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76" r:id="rId5"/>
    <p:sldId id="278" r:id="rId6"/>
    <p:sldId id="279" r:id="rId7"/>
    <p:sldId id="286" r:id="rId8"/>
    <p:sldId id="280" r:id="rId9"/>
    <p:sldId id="281" r:id="rId10"/>
    <p:sldId id="285" r:id="rId11"/>
    <p:sldId id="284" r:id="rId12"/>
    <p:sldId id="282" r:id="rId13"/>
    <p:sldId id="283" r:id="rId14"/>
  </p:sldIdLst>
  <p:sldSz cx="9144000" cy="6858000" type="screen4x3"/>
  <p:notesSz cx="7102475" cy="10234613"/>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291E"/>
    <a:srgbClr val="0000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73371" autoAdjust="0"/>
  </p:normalViewPr>
  <p:slideViewPr>
    <p:cSldViewPr snapToGrid="0" showGuides="1">
      <p:cViewPr varScale="1">
        <p:scale>
          <a:sx n="85" d="100"/>
          <a:sy n="85" d="100"/>
        </p:scale>
        <p:origin x="-2622" y="-84"/>
      </p:cViewPr>
      <p:guideLst>
        <p:guide orient="horz" pos="4032"/>
        <p:guide orient="horz" pos="864"/>
        <p:guide pos="576"/>
        <p:guide pos="5473"/>
        <p:guide pos="3026"/>
        <p:guide pos="8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t" anchorCtr="0" compatLnSpc="1">
            <a:prstTxWarp prst="textNoShape">
              <a:avLst/>
            </a:prstTxWarp>
          </a:bodyPr>
          <a:lstStyle>
            <a:lvl1pPr defTabSz="990600" eaLnBrk="1" hangingPunct="1">
              <a:defRPr sz="1300"/>
            </a:lvl1pPr>
          </a:lstStyle>
          <a:p>
            <a:endParaRPr lang="en-US"/>
          </a:p>
        </p:txBody>
      </p:sp>
      <p:sp>
        <p:nvSpPr>
          <p:cNvPr id="5123" name="Rectangle 3"/>
          <p:cNvSpPr>
            <a:spLocks noGrp="1" noChangeArrowheads="1"/>
          </p:cNvSpPr>
          <p:nvPr>
            <p:ph type="dt" idx="1"/>
          </p:nvPr>
        </p:nvSpPr>
        <p:spPr bwMode="auto">
          <a:xfrm>
            <a:off x="4022725"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t" anchorCtr="0" compatLnSpc="1">
            <a:prstTxWarp prst="textNoShape">
              <a:avLst/>
            </a:prstTxWarp>
          </a:bodyPr>
          <a:lstStyle>
            <a:lvl1pPr algn="r" defTabSz="990600" eaLnBrk="1" hangingPunct="1">
              <a:defRPr sz="1300"/>
            </a:lvl1pPr>
          </a:lstStyle>
          <a:p>
            <a:endParaRPr lang="en-US"/>
          </a:p>
        </p:txBody>
      </p:sp>
      <p:sp>
        <p:nvSpPr>
          <p:cNvPr id="5124" name="Rectangle 4"/>
          <p:cNvSpPr>
            <a:spLocks noGrp="1" noRot="1" noChangeAspect="1" noChangeArrowheads="1" noTextEdit="1"/>
          </p:cNvSpPr>
          <p:nvPr>
            <p:ph type="sldImg" idx="2"/>
          </p:nvPr>
        </p:nvSpPr>
        <p:spPr bwMode="auto">
          <a:xfrm>
            <a:off x="992188"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b" anchorCtr="0" compatLnSpc="1">
            <a:prstTxWarp prst="textNoShape">
              <a:avLst/>
            </a:prstTxWarp>
          </a:bodyPr>
          <a:lstStyle>
            <a:lvl1pPr defTabSz="990600" eaLnBrk="1" hangingPunct="1">
              <a:defRPr sz="1300"/>
            </a:lvl1pPr>
          </a:lstStyle>
          <a:p>
            <a:endParaRPr lang="en-US"/>
          </a:p>
        </p:txBody>
      </p:sp>
      <p:sp>
        <p:nvSpPr>
          <p:cNvPr id="5127" name="Rectangle 7"/>
          <p:cNvSpPr>
            <a:spLocks noGrp="1" noChangeArrowheads="1"/>
          </p:cNvSpPr>
          <p:nvPr>
            <p:ph type="sldNum" sz="quarter" idx="5"/>
          </p:nvPr>
        </p:nvSpPr>
        <p:spPr bwMode="auto">
          <a:xfrm>
            <a:off x="4022725"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b" anchorCtr="0" compatLnSpc="1">
            <a:prstTxWarp prst="textNoShape">
              <a:avLst/>
            </a:prstTxWarp>
          </a:bodyPr>
          <a:lstStyle>
            <a:lvl1pPr algn="r" defTabSz="990600" eaLnBrk="1" hangingPunct="1">
              <a:defRPr sz="1300"/>
            </a:lvl1pPr>
          </a:lstStyle>
          <a:p>
            <a:fld id="{27BEFCCC-734E-40CD-9B2C-EB05FAFEF3B2}" type="slidenum">
              <a:rPr lang="en-US"/>
              <a:pPr/>
              <a:t>‹#›</a:t>
            </a:fld>
            <a:endParaRPr lang="en-US"/>
          </a:p>
        </p:txBody>
      </p:sp>
    </p:spTree>
    <p:extLst>
      <p:ext uri="{BB962C8B-B14F-4D97-AF65-F5344CB8AC3E}">
        <p14:creationId xmlns:p14="http://schemas.microsoft.com/office/powerpoint/2010/main" val="31785860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BEFCCC-734E-40CD-9B2C-EB05FAFEF3B2}" type="slidenum">
              <a:rPr lang="en-US" smtClean="0"/>
              <a:pPr/>
              <a:t>7</a:t>
            </a:fld>
            <a:endParaRPr lang="en-US"/>
          </a:p>
        </p:txBody>
      </p:sp>
    </p:spTree>
    <p:extLst>
      <p:ext uri="{BB962C8B-B14F-4D97-AF65-F5344CB8AC3E}">
        <p14:creationId xmlns:p14="http://schemas.microsoft.com/office/powerpoint/2010/main" val="2988363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42" name="Connettore 1 41"/>
          <p:cNvCxnSpPr/>
          <p:nvPr userDrawn="1"/>
        </p:nvCxnSpPr>
        <p:spPr>
          <a:xfrm>
            <a:off x="1423988" y="3228975"/>
            <a:ext cx="5175250" cy="0"/>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p:nvPr userDrawn="1"/>
        </p:nvCxnSpPr>
        <p:spPr>
          <a:xfrm>
            <a:off x="1423988" y="2057400"/>
            <a:ext cx="5175250" cy="0"/>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8203" name="Rectangle 11"/>
          <p:cNvSpPr>
            <a:spLocks noGrp="1" noChangeArrowheads="1"/>
          </p:cNvSpPr>
          <p:nvPr>
            <p:ph type="ctrTitle" sz="quarter"/>
          </p:nvPr>
        </p:nvSpPr>
        <p:spPr>
          <a:xfrm>
            <a:off x="1414463" y="2184563"/>
            <a:ext cx="5264150" cy="261610"/>
          </a:xfrm>
        </p:spPr>
        <p:txBody>
          <a:bodyPr lIns="0" tIns="0" rIns="0" bIns="0" anchor="ctr"/>
          <a:lstStyle>
            <a:lvl1pPr algn="l">
              <a:defRPr sz="1700">
                <a:solidFill>
                  <a:schemeClr val="bg1"/>
                </a:solidFill>
              </a:defRPr>
            </a:lvl1pPr>
          </a:lstStyle>
          <a:p>
            <a:pPr lvl="0"/>
            <a:r>
              <a:rPr lang="en-US" noProof="0" dirty="0" smtClean="0"/>
              <a:t>Click to edit Master title style</a:t>
            </a:r>
          </a:p>
        </p:txBody>
      </p:sp>
      <p:sp>
        <p:nvSpPr>
          <p:cNvPr id="8204" name="Rectangle 12"/>
          <p:cNvSpPr>
            <a:spLocks noGrp="1" noChangeArrowheads="1"/>
          </p:cNvSpPr>
          <p:nvPr>
            <p:ph type="subTitle" sz="quarter" idx="1"/>
          </p:nvPr>
        </p:nvSpPr>
        <p:spPr>
          <a:xfrm>
            <a:off x="1414463" y="2581275"/>
            <a:ext cx="5257800" cy="230832"/>
          </a:xfrm>
        </p:spPr>
        <p:txBody>
          <a:bodyPr/>
          <a:lstStyle>
            <a:lvl1pPr marL="0" indent="0">
              <a:buFontTx/>
              <a:buNone/>
              <a:defRPr sz="1500" b="1">
                <a:solidFill>
                  <a:schemeClr val="bg1"/>
                </a:solidFill>
              </a:defRPr>
            </a:lvl1pPr>
          </a:lstStyle>
          <a:p>
            <a:pPr lvl="0"/>
            <a:r>
              <a:rPr lang="en-US" noProof="0" dirty="0" smtClean="0"/>
              <a:t>Click to edit Text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8E115825-8317-4C5F-84C7-5D52FBFA4868}" type="slidenum">
              <a:rPr lang="it-IT"/>
              <a:pPr/>
              <a:t>‹#›</a:t>
            </a:fld>
            <a:endParaRPr lang="it-IT"/>
          </a:p>
        </p:txBody>
      </p:sp>
    </p:spTree>
    <p:extLst>
      <p:ext uri="{BB962C8B-B14F-4D97-AF65-F5344CB8AC3E}">
        <p14:creationId xmlns:p14="http://schemas.microsoft.com/office/powerpoint/2010/main" val="179090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01058" y="388938"/>
            <a:ext cx="5681662" cy="366712"/>
          </a:xfrm>
        </p:spPr>
        <p:txBody>
          <a:bodyPr rIns="0"/>
          <a:lstStyle/>
          <a:p>
            <a:r>
              <a:rPr lang="en-US" dirty="0" smtClean="0"/>
              <a:t>Click to edit Master title style</a:t>
            </a:r>
            <a:endParaRPr lang="it-IT" dirty="0"/>
          </a:p>
        </p:txBody>
      </p:sp>
      <p:sp>
        <p:nvSpPr>
          <p:cNvPr id="3" name="Content Placeholder 2"/>
          <p:cNvSpPr>
            <a:spLocks noGrp="1"/>
          </p:cNvSpPr>
          <p:nvPr>
            <p:ph idx="1"/>
          </p:nvPr>
        </p:nvSpPr>
        <p:spPr>
          <a:xfrm>
            <a:off x="906461" y="1369104"/>
            <a:ext cx="7781927" cy="1338828"/>
          </a:xfrm>
        </p:spPr>
        <p:txBody>
          <a:bodyPr lIns="0" tIns="0" rIns="0" bIns="0"/>
          <a:lstStyle>
            <a:lvl2pPr>
              <a:buClr>
                <a:srgbClr val="DC291E"/>
              </a:buClr>
              <a:defRPr/>
            </a:lvl2pPr>
            <a:lvl3pPr>
              <a:buClr>
                <a:srgbClr val="DC291E"/>
              </a:buClr>
              <a:defRPr/>
            </a:lvl3pPr>
            <a:lvl4pPr>
              <a:buClr>
                <a:srgbClr val="DC291E"/>
              </a:buClr>
              <a:defRPr/>
            </a:lvl4pPr>
            <a:lvl5pPr>
              <a:buClr>
                <a:srgbClr val="DC291E"/>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t-IT" dirty="0"/>
          </a:p>
        </p:txBody>
      </p:sp>
      <p:sp>
        <p:nvSpPr>
          <p:cNvPr id="4" name="Footer Placeholder 3"/>
          <p:cNvSpPr>
            <a:spLocks noGrp="1"/>
          </p:cNvSpPr>
          <p:nvPr>
            <p:ph type="ftr" sz="quarter" idx="10"/>
          </p:nvPr>
        </p:nvSpPr>
        <p:spPr/>
        <p:txBody>
          <a:bodyPr/>
          <a:lstStyle>
            <a:lvl1pPr>
              <a:defRPr/>
            </a:lvl1pPr>
          </a:lstStyle>
          <a:p>
            <a:r>
              <a:rPr lang="en-US"/>
              <a:t>© Copyright Selex ES. All rights reserved</a:t>
            </a:r>
          </a:p>
        </p:txBody>
      </p:sp>
      <p:sp>
        <p:nvSpPr>
          <p:cNvPr id="5" name="Slide Number Placeholder 4"/>
          <p:cNvSpPr>
            <a:spLocks noGrp="1"/>
          </p:cNvSpPr>
          <p:nvPr>
            <p:ph type="sldNum" sz="quarter" idx="11"/>
          </p:nvPr>
        </p:nvSpPr>
        <p:spPr/>
        <p:txBody>
          <a:bodyPr/>
          <a:lstStyle>
            <a:lvl1pPr>
              <a:defRPr/>
            </a:lvl1pPr>
          </a:lstStyle>
          <a:p>
            <a:fld id="{5435B7B5-7003-4E29-A888-4546BD517E00}"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4C713CB8-28BD-46F3-8D7D-7944ACD7F2AF}" type="datetime1">
              <a:rPr lang="en-US"/>
              <a:pPr/>
              <a:t>8/24/2015</a:t>
            </a:fld>
            <a:endParaRPr lang="en-US"/>
          </a:p>
        </p:txBody>
      </p:sp>
      <p:sp>
        <p:nvSpPr>
          <p:cNvPr id="10" name="Text Placeholder 9"/>
          <p:cNvSpPr>
            <a:spLocks noGrp="1"/>
          </p:cNvSpPr>
          <p:nvPr>
            <p:ph type="body" sz="quarter" idx="13" hasCustomPrompt="1"/>
          </p:nvPr>
        </p:nvSpPr>
        <p:spPr>
          <a:xfrm>
            <a:off x="6323921" y="712762"/>
            <a:ext cx="2363788" cy="323165"/>
          </a:xfrm>
        </p:spPr>
        <p:txBody>
          <a:bodyPr rIns="0"/>
          <a:lstStyle>
            <a:lvl1pPr marL="0" indent="0" algn="r">
              <a:buFont typeface="Arial" pitchFamily="34" charset="0"/>
              <a:buNone/>
              <a:defRPr b="1">
                <a:solidFill>
                  <a:srgbClr val="DC291E"/>
                </a:solidFill>
              </a:defRPr>
            </a:lvl1pPr>
          </a:lstStyle>
          <a:p>
            <a:pPr lvl="0"/>
            <a:r>
              <a:rPr lang="en-US" dirty="0" smtClean="0"/>
              <a:t>Subtitle</a:t>
            </a:r>
            <a:endParaRPr lang="it-IT" dirty="0"/>
          </a:p>
        </p:txBody>
      </p:sp>
    </p:spTree>
    <p:extLst>
      <p:ext uri="{BB962C8B-B14F-4D97-AF65-F5344CB8AC3E}">
        <p14:creationId xmlns:p14="http://schemas.microsoft.com/office/powerpoint/2010/main" val="2667400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0" y="0"/>
            <a:ext cx="9135879" cy="6858000"/>
          </a:xfrm>
          <a:prstGeom prst="rect">
            <a:avLst/>
          </a:prstGeom>
        </p:spPr>
      </p:pic>
      <p:sp>
        <p:nvSpPr>
          <p:cNvPr id="5" name="Slide Number Placeholder 4"/>
          <p:cNvSpPr>
            <a:spLocks noGrp="1"/>
          </p:cNvSpPr>
          <p:nvPr>
            <p:ph type="sldNum" sz="quarter" idx="11"/>
          </p:nvPr>
        </p:nvSpPr>
        <p:spPr/>
        <p:txBody>
          <a:bodyPr/>
          <a:lstStyle>
            <a:lvl1pPr>
              <a:defRPr>
                <a:solidFill>
                  <a:schemeClr val="bg1"/>
                </a:solidFill>
              </a:defRPr>
            </a:lvl1pPr>
          </a:lstStyle>
          <a:p>
            <a:fld id="{1E628A9B-6857-4F34-8029-A0B1C4897699}" type="slidenum">
              <a:rPr lang="en-US" smtClean="0"/>
              <a:pPr/>
              <a:t>‹#›</a:t>
            </a:fld>
            <a:endParaRPr lang="en-US"/>
          </a:p>
        </p:txBody>
      </p:sp>
      <p:cxnSp>
        <p:nvCxnSpPr>
          <p:cNvPr id="7" name="Connettore 1 23"/>
          <p:cNvCxnSpPr/>
          <p:nvPr userDrawn="1"/>
        </p:nvCxnSpPr>
        <p:spPr>
          <a:xfrm>
            <a:off x="1419225" y="3305175"/>
            <a:ext cx="7272338" cy="0"/>
          </a:xfrm>
          <a:prstGeom prst="line">
            <a:avLst/>
          </a:prstGeom>
          <a:ln w="15875">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 name="Connettore 1 24"/>
          <p:cNvCxnSpPr/>
          <p:nvPr userDrawn="1"/>
        </p:nvCxnSpPr>
        <p:spPr>
          <a:xfrm>
            <a:off x="1422400" y="1489075"/>
            <a:ext cx="7272338" cy="0"/>
          </a:xfrm>
          <a:prstGeom prst="line">
            <a:avLst/>
          </a:prstGeom>
          <a:ln w="158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2"/>
          </p:nvPr>
        </p:nvSpPr>
        <p:spPr>
          <a:xfrm>
            <a:off x="1419225" y="1648153"/>
            <a:ext cx="3962400" cy="369332"/>
          </a:xfrm>
        </p:spPr>
        <p:txBody>
          <a:bodyPr/>
          <a:lstStyle>
            <a:lvl1pPr marL="0" indent="0">
              <a:buFont typeface="Arial" pitchFamily="34" charset="0"/>
              <a:buNone/>
              <a:defRPr sz="1800" b="1">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3476640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371600"/>
            <a:ext cx="3657600" cy="5029200"/>
          </a:xfrm>
        </p:spPr>
        <p:txBody>
          <a:bodyPr lIns="0" tIns="0" rIns="0" bIns="0"/>
          <a:lstStyle>
            <a:lvl1pPr>
              <a:defRPr sz="1500"/>
            </a:lvl1pPr>
            <a:lvl2pPr>
              <a:buClr>
                <a:srgbClr val="DC291E"/>
              </a:buClr>
              <a:defRPr sz="1500"/>
            </a:lvl2pPr>
            <a:lvl3pPr>
              <a:buClr>
                <a:srgbClr val="DC291E"/>
              </a:buClr>
              <a:defRPr sz="1500"/>
            </a:lvl3pPr>
            <a:lvl4pPr>
              <a:buClr>
                <a:srgbClr val="DC291E"/>
              </a:buClr>
              <a:defRPr sz="1500"/>
            </a:lvl4pPr>
            <a:lvl5pPr>
              <a:buClr>
                <a:srgbClr val="DC291E"/>
              </a:buCl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t-IT" dirty="0"/>
          </a:p>
        </p:txBody>
      </p:sp>
      <p:sp>
        <p:nvSpPr>
          <p:cNvPr id="5" name="Footer Placeholder 4"/>
          <p:cNvSpPr>
            <a:spLocks noGrp="1"/>
          </p:cNvSpPr>
          <p:nvPr>
            <p:ph type="ftr" sz="quarter" idx="10"/>
          </p:nvPr>
        </p:nvSpPr>
        <p:spPr/>
        <p:txBody>
          <a:bodyPr/>
          <a:lstStyle>
            <a:lvl1pPr>
              <a:defRPr/>
            </a:lvl1pPr>
          </a:lstStyle>
          <a:p>
            <a:r>
              <a:rPr lang="en-US"/>
              <a:t>© Copyright Selex ES. All rights reserved</a:t>
            </a:r>
          </a:p>
        </p:txBody>
      </p:sp>
      <p:sp>
        <p:nvSpPr>
          <p:cNvPr id="6" name="Slide Number Placeholder 5"/>
          <p:cNvSpPr>
            <a:spLocks noGrp="1"/>
          </p:cNvSpPr>
          <p:nvPr>
            <p:ph type="sldNum" sz="quarter" idx="11"/>
          </p:nvPr>
        </p:nvSpPr>
        <p:spPr/>
        <p:txBody>
          <a:bodyPr/>
          <a:lstStyle>
            <a:lvl1pPr>
              <a:defRPr/>
            </a:lvl1pPr>
          </a:lstStyle>
          <a:p>
            <a:fld id="{9FCE46E8-61A3-49C1-8C75-3117B88F04D9}"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FF49D524-0AC4-44CB-8E15-8416BA285AA7}" type="datetime1">
              <a:rPr lang="en-US"/>
              <a:pPr/>
              <a:t>8/24/2015</a:t>
            </a:fld>
            <a:endParaRPr lang="en-US"/>
          </a:p>
        </p:txBody>
      </p:sp>
      <p:sp>
        <p:nvSpPr>
          <p:cNvPr id="15" name="Content Placeholder 2"/>
          <p:cNvSpPr>
            <a:spLocks noGrp="1"/>
          </p:cNvSpPr>
          <p:nvPr>
            <p:ph sz="half" idx="14"/>
          </p:nvPr>
        </p:nvSpPr>
        <p:spPr>
          <a:xfrm>
            <a:off x="5030788" y="1371600"/>
            <a:ext cx="3657600" cy="5029200"/>
          </a:xfrm>
        </p:spPr>
        <p:txBody>
          <a:bodyPr lIns="0" tIns="0" rIns="0" bIns="0"/>
          <a:lstStyle>
            <a:lvl1pPr>
              <a:defRPr sz="1500"/>
            </a:lvl1pPr>
            <a:lvl2pPr>
              <a:buClr>
                <a:srgbClr val="DC291E"/>
              </a:buClr>
              <a:defRPr sz="1500"/>
            </a:lvl2pPr>
            <a:lvl3pPr>
              <a:buClr>
                <a:srgbClr val="DC291E"/>
              </a:buClr>
              <a:defRPr sz="1500"/>
            </a:lvl3pPr>
            <a:lvl4pPr>
              <a:buClr>
                <a:srgbClr val="DC291E"/>
              </a:buClr>
              <a:defRPr sz="1500"/>
            </a:lvl4pPr>
            <a:lvl5pPr>
              <a:buClr>
                <a:srgbClr val="DC291E"/>
              </a:buCl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t-IT" dirty="0"/>
          </a:p>
        </p:txBody>
      </p:sp>
      <p:sp>
        <p:nvSpPr>
          <p:cNvPr id="16" name="Title 1"/>
          <p:cNvSpPr>
            <a:spLocks noGrp="1"/>
          </p:cNvSpPr>
          <p:nvPr>
            <p:ph type="title"/>
          </p:nvPr>
        </p:nvSpPr>
        <p:spPr>
          <a:xfrm>
            <a:off x="3001058" y="388938"/>
            <a:ext cx="5681662" cy="366712"/>
          </a:xfrm>
        </p:spPr>
        <p:txBody>
          <a:bodyPr rIns="0"/>
          <a:lstStyle/>
          <a:p>
            <a:r>
              <a:rPr lang="en-US" dirty="0" smtClean="0"/>
              <a:t>Click to edit Master title style</a:t>
            </a:r>
            <a:endParaRPr lang="it-IT" dirty="0"/>
          </a:p>
        </p:txBody>
      </p:sp>
      <p:sp>
        <p:nvSpPr>
          <p:cNvPr id="17" name="Text Placeholder 9"/>
          <p:cNvSpPr>
            <a:spLocks noGrp="1"/>
          </p:cNvSpPr>
          <p:nvPr>
            <p:ph type="body" sz="quarter" idx="13" hasCustomPrompt="1"/>
          </p:nvPr>
        </p:nvSpPr>
        <p:spPr>
          <a:xfrm>
            <a:off x="6323921" y="712762"/>
            <a:ext cx="2363788" cy="323165"/>
          </a:xfrm>
        </p:spPr>
        <p:txBody>
          <a:bodyPr rIns="0"/>
          <a:lstStyle>
            <a:lvl1pPr marL="0" indent="0" algn="r">
              <a:buFont typeface="Arial" pitchFamily="34" charset="0"/>
              <a:buNone/>
              <a:defRPr b="1">
                <a:solidFill>
                  <a:srgbClr val="DC291E"/>
                </a:solidFill>
              </a:defRPr>
            </a:lvl1pPr>
          </a:lstStyle>
          <a:p>
            <a:pPr lvl="0"/>
            <a:r>
              <a:rPr lang="en-US" dirty="0" smtClean="0"/>
              <a:t>Subtitle</a:t>
            </a:r>
            <a:endParaRPr lang="it-IT" dirty="0"/>
          </a:p>
        </p:txBody>
      </p:sp>
    </p:spTree>
    <p:extLst>
      <p:ext uri="{BB962C8B-B14F-4D97-AF65-F5344CB8AC3E}">
        <p14:creationId xmlns:p14="http://schemas.microsoft.com/office/powerpoint/2010/main" val="41142167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371599"/>
            <a:ext cx="3659204" cy="323851"/>
          </a:xfrm>
        </p:spPr>
        <p:txBody>
          <a:bodyPr bIns="72000"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Footer Placeholder 6"/>
          <p:cNvSpPr>
            <a:spLocks noGrp="1"/>
          </p:cNvSpPr>
          <p:nvPr>
            <p:ph type="ftr" sz="quarter" idx="10"/>
          </p:nvPr>
        </p:nvSpPr>
        <p:spPr/>
        <p:txBody>
          <a:bodyPr/>
          <a:lstStyle>
            <a:lvl1pPr>
              <a:defRPr/>
            </a:lvl1pPr>
          </a:lstStyle>
          <a:p>
            <a:r>
              <a:rPr lang="en-US"/>
              <a:t>© Copyright Selex ES. All rights reserved</a:t>
            </a:r>
          </a:p>
        </p:txBody>
      </p:sp>
      <p:sp>
        <p:nvSpPr>
          <p:cNvPr id="8" name="Slide Number Placeholder 7"/>
          <p:cNvSpPr>
            <a:spLocks noGrp="1"/>
          </p:cNvSpPr>
          <p:nvPr>
            <p:ph type="sldNum" sz="quarter" idx="11"/>
          </p:nvPr>
        </p:nvSpPr>
        <p:spPr/>
        <p:txBody>
          <a:bodyPr/>
          <a:lstStyle>
            <a:lvl1pPr>
              <a:defRPr/>
            </a:lvl1pPr>
          </a:lstStyle>
          <a:p>
            <a:fld id="{42B2EC5C-240E-4A5D-89C9-58271949EDAF}" type="slidenum">
              <a:rPr lang="en-US"/>
              <a:pPr/>
              <a:t>‹#›</a:t>
            </a:fld>
            <a:endParaRPr lang="en-US"/>
          </a:p>
        </p:txBody>
      </p:sp>
      <p:sp>
        <p:nvSpPr>
          <p:cNvPr id="9" name="Date Placeholder 8"/>
          <p:cNvSpPr>
            <a:spLocks noGrp="1"/>
          </p:cNvSpPr>
          <p:nvPr>
            <p:ph type="dt" sz="half" idx="12"/>
          </p:nvPr>
        </p:nvSpPr>
        <p:spPr/>
        <p:txBody>
          <a:bodyPr/>
          <a:lstStyle>
            <a:lvl1pPr>
              <a:defRPr/>
            </a:lvl1pPr>
          </a:lstStyle>
          <a:p>
            <a:fld id="{E6ED9E41-8FEE-467B-AB69-6A1228A88E6F}" type="datetime1">
              <a:rPr lang="en-US"/>
              <a:pPr/>
              <a:t>8/24/2015</a:t>
            </a:fld>
            <a:endParaRPr lang="en-US"/>
          </a:p>
        </p:txBody>
      </p:sp>
      <p:sp>
        <p:nvSpPr>
          <p:cNvPr id="11" name="Content Placeholder 2"/>
          <p:cNvSpPr>
            <a:spLocks noGrp="1"/>
          </p:cNvSpPr>
          <p:nvPr>
            <p:ph sz="half" idx="17"/>
          </p:nvPr>
        </p:nvSpPr>
        <p:spPr>
          <a:xfrm>
            <a:off x="914400" y="1697831"/>
            <a:ext cx="3657600" cy="4702968"/>
          </a:xfrm>
        </p:spPr>
        <p:txBody>
          <a:bodyPr lIns="0" tIns="0" rIns="0" bIns="0"/>
          <a:lstStyle>
            <a:lvl1pPr>
              <a:defRPr sz="1500"/>
            </a:lvl1pPr>
            <a:lvl2pPr>
              <a:buClr>
                <a:srgbClr val="DC291E"/>
              </a:buClr>
              <a:defRPr sz="1500"/>
            </a:lvl2pPr>
            <a:lvl3pPr>
              <a:buClr>
                <a:srgbClr val="DC291E"/>
              </a:buClr>
              <a:defRPr sz="1500"/>
            </a:lvl3pPr>
            <a:lvl4pPr>
              <a:buClr>
                <a:srgbClr val="DC291E"/>
              </a:buClr>
              <a:defRPr sz="1500"/>
            </a:lvl4pPr>
            <a:lvl5pPr>
              <a:buClr>
                <a:srgbClr val="DC291E"/>
              </a:buCl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t-IT" dirty="0"/>
          </a:p>
        </p:txBody>
      </p:sp>
      <p:sp>
        <p:nvSpPr>
          <p:cNvPr id="12" name="Text Placeholder 2"/>
          <p:cNvSpPr>
            <a:spLocks noGrp="1"/>
          </p:cNvSpPr>
          <p:nvPr>
            <p:ph type="body" idx="18"/>
          </p:nvPr>
        </p:nvSpPr>
        <p:spPr>
          <a:xfrm>
            <a:off x="5029184" y="1371599"/>
            <a:ext cx="3659204" cy="323851"/>
          </a:xfrm>
        </p:spPr>
        <p:txBody>
          <a:bodyPr bIns="72000"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2"/>
          <p:cNvSpPr>
            <a:spLocks noGrp="1"/>
          </p:cNvSpPr>
          <p:nvPr>
            <p:ph sz="half" idx="19"/>
          </p:nvPr>
        </p:nvSpPr>
        <p:spPr>
          <a:xfrm>
            <a:off x="5029184" y="1697831"/>
            <a:ext cx="3657600" cy="4702968"/>
          </a:xfrm>
        </p:spPr>
        <p:txBody>
          <a:bodyPr lIns="0" tIns="0" rIns="0" bIns="0"/>
          <a:lstStyle>
            <a:lvl1pPr>
              <a:defRPr sz="1500"/>
            </a:lvl1pPr>
            <a:lvl2pPr>
              <a:buClr>
                <a:srgbClr val="DC291E"/>
              </a:buClr>
              <a:defRPr sz="1500"/>
            </a:lvl2pPr>
            <a:lvl3pPr>
              <a:buClr>
                <a:srgbClr val="DC291E"/>
              </a:buClr>
              <a:defRPr sz="1500"/>
            </a:lvl3pPr>
            <a:lvl4pPr>
              <a:buClr>
                <a:srgbClr val="DC291E"/>
              </a:buClr>
              <a:defRPr sz="1500"/>
            </a:lvl4pPr>
            <a:lvl5pPr>
              <a:buClr>
                <a:srgbClr val="DC291E"/>
              </a:buCl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t-IT" dirty="0"/>
          </a:p>
        </p:txBody>
      </p:sp>
      <p:sp>
        <p:nvSpPr>
          <p:cNvPr id="15" name="Title 1"/>
          <p:cNvSpPr>
            <a:spLocks noGrp="1"/>
          </p:cNvSpPr>
          <p:nvPr>
            <p:ph type="title"/>
          </p:nvPr>
        </p:nvSpPr>
        <p:spPr>
          <a:xfrm>
            <a:off x="3001058" y="388938"/>
            <a:ext cx="5681662" cy="366712"/>
          </a:xfrm>
        </p:spPr>
        <p:txBody>
          <a:bodyPr rIns="0"/>
          <a:lstStyle/>
          <a:p>
            <a:r>
              <a:rPr lang="en-US" dirty="0" smtClean="0"/>
              <a:t>Click to edit Master title style</a:t>
            </a:r>
            <a:endParaRPr lang="it-IT" dirty="0"/>
          </a:p>
        </p:txBody>
      </p:sp>
      <p:sp>
        <p:nvSpPr>
          <p:cNvPr id="16" name="Text Placeholder 9"/>
          <p:cNvSpPr>
            <a:spLocks noGrp="1"/>
          </p:cNvSpPr>
          <p:nvPr>
            <p:ph type="body" sz="quarter" idx="13" hasCustomPrompt="1"/>
          </p:nvPr>
        </p:nvSpPr>
        <p:spPr>
          <a:xfrm>
            <a:off x="6323921" y="712762"/>
            <a:ext cx="2363788" cy="323165"/>
          </a:xfrm>
        </p:spPr>
        <p:txBody>
          <a:bodyPr rIns="0"/>
          <a:lstStyle>
            <a:lvl1pPr marL="0" indent="0" algn="r">
              <a:buFont typeface="Arial" pitchFamily="34" charset="0"/>
              <a:buNone/>
              <a:defRPr b="1">
                <a:solidFill>
                  <a:srgbClr val="DC291E"/>
                </a:solidFill>
              </a:defRPr>
            </a:lvl1pPr>
          </a:lstStyle>
          <a:p>
            <a:pPr lvl="0"/>
            <a:r>
              <a:rPr lang="en-US" dirty="0" smtClean="0"/>
              <a:t>Subtitle</a:t>
            </a:r>
            <a:endParaRPr lang="it-IT" dirty="0"/>
          </a:p>
        </p:txBody>
      </p:sp>
    </p:spTree>
    <p:extLst>
      <p:ext uri="{BB962C8B-B14F-4D97-AF65-F5344CB8AC3E}">
        <p14:creationId xmlns:p14="http://schemas.microsoft.com/office/powerpoint/2010/main" val="11293097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vl1pPr>
          </a:lstStyle>
          <a:p>
            <a:r>
              <a:rPr lang="en-US"/>
              <a:t>© Copyright Selex ES. All rights reserved</a:t>
            </a:r>
          </a:p>
        </p:txBody>
      </p:sp>
      <p:sp>
        <p:nvSpPr>
          <p:cNvPr id="4" name="Slide Number Placeholder 3"/>
          <p:cNvSpPr>
            <a:spLocks noGrp="1"/>
          </p:cNvSpPr>
          <p:nvPr>
            <p:ph type="sldNum" sz="quarter" idx="11"/>
          </p:nvPr>
        </p:nvSpPr>
        <p:spPr/>
        <p:txBody>
          <a:bodyPr/>
          <a:lstStyle>
            <a:lvl1pPr>
              <a:defRPr/>
            </a:lvl1pPr>
          </a:lstStyle>
          <a:p>
            <a:fld id="{55AA178A-D06B-4AD4-9C06-ED1EC315F31E}" type="slidenum">
              <a:rPr lang="en-US"/>
              <a:pPr/>
              <a:t>‹#›</a:t>
            </a:fld>
            <a:endParaRPr lang="en-US"/>
          </a:p>
        </p:txBody>
      </p:sp>
      <p:sp>
        <p:nvSpPr>
          <p:cNvPr id="5" name="Date Placeholder 4"/>
          <p:cNvSpPr>
            <a:spLocks noGrp="1"/>
          </p:cNvSpPr>
          <p:nvPr>
            <p:ph type="dt" sz="half" idx="12"/>
          </p:nvPr>
        </p:nvSpPr>
        <p:spPr/>
        <p:txBody>
          <a:bodyPr/>
          <a:lstStyle>
            <a:lvl1pPr>
              <a:defRPr/>
            </a:lvl1pPr>
          </a:lstStyle>
          <a:p>
            <a:fld id="{991F9B8A-E101-41C3-B55B-BD81BA8D04E4}" type="datetime1">
              <a:rPr lang="en-US"/>
              <a:pPr/>
              <a:t>8/24/2015</a:t>
            </a:fld>
            <a:endParaRPr lang="en-US" dirty="0"/>
          </a:p>
        </p:txBody>
      </p:sp>
      <p:sp>
        <p:nvSpPr>
          <p:cNvPr id="7" name="Title 1"/>
          <p:cNvSpPr>
            <a:spLocks noGrp="1"/>
          </p:cNvSpPr>
          <p:nvPr>
            <p:ph type="title"/>
          </p:nvPr>
        </p:nvSpPr>
        <p:spPr>
          <a:xfrm>
            <a:off x="3001058" y="388938"/>
            <a:ext cx="5681662" cy="366712"/>
          </a:xfrm>
        </p:spPr>
        <p:txBody>
          <a:bodyPr rIns="0"/>
          <a:lstStyle/>
          <a:p>
            <a:r>
              <a:rPr lang="en-US" dirty="0" smtClean="0"/>
              <a:t>Click to edit Master title style</a:t>
            </a:r>
            <a:endParaRPr lang="it-IT" dirty="0"/>
          </a:p>
        </p:txBody>
      </p:sp>
      <p:sp>
        <p:nvSpPr>
          <p:cNvPr id="8" name="Text Placeholder 9"/>
          <p:cNvSpPr>
            <a:spLocks noGrp="1"/>
          </p:cNvSpPr>
          <p:nvPr>
            <p:ph type="body" sz="quarter" idx="13" hasCustomPrompt="1"/>
          </p:nvPr>
        </p:nvSpPr>
        <p:spPr>
          <a:xfrm>
            <a:off x="6323921" y="712762"/>
            <a:ext cx="2363788" cy="323165"/>
          </a:xfrm>
        </p:spPr>
        <p:txBody>
          <a:bodyPr rIns="0"/>
          <a:lstStyle>
            <a:lvl1pPr marL="0" indent="0" algn="r">
              <a:buFont typeface="Arial" pitchFamily="34" charset="0"/>
              <a:buNone/>
              <a:defRPr b="1">
                <a:solidFill>
                  <a:srgbClr val="DC291E"/>
                </a:solidFill>
              </a:defRPr>
            </a:lvl1pPr>
          </a:lstStyle>
          <a:p>
            <a:pPr lvl="0"/>
            <a:r>
              <a:rPr lang="en-US" dirty="0" smtClean="0"/>
              <a:t>Subtitle</a:t>
            </a:r>
            <a:endParaRPr lang="it-IT" dirty="0"/>
          </a:p>
        </p:txBody>
      </p:sp>
    </p:spTree>
    <p:extLst>
      <p:ext uri="{BB962C8B-B14F-4D97-AF65-F5344CB8AC3E}">
        <p14:creationId xmlns:p14="http://schemas.microsoft.com/office/powerpoint/2010/main" val="13800781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 Copyright Selex ES. All rights reserved</a:t>
            </a:r>
          </a:p>
        </p:txBody>
      </p:sp>
      <p:sp>
        <p:nvSpPr>
          <p:cNvPr id="3" name="Slide Number Placeholder 2"/>
          <p:cNvSpPr>
            <a:spLocks noGrp="1"/>
          </p:cNvSpPr>
          <p:nvPr>
            <p:ph type="sldNum" sz="quarter" idx="11"/>
          </p:nvPr>
        </p:nvSpPr>
        <p:spPr/>
        <p:txBody>
          <a:bodyPr/>
          <a:lstStyle>
            <a:lvl1pPr>
              <a:defRPr/>
            </a:lvl1pPr>
          </a:lstStyle>
          <a:p>
            <a:fld id="{7BEB87E0-FDEE-4165-B5C7-37F010A1AECB}" type="slidenum">
              <a:rPr lang="en-US"/>
              <a:pPr/>
              <a:t>‹#›</a:t>
            </a:fld>
            <a:endParaRPr lang="en-US"/>
          </a:p>
        </p:txBody>
      </p:sp>
      <p:sp>
        <p:nvSpPr>
          <p:cNvPr id="4" name="Date Placeholder 3"/>
          <p:cNvSpPr>
            <a:spLocks noGrp="1"/>
          </p:cNvSpPr>
          <p:nvPr>
            <p:ph type="dt" sz="half" idx="12"/>
          </p:nvPr>
        </p:nvSpPr>
        <p:spPr/>
        <p:txBody>
          <a:bodyPr/>
          <a:lstStyle>
            <a:lvl1pPr>
              <a:defRPr/>
            </a:lvl1pPr>
          </a:lstStyle>
          <a:p>
            <a:fld id="{D4BAEB06-7574-4907-B7F3-A76EF4E0F622}" type="datetime1">
              <a:rPr lang="en-US"/>
              <a:pPr/>
              <a:t>8/24/2015</a:t>
            </a:fld>
            <a:endParaRPr lang="en-US"/>
          </a:p>
        </p:txBody>
      </p:sp>
    </p:spTree>
    <p:extLst>
      <p:ext uri="{BB962C8B-B14F-4D97-AF65-F5344CB8AC3E}">
        <p14:creationId xmlns:p14="http://schemas.microsoft.com/office/powerpoint/2010/main" val="190107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14400" y="1371600"/>
            <a:ext cx="7773988" cy="5029200"/>
          </a:xfrm>
        </p:spPr>
        <p:txBody>
          <a:bodyPr lIns="0" tIns="0" rIns="0" bIns="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5" name="Footer Placeholder 4"/>
          <p:cNvSpPr>
            <a:spLocks noGrp="1"/>
          </p:cNvSpPr>
          <p:nvPr>
            <p:ph type="ftr" sz="quarter" idx="10"/>
          </p:nvPr>
        </p:nvSpPr>
        <p:spPr/>
        <p:txBody>
          <a:bodyPr/>
          <a:lstStyle>
            <a:lvl1pPr>
              <a:defRPr/>
            </a:lvl1pPr>
          </a:lstStyle>
          <a:p>
            <a:r>
              <a:rPr lang="en-US"/>
              <a:t>© Copyright Selex ES. All rights reserved</a:t>
            </a:r>
          </a:p>
        </p:txBody>
      </p:sp>
      <p:sp>
        <p:nvSpPr>
          <p:cNvPr id="6" name="Slide Number Placeholder 5"/>
          <p:cNvSpPr>
            <a:spLocks noGrp="1"/>
          </p:cNvSpPr>
          <p:nvPr>
            <p:ph type="sldNum" sz="quarter" idx="11"/>
          </p:nvPr>
        </p:nvSpPr>
        <p:spPr/>
        <p:txBody>
          <a:bodyPr/>
          <a:lstStyle>
            <a:lvl1pPr>
              <a:defRPr/>
            </a:lvl1pPr>
          </a:lstStyle>
          <a:p>
            <a:fld id="{6C2A9603-9119-4C26-A15D-8AF347212CD1}"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DB027B47-DEFD-4575-8E18-FE85A38BA7C8}" type="datetime1">
              <a:rPr lang="en-US"/>
              <a:pPr/>
              <a:t>8/24/2015</a:t>
            </a:fld>
            <a:endParaRPr lang="en-US"/>
          </a:p>
        </p:txBody>
      </p:sp>
      <p:sp>
        <p:nvSpPr>
          <p:cNvPr id="10" name="Title 1"/>
          <p:cNvSpPr>
            <a:spLocks noGrp="1"/>
          </p:cNvSpPr>
          <p:nvPr>
            <p:ph type="title"/>
          </p:nvPr>
        </p:nvSpPr>
        <p:spPr>
          <a:xfrm>
            <a:off x="3001058" y="388938"/>
            <a:ext cx="5681662" cy="366712"/>
          </a:xfrm>
        </p:spPr>
        <p:txBody>
          <a:bodyPr rIns="0"/>
          <a:lstStyle/>
          <a:p>
            <a:r>
              <a:rPr lang="en-US" dirty="0" smtClean="0"/>
              <a:t>Click to edit Master title style</a:t>
            </a:r>
            <a:endParaRPr lang="it-IT" dirty="0"/>
          </a:p>
        </p:txBody>
      </p:sp>
      <p:sp>
        <p:nvSpPr>
          <p:cNvPr id="11" name="Text Placeholder 9"/>
          <p:cNvSpPr>
            <a:spLocks noGrp="1"/>
          </p:cNvSpPr>
          <p:nvPr>
            <p:ph type="body" sz="quarter" idx="13" hasCustomPrompt="1"/>
          </p:nvPr>
        </p:nvSpPr>
        <p:spPr>
          <a:xfrm>
            <a:off x="6323921" y="712762"/>
            <a:ext cx="2363788" cy="323165"/>
          </a:xfrm>
        </p:spPr>
        <p:txBody>
          <a:bodyPr rIns="0"/>
          <a:lstStyle>
            <a:lvl1pPr marL="0" indent="0" algn="r">
              <a:buFont typeface="Arial" pitchFamily="34" charset="0"/>
              <a:buNone/>
              <a:defRPr b="1">
                <a:solidFill>
                  <a:srgbClr val="DC291E"/>
                </a:solidFill>
              </a:defRPr>
            </a:lvl1pPr>
          </a:lstStyle>
          <a:p>
            <a:pPr lvl="0"/>
            <a:r>
              <a:rPr lang="en-US" dirty="0" smtClean="0"/>
              <a:t>Subtitle</a:t>
            </a:r>
            <a:endParaRPr lang="it-IT" dirty="0"/>
          </a:p>
        </p:txBody>
      </p:sp>
    </p:spTree>
    <p:extLst>
      <p:ext uri="{BB962C8B-B14F-4D97-AF65-F5344CB8AC3E}">
        <p14:creationId xmlns:p14="http://schemas.microsoft.com/office/powerpoint/2010/main" val="24958390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 Copyright Selex ES. All rights reserved</a:t>
            </a:r>
            <a:endParaRPr lang="en-US">
              <a:cs typeface="+mn-cs"/>
            </a:endParaRPr>
          </a:p>
        </p:txBody>
      </p:sp>
      <p:sp>
        <p:nvSpPr>
          <p:cNvPr id="4" name="Slide Number Placeholder 3"/>
          <p:cNvSpPr>
            <a:spLocks noGrp="1"/>
          </p:cNvSpPr>
          <p:nvPr>
            <p:ph type="sldNum" sz="quarter" idx="11"/>
          </p:nvPr>
        </p:nvSpPr>
        <p:spPr/>
        <p:txBody>
          <a:bodyPr/>
          <a:lstStyle/>
          <a:p>
            <a:fld id="{323FA36B-7FCB-477A-A02E-658C771B8707}" type="slidenum">
              <a:rPr lang="en-US" smtClean="0"/>
              <a:pPr/>
              <a:t>‹#›</a:t>
            </a:fld>
            <a:endParaRPr lang="en-US"/>
          </a:p>
        </p:txBody>
      </p:sp>
      <p:sp>
        <p:nvSpPr>
          <p:cNvPr id="5" name="Date Placeholder 4"/>
          <p:cNvSpPr>
            <a:spLocks noGrp="1"/>
          </p:cNvSpPr>
          <p:nvPr>
            <p:ph type="dt" sz="half" idx="12"/>
          </p:nvPr>
        </p:nvSpPr>
        <p:spPr/>
        <p:txBody>
          <a:bodyPr/>
          <a:lstStyle/>
          <a:p>
            <a:fld id="{1795DC64-35AE-46A8-A689-D2767433EB38}" type="datetime1">
              <a:rPr lang="en-US" smtClean="0"/>
              <a:pPr/>
              <a:t>8/24/2015</a:t>
            </a:fld>
            <a:endParaRPr lang="en-US"/>
          </a:p>
        </p:txBody>
      </p:sp>
      <p:sp>
        <p:nvSpPr>
          <p:cNvPr id="7" name="Title 1"/>
          <p:cNvSpPr>
            <a:spLocks noGrp="1"/>
          </p:cNvSpPr>
          <p:nvPr>
            <p:ph type="title"/>
          </p:nvPr>
        </p:nvSpPr>
        <p:spPr>
          <a:xfrm>
            <a:off x="3109913" y="388938"/>
            <a:ext cx="5681662" cy="366712"/>
          </a:xfrm>
        </p:spPr>
        <p:txBody>
          <a:bodyPr/>
          <a:lstStyle/>
          <a:p>
            <a:r>
              <a:rPr lang="en-US" dirty="0" smtClean="0"/>
              <a:t>Click to edit Master title style</a:t>
            </a:r>
            <a:endParaRPr lang="it-IT" dirty="0"/>
          </a:p>
        </p:txBody>
      </p:sp>
      <p:sp>
        <p:nvSpPr>
          <p:cNvPr id="8" name="Text Placeholder 9"/>
          <p:cNvSpPr>
            <a:spLocks noGrp="1"/>
          </p:cNvSpPr>
          <p:nvPr>
            <p:ph type="body" sz="quarter" idx="13" hasCustomPrompt="1"/>
          </p:nvPr>
        </p:nvSpPr>
        <p:spPr>
          <a:xfrm>
            <a:off x="6418262" y="712762"/>
            <a:ext cx="2363788" cy="323165"/>
          </a:xfrm>
        </p:spPr>
        <p:txBody>
          <a:bodyPr/>
          <a:lstStyle>
            <a:lvl1pPr marL="0" indent="0" algn="r">
              <a:buFont typeface="Arial" pitchFamily="34" charset="0"/>
              <a:buNone/>
              <a:defRPr b="1">
                <a:solidFill>
                  <a:srgbClr val="DC291E"/>
                </a:solidFill>
              </a:defRPr>
            </a:lvl1pPr>
          </a:lstStyle>
          <a:p>
            <a:pPr lvl="0"/>
            <a:r>
              <a:rPr lang="en-US" dirty="0" smtClean="0"/>
              <a:t>Subtitle</a:t>
            </a:r>
            <a:endParaRPr lang="it-IT" dirty="0"/>
          </a:p>
        </p:txBody>
      </p:sp>
      <p:sp>
        <p:nvSpPr>
          <p:cNvPr id="10" name="Text Placeholder 9"/>
          <p:cNvSpPr>
            <a:spLocks noGrp="1"/>
          </p:cNvSpPr>
          <p:nvPr>
            <p:ph type="body" sz="quarter" idx="14"/>
          </p:nvPr>
        </p:nvSpPr>
        <p:spPr>
          <a:xfrm>
            <a:off x="805542" y="1272124"/>
            <a:ext cx="3657600" cy="1431161"/>
          </a:xfrm>
        </p:spPr>
        <p:txBody>
          <a:bodyPr/>
          <a:lstStyle>
            <a:lvl1pPr>
              <a:defRPr/>
            </a:lvl1pPr>
            <a:lvl2pPr>
              <a:buClr>
                <a:srgbClr val="DC291E"/>
              </a:buClr>
              <a:defRPr/>
            </a:lvl2pPr>
            <a:lvl3pPr>
              <a:buClr>
                <a:srgbClr val="DC291E"/>
              </a:buClr>
              <a:defRPr/>
            </a:lvl3pPr>
            <a:lvl4pPr>
              <a:buClr>
                <a:srgbClr val="DC291E"/>
              </a:buClr>
              <a:defRPr/>
            </a:lvl4pPr>
            <a:lvl5pPr>
              <a:buClr>
                <a:srgbClr val="DC291E"/>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t-IT" dirty="0"/>
          </a:p>
        </p:txBody>
      </p:sp>
      <p:sp>
        <p:nvSpPr>
          <p:cNvPr id="9" name="Picture Placeholder 8"/>
          <p:cNvSpPr>
            <a:spLocks noGrp="1"/>
          </p:cNvSpPr>
          <p:nvPr>
            <p:ph type="pic" sz="quarter" idx="15"/>
          </p:nvPr>
        </p:nvSpPr>
        <p:spPr>
          <a:xfrm>
            <a:off x="4767943" y="1371600"/>
            <a:ext cx="3920444" cy="5029200"/>
          </a:xfrm>
        </p:spPr>
        <p:txBody>
          <a:bodyPr/>
          <a:lstStyle>
            <a:lvl1pPr marL="0" indent="0">
              <a:buFont typeface="Arial" pitchFamily="34" charset="0"/>
              <a:buNone/>
              <a:defRPr/>
            </a:lvl1pPr>
          </a:lstStyle>
          <a:p>
            <a:endParaRPr lang="it-IT" dirty="0"/>
          </a:p>
        </p:txBody>
      </p:sp>
    </p:spTree>
    <p:extLst>
      <p:ext uri="{BB962C8B-B14F-4D97-AF65-F5344CB8AC3E}">
        <p14:creationId xmlns:p14="http://schemas.microsoft.com/office/powerpoint/2010/main" val="3621919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alphaModFix amt="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09913" y="388938"/>
            <a:ext cx="56816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smtClean="0"/>
              <a:t>TITLE</a:t>
            </a:r>
          </a:p>
        </p:txBody>
      </p:sp>
      <p:sp>
        <p:nvSpPr>
          <p:cNvPr id="1027" name="Rectangle 3"/>
          <p:cNvSpPr>
            <a:spLocks noGrp="1" noChangeArrowheads="1"/>
          </p:cNvSpPr>
          <p:nvPr>
            <p:ph type="body" idx="1"/>
          </p:nvPr>
        </p:nvSpPr>
        <p:spPr bwMode="auto">
          <a:xfrm>
            <a:off x="914400" y="1371599"/>
            <a:ext cx="777398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2960688" y="6534150"/>
            <a:ext cx="3124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cs typeface="Arial" pitchFamily="34" charset="0"/>
              </a:defRPr>
            </a:lvl1pPr>
          </a:lstStyle>
          <a:p>
            <a:r>
              <a:rPr lang="en-US"/>
              <a:t>© Copyright Selex ES. All rights reserved</a:t>
            </a:r>
            <a:endParaRPr lang="en-US">
              <a:cs typeface="+mn-cs"/>
            </a:endParaRPr>
          </a:p>
        </p:txBody>
      </p:sp>
      <p:sp>
        <p:nvSpPr>
          <p:cNvPr id="1030" name="Rectangle 6"/>
          <p:cNvSpPr>
            <a:spLocks noGrp="1" noChangeArrowheads="1"/>
          </p:cNvSpPr>
          <p:nvPr>
            <p:ph type="sldNum" sz="quarter" idx="4"/>
          </p:nvPr>
        </p:nvSpPr>
        <p:spPr bwMode="auto">
          <a:xfrm>
            <a:off x="6650038" y="65151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r" eaLnBrk="1" hangingPunct="1">
              <a:defRPr sz="1400"/>
            </a:lvl1pPr>
          </a:lstStyle>
          <a:p>
            <a:fld id="{323FA36B-7FCB-477A-A02E-658C771B8707}" type="slidenum">
              <a:rPr lang="en-US"/>
              <a:pPr/>
              <a:t>‹#›</a:t>
            </a:fld>
            <a:endParaRPr lang="en-US"/>
          </a:p>
        </p:txBody>
      </p:sp>
      <p:sp>
        <p:nvSpPr>
          <p:cNvPr id="1028" name="Rectangle 4"/>
          <p:cNvSpPr>
            <a:spLocks noGrp="1" noChangeArrowheads="1"/>
          </p:cNvSpPr>
          <p:nvPr>
            <p:ph type="dt" sz="half" idx="2"/>
          </p:nvPr>
        </p:nvSpPr>
        <p:spPr bwMode="auto">
          <a:xfrm>
            <a:off x="355600" y="65119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1" hangingPunct="1">
              <a:defRPr sz="1400"/>
            </a:lvl1pPr>
          </a:lstStyle>
          <a:p>
            <a:fld id="{1795DC64-35AE-46A8-A689-D2767433EB38}" type="datetime1">
              <a:rPr lang="en-US"/>
              <a:pPr/>
              <a:t>8/24/2015</a:t>
            </a:fld>
            <a:endParaRPr lang="en-US"/>
          </a:p>
        </p:txBody>
      </p:sp>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4" y="0"/>
            <a:ext cx="913587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iming>
    <p:tnLst>
      <p:par>
        <p:cTn id="1" dur="indefinite" restart="never" nodeType="tmRoot"/>
      </p:par>
    </p:tnLst>
  </p:timing>
  <p:hf sldNum="0" hdr="0" dt="0"/>
  <p:txStyles>
    <p:titleStyle>
      <a:lvl1pPr algn="r" rtl="0" fontAlgn="base">
        <a:spcBef>
          <a:spcPct val="0"/>
        </a:spcBef>
        <a:spcAft>
          <a:spcPct val="0"/>
        </a:spcAft>
        <a:defRPr b="1">
          <a:solidFill>
            <a:schemeClr val="tx2"/>
          </a:solidFill>
          <a:latin typeface="+mj-lt"/>
          <a:ea typeface="+mj-ea"/>
          <a:cs typeface="+mj-cs"/>
        </a:defRPr>
      </a:lvl1pPr>
      <a:lvl2pPr algn="r" rtl="0" fontAlgn="base">
        <a:spcBef>
          <a:spcPct val="0"/>
        </a:spcBef>
        <a:spcAft>
          <a:spcPct val="0"/>
        </a:spcAft>
        <a:defRPr b="1">
          <a:solidFill>
            <a:schemeClr val="tx2"/>
          </a:solidFill>
          <a:latin typeface="Arial" pitchFamily="34" charset="0"/>
        </a:defRPr>
      </a:lvl2pPr>
      <a:lvl3pPr algn="r" rtl="0" fontAlgn="base">
        <a:spcBef>
          <a:spcPct val="0"/>
        </a:spcBef>
        <a:spcAft>
          <a:spcPct val="0"/>
        </a:spcAft>
        <a:defRPr b="1">
          <a:solidFill>
            <a:schemeClr val="tx2"/>
          </a:solidFill>
          <a:latin typeface="Arial" pitchFamily="34" charset="0"/>
        </a:defRPr>
      </a:lvl3pPr>
      <a:lvl4pPr algn="r" rtl="0" fontAlgn="base">
        <a:spcBef>
          <a:spcPct val="0"/>
        </a:spcBef>
        <a:spcAft>
          <a:spcPct val="0"/>
        </a:spcAft>
        <a:defRPr b="1">
          <a:solidFill>
            <a:schemeClr val="tx2"/>
          </a:solidFill>
          <a:latin typeface="Arial" pitchFamily="34" charset="0"/>
        </a:defRPr>
      </a:lvl4pPr>
      <a:lvl5pPr algn="r" rtl="0" fontAlgn="base">
        <a:spcBef>
          <a:spcPct val="0"/>
        </a:spcBef>
        <a:spcAft>
          <a:spcPct val="0"/>
        </a:spcAft>
        <a:defRPr b="1">
          <a:solidFill>
            <a:schemeClr val="tx2"/>
          </a:solidFill>
          <a:latin typeface="Arial" pitchFamily="34" charset="0"/>
        </a:defRPr>
      </a:lvl5pPr>
      <a:lvl6pPr marL="457200" algn="r" rtl="0" fontAlgn="base">
        <a:spcBef>
          <a:spcPct val="0"/>
        </a:spcBef>
        <a:spcAft>
          <a:spcPct val="0"/>
        </a:spcAft>
        <a:defRPr b="1">
          <a:solidFill>
            <a:schemeClr val="tx2"/>
          </a:solidFill>
          <a:latin typeface="Arial" pitchFamily="34" charset="0"/>
        </a:defRPr>
      </a:lvl6pPr>
      <a:lvl7pPr marL="914400" algn="r" rtl="0" fontAlgn="base">
        <a:spcBef>
          <a:spcPct val="0"/>
        </a:spcBef>
        <a:spcAft>
          <a:spcPct val="0"/>
        </a:spcAft>
        <a:defRPr b="1">
          <a:solidFill>
            <a:schemeClr val="tx2"/>
          </a:solidFill>
          <a:latin typeface="Arial" pitchFamily="34" charset="0"/>
        </a:defRPr>
      </a:lvl7pPr>
      <a:lvl8pPr marL="1371600" algn="r" rtl="0" fontAlgn="base">
        <a:spcBef>
          <a:spcPct val="0"/>
        </a:spcBef>
        <a:spcAft>
          <a:spcPct val="0"/>
        </a:spcAft>
        <a:defRPr b="1">
          <a:solidFill>
            <a:schemeClr val="tx2"/>
          </a:solidFill>
          <a:latin typeface="Arial" pitchFamily="34" charset="0"/>
        </a:defRPr>
      </a:lvl8pPr>
      <a:lvl9pPr marL="1828800" algn="r" rtl="0" fontAlgn="base">
        <a:spcBef>
          <a:spcPct val="0"/>
        </a:spcBef>
        <a:spcAft>
          <a:spcPct val="0"/>
        </a:spcAft>
        <a:defRPr b="1">
          <a:solidFill>
            <a:schemeClr val="tx2"/>
          </a:solidFill>
          <a:latin typeface="Arial" pitchFamily="34" charset="0"/>
        </a:defRPr>
      </a:lvl9pPr>
    </p:titleStyle>
    <p:bodyStyle>
      <a:lvl1pPr marL="266700" indent="-266700" algn="l" rtl="0" fontAlgn="base">
        <a:spcBef>
          <a:spcPct val="20000"/>
        </a:spcBef>
        <a:spcAft>
          <a:spcPct val="0"/>
        </a:spcAft>
        <a:buSzPct val="150000"/>
        <a:buBlip>
          <a:blip r:embed="rId13"/>
        </a:buBlip>
        <a:defRPr sz="1500">
          <a:solidFill>
            <a:schemeClr val="tx1"/>
          </a:solidFill>
          <a:latin typeface="+mn-lt"/>
          <a:ea typeface="+mn-ea"/>
          <a:cs typeface="+mn-cs"/>
        </a:defRPr>
      </a:lvl1pPr>
      <a:lvl2pPr marL="617538" indent="-171450" algn="l" rtl="0" fontAlgn="base">
        <a:spcBef>
          <a:spcPct val="20000"/>
        </a:spcBef>
        <a:spcAft>
          <a:spcPct val="0"/>
        </a:spcAft>
        <a:buClr>
          <a:srgbClr val="DC291E"/>
        </a:buClr>
        <a:buSzPct val="110000"/>
        <a:buFont typeface="Arial" pitchFamily="34" charset="0"/>
        <a:buChar char="•"/>
        <a:defRPr sz="1500">
          <a:solidFill>
            <a:schemeClr val="tx1"/>
          </a:solidFill>
          <a:latin typeface="+mn-lt"/>
        </a:defRPr>
      </a:lvl2pPr>
      <a:lvl3pPr marL="969963" indent="-173038" algn="l" rtl="0" fontAlgn="base">
        <a:spcBef>
          <a:spcPct val="20000"/>
        </a:spcBef>
        <a:spcAft>
          <a:spcPct val="0"/>
        </a:spcAft>
        <a:buClr>
          <a:srgbClr val="DC291E"/>
        </a:buClr>
        <a:buSzPct val="105000"/>
        <a:buFont typeface="Arial" pitchFamily="34" charset="0"/>
        <a:buChar char="–"/>
        <a:defRPr sz="1500">
          <a:solidFill>
            <a:schemeClr val="tx1"/>
          </a:solidFill>
          <a:latin typeface="+mn-lt"/>
        </a:defRPr>
      </a:lvl3pPr>
      <a:lvl4pPr marL="1333500" indent="-184150" algn="l" rtl="0" fontAlgn="base">
        <a:spcBef>
          <a:spcPct val="20000"/>
        </a:spcBef>
        <a:spcAft>
          <a:spcPct val="0"/>
        </a:spcAft>
        <a:buClr>
          <a:srgbClr val="DC291E"/>
        </a:buClr>
        <a:buFont typeface="Arial" pitchFamily="34" charset="0"/>
        <a:buChar char="–"/>
        <a:defRPr sz="1500">
          <a:solidFill>
            <a:schemeClr val="tx1"/>
          </a:solidFill>
          <a:latin typeface="+mn-lt"/>
        </a:defRPr>
      </a:lvl4pPr>
      <a:lvl5pPr marL="1697038" indent="-184150" algn="l" rtl="0" fontAlgn="base">
        <a:spcBef>
          <a:spcPct val="20000"/>
        </a:spcBef>
        <a:spcAft>
          <a:spcPct val="0"/>
        </a:spcAft>
        <a:buClr>
          <a:srgbClr val="DC291E"/>
        </a:buClr>
        <a:buFont typeface="Arial" pitchFamily="34" charset="0"/>
        <a:buChar char="–"/>
        <a:defRPr sz="1500">
          <a:solidFill>
            <a:schemeClr val="tx1"/>
          </a:solidFill>
          <a:latin typeface="+mn-lt"/>
        </a:defRPr>
      </a:lvl5pPr>
      <a:lvl6pPr marL="2154238" indent="-184150" algn="l" rtl="0" fontAlgn="base">
        <a:spcBef>
          <a:spcPct val="20000"/>
        </a:spcBef>
        <a:spcAft>
          <a:spcPct val="0"/>
        </a:spcAft>
        <a:buClr>
          <a:srgbClr val="FF0000"/>
        </a:buClr>
        <a:buFont typeface="Arial" pitchFamily="34" charset="0"/>
        <a:buChar char="–"/>
        <a:defRPr sz="1500">
          <a:solidFill>
            <a:schemeClr val="tx1"/>
          </a:solidFill>
          <a:latin typeface="+mn-lt"/>
        </a:defRPr>
      </a:lvl6pPr>
      <a:lvl7pPr marL="2611438" indent="-184150" algn="l" rtl="0" fontAlgn="base">
        <a:spcBef>
          <a:spcPct val="20000"/>
        </a:spcBef>
        <a:spcAft>
          <a:spcPct val="0"/>
        </a:spcAft>
        <a:buClr>
          <a:srgbClr val="FF0000"/>
        </a:buClr>
        <a:buFont typeface="Arial" pitchFamily="34" charset="0"/>
        <a:buChar char="–"/>
        <a:defRPr sz="1500">
          <a:solidFill>
            <a:schemeClr val="tx1"/>
          </a:solidFill>
          <a:latin typeface="+mn-lt"/>
        </a:defRPr>
      </a:lvl7pPr>
      <a:lvl8pPr marL="3068638" indent="-184150" algn="l" rtl="0" fontAlgn="base">
        <a:spcBef>
          <a:spcPct val="20000"/>
        </a:spcBef>
        <a:spcAft>
          <a:spcPct val="0"/>
        </a:spcAft>
        <a:buClr>
          <a:srgbClr val="FF0000"/>
        </a:buClr>
        <a:buFont typeface="Arial" pitchFamily="34" charset="0"/>
        <a:buChar char="–"/>
        <a:defRPr sz="1500">
          <a:solidFill>
            <a:schemeClr val="tx1"/>
          </a:solidFill>
          <a:latin typeface="+mn-lt"/>
        </a:defRPr>
      </a:lvl8pPr>
      <a:lvl9pPr marL="3525838" indent="-184150" algn="l" rtl="0" fontAlgn="base">
        <a:spcBef>
          <a:spcPct val="20000"/>
        </a:spcBef>
        <a:spcAft>
          <a:spcPct val="0"/>
        </a:spcAft>
        <a:buClr>
          <a:srgbClr val="FF0000"/>
        </a:buClr>
        <a:buFont typeface="Arial" pitchFamily="34" charset="0"/>
        <a:buChar char="–"/>
        <a:defRPr sz="15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dirty="0" err="1" smtClean="0"/>
              <a:t>Shamara</a:t>
            </a:r>
            <a:r>
              <a:rPr lang="en-GB" dirty="0" smtClean="0"/>
              <a:t> Thompson</a:t>
            </a:r>
            <a:endParaRPr lang="en-GB" dirty="0"/>
          </a:p>
        </p:txBody>
      </p:sp>
      <p:sp>
        <p:nvSpPr>
          <p:cNvPr id="2051" name="Rectangle 3"/>
          <p:cNvSpPr>
            <a:spLocks noGrp="1" noChangeArrowheads="1"/>
          </p:cNvSpPr>
          <p:nvPr>
            <p:ph type="subTitle" idx="1"/>
          </p:nvPr>
        </p:nvSpPr>
        <p:spPr>
          <a:xfrm>
            <a:off x="1414463" y="2475768"/>
            <a:ext cx="5257800" cy="507831"/>
          </a:xfrm>
        </p:spPr>
        <p:txBody>
          <a:bodyPr/>
          <a:lstStyle/>
          <a:p>
            <a:r>
              <a:rPr lang="en-GB" dirty="0" smtClean="0"/>
              <a:t>Summer </a:t>
            </a:r>
            <a:r>
              <a:rPr lang="en-GB" dirty="0"/>
              <a:t>P</a:t>
            </a:r>
            <a:r>
              <a:rPr lang="en-GB" dirty="0" smtClean="0"/>
              <a:t>lacement </a:t>
            </a:r>
            <a:r>
              <a:rPr lang="en-GB" dirty="0"/>
              <a:t>13 Week Final </a:t>
            </a:r>
            <a:r>
              <a:rPr lang="en-GB" dirty="0" smtClean="0"/>
              <a:t>Presentation </a:t>
            </a:r>
          </a:p>
          <a:p>
            <a:r>
              <a:rPr lang="en-GB" dirty="0" smtClean="0"/>
              <a:t>Date </a:t>
            </a:r>
            <a:endParaRPr lang="en-GB" dirty="0"/>
          </a:p>
        </p:txBody>
      </p:sp>
    </p:spTree>
    <p:extLst>
      <p:ext uri="{BB962C8B-B14F-4D97-AF65-F5344CB8AC3E}">
        <p14:creationId xmlns:p14="http://schemas.microsoft.com/office/powerpoint/2010/main" val="280882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Reflections</a:t>
            </a:r>
            <a:endParaRPr lang="en-GB" dirty="0"/>
          </a:p>
        </p:txBody>
      </p:sp>
      <p:sp>
        <p:nvSpPr>
          <p:cNvPr id="3" name="Content Placeholder 2"/>
          <p:cNvSpPr>
            <a:spLocks noGrp="1"/>
          </p:cNvSpPr>
          <p:nvPr>
            <p:ph idx="1"/>
          </p:nvPr>
        </p:nvSpPr>
        <p:spPr>
          <a:xfrm>
            <a:off x="982766" y="1482694"/>
            <a:ext cx="7773988" cy="2068259"/>
          </a:xfrm>
        </p:spPr>
        <p:txBody>
          <a:bodyPr/>
          <a:lstStyle/>
          <a:p>
            <a:r>
              <a:rPr lang="en-GB" sz="1600" dirty="0"/>
              <a:t>I feel that placements here must vary </a:t>
            </a:r>
            <a:r>
              <a:rPr lang="en-GB" sz="1600" dirty="0" smtClean="0"/>
              <a:t>substantially from project to project, </a:t>
            </a:r>
            <a:r>
              <a:rPr lang="en-GB" sz="1600" dirty="0"/>
              <a:t>so I'm not sure I can offer </a:t>
            </a:r>
            <a:r>
              <a:rPr lang="en-GB" sz="1600" dirty="0" smtClean="0"/>
              <a:t>very general </a:t>
            </a:r>
            <a:r>
              <a:rPr lang="en-GB" sz="1600" dirty="0"/>
              <a:t>feedback based upon it. However, I have honestly enjoyed my time at Selex. It was great to work with such great and supportive people, and I feel that it has really improved my prospects for the future. </a:t>
            </a:r>
          </a:p>
          <a:p>
            <a:endParaRPr lang="en-GB" sz="1600" dirty="0"/>
          </a:p>
          <a:p>
            <a:r>
              <a:rPr lang="en-GB" sz="1600" dirty="0"/>
              <a:t>My placement has made me consider future careers in electronic or robotic related areas. It's really opened up doors for me by granting </a:t>
            </a:r>
            <a:r>
              <a:rPr lang="en-GB" sz="1600" dirty="0" smtClean="0"/>
              <a:t>me </a:t>
            </a:r>
            <a:r>
              <a:rPr lang="en-GB" sz="1600" dirty="0"/>
              <a:t>new areas of knowledge and experience. </a:t>
            </a:r>
          </a:p>
        </p:txBody>
      </p:sp>
    </p:spTree>
    <p:extLst>
      <p:ext uri="{BB962C8B-B14F-4D97-AF65-F5344CB8AC3E}">
        <p14:creationId xmlns:p14="http://schemas.microsoft.com/office/powerpoint/2010/main" val="278763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Background</a:t>
            </a:r>
            <a:endParaRPr lang="en-GB" dirty="0"/>
          </a:p>
        </p:txBody>
      </p:sp>
      <p:sp>
        <p:nvSpPr>
          <p:cNvPr id="3" name="Content Placeholder 2"/>
          <p:cNvSpPr>
            <a:spLocks noGrp="1"/>
          </p:cNvSpPr>
          <p:nvPr>
            <p:ph idx="1"/>
          </p:nvPr>
        </p:nvSpPr>
        <p:spPr>
          <a:xfrm>
            <a:off x="922946" y="2055262"/>
            <a:ext cx="7773988" cy="3841335"/>
          </a:xfrm>
        </p:spPr>
        <p:txBody>
          <a:bodyPr/>
          <a:lstStyle/>
          <a:p>
            <a:r>
              <a:rPr lang="en-GB" sz="1600" dirty="0" smtClean="0"/>
              <a:t>3 out of 4 years through a BSc Hons Software Engineering degree at Stirling University</a:t>
            </a:r>
          </a:p>
          <a:p>
            <a:endParaRPr lang="en-GB" sz="1600" dirty="0" smtClean="0"/>
          </a:p>
          <a:p>
            <a:r>
              <a:rPr lang="en-GB" sz="1600" dirty="0" smtClean="0"/>
              <a:t>2</a:t>
            </a:r>
            <a:r>
              <a:rPr lang="en-GB" sz="1600" baseline="30000" dirty="0" smtClean="0"/>
              <a:t>nd</a:t>
            </a:r>
            <a:r>
              <a:rPr lang="en-GB" sz="1600" dirty="0" smtClean="0"/>
              <a:t> work placement, but first time at </a:t>
            </a:r>
            <a:r>
              <a:rPr lang="en-GB" sz="1600" dirty="0" smtClean="0"/>
              <a:t>Selex</a:t>
            </a:r>
          </a:p>
          <a:p>
            <a:endParaRPr lang="en-GB" sz="1600" dirty="0"/>
          </a:p>
          <a:p>
            <a:r>
              <a:rPr lang="en-GB" sz="1600" dirty="0" smtClean="0"/>
              <a:t>Backgroun</a:t>
            </a:r>
            <a:r>
              <a:rPr lang="en-GB" sz="1600" dirty="0" smtClean="0"/>
              <a:t>d mainly in Java, C#, C, and web development</a:t>
            </a:r>
            <a:endParaRPr lang="en-GB" sz="1600" dirty="0" smtClean="0"/>
          </a:p>
          <a:p>
            <a:endParaRPr lang="en-GB" sz="1600" dirty="0"/>
          </a:p>
        </p:txBody>
      </p:sp>
    </p:spTree>
    <p:extLst>
      <p:ext uri="{BB962C8B-B14F-4D97-AF65-F5344CB8AC3E}">
        <p14:creationId xmlns:p14="http://schemas.microsoft.com/office/powerpoint/2010/main" val="234901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Rampaging Chariots</a:t>
            </a:r>
            <a:endParaRPr lang="en-GB" dirty="0"/>
          </a:p>
        </p:txBody>
      </p:sp>
      <p:sp>
        <p:nvSpPr>
          <p:cNvPr id="3" name="Content Placeholder 2"/>
          <p:cNvSpPr>
            <a:spLocks noGrp="1"/>
          </p:cNvSpPr>
          <p:nvPr>
            <p:ph idx="1"/>
          </p:nvPr>
        </p:nvSpPr>
        <p:spPr>
          <a:xfrm>
            <a:off x="1046627" y="1048213"/>
            <a:ext cx="7773988" cy="4130361"/>
          </a:xfrm>
        </p:spPr>
        <p:txBody>
          <a:bodyPr/>
          <a:lstStyle/>
          <a:p>
            <a:pPr marL="0" indent="0">
              <a:buNone/>
            </a:pPr>
            <a:endParaRPr lang="en-GB" sz="1600" dirty="0" smtClean="0"/>
          </a:p>
          <a:p>
            <a:r>
              <a:rPr lang="en-GB" sz="1600" dirty="0" smtClean="0"/>
              <a:t>Rampaging Chariots are small, radio-controlled, wheeled robots, reminiscent of the days of </a:t>
            </a:r>
            <a:r>
              <a:rPr lang="en-GB" sz="1600" i="1" dirty="0" smtClean="0"/>
              <a:t>Robot Wars.</a:t>
            </a:r>
            <a:endParaRPr lang="en-GB" sz="1600" dirty="0" smtClean="0"/>
          </a:p>
          <a:p>
            <a:endParaRPr lang="en-GB" sz="1600" dirty="0" smtClean="0"/>
          </a:p>
          <a:p>
            <a:r>
              <a:rPr lang="en-GB" sz="1600" dirty="0" smtClean="0"/>
              <a:t>The Rampaging Chariots guild </a:t>
            </a:r>
            <a:r>
              <a:rPr lang="en-GB" sz="1600" dirty="0" smtClean="0"/>
              <a:t>provides </a:t>
            </a:r>
            <a:r>
              <a:rPr lang="en-GB" sz="1600" dirty="0" smtClean="0"/>
              <a:t>the </a:t>
            </a:r>
            <a:r>
              <a:rPr lang="en-GB" sz="1600" dirty="0"/>
              <a:t>kits </a:t>
            </a:r>
            <a:r>
              <a:rPr lang="en-GB" sz="1600" dirty="0" smtClean="0"/>
              <a:t>and organises events </a:t>
            </a:r>
            <a:r>
              <a:rPr lang="en-GB" sz="1600" dirty="0" smtClean="0"/>
              <a:t>across </a:t>
            </a:r>
            <a:r>
              <a:rPr lang="en-GB" sz="1600" dirty="0" smtClean="0"/>
              <a:t>the country. </a:t>
            </a:r>
            <a:r>
              <a:rPr lang="en-GB" sz="1600" dirty="0"/>
              <a:t>T</a:t>
            </a:r>
            <a:r>
              <a:rPr lang="en-GB" sz="1600" dirty="0" smtClean="0"/>
              <a:t>eams bring their customised robots </a:t>
            </a:r>
            <a:r>
              <a:rPr lang="en-GB" sz="1600" dirty="0" smtClean="0"/>
              <a:t>and </a:t>
            </a:r>
            <a:r>
              <a:rPr lang="en-GB" sz="1600" dirty="0" smtClean="0"/>
              <a:t>compete </a:t>
            </a:r>
            <a:r>
              <a:rPr lang="en-GB" sz="1600" dirty="0" smtClean="0"/>
              <a:t>in </a:t>
            </a:r>
            <a:r>
              <a:rPr lang="en-GB" sz="1600" dirty="0" smtClean="0"/>
              <a:t>various challenges</a:t>
            </a:r>
            <a:r>
              <a:rPr lang="en-GB" sz="1600" dirty="0" smtClean="0"/>
              <a:t>.</a:t>
            </a:r>
          </a:p>
          <a:p>
            <a:endParaRPr lang="en-GB" sz="1600" dirty="0"/>
          </a:p>
          <a:p>
            <a:r>
              <a:rPr lang="en-GB" sz="1600" dirty="0" smtClean="0"/>
              <a:t>Timed assault courses, football, sumo matches</a:t>
            </a:r>
            <a:endParaRPr lang="en-GB" sz="1600" dirty="0" smtClean="0"/>
          </a:p>
          <a:p>
            <a:pPr marL="0" indent="0">
              <a:buNone/>
            </a:pPr>
            <a:endParaRPr lang="en-GB" sz="1600" dirty="0"/>
          </a:p>
          <a:p>
            <a:r>
              <a:rPr lang="en-GB" sz="1600" dirty="0" smtClean="0"/>
              <a:t>My role during my time here was to assist with assembling a </a:t>
            </a:r>
            <a:r>
              <a:rPr lang="en-GB" sz="1600" dirty="0" smtClean="0"/>
              <a:t>package </a:t>
            </a:r>
            <a:r>
              <a:rPr lang="en-GB" sz="1600" dirty="0" smtClean="0"/>
              <a:t>of </a:t>
            </a:r>
            <a:r>
              <a:rPr lang="en-GB" sz="1600" dirty="0" smtClean="0"/>
              <a:t>modular code sufficient </a:t>
            </a:r>
            <a:r>
              <a:rPr lang="en-GB" sz="1600" dirty="0" smtClean="0"/>
              <a:t>to allow </a:t>
            </a:r>
            <a:r>
              <a:rPr lang="en-GB" sz="1600" dirty="0" smtClean="0"/>
              <a:t>KS4 &amp; KS5 </a:t>
            </a:r>
            <a:r>
              <a:rPr lang="en-GB" sz="1600" dirty="0" smtClean="0"/>
              <a:t>students to modify their chariots for autonomous </a:t>
            </a:r>
            <a:r>
              <a:rPr lang="en-GB" sz="1600" dirty="0" smtClean="0"/>
              <a:t>operation in tackling said challenges.</a:t>
            </a:r>
            <a:endParaRPr lang="en-GB" sz="1600" dirty="0" smtClean="0"/>
          </a:p>
          <a:p>
            <a:endParaRPr lang="en-GB" dirty="0" smtClean="0"/>
          </a:p>
          <a:p>
            <a:endParaRPr lang="en-GB" dirty="0"/>
          </a:p>
          <a:p>
            <a:endParaRPr lang="en-GB" dirty="0"/>
          </a:p>
        </p:txBody>
      </p:sp>
      <p:pic>
        <p:nvPicPr>
          <p:cNvPr id="2050" name="Picture 2" descr="http://www.rampagingchariots.org.uk/images/rampaging-chari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97" y="4527396"/>
            <a:ext cx="3156338" cy="21717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072" y="4345301"/>
            <a:ext cx="3177748" cy="235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85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a:t>
            </a:r>
            <a:endParaRPr lang="en-GB" dirty="0"/>
          </a:p>
        </p:txBody>
      </p:sp>
      <p:sp>
        <p:nvSpPr>
          <p:cNvPr id="3" name="Content Placeholder 2"/>
          <p:cNvSpPr>
            <a:spLocks noGrp="1"/>
          </p:cNvSpPr>
          <p:nvPr>
            <p:ph idx="1"/>
          </p:nvPr>
        </p:nvSpPr>
        <p:spPr>
          <a:xfrm>
            <a:off x="144966" y="2074127"/>
            <a:ext cx="7985861" cy="5269135"/>
          </a:xfrm>
        </p:spPr>
        <p:txBody>
          <a:bodyPr/>
          <a:lstStyle/>
          <a:p>
            <a:pPr>
              <a:buFont typeface="Arial" panose="020B0604020202020204" pitchFamily="34" charset="0"/>
              <a:buChar char="•"/>
            </a:pPr>
            <a:r>
              <a:rPr lang="en-GB" sz="1600" dirty="0" smtClean="0"/>
              <a:t>Code needs to run on a Raspberry Pi, and be in Python</a:t>
            </a:r>
          </a:p>
          <a:p>
            <a:pPr lvl="1"/>
            <a:r>
              <a:rPr lang="en-GB" sz="1600" dirty="0" smtClean="0"/>
              <a:t>Use in schools (simplicity)</a:t>
            </a:r>
          </a:p>
          <a:p>
            <a:pPr lvl="1"/>
            <a:r>
              <a:rPr lang="en-GB" sz="1600" dirty="0" smtClean="0"/>
              <a:t>Upgrade from PIC attempt (speed, threads)</a:t>
            </a:r>
          </a:p>
          <a:p>
            <a:pPr>
              <a:buFont typeface="Arial" panose="020B0604020202020204" pitchFamily="34" charset="0"/>
              <a:buChar char="•"/>
            </a:pPr>
            <a:r>
              <a:rPr lang="en-GB" sz="1600" dirty="0" smtClean="0"/>
              <a:t>Modular, simple, and intuitive structure</a:t>
            </a:r>
          </a:p>
          <a:p>
            <a:pPr>
              <a:buFont typeface="Arial" panose="020B0604020202020204" pitchFamily="34" charset="0"/>
              <a:buChar char="•"/>
            </a:pPr>
            <a:r>
              <a:rPr lang="en-GB" sz="1600" dirty="0" smtClean="0"/>
              <a:t>Easy to use modules for beginners to programming</a:t>
            </a:r>
          </a:p>
          <a:p>
            <a:pPr>
              <a:buFont typeface="Arial" panose="020B0604020202020204" pitchFamily="34" charset="0"/>
              <a:buChar char="•"/>
            </a:pPr>
            <a:endParaRPr lang="en-GB" sz="1600" dirty="0"/>
          </a:p>
          <a:p>
            <a:pPr>
              <a:buFont typeface="Arial" panose="020B0604020202020204" pitchFamily="34" charset="0"/>
              <a:buChar char="•"/>
            </a:pPr>
            <a:r>
              <a:rPr lang="en-GB" sz="1600" dirty="0" smtClean="0"/>
              <a:t>Make/allow use of a variety of sensors:</a:t>
            </a:r>
          </a:p>
          <a:p>
            <a:pPr lvl="1"/>
            <a:r>
              <a:rPr lang="en-GB" sz="1600" dirty="0" smtClean="0"/>
              <a:t>Distance sensors mounted on motors</a:t>
            </a:r>
          </a:p>
          <a:p>
            <a:pPr lvl="1"/>
            <a:r>
              <a:rPr lang="en-GB" sz="1600" dirty="0" smtClean="0"/>
              <a:t>Odometers</a:t>
            </a:r>
          </a:p>
          <a:p>
            <a:pPr lvl="1"/>
            <a:r>
              <a:rPr lang="en-GB" sz="1600" dirty="0" smtClean="0"/>
              <a:t>Expansible to compass, accelerometer, etc.</a:t>
            </a:r>
          </a:p>
          <a:p>
            <a:pPr lvl="1"/>
            <a:endParaRPr lang="en-GB" sz="1600" dirty="0"/>
          </a:p>
          <a:p>
            <a:pPr>
              <a:buFont typeface="Arial" panose="020B0604020202020204" pitchFamily="34" charset="0"/>
              <a:buChar char="•"/>
            </a:pPr>
            <a:r>
              <a:rPr lang="en-GB" sz="1600" dirty="0" smtClean="0"/>
              <a:t>Use this feedback to assist in pathfinding</a:t>
            </a:r>
          </a:p>
          <a:p>
            <a:pPr lvl="1"/>
            <a:r>
              <a:rPr lang="en-GB" sz="1600" dirty="0" smtClean="0"/>
              <a:t>Send signals to move forward/backward, turn</a:t>
            </a:r>
          </a:p>
          <a:p>
            <a:pPr lvl="1"/>
            <a:r>
              <a:rPr lang="en-GB" sz="1600" dirty="0" smtClean="0"/>
              <a:t>Detect and avoid known obstacles</a:t>
            </a:r>
          </a:p>
          <a:p>
            <a:pPr lvl="1"/>
            <a:r>
              <a:rPr lang="en-GB" sz="1600" dirty="0" smtClean="0"/>
              <a:t>Follow best/fastest/curved path around obstacles</a:t>
            </a:r>
          </a:p>
          <a:p>
            <a:pPr lvl="1"/>
            <a:r>
              <a:rPr lang="en-GB" sz="1600" dirty="0" smtClean="0"/>
              <a:t>Use location of obstacles to determine relative position and reach waypoint</a:t>
            </a:r>
          </a:p>
          <a:p>
            <a:pPr lvl="1"/>
            <a:endParaRPr lang="en-GB" sz="1600" dirty="0" smtClean="0"/>
          </a:p>
          <a:p>
            <a:pPr>
              <a:buFont typeface="Arial" panose="020B0604020202020204" pitchFamily="34" charset="0"/>
              <a:buChar char="•"/>
            </a:pPr>
            <a:endParaRPr lang="en-GB" sz="1600" dirty="0"/>
          </a:p>
        </p:txBody>
      </p:sp>
      <p:pic>
        <p:nvPicPr>
          <p:cNvPr id="3074" name="Picture 2" descr="C:\Users\shamara.thompson\AppData\Local\Microsoft\Windows\Temporary Internet Files\Content.Outlook\I0DGW4JR\Chariot Control2.jpg"/>
          <p:cNvPicPr>
            <a:picLocks noChangeAspect="1" noChangeArrowheads="1"/>
          </p:cNvPicPr>
          <p:nvPr/>
        </p:nvPicPr>
        <p:blipFill rotWithShape="1">
          <a:blip r:embed="rId2">
            <a:extLst>
              <a:ext uri="{28A0092B-C50C-407E-A947-70E740481C1C}">
                <a14:useLocalDpi xmlns:a14="http://schemas.microsoft.com/office/drawing/2010/main" val="0"/>
              </a:ext>
            </a:extLst>
          </a:blip>
          <a:srcRect b="10109"/>
          <a:stretch/>
        </p:blipFill>
        <p:spPr bwMode="auto">
          <a:xfrm>
            <a:off x="5515812" y="1182027"/>
            <a:ext cx="3571089" cy="478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29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GB" dirty="0"/>
          </a:p>
        </p:txBody>
      </p:sp>
      <p:sp>
        <p:nvSpPr>
          <p:cNvPr id="3" name="Content Placeholder 2"/>
          <p:cNvSpPr>
            <a:spLocks noGrp="1"/>
          </p:cNvSpPr>
          <p:nvPr>
            <p:ph idx="1"/>
          </p:nvPr>
        </p:nvSpPr>
        <p:spPr>
          <a:xfrm>
            <a:off x="914400" y="1371599"/>
            <a:ext cx="7773988" cy="4973669"/>
          </a:xfrm>
        </p:spPr>
        <p:txBody>
          <a:bodyPr/>
          <a:lstStyle/>
          <a:p>
            <a:r>
              <a:rPr lang="en-GB" sz="1600" dirty="0" smtClean="0"/>
              <a:t>Providing building blocks for a system meant </a:t>
            </a:r>
            <a:r>
              <a:rPr lang="en-GB" sz="1600" dirty="0"/>
              <a:t>that I had </a:t>
            </a:r>
            <a:r>
              <a:rPr lang="en-GB" sz="1600" dirty="0" smtClean="0"/>
              <a:t>to </a:t>
            </a:r>
            <a:r>
              <a:rPr lang="en-GB" sz="1600" dirty="0"/>
              <a:t>put </a:t>
            </a:r>
            <a:r>
              <a:rPr lang="en-GB" sz="1600" dirty="0" smtClean="0"/>
              <a:t>as much as possible of an </a:t>
            </a:r>
            <a:r>
              <a:rPr lang="en-GB" sz="1600" dirty="0"/>
              <a:t>autonomous system together myself, and split it apart so that it could both be easily </a:t>
            </a:r>
            <a:r>
              <a:rPr lang="en-GB" sz="1600" dirty="0" smtClean="0"/>
              <a:t>put </a:t>
            </a:r>
            <a:r>
              <a:rPr lang="en-GB" sz="1600" dirty="0"/>
              <a:t>together and easily </a:t>
            </a:r>
            <a:r>
              <a:rPr lang="en-GB" sz="1600" dirty="0" smtClean="0"/>
              <a:t>reworked.</a:t>
            </a:r>
          </a:p>
          <a:p>
            <a:endParaRPr lang="en-GB" sz="1600" dirty="0"/>
          </a:p>
          <a:p>
            <a:r>
              <a:rPr lang="en-GB" sz="1600" dirty="0" smtClean="0"/>
              <a:t>I was required to develop the package such that the code was clear and simple, written </a:t>
            </a:r>
            <a:r>
              <a:rPr lang="en-GB" sz="1600" dirty="0"/>
              <a:t>and commented in such a way that people very new to programming would </a:t>
            </a:r>
            <a:r>
              <a:rPr lang="en-GB" sz="1600" dirty="0" smtClean="0"/>
              <a:t>find it accessible. Basically, </a:t>
            </a:r>
            <a:r>
              <a:rPr lang="en-GB" sz="1600" dirty="0"/>
              <a:t>I was writing code to attempt to solve problems I had never </a:t>
            </a:r>
            <a:r>
              <a:rPr lang="en-GB" sz="1600" dirty="0" smtClean="0"/>
              <a:t>seen before, and then teach that solution to the reader. </a:t>
            </a:r>
            <a:endParaRPr lang="en-GB" sz="1600" dirty="0"/>
          </a:p>
          <a:p>
            <a:endParaRPr lang="en-GB" sz="1600" dirty="0"/>
          </a:p>
          <a:p>
            <a:r>
              <a:rPr lang="en-GB" sz="1600" dirty="0"/>
              <a:t>Every </a:t>
            </a:r>
            <a:r>
              <a:rPr lang="en-GB" sz="1600" dirty="0" smtClean="0"/>
              <a:t>interface and </a:t>
            </a:r>
            <a:r>
              <a:rPr lang="en-GB" sz="1600" dirty="0"/>
              <a:t>protocol was new to me. Having had no background whatsoever in electronics, I had to learn </a:t>
            </a:r>
            <a:r>
              <a:rPr lang="en-GB" sz="1600" dirty="0" smtClean="0"/>
              <a:t>about UART </a:t>
            </a:r>
            <a:r>
              <a:rPr lang="en-GB" sz="1600" dirty="0"/>
              <a:t>and i2c for various components. We decided what components we would need and the interfaces between them as we went along, based on budget constraints and what we felt would actually improve the project</a:t>
            </a:r>
            <a:r>
              <a:rPr lang="en-GB" sz="1600" dirty="0" smtClean="0"/>
              <a:t>.</a:t>
            </a:r>
            <a:endParaRPr lang="en-GB" sz="1600" dirty="0"/>
          </a:p>
          <a:p>
            <a:endParaRPr lang="en-GB" sz="1600" dirty="0" smtClean="0"/>
          </a:p>
          <a:p>
            <a:r>
              <a:rPr lang="en-GB" sz="1600" dirty="0"/>
              <a:t>Before I could put something useful together, for each sensor, I had to </a:t>
            </a:r>
            <a:r>
              <a:rPr lang="en-GB" sz="1600" dirty="0" smtClean="0"/>
              <a:t>iteratively prototype </a:t>
            </a:r>
            <a:r>
              <a:rPr lang="en-GB" sz="1600" dirty="0"/>
              <a:t>and debug </a:t>
            </a:r>
            <a:r>
              <a:rPr lang="en-GB" sz="1600" dirty="0" smtClean="0"/>
              <a:t>code </a:t>
            </a:r>
            <a:r>
              <a:rPr lang="en-GB" sz="1600" dirty="0"/>
              <a:t>to figure out how to </a:t>
            </a:r>
            <a:r>
              <a:rPr lang="en-GB" sz="1600" dirty="0" smtClean="0"/>
              <a:t>retrieve </a:t>
            </a:r>
            <a:r>
              <a:rPr lang="en-GB" sz="1600" dirty="0"/>
              <a:t>data from it, which was a time-consuming process. Once this was done I planned the best way to integrate it into my model. This model evolved with each component that I added to it.</a:t>
            </a:r>
          </a:p>
        </p:txBody>
      </p:sp>
    </p:spTree>
    <p:extLst>
      <p:ext uri="{BB962C8B-B14F-4D97-AF65-F5344CB8AC3E}">
        <p14:creationId xmlns:p14="http://schemas.microsoft.com/office/powerpoint/2010/main" val="19521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Tasks Completed</a:t>
            </a:r>
            <a:endParaRPr lang="en-GB" dirty="0"/>
          </a:p>
        </p:txBody>
      </p:sp>
      <p:sp>
        <p:nvSpPr>
          <p:cNvPr id="3" name="Content Placeholder 2"/>
          <p:cNvSpPr>
            <a:spLocks noGrp="1"/>
          </p:cNvSpPr>
          <p:nvPr>
            <p:ph idx="1"/>
          </p:nvPr>
        </p:nvSpPr>
        <p:spPr>
          <a:xfrm>
            <a:off x="880217" y="1585243"/>
            <a:ext cx="8107666" cy="4776692"/>
          </a:xfrm>
        </p:spPr>
        <p:txBody>
          <a:bodyPr/>
          <a:lstStyle/>
          <a:p>
            <a:r>
              <a:rPr lang="en-GB" sz="1600" dirty="0"/>
              <a:t>I </a:t>
            </a:r>
            <a:r>
              <a:rPr lang="en-GB" sz="1600" dirty="0" smtClean="0"/>
              <a:t>developed </a:t>
            </a:r>
            <a:r>
              <a:rPr lang="en-GB" sz="1600" dirty="0"/>
              <a:t>a system that can interact with the control board PIC that drives the wheels via UART, stepper motors or servos with mounted ultrasonic distance sensors connected </a:t>
            </a:r>
            <a:r>
              <a:rPr lang="en-GB" sz="1600" dirty="0" smtClean="0"/>
              <a:t>via i2c. I also developed most </a:t>
            </a:r>
            <a:r>
              <a:rPr lang="en-GB" sz="1600" dirty="0"/>
              <a:t>of what was needed </a:t>
            </a:r>
            <a:r>
              <a:rPr lang="en-GB" sz="1600" dirty="0" smtClean="0"/>
              <a:t>to </a:t>
            </a:r>
            <a:r>
              <a:rPr lang="en-GB" sz="1600" dirty="0"/>
              <a:t>get readings from two odometers on the </a:t>
            </a:r>
            <a:r>
              <a:rPr lang="en-GB" sz="1600" dirty="0" smtClean="0"/>
              <a:t>wheels, also via </a:t>
            </a:r>
            <a:r>
              <a:rPr lang="en-GB" sz="1600" dirty="0"/>
              <a:t>the i2c bus. </a:t>
            </a:r>
          </a:p>
          <a:p>
            <a:endParaRPr lang="en-GB" sz="1600" dirty="0"/>
          </a:p>
          <a:p>
            <a:r>
              <a:rPr lang="en-GB" sz="1600" dirty="0"/>
              <a:t>I feel that the most helpful thing I provided was the main structure of the system, which is focused on encapsulating </a:t>
            </a:r>
            <a:r>
              <a:rPr lang="en-GB" sz="1600" dirty="0" smtClean="0"/>
              <a:t>functionality </a:t>
            </a:r>
            <a:r>
              <a:rPr lang="en-GB" sz="1600" dirty="0"/>
              <a:t>into meaningful objects and providing layers of abstraction. For example, a Chariot can be told to move </a:t>
            </a:r>
            <a:r>
              <a:rPr lang="en-GB" sz="1600" dirty="0" smtClean="0"/>
              <a:t>towards </a:t>
            </a:r>
            <a:r>
              <a:rPr lang="en-GB" sz="1600" dirty="0"/>
              <a:t>a given point. The method that handles this functionality makes use of the Chariot's ControlBoard, Odometer and Sight objects to achieve this goal. </a:t>
            </a:r>
          </a:p>
          <a:p>
            <a:endParaRPr lang="en-GB" sz="1600" dirty="0"/>
          </a:p>
          <a:p>
            <a:r>
              <a:rPr lang="en-GB" sz="1600" dirty="0"/>
              <a:t>This </a:t>
            </a:r>
            <a:r>
              <a:rPr lang="en-GB" sz="1600" dirty="0" smtClean="0"/>
              <a:t>model is </a:t>
            </a:r>
            <a:r>
              <a:rPr lang="en-GB" sz="1600" dirty="0"/>
              <a:t>fleshed out with a lot of </a:t>
            </a:r>
            <a:r>
              <a:rPr lang="en-GB" sz="1600" dirty="0" smtClean="0"/>
              <a:t>well-commented code </a:t>
            </a:r>
            <a:r>
              <a:rPr lang="en-GB" sz="1600" dirty="0"/>
              <a:t>that should be easy to expand upon. My aim now is to leave this behind in a good state and pass it on well, with as much helpful documentation and </a:t>
            </a:r>
            <a:r>
              <a:rPr lang="en-GB" sz="1600" dirty="0" smtClean="0"/>
              <a:t>insight into my reasoning </a:t>
            </a:r>
            <a:r>
              <a:rPr lang="en-GB" sz="1600" dirty="0"/>
              <a:t>as I can produce. </a:t>
            </a:r>
            <a:endParaRPr lang="en-GB" sz="1600" dirty="0" smtClean="0"/>
          </a:p>
          <a:p>
            <a:endParaRPr lang="en-GB" sz="1600" dirty="0" smtClean="0"/>
          </a:p>
          <a:p>
            <a:endParaRPr lang="en-GB" sz="1600" dirty="0"/>
          </a:p>
          <a:p>
            <a:endParaRPr lang="en-GB" sz="1600" dirty="0"/>
          </a:p>
        </p:txBody>
      </p:sp>
    </p:spTree>
    <p:extLst>
      <p:ext uri="{BB962C8B-B14F-4D97-AF65-F5344CB8AC3E}">
        <p14:creationId xmlns:p14="http://schemas.microsoft.com/office/powerpoint/2010/main" val="90254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Blocks / Module Organisation Concept</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129" y="1423053"/>
            <a:ext cx="6340475"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14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Tasks Completed</a:t>
            </a:r>
            <a:endParaRPr lang="en-GB" dirty="0"/>
          </a:p>
        </p:txBody>
      </p:sp>
      <p:sp>
        <p:nvSpPr>
          <p:cNvPr id="3" name="Content Placeholder 2"/>
          <p:cNvSpPr>
            <a:spLocks noGrp="1"/>
          </p:cNvSpPr>
          <p:nvPr>
            <p:ph idx="1"/>
          </p:nvPr>
        </p:nvSpPr>
        <p:spPr>
          <a:xfrm>
            <a:off x="991312" y="2012533"/>
            <a:ext cx="7773988" cy="3151632"/>
          </a:xfrm>
        </p:spPr>
        <p:txBody>
          <a:bodyPr/>
          <a:lstStyle/>
          <a:p>
            <a:r>
              <a:rPr lang="en-GB" sz="1600" dirty="0" smtClean="0"/>
              <a:t>Due to the project encompassing such a wide variety of tasks, I was not able to progress so far as to actually have the physical chariot move in a square, which was one of the goals. I had structure and a visualisation in place but when time for practical development had run out, the actual chariot could still not receive feedback on its position or move or turn in the right directions.</a:t>
            </a:r>
          </a:p>
          <a:p>
            <a:endParaRPr lang="en-GB" sz="1600" dirty="0" smtClean="0"/>
          </a:p>
          <a:p>
            <a:r>
              <a:rPr lang="en-GB" sz="1600" dirty="0"/>
              <a:t>If I </a:t>
            </a:r>
            <a:r>
              <a:rPr lang="en-GB" sz="1600" dirty="0" smtClean="0"/>
              <a:t>were to approach this project again, I </a:t>
            </a:r>
            <a:r>
              <a:rPr lang="en-GB" sz="1600" dirty="0"/>
              <a:t>would </a:t>
            </a:r>
            <a:r>
              <a:rPr lang="en-GB" sz="1600" dirty="0" smtClean="0"/>
              <a:t>spend more of my total effort at the beginning of my placement, learning about concepts, </a:t>
            </a:r>
            <a:r>
              <a:rPr lang="en-GB" sz="1600" dirty="0"/>
              <a:t>such as how i2c </a:t>
            </a:r>
            <a:r>
              <a:rPr lang="en-GB" sz="1600" dirty="0" smtClean="0"/>
              <a:t>works, before I needed to use them. Fully understanding what I was required to implement while I had less workload may have made the whole project a lot smoother. </a:t>
            </a:r>
            <a:endParaRPr lang="en-GB" sz="1600" dirty="0"/>
          </a:p>
          <a:p>
            <a:endParaRPr lang="en-GB" sz="1600" dirty="0"/>
          </a:p>
          <a:p>
            <a:endParaRPr lang="en-GB" sz="1600" dirty="0"/>
          </a:p>
        </p:txBody>
      </p:sp>
    </p:spTree>
    <p:extLst>
      <p:ext uri="{BB962C8B-B14F-4D97-AF65-F5344CB8AC3E}">
        <p14:creationId xmlns:p14="http://schemas.microsoft.com/office/powerpoint/2010/main" val="351705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Skills Development</a:t>
            </a:r>
            <a:endParaRPr lang="en-GB" dirty="0"/>
          </a:p>
        </p:txBody>
      </p:sp>
      <p:sp>
        <p:nvSpPr>
          <p:cNvPr id="3" name="Content Placeholder 2"/>
          <p:cNvSpPr>
            <a:spLocks noGrp="1"/>
          </p:cNvSpPr>
          <p:nvPr>
            <p:ph idx="1"/>
          </p:nvPr>
        </p:nvSpPr>
        <p:spPr>
          <a:xfrm>
            <a:off x="940036" y="1815979"/>
            <a:ext cx="7773988" cy="3693319"/>
          </a:xfrm>
        </p:spPr>
        <p:txBody>
          <a:bodyPr/>
          <a:lstStyle/>
          <a:p>
            <a:r>
              <a:rPr lang="en-GB" sz="1600" dirty="0"/>
              <a:t>During my placement I learned Python, </a:t>
            </a:r>
            <a:r>
              <a:rPr lang="en-GB" sz="1600" dirty="0" smtClean="0"/>
              <a:t>the </a:t>
            </a:r>
            <a:r>
              <a:rPr lang="en-GB" sz="1600" dirty="0"/>
              <a:t>scripting language used </a:t>
            </a:r>
            <a:r>
              <a:rPr lang="en-GB" sz="1600" dirty="0" smtClean="0"/>
              <a:t>to develop the </a:t>
            </a:r>
            <a:r>
              <a:rPr lang="en-GB" sz="1600" dirty="0"/>
              <a:t>system on the </a:t>
            </a:r>
            <a:r>
              <a:rPr lang="en-GB" sz="1600" dirty="0" smtClean="0"/>
              <a:t>Raspberry Pi. In addition, I used it to write a script to generate documentation from my code. </a:t>
            </a:r>
            <a:br>
              <a:rPr lang="en-GB" sz="1600" dirty="0" smtClean="0"/>
            </a:br>
            <a:r>
              <a:rPr lang="en-GB" sz="1600" dirty="0" smtClean="0"/>
              <a:t>I find this in itself is valuable, as Python is versatile and coming into wide use, and I believe is not taught as a part of my course.</a:t>
            </a:r>
          </a:p>
          <a:p>
            <a:endParaRPr lang="en-GB" sz="1600" dirty="0"/>
          </a:p>
          <a:p>
            <a:r>
              <a:rPr lang="en-GB" sz="1600" dirty="0" smtClean="0"/>
              <a:t>I also had to write a small amount of code to run on my Arduino, which I was using first to provide a proof of concept of my idea of what a slave microcontroller for the ultrasonic rangefinder would do, and then to test my serial communication output for the control board.</a:t>
            </a:r>
          </a:p>
          <a:p>
            <a:endParaRPr lang="en-GB" sz="1600" dirty="0"/>
          </a:p>
          <a:p>
            <a:r>
              <a:rPr lang="en-GB" sz="1600" dirty="0"/>
              <a:t>I gained experience in balancing several priorities while working under time, resource and budget </a:t>
            </a:r>
            <a:r>
              <a:rPr lang="en-GB" sz="1600" dirty="0" smtClean="0"/>
              <a:t>constraints, working independently and resourcefully. I also gained some experience in discussing system requirements.</a:t>
            </a:r>
            <a:endParaRPr lang="en-GB" sz="1600" dirty="0"/>
          </a:p>
        </p:txBody>
      </p:sp>
    </p:spTree>
    <p:extLst>
      <p:ext uri="{BB962C8B-B14F-4D97-AF65-F5344CB8AC3E}">
        <p14:creationId xmlns:p14="http://schemas.microsoft.com/office/powerpoint/2010/main" val="937929185"/>
      </p:ext>
    </p:extLst>
  </p:cSld>
  <p:clrMapOvr>
    <a:masterClrMapping/>
  </p:clrMapOvr>
</p:sld>
</file>

<file path=ppt/theme/theme1.xml><?xml version="1.0" encoding="utf-8"?>
<a:theme xmlns:a="http://schemas.openxmlformats.org/drawingml/2006/main" name="Default Design">
  <a:themeElements>
    <a:clrScheme name="Selex ES">
      <a:dk1>
        <a:srgbClr val="5F6A72"/>
      </a:dk1>
      <a:lt1>
        <a:srgbClr val="FFFFFF"/>
      </a:lt1>
      <a:dk2>
        <a:srgbClr val="000000"/>
      </a:dk2>
      <a:lt2>
        <a:srgbClr val="FFFFFF"/>
      </a:lt2>
      <a:accent1>
        <a:srgbClr val="B4B4B4"/>
      </a:accent1>
      <a:accent2>
        <a:srgbClr val="333399"/>
      </a:accent2>
      <a:accent3>
        <a:srgbClr val="FFFFFF"/>
      </a:accent3>
      <a:accent4>
        <a:srgbClr val="404040"/>
      </a:accent4>
      <a:accent5>
        <a:srgbClr val="D6D6D6"/>
      </a:accent5>
      <a:accent6>
        <a:srgbClr val="2D2D8A"/>
      </a:accent6>
      <a:hlink>
        <a:srgbClr val="DC291E"/>
      </a:hlink>
      <a:folHlink>
        <a:srgbClr val="5F6A7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4D4D4D"/>
        </a:dk1>
        <a:lt1>
          <a:srgbClr val="FFFFFF"/>
        </a:lt1>
        <a:dk2>
          <a:srgbClr val="000000"/>
        </a:dk2>
        <a:lt2>
          <a:srgbClr val="808080"/>
        </a:lt2>
        <a:accent1>
          <a:srgbClr val="B4B4B4"/>
        </a:accent1>
        <a:accent2>
          <a:srgbClr val="333399"/>
        </a:accent2>
        <a:accent3>
          <a:srgbClr val="FFFFFF"/>
        </a:accent3>
        <a:accent4>
          <a:srgbClr val="404040"/>
        </a:accent4>
        <a:accent5>
          <a:srgbClr val="D6D6D6"/>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IntranetTitleAsLink xmlns="E1C34207-D70A-4221-A152-BCF378BFD85F">
      <Url>https://intranet.selex-es.com/it/library/Library/Selex ES_Powerpoint2010_template.pptx</Url>
      <Description>PowerPoint Presentation</Description>
    </SESIntranetTitleAsLink>
    <SESIntranetDepartment xmlns="e1c34207-d70a-4221-a152-bcf378bfd85f">2</SESIntranetDepartment>
    <SESIntranetDate xmlns="E1C34207-D70A-4221-A152-BCF378BFD85F">2012-12-27T23:00:00+00:00</SESIntranetDate>
    <SESIntranetAbstract xmlns="E1C34207-D70A-4221-A152-BCF378BFD85F">&lt;div class="ExternalClass7D3C8276BB5D46A88B93E7CFF60A5A04"&gt;&lt;p&gt;​Template presentazione aziendale - Powerpoint 2010&lt;/p&gt;&lt;/div&gt;</SESIntranetAbstract>
    <SESIntranetAnnotations xmlns="E1C34207-D70A-4221-A152-BCF378BFD85F" xsi:nil="true"/>
    <SESIntranetPointOfContact xmlns="E1C34207-D70A-4221-A152-BCF378BFD85F">Communication</SESIntranetPointOfContact>
    <SESIntranetLanguage xmlns="E1C34207-D70A-4221-A152-BCF378BFD85F">IT</SESIntranetLanguage>
    <SESIntranetDocumentType xmlns="E1C34207-D70A-4221-A152-BCF378BFD85F">Logo e template</SESIntranetDocumentType>
    <SESIntranetArgument xmlns="e1c34207-d70a-4221-a152-bcf378bfd85f">4</SESIntranetArgument>
    <SESIntranetDisplayGroup xmlns="e1c34207-d70a-4221-a152-bcf378bfd85f"/>
    <SESIntranetIdentification xmlns="E1C34207-D70A-4221-A152-BCF378BFD85F" xsi:nil="true"/>
    <SESIntranetKeywords xmlns="E1C34207-D70A-4221-A152-BCF378BFD85F">Template, Powerpoint,</SESIntranetKeywords>
    <SESIntranetGroup xmlns="E1C34207-D70A-4221-A152-BCF378BFD85F" xsi:nil="true"/>
    <SESIntranetCompany xmlns="e1c34207-d70a-4221-a152-bcf378bfd85f">1</SESIntranetCompany>
    <SESIntranetEdition xmlns="E1C34207-D70A-4221-A152-BCF378BFD85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ESIntranetctLibrary" ma:contentTypeID="0x0101006F4DBDA262444D41882575173F9DD21500D6038CC1D7CA2F47BACE1697757B51AD" ma:contentTypeVersion="4" ma:contentTypeDescription="Content Type Library" ma:contentTypeScope="" ma:versionID="5f050ea616dc0fc110bd6a599c48cf33">
  <xsd:schema xmlns:xsd="http://www.w3.org/2001/XMLSchema" xmlns:xs="http://www.w3.org/2001/XMLSchema" xmlns:p="http://schemas.microsoft.com/office/2006/metadata/properties" xmlns:ns2="E1C34207-D70A-4221-A152-BCF378BFD85F" xmlns:ns3="e1c34207-d70a-4221-a152-bcf378bfd85f" targetNamespace="http://schemas.microsoft.com/office/2006/metadata/properties" ma:root="true" ma:fieldsID="2bb620210e4a76ed202903598d10b757" ns2:_="" ns3:_="">
    <xsd:import namespace="E1C34207-D70A-4221-A152-BCF378BFD85F"/>
    <xsd:import namespace="e1c34207-d70a-4221-a152-bcf378bfd85f"/>
    <xsd:element name="properties">
      <xsd:complexType>
        <xsd:sequence>
          <xsd:element name="documentManagement">
            <xsd:complexType>
              <xsd:all>
                <xsd:element ref="ns2:SESIntranetTitleAsLink"/>
                <xsd:element ref="ns2:SESIntranetAbstract" minOccurs="0"/>
                <xsd:element ref="ns2:SESIntranetDate"/>
                <xsd:element ref="ns2:SESIntranetGroup" minOccurs="0"/>
                <xsd:element ref="ns2:SESIntranetAnnotations" minOccurs="0"/>
                <xsd:element ref="ns2:SESIntranetEdition" minOccurs="0"/>
                <xsd:element ref="ns3:SESIntranetArgument"/>
                <xsd:element ref="ns2:SESIntranetLanguage"/>
                <xsd:element ref="ns2:SESIntranetDocumentType"/>
                <xsd:element ref="ns2:SESIntranetKeywords" minOccurs="0"/>
                <xsd:element ref="ns2:SESIntranetPointOfContact" minOccurs="0"/>
                <xsd:element ref="ns2:SESIntranetIdentification" minOccurs="0"/>
                <xsd:element ref="ns3:SESIntranetDisplayGroup" minOccurs="0"/>
                <xsd:element ref="ns3:SESIntranetCompany"/>
                <xsd:element ref="ns3:SESIntranetDepart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4207-D70A-4221-A152-BCF378BFD85F" elementFormDefault="qualified">
    <xsd:import namespace="http://schemas.microsoft.com/office/2006/documentManagement/types"/>
    <xsd:import namespace="http://schemas.microsoft.com/office/infopath/2007/PartnerControls"/>
    <xsd:element name="SESIntranetTitleAsLink" ma:index="1" ma:displayName="Titolo" ma:format="Hyperlink" ma:internalName="SESIntranetTitleAsLink">
      <xsd:complexType>
        <xsd:complexContent>
          <xsd:extension base="dms:URL">
            <xsd:sequence>
              <xsd:element name="Url" type="dms:ValidUrl"/>
              <xsd:element name="Description" type="xsd:string"/>
            </xsd:sequence>
          </xsd:extension>
        </xsd:complexContent>
      </xsd:complexType>
    </xsd:element>
    <xsd:element name="SESIntranetAbstract" ma:index="2" nillable="true" ma:displayName="Sommario" ma:internalName="SESIntranetAbstract">
      <xsd:simpleType>
        <xsd:restriction base="dms:Note">
          <xsd:maxLength value="255"/>
        </xsd:restriction>
      </xsd:simpleType>
    </xsd:element>
    <xsd:element name="SESIntranetDate" ma:index="3" ma:displayName="Data" ma:format="DateTime" ma:internalName="SESIntranetDate">
      <xsd:simpleType>
        <xsd:restriction base="dms:DateTime"/>
      </xsd:simpleType>
    </xsd:element>
    <xsd:element name="SESIntranetGroup" ma:index="5" nillable="true" ma:displayName="Raggruppamento" ma:internalName="SESIntranetGroup">
      <xsd:simpleType>
        <xsd:restriction base="dms:Text">
          <xsd:maxLength value="255"/>
        </xsd:restriction>
      </xsd:simpleType>
    </xsd:element>
    <xsd:element name="SESIntranetAnnotations" ma:index="6" nillable="true" ma:displayName="Note" ma:internalName="SESIntranetAnnotations">
      <xsd:simpleType>
        <xsd:restriction base="dms:Note">
          <xsd:maxLength value="255"/>
        </xsd:restriction>
      </xsd:simpleType>
    </xsd:element>
    <xsd:element name="SESIntranetEdition" ma:index="7" nillable="true" ma:displayName="Edizione" ma:internalName="SESIntranetEdition">
      <xsd:simpleType>
        <xsd:restriction base="dms:Text">
          <xsd:maxLength value="255"/>
        </xsd:restriction>
      </xsd:simpleType>
    </xsd:element>
    <xsd:element name="SESIntranetLanguage" ma:index="9" ma:displayName="Lingua" ma:default="IT" ma:format="Dropdown" ma:internalName="SESIntranetLanguage">
      <xsd:simpleType>
        <xsd:restriction base="dms:Choice">
          <xsd:enumeration value="IT"/>
          <xsd:enumeration value="EN"/>
        </xsd:restriction>
      </xsd:simpleType>
    </xsd:element>
    <xsd:element name="SESIntranetDocumentType" ma:index="10" ma:displayName="Tipologia" ma:format="Dropdown" ma:internalName="SESIntranetDocumentType">
      <xsd:simpleType>
        <xsd:restriction base="dms:Choice">
          <xsd:enumeration value="Brochure"/>
          <xsd:enumeration value="Catalogo"/>
          <xsd:enumeration value="Certificato"/>
          <xsd:enumeration value="Presentazione Aziendale"/>
          <xsd:enumeration value="Scheda Tecnica"/>
          <xsd:enumeration value="Documento Aziendale"/>
          <xsd:enumeration value="Immagine"/>
          <xsd:enumeration value="Logo e template"/>
          <xsd:enumeration value="Manuale"/>
          <xsd:enumeration value="Modulo"/>
          <xsd:enumeration value="Istruzione Operativa"/>
          <xsd:enumeration value="Organigramma"/>
          <xsd:enumeration value="Procedura"/>
          <xsd:enumeration value="Modello Template"/>
        </xsd:restriction>
      </xsd:simpleType>
    </xsd:element>
    <xsd:element name="SESIntranetKeywords" ma:index="11" nillable="true" ma:displayName="Parole chiave" ma:internalName="SESIntranetKeywords">
      <xsd:simpleType>
        <xsd:restriction base="dms:Text">
          <xsd:maxLength value="255"/>
        </xsd:restriction>
      </xsd:simpleType>
    </xsd:element>
    <xsd:element name="SESIntranetPointOfContact" ma:index="12" nillable="true" ma:displayName="Referente" ma:internalName="SESIntranetPointOfContact">
      <xsd:simpleType>
        <xsd:restriction base="dms:Text">
          <xsd:maxLength value="255"/>
        </xsd:restriction>
      </xsd:simpleType>
    </xsd:element>
    <xsd:element name="SESIntranetIdentification" ma:index="13" nillable="true" ma:displayName="Identificativo" ma:internalName="SESIntranetIdentificat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c34207-d70a-4221-a152-bcf378bfd85f" elementFormDefault="qualified">
    <xsd:import namespace="http://schemas.microsoft.com/office/2006/documentManagement/types"/>
    <xsd:import namespace="http://schemas.microsoft.com/office/infopath/2007/PartnerControls"/>
    <xsd:element name="SESIntranetArgument" ma:index="8" ma:displayName="Argomento" ma:list="{AE708F9F-9601-4E13-AADA-9CF68AB7A984}" ma:internalName="SESIntranetArgument" ma:showField="Title" ma:web="cba6ac22-0391-4a71-825e-58d4bd28c01c">
      <xsd:simpleType>
        <xsd:restriction base="dms:Lookup"/>
      </xsd:simpleType>
    </xsd:element>
    <xsd:element name="SESIntranetDisplayGroup" ma:index="15" nillable="true" ma:displayName="Raggruppamento visualizzazione" ma:list="{238627F8-FF9D-489A-AF9E-64DB9F9D0558}" ma:internalName="SESIntranetDisplayGroup" ma:showField="Title" ma:web="f4bb3f28-6e53-47aa-bd8f-e98f76024eb2">
      <xsd:complexType>
        <xsd:complexContent>
          <xsd:extension base="dms:MultiChoiceLookup">
            <xsd:sequence>
              <xsd:element name="Value" type="dms:Lookup" maxOccurs="unbounded" minOccurs="0" nillable="true"/>
            </xsd:sequence>
          </xsd:extension>
        </xsd:complexContent>
      </xsd:complexType>
    </xsd:element>
    <xsd:element name="SESIntranetCompany" ma:index="16" ma:displayName="Azienda" ma:list="{9FC1DF08-FD2E-4C21-9DED-16A95913DA7B}" ma:internalName="SESIntranetCompany" ma:showField="Title" ma:web="f4bb3f28-6e53-47aa-bd8f-e98f76024eb2">
      <xsd:simpleType>
        <xsd:restriction base="dms:Lookup"/>
      </xsd:simpleType>
    </xsd:element>
    <xsd:element name="SESIntranetDepartment" ma:index="17" ma:displayName="Ente" ma:list="{C696654B-F45F-4597-B8D8-30D4775EA901}" ma:internalName="SESIntranetDepartment" ma:showField="Title" ma:web="f4bb3f28-6e53-47aa-bd8f-e98f76024eb2">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0" ma:displayName="Tipo di contenuto"/>
        <xsd:element ref="dc:title" minOccurs="0" maxOccurs="1" ma:index="1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E3F000-2A25-420D-9F5A-20F285DC1E6F}">
  <ds:schemaRefs>
    <ds:schemaRef ds:uri="http://purl.org/dc/elements/1.1/"/>
    <ds:schemaRef ds:uri="http://purl.org/dc/dcmitype/"/>
    <ds:schemaRef ds:uri="E1C34207-D70A-4221-A152-BCF378BFD85F"/>
    <ds:schemaRef ds:uri="e1c34207-d70a-4221-a152-bcf378bfd85f"/>
    <ds:schemaRef ds:uri="http://purl.org/dc/terms/"/>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5FA2AD91-49ED-4ACD-88BB-B57B09DA5DF8}">
  <ds:schemaRefs>
    <ds:schemaRef ds:uri="http://schemas.microsoft.com/sharepoint/v3/contenttype/forms"/>
  </ds:schemaRefs>
</ds:datastoreItem>
</file>

<file path=customXml/itemProps3.xml><?xml version="1.0" encoding="utf-8"?>
<ds:datastoreItem xmlns:ds="http://schemas.openxmlformats.org/officeDocument/2006/customXml" ds:itemID="{E3083429-C303-4352-8CBE-CFB75093F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4207-D70A-4221-A152-BCF378BFD85F"/>
    <ds:schemaRef ds:uri="e1c34207-d70a-4221-a152-bcf378bfd8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1239</TotalTime>
  <Words>926</Words>
  <Application>Microsoft Office PowerPoint</Application>
  <PresentationFormat>On-screen Show (4:3)</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Shamara Thompson</vt:lpstr>
      <vt:lpstr>My Background</vt:lpstr>
      <vt:lpstr>Rampaging Chariots</vt:lpstr>
      <vt:lpstr>Requirements</vt:lpstr>
      <vt:lpstr>Challenges</vt:lpstr>
      <vt:lpstr>Tasks Completed</vt:lpstr>
      <vt:lpstr>Building Blocks / Module Organisation Concept</vt:lpstr>
      <vt:lpstr>Tasks Completed</vt:lpstr>
      <vt:lpstr>Skills Development</vt:lpstr>
      <vt:lpstr>Reflections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Oliva Simone</dc:creator>
  <cp:lastModifiedBy>Thompson, Shamara  (Selex ES, UK)</cp:lastModifiedBy>
  <cp:revision>102</cp:revision>
  <cp:lastPrinted>1601-01-01T00:00:00Z</cp:lastPrinted>
  <dcterms:created xsi:type="dcterms:W3CDTF">1601-01-01T00:00:00Z</dcterms:created>
  <dcterms:modified xsi:type="dcterms:W3CDTF">2015-08-24T12:35:26Z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0x0101006F4DBDA262444D41882575173F9DD21500D6038CC1D7CA2F47BACE1697757B51AD</vt:lpwstr>
  </property>
</Properties>
</file>