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3" r:id="rId8"/>
    <p:sldId id="266" r:id="rId9"/>
    <p:sldId id="264" r:id="rId10"/>
    <p:sldId id="269" r:id="rId11"/>
    <p:sldId id="265" r:id="rId12"/>
    <p:sldId id="272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EEEEE"/>
    <a:srgbClr val="F2D4AA"/>
    <a:srgbClr val="455171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9" Type="http://schemas.openxmlformats.org/officeDocument/2006/relationships/notesSlide" Target="../notesSlides/notesSlide10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47.xml"/><Relationship Id="rId23" Type="http://schemas.openxmlformats.org/officeDocument/2006/relationships/tags" Target="../tags/tag46.xml"/><Relationship Id="rId22" Type="http://schemas.openxmlformats.org/officeDocument/2006/relationships/tags" Target="../tags/tag45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10040" y="3954584"/>
            <a:ext cx="1528175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Your name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工作总结模板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>
                <a:sym typeface="+mn-ea"/>
              </a:rPr>
              <a:t>Adjust the spacing to adapt to Chinese typesetting</a:t>
            </a:r>
            <a:endParaRPr lang="en-US" altLang="zh-CN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856268" y="2552104"/>
            <a:ext cx="10314432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901176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3414476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4568950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7236724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04498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6095192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8775908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3483821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1"/>
            </p:custDataLst>
          </p:nvPr>
        </p:nvCxnSpPr>
        <p:spPr>
          <a:xfrm>
            <a:off x="6159517" y="26222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>
            <a:off x="8835213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889086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Lorem ipsum dolor sit amet, consectetur adipisicing elit.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626332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Lorem ipsum dolor sit amet, consectetur adipisicing elit.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3587633" y="38332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Lorem ipsum dolor sit amet, consectetur adipisicing elit.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856268" y="3824321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Lorem ipsum dolor sit amet, consectetur adipisicing elit.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856270" y="3370514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j-lt"/>
                <a:cs typeface="+mj-cs"/>
              </a:rPr>
              <a:t>Text here</a:t>
            </a:r>
            <a:endParaRPr lang="en-US" altLang="zh-CN">
              <a:latin typeface="+mj-lt"/>
              <a:cs typeface="+mj-cs"/>
            </a:endParaRPr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3587635" y="33794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j-lt"/>
                <a:cs typeface="+mj-cs"/>
              </a:rPr>
              <a:t>Text here</a:t>
            </a:r>
            <a:endParaRPr lang="en-US" altLang="zh-CN">
              <a:latin typeface="+mj-lt"/>
              <a:cs typeface="+mj-cs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626333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j-lt"/>
                <a:cs typeface="+mj-cs"/>
              </a:rPr>
              <a:t>Text here</a:t>
            </a:r>
            <a:endParaRPr lang="en-US" altLang="zh-CN">
              <a:latin typeface="+mj-lt"/>
              <a:cs typeface="+mj-cs"/>
            </a:endParaRPr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889087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j-lt"/>
                <a:cs typeface="+mj-cs"/>
              </a:rPr>
              <a:t>Text here</a:t>
            </a:r>
            <a:endParaRPr lang="en-US" altLang="zh-CN">
              <a:latin typeface="+mj-lt"/>
              <a:cs typeface="+mj-cs"/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9861520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77500" lnSpcReduction="20000"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Q4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7193746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Q3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4568950" y="2816207"/>
            <a:ext cx="4494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Q2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>
            <p:custDataLst>
              <p:tags r:id="rId24"/>
            </p:custDataLst>
          </p:nvPr>
        </p:nvSpPr>
        <p:spPr>
          <a:xfrm>
            <a:off x="1853692" y="2816207"/>
            <a:ext cx="419002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Q1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/>
          <p:cNvSpPr txBox="1"/>
          <p:nvPr>
            <p:custDataLst>
              <p:tags r:id="rId25"/>
            </p:custDataLst>
          </p:nvPr>
        </p:nvSpPr>
        <p:spPr>
          <a:xfrm>
            <a:off x="4547783" y="1405684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2"/>
                </a:solidFill>
              </a:rPr>
              <a:t>短期计划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26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custDataLst>
      <p:tags r:id="rId2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05.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4928791" y="865589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347119" y="276357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4928791" y="466156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549805" y="1055648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975342" y="1378938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Text here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429147" y="32769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Text here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953077" y="2965831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6549805" y="4827747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975342" y="517491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Text here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699651" y="2671655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57,894$</a:t>
            </a:r>
            <a:endParaRPr lang="zh-CN" altLang="en-US" dirty="0">
              <a:latin typeface="+mn-lt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1699651" y="3385677"/>
            <a:ext cx="2350271" cy="338554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altLang="zh-CN">
                <a:latin typeface="+mj-lt"/>
                <a:ea typeface="+mj-ea"/>
                <a:cs typeface="+mj-cs"/>
              </a:rPr>
              <a:t>Supporting text here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599628" y="476459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599628" y="3854530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599628" y="294446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599628" y="2034402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359074" y="2047281"/>
            <a:ext cx="2954654" cy="46166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阶段工作回顾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359074" y="2957345"/>
            <a:ext cx="2954654" cy="46166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取得的成绩与经验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359074" y="3867409"/>
            <a:ext cx="2954655" cy="461665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不足之处与原因分析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359074" y="4777474"/>
            <a:ext cx="2954655" cy="46166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后续工作计划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CONTENTS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阶段工作回顾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01.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238250" y="1570970"/>
            <a:ext cx="1758950" cy="1758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422650" y="1570970"/>
            <a:ext cx="1758950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607050" y="1570970"/>
            <a:ext cx="1758950" cy="1758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238250" y="3982277"/>
            <a:ext cx="1758950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3422650" y="3982277"/>
            <a:ext cx="1758950" cy="1758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5607050" y="3982277"/>
            <a:ext cx="5873750" cy="1758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>
            <p:custDataLst>
              <p:tags r:id="rId8"/>
            </p:custDataLst>
          </p:nvPr>
        </p:nvSpPr>
        <p:spPr>
          <a:xfrm rot="10800000">
            <a:off x="4750605" y="2270656"/>
            <a:ext cx="129258" cy="19682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 flipH="1">
            <a:off x="10150084" y="3524110"/>
            <a:ext cx="12668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238250" y="2033290"/>
            <a:ext cx="1758950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11,000</a:t>
            </a:r>
            <a:endParaRPr lang="zh-CN" altLang="en-US">
              <a:latin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1238250" y="2715064"/>
            <a:ext cx="1758948" cy="3407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Text here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1238250" y="4395128"/>
            <a:ext cx="1758950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120%</a:t>
            </a:r>
            <a:endParaRPr lang="zh-CN" altLang="en-US">
              <a:latin typeface="+mn-lt"/>
            </a:endParaRP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1238252" y="5076902"/>
            <a:ext cx="1758946" cy="3407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Text here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>
          <a:xfrm>
            <a:off x="3422650" y="5076902"/>
            <a:ext cx="1758948" cy="3407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Text here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3422650" y="4410416"/>
            <a:ext cx="1758950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1,000</a:t>
            </a:r>
            <a:endParaRPr lang="zh-CN" altLang="en-US">
              <a:latin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3422650" y="2013473"/>
            <a:ext cx="1758950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50%</a:t>
            </a:r>
            <a:endParaRPr lang="zh-CN" altLang="en-US">
              <a:latin typeface="+mn-lt"/>
            </a:endParaRPr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3422650" y="2695247"/>
            <a:ext cx="1758948" cy="3407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Text here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5607048" y="2029946"/>
            <a:ext cx="1758951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21,000</a:t>
            </a:r>
            <a:endParaRPr lang="zh-CN" altLang="en-US">
              <a:latin typeface="+mn-lt"/>
            </a:endParaRPr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5607048" y="2711720"/>
            <a:ext cx="1758951" cy="3407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Text here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7762422" y="2666204"/>
            <a:ext cx="3748436" cy="768922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defPPr>
              <a:defRPr lang="zh-CN"/>
            </a:defPPr>
            <a:lvl1pPr algn="r" defTabSz="913765">
              <a:lnSpc>
                <a:spcPct val="130000"/>
              </a:lnSpc>
              <a:spcBef>
                <a:spcPct val="0"/>
              </a:spcBef>
              <a:buNone/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总体目标完成情况</a:t>
            </a:r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5800850" y="4209271"/>
            <a:ext cx="5011675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j-lt"/>
                <a:cs typeface="+mj-cs"/>
              </a:rPr>
              <a:t>Power Point</a:t>
            </a:r>
            <a:endParaRPr lang="en-US" altLang="zh-CN">
              <a:latin typeface="+mj-lt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5800850" y="4671881"/>
            <a:ext cx="5011675" cy="785343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Unified fonts make reading more fluent. Theme color makes PPT more convenient to change.</a:t>
            </a:r>
            <a:endParaRPr lang="en-US" altLang="zh-CN"/>
          </a:p>
        </p:txBody>
      </p:sp>
    </p:spTree>
    <p:custDataLst>
      <p:tags r:id="rId2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取得的成绩与经验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351485" y="1004915"/>
            <a:ext cx="0" cy="5069114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5232401" y="1204686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232401" y="2942962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5232401" y="4681238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232401" y="1241966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+69%</a:t>
            </a:r>
            <a:endParaRPr lang="zh-CN" altLang="en-US">
              <a:latin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1765674" y="1898760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Unified fonts make reading more fluent. Theme color makes PPT more convenient.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5232401" y="2980242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+96%</a:t>
            </a:r>
            <a:endParaRPr lang="zh-CN" altLang="en-US">
              <a:latin typeface="+mn-lt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1765674" y="3637036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Unified fonts make reading more fluent. Theme color makes PPT more convenient.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5232401" y="4718518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+99%</a:t>
            </a:r>
            <a:endParaRPr lang="zh-CN" altLang="en-US">
              <a:latin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1765674" y="5375312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Unified fonts make reading more fluent. Theme color makes PPT more convenient.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7922986" y="2194971"/>
            <a:ext cx="3357001" cy="52322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今年取得的成绩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7922986" y="2769707"/>
            <a:ext cx="3357009" cy="307777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Unified fonts make reading more fluent.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7922986" y="3241411"/>
            <a:ext cx="3356995" cy="118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171450" indent="-171450" defTabSz="91376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 sz="1400"/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Copy paste fonts. Choose the only option to retain text.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不足之处与原因分析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1498068" y="2903065"/>
            <a:ext cx="3386138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526643" y="4616311"/>
            <a:ext cx="3357563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6" name="圆角矩形 5"/>
          <p:cNvSpPr/>
          <p:nvPr>
            <p:custDataLst>
              <p:tags r:id="rId4"/>
            </p:custDataLst>
          </p:nvPr>
        </p:nvSpPr>
        <p:spPr bwMode="auto">
          <a:xfrm>
            <a:off x="1523444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words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 bwMode="auto">
          <a:xfrm>
            <a:off x="1523444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key words</a:t>
            </a:r>
            <a:endParaRPr lang="en-US" altLang="zh-CN" sz="160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 bwMode="auto">
          <a:xfrm>
            <a:off x="1523445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words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圆角矩形 20"/>
          <p:cNvSpPr/>
          <p:nvPr>
            <p:custDataLst>
              <p:tags r:id="rId7"/>
            </p:custDataLst>
          </p:nvPr>
        </p:nvSpPr>
        <p:spPr bwMode="auto">
          <a:xfrm>
            <a:off x="6694732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words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圆角矩形 18"/>
          <p:cNvSpPr/>
          <p:nvPr>
            <p:custDataLst>
              <p:tags r:id="rId8"/>
            </p:custDataLst>
          </p:nvPr>
        </p:nvSpPr>
        <p:spPr bwMode="auto">
          <a:xfrm>
            <a:off x="6694732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key words</a:t>
            </a:r>
            <a:endParaRPr lang="en-US" altLang="zh-CN" sz="160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圆角矩形 16"/>
          <p:cNvSpPr/>
          <p:nvPr>
            <p:custDataLst>
              <p:tags r:id="rId9"/>
            </p:custDataLst>
          </p:nvPr>
        </p:nvSpPr>
        <p:spPr bwMode="auto">
          <a:xfrm>
            <a:off x="6694733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words</a:t>
            </a:r>
            <a:endParaRPr lang="en-US" altLang="zh-CN" sz="1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6818594" y="2903065"/>
            <a:ext cx="3548062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6847169" y="4616311"/>
            <a:ext cx="3519487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不足之处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1523443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1523443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523444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6694732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6694731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library to filter and replace existing icon elements with one click.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6694731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/>
              <a:t>Supporting text here.</a:t>
            </a:r>
            <a:endParaRPr lang="en-US" altLang="zh-CN"/>
          </a:p>
          <a:p>
            <a:r>
              <a:rPr lang="en-US" altLang="zh-CN"/>
              <a:t>You can use the icon to filter and replace existing icon elements with one click.</a:t>
            </a:r>
            <a:endParaRPr lang="en-US" altLang="zh-CN"/>
          </a:p>
        </p:txBody>
      </p:sp>
    </p:spTree>
    <p:custDataLst>
      <p:tags r:id="rId2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后续工作计划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04.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00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1"/>
  <p:tag name="KSO_WM_UNIT_ID" val="custom20188978_10*m_h_i*1_2_2"/>
</p:tagLst>
</file>

<file path=ppt/tags/tag101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1"/>
  <p:tag name="KSO_WM_UNIT_ID" val="custom20188978_10*m_h_i*1_3_2"/>
</p:tagLst>
</file>

<file path=ppt/tags/tag102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1"/>
  <p:tag name="KSO_WM_UNIT_ID" val="custom20188978_10*m_h_i*1_1_3"/>
</p:tagLst>
</file>

<file path=ppt/tags/tag103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1"/>
  <p:tag name="KSO_WM_UNIT_ID" val="custom20188978_10*m_h_i*1_2_3"/>
</p:tagLst>
</file>

<file path=ppt/tags/tag104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1"/>
  <p:tag name="KSO_WM_UNIT_ID" val="custom20188978_10*m_h_i*1_3_3"/>
</p:tagLst>
</file>

<file path=ppt/tags/tag105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4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4_1"/>
  <p:tag name="KSO_WM_UNIT_PRESET_TEXT" val="Lorem ipsum dolor sit amet, consectetur adipisicing elit."/>
</p:tagLst>
</file>

<file path=ppt/tags/tag106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3_1"/>
  <p:tag name="KSO_WM_UNIT_PRESET_TEXT" val="Lorem ipsum dolor sit amet, consectetur adipisicing elit."/>
</p:tagLst>
</file>

<file path=ppt/tags/tag107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2_1"/>
  <p:tag name="KSO_WM_UNIT_PRESET_TEXT" val="Lorem ipsum dolor sit amet, consectetur adipisicing elit."/>
</p:tagLst>
</file>

<file path=ppt/tags/tag108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1_1"/>
  <p:tag name="KSO_WM_UNIT_PRESET_TEXT" val="Lorem ipsum dolor sit amet, consectetur adipisicing elit."/>
</p:tagLst>
</file>

<file path=ppt/tags/tag109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1_1"/>
  <p:tag name="KSO_WM_UNIT_PRESET_TEXT" val="Text here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10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2_1"/>
  <p:tag name="KSO_WM_UNIT_PRESET_TEXT" val="Text here"/>
</p:tagLst>
</file>

<file path=ppt/tags/tag111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3_1"/>
  <p:tag name="KSO_WM_UNIT_PRESET_TEXT" val="Text here"/>
</p:tagLst>
</file>

<file path=ppt/tags/tag112.xml><?xml version="1.0" encoding="utf-8"?>
<p:tagLst xmlns:p="http://schemas.openxmlformats.org/presentationml/2006/main">
  <p:tag name="KSO_WM_TEMPLATE_CATEGORY" val="custom"/>
  <p:tag name="KSO_WM_TEMPLATE_INDEX" val="20188978"/>
  <p:tag name="KSO_WM_UNIT_TYPE" val="m_h_a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4_1"/>
  <p:tag name="KSO_WM_UNIT_PRESET_TEXT" val="Text here"/>
</p:tagLst>
</file>

<file path=ppt/tags/tag113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4_2"/>
  <p:tag name="KSO_WM_UNIT_LAYERLEVEL" val="1_1_1"/>
  <p:tag name="KSO_WM_BEAUTIFY_FLAG" val="#wm#"/>
  <p:tag name="KSO_WM_TAG_VERSION" val="1.0"/>
  <p:tag name="KSO_WM_DIAGRAM_GROUP_CODE" val="m1-1"/>
  <p:tag name="KSO_WM_UNIT_ID" val="custom20188978_10*m_h_i*1_4_2"/>
</p:tagLst>
</file>

<file path=ppt/tags/tag114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1"/>
  <p:tag name="KSO_WM_UNIT_ID" val="custom20188978_10*m_h_i*1_3_4"/>
</p:tagLst>
</file>

<file path=ppt/tags/tag115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1"/>
  <p:tag name="KSO_WM_UNIT_ID" val="custom20188978_10*m_h_i*1_2_4"/>
</p:tagLst>
</file>

<file path=ppt/tags/tag116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1"/>
  <p:tag name="KSO_WM_UNIT_ID" val="custom20188978_10*m_h_i*1_1_4"/>
</p:tagLst>
</file>

<file path=ppt/tags/tag117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18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25"/>
  <p:tag name="KSO_WM_TEMPLATE_CATEGORY" val="custom"/>
  <p:tag name="KSO_WM_TEMPLATE_INDEX" val="20188978"/>
  <p:tag name="KSO_WM_UNIT_INDEX" val="25"/>
</p:tagLst>
</file>

<file path=ppt/tags/tag119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*186"/>
  <p:tag name="KSO_WM_SLIDE_SIZE" val="825*280"/>
  <p:tag name="KSO_WM_COMBINE_RELATE_SLIDE_ID" val="background20185106_10"/>
  <p:tag name="KSO_WM_TEMPLATE_CATEGORY" val="custom"/>
  <p:tag name="KSO_WM_TEMPLATE_INDEX" val="20188978"/>
  <p:tag name="KSO_WM_SLIDE_ID" val="custom20188978_10"/>
  <p:tag name="KSO_WM_SLIDE_INDEX" val="10"/>
  <p:tag name="KSO_WM_DIAGRAM_GROUP_CODE" val="m1-1"/>
  <p:tag name="KSO_WM_TEMPLATE_SUBCATEGORY" val="combine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20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1*a*1"/>
  <p:tag name="KSO_WM_UNIT_PRESET_TEXT" val="总结"/>
</p:tagLst>
</file>

<file path=ppt/tags/tag121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11*e*1"/>
  <p:tag name="KSO_WM_UNIT_PRESET_TEXT" val="05."/>
</p:tagLst>
</file>

<file path=ppt/tags/tag122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11"/>
  <p:tag name="KSO_WM_TEMPLATE_CATEGORY" val="custom"/>
  <p:tag name="KSO_WM_TEMPLATE_INDEX" val="20188978"/>
  <p:tag name="KSO_WM_SLIDE_ID" val="custom20188978_11"/>
  <p:tag name="KSO_WM_SLIDE_INDEX" val="11"/>
  <p:tag name="KSO_WM_TEMPLATE_SUBCATEGORY" val="combine"/>
</p:tagLst>
</file>

<file path=ppt/tags/tag123.xml><?xml version="1.0" encoding="utf-8"?>
<p:tagLst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</p:tagLst>
</file>

<file path=ppt/tags/tag124.xml><?xml version="1.0" encoding="utf-8"?>
<p:tagLst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</p:tagLst>
</file>

<file path=ppt/tags/tag125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1_1"/>
  <p:tag name="KSO_WM_UNIT_LAYERLEVEL" val="1_1_1_1"/>
  <p:tag name="KSO_WM_BEAUTIFY_FLAG" val="#wm#"/>
  <p:tag name="KSO_WM_TAG_VERSION" val="1.0"/>
  <p:tag name="KSO_WM_DIAGRAM_GROUP_CODE" val="n1-1"/>
  <p:tag name="KSO_WM_UNIT_ID" val="custom20188978_12*n_h_h_i*1_2_1_1"/>
</p:tagLst>
</file>

<file path=ppt/tags/tag126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</p:tagLst>
</file>

<file path=ppt/tags/tag127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2*n_h_h_i*1_2_3_1"/>
</p:tagLst>
</file>

<file path=ppt/tags/tag128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1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1_1"/>
  <p:tag name="KSO_WM_UNIT_PRESET_TEXT" val="Supporting text here.&#13;You can use the icon library to filter and replace existing icon elements with one click."/>
</p:tagLst>
</file>

<file path=ppt/tags/tag129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1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1_1"/>
  <p:tag name="KSO_WM_UNIT_PRESET_TEXT" val="Text here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30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</p:tagLst>
</file>

<file path=ppt/tags/tag131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3;You can use the icon library to filter and replace existing icon elements with one click."/>
</p:tagLst>
</file>

<file path=ppt/tags/tag132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3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3_1"/>
  <p:tag name="KSO_WM_UNIT_PRESET_TEXT" val="Supporting text here.&#13;You can use the icon library to filter and replace existing icon elements with one click."/>
</p:tagLst>
</file>

<file path=ppt/tags/tag133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3_1"/>
  <p:tag name="KSO_WM_UNIT_PRESET_TEXT" val="Text here"/>
</p:tagLst>
</file>

<file path=ppt/tags/tag134.xml><?xml version="1.0" encoding="utf-8"?>
<p:tagLst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</p:tagLst>
</file>

<file path=ppt/tags/tag135.xml><?xml version="1.0" encoding="utf-8"?>
<p:tagLst xmlns:p="http://schemas.openxmlformats.org/presentationml/2006/main">
  <p:tag name="KSO_WM_TEMPLATE_CATEGORY" val="custom"/>
  <p:tag name="KSO_WM_TEMPLATE_INDEX" val="20188978"/>
  <p:tag name="KSO_WM_UNIT_TYPE" val="n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a*1_1_1"/>
  <p:tag name="KSO_WM_UNIT_PRESET_TEXT" val="Supporting text here"/>
</p:tagLst>
</file>

<file path=ppt/tags/tag136.xml><?xml version="1.0" encoding="utf-8"?>
<p:tagLst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137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138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1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2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2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23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5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2"/>
  <p:tag name="KSO_WM_UNIT_ID" val="custom20188978_4*l_h_i*1_1_1"/>
</p:tagLst>
</file>

<file path=ppt/tags/tag26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2"/>
  <p:tag name="KSO_WM_UNIT_ID" val="custom20188978_4*l_h_i*1_2_1"/>
</p:tagLst>
</file>

<file path=ppt/tags/tag27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2"/>
  <p:tag name="KSO_WM_UNIT_ID" val="custom20188978_4*l_h_i*1_3_1"/>
</p:tagLst>
</file>

<file path=ppt/tags/tag28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2"/>
  <p:tag name="KSO_WM_UNIT_ID" val="custom20188978_4*l_h_i*1_4_1"/>
</p:tagLst>
</file>

<file path=ppt/tags/tag29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5_1"/>
  <p:tag name="KSO_WM_UNIT_LAYERLEVEL" val="1_1_1"/>
  <p:tag name="KSO_WM_BEAUTIFY_FLAG" val="#wm#"/>
  <p:tag name="KSO_WM_TAG_VERSION" val="1.0"/>
  <p:tag name="KSO_WM_DIAGRAM_GROUP_CODE" val="l1-2"/>
  <p:tag name="KSO_WM_UNIT_ID" val="custom20188978_4*l_h_i*1_5_1"/>
</p:tagLst>
</file>

<file path=ppt/tags/tag3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6"/>
  <p:tag name="KSO_WM_TEMPLATE_CATEGORY" val="custom"/>
  <p:tag name="KSO_WM_TEMPLATE_INDEX" val="20188978"/>
  <p:tag name="KSO_WM_UNIT_INDEX" val="6"/>
</p:tagLst>
</file>

<file path=ppt/tags/tag3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2"/>
  <p:tag name="KSO_WM_UNIT_ID" val="custom20188978_4*l_h_i*1_2_2"/>
</p:tagLst>
</file>

<file path=ppt/tags/tag3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8"/>
  <p:tag name="KSO_WM_TEMPLATE_CATEGORY" val="custom"/>
  <p:tag name="KSO_WM_TEMPLATE_INDEX" val="20188978"/>
  <p:tag name="KSO_WM_UNIT_INDEX" val="8"/>
</p:tagLst>
</file>

<file path=ppt/tags/tag3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3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2"/>
  <p:tag name="KSO_WM_UNIT_ID" val="custom20188978_4*l_h_i*1_1_2"/>
</p:tagLst>
</file>

<file path=ppt/tags/tag3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1_1"/>
  <p:tag name="KSO_WM_UNIT_PRESET_TEXT" val="Text here"/>
</p:tagLst>
</file>

<file path=ppt/tags/tag36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2"/>
  <p:tag name="KSO_WM_UNIT_LAYERLEVEL" val="1_1_1"/>
  <p:tag name="KSO_WM_BEAUTIFY_FLAG" val="#wm#"/>
  <p:tag name="KSO_WM_TAG_VERSION" val="1.0"/>
  <p:tag name="KSO_WM_DIAGRAM_GROUP_CODE" val="l1-2"/>
  <p:tag name="KSO_WM_UNIT_ID" val="custom20188978_4*l_h_i*1_4_2"/>
</p:tagLst>
</file>

<file path=ppt/tags/tag3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4_1"/>
  <p:tag name="KSO_WM_UNIT_PRESET_TEXT" val="Text here"/>
</p:tagLst>
</file>

<file path=ppt/tags/tag3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5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5_1"/>
  <p:tag name="KSO_WM_UNIT_PRESET_TEXT" val="Text here"/>
</p:tagLst>
</file>

<file path=ppt/tags/tag39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5_2"/>
  <p:tag name="KSO_WM_UNIT_LAYERLEVEL" val="1_1_1"/>
  <p:tag name="KSO_WM_BEAUTIFY_FLAG" val="#wm#"/>
  <p:tag name="KSO_WM_TAG_VERSION" val="1.0"/>
  <p:tag name="KSO_WM_DIAGRAM_GROUP_CODE" val="l1-2"/>
  <p:tag name="KSO_WM_UNIT_ID" val="custom20188978_4*l_h_i*1_5_2"/>
</p:tagLst>
</file>

<file path=ppt/tags/tag4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40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3"/>
  <p:tag name="KSO_WM_UNIT_LAYERLEVEL" val="1_1_1"/>
  <p:tag name="KSO_WM_BEAUTIFY_FLAG" val="#wm#"/>
  <p:tag name="KSO_WM_TAG_VERSION" val="1.0"/>
  <p:tag name="KSO_WM_DIAGRAM_GROUP_CODE" val="l1-2"/>
  <p:tag name="KSO_WM_UNIT_ID" val="custom20188978_4*l_h_i*1_2_3"/>
</p:tagLst>
</file>

<file path=ppt/tags/tag41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2_1"/>
  <p:tag name="KSO_WM_UNIT_PRESET_TEXT" val="Text here"/>
</p:tagLst>
</file>

<file path=ppt/tags/tag4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2"/>
  <p:tag name="KSO_WM_UNIT_ID" val="custom20188978_4*l_h_i*1_3_2"/>
</p:tagLst>
</file>

<file path=ppt/tags/tag43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2"/>
  <p:tag name="KSO_WM_UNIT_ID" val="custom20188978_4*l_h_f*1_3_1"/>
  <p:tag name="KSO_WM_UNIT_PRESET_TEXT" val="Text here"/>
</p:tagLst>
</file>

<file path=ppt/tags/tag44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4*a*1"/>
  <p:tag name="KSO_WM_UNIT_PRESET_TEXT" val="总体目标完成情况"/>
</p:tagLst>
</file>

<file path=ppt/tags/tag45.xml><?xml version="1.0" encoding="utf-8"?>
<p:tagLst xmlns:p="http://schemas.openxmlformats.org/presentationml/2006/main">
  <p:tag name="KSO_WM_TEMPLATE_CATEGORY" val="custom"/>
  <p:tag name="KSO_WM_TEMPLATE_INDEX" val="20188978"/>
  <p:tag name="KSO_WM_UNIT_TYPE" val="h_a"/>
  <p:tag name="KSO_WM_UNIT_INDEX" val="1_1"/>
  <p:tag name="KSO_WM_UNIT_LAYERLEVEL" val="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4*h_a*1_1"/>
  <p:tag name="KSO_WM_UNIT_PRESET_TEXT" val="Power Point"/>
</p:tagLst>
</file>

<file path=ppt/tags/tag46.xml><?xml version="1.0" encoding="utf-8"?>
<p:tagLst xmlns:p="http://schemas.openxmlformats.org/presentationml/2006/main">
  <p:tag name="KSO_WM_TEMPLATE_CATEGORY" val="custom"/>
  <p:tag name="KSO_WM_TEMPLATE_INDEX" val="20188978"/>
  <p:tag name="KSO_WM_UNIT_TYPE" val="h_f"/>
  <p:tag name="KSO_WM_UNIT_INDEX" val="1_1"/>
  <p:tag name="KSO_WM_UNIT_LAYERLEVEL" val="1_1"/>
  <p:tag name="KSO_WM_UNIT_VALUE" val="4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4*h_f*1_1"/>
  <p:tag name="KSO_WM_UNIT_PRESET_TEXT" val="Unified fonts make reading more fluent. Theme color makes PPT more convenient to change."/>
</p:tagLst>
</file>

<file path=ppt/tags/tag47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48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49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50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5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5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1"/>
  <p:tag name="KSO_WM_TEMPLATE_CATEGORY" val="custom"/>
  <p:tag name="KSO_WM_TEMPLATE_INDEX" val="20188978"/>
  <p:tag name="KSO_WM_UNIT_INDEX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6*l_h_i*1_1_1"/>
</p:tagLst>
</file>

<file path=ppt/tags/tag5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78_6*l_h_i*1_2_1"/>
</p:tagLst>
</file>

<file path=ppt/tags/tag55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8978_6*l_h_i*1_3_1"/>
</p:tagLst>
</file>

<file path=ppt/tags/tag56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6*l_h_i*1_1_2"/>
</p:tagLst>
</file>

<file path=ppt/tags/tag5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5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1_1"/>
  <p:tag name="KSO_WM_UNIT_PRESET_TEXT" val="Unified fonts make reading more fluent. Theme color makes PPT more convenient."/>
</p:tagLst>
</file>

<file path=ppt/tags/tag59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3"/>
  <p:tag name="KSO_WM_UNIT_ID" val="custom20188978_6*l_h_i*1_2_2"/>
</p:tagLst>
</file>

<file path=ppt/tags/tag6.xml><?xml version="1.0" encoding="utf-8"?>
<p:tagLst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60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2_1"/>
  <p:tag name="KSO_WM_UNIT_PRESET_TEXT" val="Unified fonts make reading more fluent. Theme color makes PPT more convenient."/>
</p:tagLst>
</file>

<file path=ppt/tags/tag6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3"/>
  <p:tag name="KSO_WM_UNIT_ID" val="custom20188978_6*l_h_i*1_3_2"/>
</p:tagLst>
</file>

<file path=ppt/tags/tag62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3_1"/>
  <p:tag name="KSO_WM_UNIT_PRESET_TEXT" val="Unified fonts make reading more fluent. Theme color makes PPT more convenient."/>
</p:tagLst>
</file>

<file path=ppt/tags/tag63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6*a*1"/>
  <p:tag name="KSO_WM_UNIT_PRESET_TEXT" val="今年取得的成绩"/>
</p:tagLst>
</file>

<file path=ppt/tags/tag64.xml><?xml version="1.0" encoding="utf-8"?>
<p:tagLst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6*b*1"/>
  <p:tag name="KSO_WM_UNIT_PRESET_TEXT" val="Unified fonts make reading more fluent."/>
</p:tagLst>
</file>

<file path=ppt/tags/tag65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6*f*1"/>
  <p:tag name="KSO_WM_UNIT_PRESET_TEXT" val="Supporting text here.&#13;Copy paste fonts. Choose the only option to retain text."/>
</p:tagLst>
</file>

<file path=ppt/tags/tag66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67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7*a*1"/>
  <p:tag name="KSO_WM_UNIT_PRESET_TEXT" val="不足之处与原因分析"/>
</p:tagLst>
</file>

<file path=ppt/tags/tag68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7*e*1"/>
  <p:tag name="KSO_WM_UNIT_PRESET_TEXT" val="03."/>
</p:tagLst>
</file>

<file path=ppt/tags/tag69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7"/>
  <p:tag name="KSO_WM_TEMPLATE_CATEGORY" val="custom"/>
  <p:tag name="KSO_WM_TEMPLATE_INDEX" val="20188978"/>
  <p:tag name="KSO_WM_SLIDE_ID" val="custom20188978_7"/>
  <p:tag name="KSO_WM_SLIDE_INDEX" val="7"/>
  <p:tag name="KSO_WM_TEMPLATE_SUBCATEGORY" val="combine"/>
</p:tagLst>
</file>

<file path=ppt/tags/tag7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7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7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4"/>
  <p:tag name="KSO_WM_UNIT_ID" val="custom20188978_8*l_h_i*1_1_1"/>
</p:tagLst>
</file>

<file path=ppt/tags/tag7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4"/>
  <p:tag name="KSO_WM_UNIT_ID" val="custom20188978_8*l_h_i*1_3_1"/>
</p:tagLst>
</file>

<file path=ppt/tags/tag73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1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1_1"/>
  <p:tag name="KSO_WM_UNIT_PRESET_TEXT" val="key words"/>
</p:tagLst>
</file>

<file path=ppt/tags/tag74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3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3_1"/>
  <p:tag name="KSO_WM_UNIT_PRESET_TEXT" val="key words"/>
</p:tagLst>
</file>

<file path=ppt/tags/tag75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5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5_1"/>
  <p:tag name="KSO_WM_UNIT_PRESET_TEXT" val="key words"/>
</p:tagLst>
</file>

<file path=ppt/tags/tag76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2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2_1"/>
  <p:tag name="KSO_WM_UNIT_PRESET_TEXT" val="key words"/>
</p:tagLst>
</file>

<file path=ppt/tags/tag77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4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4_1"/>
  <p:tag name="KSO_WM_UNIT_PRESET_TEXT" val="key words"/>
</p:tagLst>
</file>

<file path=ppt/tags/tag78.xml><?xml version="1.0" encoding="utf-8"?>
<p:tagLst xmlns:p="http://schemas.openxmlformats.org/presentationml/2006/main">
  <p:tag name="KSO_WM_TEMPLATE_CATEGORY" val="custom"/>
  <p:tag name="KSO_WM_TEMPLATE_INDEX" val="20188978"/>
  <p:tag name="KSO_WM_UNIT_TYPE" val="l_h_a"/>
  <p:tag name="KSO_WM_UNIT_INDEX" val="1_6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6_1"/>
  <p:tag name="KSO_WM_UNIT_PRESET_TEXT" val="key words"/>
</p:tagLst>
</file>

<file path=ppt/tags/tag79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4"/>
  <p:tag name="KSO_WM_UNIT_ID" val="custom20188978_8*l_h_i*1_2_1"/>
</p:tagLst>
</file>

<file path=ppt/tags/tag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80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4"/>
  <p:tag name="KSO_WM_UNIT_ID" val="custom20188978_8*l_h_i*1_4_1"/>
</p:tagLst>
</file>

<file path=ppt/tags/tag8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8*a*1"/>
  <p:tag name="KSO_WM_UNIT_PRESET_TEXT" val="不足之处"/>
</p:tagLst>
</file>

<file path=ppt/tags/tag8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83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1_1"/>
  <p:tag name="KSO_WM_UNIT_PRESET_TEXT" val="Supporting text here.&#13;You can use the icon library to filter and replace existing icon elements with one click."/>
</p:tagLst>
</file>

<file path=ppt/tags/tag84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3_1"/>
  <p:tag name="KSO_WM_UNIT_PRESET_TEXT" val="Supporting text here.&#13;You can use the icon library to filter and replace existing icon elements with one click."/>
</p:tagLst>
</file>

<file path=ppt/tags/tag8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5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5_1"/>
  <p:tag name="KSO_WM_UNIT_PRESET_TEXT" val="Supporting text here.&#13;You can use the icon library to filter and replace existing icon elements with one click."/>
</p:tagLst>
</file>

<file path=ppt/tags/tag8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6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6_1"/>
  <p:tag name="KSO_WM_UNIT_PRESET_TEXT" val="Supporting text here.&#13;You can use the icon library to filter and replace existing icon elements with one click."/>
</p:tagLst>
</file>

<file path=ppt/tags/tag8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4_1"/>
  <p:tag name="KSO_WM_UNIT_PRESET_TEXT" val="Supporting text here.&#13;You can use the icon library to filter and replace existing icon elements with one click."/>
</p:tagLst>
</file>

<file path=ppt/tags/tag8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2_1"/>
  <p:tag name="KSO_WM_UNIT_PRESET_TEXT" val="Supporting text here.&#13;You can use the icon to filter and replace existing icon elements with one click."/>
</p:tagLst>
</file>

<file path=ppt/tags/tag8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7*125"/>
  <p:tag name="KSO_WM_SLIDE_SIZE" val="736*360"/>
  <p:tag name="KSO_WM_COMBINE_RELATE_SLIDE_ID" val="background20185106_8"/>
  <p:tag name="KSO_WM_TEMPLATE_CATEGORY" val="custom"/>
  <p:tag name="KSO_WM_TEMPLATE_INDEX" val="20188978"/>
  <p:tag name="KSO_WM_SLIDE_ID" val="custom20188978_8"/>
  <p:tag name="KSO_WM_SLIDE_INDEX" val="8"/>
  <p:tag name="KSO_WM_DIAGRAM_GROUP_CODE" val="l1-4"/>
  <p:tag name="KSO_WM_TEMPLATE_SUBCATEGORY" val="combine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ags/tag90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9*a*1"/>
  <p:tag name="KSO_WM_UNIT_PRESET_TEXT" val="后续工作计划"/>
</p:tagLst>
</file>

<file path=ppt/tags/tag91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9*e*1"/>
  <p:tag name="KSO_WM_UNIT_PRESET_TEXT" val="04."/>
</p:tagLst>
</file>

<file path=ppt/tags/tag92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9"/>
  <p:tag name="KSO_WM_TEMPLATE_CATEGORY" val="custom"/>
  <p:tag name="KSO_WM_TEMPLATE_INDEX" val="20188978"/>
  <p:tag name="KSO_WM_SLIDE_ID" val="custom20188978_9"/>
  <p:tag name="KSO_WM_SLIDE_INDEX" val="9"/>
  <p:tag name="KSO_WM_TEMPLATE_SUBCATEGORY" val="combine"/>
</p:tagLst>
</file>

<file path=ppt/tags/tag93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0"/>
  <p:tag name="KSO_WM_TEMPLATE_CATEGORY" val="custom"/>
  <p:tag name="KSO_WM_TEMPLATE_INDEX" val="20188978"/>
  <p:tag name="KSO_WM_UNIT_INDEX" val="0"/>
</p:tagLst>
</file>

<file path=ppt/tags/tag94.xml><?xml version="1.0" encoding="utf-8"?>
<p:tagLst xmlns:p="http://schemas.openxmlformats.org/presentationml/2006/main">
  <p:tag name="KSO_WM_TEMPLATE_CATEGORY" val="custom"/>
  <p:tag name="KSO_WM_TEMPLATE_INDEX" val="20188978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1"/>
  <p:tag name="KSO_WM_UNIT_ID" val="custom20188978_10*m_i*1_1"/>
</p:tagLst>
</file>

<file path=ppt/tags/tag95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1"/>
  <p:tag name="KSO_WM_UNIT_ID" val="custom20188978_10*m_h_i*1_1_1"/>
</p:tagLst>
</file>

<file path=ppt/tags/tag96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1"/>
  <p:tag name="KSO_WM_UNIT_ID" val="custom20188978_10*m_h_i*1_1_2"/>
</p:tagLst>
</file>

<file path=ppt/tags/tag97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1"/>
  <p:tag name="KSO_WM_UNIT_ID" val="custom20188978_10*m_h_i*1_2_1"/>
</p:tagLst>
</file>

<file path=ppt/tags/tag98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1"/>
  <p:tag name="KSO_WM_UNIT_ID" val="custom20188978_10*m_h_i*1_3_1"/>
</p:tagLst>
</file>

<file path=ppt/tags/tag99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4_1"/>
  <p:tag name="KSO_WM_UNIT_LAYERLEVEL" val="1_1_1"/>
  <p:tag name="KSO_WM_BEAUTIFY_FLAG" val="#wm#"/>
  <p:tag name="KSO_WM_TAG_VERSION" val="1.0"/>
  <p:tag name="KSO_WM_DIAGRAM_GROUP_CODE" val="m1-1"/>
  <p:tag name="KSO_WM_UNIT_ID" val="custom20188978_10*m_h_i*1_4_1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>宽屏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1_Office 主题​​</vt:lpstr>
      <vt:lpstr>工作总结模板</vt:lpstr>
      <vt:lpstr>PowerPoint 演示文稿</vt:lpstr>
      <vt:lpstr>阶段工作回顾</vt:lpstr>
      <vt:lpstr>PowerPoint 演示文稿</vt:lpstr>
      <vt:lpstr>取得的成绩与经验</vt:lpstr>
      <vt:lpstr>PowerPoint 演示文稿</vt:lpstr>
      <vt:lpstr>不足之处与原因分析</vt:lpstr>
      <vt:lpstr>PowerPoint 演示文稿</vt:lpstr>
      <vt:lpstr>后续工作计划</vt:lpstr>
      <vt:lpstr>PowerPoint 演示文稿</vt:lpstr>
      <vt:lpstr>总结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似水流年</cp:lastModifiedBy>
  <cp:revision>9</cp:revision>
  <dcterms:created xsi:type="dcterms:W3CDTF">2018-04-26T02:54:00Z</dcterms:created>
  <dcterms:modified xsi:type="dcterms:W3CDTF">2018-10-18T10:34:06Z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2</vt:lpwstr>
  </property>
</Properties>
</file>