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97" r:id="rId3"/>
    <p:sldId id="258" r:id="rId5"/>
    <p:sldId id="259" r:id="rId6"/>
    <p:sldId id="307" r:id="rId7"/>
    <p:sldId id="308" r:id="rId8"/>
    <p:sldId id="309" r:id="rId9"/>
    <p:sldId id="274" r:id="rId10"/>
    <p:sldId id="310" r:id="rId11"/>
    <p:sldId id="306" r:id="rId12"/>
    <p:sldId id="29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EF2"/>
    <a:srgbClr val="1A8D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4" autoAdjust="0"/>
    <p:restoredTop sz="95448" autoAdjust="0"/>
  </p:normalViewPr>
  <p:slideViewPr>
    <p:cSldViewPr snapToGrid="0">
      <p:cViewPr varScale="1">
        <p:scale>
          <a:sx n="101" d="100"/>
          <a:sy n="101" d="100"/>
        </p:scale>
        <p:origin x="10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1D1BE-BFDC-4FDB-A32B-9A462BBC0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933" y="6118396"/>
            <a:ext cx="12192000" cy="320162"/>
          </a:xfrm>
          <a:prstGeom prst="rect">
            <a:avLst/>
          </a:prstGeom>
          <a:solidFill>
            <a:schemeClr val="accent3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8"/>
          <p:cNvCxnSpPr/>
          <p:nvPr/>
        </p:nvCxnSpPr>
        <p:spPr>
          <a:xfrm>
            <a:off x="1310722" y="3218490"/>
            <a:ext cx="810769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/>
          <p:cNvCxnSpPr/>
          <p:nvPr/>
        </p:nvCxnSpPr>
        <p:spPr>
          <a:xfrm>
            <a:off x="10104376" y="3218490"/>
            <a:ext cx="810769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73780" y="2729756"/>
            <a:ext cx="7244441" cy="998125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90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73780" y="5499847"/>
            <a:ext cx="7244441" cy="44105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269" r="208" b="269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16932" y="-1"/>
            <a:ext cx="12225865" cy="6870701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6"/>
          <p:cNvCxnSpPr/>
          <p:nvPr/>
        </p:nvCxnSpPr>
        <p:spPr>
          <a:xfrm>
            <a:off x="5743574" y="3457576"/>
            <a:ext cx="5029088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89250" y="0"/>
            <a:ext cx="4198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25449" y="2379437"/>
            <a:ext cx="1854654" cy="185465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43574" y="2339096"/>
            <a:ext cx="5029088" cy="102098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43574" y="3574946"/>
            <a:ext cx="5029088" cy="45916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154704" y="1412967"/>
            <a:ext cx="1854654" cy="18546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37465" y="6025515"/>
            <a:ext cx="12245975" cy="837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5187" y="3584102"/>
            <a:ext cx="7201626" cy="1281811"/>
          </a:xfrm>
        </p:spPr>
        <p:txBody>
          <a:bodyPr>
            <a:normAutofit/>
          </a:bodyPr>
          <a:lstStyle>
            <a:lvl1pPr algn="ctr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5154613" y="1828800"/>
            <a:ext cx="1854200" cy="11271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7.xml"/><Relationship Id="rId24" Type="http://schemas.openxmlformats.org/officeDocument/2006/relationships/themeOverride" Target="../theme/themeOverride2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3.xml"/><Relationship Id="rId6" Type="http://schemas.openxmlformats.org/officeDocument/2006/relationships/themeOverride" Target="../theme/themeOverride3.xml"/><Relationship Id="rId5" Type="http://schemas.openxmlformats.org/officeDocument/2006/relationships/tags" Target="../tags/tag33.xml"/><Relationship Id="rId4" Type="http://schemas.openxmlformats.org/officeDocument/2006/relationships/image" Target="../media/image2.png"/><Relationship Id="rId3" Type="http://schemas.openxmlformats.org/officeDocument/2006/relationships/hyperlink" Target="index.html" TargetMode="Externa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6.xml"/><Relationship Id="rId3" Type="http://schemas.openxmlformats.org/officeDocument/2006/relationships/hyperlink" Target="index.html" TargetMode="Externa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5" Type="http://schemas.openxmlformats.org/officeDocument/2006/relationships/notesSlide" Target="../notesSlides/notesSlide7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65.xml"/><Relationship Id="rId22" Type="http://schemas.openxmlformats.org/officeDocument/2006/relationships/tags" Target="../tags/tag64.xml"/><Relationship Id="rId21" Type="http://schemas.openxmlformats.org/officeDocument/2006/relationships/tags" Target="../tags/tag63.xml"/><Relationship Id="rId20" Type="http://schemas.openxmlformats.org/officeDocument/2006/relationships/tags" Target="../tags/tag62.xml"/><Relationship Id="rId2" Type="http://schemas.openxmlformats.org/officeDocument/2006/relationships/tags" Target="../tags/tag44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3" Type="http://schemas.openxmlformats.org/officeDocument/2006/relationships/notesSlide" Target="../notesSlides/notesSlide9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89.xml"/><Relationship Id="rId20" Type="http://schemas.openxmlformats.org/officeDocument/2006/relationships/tags" Target="../tags/tag88.xml"/><Relationship Id="rId2" Type="http://schemas.openxmlformats.org/officeDocument/2006/relationships/tags" Target="../tags/tag70.xml"/><Relationship Id="rId19" Type="http://schemas.openxmlformats.org/officeDocument/2006/relationships/tags" Target="../tags/tag87.xml"/><Relationship Id="rId18" Type="http://schemas.openxmlformats.org/officeDocument/2006/relationships/tags" Target="../tags/tag86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73145" y="2097931"/>
            <a:ext cx="7244441" cy="998125"/>
          </a:xfrm>
        </p:spPr>
        <p:txBody>
          <a:bodyPr/>
          <a:lstStyle/>
          <a:p>
            <a:r>
              <a:rPr lang="zh-CN" altLang="en-US">
                <a:effectLst>
                  <a:reflection blurRad="6350" stA="60000" endA="900" endPos="58000" dir="5400000" sy="-100000" algn="bl" rotWithShape="0"/>
                </a:effectLst>
              </a:rPr>
              <a:t>项目评审</a:t>
            </a:r>
            <a:endParaRPr lang="zh-CN" altLang="en-US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92775" y="5222987"/>
            <a:ext cx="7244441" cy="441058"/>
          </a:xfrm>
        </p:spPr>
        <p:txBody>
          <a:bodyPr>
            <a:noAutofit/>
          </a:bodyPr>
          <a:lstStyle/>
          <a:p>
            <a:r>
              <a:rPr lang="en-US" altLang="zh-CN" sz="2400">
                <a:sym typeface="+mn-lt"/>
              </a:rPr>
              <a:t>		</a:t>
            </a:r>
            <a:r>
              <a:rPr lang="zh-CN" altLang="en-US" sz="2400">
                <a:sym typeface="+mn-lt"/>
              </a:rPr>
              <a:t>前端一班</a:t>
            </a:r>
            <a:r>
              <a:rPr lang="en-US" altLang="zh-CN" sz="2400">
                <a:sym typeface="+mn-lt"/>
              </a:rPr>
              <a:t>		</a:t>
            </a:r>
            <a:r>
              <a:rPr lang="zh-CN" altLang="en-US" sz="2400">
                <a:sym typeface="+mn-lt"/>
              </a:rPr>
              <a:t>温珍敏</a:t>
            </a:r>
            <a:endParaRPr lang="zh-CN" altLang="en-US" sz="240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1204119" y="2711531"/>
            <a:ext cx="1689076" cy="205303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1239744" y="1818847"/>
            <a:ext cx="13156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098290" y="943577"/>
            <a:ext cx="3032690" cy="81144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框 5"/>
          <p:cNvSpPr txBox="1"/>
          <p:nvPr>
            <p:custDataLst>
              <p:tags r:id="rId4"/>
            </p:custDataLst>
          </p:nvPr>
        </p:nvSpPr>
        <p:spPr>
          <a:xfrm>
            <a:off x="1492885" y="3200400"/>
            <a:ext cx="1512570" cy="76962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400">
                <a:solidFill>
                  <a:schemeClr val="tx2"/>
                </a:solidFill>
                <a:sym typeface="+mn-lt"/>
              </a:rPr>
              <a:t>项目预览</a:t>
            </a:r>
            <a:endParaRPr kumimoji="1" lang="zh-CN" altLang="en-US" sz="2400">
              <a:solidFill>
                <a:schemeClr val="tx2"/>
              </a:solidFill>
              <a:sym typeface="+mn-lt"/>
            </a:endParaRPr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3331845" y="2660096"/>
            <a:ext cx="1689076" cy="205303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>
            <a:off x="5464651" y="2695656"/>
            <a:ext cx="1689076" cy="205303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7587931" y="2660096"/>
            <a:ext cx="1689076" cy="205303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9530236" y="2695656"/>
            <a:ext cx="1689076" cy="205303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10" name="文本框 5"/>
          <p:cNvSpPr txBox="1"/>
          <p:nvPr>
            <p:custDataLst>
              <p:tags r:id="rId9"/>
            </p:custDataLst>
          </p:nvPr>
        </p:nvSpPr>
        <p:spPr>
          <a:xfrm>
            <a:off x="3663950" y="3200400"/>
            <a:ext cx="1480185" cy="7689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400">
                <a:solidFill>
                  <a:schemeClr val="tx2"/>
                </a:solidFill>
                <a:sym typeface="+mn-lt"/>
              </a:rPr>
              <a:t>功能展示</a:t>
            </a:r>
            <a:endParaRPr kumimoji="1" lang="zh-CN" altLang="en-US" sz="2400">
              <a:solidFill>
                <a:schemeClr val="tx2"/>
              </a:solidFill>
              <a:sym typeface="+mn-lt"/>
            </a:endParaRPr>
          </a:p>
        </p:txBody>
      </p:sp>
      <p:sp>
        <p:nvSpPr>
          <p:cNvPr id="13" name="文本框 5"/>
          <p:cNvSpPr txBox="1"/>
          <p:nvPr>
            <p:custDataLst>
              <p:tags r:id="rId10"/>
            </p:custDataLst>
          </p:nvPr>
        </p:nvSpPr>
        <p:spPr>
          <a:xfrm>
            <a:off x="7727315" y="3014980"/>
            <a:ext cx="1802765" cy="108458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400">
                <a:solidFill>
                  <a:schemeClr val="tx2"/>
                </a:solidFill>
                <a:sym typeface="+mn-lt"/>
              </a:rPr>
              <a:t>存在的问题</a:t>
            </a:r>
            <a:endParaRPr kumimoji="1" lang="zh-CN" altLang="en-US" sz="2400">
              <a:solidFill>
                <a:schemeClr val="tx2"/>
              </a:solidFill>
              <a:sym typeface="+mn-lt"/>
            </a:endParaRPr>
          </a:p>
        </p:txBody>
      </p:sp>
      <p:sp>
        <p:nvSpPr>
          <p:cNvPr id="16" name="文本框 5"/>
          <p:cNvSpPr txBox="1"/>
          <p:nvPr>
            <p:custDataLst>
              <p:tags r:id="rId11"/>
            </p:custDataLst>
          </p:nvPr>
        </p:nvSpPr>
        <p:spPr>
          <a:xfrm>
            <a:off x="9819005" y="3113405"/>
            <a:ext cx="1744345" cy="88773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400">
                <a:solidFill>
                  <a:schemeClr val="tx2"/>
                </a:solidFill>
                <a:sym typeface="+mn-lt"/>
              </a:rPr>
              <a:t>心得体会</a:t>
            </a:r>
            <a:endParaRPr kumimoji="1" lang="zh-CN" altLang="en-US" sz="2400">
              <a:solidFill>
                <a:schemeClr val="tx2"/>
              </a:solidFill>
              <a:sym typeface="+mn-lt"/>
            </a:endParaRPr>
          </a:p>
        </p:txBody>
      </p:sp>
      <p:sp>
        <p:nvSpPr>
          <p:cNvPr id="23" name="文本框 5"/>
          <p:cNvSpPr txBox="1"/>
          <p:nvPr>
            <p:custDataLst>
              <p:tags r:id="rId12"/>
            </p:custDataLst>
          </p:nvPr>
        </p:nvSpPr>
        <p:spPr>
          <a:xfrm>
            <a:off x="5748655" y="3093720"/>
            <a:ext cx="1649095" cy="98361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400">
                <a:solidFill>
                  <a:schemeClr val="tx2"/>
                </a:solidFill>
                <a:sym typeface="+mn-lt"/>
              </a:rPr>
              <a:t>结构分析</a:t>
            </a:r>
            <a:endParaRPr kumimoji="1" lang="zh-CN" altLang="en-US" sz="2400">
              <a:solidFill>
                <a:schemeClr val="tx2"/>
              </a:solidFill>
              <a:sym typeface="+mn-lt"/>
            </a:endParaRPr>
          </a:p>
        </p:txBody>
      </p:sp>
      <p:sp>
        <p:nvSpPr>
          <p:cNvPr id="17" name="直角三角形 16"/>
          <p:cNvSpPr/>
          <p:nvPr>
            <p:custDataLst>
              <p:tags r:id="rId13"/>
            </p:custDataLst>
          </p:nvPr>
        </p:nvSpPr>
        <p:spPr>
          <a:xfrm flipV="1">
            <a:off x="1204119" y="2695288"/>
            <a:ext cx="499601" cy="4996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/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1209171" y="2671430"/>
            <a:ext cx="284052" cy="343235"/>
          </a:xfrm>
          <a:prstGeom prst="rect">
            <a:avLst/>
          </a:prstGeom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" name="直角三角形 20"/>
          <p:cNvSpPr/>
          <p:nvPr>
            <p:custDataLst>
              <p:tags r:id="rId15"/>
            </p:custDataLst>
          </p:nvPr>
        </p:nvSpPr>
        <p:spPr>
          <a:xfrm flipV="1">
            <a:off x="3326618" y="2700799"/>
            <a:ext cx="499601" cy="4996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/>
          </a:p>
        </p:txBody>
      </p:sp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3331670" y="2665919"/>
            <a:ext cx="284052" cy="343235"/>
          </a:xfrm>
          <a:prstGeom prst="rect">
            <a:avLst/>
          </a:prstGeom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4" name="直角三角形 33"/>
          <p:cNvSpPr/>
          <p:nvPr>
            <p:custDataLst>
              <p:tags r:id="rId17"/>
            </p:custDataLst>
          </p:nvPr>
        </p:nvSpPr>
        <p:spPr>
          <a:xfrm flipV="1">
            <a:off x="5459815" y="2695288"/>
            <a:ext cx="499601" cy="4996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/>
          </a:p>
        </p:txBody>
      </p:sp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5464867" y="2671430"/>
            <a:ext cx="284052" cy="343235"/>
          </a:xfrm>
          <a:prstGeom prst="rect">
            <a:avLst/>
          </a:prstGeom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37" name="直角三角形 36"/>
          <p:cNvSpPr/>
          <p:nvPr>
            <p:custDataLst>
              <p:tags r:id="rId19"/>
            </p:custDataLst>
          </p:nvPr>
        </p:nvSpPr>
        <p:spPr>
          <a:xfrm flipV="1">
            <a:off x="7582314" y="2700799"/>
            <a:ext cx="499601" cy="4996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/>
          </a:p>
        </p:txBody>
      </p:sp>
      <p:sp>
        <p:nvSpPr>
          <p:cNvPr id="38" name="文本框 37"/>
          <p:cNvSpPr txBox="1"/>
          <p:nvPr>
            <p:custDataLst>
              <p:tags r:id="rId20"/>
            </p:custDataLst>
          </p:nvPr>
        </p:nvSpPr>
        <p:spPr>
          <a:xfrm>
            <a:off x="7587366" y="2665919"/>
            <a:ext cx="284052" cy="343235"/>
          </a:xfrm>
          <a:prstGeom prst="rect">
            <a:avLst/>
          </a:prstGeom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40" name="直角三角形 39"/>
          <p:cNvSpPr/>
          <p:nvPr>
            <p:custDataLst>
              <p:tags r:id="rId21"/>
            </p:custDataLst>
          </p:nvPr>
        </p:nvSpPr>
        <p:spPr>
          <a:xfrm flipV="1">
            <a:off x="9701674" y="2700799"/>
            <a:ext cx="499601" cy="4996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/>
          </a:p>
        </p:txBody>
      </p:sp>
      <p:sp>
        <p:nvSpPr>
          <p:cNvPr id="41" name="文本框 40"/>
          <p:cNvSpPr txBox="1"/>
          <p:nvPr>
            <p:custDataLst>
              <p:tags r:id="rId22"/>
            </p:custDataLst>
          </p:nvPr>
        </p:nvSpPr>
        <p:spPr>
          <a:xfrm>
            <a:off x="9706726" y="2665919"/>
            <a:ext cx="284052" cy="343235"/>
          </a:xfrm>
          <a:prstGeom prst="rect">
            <a:avLst/>
          </a:prstGeom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</p:spTree>
    <p:custDataLst>
      <p:tags r:id="rId2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 altLang="zh-CN"/>
              <a:t>1.</a:t>
            </a:r>
            <a:r>
              <a:rPr lang="zh-CN" altLang="en-US"/>
              <a:t>项目预览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en-US" altLang="zh-CN" sz="4800" b="1">
              <a:solidFill>
                <a:schemeClr val="bg1"/>
              </a:solidFill>
            </a:endParaRPr>
          </a:p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ONE</a:t>
            </a:r>
            <a:endParaRPr lang="en-US" altLang="zh-CN" sz="4800" b="1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/>
          <p:nvPr>
            <p:ph type="body" idx="1"/>
          </p:nvPr>
        </p:nvSpPr>
        <p:spPr>
          <a:xfrm>
            <a:off x="8079740" y="4215765"/>
            <a:ext cx="4977130" cy="1604645"/>
          </a:xfrm>
        </p:spPr>
        <p:txBody>
          <a:bodyPr/>
          <a:p>
            <a:r>
              <a:rPr lang="zh-CN" altLang="en-US" sz="2400"/>
              <a:t>华为荣耀手机官网</a:t>
            </a:r>
            <a:endParaRPr lang="zh-CN" altLang="en-US" sz="2400"/>
          </a:p>
        </p:txBody>
      </p:sp>
      <p:pic>
        <p:nvPicPr>
          <p:cNvPr id="4" name="图片 3" descr="logo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4105910"/>
            <a:ext cx="2123440" cy="4406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en-US" altLang="zh-CN" sz="4800" b="1">
              <a:solidFill>
                <a:schemeClr val="bg1"/>
              </a:solidFill>
            </a:endParaRPr>
          </a:p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TWO</a:t>
            </a:r>
            <a:endParaRPr lang="en-US" altLang="zh-CN" sz="4800" b="1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/>
          <a:lstStyle/>
          <a:p>
            <a:r>
              <a:rPr lang="en-US" altLang="zh-CN"/>
              <a:t>2.</a:t>
            </a:r>
            <a:r>
              <a:rPr lang="zh-CN" altLang="en-US">
                <a:hlinkClick r:id="rId3" action="ppaction://hlinkfile"/>
              </a:rPr>
              <a:t>功能展示</a:t>
            </a:r>
            <a:endParaRPr lang="zh-CN" altLang="en-US"/>
          </a:p>
        </p:txBody>
      </p:sp>
      <p:sp>
        <p:nvSpPr>
          <p:cNvPr id="4" name="文本占位符 3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PART</a:t>
            </a:r>
            <a:endParaRPr lang="en-US" altLang="zh-CN" sz="3600" b="1">
              <a:solidFill>
                <a:schemeClr val="bg1"/>
              </a:solidFill>
            </a:endParaRPr>
          </a:p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THREE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/>
          <a:lstStyle/>
          <a:p>
            <a:r>
              <a:rPr lang="en-US" altLang="zh-CN"/>
              <a:t>3.</a:t>
            </a:r>
            <a:r>
              <a:rPr lang="zh-CN" altLang="en-US"/>
              <a:t>结构分析</a:t>
            </a:r>
            <a:endParaRPr lang="zh-CN" altLang="en-US"/>
          </a:p>
        </p:txBody>
      </p:sp>
      <p:sp>
        <p:nvSpPr>
          <p:cNvPr id="2" name="文本占位符 1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PART</a:t>
            </a:r>
            <a:endParaRPr lang="en-US" altLang="zh-CN" sz="3600" b="1">
              <a:solidFill>
                <a:schemeClr val="bg1"/>
              </a:solidFill>
            </a:endParaRPr>
          </a:p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FOUR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/>
          <a:lstStyle/>
          <a:p>
            <a:r>
              <a:rPr lang="en-US" altLang="zh-CN"/>
              <a:t>4.</a:t>
            </a:r>
            <a:r>
              <a:rPr lang="zh-CN" altLang="en-US"/>
              <a:t>存在的问题</a:t>
            </a:r>
            <a:endParaRPr lang="zh-CN" altLang="en-US"/>
          </a:p>
        </p:txBody>
      </p:sp>
      <p:sp>
        <p:nvSpPr>
          <p:cNvPr id="4" name="文本占位符 3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>
            <p:custDataLst>
              <p:tags r:id="rId1"/>
            </p:custDataLst>
          </p:nvPr>
        </p:nvSpPr>
        <p:spPr>
          <a:xfrm>
            <a:off x="1762697" y="1731653"/>
            <a:ext cx="1440309" cy="14403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"/>
            </p:custDataLst>
          </p:nvPr>
        </p:nvSpPr>
        <p:spPr>
          <a:xfrm>
            <a:off x="8941879" y="1731653"/>
            <a:ext cx="1440309" cy="14403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40" name="Shape 4117"/>
          <p:cNvSpPr/>
          <p:nvPr>
            <p:custDataLst>
              <p:tags r:id="rId3"/>
            </p:custDataLst>
          </p:nvPr>
        </p:nvSpPr>
        <p:spPr>
          <a:xfrm>
            <a:off x="5736429" y="2035918"/>
            <a:ext cx="696131" cy="8508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69577"/>
                </a:moveTo>
                <a:cubicBezTo>
                  <a:pt x="107566" y="67877"/>
                  <a:pt x="96972" y="65455"/>
                  <a:pt x="83333" y="65455"/>
                </a:cubicBezTo>
                <a:cubicBezTo>
                  <a:pt x="70138" y="65455"/>
                  <a:pt x="63966" y="67161"/>
                  <a:pt x="58522" y="68666"/>
                </a:cubicBezTo>
                <a:cubicBezTo>
                  <a:pt x="54172" y="69872"/>
                  <a:pt x="50422" y="70911"/>
                  <a:pt x="43333" y="70911"/>
                </a:cubicBezTo>
                <a:cubicBezTo>
                  <a:pt x="33872" y="70911"/>
                  <a:pt x="29266" y="69650"/>
                  <a:pt x="24388" y="68322"/>
                </a:cubicBezTo>
                <a:cubicBezTo>
                  <a:pt x="19800" y="67072"/>
                  <a:pt x="15050" y="65788"/>
                  <a:pt x="6666" y="65511"/>
                </a:cubicBezTo>
                <a:lnTo>
                  <a:pt x="6666" y="5511"/>
                </a:lnTo>
                <a:cubicBezTo>
                  <a:pt x="13950" y="5766"/>
                  <a:pt x="18011" y="6877"/>
                  <a:pt x="22277" y="8044"/>
                </a:cubicBezTo>
                <a:cubicBezTo>
                  <a:pt x="27450" y="9450"/>
                  <a:pt x="32794" y="10911"/>
                  <a:pt x="43333" y="10911"/>
                </a:cubicBezTo>
                <a:cubicBezTo>
                  <a:pt x="51516" y="10911"/>
                  <a:pt x="56161" y="9627"/>
                  <a:pt x="60655" y="8377"/>
                </a:cubicBezTo>
                <a:cubicBezTo>
                  <a:pt x="65855" y="6944"/>
                  <a:pt x="71238" y="5455"/>
                  <a:pt x="83333" y="5455"/>
                </a:cubicBezTo>
                <a:cubicBezTo>
                  <a:pt x="98116" y="5455"/>
                  <a:pt x="109155" y="8583"/>
                  <a:pt x="113333" y="9966"/>
                </a:cubicBezTo>
                <a:cubicBezTo>
                  <a:pt x="113333" y="9966"/>
                  <a:pt x="113333" y="69577"/>
                  <a:pt x="113333" y="69577"/>
                </a:cubicBezTo>
                <a:close/>
                <a:moveTo>
                  <a:pt x="119966" y="8183"/>
                </a:moveTo>
                <a:cubicBezTo>
                  <a:pt x="119966" y="7183"/>
                  <a:pt x="119322" y="6222"/>
                  <a:pt x="118155" y="5744"/>
                </a:cubicBezTo>
                <a:cubicBezTo>
                  <a:pt x="117583" y="5505"/>
                  <a:pt x="103883" y="0"/>
                  <a:pt x="83333" y="0"/>
                </a:cubicBezTo>
                <a:cubicBezTo>
                  <a:pt x="70138" y="0"/>
                  <a:pt x="63966" y="1711"/>
                  <a:pt x="58522" y="3216"/>
                </a:cubicBezTo>
                <a:cubicBezTo>
                  <a:pt x="54172" y="4416"/>
                  <a:pt x="50422" y="5455"/>
                  <a:pt x="43333" y="5455"/>
                </a:cubicBezTo>
                <a:cubicBezTo>
                  <a:pt x="33872" y="5455"/>
                  <a:pt x="29266" y="4200"/>
                  <a:pt x="24388" y="2866"/>
                </a:cubicBezTo>
                <a:cubicBezTo>
                  <a:pt x="19216" y="1461"/>
                  <a:pt x="13872" y="0"/>
                  <a:pt x="3333" y="0"/>
                </a:cubicBez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70966"/>
                </a:lnTo>
                <a:cubicBezTo>
                  <a:pt x="13950" y="71222"/>
                  <a:pt x="18011" y="72333"/>
                  <a:pt x="22277" y="73500"/>
                </a:cubicBezTo>
                <a:cubicBezTo>
                  <a:pt x="27450" y="74905"/>
                  <a:pt x="32794" y="76361"/>
                  <a:pt x="43333" y="76361"/>
                </a:cubicBezTo>
                <a:cubicBezTo>
                  <a:pt x="51516" y="76361"/>
                  <a:pt x="56161" y="75077"/>
                  <a:pt x="60655" y="73838"/>
                </a:cubicBezTo>
                <a:cubicBezTo>
                  <a:pt x="65855" y="72394"/>
                  <a:pt x="71238" y="70911"/>
                  <a:pt x="83333" y="70911"/>
                </a:cubicBezTo>
                <a:cubicBezTo>
                  <a:pt x="102222" y="70911"/>
                  <a:pt x="115050" y="76027"/>
                  <a:pt x="115183" y="76077"/>
                </a:cubicBezTo>
                <a:cubicBezTo>
                  <a:pt x="116827" y="76744"/>
                  <a:pt x="118827" y="76200"/>
                  <a:pt x="119650" y="74850"/>
                </a:cubicBezTo>
                <a:cubicBezTo>
                  <a:pt x="119888" y="74461"/>
                  <a:pt x="119966" y="74044"/>
                  <a:pt x="119966" y="73638"/>
                </a:cubicBezTo>
                <a:lnTo>
                  <a:pt x="120000" y="73638"/>
                </a:lnTo>
                <a:lnTo>
                  <a:pt x="120000" y="8183"/>
                </a:lnTo>
                <a:cubicBezTo>
                  <a:pt x="120000" y="8183"/>
                  <a:pt x="119966" y="8183"/>
                  <a:pt x="119966" y="818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30000"/>
              </a:lnSpc>
              <a:buNone/>
            </a:pPr>
            <a:endParaRPr sz="3000">
              <a:solidFill>
                <a:schemeClr val="dk1"/>
              </a:solidFill>
              <a:latin typeface="+mn-lt"/>
              <a:ea typeface="+mn-ea"/>
              <a:cs typeface="+mn-cs"/>
              <a:sym typeface="Lato" panose="020F0502020204030203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762996" y="2173316"/>
            <a:ext cx="1234566" cy="76738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sz="2000" dirty="0"/>
              <a:t>结构层方面</a:t>
            </a:r>
            <a:endParaRPr lang="zh-CN" altLang="en-US" sz="2000" dirty="0"/>
          </a:p>
        </p:txBody>
      </p:sp>
      <p:sp>
        <p:nvSpPr>
          <p:cNvPr id="44" name="矩形 43"/>
          <p:cNvSpPr/>
          <p:nvPr>
            <p:custDataLst>
              <p:tags r:id="rId5"/>
            </p:custDataLst>
          </p:nvPr>
        </p:nvSpPr>
        <p:spPr>
          <a:xfrm>
            <a:off x="4558943" y="3838427"/>
            <a:ext cx="3046876" cy="20319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795678" y="4703673"/>
            <a:ext cx="2625728" cy="1052596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z="1400"/>
              <a:t>属性繁杂</a:t>
            </a:r>
            <a:endParaRPr lang="zh-CN" altLang="en-US" sz="1400"/>
          </a:p>
        </p:txBody>
      </p:sp>
      <p:sp>
        <p:nvSpPr>
          <p:cNvPr id="32" name="椭圆 31"/>
          <p:cNvSpPr/>
          <p:nvPr>
            <p:custDataLst>
              <p:tags r:id="rId7"/>
            </p:custDataLst>
          </p:nvPr>
        </p:nvSpPr>
        <p:spPr>
          <a:xfrm>
            <a:off x="5353622" y="1731653"/>
            <a:ext cx="1440309" cy="14403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 flipH="1">
            <a:off x="3203006" y="2451808"/>
            <a:ext cx="2150616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9"/>
            </p:custDataLst>
          </p:nvPr>
        </p:nvCxnSpPr>
        <p:spPr>
          <a:xfrm flipH="1">
            <a:off x="6793931" y="2451808"/>
            <a:ext cx="2150616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4187611" y="2389680"/>
            <a:ext cx="181405" cy="1814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11"/>
            </p:custDataLst>
          </p:nvPr>
        </p:nvSpPr>
        <p:spPr>
          <a:xfrm>
            <a:off x="7777202" y="2389679"/>
            <a:ext cx="181405" cy="1814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1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954120" y="239906"/>
            <a:ext cx="3676263" cy="8014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4.1</a:t>
            </a:r>
            <a:r>
              <a:rPr lang="zh-CN" alt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问题根源</a:t>
            </a:r>
            <a:endParaRPr lang="zh-CN" alt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文本框 37"/>
          <p:cNvSpPr txBox="1"/>
          <p:nvPr>
            <p:custDataLst>
              <p:tags r:id="rId14"/>
            </p:custDataLst>
          </p:nvPr>
        </p:nvSpPr>
        <p:spPr>
          <a:xfrm>
            <a:off x="5435832" y="2173505"/>
            <a:ext cx="1234566" cy="76738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altLang="en-US" sz="2000" dirty="0"/>
              <a:t>表现层方面</a:t>
            </a:r>
            <a:endParaRPr lang="zh-CN" altLang="en-US" sz="2000" dirty="0"/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9020558" y="2119366"/>
            <a:ext cx="1234566" cy="76738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altLang="en-US" sz="2000" dirty="0"/>
              <a:t>行为层方面</a:t>
            </a:r>
            <a:endParaRPr lang="zh-CN" altLang="en-US" sz="2000" dirty="0"/>
          </a:p>
        </p:txBody>
      </p:sp>
      <p:cxnSp>
        <p:nvCxnSpPr>
          <p:cNvPr id="14" name="直线箭头连接符 13"/>
          <p:cNvCxnSpPr/>
          <p:nvPr>
            <p:custDataLst>
              <p:tags r:id="rId16"/>
            </p:custDataLst>
          </p:nvPr>
        </p:nvCxnSpPr>
        <p:spPr>
          <a:xfrm>
            <a:off x="2473382" y="3171962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>
            <p:custDataLst>
              <p:tags r:id="rId17"/>
            </p:custDataLst>
          </p:nvPr>
        </p:nvCxnSpPr>
        <p:spPr>
          <a:xfrm>
            <a:off x="6080533" y="3171962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>
            <p:custDataLst>
              <p:tags r:id="rId18"/>
            </p:custDataLst>
          </p:nvPr>
        </p:nvCxnSpPr>
        <p:spPr>
          <a:xfrm>
            <a:off x="9684950" y="3171962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>
            <p:custDataLst>
              <p:tags r:id="rId19"/>
            </p:custDataLst>
          </p:nvPr>
        </p:nvSpPr>
        <p:spPr>
          <a:xfrm>
            <a:off x="957953" y="3838427"/>
            <a:ext cx="3046876" cy="20319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69" name="文本框 68"/>
          <p:cNvSpPr txBox="1"/>
          <p:nvPr>
            <p:custDataLst>
              <p:tags r:id="rId20"/>
            </p:custDataLst>
          </p:nvPr>
        </p:nvSpPr>
        <p:spPr>
          <a:xfrm>
            <a:off x="1194688" y="4703673"/>
            <a:ext cx="2625728" cy="1052596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z="1400"/>
              <a:t>div</a:t>
            </a:r>
            <a:r>
              <a:rPr lang="zh-CN" altLang="en-US" sz="1400"/>
              <a:t>标签滥用，结构不够清晰明了</a:t>
            </a:r>
            <a:endParaRPr lang="zh-CN" altLang="en-US" sz="1400"/>
          </a:p>
        </p:txBody>
      </p:sp>
      <p:sp>
        <p:nvSpPr>
          <p:cNvPr id="71" name="矩形 70"/>
          <p:cNvSpPr/>
          <p:nvPr>
            <p:custDataLst>
              <p:tags r:id="rId21"/>
            </p:custDataLst>
          </p:nvPr>
        </p:nvSpPr>
        <p:spPr>
          <a:xfrm>
            <a:off x="8161512" y="3838427"/>
            <a:ext cx="3046876" cy="20319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3" name="文本框 72"/>
          <p:cNvSpPr txBox="1"/>
          <p:nvPr>
            <p:custDataLst>
              <p:tags r:id="rId22"/>
            </p:custDataLst>
          </p:nvPr>
        </p:nvSpPr>
        <p:spPr>
          <a:xfrm>
            <a:off x="8398247" y="4703673"/>
            <a:ext cx="2625728" cy="1052596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z="1400"/>
              <a:t>对</a:t>
            </a:r>
            <a:r>
              <a:rPr lang="en-US" altLang="zh-CN" sz="1400"/>
              <a:t>JS</a:t>
            </a:r>
            <a:r>
              <a:rPr lang="zh-CN" altLang="en-US" sz="1400"/>
              <a:t>的学习不够深入</a:t>
            </a:r>
            <a:endParaRPr lang="zh-CN" altLang="en-US" sz="1400"/>
          </a:p>
        </p:txBody>
      </p:sp>
    </p:spTree>
    <p:custDataLst>
      <p:tags r:id="rId2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PART</a:t>
            </a:r>
            <a:endParaRPr lang="en-US" altLang="zh-CN" sz="3600" b="1">
              <a:solidFill>
                <a:schemeClr val="bg1"/>
              </a:solidFill>
            </a:endParaRPr>
          </a:p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FIVE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心得体会</a:t>
            </a:r>
            <a:endParaRPr lang="zh-CN" altLang="en-US"/>
          </a:p>
        </p:txBody>
      </p:sp>
      <p:sp>
        <p:nvSpPr>
          <p:cNvPr id="2" name="文本占位符 1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51773" y="3173033"/>
            <a:ext cx="2094706" cy="501313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0"/>
              <a:t>整体预览</a:t>
            </a:r>
            <a:endParaRPr lang="zh-CN" altLang="en-US" sz="1800" b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435501" y="3727815"/>
            <a:ext cx="2110978" cy="18849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zh-CN" altLang="en-US" sz="1400">
                <a:solidFill>
                  <a:schemeClr val="bg1">
                    <a:lumMod val="65000"/>
                  </a:schemeClr>
                </a:solidFill>
              </a:rPr>
              <a:t>全局观念，做到心中有数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39"/>
          <p:cNvSpPr txBox="1"/>
          <p:nvPr>
            <p:custDataLst>
              <p:tags r:id="rId3"/>
            </p:custDataLst>
          </p:nvPr>
        </p:nvSpPr>
        <p:spPr>
          <a:xfrm>
            <a:off x="954120" y="239906"/>
            <a:ext cx="3676263" cy="8014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5.1</a:t>
            </a:r>
            <a:r>
              <a:rPr lang="zh-CN" alt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制作思路</a:t>
            </a:r>
            <a:endParaRPr lang="zh-CN" alt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矩形 40"/>
          <p:cNvSpPr/>
          <p:nvPr>
            <p:custDataLst>
              <p:tags r:id="rId4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线箭头连接符 4"/>
          <p:cNvCxnSpPr/>
          <p:nvPr>
            <p:custDataLst>
              <p:tags r:id="rId5"/>
            </p:custDataLst>
          </p:nvPr>
        </p:nvCxnSpPr>
        <p:spPr>
          <a:xfrm>
            <a:off x="1498937" y="2713457"/>
            <a:ext cx="9996269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>
            <a:off x="1268537" y="2508395"/>
            <a:ext cx="444907" cy="444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>
          <a:xfrm>
            <a:off x="1119524" y="1960309"/>
            <a:ext cx="752143" cy="5013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start</a:t>
            </a:r>
            <a:endParaRPr lang="zh-CN" altLang="en-US" b="0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椭圆 43"/>
          <p:cNvSpPr/>
          <p:nvPr>
            <p:custDataLst>
              <p:tags r:id="rId8"/>
            </p:custDataLst>
          </p:nvPr>
        </p:nvSpPr>
        <p:spPr>
          <a:xfrm>
            <a:off x="3611270" y="2544743"/>
            <a:ext cx="337920" cy="337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</a:t>
            </a:r>
            <a:endParaRPr kumimoji="1" lang="zh-CN" altLang="en-US" dirty="0"/>
          </a:p>
        </p:txBody>
      </p:sp>
      <p:sp>
        <p:nvSpPr>
          <p:cNvPr id="45" name="椭圆 44"/>
          <p:cNvSpPr/>
          <p:nvPr>
            <p:custDataLst>
              <p:tags r:id="rId9"/>
            </p:custDataLst>
          </p:nvPr>
        </p:nvSpPr>
        <p:spPr>
          <a:xfrm>
            <a:off x="5879709" y="2561888"/>
            <a:ext cx="337920" cy="337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6" name="椭圆 45"/>
          <p:cNvSpPr/>
          <p:nvPr>
            <p:custDataLst>
              <p:tags r:id="rId10"/>
            </p:custDataLst>
          </p:nvPr>
        </p:nvSpPr>
        <p:spPr>
          <a:xfrm>
            <a:off x="8119881" y="2561888"/>
            <a:ext cx="337920" cy="337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7" name="椭圆 46"/>
          <p:cNvSpPr/>
          <p:nvPr>
            <p:custDataLst>
              <p:tags r:id="rId11"/>
            </p:custDataLst>
          </p:nvPr>
        </p:nvSpPr>
        <p:spPr>
          <a:xfrm>
            <a:off x="10368002" y="2508395"/>
            <a:ext cx="444907" cy="444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>
            <p:custDataLst>
              <p:tags r:id="rId12"/>
            </p:custDataLst>
          </p:nvPr>
        </p:nvSpPr>
        <p:spPr>
          <a:xfrm>
            <a:off x="10218989" y="1960309"/>
            <a:ext cx="752143" cy="5013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end</a:t>
            </a:r>
            <a:endParaRPr lang="zh-CN" altLang="en-US" b="0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文本框 50"/>
          <p:cNvSpPr txBox="1"/>
          <p:nvPr>
            <p:custDataLst>
              <p:tags r:id="rId13"/>
            </p:custDataLst>
          </p:nvPr>
        </p:nvSpPr>
        <p:spPr>
          <a:xfrm>
            <a:off x="2732602" y="3173033"/>
            <a:ext cx="2094706" cy="501313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0"/>
              <a:t>按</a:t>
            </a:r>
            <a:r>
              <a:rPr lang="en-US" altLang="zh-CN" sz="1800" b="0"/>
              <a:t>“</a:t>
            </a:r>
            <a:r>
              <a:rPr lang="zh-CN" altLang="en-US" sz="1800" b="0"/>
              <a:t>部</a:t>
            </a:r>
            <a:r>
              <a:rPr lang="en-US" altLang="zh-CN" sz="1800" b="0"/>
              <a:t>”</a:t>
            </a:r>
            <a:r>
              <a:rPr lang="zh-CN" altLang="en-US" sz="1800" b="0"/>
              <a:t>就班</a:t>
            </a:r>
            <a:endParaRPr lang="zh-CN" altLang="en-US" sz="1800" b="0"/>
          </a:p>
        </p:txBody>
      </p:sp>
      <p:sp>
        <p:nvSpPr>
          <p:cNvPr id="52" name="文本框 51"/>
          <p:cNvSpPr txBox="1"/>
          <p:nvPr>
            <p:custDataLst>
              <p:tags r:id="rId14"/>
            </p:custDataLst>
          </p:nvPr>
        </p:nvSpPr>
        <p:spPr>
          <a:xfrm>
            <a:off x="2716330" y="3727815"/>
            <a:ext cx="2110978" cy="18849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zh-CN" altLang="en-US" sz="1400">
                <a:solidFill>
                  <a:schemeClr val="bg1">
                    <a:lumMod val="65000"/>
                  </a:schemeClr>
                </a:solidFill>
              </a:rPr>
              <a:t>把问题简单化，分步进行，逐个击破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15"/>
            </p:custDataLst>
          </p:nvPr>
        </p:nvSpPr>
        <p:spPr>
          <a:xfrm>
            <a:off x="5013431" y="3173033"/>
            <a:ext cx="2094706" cy="501313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0"/>
              <a:t>结构基础</a:t>
            </a:r>
            <a:endParaRPr lang="zh-CN" altLang="en-US" sz="1800" b="0"/>
          </a:p>
        </p:txBody>
      </p:sp>
      <p:sp>
        <p:nvSpPr>
          <p:cNvPr id="54" name="文本框 53"/>
          <p:cNvSpPr txBox="1"/>
          <p:nvPr>
            <p:custDataLst>
              <p:tags r:id="rId16"/>
            </p:custDataLst>
          </p:nvPr>
        </p:nvSpPr>
        <p:spPr>
          <a:xfrm>
            <a:off x="4997159" y="3727815"/>
            <a:ext cx="2110978" cy="18849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zh-CN" altLang="en-US" sz="1400">
                <a:solidFill>
                  <a:schemeClr val="bg1">
                    <a:lumMod val="65000"/>
                  </a:schemeClr>
                </a:solidFill>
              </a:rPr>
              <a:t>稳扎稳打，不多不少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本框 58"/>
          <p:cNvSpPr txBox="1"/>
          <p:nvPr>
            <p:custDataLst>
              <p:tags r:id="rId17"/>
            </p:custDataLst>
          </p:nvPr>
        </p:nvSpPr>
        <p:spPr>
          <a:xfrm>
            <a:off x="7294260" y="3173033"/>
            <a:ext cx="2094706" cy="501313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0"/>
              <a:t>表现样式</a:t>
            </a:r>
            <a:endParaRPr lang="zh-CN" altLang="en-US" sz="1800" b="0"/>
          </a:p>
        </p:txBody>
      </p:sp>
      <p:sp>
        <p:nvSpPr>
          <p:cNvPr id="60" name="文本框 59"/>
          <p:cNvSpPr txBox="1"/>
          <p:nvPr>
            <p:custDataLst>
              <p:tags r:id="rId18"/>
            </p:custDataLst>
          </p:nvPr>
        </p:nvSpPr>
        <p:spPr>
          <a:xfrm>
            <a:off x="7277988" y="3727815"/>
            <a:ext cx="2110978" cy="18849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zh-CN" altLang="en-US" sz="1400">
                <a:solidFill>
                  <a:schemeClr val="bg1">
                    <a:lumMod val="65000"/>
                  </a:schemeClr>
                </a:solidFill>
              </a:rPr>
              <a:t>简洁明了，指向明确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文本框 61"/>
          <p:cNvSpPr txBox="1"/>
          <p:nvPr>
            <p:custDataLst>
              <p:tags r:id="rId19"/>
            </p:custDataLst>
          </p:nvPr>
        </p:nvSpPr>
        <p:spPr>
          <a:xfrm>
            <a:off x="9575088" y="3173033"/>
            <a:ext cx="2094706" cy="501313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0"/>
              <a:t>逐步检查</a:t>
            </a:r>
            <a:endParaRPr lang="zh-CN" altLang="en-US" sz="1800" b="0"/>
          </a:p>
        </p:txBody>
      </p:sp>
      <p:sp>
        <p:nvSpPr>
          <p:cNvPr id="63" name="文本框 62"/>
          <p:cNvSpPr txBox="1"/>
          <p:nvPr>
            <p:custDataLst>
              <p:tags r:id="rId20"/>
            </p:custDataLst>
          </p:nvPr>
        </p:nvSpPr>
        <p:spPr>
          <a:xfrm>
            <a:off x="9558816" y="3727815"/>
            <a:ext cx="2110978" cy="18849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zh-CN" altLang="en-US" sz="1400">
                <a:solidFill>
                  <a:schemeClr val="bg1">
                    <a:lumMod val="65000"/>
                  </a:schemeClr>
                </a:solidFill>
              </a:rPr>
              <a:t>优化代码，趋臻完善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2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73_1*i*0"/>
  <p:tag name="KSO_WM_TEMPLATE_CATEGORY" val="custom"/>
  <p:tag name="KSO_WM_TEMPLATE_INDEX" val="20185073"/>
  <p:tag name="KSO_WM_UNIT_INDEX" val="0"/>
</p:tagLst>
</file>

<file path=ppt/tags/tag1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2*a*1"/>
  <p:tag name="KSO_WM_UNIT_PRESET_TEXT" val="CONTENTS"/>
</p:tagLst>
</file>

<file path=ppt/tags/tag1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1_1"/>
  <p:tag name="KSO_WM_UNIT_LAYERLEVEL" val="1_1_1"/>
  <p:tag name="KSO_WM_UNIT_VALUE" val="2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8997_2*l_h_f*1_1_1"/>
  <p:tag name="KSO_WM_UNIT_PRESET_TEXT" val="绪论"/>
</p:tagLst>
</file>

<file path=ppt/tags/tag1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2_1"/>
  <p:tag name="KSO_WM_UNIT_LAYERLEVEL" val="1_1_1"/>
  <p:tag name="KSO_WM_BEAUTIFY_FLAG" val="#wm#"/>
  <p:tag name="KSO_WM_DIAGRAM_GROUP_CODE" val="l1-1"/>
  <p:tag name="KSO_WM_UNIT_ID" val="custom20188997_2*l_h_i*1_2_1"/>
</p:tagLst>
</file>

<file path=ppt/tags/tag1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1"/>
  <p:tag name="KSO_WM_UNIT_LAYERLEVEL" val="1_1_1"/>
  <p:tag name="KSO_WM_BEAUTIFY_FLAG" val="#wm#"/>
  <p:tag name="KSO_WM_DIAGRAM_GROUP_CODE" val="l1-1"/>
  <p:tag name="KSO_WM_UNIT_ID" val="custom20188997_2*l_h_i*1_3_1"/>
</p:tagLst>
</file>

<file path=ppt/tags/tag1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4_1"/>
  <p:tag name="KSO_WM_UNIT_LAYERLEVEL" val="1_1_1"/>
  <p:tag name="KSO_WM_BEAUTIFY_FLAG" val="#wm#"/>
  <p:tag name="KSO_WM_DIAGRAM_GROUP_CODE" val="l1-1"/>
  <p:tag name="KSO_WM_UNIT_ID" val="custom20188997_2*l_h_i*1_4_1"/>
</p:tagLst>
</file>

<file path=ppt/tags/tag1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5_1"/>
  <p:tag name="KSO_WM_UNIT_LAYERLEVEL" val="1_1_1"/>
  <p:tag name="KSO_WM_BEAUTIFY_FLAG" val="#wm#"/>
  <p:tag name="KSO_WM_DIAGRAM_GROUP_CODE" val="l1-1"/>
  <p:tag name="KSO_WM_UNIT_ID" val="custom20188997_2*l_h_i*1_5_1"/>
</p:tagLst>
</file>

<file path=ppt/tags/tag1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2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8997_2*l_h_f*1_2_1"/>
  <p:tag name="KSO_WM_UNIT_PRESET_TEXT" val="研究&#13;方法"/>
</p:tagLst>
</file>

<file path=ppt/tags/tag1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4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8997_2*l_h_f*1_4_1"/>
  <p:tag name="KSO_WM_UNIT_PRESET_TEXT" val="成果&#13;应用"/>
</p:tagLst>
</file>

<file path=ppt/tags/tag1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5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8997_2*l_h_f*1_5_1"/>
  <p:tag name="KSO_WM_UNIT_PRESET_TEXT" val="总结&#13;展望"/>
</p:tagLst>
</file>

<file path=ppt/tags/tag1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3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8997_2*l_h_f*1_3_1"/>
  <p:tag name="KSO_WM_UNIT_PRESET_TEXT" val="技术&#13;实践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8997"/>
</p:tagLst>
</file>

<file path=ppt/tags/tag2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2"/>
  <p:tag name="KSO_WM_UNIT_LAYERLEVEL" val="1_1_1"/>
  <p:tag name="KSO_WM_BEAUTIFY_FLAG" val="#wm#"/>
  <p:tag name="KSO_WM_DIAGRAM_GROUP_CODE" val="l1-1"/>
  <p:tag name="KSO_WM_UNIT_ID" val="custom20188997_2*l_h_i*1_1_2"/>
</p:tagLst>
</file>

<file path=ppt/tags/tag2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3"/>
  <p:tag name="KSO_WM_UNIT_LAYERLEVEL" val="1_1_1"/>
  <p:tag name="KSO_WM_BEAUTIFY_FLAG" val="#wm#"/>
  <p:tag name="KSO_WM_DIAGRAM_GROUP_CODE" val="l1-1"/>
  <p:tag name="KSO_WM_UNIT_ID" val="custom20188997_2*l_h_i*1_1_3"/>
</p:tagLst>
</file>

<file path=ppt/tags/tag2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2_2"/>
  <p:tag name="KSO_WM_UNIT_LAYERLEVEL" val="1_1_1"/>
  <p:tag name="KSO_WM_BEAUTIFY_FLAG" val="#wm#"/>
  <p:tag name="KSO_WM_DIAGRAM_GROUP_CODE" val="l1-1"/>
  <p:tag name="KSO_WM_UNIT_ID" val="custom20188997_2*l_h_i*1_2_2"/>
</p:tagLst>
</file>

<file path=ppt/tags/tag2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2_3"/>
  <p:tag name="KSO_WM_UNIT_LAYERLEVEL" val="1_1_1"/>
  <p:tag name="KSO_WM_BEAUTIFY_FLAG" val="#wm#"/>
  <p:tag name="KSO_WM_DIAGRAM_GROUP_CODE" val="l1-1"/>
  <p:tag name="KSO_WM_UNIT_ID" val="custom20188997_2*l_h_i*1_2_3"/>
</p:tagLst>
</file>

<file path=ppt/tags/tag2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2"/>
  <p:tag name="KSO_WM_UNIT_LAYERLEVEL" val="1_1_1"/>
  <p:tag name="KSO_WM_BEAUTIFY_FLAG" val="#wm#"/>
  <p:tag name="KSO_WM_DIAGRAM_GROUP_CODE" val="l1-1"/>
  <p:tag name="KSO_WM_UNIT_ID" val="custom20188997_2*l_h_i*1_3_2"/>
</p:tagLst>
</file>

<file path=ppt/tags/tag2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3"/>
  <p:tag name="KSO_WM_UNIT_LAYERLEVEL" val="1_1_1"/>
  <p:tag name="KSO_WM_BEAUTIFY_FLAG" val="#wm#"/>
  <p:tag name="KSO_WM_DIAGRAM_GROUP_CODE" val="l1-1"/>
  <p:tag name="KSO_WM_UNIT_ID" val="custom20188997_2*l_h_i*1_3_3"/>
</p:tagLst>
</file>

<file path=ppt/tags/tag2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4_2"/>
  <p:tag name="KSO_WM_UNIT_LAYERLEVEL" val="1_1_1"/>
  <p:tag name="KSO_WM_BEAUTIFY_FLAG" val="#wm#"/>
  <p:tag name="KSO_WM_DIAGRAM_GROUP_CODE" val="l1-1"/>
  <p:tag name="KSO_WM_UNIT_ID" val="custom20188997_2*l_h_i*1_4_2"/>
</p:tagLst>
</file>

<file path=ppt/tags/tag2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4_3"/>
  <p:tag name="KSO_WM_UNIT_LAYERLEVEL" val="1_1_1"/>
  <p:tag name="KSO_WM_BEAUTIFY_FLAG" val="#wm#"/>
  <p:tag name="KSO_WM_DIAGRAM_GROUP_CODE" val="l1-1"/>
  <p:tag name="KSO_WM_UNIT_ID" val="custom20188997_2*l_h_i*1_4_3"/>
</p:tagLst>
</file>

<file path=ppt/tags/tag2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5_2"/>
  <p:tag name="KSO_WM_UNIT_LAYERLEVEL" val="1_1_1"/>
  <p:tag name="KSO_WM_BEAUTIFY_FLAG" val="#wm#"/>
  <p:tag name="KSO_WM_DIAGRAM_GROUP_CODE" val="l1-1"/>
  <p:tag name="KSO_WM_UNIT_ID" val="custom20188997_2*l_h_i*1_5_2"/>
</p:tagLst>
</file>

<file path=ppt/tags/tag2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5_3"/>
  <p:tag name="KSO_WM_UNIT_LAYERLEVEL" val="1_1_1"/>
  <p:tag name="KSO_WM_BEAUTIFY_FLAG" val="#wm#"/>
  <p:tag name="KSO_WM_DIAGRAM_GROUP_CODE" val="l1-1"/>
  <p:tag name="KSO_WM_UNIT_ID" val="custom20188997_2*l_h_i*1_5_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8997"/>
</p:tagLst>
</file>

<file path=ppt/tags/tag30.xml><?xml version="1.0" encoding="utf-8"?>
<p:tagLst xmlns:p="http://schemas.openxmlformats.org/presentationml/2006/main">
  <p:tag name="KSO_WM_TAG_VERSION" val="1.0"/>
  <p:tag name="KSO_WM_SLIDE_ITEM_CNT" val="5"/>
  <p:tag name="KSO_WM_SLIDE_LAYOUT" val="a_b_l"/>
  <p:tag name="KSO_WM_SLIDE_LAYOUT_CNT" val="1_1_1"/>
  <p:tag name="KSO_WM_SLIDE_TYPE" val="contents"/>
  <p:tag name="KSO_WM_SLIDE_SUBTYPE" val="diag"/>
  <p:tag name="KSO_WM_BEAUTIFY_FLAG" val="#wm#"/>
  <p:tag name="KSO_WM_COMBINE_RELATE_SLIDE_ID" val="background20185107_2"/>
  <p:tag name="KSO_WM_TEMPLATE_CATEGORY" val="custom"/>
  <p:tag name="KSO_WM_TEMPLATE_INDEX" val="20188997"/>
  <p:tag name="KSO_WM_SLIDE_ID" val="custom20188997_2"/>
  <p:tag name="KSO_WM_SLIDE_INDEX" val="2"/>
  <p:tag name="KSO_WM_DIAGRAM_GROUP_CODE" val="l1-1"/>
  <p:tag name="KSO_WM_TEMPLATE_SUBCATEGORY" val="combine"/>
</p:tagLst>
</file>

<file path=ppt/tags/tag3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3*a*1"/>
  <p:tag name="KSO_WM_UNIT_PRESET_TEXT" val="1. 绪论"/>
</p:tagLst>
</file>

<file path=ppt/tags/tag3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e"/>
  <p:tag name="KSO_WM_UNIT_INDEX" val="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UNIT_ID" val="custom20188997_3*e*1"/>
  <p:tag name="KSO_WM_UNIT_PRESET_TEXT" val="PART&#13;ONE"/>
</p:tagLst>
</file>

<file path=ppt/tags/tag33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3"/>
  <p:tag name="KSO_WM_TEMPLATE_CATEGORY" val="custom"/>
  <p:tag name="KSO_WM_TEMPLATE_INDEX" val="20188997"/>
  <p:tag name="KSO_WM_SLIDE_ID" val="custom20188997_3"/>
  <p:tag name="KSO_WM_SLIDE_INDEX" val="3"/>
  <p:tag name="KSO_WM_TEMPLATE_SUBCATEGORY" val="combine"/>
</p:tagLst>
</file>

<file path=ppt/tags/tag3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e"/>
  <p:tag name="KSO_WM_UNIT_INDEX" val="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UNIT_ID" val="custom20188997_5*e*1"/>
  <p:tag name="KSO_WM_UNIT_PRESET_TEXT" val="PART&#13;TWO"/>
</p:tagLst>
</file>

<file path=ppt/tags/tag3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5*a*1"/>
  <p:tag name="KSO_WM_UNIT_PRESET_TEXT" val="2. 研究方法"/>
</p:tagLst>
</file>

<file path=ppt/tags/tag36.xml><?xml version="1.0" encoding="utf-8"?>
<p:tagLst xmlns:p="http://schemas.openxmlformats.org/presentationml/2006/main">
  <p:tag name="KSO_WM_TAG_VERSION" val="1.0"/>
  <p:tag name="KSO_WM_SLIDE_ITEM_CNT" val="2"/>
  <p:tag name="KSO_WM_SLIDE_LAYOUT" val="a_e_f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5"/>
  <p:tag name="KSO_WM_TEMPLATE_CATEGORY" val="custom"/>
  <p:tag name="KSO_WM_TEMPLATE_INDEX" val="20188997"/>
  <p:tag name="KSO_WM_SLIDE_ID" val="custom20188997_5"/>
  <p:tag name="KSO_WM_SLIDE_INDEX" val="5"/>
  <p:tag name="KSO_WM_TEMPLATE_SUBCATEGORY" val="combine"/>
</p:tagLst>
</file>

<file path=ppt/tags/tag37.xml><?xml version="1.0" encoding="utf-8"?>
<p:tagLst xmlns:p="http://schemas.openxmlformats.org/presentationml/2006/main">
  <p:tag name="KSO_WM_TEMPLATE_CATEGORY" val="custom"/>
  <p:tag name="KSO_WM_TEMPLATE_INDEX" val="20188997"/>
  <p:tag name="KSO_WM_UNIT_TYPE" val="e"/>
  <p:tag name="KSO_WM_UNIT_INDEX" val="1"/>
  <p:tag name="KSO_WM_UNIT_LAYERLEVEL" val="1"/>
  <p:tag name="KSO_WM_UNIT_VALUE" val="8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97_7*e*1"/>
  <p:tag name="KSO_WM_UNIT_PRESET_TEXT" val="PART&#13;THREE"/>
</p:tagLst>
</file>

<file path=ppt/tags/tag38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7*a*1"/>
  <p:tag name="KSO_WM_UNIT_PRESET_TEXT" val="3. 技术实践"/>
</p:tagLst>
</file>

<file path=ppt/tags/tag39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7"/>
  <p:tag name="KSO_WM_TEMPLATE_CATEGORY" val="custom"/>
  <p:tag name="KSO_WM_TEMPLATE_INDEX" val="20188997"/>
  <p:tag name="KSO_WM_SLIDE_ID" val="custom20188997_7"/>
  <p:tag name="KSO_WM_SLIDE_INDEX" val="7"/>
  <p:tag name="KSO_WM_TEMPLATE_SUBCATEGORY" val="combine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7_1"/>
  <p:tag name="KSO_WM_TEMPLATE_CATEGORY" val="custom"/>
  <p:tag name="KSO_WM_TEMPLATE_INDEX" val="20188997"/>
  <p:tag name="KSO_WM_TEMPLATE_SUBCATEGORY" val="combine"/>
  <p:tag name="KSO_WM_TEMPLATE_THUMBS_INDEX" val="1、2、3、4、6、8、10、12、13、14"/>
</p:tagLst>
</file>

<file path=ppt/tags/tag40.xml><?xml version="1.0" encoding="utf-8"?>
<p:tagLst xmlns:p="http://schemas.openxmlformats.org/presentationml/2006/main">
  <p:tag name="KSO_WM_TEMPLATE_CATEGORY" val="custom"/>
  <p:tag name="KSO_WM_TEMPLATE_INDEX" val="20188997"/>
  <p:tag name="KSO_WM_UNIT_TYPE" val="e"/>
  <p:tag name="KSO_WM_UNIT_INDEX" val="1"/>
  <p:tag name="KSO_WM_UNIT_LAYERLEVEL" val="1"/>
  <p:tag name="KSO_WM_UNIT_VALUE" val="8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97_9*e*1"/>
  <p:tag name="KSO_WM_UNIT_PRESET_TEXT" val="PART&#13;FOUR"/>
</p:tagLst>
</file>

<file path=ppt/tags/tag41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9*a*1"/>
  <p:tag name="KSO_WM_UNIT_PRESET_TEXT" val="4. 成果应用"/>
</p:tagLst>
</file>

<file path=ppt/tags/tag42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9"/>
  <p:tag name="KSO_WM_TEMPLATE_CATEGORY" val="custom"/>
  <p:tag name="KSO_WM_TEMPLATE_INDEX" val="20188997"/>
  <p:tag name="KSO_WM_SLIDE_ID" val="custom20188997_9"/>
  <p:tag name="KSO_WM_SLIDE_INDEX" val="9"/>
  <p:tag name="KSO_WM_TEMPLATE_SUBCATEGORY" val="combine"/>
</p:tagLst>
</file>

<file path=ppt/tags/tag43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1"/>
  <p:tag name="KSO_WM_UNIT_LAYERLEVEL" val="1_1_1"/>
  <p:tag name="KSO_WM_BEAUTIFY_FLAG" val="#wm#"/>
  <p:tag name="KSO_WM_TAG_VERSION" val="1.0"/>
  <p:tag name="KSO_WM_DIAGRAM_GROUP_CODE" val="m1-2"/>
  <p:tag name="KSO_WM_UNIT_ID" val="custom20188997_8*m_h_i*1_1_1"/>
</p:tagLst>
</file>

<file path=ppt/tags/tag44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1"/>
  <p:tag name="KSO_WM_UNIT_LAYERLEVEL" val="1_1_1"/>
  <p:tag name="KSO_WM_BEAUTIFY_FLAG" val="#wm#"/>
  <p:tag name="KSO_WM_TAG_VERSION" val="1.0"/>
  <p:tag name="KSO_WM_DIAGRAM_GROUP_CODE" val="m1-2"/>
  <p:tag name="KSO_WM_UNIT_ID" val="custom20188997_8*m_h_i*1_3_1"/>
</p:tagLst>
</file>

<file path=ppt/tags/tag45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1"/>
  <p:tag name="KSO_WM_UNIT_LAYERLEVEL" val="1_1_1"/>
  <p:tag name="KSO_WM_BEAUTIFY_FLAG" val="#wm#"/>
  <p:tag name="KSO_WM_TAG_VERSION" val="1.0"/>
  <p:tag name="KSO_WM_DIAGRAM_GROUP_CODE" val="m1-2"/>
  <p:tag name="KSO_WM_UNIT_ID" val="custom20188997_8*m_h_i*1_2_1"/>
</p:tagLst>
</file>

<file path=ppt/tags/tag46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2"/>
  <p:tag name="KSO_WM_UNIT_LAYERLEVEL" val="1_1_1"/>
  <p:tag name="KSO_WM_BEAUTIFY_FLAG" val="#wm#"/>
  <p:tag name="KSO_WM_TAG_VERSION" val="1.0"/>
  <p:tag name="KSO_WM_DIAGRAM_GROUP_CODE" val="m1-2"/>
  <p:tag name="KSO_WM_UNIT_ID" val="custom20188997_8*m_h_i*1_1_2"/>
</p:tagLst>
</file>

<file path=ppt/tags/tag47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2"/>
  <p:tag name="KSO_WM_UNIT_LAYERLEVEL" val="1_1_1"/>
  <p:tag name="KSO_WM_BEAUTIFY_FLAG" val="#wm#"/>
  <p:tag name="KSO_WM_TAG_VERSION" val="1.0"/>
  <p:tag name="KSO_WM_DIAGRAM_GROUP_CODE" val="m1-2"/>
  <p:tag name="KSO_WM_UNIT_ID" val="custom20188997_8*m_h_i*1_2_2"/>
</p:tagLst>
</file>

<file path=ppt/tags/tag48.xml><?xml version="1.0" encoding="utf-8"?>
<p:tagLst xmlns:p="http://schemas.openxmlformats.org/presentationml/2006/main">
  <p:tag name="KSO_WM_TEMPLATE_CATEGORY" val="custom"/>
  <p:tag name="KSO_WM_TEMPLATE_INDEX" val="20188997"/>
  <p:tag name="KSO_WM_UNIT_TYPE" val="m_h_f"/>
  <p:tag name="KSO_WM_UNIT_INDEX" val="1_2_1"/>
  <p:tag name="KSO_WM_UNIT_LAYERLEVEL" val="1_1_1"/>
  <p:tag name="KSO_WM_UNIT_VALUE" val="3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f*1_2_1"/>
  <p:tag name="KSO_WM_UNIT_PRESET_TEXT" val="点击输入本栏的具体文字，简明扼要地说明分项内容。作为概念的解说。"/>
</p:tagLst>
</file>

<file path=ppt/tags/tag49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3"/>
  <p:tag name="KSO_WM_UNIT_LAYERLEVEL" val="1_1_1"/>
  <p:tag name="KSO_WM_BEAUTIFY_FLAG" val="#wm#"/>
  <p:tag name="KSO_WM_TAG_VERSION" val="1.0"/>
  <p:tag name="KSO_WM_DIAGRAM_GROUP_CODE" val="m1-2"/>
  <p:tag name="KSO_WM_UNIT_ID" val="custom20188997_8*m_h_i*1_2_3"/>
</p:tagLst>
</file>

<file path=ppt/tags/tag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1*a*1"/>
  <p:tag name="KSO_WM_UNIT_PRESET_TEXT" val="毕业论文答辩模版"/>
</p:tagLst>
</file>

<file path=ppt/tags/tag50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1"/>
  <p:tag name="KSO_WM_UNIT_LAYERLEVEL" val="1_1"/>
  <p:tag name="KSO_WM_BEAUTIFY_FLAG" val="#wm#"/>
  <p:tag name="KSO_WM_TAG_VERSION" val="1.0"/>
  <p:tag name="KSO_WM_DIAGRAM_GROUP_CODE" val="m1-2"/>
  <p:tag name="KSO_WM_UNIT_ID" val="custom20188997_8*m_i*1_1"/>
</p:tagLst>
</file>

<file path=ppt/tags/tag51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2"/>
  <p:tag name="KSO_WM_UNIT_LAYERLEVEL" val="1_1"/>
  <p:tag name="KSO_WM_BEAUTIFY_FLAG" val="#wm#"/>
  <p:tag name="KSO_WM_TAG_VERSION" val="1.0"/>
  <p:tag name="KSO_WM_DIAGRAM_GROUP_CODE" val="m1-2"/>
  <p:tag name="KSO_WM_UNIT_ID" val="custom20188997_8*m_i*1_2"/>
</p:tagLst>
</file>

<file path=ppt/tags/tag52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3"/>
  <p:tag name="KSO_WM_UNIT_LAYERLEVEL" val="1_1"/>
  <p:tag name="KSO_WM_BEAUTIFY_FLAG" val="#wm#"/>
  <p:tag name="KSO_WM_TAG_VERSION" val="1.0"/>
  <p:tag name="KSO_WM_DIAGRAM_GROUP_CODE" val="m1-2"/>
  <p:tag name="KSO_WM_UNIT_ID" val="custom20188997_8*m_i*1_3"/>
</p:tagLst>
</file>

<file path=ppt/tags/tag53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4"/>
  <p:tag name="KSO_WM_UNIT_LAYERLEVEL" val="1_1"/>
  <p:tag name="KSO_WM_BEAUTIFY_FLAG" val="#wm#"/>
  <p:tag name="KSO_WM_TAG_VERSION" val="1.0"/>
  <p:tag name="KSO_WM_DIAGRAM_GROUP_CODE" val="m1-2"/>
  <p:tag name="KSO_WM_UNIT_ID" val="custom20188997_8*m_i*1_4"/>
</p:tagLst>
</file>

<file path=ppt/tags/tag54.xml><?xml version="1.0" encoding="utf-8"?>
<p:tagLst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97_8*i*12"/>
  <p:tag name="KSO_WM_TEMPLATE_CATEGORY" val="custom"/>
  <p:tag name="KSO_WM_TEMPLATE_INDEX" val="20188997"/>
  <p:tag name="KSO_WM_UNIT_INDEX" val="12"/>
</p:tagLst>
</file>

<file path=ppt/tags/tag55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_1"/>
  <p:tag name="KSO_WM_UNIT_ID" val="custom20188997_8*a*1"/>
  <p:tag name="KSO_WM_UNIT_PRESET_TEXT" val="3.1 关键技术"/>
</p:tagLst>
</file>

<file path=ppt/tags/tag56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4"/>
  <p:tag name="KSO_WM_UNIT_LAYERLEVEL" val="1_1_1"/>
  <p:tag name="KSO_WM_BEAUTIFY_FLAG" val="#wm#"/>
  <p:tag name="KSO_WM_TAG_VERSION" val="1.0"/>
  <p:tag name="KSO_WM_DIAGRAM_GROUP_CODE" val="m1-2"/>
  <p:tag name="KSO_WM_UNIT_ID" val="custom20188997_8*m_h_i*1_2_4"/>
</p:tagLst>
</file>

<file path=ppt/tags/tag57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2"/>
  <p:tag name="KSO_WM_UNIT_LAYERLEVEL" val="1_1_1"/>
  <p:tag name="KSO_WM_BEAUTIFY_FLAG" val="#wm#"/>
  <p:tag name="KSO_WM_TAG_VERSION" val="1.0"/>
  <p:tag name="KSO_WM_DIAGRAM_GROUP_CODE" val="m1-2"/>
  <p:tag name="KSO_WM_UNIT_ID" val="custom20188997_8*m_h_i*1_3_2"/>
</p:tagLst>
</file>

<file path=ppt/tags/tag58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3"/>
  <p:tag name="KSO_WM_UNIT_LAYERLEVEL" val="1_1_1"/>
  <p:tag name="KSO_WM_BEAUTIFY_FLAG" val="#wm#"/>
  <p:tag name="KSO_WM_TAG_VERSION" val="1.0"/>
  <p:tag name="KSO_WM_DIAGRAM_GROUP_CODE" val="m1-2"/>
  <p:tag name="KSO_WM_UNIT_ID" val="custom20188997_8*m_h_i*1_1_3"/>
</p:tagLst>
</file>

<file path=ppt/tags/tag59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5"/>
  <p:tag name="KSO_WM_UNIT_LAYERLEVEL" val="1_1_1"/>
  <p:tag name="KSO_WM_BEAUTIFY_FLAG" val="#wm#"/>
  <p:tag name="KSO_WM_TAG_VERSION" val="1.0"/>
  <p:tag name="KSO_WM_DIAGRAM_GROUP_CODE" val="m1-2"/>
  <p:tag name="KSO_WM_UNIT_ID" val="custom20188997_8*m_h_i*1_2_5"/>
</p:tagLst>
</file>

<file path=ppt/tags/tag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b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1*b*1"/>
  <p:tag name="KSO_WM_UNIT_PRESET_TEXT" val="答辩学生：XXX    指导老师：XXX"/>
</p:tagLst>
</file>

<file path=ppt/tags/tag60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3"/>
  <p:tag name="KSO_WM_UNIT_LAYERLEVEL" val="1_1_1"/>
  <p:tag name="KSO_WM_BEAUTIFY_FLAG" val="#wm#"/>
  <p:tag name="KSO_WM_TAG_VERSION" val="1.0"/>
  <p:tag name="KSO_WM_DIAGRAM_GROUP_CODE" val="m1-2"/>
  <p:tag name="KSO_WM_UNIT_ID" val="custom20188997_8*m_h_i*1_3_3"/>
</p:tagLst>
</file>

<file path=ppt/tags/tag61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4"/>
  <p:tag name="KSO_WM_UNIT_LAYERLEVEL" val="1_1_1"/>
  <p:tag name="KSO_WM_BEAUTIFY_FLAG" val="#wm#"/>
  <p:tag name="KSO_WM_TAG_VERSION" val="1.0"/>
  <p:tag name="KSO_WM_DIAGRAM_GROUP_CODE" val="m1-2"/>
  <p:tag name="KSO_WM_UNIT_ID" val="custom20188997_8*m_h_i*1_1_4"/>
</p:tagLst>
</file>

<file path=ppt/tags/tag62.xml><?xml version="1.0" encoding="utf-8"?>
<p:tagLst xmlns:p="http://schemas.openxmlformats.org/presentationml/2006/main">
  <p:tag name="KSO_WM_TEMPLATE_CATEGORY" val="custom"/>
  <p:tag name="KSO_WM_TEMPLATE_INDEX" val="20188997"/>
  <p:tag name="KSO_WM_UNIT_TYPE" val="m_h_f"/>
  <p:tag name="KSO_WM_UNIT_INDEX" val="1_1_1"/>
  <p:tag name="KSO_WM_UNIT_LAYERLEVEL" val="1_1_1"/>
  <p:tag name="KSO_WM_UNIT_VALUE" val="3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f*1_1_1"/>
  <p:tag name="KSO_WM_UNIT_PRESET_TEXT" val="点击输入本栏的具体文字，简明扼要地说明分项内容。作为概念的解说。"/>
</p:tagLst>
</file>

<file path=ppt/tags/tag63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4"/>
  <p:tag name="KSO_WM_UNIT_LAYERLEVEL" val="1_1_1"/>
  <p:tag name="KSO_WM_BEAUTIFY_FLAG" val="#wm#"/>
  <p:tag name="KSO_WM_TAG_VERSION" val="1.0"/>
  <p:tag name="KSO_WM_DIAGRAM_GROUP_CODE" val="m1-2"/>
  <p:tag name="KSO_WM_UNIT_ID" val="custom20188997_8*m_h_i*1_3_4"/>
</p:tagLst>
</file>

<file path=ppt/tags/tag64.xml><?xml version="1.0" encoding="utf-8"?>
<p:tagLst xmlns:p="http://schemas.openxmlformats.org/presentationml/2006/main">
  <p:tag name="KSO_WM_TEMPLATE_CATEGORY" val="custom"/>
  <p:tag name="KSO_WM_TEMPLATE_INDEX" val="20188997"/>
  <p:tag name="KSO_WM_UNIT_TYPE" val="m_h_f"/>
  <p:tag name="KSO_WM_UNIT_INDEX" val="1_3_1"/>
  <p:tag name="KSO_WM_UNIT_LAYERLEVEL" val="1_1_1"/>
  <p:tag name="KSO_WM_UNIT_VALUE" val="3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f*1_3_1"/>
  <p:tag name="KSO_WM_UNIT_PRESET_TEXT" val="点击输入本栏的具体文字，简明扼要地说明分项内容。作为概念的解说。"/>
</p:tagLst>
</file>

<file path=ppt/tags/tag65.xml><?xml version="1.0" encoding="utf-8"?>
<p:tagLst xmlns:p="http://schemas.openxmlformats.org/presentationml/2006/main">
  <p:tag name="KSO_WM_TAG_VERSION" val="1.0"/>
  <p:tag name="KSO_WM_SLIDE_ITEM_CNT" val="3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75*136"/>
  <p:tag name="KSO_WM_SLIDE_SIZE" val="806*325"/>
  <p:tag name="KSO_WM_COMBINE_RELATE_SLIDE_ID" val="background20185107_8"/>
  <p:tag name="KSO_WM_TEMPLATE_CATEGORY" val="custom"/>
  <p:tag name="KSO_WM_TEMPLATE_INDEX" val="20188997"/>
  <p:tag name="KSO_WM_SLIDE_ID" val="custom20188997_8"/>
  <p:tag name="KSO_WM_SLIDE_INDEX" val="8"/>
  <p:tag name="KSO_WM_DIAGRAM_GROUP_CODE" val="m1-2"/>
  <p:tag name="KSO_WM_TEMPLATE_SUBCATEGORY" val="combine"/>
</p:tagLst>
</file>

<file path=ppt/tags/tag66.xml><?xml version="1.0" encoding="utf-8"?>
<p:tagLst xmlns:p="http://schemas.openxmlformats.org/presentationml/2006/main">
  <p:tag name="KSO_WM_TEMPLATE_CATEGORY" val="custom"/>
  <p:tag name="KSO_WM_TEMPLATE_INDEX" val="20188997"/>
  <p:tag name="KSO_WM_UNIT_TYPE" val="e"/>
  <p:tag name="KSO_WM_UNIT_INDEX" val="1"/>
  <p:tag name="KSO_WM_UNIT_LAYERLEVEL" val="1"/>
  <p:tag name="KSO_WM_UNIT_VALUE" val="8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97_11*e*1"/>
  <p:tag name="KSO_WM_UNIT_PRESET_TEXT" val="PART&#13;FIVE"/>
</p:tagLst>
</file>

<file path=ppt/tags/tag67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1*a*1"/>
  <p:tag name="KSO_WM_UNIT_PRESET_TEXT" val="5. 总结展望"/>
</p:tagLst>
</file>

<file path=ppt/tags/tag68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11"/>
  <p:tag name="KSO_WM_TEMPLATE_CATEGORY" val="custom"/>
  <p:tag name="KSO_WM_TEMPLATE_INDEX" val="20188997"/>
  <p:tag name="KSO_WM_SLIDE_ID" val="custom20188997_11"/>
  <p:tag name="KSO_WM_SLIDE_INDEX" val="11"/>
  <p:tag name="KSO_WM_TEMPLATE_SUBCATEGORY" val="combine"/>
</p:tagLst>
</file>

<file path=ppt/tags/tag6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a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a*1_1_1"/>
  <p:tag name="KSO_WM_UNIT_PRESET_TEXT" val="添加你的标题"/>
</p:tagLst>
</file>

<file path=ppt/tags/tag7.xml><?xml version="1.0" encoding="utf-8"?>
<p:tagLst xmlns:p="http://schemas.openxmlformats.org/presentationml/2006/main">
  <p:tag name="KSO_WM_TAG_VERSION" val="1.0"/>
  <p:tag name="KSO_WM_SLIDE_ITEM_CNT" val="2"/>
  <p:tag name="KSO_WM_SLIDE_LAYOUT" val="a_b_j"/>
  <p:tag name="KSO_WM_SLIDE_LAYOUT_CNT" val="1_1_1"/>
  <p:tag name="KSO_WM_SLIDE_TYPE" val="title"/>
  <p:tag name="KSO_WM_SLIDE_SUBTYPE" val="pureTxt"/>
  <p:tag name="KSO_WM_BEAUTIFY_FLAG" val="#wm#"/>
  <p:tag name="KSO_WM_COMBINE_RELATE_SLIDE_ID" val="background20185107_1"/>
  <p:tag name="KSO_WM_TEMPLATE_CATEGORY" val="custom"/>
  <p:tag name="KSO_WM_TEMPLATE_INDEX" val="20188997"/>
  <p:tag name="KSO_WM_SLIDE_ID" val="custom20188997_1"/>
  <p:tag name="KSO_WM_SLIDE_INDEX" val="1"/>
  <p:tag name="KSO_WM_TEMPLATE_SUBCATEGORY" val="combine"/>
  <p:tag name="KSO_WM_TEMPLATE_THUMBS_INDEX" val="1、2、3、4、6、8、10、12、13、14、"/>
</p:tagLst>
</file>

<file path=ppt/tags/tag7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f"/>
  <p:tag name="KSO_WM_UNIT_INDEX" val="1_1_1"/>
  <p:tag name="KSO_WM_UNIT_LAYERLEVEL" val="1_1_1"/>
  <p:tag name="KSO_WM_UNIT_VALUE" val="60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f*1_1_1"/>
  <p:tag name="KSO_WM_UNIT_PRESET_TEXT" val="点击输入本栏的具体文字，简明扼要地说明分项内容。作为概念的解说，请根据您的具体内容酌情进行修改."/>
</p:tagLst>
</file>

<file path=ppt/tags/tag7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m1_1"/>
  <p:tag name="KSO_WM_UNIT_ID" val="custom20188997_6*a*1"/>
  <p:tag name="KSO_WM_UNIT_PRESET_TEXT" val="2.1 研究思路"/>
</p:tagLst>
</file>

<file path=ppt/tags/tag72.xml><?xml version="1.0" encoding="utf-8"?>
<p:tagLst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97_6*i*3"/>
  <p:tag name="KSO_WM_TEMPLATE_CATEGORY" val="custom"/>
  <p:tag name="KSO_WM_TEMPLATE_INDEX" val="20188997"/>
  <p:tag name="KSO_WM_UNIT_INDEX" val="3"/>
</p:tagLst>
</file>

<file path=ppt/tags/tag7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i"/>
  <p:tag name="KSO_WM_UNIT_INDEX" val="1_1"/>
  <p:tag name="KSO_WM_UNIT_LAYERLEVEL" val="1_1"/>
  <p:tag name="KSO_WM_BEAUTIFY_FLAG" val="#wm#"/>
  <p:tag name="KSO_WM_DIAGRAM_GROUP_CODE" val="m1-1"/>
  <p:tag name="KSO_WM_UNIT_ID" val="custom20188997_6*m_i*1_1"/>
</p:tagLst>
</file>

<file path=ppt/tags/tag7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1_1"/>
  <p:tag name="KSO_WM_UNIT_LAYERLEVEL" val="1_1_1"/>
  <p:tag name="KSO_WM_BEAUTIFY_FLAG" val="#wm#"/>
  <p:tag name="KSO_WM_DIAGRAM_GROUP_CODE" val="m1-1"/>
  <p:tag name="KSO_WM_UNIT_ID" val="custom20188997_6*m_h_i*1_1_1"/>
</p:tagLst>
</file>

<file path=ppt/tags/tag75.xml><?xml version="1.0" encoding="utf-8"?>
<p:tagLst xmlns:p="http://schemas.openxmlformats.org/presentationml/2006/main">
  <p:tag name="KSO_WM_TEMPLATE_CATEGORY" val="custom"/>
  <p:tag name="KSO_WM_TEMPLATE_INDEX" val="20188997"/>
  <p:tag name="KSO_WM_UNIT_VALUE" val="15"/>
  <p:tag name="KSO_WM_UNIT_HIGHLIGHT" val="0"/>
  <p:tag name="KSO_WM_UNIT_COMPATIBLE" val="0"/>
  <p:tag name="KSO_WM_UNIT_CLEAR" val="0"/>
  <p:tag name="KSO_WM_TAG_VERSION" val="1.0"/>
  <p:tag name="KSO_WM_UNIT_TYPE" val="m_h_i"/>
  <p:tag name="KSO_WM_UNIT_INDEX" val="1_1_2"/>
  <p:tag name="KSO_WM_UNIT_LAYERLEVEL" val="1_1_1"/>
  <p:tag name="KSO_WM_BEAUTIFY_FLAG" val="#wm#"/>
  <p:tag name="KSO_WM_DIAGRAM_GROUP_CODE" val="m1-1"/>
  <p:tag name="KSO_WM_UNIT_ID" val="custom20188997_6*m_h_i*1_1_2"/>
</p:tagLst>
</file>

<file path=ppt/tags/tag7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2_1"/>
  <p:tag name="KSO_WM_UNIT_LAYERLEVEL" val="1_1_1"/>
  <p:tag name="KSO_WM_BEAUTIFY_FLAG" val="#wm#"/>
  <p:tag name="KSO_WM_DIAGRAM_GROUP_CODE" val="m1-1"/>
  <p:tag name="KSO_WM_UNIT_ID" val="custom20188997_6*m_h_i*1_2_1"/>
</p:tagLst>
</file>

<file path=ppt/tags/tag7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3_1"/>
  <p:tag name="KSO_WM_UNIT_LAYERLEVEL" val="1_1_1"/>
  <p:tag name="KSO_WM_BEAUTIFY_FLAG" val="#wm#"/>
  <p:tag name="KSO_WM_DIAGRAM_GROUP_CODE" val="m1-1"/>
  <p:tag name="KSO_WM_UNIT_ID" val="custom20188997_6*m_h_i*1_3_1"/>
</p:tagLst>
</file>

<file path=ppt/tags/tag7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4_1"/>
  <p:tag name="KSO_WM_UNIT_LAYERLEVEL" val="1_1_1"/>
  <p:tag name="KSO_WM_BEAUTIFY_FLAG" val="#wm#"/>
  <p:tag name="KSO_WM_DIAGRAM_GROUP_CODE" val="m1-1"/>
  <p:tag name="KSO_WM_UNIT_ID" val="custom20188997_6*m_h_i*1_4_1"/>
</p:tagLst>
</file>

<file path=ppt/tags/tag7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5_1"/>
  <p:tag name="KSO_WM_UNIT_LAYERLEVEL" val="1_1_1"/>
  <p:tag name="KSO_WM_BEAUTIFY_FLAG" val="#wm#"/>
  <p:tag name="KSO_WM_DIAGRAM_GROUP_CODE" val="m1-1"/>
  <p:tag name="KSO_WM_UNIT_ID" val="custom20188997_6*m_h_i*1_5_1"/>
</p:tagLst>
</file>

<file path=ppt/tags/tag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1"/>
  <p:tag name="KSO_WM_UNIT_LAYERLEVEL" val="1_1_1"/>
  <p:tag name="KSO_WM_BEAUTIFY_FLAG" val="#wm#"/>
  <p:tag name="KSO_WM_DIAGRAM_GROUP_CODE" val="l1-1"/>
  <p:tag name="KSO_WM_UNIT_ID" val="custom20188997_2*l_h_i*1_1_1"/>
</p:tagLst>
</file>

<file path=ppt/tags/tag80.xml><?xml version="1.0" encoding="utf-8"?>
<p:tagLst xmlns:p="http://schemas.openxmlformats.org/presentationml/2006/main">
  <p:tag name="KSO_WM_TEMPLATE_CATEGORY" val="custom"/>
  <p:tag name="KSO_WM_TEMPLATE_INDEX" val="20188997"/>
  <p:tag name="KSO_WM_UNIT_VALUE" val="15"/>
  <p:tag name="KSO_WM_UNIT_HIGHLIGHT" val="0"/>
  <p:tag name="KSO_WM_UNIT_COMPATIBLE" val="0"/>
  <p:tag name="KSO_WM_UNIT_CLEAR" val="0"/>
  <p:tag name="KSO_WM_TAG_VERSION" val="1.0"/>
  <p:tag name="KSO_WM_UNIT_TYPE" val="m_h_i"/>
  <p:tag name="KSO_WM_UNIT_INDEX" val="1_5_2"/>
  <p:tag name="KSO_WM_UNIT_LAYERLEVEL" val="1_1_1"/>
  <p:tag name="KSO_WM_BEAUTIFY_FLAG" val="#wm#"/>
  <p:tag name="KSO_WM_DIAGRAM_GROUP_CODE" val="m1-1"/>
  <p:tag name="KSO_WM_UNIT_ID" val="custom20188997_6*m_h_i*1_5_2"/>
</p:tagLst>
</file>

<file path=ppt/tags/tag8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a"/>
  <p:tag name="KSO_WM_UNIT_INDEX" val="1_2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a*1_2_1"/>
  <p:tag name="KSO_WM_UNIT_PRESET_TEXT" val="添加你的标题"/>
</p:tagLst>
</file>

<file path=ppt/tags/tag8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f"/>
  <p:tag name="KSO_WM_UNIT_INDEX" val="1_2_1"/>
  <p:tag name="KSO_WM_UNIT_LAYERLEVEL" val="1_1_1"/>
  <p:tag name="KSO_WM_UNIT_VALUE" val="60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f*1_2_1"/>
  <p:tag name="KSO_WM_UNIT_PRESET_TEXT" val="点击输入本栏的具体文字，简明扼要地说明分项内容。作为概念的解说，请根据您的具体内容酌情进行修改."/>
</p:tagLst>
</file>

<file path=ppt/tags/tag8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a"/>
  <p:tag name="KSO_WM_UNIT_INDEX" val="1_3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a*1_3_1"/>
  <p:tag name="KSO_WM_UNIT_PRESET_TEXT" val="添加你的标题"/>
</p:tagLst>
</file>

<file path=ppt/tags/tag8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f"/>
  <p:tag name="KSO_WM_UNIT_INDEX" val="1_3_1"/>
  <p:tag name="KSO_WM_UNIT_LAYERLEVEL" val="1_1_1"/>
  <p:tag name="KSO_WM_UNIT_VALUE" val="60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f*1_3_1"/>
  <p:tag name="KSO_WM_UNIT_PRESET_TEXT" val="点击输入本栏的具体文字，简明扼要地说明分项内容。作为概念的解说，请根据您的具体内容酌情进行修改."/>
</p:tagLst>
</file>

<file path=ppt/tags/tag8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a"/>
  <p:tag name="KSO_WM_UNIT_INDEX" val="1_4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a*1_4_1"/>
  <p:tag name="KSO_WM_UNIT_PRESET_TEXT" val="添加你的标题"/>
</p:tagLst>
</file>

<file path=ppt/tags/tag8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f"/>
  <p:tag name="KSO_WM_UNIT_INDEX" val="1_4_1"/>
  <p:tag name="KSO_WM_UNIT_LAYERLEVEL" val="1_1_1"/>
  <p:tag name="KSO_WM_UNIT_VALUE" val="60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f*1_4_1"/>
  <p:tag name="KSO_WM_UNIT_PRESET_TEXT" val="点击输入本栏的具体文字，简明扼要地说明分项内容。作为概念的解说，请根据您的具体内容酌情进行修改."/>
</p:tagLst>
</file>

<file path=ppt/tags/tag8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a"/>
  <p:tag name="KSO_WM_UNIT_INDEX" val="1_5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a*1_5_1"/>
  <p:tag name="KSO_WM_UNIT_PRESET_TEXT" val="添加你的标题"/>
</p:tagLst>
</file>

<file path=ppt/tags/tag8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f"/>
  <p:tag name="KSO_WM_UNIT_INDEX" val="1_5_1"/>
  <p:tag name="KSO_WM_UNIT_LAYERLEVEL" val="1_1_1"/>
  <p:tag name="KSO_WM_UNIT_VALUE" val="60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f*1_5_1"/>
  <p:tag name="KSO_WM_UNIT_PRESET_TEXT" val="点击输入本栏的具体文字，简明扼要地说明分项内容。作为概念的解说，请根据您的具体内容酌情进行修改."/>
</p:tagLst>
</file>

<file path=ppt/tags/tag89.xml><?xml version="1.0" encoding="utf-8"?>
<p:tagLst xmlns:p="http://schemas.openxmlformats.org/presentationml/2006/main">
  <p:tag name="KSO_WM_TAG_VERSION" val="1.0"/>
  <p:tag name="KSO_WM_SLIDE_ITEM_CNT" val="5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34*154"/>
  <p:tag name="KSO_WM_SLIDE_SIZE" val="884*287"/>
  <p:tag name="KSO_WM_COMBINE_RELATE_SLIDE_ID" val="background20185107_6"/>
  <p:tag name="KSO_WM_TEMPLATE_CATEGORY" val="custom"/>
  <p:tag name="KSO_WM_TEMPLATE_INDEX" val="20188997"/>
  <p:tag name="KSO_WM_SLIDE_ID" val="custom20188997_6"/>
  <p:tag name="KSO_WM_SLIDE_INDEX" val="6"/>
  <p:tag name="KSO_WM_DIAGRAM_GROUP_CODE" val="m1-1"/>
  <p:tag name="KSO_WM_TEMPLATE_SUBCATEGORY" val="combine"/>
</p:tagLst>
</file>

<file path=ppt/tags/tag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2*i*2"/>
  <p:tag name="KSO_WM_TEMPLATE_CATEGORY" val="custom"/>
  <p:tag name="KSO_WM_TEMPLATE_INDEX" val="20188997"/>
  <p:tag name="KSO_WM_UNIT_INDEX" val="2"/>
</p:tagLst>
</file>

<file path=ppt/tags/tag90.xml><?xml version="1.0" encoding="utf-8"?>
<p:tagLst xmlns:p="http://schemas.openxmlformats.org/presentationml/2006/main">
  <p:tag name="KSO_WM_TEMPLATE_CATEGORY" val="custom"/>
  <p:tag name="KSO_WM_TEMPLATE_INDEX" val="20188997"/>
  <p:tag name="KSO_WM_UNIT_TYPE" val="b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4*b*1"/>
  <p:tag name="KSO_WM_UNIT_PRESET_TEXT" val="THANKS"/>
</p:tagLst>
</file>

<file path=ppt/tags/tag91.xml><?xml version="1.0" encoding="utf-8"?>
<p:tagLst xmlns:p="http://schemas.openxmlformats.org/presentationml/2006/main">
  <p:tag name="KSO_WM_TAG_VERSION" val="1.0"/>
  <p:tag name="KSO_WM_SLIDE_ITEM_CNT" val="1"/>
  <p:tag name="KSO_WM_SLIDE_LAYOUT" val="a_b"/>
  <p:tag name="KSO_WM_SLIDE_LAYOUT_CNT" val="1_1"/>
  <p:tag name="KSO_WM_SLIDE_TYPE" val="endPage"/>
  <p:tag name="KSO_WM_SLIDE_SUBTYPE" val="pureTxt"/>
  <p:tag name="KSO_WM_BEAUTIFY_FLAG" val="#wm#"/>
  <p:tag name="KSO_WM_COMBINE_RELATE_SLIDE_ID" val="background20185107_14"/>
  <p:tag name="KSO_WM_TEMPLATE_CATEGORY" val="custom"/>
  <p:tag name="KSO_WM_TEMPLATE_INDEX" val="20188997"/>
  <p:tag name="KSO_WM_SLIDE_ID" val="custom20188997_14"/>
  <p:tag name="KSO_WM_SLIDE_INDEX" val="14"/>
  <p:tag name="KSO_WM_TEMPLATE_SUBCATEGORY" val="combine"/>
</p:tagLst>
</file>

<file path=ppt/theme/theme1.xml><?xml version="1.0" encoding="utf-8"?>
<a:theme xmlns:a="http://schemas.openxmlformats.org/drawingml/2006/main" name="1_Office 主题​​">
  <a:themeElements>
    <a:clrScheme name="自定义 305">
      <a:dk1>
        <a:srgbClr val="000000"/>
      </a:dk1>
      <a:lt1>
        <a:srgbClr val="FFFFFF"/>
      </a:lt1>
      <a:dk2>
        <a:srgbClr val="1E7EF2"/>
      </a:dk2>
      <a:lt2>
        <a:srgbClr val="E7E6E6"/>
      </a:lt2>
      <a:accent1>
        <a:srgbClr val="1E7EF2"/>
      </a:accent1>
      <a:accent2>
        <a:srgbClr val="4E4E4E"/>
      </a:accent2>
      <a:accent3>
        <a:srgbClr val="FFFFFF"/>
      </a:accent3>
      <a:accent4>
        <a:srgbClr val="1A45F3"/>
      </a:accent4>
      <a:accent5>
        <a:srgbClr val="1A45F3"/>
      </a:accent5>
      <a:accent6>
        <a:srgbClr val="1A45F3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WPS 演示</Application>
  <PresentationFormat>宽屏</PresentationFormat>
  <Paragraphs>105</Paragraphs>
  <Slides>10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Arial</vt:lpstr>
      <vt:lpstr>Lato</vt:lpstr>
      <vt:lpstr>微软雅黑</vt:lpstr>
      <vt:lpstr>Arial Unicode MS</vt:lpstr>
      <vt:lpstr>等线</vt:lpstr>
      <vt:lpstr>Calibri</vt:lpstr>
      <vt:lpstr>1_Office 主题​​</vt:lpstr>
      <vt:lpstr>项目评审</vt:lpstr>
      <vt:lpstr>PowerPoint 演示文稿</vt:lpstr>
      <vt:lpstr>1.项目预览</vt:lpstr>
      <vt:lpstr>2.功能展示</vt:lpstr>
      <vt:lpstr>3.结构分析</vt:lpstr>
      <vt:lpstr>4.存在的问题</vt:lpstr>
      <vt:lpstr>PowerPoint 演示文稿</vt:lpstr>
      <vt:lpstr>5.心得体会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似水流年</cp:lastModifiedBy>
  <cp:revision>14</cp:revision>
  <dcterms:created xsi:type="dcterms:W3CDTF">2018-04-18T06:53:00Z</dcterms:created>
  <dcterms:modified xsi:type="dcterms:W3CDTF">2018-10-19T01:03:35Z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