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f8d86cf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f8d86cf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f8d86cfc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f8d86cfc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fb737bec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fb737bec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fb737bec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fb737bec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fb737bec5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fb737bec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f8d86cfc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f8d86cfc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fb737bec5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fb737bec5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3619900" y="1829425"/>
            <a:ext cx="1851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3737075" y="2391075"/>
            <a:ext cx="1577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296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Activity Abstract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lays out the generalized process for the user activity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diagram technical steps are left out as its purpose is to model the user thought process or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Activity With System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purpose of the diagram to depict the users technical interactions with the software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 certain states the software will be in depending on the users interactions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