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3" name="Shape 93"/>
          <p:cNvSpPr/>
          <p:nvPr>
            <p:ph type="body" sz="quarter" idx="14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Shape 38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hape 66"/>
          <p:cNvSpPr/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Shape 83"/>
          <p:cNvSpPr/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xfrm>
            <a:off x="12534899" y="9309100"/>
            <a:ext cx="312015" cy="312343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2536220" y="9309100"/>
            <a:ext cx="312015" cy="31234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b="1" sz="14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kymjs.com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ctrTitle"/>
          </p:nvPr>
        </p:nvSpPr>
        <p:spPr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插件化轻巧之道</a:t>
            </a:r>
          </a:p>
        </p:txBody>
      </p:sp>
      <p:sp>
        <p:nvSpPr>
          <p:cNvPr id="119" name="Shape 119"/>
          <p:cNvSpPr/>
          <p:nvPr>
            <p:ph type="subTitle" sz="quarter" idx="1"/>
          </p:nvPr>
        </p:nvSpPr>
        <p:spPr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/>
          <a:lstStyle/>
          <a:p>
            <a:pPr/>
            <a:r>
              <a:t>          轻量级插件化框架实现方案</a:t>
            </a:r>
          </a:p>
        </p:txBody>
      </p:sp>
      <p:sp>
        <p:nvSpPr>
          <p:cNvPr id="120" name="Shape 120"/>
          <p:cNvSpPr/>
          <p:nvPr/>
        </p:nvSpPr>
        <p:spPr>
          <a:xfrm>
            <a:off x="10123701" y="7942750"/>
            <a:ext cx="158765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kymjs张涛</a:t>
            </a:r>
          </a:p>
        </p:txBody>
      </p:sp>
      <p:sp>
        <p:nvSpPr>
          <p:cNvPr id="121" name="Shape 121"/>
          <p:cNvSpPr/>
          <p:nvPr/>
        </p:nvSpPr>
        <p:spPr>
          <a:xfrm>
            <a:off x="10092992" y="8545952"/>
            <a:ext cx="1649071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kymjs.com</a:t>
            </a:r>
          </a:p>
        </p:txBody>
      </p:sp>
      <p:pic>
        <p:nvPicPr>
          <p:cNvPr id="122" name="博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38972" y="8591963"/>
            <a:ext cx="406401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微博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51672" y="8025300"/>
            <a:ext cx="4064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 idx="4294967295"/>
          </p:nvPr>
        </p:nvSpPr>
        <p:spPr>
          <a:xfrm>
            <a:off x="787400" y="254000"/>
            <a:ext cx="11430000" cy="154288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Activity 启动流程</a:t>
            </a:r>
          </a:p>
        </p:txBody>
      </p:sp>
      <p:sp>
        <p:nvSpPr>
          <p:cNvPr id="190" name="Shape 19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191" name="Shape 191"/>
          <p:cNvSpPr/>
          <p:nvPr/>
        </p:nvSpPr>
        <p:spPr>
          <a:xfrm>
            <a:off x="780902" y="1896804"/>
            <a:ext cx="2492436" cy="831194"/>
          </a:xfrm>
          <a:prstGeom prst="roundRect">
            <a:avLst>
              <a:gd name="adj" fmla="val 2291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1015727" y="2064750"/>
            <a:ext cx="2022787" cy="495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effectLst/>
              </a:defRPr>
            </a:pPr>
            <a:r>
              <a:t>startActivity</a:t>
            </a:r>
          </a:p>
        </p:txBody>
      </p:sp>
      <p:sp>
        <p:nvSpPr>
          <p:cNvPr id="193" name="Shape 193"/>
          <p:cNvSpPr/>
          <p:nvPr/>
        </p:nvSpPr>
        <p:spPr>
          <a:xfrm>
            <a:off x="239295" y="3001672"/>
            <a:ext cx="3735144" cy="831194"/>
          </a:xfrm>
          <a:prstGeom prst="roundRect">
            <a:avLst>
              <a:gd name="adj" fmla="val 2291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245207" y="3169619"/>
            <a:ext cx="3563827" cy="495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effectLst/>
              </a:defRPr>
            </a:pPr>
            <a:r>
              <a:t>startActivityForResult</a:t>
            </a:r>
          </a:p>
        </p:txBody>
      </p:sp>
      <p:sp>
        <p:nvSpPr>
          <p:cNvPr id="195" name="Shape 195"/>
          <p:cNvSpPr/>
          <p:nvPr/>
        </p:nvSpPr>
        <p:spPr>
          <a:xfrm>
            <a:off x="6634990" y="1896804"/>
            <a:ext cx="5453511" cy="831194"/>
          </a:xfrm>
          <a:prstGeom prst="roundRect">
            <a:avLst>
              <a:gd name="adj" fmla="val 2291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6515630" y="2064750"/>
            <a:ext cx="5692231" cy="495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effectLst/>
              </a:defRPr>
            </a:pPr>
            <a:r>
              <a:t>Instrumentation.execStartActivity() </a:t>
            </a:r>
          </a:p>
        </p:txBody>
      </p:sp>
      <p:sp>
        <p:nvSpPr>
          <p:cNvPr id="197" name="Shape 197"/>
          <p:cNvSpPr/>
          <p:nvPr/>
        </p:nvSpPr>
        <p:spPr>
          <a:xfrm>
            <a:off x="6634990" y="3402987"/>
            <a:ext cx="4985228" cy="831193"/>
          </a:xfrm>
          <a:prstGeom prst="roundRect">
            <a:avLst>
              <a:gd name="adj" fmla="val 2291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6863113" y="3570933"/>
            <a:ext cx="4386102" cy="495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effectLst/>
              </a:defRPr>
            </a:pPr>
            <a:r>
              <a:t>AMN -&gt; AMS.startActivity() </a:t>
            </a:r>
          </a:p>
        </p:txBody>
      </p:sp>
      <p:sp>
        <p:nvSpPr>
          <p:cNvPr id="199" name="Shape 199"/>
          <p:cNvSpPr/>
          <p:nvPr/>
        </p:nvSpPr>
        <p:spPr>
          <a:xfrm>
            <a:off x="5377338" y="4909169"/>
            <a:ext cx="7357653" cy="831193"/>
          </a:xfrm>
          <a:prstGeom prst="roundRect">
            <a:avLst>
              <a:gd name="adj" fmla="val 2291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5374633" y="4981865"/>
            <a:ext cx="7363062" cy="495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effectLst/>
              </a:defRPr>
            </a:pPr>
            <a:r>
              <a:t>ActivityStackSupervisor.startActivityLocked() </a:t>
            </a:r>
          </a:p>
        </p:txBody>
      </p:sp>
      <p:sp>
        <p:nvSpPr>
          <p:cNvPr id="201" name="Shape 201"/>
          <p:cNvSpPr/>
          <p:nvPr/>
        </p:nvSpPr>
        <p:spPr>
          <a:xfrm>
            <a:off x="5377338" y="6583298"/>
            <a:ext cx="7357653" cy="831193"/>
          </a:xfrm>
          <a:prstGeom prst="roundRect">
            <a:avLst>
              <a:gd name="adj" fmla="val 2291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5448879" y="6751243"/>
            <a:ext cx="7214569" cy="495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effectLst/>
              </a:defRPr>
            </a:pPr>
            <a:r>
              <a:t>ApplicationThread.scheduleLaunchActivity() </a:t>
            </a:r>
          </a:p>
        </p:txBody>
      </p:sp>
      <p:sp>
        <p:nvSpPr>
          <p:cNvPr id="203" name="Shape 203"/>
          <p:cNvSpPr/>
          <p:nvPr/>
        </p:nvSpPr>
        <p:spPr>
          <a:xfrm>
            <a:off x="367436" y="8309382"/>
            <a:ext cx="7357653" cy="831194"/>
          </a:xfrm>
          <a:prstGeom prst="roundRect">
            <a:avLst>
              <a:gd name="adj" fmla="val 2291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925087" y="8477328"/>
            <a:ext cx="6242349" cy="495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effectLst/>
              </a:defRPr>
            </a:pPr>
            <a:r>
              <a:t>ActivityThread.handleLaunchActivity() </a:t>
            </a:r>
          </a:p>
        </p:txBody>
      </p:sp>
      <p:sp>
        <p:nvSpPr>
          <p:cNvPr id="205" name="Shape 205"/>
          <p:cNvSpPr/>
          <p:nvPr/>
        </p:nvSpPr>
        <p:spPr>
          <a:xfrm>
            <a:off x="284679" y="6583298"/>
            <a:ext cx="4665728" cy="831193"/>
          </a:xfrm>
          <a:prstGeom prst="roundRect">
            <a:avLst>
              <a:gd name="adj" fmla="val 2291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180481" y="6751244"/>
            <a:ext cx="4847544" cy="495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effectLst/>
              </a:defRPr>
            </a:pPr>
            <a:r>
              <a:t>Instrumentation.newActivity() </a:t>
            </a:r>
          </a:p>
        </p:txBody>
      </p:sp>
      <p:sp>
        <p:nvSpPr>
          <p:cNvPr id="207" name="Shape 207"/>
          <p:cNvSpPr/>
          <p:nvPr/>
        </p:nvSpPr>
        <p:spPr>
          <a:xfrm>
            <a:off x="8893896" y="8257426"/>
            <a:ext cx="3315158" cy="6477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defRPr>
                <a:effectLst/>
              </a:defRPr>
            </a:pPr>
            <a:r>
              <a:t>sendMessage()</a:t>
            </a:r>
          </a:p>
        </p:txBody>
      </p:sp>
      <p:sp>
        <p:nvSpPr>
          <p:cNvPr id="208" name="Shape 208"/>
          <p:cNvSpPr/>
          <p:nvPr/>
        </p:nvSpPr>
        <p:spPr>
          <a:xfrm flipV="1">
            <a:off x="4033859" y="2703340"/>
            <a:ext cx="2378477" cy="81548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09" name="Shape 209"/>
          <p:cNvSpPr/>
          <p:nvPr/>
        </p:nvSpPr>
        <p:spPr>
          <a:xfrm>
            <a:off x="3423456" y="2334141"/>
            <a:ext cx="2826591" cy="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10" name="Shape 210"/>
          <p:cNvSpPr/>
          <p:nvPr/>
        </p:nvSpPr>
        <p:spPr>
          <a:xfrm>
            <a:off x="9127604" y="2732052"/>
            <a:ext cx="1" cy="64770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11" name="Shape 211"/>
          <p:cNvSpPr/>
          <p:nvPr/>
        </p:nvSpPr>
        <p:spPr>
          <a:xfrm flipH="1">
            <a:off x="7961199" y="7524730"/>
            <a:ext cx="2329755" cy="1249176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12" name="Shape 212"/>
          <p:cNvSpPr/>
          <p:nvPr/>
        </p:nvSpPr>
        <p:spPr>
          <a:xfrm>
            <a:off x="9127604" y="4227351"/>
            <a:ext cx="1" cy="64770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13" name="Shape 213"/>
          <p:cNvSpPr/>
          <p:nvPr/>
        </p:nvSpPr>
        <p:spPr>
          <a:xfrm>
            <a:off x="9127604" y="5840287"/>
            <a:ext cx="1" cy="64770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14" name="Shape 214"/>
          <p:cNvSpPr/>
          <p:nvPr/>
        </p:nvSpPr>
        <p:spPr>
          <a:xfrm flipH="1">
            <a:off x="7878266" y="8509367"/>
            <a:ext cx="554453" cy="306860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15" name="Shape 215"/>
          <p:cNvSpPr/>
          <p:nvPr/>
        </p:nvSpPr>
        <p:spPr>
          <a:xfrm flipV="1">
            <a:off x="2604253" y="7539789"/>
            <a:ext cx="1" cy="81224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 idx="4294967295"/>
          </p:nvPr>
        </p:nvSpPr>
        <p:spPr>
          <a:xfrm>
            <a:off x="787400" y="254000"/>
            <a:ext cx="11430000" cy="154288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Hook Instrumentation </a:t>
            </a:r>
          </a:p>
        </p:txBody>
      </p:sp>
      <p:sp>
        <p:nvSpPr>
          <p:cNvPr id="218" name="Shape 21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219" name="Shape 219"/>
          <p:cNvSpPr/>
          <p:nvPr/>
        </p:nvSpPr>
        <p:spPr>
          <a:xfrm>
            <a:off x="924811" y="2089382"/>
            <a:ext cx="10955491" cy="217252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20" name="Shape 220"/>
          <p:cNvSpPr/>
          <p:nvPr/>
        </p:nvSpPr>
        <p:spPr>
          <a:xfrm>
            <a:off x="8192039" y="2237889"/>
            <a:ext cx="3335504" cy="7338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ActivityThread</a:t>
            </a:r>
          </a:p>
        </p:txBody>
      </p:sp>
      <p:sp>
        <p:nvSpPr>
          <p:cNvPr id="221" name="Shape 221"/>
          <p:cNvSpPr/>
          <p:nvPr/>
        </p:nvSpPr>
        <p:spPr>
          <a:xfrm>
            <a:off x="1123875" y="2937138"/>
            <a:ext cx="3760136" cy="1049294"/>
          </a:xfrm>
          <a:prstGeom prst="roundRect">
            <a:avLst>
              <a:gd name="adj" fmla="val 18155"/>
            </a:avLst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22" name="Shape 222"/>
          <p:cNvSpPr/>
          <p:nvPr/>
        </p:nvSpPr>
        <p:spPr>
          <a:xfrm>
            <a:off x="1292077" y="3138215"/>
            <a:ext cx="3542844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mInstrumentation</a:t>
            </a:r>
          </a:p>
        </p:txBody>
      </p:sp>
      <p:sp>
        <p:nvSpPr>
          <p:cNvPr id="223" name="Shape 223"/>
          <p:cNvSpPr/>
          <p:nvPr/>
        </p:nvSpPr>
        <p:spPr>
          <a:xfrm>
            <a:off x="586005" y="6082892"/>
            <a:ext cx="11430001" cy="3155779"/>
          </a:xfrm>
          <a:prstGeom prst="roundRect">
            <a:avLst>
              <a:gd name="adj" fmla="val 18706"/>
            </a:avLst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pic>
        <p:nvPicPr>
          <p:cNvPr id="224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3187436" y="4858544"/>
            <a:ext cx="2129742" cy="352235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25" name="Shape 225"/>
          <p:cNvSpPr/>
          <p:nvPr/>
        </p:nvSpPr>
        <p:spPr>
          <a:xfrm>
            <a:off x="4465363" y="4567209"/>
            <a:ext cx="805588" cy="7338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set</a:t>
            </a:r>
          </a:p>
        </p:txBody>
      </p:sp>
      <p:sp>
        <p:nvSpPr>
          <p:cNvPr id="226" name="Shape 226"/>
          <p:cNvSpPr/>
          <p:nvPr/>
        </p:nvSpPr>
        <p:spPr>
          <a:xfrm>
            <a:off x="6605925" y="6330918"/>
            <a:ext cx="5072787" cy="7338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PluginInstrumentation</a:t>
            </a:r>
          </a:p>
        </p:txBody>
      </p:sp>
      <p:sp>
        <p:nvSpPr>
          <p:cNvPr id="227" name="Shape 227"/>
          <p:cNvSpPr/>
          <p:nvPr/>
        </p:nvSpPr>
        <p:spPr>
          <a:xfrm>
            <a:off x="882198" y="7186405"/>
            <a:ext cx="8922545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600">
                <a:solidFill>
                  <a:srgbClr val="000000"/>
                </a:solidFill>
                <a:effectLst/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29000"/>
                </a:solidFill>
              </a:rPr>
              <a:t>@Override </a:t>
            </a:r>
            <a:r>
              <a:rPr b="1">
                <a:solidFill>
                  <a:srgbClr val="011993"/>
                </a:solidFill>
              </a:rPr>
              <a:t>public void </a:t>
            </a:r>
            <a:r>
              <a:t>method() {</a:t>
            </a:r>
            <a:br/>
            <a:r>
              <a:t>    </a:t>
            </a:r>
            <a:r>
              <a:rPr b="1">
                <a:solidFill>
                  <a:srgbClr val="7B248D"/>
                </a:solidFill>
              </a:rPr>
              <a:t>mBase</a:t>
            </a:r>
            <a:r>
              <a:t>.method();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 idx="4294967295"/>
          </p:nvPr>
        </p:nvSpPr>
        <p:spPr>
          <a:xfrm>
            <a:off x="787400" y="254000"/>
            <a:ext cx="11430000" cy="154288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Instrumentation 实现</a:t>
            </a:r>
          </a:p>
        </p:txBody>
      </p:sp>
      <p:sp>
        <p:nvSpPr>
          <p:cNvPr id="230" name="Shape 23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231" name="Shape 231"/>
          <p:cNvSpPr/>
          <p:nvPr>
            <p:ph type="body" idx="4294967295"/>
          </p:nvPr>
        </p:nvSpPr>
        <p:spPr>
          <a:xfrm>
            <a:off x="787400" y="2350074"/>
            <a:ext cx="11430000" cy="631959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execStartActivity( )</a:t>
            </a:r>
          </a:p>
          <a:p>
            <a:pPr>
              <a:buBlip>
                <a:blip r:embed="rId2"/>
              </a:buBlip>
            </a:pPr>
            <a:r>
              <a:t>replaceIntentTargetIfNeed( )</a:t>
            </a:r>
          </a:p>
        </p:txBody>
      </p:sp>
      <p:sp>
        <p:nvSpPr>
          <p:cNvPr id="232" name="Shape 232"/>
          <p:cNvSpPr/>
          <p:nvPr/>
        </p:nvSpPr>
        <p:spPr>
          <a:xfrm>
            <a:off x="850900" y="3474507"/>
            <a:ext cx="1130300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>
                <a:solidFill>
                  <a:srgbClr val="73BFFF"/>
                </a:solidFill>
              </a:defRPr>
            </a:lvl1pPr>
          </a:lstStyle>
          <a:p>
            <a:pPr/>
            <a:r>
              <a:t>骗过验证逻辑：</a:t>
            </a:r>
          </a:p>
        </p:txBody>
      </p:sp>
      <p:sp>
        <p:nvSpPr>
          <p:cNvPr id="233" name="Shape 233"/>
          <p:cNvSpPr/>
          <p:nvPr/>
        </p:nvSpPr>
        <p:spPr>
          <a:xfrm>
            <a:off x="920130" y="4072795"/>
            <a:ext cx="10835480" cy="2075266"/>
          </a:xfrm>
          <a:prstGeom prst="roundRect">
            <a:avLst>
              <a:gd name="adj" fmla="val 918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34" name="Shape 234"/>
          <p:cNvSpPr/>
          <p:nvPr/>
        </p:nvSpPr>
        <p:spPr>
          <a:xfrm>
            <a:off x="1039264" y="4743514"/>
            <a:ext cx="10597211" cy="7338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Intent intent = new(context, Plugin.class);</a:t>
            </a:r>
          </a:p>
        </p:txBody>
      </p:sp>
      <p:sp>
        <p:nvSpPr>
          <p:cNvPr id="235" name="Shape 235"/>
          <p:cNvSpPr/>
          <p:nvPr/>
        </p:nvSpPr>
        <p:spPr>
          <a:xfrm>
            <a:off x="1162213" y="4419664"/>
            <a:ext cx="10351314" cy="13815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Intent intent = new(context, Host.class);</a:t>
            </a:r>
          </a:p>
          <a:p>
            <a:pPr algn="l">
              <a:defRPr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intent.put(pluginClassName);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xit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2" dur="1500" fill="hold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2"/>
      <p:bldP build="whole" bldLvl="1" animBg="1" rev="0" advAuto="0" spid="235" grpId="3"/>
      <p:bldP build="whole" bldLvl="1" animBg="1" rev="0" advAuto="0" spid="233" grpId="1"/>
      <p:bldP build="whole" bldLvl="1" animBg="1" rev="0" advAuto="0" spid="234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 idx="4294967295"/>
          </p:nvPr>
        </p:nvSpPr>
        <p:spPr>
          <a:xfrm>
            <a:off x="787400" y="254000"/>
            <a:ext cx="11430000" cy="154288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Instrumentation 实现</a:t>
            </a:r>
          </a:p>
        </p:txBody>
      </p:sp>
      <p:sp>
        <p:nvSpPr>
          <p:cNvPr id="238" name="Shape 23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239" name="Shape 239"/>
          <p:cNvSpPr/>
          <p:nvPr>
            <p:ph type="body" idx="4294967295"/>
          </p:nvPr>
        </p:nvSpPr>
        <p:spPr>
          <a:xfrm>
            <a:off x="787400" y="2350074"/>
            <a:ext cx="11430000" cy="631959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newActivity( )</a:t>
            </a:r>
          </a:p>
          <a:p>
            <a:pPr lvl="1">
              <a:buBlip>
                <a:blip r:embed="rId2"/>
              </a:buBlip>
            </a:pPr>
            <a:r>
              <a:t>ClassLoader.load(pluginClassName).newInstance();</a:t>
            </a:r>
          </a:p>
          <a:p>
            <a:pPr>
              <a:buBlip>
                <a:blip r:embed="rId2"/>
              </a:buBlip>
            </a:pPr>
            <a:r>
              <a:t>callActivityOnCreate( )</a:t>
            </a:r>
          </a:p>
        </p:txBody>
      </p:sp>
      <p:sp>
        <p:nvSpPr>
          <p:cNvPr id="240" name="Shape 240"/>
          <p:cNvSpPr/>
          <p:nvPr/>
        </p:nvSpPr>
        <p:spPr>
          <a:xfrm>
            <a:off x="850900" y="3474507"/>
            <a:ext cx="1130300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>
                <a:solidFill>
                  <a:srgbClr val="73BFFF"/>
                </a:solidFill>
              </a:defRPr>
            </a:lvl1pPr>
          </a:lstStyle>
          <a:p>
            <a:pPr/>
            <a:r>
              <a:t>改写创建逻辑：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 idx="4294967295"/>
          </p:nvPr>
        </p:nvSpPr>
        <p:spPr>
          <a:xfrm>
            <a:off x="787400" y="254000"/>
            <a:ext cx="11430000" cy="154288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加载资源文件</a:t>
            </a:r>
          </a:p>
        </p:txBody>
      </p:sp>
      <p:sp>
        <p:nvSpPr>
          <p:cNvPr id="243" name="Shape 24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244" name="Shape 244"/>
          <p:cNvSpPr/>
          <p:nvPr/>
        </p:nvSpPr>
        <p:spPr>
          <a:xfrm>
            <a:off x="4808046" y="2564466"/>
            <a:ext cx="3134215" cy="4826223"/>
          </a:xfrm>
          <a:prstGeom prst="roundRect">
            <a:avLst>
              <a:gd name="adj" fmla="val 11135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45" name="Shape 245"/>
          <p:cNvSpPr/>
          <p:nvPr/>
        </p:nvSpPr>
        <p:spPr>
          <a:xfrm>
            <a:off x="5492749" y="4076700"/>
            <a:ext cx="1714501" cy="1600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两类</a:t>
            </a:r>
          </a:p>
          <a:p>
            <a:pPr/>
            <a:r>
              <a:t>两方法</a:t>
            </a:r>
          </a:p>
        </p:txBody>
      </p:sp>
      <p:sp>
        <p:nvSpPr>
          <p:cNvPr id="246" name="Shape 246"/>
          <p:cNvSpPr/>
          <p:nvPr/>
        </p:nvSpPr>
        <p:spPr>
          <a:xfrm>
            <a:off x="382815" y="2764810"/>
            <a:ext cx="3661265" cy="966851"/>
          </a:xfrm>
          <a:prstGeom prst="roundRect">
            <a:avLst>
              <a:gd name="adj" fmla="val 197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47" name="Shape 247"/>
          <p:cNvSpPr/>
          <p:nvPr/>
        </p:nvSpPr>
        <p:spPr>
          <a:xfrm>
            <a:off x="1577748" y="2974361"/>
            <a:ext cx="1271398" cy="54774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Activity</a:t>
            </a:r>
          </a:p>
        </p:txBody>
      </p:sp>
      <p:sp>
        <p:nvSpPr>
          <p:cNvPr id="248" name="Shape 248"/>
          <p:cNvSpPr/>
          <p:nvPr/>
        </p:nvSpPr>
        <p:spPr>
          <a:xfrm>
            <a:off x="382816" y="5662052"/>
            <a:ext cx="3661264" cy="966850"/>
          </a:xfrm>
          <a:prstGeom prst="roundRect">
            <a:avLst>
              <a:gd name="adj" fmla="val 197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49" name="Shape 249"/>
          <p:cNvSpPr/>
          <p:nvPr/>
        </p:nvSpPr>
        <p:spPr>
          <a:xfrm>
            <a:off x="955576" y="5871602"/>
            <a:ext cx="2515744" cy="5477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PhoneWindow</a:t>
            </a:r>
          </a:p>
        </p:txBody>
      </p:sp>
      <p:sp>
        <p:nvSpPr>
          <p:cNvPr id="250" name="Shape 250"/>
          <p:cNvSpPr/>
          <p:nvPr/>
        </p:nvSpPr>
        <p:spPr>
          <a:xfrm>
            <a:off x="8818153" y="2764810"/>
            <a:ext cx="3661264" cy="966851"/>
          </a:xfrm>
          <a:prstGeom prst="roundRect">
            <a:avLst>
              <a:gd name="adj" fmla="val 197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51" name="Shape 251"/>
          <p:cNvSpPr/>
          <p:nvPr/>
        </p:nvSpPr>
        <p:spPr>
          <a:xfrm>
            <a:off x="9458540" y="2974361"/>
            <a:ext cx="2380489" cy="54774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getResource()</a:t>
            </a:r>
          </a:p>
        </p:txBody>
      </p:sp>
      <p:sp>
        <p:nvSpPr>
          <p:cNvPr id="252" name="Shape 252"/>
          <p:cNvSpPr/>
          <p:nvPr/>
        </p:nvSpPr>
        <p:spPr>
          <a:xfrm>
            <a:off x="8818153" y="5662052"/>
            <a:ext cx="3661264" cy="966850"/>
          </a:xfrm>
          <a:prstGeom prst="roundRect">
            <a:avLst>
              <a:gd name="adj" fmla="val 197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53" name="Shape 253"/>
          <p:cNvSpPr/>
          <p:nvPr/>
        </p:nvSpPr>
        <p:spPr>
          <a:xfrm>
            <a:off x="9141358" y="5871602"/>
            <a:ext cx="3014854" cy="5477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getLayoutInflater()</a:t>
            </a:r>
          </a:p>
        </p:txBody>
      </p:sp>
      <p:sp>
        <p:nvSpPr>
          <p:cNvPr id="254" name="Shape 254"/>
          <p:cNvSpPr/>
          <p:nvPr/>
        </p:nvSpPr>
        <p:spPr>
          <a:xfrm flipV="1">
            <a:off x="7728291" y="3292591"/>
            <a:ext cx="1270001" cy="127000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55" name="Shape 255"/>
          <p:cNvSpPr/>
          <p:nvPr/>
        </p:nvSpPr>
        <p:spPr>
          <a:xfrm>
            <a:off x="7728291" y="5329611"/>
            <a:ext cx="1268999" cy="758558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56" name="Shape 256"/>
          <p:cNvSpPr/>
          <p:nvPr/>
        </p:nvSpPr>
        <p:spPr>
          <a:xfrm flipH="1" flipV="1">
            <a:off x="3666319" y="3463373"/>
            <a:ext cx="1378873" cy="927272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57" name="Shape 257"/>
          <p:cNvSpPr/>
          <p:nvPr/>
        </p:nvSpPr>
        <p:spPr>
          <a:xfrm flipH="1">
            <a:off x="3538896" y="5107130"/>
            <a:ext cx="1634362" cy="701445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 idx="4294967295"/>
          </p:nvPr>
        </p:nvSpPr>
        <p:spPr>
          <a:xfrm>
            <a:off x="787400" y="254000"/>
            <a:ext cx="11430000" cy="154288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Context 继承链</a:t>
            </a:r>
          </a:p>
        </p:txBody>
      </p:sp>
      <p:sp>
        <p:nvSpPr>
          <p:cNvPr id="260" name="Shape 26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261" name="Shape 261"/>
          <p:cNvSpPr/>
          <p:nvPr/>
        </p:nvSpPr>
        <p:spPr>
          <a:xfrm>
            <a:off x="5050278" y="2208961"/>
            <a:ext cx="3661265" cy="966850"/>
          </a:xfrm>
          <a:prstGeom prst="roundRect">
            <a:avLst>
              <a:gd name="adj" fmla="val 197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62" name="Shape 262"/>
          <p:cNvSpPr/>
          <p:nvPr/>
        </p:nvSpPr>
        <p:spPr>
          <a:xfrm>
            <a:off x="5919913" y="2325472"/>
            <a:ext cx="1921994" cy="7338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Context</a:t>
            </a:r>
          </a:p>
        </p:txBody>
      </p:sp>
      <p:sp>
        <p:nvSpPr>
          <p:cNvPr id="263" name="Shape 263"/>
          <p:cNvSpPr/>
          <p:nvPr/>
        </p:nvSpPr>
        <p:spPr>
          <a:xfrm flipV="1">
            <a:off x="5462858" y="3276329"/>
            <a:ext cx="751207" cy="751207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64" name="Shape 264"/>
          <p:cNvSpPr/>
          <p:nvPr/>
        </p:nvSpPr>
        <p:spPr>
          <a:xfrm>
            <a:off x="3403527" y="4132545"/>
            <a:ext cx="3661264" cy="966850"/>
          </a:xfrm>
          <a:prstGeom prst="roundRect">
            <a:avLst>
              <a:gd name="adj" fmla="val 197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65" name="Shape 265"/>
          <p:cNvSpPr/>
          <p:nvPr/>
        </p:nvSpPr>
        <p:spPr>
          <a:xfrm>
            <a:off x="3555320" y="4292401"/>
            <a:ext cx="3357678" cy="64713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ContextWrapper</a:t>
            </a:r>
          </a:p>
        </p:txBody>
      </p:sp>
      <p:sp>
        <p:nvSpPr>
          <p:cNvPr id="266" name="Shape 266"/>
          <p:cNvSpPr/>
          <p:nvPr/>
        </p:nvSpPr>
        <p:spPr>
          <a:xfrm>
            <a:off x="7396906" y="4132545"/>
            <a:ext cx="3661265" cy="966850"/>
          </a:xfrm>
          <a:prstGeom prst="roundRect">
            <a:avLst>
              <a:gd name="adj" fmla="val 197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67" name="Shape 267"/>
          <p:cNvSpPr/>
          <p:nvPr/>
        </p:nvSpPr>
        <p:spPr>
          <a:xfrm>
            <a:off x="7782748" y="4249056"/>
            <a:ext cx="2889581" cy="7338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ContextImpl</a:t>
            </a:r>
          </a:p>
        </p:txBody>
      </p:sp>
      <p:sp>
        <p:nvSpPr>
          <p:cNvPr id="268" name="Shape 268"/>
          <p:cNvSpPr/>
          <p:nvPr/>
        </p:nvSpPr>
        <p:spPr>
          <a:xfrm flipH="1" flipV="1">
            <a:off x="7639378" y="3254783"/>
            <a:ext cx="1731482" cy="794335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69" name="Shape 269"/>
          <p:cNvSpPr/>
          <p:nvPr/>
        </p:nvSpPr>
        <p:spPr>
          <a:xfrm>
            <a:off x="249532" y="5814069"/>
            <a:ext cx="3661265" cy="966850"/>
          </a:xfrm>
          <a:prstGeom prst="roundRect">
            <a:avLst>
              <a:gd name="adj" fmla="val 197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70" name="Shape 270"/>
          <p:cNvSpPr/>
          <p:nvPr/>
        </p:nvSpPr>
        <p:spPr>
          <a:xfrm>
            <a:off x="753522" y="5930580"/>
            <a:ext cx="2653285" cy="7338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Application</a:t>
            </a:r>
          </a:p>
        </p:txBody>
      </p:sp>
      <p:sp>
        <p:nvSpPr>
          <p:cNvPr id="271" name="Shape 271"/>
          <p:cNvSpPr/>
          <p:nvPr/>
        </p:nvSpPr>
        <p:spPr>
          <a:xfrm>
            <a:off x="4312097" y="5814069"/>
            <a:ext cx="3661265" cy="966850"/>
          </a:xfrm>
          <a:prstGeom prst="roundRect">
            <a:avLst>
              <a:gd name="adj" fmla="val 197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72" name="Shape 272"/>
          <p:cNvSpPr/>
          <p:nvPr/>
        </p:nvSpPr>
        <p:spPr>
          <a:xfrm>
            <a:off x="5245474" y="5930580"/>
            <a:ext cx="1794511" cy="7338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Service</a:t>
            </a:r>
          </a:p>
        </p:txBody>
      </p:sp>
      <p:sp>
        <p:nvSpPr>
          <p:cNvPr id="273" name="Shape 273"/>
          <p:cNvSpPr/>
          <p:nvPr/>
        </p:nvSpPr>
        <p:spPr>
          <a:xfrm>
            <a:off x="8374662" y="5814069"/>
            <a:ext cx="3946399" cy="966850"/>
          </a:xfrm>
          <a:prstGeom prst="roundRect">
            <a:avLst>
              <a:gd name="adj" fmla="val 197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74" name="Shape 274"/>
          <p:cNvSpPr/>
          <p:nvPr/>
        </p:nvSpPr>
        <p:spPr>
          <a:xfrm>
            <a:off x="8359095" y="6010919"/>
            <a:ext cx="3946399" cy="5477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ContextThemeWrapper</a:t>
            </a:r>
          </a:p>
        </p:txBody>
      </p:sp>
      <p:sp>
        <p:nvSpPr>
          <p:cNvPr id="275" name="Shape 275"/>
          <p:cNvSpPr/>
          <p:nvPr/>
        </p:nvSpPr>
        <p:spPr>
          <a:xfrm flipV="1">
            <a:off x="2379583" y="5169272"/>
            <a:ext cx="1556589" cy="53624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76" name="Shape 276"/>
          <p:cNvSpPr/>
          <p:nvPr/>
        </p:nvSpPr>
        <p:spPr>
          <a:xfrm flipV="1">
            <a:off x="5469264" y="5132427"/>
            <a:ext cx="1" cy="648610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77" name="Shape 277"/>
          <p:cNvSpPr/>
          <p:nvPr/>
        </p:nvSpPr>
        <p:spPr>
          <a:xfrm flipH="1" flipV="1">
            <a:off x="6737613" y="5172177"/>
            <a:ext cx="3356571" cy="602607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78" name="Shape 278"/>
          <p:cNvSpPr/>
          <p:nvPr/>
        </p:nvSpPr>
        <p:spPr>
          <a:xfrm>
            <a:off x="8374662" y="7675805"/>
            <a:ext cx="3661265" cy="966851"/>
          </a:xfrm>
          <a:prstGeom prst="roundRect">
            <a:avLst>
              <a:gd name="adj" fmla="val 197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79" name="Shape 279"/>
          <p:cNvSpPr/>
          <p:nvPr/>
        </p:nvSpPr>
        <p:spPr>
          <a:xfrm>
            <a:off x="9338176" y="7792316"/>
            <a:ext cx="1734237" cy="7338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Activity</a:t>
            </a:r>
          </a:p>
        </p:txBody>
      </p:sp>
      <p:sp>
        <p:nvSpPr>
          <p:cNvPr id="280" name="Shape 280"/>
          <p:cNvSpPr/>
          <p:nvPr/>
        </p:nvSpPr>
        <p:spPr>
          <a:xfrm flipH="1" flipV="1">
            <a:off x="10186843" y="6884278"/>
            <a:ext cx="27713" cy="695485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 idx="4294967295"/>
          </p:nvPr>
        </p:nvSpPr>
        <p:spPr>
          <a:xfrm>
            <a:off x="787400" y="254000"/>
            <a:ext cx="11430000" cy="154288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加载资源文件</a:t>
            </a:r>
          </a:p>
        </p:txBody>
      </p:sp>
      <p:sp>
        <p:nvSpPr>
          <p:cNvPr id="283" name="Shape 28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pic>
        <p:nvPicPr>
          <p:cNvPr id="28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" y="2446923"/>
            <a:ext cx="12794655" cy="528101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 idx="4294967295"/>
          </p:nvPr>
        </p:nvSpPr>
        <p:spPr>
          <a:xfrm>
            <a:off x="787400" y="254000"/>
            <a:ext cx="11430000" cy="154288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Activity 动态加载</a:t>
            </a:r>
          </a:p>
        </p:txBody>
      </p:sp>
      <p:sp>
        <p:nvSpPr>
          <p:cNvPr id="287" name="Shape 28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288" name="Shape 288"/>
          <p:cNvSpPr/>
          <p:nvPr/>
        </p:nvSpPr>
        <p:spPr>
          <a:xfrm>
            <a:off x="437698" y="2109312"/>
            <a:ext cx="2423049" cy="6614221"/>
          </a:xfrm>
          <a:prstGeom prst="roundRect">
            <a:avLst>
              <a:gd name="adj" fmla="val 7862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89" name="Shape 289"/>
          <p:cNvSpPr/>
          <p:nvPr/>
        </p:nvSpPr>
        <p:spPr>
          <a:xfrm>
            <a:off x="846461" y="4355717"/>
            <a:ext cx="1329386" cy="1600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使用</a:t>
            </a:r>
          </a:p>
          <a:p>
            <a:pPr/>
            <a:r>
              <a:t>假币</a:t>
            </a:r>
          </a:p>
        </p:txBody>
      </p:sp>
      <p:sp>
        <p:nvSpPr>
          <p:cNvPr id="290" name="Shape 290"/>
          <p:cNvSpPr/>
          <p:nvPr/>
        </p:nvSpPr>
        <p:spPr>
          <a:xfrm>
            <a:off x="3347448" y="452081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91" name="Shape 291"/>
          <p:cNvSpPr/>
          <p:nvPr/>
        </p:nvSpPr>
        <p:spPr>
          <a:xfrm>
            <a:off x="5662950" y="2109312"/>
            <a:ext cx="2423049" cy="6614221"/>
          </a:xfrm>
          <a:prstGeom prst="roundRect">
            <a:avLst>
              <a:gd name="adj" fmla="val 7862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92" name="Shape 292"/>
          <p:cNvSpPr/>
          <p:nvPr/>
        </p:nvSpPr>
        <p:spPr>
          <a:xfrm>
            <a:off x="5943081" y="4616322"/>
            <a:ext cx="1862786" cy="1600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给真币</a:t>
            </a:r>
          </a:p>
          <a:p>
            <a:pPr/>
            <a:r>
              <a:t>校验</a:t>
            </a:r>
          </a:p>
        </p:txBody>
      </p:sp>
      <p:sp>
        <p:nvSpPr>
          <p:cNvPr id="293" name="Shape 293"/>
          <p:cNvSpPr/>
          <p:nvPr/>
        </p:nvSpPr>
        <p:spPr>
          <a:xfrm>
            <a:off x="8486162" y="452081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94" name="Shape 294"/>
          <p:cNvSpPr/>
          <p:nvPr/>
        </p:nvSpPr>
        <p:spPr>
          <a:xfrm>
            <a:off x="10179364" y="2109312"/>
            <a:ext cx="2423049" cy="6614221"/>
          </a:xfrm>
          <a:prstGeom prst="roundRect">
            <a:avLst>
              <a:gd name="adj" fmla="val 7862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95" name="Shape 295"/>
          <p:cNvSpPr/>
          <p:nvPr/>
        </p:nvSpPr>
        <p:spPr>
          <a:xfrm>
            <a:off x="10588127" y="4414253"/>
            <a:ext cx="1329386" cy="14831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换回</a:t>
            </a:r>
          </a:p>
        </p:txBody>
      </p:sp>
      <p:sp>
        <p:nvSpPr>
          <p:cNvPr id="296" name="Shape 296"/>
          <p:cNvSpPr/>
          <p:nvPr/>
        </p:nvSpPr>
        <p:spPr>
          <a:xfrm>
            <a:off x="768204" y="2707998"/>
            <a:ext cx="1485901" cy="736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拿真的</a:t>
            </a:r>
          </a:p>
        </p:txBody>
      </p:sp>
      <p:sp>
        <p:nvSpPr>
          <p:cNvPr id="297" name="Shape 297"/>
          <p:cNvSpPr/>
          <p:nvPr/>
        </p:nvSpPr>
        <p:spPr>
          <a:xfrm>
            <a:off x="6131524" y="2707998"/>
            <a:ext cx="1485901" cy="736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给假的</a:t>
            </a:r>
          </a:p>
        </p:txBody>
      </p:sp>
      <p:sp>
        <p:nvSpPr>
          <p:cNvPr id="298" name="Shape 298"/>
          <p:cNvSpPr/>
          <p:nvPr/>
        </p:nvSpPr>
        <p:spPr>
          <a:xfrm>
            <a:off x="10647938" y="2707998"/>
            <a:ext cx="1485901" cy="736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当真的</a:t>
            </a:r>
          </a:p>
        </p:txBody>
      </p:sp>
      <p:sp>
        <p:nvSpPr>
          <p:cNvPr id="299" name="Shape 299"/>
          <p:cNvSpPr/>
          <p:nvPr/>
        </p:nvSpPr>
        <p:spPr>
          <a:xfrm>
            <a:off x="561035" y="7492641"/>
            <a:ext cx="2176375" cy="58511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HostActivity</a:t>
            </a:r>
          </a:p>
        </p:txBody>
      </p:sp>
      <p:sp>
        <p:nvSpPr>
          <p:cNvPr id="300" name="Shape 300"/>
          <p:cNvSpPr/>
          <p:nvPr/>
        </p:nvSpPr>
        <p:spPr>
          <a:xfrm>
            <a:off x="5921821" y="7448647"/>
            <a:ext cx="1905306" cy="6731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修改Intent</a:t>
            </a:r>
          </a:p>
        </p:txBody>
      </p:sp>
      <p:sp>
        <p:nvSpPr>
          <p:cNvPr id="301" name="Shape 301"/>
          <p:cNvSpPr/>
          <p:nvPr/>
        </p:nvSpPr>
        <p:spPr>
          <a:xfrm>
            <a:off x="10187746" y="7492641"/>
            <a:ext cx="2417370" cy="58511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PluginActivity</a:t>
            </a:r>
          </a:p>
        </p:txBody>
      </p:sp>
      <p:sp>
        <p:nvSpPr>
          <p:cNvPr id="302" name="Shape 302"/>
          <p:cNvSpPr/>
          <p:nvPr/>
        </p:nvSpPr>
        <p:spPr>
          <a:xfrm>
            <a:off x="2767544" y="3625390"/>
            <a:ext cx="2982088" cy="49842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execStartActivity()</a:t>
            </a:r>
          </a:p>
        </p:txBody>
      </p:sp>
      <p:sp>
        <p:nvSpPr>
          <p:cNvPr id="303" name="Shape 303"/>
          <p:cNvSpPr/>
          <p:nvPr/>
        </p:nvSpPr>
        <p:spPr>
          <a:xfrm>
            <a:off x="8058388" y="3625390"/>
            <a:ext cx="2125549" cy="49842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newActivity()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 idx="4294967295"/>
          </p:nvPr>
        </p:nvSpPr>
        <p:spPr>
          <a:xfrm>
            <a:off x="787400" y="254000"/>
            <a:ext cx="11430000" cy="154288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Service 启动流程</a:t>
            </a:r>
          </a:p>
        </p:txBody>
      </p:sp>
      <p:sp>
        <p:nvSpPr>
          <p:cNvPr id="306" name="Shape 30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307" name="Shape 307"/>
          <p:cNvSpPr/>
          <p:nvPr/>
        </p:nvSpPr>
        <p:spPr>
          <a:xfrm>
            <a:off x="780902" y="1896804"/>
            <a:ext cx="2492436" cy="831194"/>
          </a:xfrm>
          <a:prstGeom prst="roundRect">
            <a:avLst>
              <a:gd name="adj" fmla="val 2291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1024595" y="2064750"/>
            <a:ext cx="2005051" cy="495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effectLst/>
              </a:defRPr>
            </a:pPr>
            <a:r>
              <a:t>startService</a:t>
            </a:r>
          </a:p>
        </p:txBody>
      </p:sp>
      <p:sp>
        <p:nvSpPr>
          <p:cNvPr id="309" name="Shape 309"/>
          <p:cNvSpPr/>
          <p:nvPr/>
        </p:nvSpPr>
        <p:spPr>
          <a:xfrm>
            <a:off x="6634990" y="1896804"/>
            <a:ext cx="4985228" cy="831194"/>
          </a:xfrm>
          <a:prstGeom prst="roundRect">
            <a:avLst>
              <a:gd name="adj" fmla="val 2291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0" name="Shape 310"/>
          <p:cNvSpPr/>
          <p:nvPr/>
        </p:nvSpPr>
        <p:spPr>
          <a:xfrm>
            <a:off x="7182430" y="2064750"/>
            <a:ext cx="3747468" cy="495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effectLst/>
              </a:defRPr>
            </a:pPr>
            <a:r>
              <a:t>startServiceCommon() </a:t>
            </a:r>
          </a:p>
        </p:txBody>
      </p:sp>
      <p:sp>
        <p:nvSpPr>
          <p:cNvPr id="311" name="Shape 311"/>
          <p:cNvSpPr/>
          <p:nvPr/>
        </p:nvSpPr>
        <p:spPr>
          <a:xfrm>
            <a:off x="6634990" y="3402987"/>
            <a:ext cx="4985228" cy="831193"/>
          </a:xfrm>
          <a:prstGeom prst="roundRect">
            <a:avLst>
              <a:gd name="adj" fmla="val 2291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6871981" y="3570933"/>
            <a:ext cx="4368367" cy="495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effectLst/>
              </a:defRPr>
            </a:pPr>
            <a:r>
              <a:t>AMN -&gt; AMS.startService() </a:t>
            </a:r>
          </a:p>
        </p:txBody>
      </p:sp>
      <p:sp>
        <p:nvSpPr>
          <p:cNvPr id="313" name="Shape 313"/>
          <p:cNvSpPr/>
          <p:nvPr/>
        </p:nvSpPr>
        <p:spPr>
          <a:xfrm>
            <a:off x="5377338" y="4909169"/>
            <a:ext cx="7357653" cy="831193"/>
          </a:xfrm>
          <a:prstGeom prst="roundRect">
            <a:avLst>
              <a:gd name="adj" fmla="val 2291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4" name="Shape 314"/>
          <p:cNvSpPr/>
          <p:nvPr/>
        </p:nvSpPr>
        <p:spPr>
          <a:xfrm>
            <a:off x="6090013" y="5045365"/>
            <a:ext cx="5932303" cy="495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effectLst/>
              </a:defRPr>
            </a:pPr>
            <a:r>
              <a:t>ActivityService.startServiceLocked() </a:t>
            </a:r>
          </a:p>
        </p:txBody>
      </p:sp>
      <p:sp>
        <p:nvSpPr>
          <p:cNvPr id="315" name="Shape 315"/>
          <p:cNvSpPr/>
          <p:nvPr/>
        </p:nvSpPr>
        <p:spPr>
          <a:xfrm>
            <a:off x="5377338" y="6583298"/>
            <a:ext cx="7357653" cy="967409"/>
          </a:xfrm>
          <a:prstGeom prst="roundRect">
            <a:avLst>
              <a:gd name="adj" fmla="val 19692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5510564" y="6596791"/>
            <a:ext cx="7234079" cy="889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600">
                <a:effectLst/>
                <a:latin typeface="Helvetica"/>
                <a:ea typeface="Helvetica"/>
                <a:cs typeface="Helvetica"/>
                <a:sym typeface="Helvetica"/>
              </a:defRPr>
            </a:pPr>
            <a:r>
              <a:t>ApplicationThread. scheduleCreateService() </a:t>
            </a:r>
          </a:p>
          <a:p>
            <a:pPr algn="l">
              <a:defRPr b="1" sz="2600">
                <a:effectLst/>
                <a:latin typeface="Helvetica"/>
                <a:ea typeface="Helvetica"/>
                <a:cs typeface="Helvetica"/>
                <a:sym typeface="Helvetica"/>
              </a:defRPr>
            </a:pPr>
            <a:r>
              <a:t>ApplicationThread.scheduleServiceArgs()</a:t>
            </a:r>
          </a:p>
        </p:txBody>
      </p:sp>
      <p:sp>
        <p:nvSpPr>
          <p:cNvPr id="317" name="Shape 317"/>
          <p:cNvSpPr/>
          <p:nvPr/>
        </p:nvSpPr>
        <p:spPr>
          <a:xfrm>
            <a:off x="367436" y="8309382"/>
            <a:ext cx="4368366" cy="831194"/>
          </a:xfrm>
          <a:prstGeom prst="roundRect">
            <a:avLst>
              <a:gd name="adj" fmla="val 2291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8" name="Shape 318"/>
          <p:cNvSpPr/>
          <p:nvPr/>
        </p:nvSpPr>
        <p:spPr>
          <a:xfrm>
            <a:off x="476347" y="8477329"/>
            <a:ext cx="4150544" cy="495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effectLst/>
              </a:defRPr>
            </a:pPr>
            <a:r>
              <a:t>ActivityThread :: switch() </a:t>
            </a:r>
          </a:p>
        </p:txBody>
      </p:sp>
      <p:sp>
        <p:nvSpPr>
          <p:cNvPr id="319" name="Shape 319"/>
          <p:cNvSpPr/>
          <p:nvPr/>
        </p:nvSpPr>
        <p:spPr>
          <a:xfrm>
            <a:off x="8096705" y="8213788"/>
            <a:ext cx="3315158" cy="6477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defRPr>
                <a:effectLst/>
              </a:defRPr>
            </a:pPr>
            <a:r>
              <a:t>sendMessage()</a:t>
            </a:r>
          </a:p>
        </p:txBody>
      </p:sp>
      <p:sp>
        <p:nvSpPr>
          <p:cNvPr id="320" name="Shape 320"/>
          <p:cNvSpPr/>
          <p:nvPr/>
        </p:nvSpPr>
        <p:spPr>
          <a:xfrm>
            <a:off x="3423456" y="2334141"/>
            <a:ext cx="2826591" cy="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21" name="Shape 321"/>
          <p:cNvSpPr/>
          <p:nvPr/>
        </p:nvSpPr>
        <p:spPr>
          <a:xfrm>
            <a:off x="9127604" y="2732052"/>
            <a:ext cx="1" cy="64770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22" name="Shape 322"/>
          <p:cNvSpPr/>
          <p:nvPr/>
        </p:nvSpPr>
        <p:spPr>
          <a:xfrm flipH="1">
            <a:off x="4855601" y="7662921"/>
            <a:ext cx="4361962" cy="1096689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23" name="Shape 323"/>
          <p:cNvSpPr/>
          <p:nvPr/>
        </p:nvSpPr>
        <p:spPr>
          <a:xfrm>
            <a:off x="9127604" y="4227351"/>
            <a:ext cx="1" cy="64770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24" name="Shape 324"/>
          <p:cNvSpPr/>
          <p:nvPr/>
        </p:nvSpPr>
        <p:spPr>
          <a:xfrm>
            <a:off x="9127604" y="5840287"/>
            <a:ext cx="1" cy="64770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25" name="Shape 325"/>
          <p:cNvSpPr/>
          <p:nvPr/>
        </p:nvSpPr>
        <p:spPr>
          <a:xfrm flipH="1">
            <a:off x="4780614" y="8644820"/>
            <a:ext cx="489015" cy="139300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26" name="Shape 326"/>
          <p:cNvSpPr/>
          <p:nvPr/>
        </p:nvSpPr>
        <p:spPr>
          <a:xfrm>
            <a:off x="170500" y="6745030"/>
            <a:ext cx="2492436" cy="831194"/>
          </a:xfrm>
          <a:prstGeom prst="roundRect">
            <a:avLst>
              <a:gd name="adj" fmla="val 2291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873055" y="6912977"/>
            <a:ext cx="1087327" cy="495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effectLst/>
              </a:defRPr>
            </a:pPr>
            <a:r>
              <a:t>create</a:t>
            </a:r>
          </a:p>
        </p:txBody>
      </p:sp>
      <p:sp>
        <p:nvSpPr>
          <p:cNvPr id="328" name="Shape 328"/>
          <p:cNvSpPr/>
          <p:nvPr/>
        </p:nvSpPr>
        <p:spPr>
          <a:xfrm>
            <a:off x="2794848" y="5752105"/>
            <a:ext cx="2492435" cy="831194"/>
          </a:xfrm>
          <a:prstGeom prst="roundRect">
            <a:avLst>
              <a:gd name="adj" fmla="val 2291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9" name="Shape 329"/>
          <p:cNvSpPr/>
          <p:nvPr/>
        </p:nvSpPr>
        <p:spPr>
          <a:xfrm>
            <a:off x="3626064" y="5920051"/>
            <a:ext cx="830003" cy="495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effectLst/>
              </a:defRPr>
            </a:pPr>
            <a:r>
              <a:t>start</a:t>
            </a:r>
          </a:p>
        </p:txBody>
      </p:sp>
      <p:sp>
        <p:nvSpPr>
          <p:cNvPr id="330" name="Shape 330"/>
          <p:cNvSpPr/>
          <p:nvPr/>
        </p:nvSpPr>
        <p:spPr>
          <a:xfrm>
            <a:off x="1513218" y="4637534"/>
            <a:ext cx="2492435" cy="831194"/>
          </a:xfrm>
          <a:prstGeom prst="roundRect">
            <a:avLst>
              <a:gd name="adj" fmla="val 2291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31" name="Shape 331"/>
          <p:cNvSpPr/>
          <p:nvPr/>
        </p:nvSpPr>
        <p:spPr>
          <a:xfrm>
            <a:off x="2353785" y="4805480"/>
            <a:ext cx="811301" cy="495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effectLst/>
              </a:defRPr>
            </a:pPr>
            <a:r>
              <a:t>stop</a:t>
            </a:r>
          </a:p>
        </p:txBody>
      </p:sp>
      <p:sp>
        <p:nvSpPr>
          <p:cNvPr id="332" name="Shape 332"/>
          <p:cNvSpPr/>
          <p:nvPr/>
        </p:nvSpPr>
        <p:spPr>
          <a:xfrm flipV="1">
            <a:off x="2405697" y="5477533"/>
            <a:ext cx="1" cy="2799387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33" name="Shape 333"/>
          <p:cNvSpPr/>
          <p:nvPr/>
        </p:nvSpPr>
        <p:spPr>
          <a:xfrm flipV="1">
            <a:off x="2656480" y="6653194"/>
            <a:ext cx="1022960" cy="1539340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34" name="Shape 334"/>
          <p:cNvSpPr/>
          <p:nvPr/>
        </p:nvSpPr>
        <p:spPr>
          <a:xfrm flipH="1" flipV="1">
            <a:off x="1408660" y="7608561"/>
            <a:ext cx="488203" cy="664845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title"/>
          </p:nvPr>
        </p:nvSpPr>
        <p:spPr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/>
          <a:lstStyle/>
          <a:p>
            <a:pPr algn="ctr" defTabSz="461518">
              <a:defRPr sz="5688">
                <a:effectLst>
                  <a:outerShdw sx="100000" sy="100000" kx="0" ky="0" algn="b" rotWithShape="0" blurRad="40132" dist="30099" dir="5400000">
                    <a:srgbClr val="000000"/>
                  </a:outerShdw>
                </a:effectLst>
              </a:defRPr>
            </a:pPr>
            <a:r>
              <a:t>Hook AMS，骗过验证逻辑</a:t>
            </a:r>
          </a:p>
          <a:p>
            <a:pPr algn="ctr" defTabSz="461518">
              <a:defRPr sz="5688">
                <a:effectLst>
                  <a:outerShdw sx="100000" sy="100000" kx="0" ky="0" algn="b" rotWithShape="0" blurRad="40132" dist="30099" dir="5400000">
                    <a:srgbClr val="000000"/>
                  </a:outerShdw>
                </a:effectLst>
              </a:defRPr>
            </a:pPr>
            <a:r>
              <a:t>Hook ActivityThread，改写创建逻辑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/>
          <a:lstStyle/>
          <a:p>
            <a:pPr algn="ctr" defTabSz="531622">
              <a:defRPr sz="6552">
                <a:effectLst>
                  <a:outerShdw sx="100000" sy="100000" kx="0" ky="0" algn="b" rotWithShape="0" blurRad="46228" dist="34671" dir="5400000">
                    <a:srgbClr val="000000"/>
                  </a:outerShdw>
                </a:effectLst>
              </a:defRPr>
            </a:pPr>
            <a:r>
              <a:t>版本要发布了，</a:t>
            </a:r>
          </a:p>
          <a:p>
            <a:pPr algn="ctr" defTabSz="531622">
              <a:defRPr sz="6552">
                <a:effectLst>
                  <a:outerShdw sx="100000" sy="100000" kx="0" ky="0" algn="b" rotWithShape="0" blurRad="46228" dist="34671" dir="5400000">
                    <a:srgbClr val="000000"/>
                  </a:outerShdw>
                </a:effectLst>
              </a:defRPr>
            </a:pPr>
            <a:r>
              <a:t>依赖组件出了问题！</a:t>
            </a:r>
          </a:p>
        </p:txBody>
      </p:sp>
      <p:sp>
        <p:nvSpPr>
          <p:cNvPr id="127" name="Shape 127"/>
          <p:cNvSpPr/>
          <p:nvPr/>
        </p:nvSpPr>
        <p:spPr>
          <a:xfrm>
            <a:off x="5988049" y="4190999"/>
            <a:ext cx="1028701" cy="1371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等</a:t>
            </a:r>
          </a:p>
        </p:txBody>
      </p:sp>
      <p:sp>
        <p:nvSpPr>
          <p:cNvPr id="128" name="Shape 128"/>
          <p:cNvSpPr/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  <p:bldP build="whole" bldLvl="1" animBg="1" rev="0" advAuto="0" spid="127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 idx="4294967295"/>
          </p:nvPr>
        </p:nvSpPr>
        <p:spPr>
          <a:xfrm>
            <a:off x="787400" y="254000"/>
            <a:ext cx="11430000" cy="154288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Service 创建</a:t>
            </a:r>
          </a:p>
        </p:txBody>
      </p:sp>
      <p:sp>
        <p:nvSpPr>
          <p:cNvPr id="339" name="Shape 33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pic>
        <p:nvPicPr>
          <p:cNvPr id="34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79746"/>
            <a:ext cx="13004800" cy="379410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341" name="Shape 341"/>
          <p:cNvSpPr/>
          <p:nvPr/>
        </p:nvSpPr>
        <p:spPr>
          <a:xfrm>
            <a:off x="920130" y="4072795"/>
            <a:ext cx="10835480" cy="2075266"/>
          </a:xfrm>
          <a:prstGeom prst="roundRect">
            <a:avLst>
              <a:gd name="adj" fmla="val 918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42" name="Shape 342"/>
          <p:cNvSpPr/>
          <p:nvPr/>
        </p:nvSpPr>
        <p:spPr>
          <a:xfrm>
            <a:off x="1810827" y="4743514"/>
            <a:ext cx="9054085" cy="7338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mServices.put(data.token, service);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1" grpId="1"/>
      <p:bldP build="whole" bldLvl="1" animBg="1" rev="0" advAuto="0" spid="342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title" idx="4294967295"/>
          </p:nvPr>
        </p:nvSpPr>
        <p:spPr>
          <a:xfrm>
            <a:off x="787400" y="254000"/>
            <a:ext cx="11430000" cy="154288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一切来自 token</a:t>
            </a:r>
          </a:p>
        </p:txBody>
      </p:sp>
      <p:sp>
        <p:nvSpPr>
          <p:cNvPr id="345" name="Shape 34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pic>
        <p:nvPicPr>
          <p:cNvPr id="346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501" y="2260729"/>
            <a:ext cx="13385801" cy="3360033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347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90501" y="3262426"/>
            <a:ext cx="13385801" cy="3817496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348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90500" y="4444424"/>
            <a:ext cx="13385801" cy="3368885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349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190501" y="5645746"/>
            <a:ext cx="13385801" cy="3663770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350" name="Shape 350"/>
          <p:cNvSpPr/>
          <p:nvPr/>
        </p:nvSpPr>
        <p:spPr>
          <a:xfrm>
            <a:off x="920130" y="4072795"/>
            <a:ext cx="10835480" cy="2075266"/>
          </a:xfrm>
          <a:prstGeom prst="roundRect">
            <a:avLst>
              <a:gd name="adj" fmla="val 9180"/>
            </a:avLst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51" name="Shape 351"/>
          <p:cNvSpPr/>
          <p:nvPr/>
        </p:nvSpPr>
        <p:spPr>
          <a:xfrm>
            <a:off x="1408644" y="4743514"/>
            <a:ext cx="9858452" cy="7338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Service s = mServices.get(data.token);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7" grpId="2"/>
      <p:bldP build="whole" bldLvl="1" animBg="1" rev="0" advAuto="0" spid="348" grpId="3"/>
      <p:bldP build="whole" bldLvl="1" animBg="1" rev="0" advAuto="0" spid="349" grpId="4"/>
      <p:bldP build="whole" bldLvl="1" animBg="1" rev="0" advAuto="0" spid="346" grpId="1"/>
      <p:bldP build="whole" bldLvl="1" animBg="1" rev="0" advAuto="0" spid="350" grpId="5"/>
      <p:bldP build="whole" bldLvl="1" animBg="1" rev="0" advAuto="0" spid="351" grpId="6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title" idx="4294967295"/>
          </p:nvPr>
        </p:nvSpPr>
        <p:spPr>
          <a:xfrm>
            <a:off x="787400" y="254000"/>
            <a:ext cx="11430000" cy="154288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fakeToken</a:t>
            </a:r>
          </a:p>
        </p:txBody>
      </p:sp>
      <p:sp>
        <p:nvSpPr>
          <p:cNvPr id="354" name="Shape 35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pic>
        <p:nvPicPr>
          <p:cNvPr id="35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076638"/>
            <a:ext cx="13004800" cy="360032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356" name="Shape 356"/>
          <p:cNvSpPr/>
          <p:nvPr/>
        </p:nvSpPr>
        <p:spPr>
          <a:xfrm>
            <a:off x="920130" y="4072795"/>
            <a:ext cx="10835480" cy="2075266"/>
          </a:xfrm>
          <a:prstGeom prst="roundRect">
            <a:avLst>
              <a:gd name="adj" fmla="val 918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57" name="Shape 357"/>
          <p:cNvSpPr/>
          <p:nvPr/>
        </p:nvSpPr>
        <p:spPr>
          <a:xfrm>
            <a:off x="1860433" y="4743514"/>
            <a:ext cx="8954873" cy="7338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mServices.put(fakeToken, service);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6" grpId="1"/>
      <p:bldP build="whole" bldLvl="1" animBg="1" rev="0" advAuto="0" spid="357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title" idx="4294967295"/>
          </p:nvPr>
        </p:nvSpPr>
        <p:spPr>
          <a:xfrm>
            <a:off x="787400" y="254000"/>
            <a:ext cx="11430000" cy="154288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插件化实现思路</a:t>
            </a:r>
          </a:p>
        </p:txBody>
      </p:sp>
      <p:sp>
        <p:nvSpPr>
          <p:cNvPr id="360" name="Shape 36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361" name="Shape 361"/>
          <p:cNvSpPr/>
          <p:nvPr/>
        </p:nvSpPr>
        <p:spPr>
          <a:xfrm>
            <a:off x="2757046" y="2123006"/>
            <a:ext cx="4893079" cy="1600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62" name="Shape 362"/>
          <p:cNvSpPr/>
          <p:nvPr/>
        </p:nvSpPr>
        <p:spPr>
          <a:xfrm>
            <a:off x="2732101" y="7663433"/>
            <a:ext cx="979801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63" name="Shape 363"/>
          <p:cNvSpPr/>
          <p:nvPr/>
        </p:nvSpPr>
        <p:spPr>
          <a:xfrm>
            <a:off x="3438467" y="2434437"/>
            <a:ext cx="3161996" cy="64713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Instrumentation</a:t>
            </a:r>
          </a:p>
        </p:txBody>
      </p:sp>
      <p:sp>
        <p:nvSpPr>
          <p:cNvPr id="364" name="Shape 364"/>
          <p:cNvSpPr/>
          <p:nvPr/>
        </p:nvSpPr>
        <p:spPr>
          <a:xfrm>
            <a:off x="4420297" y="7930133"/>
            <a:ext cx="6820511" cy="736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插件类加载器：PluginClassloader</a:t>
            </a:r>
          </a:p>
        </p:txBody>
      </p:sp>
      <p:sp>
        <p:nvSpPr>
          <p:cNvPr id="365" name="Shape 365"/>
          <p:cNvSpPr/>
          <p:nvPr/>
        </p:nvSpPr>
        <p:spPr>
          <a:xfrm>
            <a:off x="8008840" y="2123006"/>
            <a:ext cx="4589411" cy="1600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66" name="Shape 366"/>
          <p:cNvSpPr/>
          <p:nvPr/>
        </p:nvSpPr>
        <p:spPr>
          <a:xfrm>
            <a:off x="8695905" y="2434437"/>
            <a:ext cx="3335275" cy="64713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IActivityManager</a:t>
            </a:r>
          </a:p>
        </p:txBody>
      </p:sp>
      <p:sp>
        <p:nvSpPr>
          <p:cNvPr id="367" name="Shape 367"/>
          <p:cNvSpPr/>
          <p:nvPr/>
        </p:nvSpPr>
        <p:spPr>
          <a:xfrm>
            <a:off x="2757047" y="5571195"/>
            <a:ext cx="4893077" cy="166306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68" name="Shape 368"/>
          <p:cNvSpPr/>
          <p:nvPr/>
        </p:nvSpPr>
        <p:spPr>
          <a:xfrm>
            <a:off x="3438467" y="5737106"/>
            <a:ext cx="3161996" cy="64713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Instrumentation</a:t>
            </a:r>
          </a:p>
        </p:txBody>
      </p:sp>
      <p:sp>
        <p:nvSpPr>
          <p:cNvPr id="369" name="Shape 369"/>
          <p:cNvSpPr/>
          <p:nvPr/>
        </p:nvSpPr>
        <p:spPr>
          <a:xfrm>
            <a:off x="8008840" y="5596595"/>
            <a:ext cx="4589411" cy="1600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70" name="Shape 370"/>
          <p:cNvSpPr/>
          <p:nvPr/>
        </p:nvSpPr>
        <p:spPr>
          <a:xfrm>
            <a:off x="8925877" y="6073126"/>
            <a:ext cx="2875332" cy="64713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ActivityThread</a:t>
            </a:r>
          </a:p>
        </p:txBody>
      </p:sp>
      <p:sp>
        <p:nvSpPr>
          <p:cNvPr id="371" name="Shape 371"/>
          <p:cNvSpPr/>
          <p:nvPr/>
        </p:nvSpPr>
        <p:spPr>
          <a:xfrm>
            <a:off x="2757047" y="4267465"/>
            <a:ext cx="9883434" cy="92538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72" name="Shape 372"/>
          <p:cNvSpPr/>
          <p:nvPr/>
        </p:nvSpPr>
        <p:spPr>
          <a:xfrm>
            <a:off x="6727214" y="4318727"/>
            <a:ext cx="1943101" cy="736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安全校验</a:t>
            </a:r>
          </a:p>
        </p:txBody>
      </p:sp>
      <p:sp>
        <p:nvSpPr>
          <p:cNvPr id="373" name="Shape 373"/>
          <p:cNvSpPr/>
          <p:nvPr/>
        </p:nvSpPr>
        <p:spPr>
          <a:xfrm>
            <a:off x="265941" y="2092279"/>
            <a:ext cx="2310191" cy="683788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74" name="Shape 374"/>
          <p:cNvSpPr/>
          <p:nvPr/>
        </p:nvSpPr>
        <p:spPr>
          <a:xfrm>
            <a:off x="449486" y="5142922"/>
            <a:ext cx="1943101" cy="736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系统组件</a:t>
            </a:r>
          </a:p>
        </p:txBody>
      </p:sp>
      <p:sp>
        <p:nvSpPr>
          <p:cNvPr id="375" name="Shape 375"/>
          <p:cNvSpPr/>
          <p:nvPr/>
        </p:nvSpPr>
        <p:spPr>
          <a:xfrm>
            <a:off x="3446671" y="6378737"/>
            <a:ext cx="2866188" cy="64713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PluginContext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title" idx="4294967295"/>
          </p:nvPr>
        </p:nvSpPr>
        <p:spPr>
          <a:xfrm>
            <a:off x="787400" y="254000"/>
            <a:ext cx="11430000" cy="154288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坑</a:t>
            </a:r>
          </a:p>
        </p:txBody>
      </p:sp>
      <p:sp>
        <p:nvSpPr>
          <p:cNvPr id="378" name="Shape 37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379" name="Shape 379"/>
          <p:cNvSpPr/>
          <p:nvPr>
            <p:ph type="body" idx="4294967295"/>
          </p:nvPr>
        </p:nvSpPr>
        <p:spPr>
          <a:xfrm>
            <a:off x="787400" y="2350074"/>
            <a:ext cx="11430000" cy="631959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反射的局限</a:t>
            </a:r>
          </a:p>
          <a:p>
            <a:pPr>
              <a:buBlip>
                <a:blip r:embed="rId2"/>
              </a:buBlip>
            </a:pPr>
            <a:r>
              <a:t>AppCompatActivity</a:t>
            </a:r>
          </a:p>
          <a:p>
            <a:pPr>
              <a:buBlip>
                <a:blip r:embed="rId2"/>
              </a:buBlip>
            </a:pPr>
            <a:r>
              <a:t>Instant Run -&gt; BootStartApplication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type="body" idx="13"/>
          </p:nvPr>
        </p:nvSpPr>
        <p:spPr>
          <a:xfrm>
            <a:off x="1270000" y="5386140"/>
            <a:ext cx="10464800" cy="585522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/>
          <a:lstStyle>
            <a:lvl1pPr>
              <a:defRPr sz="3200"/>
            </a:lvl1pPr>
          </a:lstStyle>
          <a:p>
            <a:pPr/>
            <a:r>
              <a:t>thanks</a:t>
            </a:r>
          </a:p>
        </p:txBody>
      </p:sp>
      <p:sp>
        <p:nvSpPr>
          <p:cNvPr id="382" name="Shape 382"/>
          <p:cNvSpPr/>
          <p:nvPr>
            <p:ph type="body" idx="14"/>
          </p:nvPr>
        </p:nvSpPr>
        <p:spPr>
          <a:xfrm>
            <a:off x="1270000" y="3939035"/>
            <a:ext cx="10464800" cy="1304030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/>
          <a:lstStyle>
            <a:lvl1pPr>
              <a:defRPr b="1" sz="8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Q &amp; A</a:t>
            </a:r>
          </a:p>
        </p:txBody>
      </p:sp>
      <p:sp>
        <p:nvSpPr>
          <p:cNvPr id="383" name="Shape 38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 idx="4294967295"/>
          </p:nvPr>
        </p:nvSpPr>
        <p:spPr>
          <a:xfrm>
            <a:off x="787400" y="254000"/>
            <a:ext cx="11430000" cy="154288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应用场景</a:t>
            </a:r>
          </a:p>
        </p:txBody>
      </p:sp>
      <p:sp>
        <p:nvSpPr>
          <p:cNvPr id="131" name="Shape 131"/>
          <p:cNvSpPr/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132" name="Shape 132"/>
          <p:cNvSpPr/>
          <p:nvPr>
            <p:ph type="body" idx="4294967295"/>
          </p:nvPr>
        </p:nvSpPr>
        <p:spPr>
          <a:xfrm>
            <a:off x="787400" y="2350074"/>
            <a:ext cx="11430000" cy="6321925"/>
          </a:xfrm>
          <a:prstGeom prst="rect">
            <a:avLst/>
          </a:prstGeom>
        </p:spPr>
        <p:txBody>
          <a:bodyPr/>
          <a:lstStyle/>
          <a:p>
            <a:pPr lvl="1">
              <a:buBlip>
                <a:blip r:embed="rId2"/>
              </a:buBlip>
            </a:pPr>
            <a:r>
              <a:t>解决 65535 </a:t>
            </a:r>
          </a:p>
          <a:p>
            <a:pPr lvl="1">
              <a:buBlip>
                <a:blip r:embed="rId2"/>
              </a:buBlip>
            </a:pPr>
            <a:r>
              <a:t>插件化换肤</a:t>
            </a:r>
          </a:p>
          <a:p>
            <a:pPr lvl="1">
              <a:buBlip>
                <a:blip r:embed="rId2"/>
              </a:buBlip>
            </a:pPr>
            <a:r>
              <a:t>线上 BUG 热修复</a:t>
            </a:r>
          </a:p>
          <a:p>
            <a:pPr lvl="1">
              <a:buBlip>
                <a:blip r:embed="rId2"/>
              </a:buBlip>
            </a:pPr>
            <a:r>
              <a:t>模块化组件更新</a:t>
            </a:r>
          </a:p>
          <a:p>
            <a:pPr lvl="2">
              <a:buBlip>
                <a:blip r:embed="rId2"/>
              </a:buBlip>
            </a:pPr>
            <a:r>
              <a:t>用户登录</a:t>
            </a:r>
          </a:p>
          <a:p>
            <a:pPr lvl="2">
              <a:buBlip>
                <a:blip r:embed="rId2"/>
              </a:buBlip>
            </a:pPr>
            <a:r>
              <a:t>WebView 模块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 idx="4294967295"/>
          </p:nvPr>
        </p:nvSpPr>
        <p:spPr>
          <a:xfrm>
            <a:off x="787400" y="254000"/>
            <a:ext cx="11430000" cy="154288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现有开源方案</a:t>
            </a:r>
          </a:p>
        </p:txBody>
      </p:sp>
      <p:sp>
        <p:nvSpPr>
          <p:cNvPr id="135" name="Shape 135"/>
          <p:cNvSpPr/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136" name="Shape 136"/>
          <p:cNvSpPr/>
          <p:nvPr/>
        </p:nvSpPr>
        <p:spPr>
          <a:xfrm>
            <a:off x="1605058" y="3564187"/>
            <a:ext cx="3808325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37" name="Shape 137"/>
          <p:cNvSpPr/>
          <p:nvPr/>
        </p:nvSpPr>
        <p:spPr>
          <a:xfrm>
            <a:off x="7591417" y="3564187"/>
            <a:ext cx="3808324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38" name="Shape 138"/>
          <p:cNvSpPr/>
          <p:nvPr/>
        </p:nvSpPr>
        <p:spPr>
          <a:xfrm>
            <a:off x="1801959" y="3918962"/>
            <a:ext cx="3414523" cy="5604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dynamic-load-apk</a:t>
            </a:r>
          </a:p>
        </p:txBody>
      </p:sp>
      <p:sp>
        <p:nvSpPr>
          <p:cNvPr id="139" name="Shape 139"/>
          <p:cNvSpPr/>
          <p:nvPr/>
        </p:nvSpPr>
        <p:spPr>
          <a:xfrm>
            <a:off x="7749456" y="3918962"/>
            <a:ext cx="3492247" cy="5604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android-pluginmgr</a:t>
            </a:r>
          </a:p>
        </p:txBody>
      </p:sp>
      <p:sp>
        <p:nvSpPr>
          <p:cNvPr id="140" name="Shape 140"/>
          <p:cNvSpPr/>
          <p:nvPr/>
        </p:nvSpPr>
        <p:spPr>
          <a:xfrm>
            <a:off x="1605058" y="6242200"/>
            <a:ext cx="3808325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1" name="Shape 141"/>
          <p:cNvSpPr/>
          <p:nvPr/>
        </p:nvSpPr>
        <p:spPr>
          <a:xfrm>
            <a:off x="7591417" y="6242200"/>
            <a:ext cx="3808324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2" name="Shape 142"/>
          <p:cNvSpPr/>
          <p:nvPr/>
        </p:nvSpPr>
        <p:spPr>
          <a:xfrm>
            <a:off x="1966018" y="6510286"/>
            <a:ext cx="3086406" cy="7338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DroidPlugin</a:t>
            </a:r>
          </a:p>
        </p:txBody>
      </p:sp>
      <p:sp>
        <p:nvSpPr>
          <p:cNvPr id="143" name="Shape 143"/>
          <p:cNvSpPr/>
          <p:nvPr/>
        </p:nvSpPr>
        <p:spPr>
          <a:xfrm>
            <a:off x="7774487" y="6510286"/>
            <a:ext cx="3442184" cy="7338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DynamicAPK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 idx="4294967295"/>
          </p:nvPr>
        </p:nvSpPr>
        <p:spPr>
          <a:xfrm>
            <a:off x="787400" y="254000"/>
            <a:ext cx="11430000" cy="154288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DroidPlugin 原理</a:t>
            </a:r>
          </a:p>
        </p:txBody>
      </p:sp>
      <p:sp>
        <p:nvSpPr>
          <p:cNvPr id="146" name="Shape 146"/>
          <p:cNvSpPr/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147" name="Shape 147"/>
          <p:cNvSpPr/>
          <p:nvPr/>
        </p:nvSpPr>
        <p:spPr>
          <a:xfrm>
            <a:off x="107690" y="2109312"/>
            <a:ext cx="1925037" cy="368991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8" name="Shape 148"/>
          <p:cNvSpPr/>
          <p:nvPr/>
        </p:nvSpPr>
        <p:spPr>
          <a:xfrm>
            <a:off x="35107" y="3083705"/>
            <a:ext cx="2070202" cy="128213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进程管理</a:t>
            </a:r>
          </a:p>
          <a:p>
            <a:pPr>
              <a:defRPr sz="3600"/>
            </a:pPr>
            <a:r>
              <a:t>(AMS)</a:t>
            </a:r>
          </a:p>
        </p:txBody>
      </p:sp>
      <p:sp>
        <p:nvSpPr>
          <p:cNvPr id="149" name="Shape 149"/>
          <p:cNvSpPr/>
          <p:nvPr/>
        </p:nvSpPr>
        <p:spPr>
          <a:xfrm>
            <a:off x="2319896" y="2149171"/>
            <a:ext cx="7975601" cy="1600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0" name="Shape 150"/>
          <p:cNvSpPr/>
          <p:nvPr/>
        </p:nvSpPr>
        <p:spPr>
          <a:xfrm>
            <a:off x="2319896" y="3923864"/>
            <a:ext cx="7975602" cy="8255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1" name="Shape 151"/>
          <p:cNvSpPr/>
          <p:nvPr/>
        </p:nvSpPr>
        <p:spPr>
          <a:xfrm>
            <a:off x="2319896" y="4923856"/>
            <a:ext cx="7975602" cy="8255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2" name="Shape 152"/>
          <p:cNvSpPr/>
          <p:nvPr/>
        </p:nvSpPr>
        <p:spPr>
          <a:xfrm>
            <a:off x="10510085" y="2148760"/>
            <a:ext cx="2310191" cy="505035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3" name="Shape 153"/>
          <p:cNvSpPr/>
          <p:nvPr/>
        </p:nvSpPr>
        <p:spPr>
          <a:xfrm>
            <a:off x="107690" y="5935832"/>
            <a:ext cx="10187808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4" name="Shape 154"/>
          <p:cNvSpPr/>
          <p:nvPr/>
        </p:nvSpPr>
        <p:spPr>
          <a:xfrm>
            <a:off x="107690" y="7393239"/>
            <a:ext cx="12680507" cy="128213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5" name="Shape 155"/>
          <p:cNvSpPr/>
          <p:nvPr/>
        </p:nvSpPr>
        <p:spPr>
          <a:xfrm>
            <a:off x="4485353" y="2492071"/>
            <a:ext cx="3572105" cy="736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包管理服务(PMS)</a:t>
            </a:r>
          </a:p>
        </p:txBody>
      </p:sp>
      <p:sp>
        <p:nvSpPr>
          <p:cNvPr id="156" name="Shape 156"/>
          <p:cNvSpPr/>
          <p:nvPr/>
        </p:nvSpPr>
        <p:spPr>
          <a:xfrm>
            <a:off x="5257336" y="3955614"/>
            <a:ext cx="2028140" cy="736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APK 解析</a:t>
            </a:r>
          </a:p>
        </p:txBody>
      </p:sp>
      <p:sp>
        <p:nvSpPr>
          <p:cNvPr id="157" name="Shape 157"/>
          <p:cNvSpPr/>
          <p:nvPr/>
        </p:nvSpPr>
        <p:spPr>
          <a:xfrm>
            <a:off x="4193147" y="4974298"/>
            <a:ext cx="4229101" cy="736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缓存功能的反射机制</a:t>
            </a:r>
          </a:p>
        </p:txBody>
      </p:sp>
      <p:sp>
        <p:nvSpPr>
          <p:cNvPr id="158" name="Shape 158"/>
          <p:cNvSpPr/>
          <p:nvPr/>
        </p:nvSpPr>
        <p:spPr>
          <a:xfrm>
            <a:off x="3518640" y="6202532"/>
            <a:ext cx="3365907" cy="736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HOOK 关键服务</a:t>
            </a:r>
          </a:p>
        </p:txBody>
      </p:sp>
      <p:sp>
        <p:nvSpPr>
          <p:cNvPr id="159" name="Shape 159"/>
          <p:cNvSpPr/>
          <p:nvPr/>
        </p:nvSpPr>
        <p:spPr>
          <a:xfrm>
            <a:off x="10717633" y="3390679"/>
            <a:ext cx="1895095" cy="12954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Manifest</a:t>
            </a:r>
          </a:p>
          <a:p>
            <a:pPr>
              <a:defRPr sz="3600"/>
            </a:pPr>
            <a:r>
              <a:t>占坑</a:t>
            </a:r>
          </a:p>
        </p:txBody>
      </p:sp>
      <p:sp>
        <p:nvSpPr>
          <p:cNvPr id="160" name="Shape 160"/>
          <p:cNvSpPr/>
          <p:nvPr/>
        </p:nvSpPr>
        <p:spPr>
          <a:xfrm>
            <a:off x="5114375" y="7666008"/>
            <a:ext cx="1943101" cy="736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启动插件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 idx="4294967295"/>
          </p:nvPr>
        </p:nvSpPr>
        <p:spPr>
          <a:xfrm>
            <a:off x="787400" y="254000"/>
            <a:ext cx="11430000" cy="154288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DynamicAPK 原理</a:t>
            </a:r>
          </a:p>
        </p:txBody>
      </p:sp>
      <p:sp>
        <p:nvSpPr>
          <p:cNvPr id="163" name="Shape 163"/>
          <p:cNvSpPr/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164" name="Shape 164"/>
          <p:cNvSpPr/>
          <p:nvPr/>
        </p:nvSpPr>
        <p:spPr>
          <a:xfrm>
            <a:off x="612318" y="2149171"/>
            <a:ext cx="11672889" cy="58245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5" name="Shape 165"/>
          <p:cNvSpPr/>
          <p:nvPr/>
        </p:nvSpPr>
        <p:spPr>
          <a:xfrm>
            <a:off x="5528455" y="2060271"/>
            <a:ext cx="1485901" cy="736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编译期</a:t>
            </a:r>
          </a:p>
        </p:txBody>
      </p:sp>
      <p:sp>
        <p:nvSpPr>
          <p:cNvPr id="166" name="Shape 166"/>
          <p:cNvSpPr/>
          <p:nvPr/>
        </p:nvSpPr>
        <p:spPr>
          <a:xfrm>
            <a:off x="645794" y="3083921"/>
            <a:ext cx="5286788" cy="227116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7" name="Shape 167"/>
          <p:cNvSpPr/>
          <p:nvPr/>
        </p:nvSpPr>
        <p:spPr>
          <a:xfrm>
            <a:off x="6970959" y="3060264"/>
            <a:ext cx="5286789" cy="22711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8" name="Shape 168"/>
          <p:cNvSpPr/>
          <p:nvPr/>
        </p:nvSpPr>
        <p:spPr>
          <a:xfrm>
            <a:off x="834457" y="3255562"/>
            <a:ext cx="2247901" cy="850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资源编译</a:t>
            </a:r>
          </a:p>
        </p:txBody>
      </p:sp>
      <p:sp>
        <p:nvSpPr>
          <p:cNvPr id="169" name="Shape 169"/>
          <p:cNvSpPr/>
          <p:nvPr/>
        </p:nvSpPr>
        <p:spPr>
          <a:xfrm>
            <a:off x="1849047" y="4077506"/>
            <a:ext cx="3041601" cy="108041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/>
            </a:pPr>
            <a:r>
              <a:t>- - apk-module</a:t>
            </a:r>
          </a:p>
          <a:p>
            <a:pPr algn="l">
              <a:defRPr sz="3200"/>
            </a:pPr>
            <a:r>
              <a:t>- - public-R-path</a:t>
            </a:r>
          </a:p>
        </p:txBody>
      </p:sp>
      <p:sp>
        <p:nvSpPr>
          <p:cNvPr id="170" name="Shape 170"/>
          <p:cNvSpPr/>
          <p:nvPr/>
        </p:nvSpPr>
        <p:spPr>
          <a:xfrm>
            <a:off x="7259271" y="3268324"/>
            <a:ext cx="2247901" cy="850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代码编译</a:t>
            </a:r>
          </a:p>
        </p:txBody>
      </p:sp>
      <p:sp>
        <p:nvSpPr>
          <p:cNvPr id="171" name="Shape 171"/>
          <p:cNvSpPr/>
          <p:nvPr/>
        </p:nvSpPr>
        <p:spPr>
          <a:xfrm>
            <a:off x="8337667" y="4046274"/>
            <a:ext cx="2123949" cy="11684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/>
            </a:pPr>
            <a:r>
              <a:t>· classpath</a:t>
            </a:r>
          </a:p>
          <a:p>
            <a:pPr algn="l">
              <a:defRPr sz="3200"/>
            </a:pPr>
            <a:r>
              <a:t>·  混淆</a:t>
            </a:r>
          </a:p>
        </p:txBody>
      </p:sp>
      <p:sp>
        <p:nvSpPr>
          <p:cNvPr id="172" name="Shape 172"/>
          <p:cNvSpPr/>
          <p:nvPr/>
        </p:nvSpPr>
        <p:spPr>
          <a:xfrm>
            <a:off x="665955" y="5654045"/>
            <a:ext cx="11672890" cy="58245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73" name="Shape 173"/>
          <p:cNvSpPr/>
          <p:nvPr/>
        </p:nvSpPr>
        <p:spPr>
          <a:xfrm>
            <a:off x="5582093" y="5565145"/>
            <a:ext cx="1485901" cy="736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运行期</a:t>
            </a:r>
          </a:p>
        </p:txBody>
      </p:sp>
      <p:sp>
        <p:nvSpPr>
          <p:cNvPr id="174" name="Shape 174"/>
          <p:cNvSpPr/>
          <p:nvPr/>
        </p:nvSpPr>
        <p:spPr>
          <a:xfrm>
            <a:off x="726453" y="6605630"/>
            <a:ext cx="11551894" cy="22711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75" name="Shape 175"/>
          <p:cNvSpPr/>
          <p:nvPr/>
        </p:nvSpPr>
        <p:spPr>
          <a:xfrm>
            <a:off x="1039476" y="7374297"/>
            <a:ext cx="10818572" cy="7338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InstrumentationHook  —&gt;  DelegateResources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 idx="4294967295"/>
          </p:nvPr>
        </p:nvSpPr>
        <p:spPr>
          <a:xfrm>
            <a:off x="787400" y="254000"/>
            <a:ext cx="11430000" cy="154288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ClassLoader 应用</a:t>
            </a:r>
          </a:p>
        </p:txBody>
      </p:sp>
      <p:sp>
        <p:nvSpPr>
          <p:cNvPr id="178" name="Shape 178"/>
          <p:cNvSpPr/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179" name="Shape 179"/>
          <p:cNvSpPr/>
          <p:nvPr>
            <p:ph type="body" idx="4294967295"/>
          </p:nvPr>
        </p:nvSpPr>
        <p:spPr>
          <a:xfrm>
            <a:off x="787400" y="2350074"/>
            <a:ext cx="11430000" cy="631959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URLClassLoader ：只能加载 jar 中 class</a:t>
            </a:r>
          </a:p>
          <a:p>
            <a:pPr>
              <a:buBlip>
                <a:blip r:embed="rId2"/>
              </a:buBlip>
            </a:pPr>
            <a:r>
              <a:t>PathClassLoader ：只能加载 已安装 dex 中 class</a:t>
            </a:r>
          </a:p>
          <a:p>
            <a:pPr>
              <a:buBlip>
                <a:blip r:embed="rId2"/>
              </a:buBlip>
            </a:pPr>
            <a:r>
              <a:t>DexClassLoader ：Android 最理想的加载器 </a:t>
            </a:r>
          </a:p>
        </p:txBody>
      </p:sp>
      <p:pic>
        <p:nvPicPr>
          <p:cNvPr id="18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891" y="1928469"/>
            <a:ext cx="11684001" cy="71628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 idx="4294967295"/>
          </p:nvPr>
        </p:nvSpPr>
        <p:spPr>
          <a:xfrm>
            <a:off x="787400" y="254000"/>
            <a:ext cx="11430000" cy="154288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DexClassLoader</a:t>
            </a:r>
          </a:p>
        </p:txBody>
      </p:sp>
      <p:sp>
        <p:nvSpPr>
          <p:cNvPr id="183" name="Shape 183"/>
          <p:cNvSpPr/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184" name="Shape 184"/>
          <p:cNvSpPr/>
          <p:nvPr>
            <p:ph type="body" idx="4294967295"/>
          </p:nvPr>
        </p:nvSpPr>
        <p:spPr>
          <a:xfrm>
            <a:off x="787400" y="2350074"/>
            <a:ext cx="11430000" cy="631959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String dexPath 指目标类所在的APK或jar文件的路径</a:t>
            </a:r>
          </a:p>
          <a:p>
            <a:pPr>
              <a:buBlip>
                <a:blip r:embed="rId2"/>
              </a:buBlip>
            </a:pPr>
            <a:r>
              <a:t>String optimizedDirectory  解压出的dex 文件路径 </a:t>
            </a:r>
          </a:p>
          <a:p>
            <a:pPr>
              <a:buBlip>
                <a:blip r:embed="rId2"/>
              </a:buBlip>
            </a:pPr>
            <a:r>
              <a:t>String libraryPath  so 文件路径</a:t>
            </a:r>
          </a:p>
          <a:p>
            <a:pPr>
              <a:buBlip>
                <a:blip r:embed="rId2"/>
              </a:buBlip>
            </a:pPr>
            <a:r>
              <a:t>ClassLoader parent 父装载器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187" name="Shape 187"/>
          <p:cNvSpPr/>
          <p:nvPr>
            <p:ph type="title" idx="4294967295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/>
          <a:lstStyle>
            <a:lvl1pPr algn="ctr"/>
          </a:lstStyle>
          <a:p>
            <a:pPr/>
            <a:r>
              <a:t>需要什么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