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6" r:id="rId4"/>
    <p:sldId id="267" r:id="rId5"/>
    <p:sldId id="264" r:id="rId6"/>
    <p:sldId id="265" r:id="rId7"/>
    <p:sldId id="284" r:id="rId8"/>
    <p:sldId id="268" r:id="rId9"/>
    <p:sldId id="278" r:id="rId10"/>
    <p:sldId id="279" r:id="rId11"/>
    <p:sldId id="281" r:id="rId12"/>
    <p:sldId id="280" r:id="rId13"/>
    <p:sldId id="269" r:id="rId14"/>
    <p:sldId id="271" r:id="rId15"/>
    <p:sldId id="272" r:id="rId16"/>
    <p:sldId id="273" r:id="rId17"/>
    <p:sldId id="28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14" autoAdjust="0"/>
  </p:normalViewPr>
  <p:slideViewPr>
    <p:cSldViewPr>
      <p:cViewPr varScale="1">
        <p:scale>
          <a:sx n="64" d="100"/>
          <a:sy n="64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E9A77-119E-4F05-8E90-E5987AA238E0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5CEB86CB-8FF0-440E-9E5C-F3C8D9E27E96}">
      <dgm:prSet phldrT="[文本]" custT="1"/>
      <dgm:spPr/>
      <dgm:t>
        <a:bodyPr/>
        <a:lstStyle/>
        <a:p>
          <a:r>
            <a:rPr lang="en-US" altLang="zh-CN" sz="2800" dirty="0" smtClean="0"/>
            <a:t>2010</a:t>
          </a:r>
          <a:endParaRPr lang="zh-CN" altLang="en-US" sz="2800" dirty="0"/>
        </a:p>
      </dgm:t>
    </dgm:pt>
    <dgm:pt modelId="{83CE12CD-8E74-4041-8B13-1F2520273FF9}" type="parTrans" cxnId="{CED86C66-86B0-41FA-B084-A9A8718486B8}">
      <dgm:prSet/>
      <dgm:spPr/>
      <dgm:t>
        <a:bodyPr/>
        <a:lstStyle/>
        <a:p>
          <a:endParaRPr lang="zh-CN" altLang="en-US"/>
        </a:p>
      </dgm:t>
    </dgm:pt>
    <dgm:pt modelId="{DCD045FA-AD7F-4DA6-B19A-B32FEB7A4618}" type="sibTrans" cxnId="{CED86C66-86B0-41FA-B084-A9A8718486B8}">
      <dgm:prSet/>
      <dgm:spPr/>
      <dgm:t>
        <a:bodyPr/>
        <a:lstStyle/>
        <a:p>
          <a:endParaRPr lang="zh-CN" altLang="en-US"/>
        </a:p>
      </dgm:t>
    </dgm:pt>
    <dgm:pt modelId="{7485F824-585F-4AA9-BFE2-7ECFDD111F12}">
      <dgm:prSet phldrT="[文本]" custT="1"/>
      <dgm:spPr/>
      <dgm:t>
        <a:bodyPr/>
        <a:lstStyle/>
        <a:p>
          <a:r>
            <a:rPr lang="en-US" altLang="zh-CN" sz="3000" dirty="0" smtClean="0"/>
            <a:t>2012</a:t>
          </a:r>
          <a:endParaRPr lang="zh-CN" altLang="en-US" sz="3000" dirty="0"/>
        </a:p>
      </dgm:t>
    </dgm:pt>
    <dgm:pt modelId="{C0B384AD-C012-4C6D-A8AA-5C2727EE5939}" type="parTrans" cxnId="{B647F6B0-913F-4529-8820-43CB442E15D6}">
      <dgm:prSet/>
      <dgm:spPr/>
      <dgm:t>
        <a:bodyPr/>
        <a:lstStyle/>
        <a:p>
          <a:endParaRPr lang="zh-CN" altLang="en-US"/>
        </a:p>
      </dgm:t>
    </dgm:pt>
    <dgm:pt modelId="{ECA19A3E-DDAD-40DB-93EE-16F22C1AEADB}" type="sibTrans" cxnId="{B647F6B0-913F-4529-8820-43CB442E15D6}">
      <dgm:prSet/>
      <dgm:spPr/>
      <dgm:t>
        <a:bodyPr/>
        <a:lstStyle/>
        <a:p>
          <a:endParaRPr lang="zh-CN" altLang="en-US"/>
        </a:p>
      </dgm:t>
    </dgm:pt>
    <dgm:pt modelId="{CE1152BD-EFA3-492A-A534-C318475A3944}">
      <dgm:prSet phldrT="[文本]" custT="1"/>
      <dgm:spPr/>
      <dgm:t>
        <a:bodyPr/>
        <a:lstStyle/>
        <a:p>
          <a:r>
            <a:rPr lang="en-US" altLang="zh-CN" sz="3200" dirty="0" smtClean="0"/>
            <a:t>2013</a:t>
          </a:r>
          <a:endParaRPr lang="zh-CN" altLang="en-US" sz="3200" dirty="0"/>
        </a:p>
      </dgm:t>
    </dgm:pt>
    <dgm:pt modelId="{1E9F84F8-A1F2-4F55-98D3-F2B74B69A8C4}" type="parTrans" cxnId="{EE619955-8DAE-417F-80BE-050E165C898C}">
      <dgm:prSet/>
      <dgm:spPr/>
      <dgm:t>
        <a:bodyPr/>
        <a:lstStyle/>
        <a:p>
          <a:endParaRPr lang="zh-CN" altLang="en-US"/>
        </a:p>
      </dgm:t>
    </dgm:pt>
    <dgm:pt modelId="{7A534C45-1D3B-4E6A-B05B-D52833728AA0}" type="sibTrans" cxnId="{EE619955-8DAE-417F-80BE-050E165C898C}">
      <dgm:prSet/>
      <dgm:spPr/>
      <dgm:t>
        <a:bodyPr/>
        <a:lstStyle/>
        <a:p>
          <a:endParaRPr lang="zh-CN" altLang="en-US"/>
        </a:p>
      </dgm:t>
    </dgm:pt>
    <dgm:pt modelId="{D9FFA081-08CC-4AFE-B483-1E08A2F8FD9B}" type="pres">
      <dgm:prSet presAssocID="{12EE9A77-119E-4F05-8E90-E5987AA238E0}" presName="arrowDiagram" presStyleCnt="0">
        <dgm:presLayoutVars>
          <dgm:chMax val="5"/>
          <dgm:dir/>
          <dgm:resizeHandles val="exact"/>
        </dgm:presLayoutVars>
      </dgm:prSet>
      <dgm:spPr/>
    </dgm:pt>
    <dgm:pt modelId="{9E2A3DFB-64BA-45FA-A6E3-AF08996AAF5E}" type="pres">
      <dgm:prSet presAssocID="{12EE9A77-119E-4F05-8E90-E5987AA238E0}" presName="arrow" presStyleLbl="bgShp" presStyleIdx="0" presStyleCnt="1"/>
      <dgm:spPr/>
    </dgm:pt>
    <dgm:pt modelId="{4B045189-1FBD-443E-81AD-1187A8DC9506}" type="pres">
      <dgm:prSet presAssocID="{12EE9A77-119E-4F05-8E90-E5987AA238E0}" presName="arrowDiagram3" presStyleCnt="0"/>
      <dgm:spPr/>
    </dgm:pt>
    <dgm:pt modelId="{81C07061-21B6-4030-B6F0-43C8304FFF17}" type="pres">
      <dgm:prSet presAssocID="{5CEB86CB-8FF0-440E-9E5C-F3C8D9E27E96}" presName="bullet3a" presStyleLbl="node1" presStyleIdx="0" presStyleCnt="3"/>
      <dgm:spPr/>
    </dgm:pt>
    <dgm:pt modelId="{0AF40587-A971-499C-826E-7696FF4169C6}" type="pres">
      <dgm:prSet presAssocID="{5CEB86CB-8FF0-440E-9E5C-F3C8D9E27E96}" presName="textBox3a" presStyleLbl="revTx" presStyleIdx="0" presStyleCnt="3" custScaleY="47563" custLinFactNeighborX="4494" custLinFactNeighborY="-194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BF0A9-30B9-4835-9C54-5305BAD1E0A5}" type="pres">
      <dgm:prSet presAssocID="{7485F824-585F-4AA9-BFE2-7ECFDD111F12}" presName="bullet3b" presStyleLbl="node1" presStyleIdx="1" presStyleCnt="3"/>
      <dgm:spPr/>
    </dgm:pt>
    <dgm:pt modelId="{9ED042CF-1522-4246-8D31-91BB1B7AAE3B}" type="pres">
      <dgm:prSet presAssocID="{7485F824-585F-4AA9-BFE2-7ECFDD111F12}" presName="textBox3b" presStyleLbl="revTx" presStyleIdx="1" presStyleCnt="3" custScaleX="99174" custScaleY="26203" custLinFactNeighborX="13946" custLinFactNeighborY="-263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949E44-8D74-4712-B5D9-69B55A256215}" type="pres">
      <dgm:prSet presAssocID="{CE1152BD-EFA3-492A-A534-C318475A3944}" presName="bullet3c" presStyleLbl="node1" presStyleIdx="2" presStyleCnt="3"/>
      <dgm:spPr/>
    </dgm:pt>
    <dgm:pt modelId="{641FEBF6-483B-4675-B5C8-C31D9D4A1131}" type="pres">
      <dgm:prSet presAssocID="{CE1152BD-EFA3-492A-A534-C318475A3944}" presName="textBox3c" presStyleLbl="revTx" presStyleIdx="2" presStyleCnt="3" custScaleY="22718" custLinFactNeighborX="1497" custLinFactNeighborY="-227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D86C66-86B0-41FA-B084-A9A8718486B8}" srcId="{12EE9A77-119E-4F05-8E90-E5987AA238E0}" destId="{5CEB86CB-8FF0-440E-9E5C-F3C8D9E27E96}" srcOrd="0" destOrd="0" parTransId="{83CE12CD-8E74-4041-8B13-1F2520273FF9}" sibTransId="{DCD045FA-AD7F-4DA6-B19A-B32FEB7A4618}"/>
    <dgm:cxn modelId="{EE619955-8DAE-417F-80BE-050E165C898C}" srcId="{12EE9A77-119E-4F05-8E90-E5987AA238E0}" destId="{CE1152BD-EFA3-492A-A534-C318475A3944}" srcOrd="2" destOrd="0" parTransId="{1E9F84F8-A1F2-4F55-98D3-F2B74B69A8C4}" sibTransId="{7A534C45-1D3B-4E6A-B05B-D52833728AA0}"/>
    <dgm:cxn modelId="{B647F6B0-913F-4529-8820-43CB442E15D6}" srcId="{12EE9A77-119E-4F05-8E90-E5987AA238E0}" destId="{7485F824-585F-4AA9-BFE2-7ECFDD111F12}" srcOrd="1" destOrd="0" parTransId="{C0B384AD-C012-4C6D-A8AA-5C2727EE5939}" sibTransId="{ECA19A3E-DDAD-40DB-93EE-16F22C1AEADB}"/>
    <dgm:cxn modelId="{782E3DF7-E9EB-E845-801A-DD6930E93ADE}" type="presOf" srcId="{12EE9A77-119E-4F05-8E90-E5987AA238E0}" destId="{D9FFA081-08CC-4AFE-B483-1E08A2F8FD9B}" srcOrd="0" destOrd="0" presId="urn:microsoft.com/office/officeart/2005/8/layout/arrow2"/>
    <dgm:cxn modelId="{A37C7CF7-6D2E-6D41-BD95-8F55E245628F}" type="presOf" srcId="{7485F824-585F-4AA9-BFE2-7ECFDD111F12}" destId="{9ED042CF-1522-4246-8D31-91BB1B7AAE3B}" srcOrd="0" destOrd="0" presId="urn:microsoft.com/office/officeart/2005/8/layout/arrow2"/>
    <dgm:cxn modelId="{39FFC0C3-183B-0144-97DA-1D76856A219F}" type="presOf" srcId="{5CEB86CB-8FF0-440E-9E5C-F3C8D9E27E96}" destId="{0AF40587-A971-499C-826E-7696FF4169C6}" srcOrd="0" destOrd="0" presId="urn:microsoft.com/office/officeart/2005/8/layout/arrow2"/>
    <dgm:cxn modelId="{36E674D2-B069-B04C-A79F-B5EFEE247F16}" type="presOf" srcId="{CE1152BD-EFA3-492A-A534-C318475A3944}" destId="{641FEBF6-483B-4675-B5C8-C31D9D4A1131}" srcOrd="0" destOrd="0" presId="urn:microsoft.com/office/officeart/2005/8/layout/arrow2"/>
    <dgm:cxn modelId="{888FABDB-0C42-8049-BF3D-B5706297CBBE}" type="presParOf" srcId="{D9FFA081-08CC-4AFE-B483-1E08A2F8FD9B}" destId="{9E2A3DFB-64BA-45FA-A6E3-AF08996AAF5E}" srcOrd="0" destOrd="0" presId="urn:microsoft.com/office/officeart/2005/8/layout/arrow2"/>
    <dgm:cxn modelId="{B9794F07-79F8-5543-8E90-4A6C350BB38A}" type="presParOf" srcId="{D9FFA081-08CC-4AFE-B483-1E08A2F8FD9B}" destId="{4B045189-1FBD-443E-81AD-1187A8DC9506}" srcOrd="1" destOrd="0" presId="urn:microsoft.com/office/officeart/2005/8/layout/arrow2"/>
    <dgm:cxn modelId="{7EB1BFB6-3D6C-2248-8793-2FA406D6AA98}" type="presParOf" srcId="{4B045189-1FBD-443E-81AD-1187A8DC9506}" destId="{81C07061-21B6-4030-B6F0-43C8304FFF17}" srcOrd="0" destOrd="0" presId="urn:microsoft.com/office/officeart/2005/8/layout/arrow2"/>
    <dgm:cxn modelId="{97B1140B-70E8-3544-93E8-E66479F407C2}" type="presParOf" srcId="{4B045189-1FBD-443E-81AD-1187A8DC9506}" destId="{0AF40587-A971-499C-826E-7696FF4169C6}" srcOrd="1" destOrd="0" presId="urn:microsoft.com/office/officeart/2005/8/layout/arrow2"/>
    <dgm:cxn modelId="{76726C46-5963-E44A-9245-B4E6DBB45A61}" type="presParOf" srcId="{4B045189-1FBD-443E-81AD-1187A8DC9506}" destId="{350BF0A9-30B9-4835-9C54-5305BAD1E0A5}" srcOrd="2" destOrd="0" presId="urn:microsoft.com/office/officeart/2005/8/layout/arrow2"/>
    <dgm:cxn modelId="{70B0823C-432C-C644-9EB9-AA19627DAB9B}" type="presParOf" srcId="{4B045189-1FBD-443E-81AD-1187A8DC9506}" destId="{9ED042CF-1522-4246-8D31-91BB1B7AAE3B}" srcOrd="3" destOrd="0" presId="urn:microsoft.com/office/officeart/2005/8/layout/arrow2"/>
    <dgm:cxn modelId="{4B7072A0-103E-0348-9860-FC9A8147947B}" type="presParOf" srcId="{4B045189-1FBD-443E-81AD-1187A8DC9506}" destId="{04949E44-8D74-4712-B5D9-69B55A256215}" srcOrd="4" destOrd="0" presId="urn:microsoft.com/office/officeart/2005/8/layout/arrow2"/>
    <dgm:cxn modelId="{D3500E8E-2CB5-4148-BBF0-FE2E2C8A3450}" type="presParOf" srcId="{4B045189-1FBD-443E-81AD-1187A8DC9506}" destId="{641FEBF6-483B-4675-B5C8-C31D9D4A1131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BAC14-B579-CF45-BF2B-CAF15D0972AD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6DE57A-85DC-4044-9085-9A6B62BCA509}">
      <dgm:prSet/>
      <dgm:spPr/>
      <dgm:t>
        <a:bodyPr/>
        <a:lstStyle/>
        <a:p>
          <a:pPr rtl="0"/>
          <a:r>
            <a:rPr lang="zh-CN" altLang="en-US" smtClean="0"/>
            <a:t>开发阶段</a:t>
          </a:r>
          <a:endParaRPr lang="zh-CN" altLang="en-US"/>
        </a:p>
      </dgm:t>
    </dgm:pt>
    <dgm:pt modelId="{0F8F310B-B44B-FC4F-A148-C45432835A49}" type="parTrans" cxnId="{2FCFC8A2-5663-FB45-BC22-9857F161F693}">
      <dgm:prSet/>
      <dgm:spPr/>
      <dgm:t>
        <a:bodyPr/>
        <a:lstStyle/>
        <a:p>
          <a:endParaRPr lang="zh-CN" altLang="en-US"/>
        </a:p>
      </dgm:t>
    </dgm:pt>
    <dgm:pt modelId="{5C2532B5-6F45-3049-B411-DE1A9E26ED67}" type="sibTrans" cxnId="{2FCFC8A2-5663-FB45-BC22-9857F161F693}">
      <dgm:prSet/>
      <dgm:spPr/>
      <dgm:t>
        <a:bodyPr/>
        <a:lstStyle/>
        <a:p>
          <a:endParaRPr lang="zh-CN" altLang="en-US"/>
        </a:p>
      </dgm:t>
    </dgm:pt>
    <dgm:pt modelId="{44E327BA-F5B6-554A-8E2B-FA8A8D7B5BA3}">
      <dgm:prSet/>
      <dgm:spPr/>
      <dgm:t>
        <a:bodyPr/>
        <a:lstStyle/>
        <a:p>
          <a:pPr rtl="0"/>
          <a:r>
            <a:rPr lang="zh-CN" altLang="en-US" smtClean="0"/>
            <a:t>提供稳定的开发环境（底层库，接口）</a:t>
          </a:r>
          <a:endParaRPr lang="zh-CN" altLang="en-US"/>
        </a:p>
      </dgm:t>
    </dgm:pt>
    <dgm:pt modelId="{01EC7A0F-85D4-3C42-9BE9-5007D6171D46}" type="parTrans" cxnId="{1D3EA406-7AF2-5D4D-9200-9BAFEDC4BB58}">
      <dgm:prSet/>
      <dgm:spPr/>
      <dgm:t>
        <a:bodyPr/>
        <a:lstStyle/>
        <a:p>
          <a:endParaRPr lang="zh-CN" altLang="en-US"/>
        </a:p>
      </dgm:t>
    </dgm:pt>
    <dgm:pt modelId="{AFF8D713-3DBD-A748-9957-6B4DC0044281}" type="sibTrans" cxnId="{1D3EA406-7AF2-5D4D-9200-9BAFEDC4BB58}">
      <dgm:prSet/>
      <dgm:spPr/>
      <dgm:t>
        <a:bodyPr/>
        <a:lstStyle/>
        <a:p>
          <a:endParaRPr lang="zh-CN" altLang="en-US"/>
        </a:p>
      </dgm:t>
    </dgm:pt>
    <dgm:pt modelId="{ABAFF3D6-9170-7E41-B157-2FD87F879496}">
      <dgm:prSet/>
      <dgm:spPr/>
      <dgm:t>
        <a:bodyPr/>
        <a:lstStyle/>
        <a:p>
          <a:pPr rtl="0"/>
          <a:r>
            <a:rPr lang="zh-CN" altLang="en-US" smtClean="0"/>
            <a:t>各个业务方独立开发</a:t>
          </a:r>
          <a:endParaRPr lang="zh-CN" altLang="en-US"/>
        </a:p>
      </dgm:t>
    </dgm:pt>
    <dgm:pt modelId="{AA11F5B6-A0D9-534A-AD44-A2B1B5D4F58C}" type="parTrans" cxnId="{71464D1B-662A-1740-BBE6-F231327DE450}">
      <dgm:prSet/>
      <dgm:spPr/>
      <dgm:t>
        <a:bodyPr/>
        <a:lstStyle/>
        <a:p>
          <a:endParaRPr lang="zh-CN" altLang="en-US"/>
        </a:p>
      </dgm:t>
    </dgm:pt>
    <dgm:pt modelId="{D865F01C-9725-FC4A-913C-1484ECD17769}" type="sibTrans" cxnId="{71464D1B-662A-1740-BBE6-F231327DE450}">
      <dgm:prSet/>
      <dgm:spPr/>
      <dgm:t>
        <a:bodyPr/>
        <a:lstStyle/>
        <a:p>
          <a:endParaRPr lang="zh-CN" altLang="en-US"/>
        </a:p>
      </dgm:t>
    </dgm:pt>
    <dgm:pt modelId="{900238C1-8707-CB41-AB5D-534A72717373}">
      <dgm:prSet/>
      <dgm:spPr/>
      <dgm:t>
        <a:bodyPr/>
        <a:lstStyle/>
        <a:p>
          <a:pPr rtl="0"/>
          <a:r>
            <a:rPr lang="zh-CN" altLang="en-US" smtClean="0"/>
            <a:t>测试阶段</a:t>
          </a:r>
          <a:endParaRPr lang="zh-CN" altLang="en-US"/>
        </a:p>
      </dgm:t>
    </dgm:pt>
    <dgm:pt modelId="{FA231524-8E5B-9746-9E48-FD2ADDFC81C5}" type="parTrans" cxnId="{55B94CF2-736E-1948-B2E4-4DC20CF13DA4}">
      <dgm:prSet/>
      <dgm:spPr/>
      <dgm:t>
        <a:bodyPr/>
        <a:lstStyle/>
        <a:p>
          <a:endParaRPr lang="zh-CN" altLang="en-US"/>
        </a:p>
      </dgm:t>
    </dgm:pt>
    <dgm:pt modelId="{8BEC268D-6D3C-2249-9085-DA98C4DC2EB9}" type="sibTrans" cxnId="{55B94CF2-736E-1948-B2E4-4DC20CF13DA4}">
      <dgm:prSet/>
      <dgm:spPr/>
      <dgm:t>
        <a:bodyPr/>
        <a:lstStyle/>
        <a:p>
          <a:endParaRPr lang="zh-CN" altLang="en-US"/>
        </a:p>
      </dgm:t>
    </dgm:pt>
    <dgm:pt modelId="{AE387F19-DE46-F349-8B0C-D3FA1B4AF5D2}">
      <dgm:prSet/>
      <dgm:spPr/>
      <dgm:t>
        <a:bodyPr/>
        <a:lstStyle/>
        <a:p>
          <a:pPr rtl="0"/>
          <a:r>
            <a:rPr lang="zh-CN" altLang="en-US" dirty="0" smtClean="0"/>
            <a:t>单独业务独立打包</a:t>
          </a:r>
          <a:endParaRPr lang="zh-CN" altLang="en-US" dirty="0"/>
        </a:p>
      </dgm:t>
    </dgm:pt>
    <dgm:pt modelId="{969E0C9B-7965-AB46-B08F-F5B1529C4EE5}" type="parTrans" cxnId="{F206C486-564A-2346-86A8-99B26711BFFA}">
      <dgm:prSet/>
      <dgm:spPr/>
      <dgm:t>
        <a:bodyPr/>
        <a:lstStyle/>
        <a:p>
          <a:endParaRPr lang="zh-CN" altLang="en-US"/>
        </a:p>
      </dgm:t>
    </dgm:pt>
    <dgm:pt modelId="{CBE26ED5-54EA-C249-8337-8221971980D3}" type="sibTrans" cxnId="{F206C486-564A-2346-86A8-99B26711BFFA}">
      <dgm:prSet/>
      <dgm:spPr/>
      <dgm:t>
        <a:bodyPr/>
        <a:lstStyle/>
        <a:p>
          <a:endParaRPr lang="zh-CN" altLang="en-US"/>
        </a:p>
      </dgm:t>
    </dgm:pt>
    <dgm:pt modelId="{72E9EFB2-4CEF-6840-9AA1-2CA33D438CFA}">
      <dgm:prSet/>
      <dgm:spPr/>
      <dgm:t>
        <a:bodyPr/>
        <a:lstStyle/>
        <a:p>
          <a:pPr rtl="0"/>
          <a:r>
            <a:rPr lang="zh-CN" altLang="en-US" smtClean="0"/>
            <a:t>针对该业务的测试回归</a:t>
          </a:r>
          <a:endParaRPr lang="zh-CN" altLang="en-US"/>
        </a:p>
      </dgm:t>
    </dgm:pt>
    <dgm:pt modelId="{A5FCA07D-25A4-6B41-9A71-50E59887DD62}" type="parTrans" cxnId="{F846FB5C-2321-1D41-9634-728C984981BB}">
      <dgm:prSet/>
      <dgm:spPr/>
      <dgm:t>
        <a:bodyPr/>
        <a:lstStyle/>
        <a:p>
          <a:endParaRPr lang="zh-CN" altLang="en-US"/>
        </a:p>
      </dgm:t>
    </dgm:pt>
    <dgm:pt modelId="{F61CCB6A-C5FB-574F-852B-D137DE8A9E32}" type="sibTrans" cxnId="{F846FB5C-2321-1D41-9634-728C984981BB}">
      <dgm:prSet/>
      <dgm:spPr/>
      <dgm:t>
        <a:bodyPr/>
        <a:lstStyle/>
        <a:p>
          <a:endParaRPr lang="zh-CN" altLang="en-US"/>
        </a:p>
      </dgm:t>
    </dgm:pt>
    <dgm:pt modelId="{B325A422-B66E-3E4D-99E0-7BD197D4B4E4}">
      <dgm:prSet/>
      <dgm:spPr/>
      <dgm:t>
        <a:bodyPr/>
        <a:lstStyle/>
        <a:p>
          <a:pPr rtl="0"/>
          <a:r>
            <a:rPr lang="zh-CN" altLang="en-US" dirty="0" smtClean="0"/>
            <a:t>集成阶段</a:t>
          </a:r>
          <a:endParaRPr lang="zh-CN" altLang="en-US" dirty="0"/>
        </a:p>
      </dgm:t>
    </dgm:pt>
    <dgm:pt modelId="{5906D702-2496-8D41-B049-53051B44BBCD}" type="parTrans" cxnId="{CEF62FEF-CC08-BC40-8F73-8FD8B5009F65}">
      <dgm:prSet/>
      <dgm:spPr/>
      <dgm:t>
        <a:bodyPr/>
        <a:lstStyle/>
        <a:p>
          <a:endParaRPr lang="zh-CN" altLang="en-US"/>
        </a:p>
      </dgm:t>
    </dgm:pt>
    <dgm:pt modelId="{66C4A8F9-2EBA-DB4B-B41B-878FF44C10BA}" type="sibTrans" cxnId="{CEF62FEF-CC08-BC40-8F73-8FD8B5009F65}">
      <dgm:prSet/>
      <dgm:spPr/>
      <dgm:t>
        <a:bodyPr/>
        <a:lstStyle/>
        <a:p>
          <a:endParaRPr lang="zh-CN" altLang="en-US"/>
        </a:p>
      </dgm:t>
    </dgm:pt>
    <dgm:pt modelId="{CB79337C-0382-7A4F-B854-72ADFB24856E}">
      <dgm:prSet/>
      <dgm:spPr/>
      <dgm:t>
        <a:bodyPr/>
        <a:lstStyle/>
        <a:p>
          <a:pPr rtl="0"/>
          <a:r>
            <a:rPr lang="zh-CN" altLang="en-US" dirty="0" smtClean="0"/>
            <a:t>修改</a:t>
          </a:r>
          <a:r>
            <a:rPr lang="en-US" altLang="zh-CN" dirty="0" err="1" smtClean="0"/>
            <a:t>podfile</a:t>
          </a:r>
          <a:r>
            <a:rPr lang="zh-CN" altLang="en-US" dirty="0" smtClean="0"/>
            <a:t>进行集成测试</a:t>
          </a:r>
          <a:endParaRPr lang="zh-CN" altLang="en-US" dirty="0"/>
        </a:p>
      </dgm:t>
    </dgm:pt>
    <dgm:pt modelId="{1B399E8D-9E6E-024F-B9F5-CE1445422B58}" type="parTrans" cxnId="{A33C6B00-6627-F040-A0C5-6E2EBCC46B57}">
      <dgm:prSet/>
      <dgm:spPr/>
      <dgm:t>
        <a:bodyPr/>
        <a:lstStyle/>
        <a:p>
          <a:endParaRPr lang="zh-CN" altLang="en-US"/>
        </a:p>
      </dgm:t>
    </dgm:pt>
    <dgm:pt modelId="{3A0A5ED6-F23B-EC4F-8D38-AF21F052ED3D}" type="sibTrans" cxnId="{A33C6B00-6627-F040-A0C5-6E2EBCC46B57}">
      <dgm:prSet/>
      <dgm:spPr/>
      <dgm:t>
        <a:bodyPr/>
        <a:lstStyle/>
        <a:p>
          <a:endParaRPr lang="zh-CN" altLang="en-US"/>
        </a:p>
      </dgm:t>
    </dgm:pt>
    <dgm:pt modelId="{A386E833-2CD6-9840-AE7F-F11CAE718EB7}">
      <dgm:prSet/>
      <dgm:spPr/>
      <dgm:t>
        <a:bodyPr/>
        <a:lstStyle/>
        <a:p>
          <a:pPr rtl="0"/>
          <a:r>
            <a:rPr lang="zh-CN" altLang="en-US" dirty="0" smtClean="0"/>
            <a:t>针对整体流程做回归</a:t>
          </a:r>
          <a:endParaRPr lang="zh-CN" altLang="en-US" dirty="0"/>
        </a:p>
      </dgm:t>
    </dgm:pt>
    <dgm:pt modelId="{74394FAA-9134-BF4A-8394-5AB152639332}" type="parTrans" cxnId="{A39438D7-86DC-2D49-8179-083BA7FFA5C7}">
      <dgm:prSet/>
      <dgm:spPr/>
      <dgm:t>
        <a:bodyPr/>
        <a:lstStyle/>
        <a:p>
          <a:endParaRPr lang="zh-CN" altLang="en-US"/>
        </a:p>
      </dgm:t>
    </dgm:pt>
    <dgm:pt modelId="{EFFCB882-28F6-C049-8124-C97E03E9AAFD}" type="sibTrans" cxnId="{A39438D7-86DC-2D49-8179-083BA7FFA5C7}">
      <dgm:prSet/>
      <dgm:spPr/>
      <dgm:t>
        <a:bodyPr/>
        <a:lstStyle/>
        <a:p>
          <a:endParaRPr lang="zh-CN" altLang="en-US"/>
        </a:p>
      </dgm:t>
    </dgm:pt>
    <dgm:pt modelId="{23D9A7FD-A888-BC42-A517-C603D348D195}" type="pres">
      <dgm:prSet presAssocID="{F8CBAC14-B579-CF45-BF2B-CAF15D0972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492735-30E2-4245-8C52-A4D4C002F9E3}" type="pres">
      <dgm:prSet presAssocID="{D96DE57A-85DC-4044-9085-9A6B62BCA509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BA87B-0027-9B4F-AA66-16CF3BD3EDB4}" type="pres">
      <dgm:prSet presAssocID="{5C2532B5-6F45-3049-B411-DE1A9E26ED67}" presName="parAndChSpace" presStyleCnt="0"/>
      <dgm:spPr/>
    </dgm:pt>
    <dgm:pt modelId="{E7EDFBC6-F517-EF49-96EE-16D94A15C8CE}" type="pres">
      <dgm:prSet presAssocID="{900238C1-8707-CB41-AB5D-534A72717373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4DDA0-7089-0247-88E3-859F67EEFCAE}" type="pres">
      <dgm:prSet presAssocID="{8BEC268D-6D3C-2249-9085-DA98C4DC2EB9}" presName="parAndChSpace" presStyleCnt="0"/>
      <dgm:spPr/>
    </dgm:pt>
    <dgm:pt modelId="{CA007DC3-AFEC-5A43-A1AA-DE915C3C62D5}" type="pres">
      <dgm:prSet presAssocID="{B325A422-B66E-3E4D-99E0-7BD197D4B4E4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F62FEF-CC08-BC40-8F73-8FD8B5009F65}" srcId="{F8CBAC14-B579-CF45-BF2B-CAF15D0972AD}" destId="{B325A422-B66E-3E4D-99E0-7BD197D4B4E4}" srcOrd="2" destOrd="0" parTransId="{5906D702-2496-8D41-B049-53051B44BBCD}" sibTransId="{66C4A8F9-2EBA-DB4B-B41B-878FF44C10BA}"/>
    <dgm:cxn modelId="{3C86B682-35BE-2B47-96C9-FE5BCB3D688E}" type="presOf" srcId="{B325A422-B66E-3E4D-99E0-7BD197D4B4E4}" destId="{CA007DC3-AFEC-5A43-A1AA-DE915C3C62D5}" srcOrd="0" destOrd="0" presId="urn:microsoft.com/office/officeart/2005/8/layout/hChevron3"/>
    <dgm:cxn modelId="{EA193CC3-D21C-3241-BE39-BAE227B4C373}" type="presOf" srcId="{AE387F19-DE46-F349-8B0C-D3FA1B4AF5D2}" destId="{E7EDFBC6-F517-EF49-96EE-16D94A15C8CE}" srcOrd="0" destOrd="1" presId="urn:microsoft.com/office/officeart/2005/8/layout/hChevron3"/>
    <dgm:cxn modelId="{1D3EA406-7AF2-5D4D-9200-9BAFEDC4BB58}" srcId="{D96DE57A-85DC-4044-9085-9A6B62BCA509}" destId="{44E327BA-F5B6-554A-8E2B-FA8A8D7B5BA3}" srcOrd="0" destOrd="0" parTransId="{01EC7A0F-85D4-3C42-9BE9-5007D6171D46}" sibTransId="{AFF8D713-3DBD-A748-9957-6B4DC0044281}"/>
    <dgm:cxn modelId="{1861A4CC-D737-794B-B7CF-D77333AC1D2C}" type="presOf" srcId="{72E9EFB2-4CEF-6840-9AA1-2CA33D438CFA}" destId="{E7EDFBC6-F517-EF49-96EE-16D94A15C8CE}" srcOrd="0" destOrd="2" presId="urn:microsoft.com/office/officeart/2005/8/layout/hChevron3"/>
    <dgm:cxn modelId="{71464D1B-662A-1740-BBE6-F231327DE450}" srcId="{D96DE57A-85DC-4044-9085-9A6B62BCA509}" destId="{ABAFF3D6-9170-7E41-B157-2FD87F879496}" srcOrd="1" destOrd="0" parTransId="{AA11F5B6-A0D9-534A-AD44-A2B1B5D4F58C}" sibTransId="{D865F01C-9725-FC4A-913C-1484ECD17769}"/>
    <dgm:cxn modelId="{3031D5C2-BCC6-BA46-BB2B-A41420238331}" type="presOf" srcId="{ABAFF3D6-9170-7E41-B157-2FD87F879496}" destId="{75492735-30E2-4245-8C52-A4D4C002F9E3}" srcOrd="0" destOrd="2" presId="urn:microsoft.com/office/officeart/2005/8/layout/hChevron3"/>
    <dgm:cxn modelId="{55B94CF2-736E-1948-B2E4-4DC20CF13DA4}" srcId="{F8CBAC14-B579-CF45-BF2B-CAF15D0972AD}" destId="{900238C1-8707-CB41-AB5D-534A72717373}" srcOrd="1" destOrd="0" parTransId="{FA231524-8E5B-9746-9E48-FD2ADDFC81C5}" sibTransId="{8BEC268D-6D3C-2249-9085-DA98C4DC2EB9}"/>
    <dgm:cxn modelId="{CF4B0A89-CD18-6742-94C8-EC20AA342643}" type="presOf" srcId="{900238C1-8707-CB41-AB5D-534A72717373}" destId="{E7EDFBC6-F517-EF49-96EE-16D94A15C8CE}" srcOrd="0" destOrd="0" presId="urn:microsoft.com/office/officeart/2005/8/layout/hChevron3"/>
    <dgm:cxn modelId="{A33C6B00-6627-F040-A0C5-6E2EBCC46B57}" srcId="{B325A422-B66E-3E4D-99E0-7BD197D4B4E4}" destId="{CB79337C-0382-7A4F-B854-72ADFB24856E}" srcOrd="0" destOrd="0" parTransId="{1B399E8D-9E6E-024F-B9F5-CE1445422B58}" sibTransId="{3A0A5ED6-F23B-EC4F-8D38-AF21F052ED3D}"/>
    <dgm:cxn modelId="{E67B4213-5E6A-B640-B9E3-1B6333A91577}" type="presOf" srcId="{A386E833-2CD6-9840-AE7F-F11CAE718EB7}" destId="{CA007DC3-AFEC-5A43-A1AA-DE915C3C62D5}" srcOrd="0" destOrd="2" presId="urn:microsoft.com/office/officeart/2005/8/layout/hChevron3"/>
    <dgm:cxn modelId="{A39438D7-86DC-2D49-8179-083BA7FFA5C7}" srcId="{B325A422-B66E-3E4D-99E0-7BD197D4B4E4}" destId="{A386E833-2CD6-9840-AE7F-F11CAE718EB7}" srcOrd="1" destOrd="0" parTransId="{74394FAA-9134-BF4A-8394-5AB152639332}" sibTransId="{EFFCB882-28F6-C049-8124-C97E03E9AAFD}"/>
    <dgm:cxn modelId="{E45FF8C8-5178-9A48-B1C9-F57D8B1299F9}" type="presOf" srcId="{CB79337C-0382-7A4F-B854-72ADFB24856E}" destId="{CA007DC3-AFEC-5A43-A1AA-DE915C3C62D5}" srcOrd="0" destOrd="1" presId="urn:microsoft.com/office/officeart/2005/8/layout/hChevron3"/>
    <dgm:cxn modelId="{F206C486-564A-2346-86A8-99B26711BFFA}" srcId="{900238C1-8707-CB41-AB5D-534A72717373}" destId="{AE387F19-DE46-F349-8B0C-D3FA1B4AF5D2}" srcOrd="0" destOrd="0" parTransId="{969E0C9B-7965-AB46-B08F-F5B1529C4EE5}" sibTransId="{CBE26ED5-54EA-C249-8337-8221971980D3}"/>
    <dgm:cxn modelId="{F809972F-0B37-D54C-A5B2-4AE059D093F1}" type="presOf" srcId="{44E327BA-F5B6-554A-8E2B-FA8A8D7B5BA3}" destId="{75492735-30E2-4245-8C52-A4D4C002F9E3}" srcOrd="0" destOrd="1" presId="urn:microsoft.com/office/officeart/2005/8/layout/hChevron3"/>
    <dgm:cxn modelId="{F846FB5C-2321-1D41-9634-728C984981BB}" srcId="{900238C1-8707-CB41-AB5D-534A72717373}" destId="{72E9EFB2-4CEF-6840-9AA1-2CA33D438CFA}" srcOrd="1" destOrd="0" parTransId="{A5FCA07D-25A4-6B41-9A71-50E59887DD62}" sibTransId="{F61CCB6A-C5FB-574F-852B-D137DE8A9E32}"/>
    <dgm:cxn modelId="{CE547E4D-DE45-8349-9599-75DDD790AFCE}" type="presOf" srcId="{D96DE57A-85DC-4044-9085-9A6B62BCA509}" destId="{75492735-30E2-4245-8C52-A4D4C002F9E3}" srcOrd="0" destOrd="0" presId="urn:microsoft.com/office/officeart/2005/8/layout/hChevron3"/>
    <dgm:cxn modelId="{920EF57D-1DE9-7549-A783-572E29A61B6C}" type="presOf" srcId="{F8CBAC14-B579-CF45-BF2B-CAF15D0972AD}" destId="{23D9A7FD-A888-BC42-A517-C603D348D195}" srcOrd="0" destOrd="0" presId="urn:microsoft.com/office/officeart/2005/8/layout/hChevron3"/>
    <dgm:cxn modelId="{2FCFC8A2-5663-FB45-BC22-9857F161F693}" srcId="{F8CBAC14-B579-CF45-BF2B-CAF15D0972AD}" destId="{D96DE57A-85DC-4044-9085-9A6B62BCA509}" srcOrd="0" destOrd="0" parTransId="{0F8F310B-B44B-FC4F-A148-C45432835A49}" sibTransId="{5C2532B5-6F45-3049-B411-DE1A9E26ED67}"/>
    <dgm:cxn modelId="{8EFBED8E-1FF8-DB4B-8013-683B173F2460}" type="presParOf" srcId="{23D9A7FD-A888-BC42-A517-C603D348D195}" destId="{75492735-30E2-4245-8C52-A4D4C002F9E3}" srcOrd="0" destOrd="0" presId="urn:microsoft.com/office/officeart/2005/8/layout/hChevron3"/>
    <dgm:cxn modelId="{DF5777C1-6EBC-764A-AC2A-357554CE3E75}" type="presParOf" srcId="{23D9A7FD-A888-BC42-A517-C603D348D195}" destId="{A2CBA87B-0027-9B4F-AA66-16CF3BD3EDB4}" srcOrd="1" destOrd="0" presId="urn:microsoft.com/office/officeart/2005/8/layout/hChevron3"/>
    <dgm:cxn modelId="{320BE6C6-8388-5F43-BDC9-4E18020D16EC}" type="presParOf" srcId="{23D9A7FD-A888-BC42-A517-C603D348D195}" destId="{E7EDFBC6-F517-EF49-96EE-16D94A15C8CE}" srcOrd="2" destOrd="0" presId="urn:microsoft.com/office/officeart/2005/8/layout/hChevron3"/>
    <dgm:cxn modelId="{70EB10B8-03C4-7445-9A9D-1E24331EB135}" type="presParOf" srcId="{23D9A7FD-A888-BC42-A517-C603D348D195}" destId="{AFD4DDA0-7089-0247-88E3-859F67EEFCAE}" srcOrd="3" destOrd="0" presId="urn:microsoft.com/office/officeart/2005/8/layout/hChevron3"/>
    <dgm:cxn modelId="{22FF1E65-6B56-5843-8D97-31E2E08B1383}" type="presParOf" srcId="{23D9A7FD-A888-BC42-A517-C603D348D195}" destId="{CA007DC3-AFEC-5A43-A1AA-DE915C3C62D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91D90-7850-D642-93A3-B81338F45EEE}" type="doc">
      <dgm:prSet loTypeId="urn:microsoft.com/office/officeart/2008/layout/AlternatingHexagons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63ACECE-657C-4341-A6EA-56E472F903F9}">
      <dgm:prSet/>
      <dgm:spPr/>
      <dgm:t>
        <a:bodyPr/>
        <a:lstStyle/>
        <a:p>
          <a:pPr rtl="0"/>
          <a:r>
            <a:rPr lang="en-US" altLang="zh-CN" smtClean="0"/>
            <a:t>Bundle</a:t>
          </a:r>
          <a:r>
            <a:rPr lang="zh-CN" altLang="en-US" smtClean="0"/>
            <a:t>重组，互通有无。</a:t>
          </a:r>
          <a:endParaRPr lang="zh-CN" altLang="en-US"/>
        </a:p>
      </dgm:t>
    </dgm:pt>
    <dgm:pt modelId="{552DAD5C-4CCF-024F-B2B5-F27F6D3F52FB}" type="parTrans" cxnId="{EEB56B97-717A-144E-96D8-9AF50B660DFE}">
      <dgm:prSet/>
      <dgm:spPr/>
      <dgm:t>
        <a:bodyPr/>
        <a:lstStyle/>
        <a:p>
          <a:endParaRPr lang="zh-CN" altLang="en-US"/>
        </a:p>
      </dgm:t>
    </dgm:pt>
    <dgm:pt modelId="{62D3DA13-5198-AB48-B9CE-12C649E77A58}" type="sibTrans" cxnId="{EEB56B97-717A-144E-96D8-9AF50B660DFE}">
      <dgm:prSet/>
      <dgm:spPr/>
      <dgm:t>
        <a:bodyPr/>
        <a:lstStyle/>
        <a:p>
          <a:endParaRPr lang="zh-CN" altLang="en-US"/>
        </a:p>
      </dgm:t>
    </dgm:pt>
    <dgm:pt modelId="{B1A733A0-8FBA-524B-B725-A87466613571}">
      <dgm:prSet/>
      <dgm:spPr/>
      <dgm:t>
        <a:bodyPr/>
        <a:lstStyle/>
        <a:p>
          <a:pPr rtl="0"/>
          <a:r>
            <a:rPr lang="zh-CN" altLang="en-US" smtClean="0"/>
            <a:t>业务复用，减少人力</a:t>
          </a:r>
          <a:endParaRPr lang="zh-CN" altLang="en-US"/>
        </a:p>
      </dgm:t>
    </dgm:pt>
    <dgm:pt modelId="{D5262E66-F588-334A-BB0F-649BB2C07349}" type="parTrans" cxnId="{F0478BF0-07A8-A94D-8BE5-E85DA67B1A61}">
      <dgm:prSet/>
      <dgm:spPr/>
      <dgm:t>
        <a:bodyPr/>
        <a:lstStyle/>
        <a:p>
          <a:endParaRPr lang="zh-CN" altLang="en-US"/>
        </a:p>
      </dgm:t>
    </dgm:pt>
    <dgm:pt modelId="{01DCB52A-0949-7C45-BE6A-957F0C9BC37C}" type="sibTrans" cxnId="{F0478BF0-07A8-A94D-8BE5-E85DA67B1A61}">
      <dgm:prSet/>
      <dgm:spPr/>
      <dgm:t>
        <a:bodyPr/>
        <a:lstStyle/>
        <a:p>
          <a:endParaRPr lang="zh-CN" altLang="en-US"/>
        </a:p>
      </dgm:t>
    </dgm:pt>
    <dgm:pt modelId="{FBACC776-D72C-EB4F-A030-B4A71FEEB2F7}">
      <dgm:prSet/>
      <dgm:spPr/>
      <dgm:t>
        <a:bodyPr/>
        <a:lstStyle/>
        <a:p>
          <a:pPr rtl="0"/>
          <a:r>
            <a:rPr lang="zh-CN" altLang="en-US" smtClean="0"/>
            <a:t>基础复用，做深做精</a:t>
          </a:r>
          <a:endParaRPr lang="zh-CN" altLang="en-US"/>
        </a:p>
      </dgm:t>
    </dgm:pt>
    <dgm:pt modelId="{5249922A-3A01-8445-9D4C-5687613CF7D6}" type="parTrans" cxnId="{590803A8-247D-0440-9975-C1CBE8F05C06}">
      <dgm:prSet/>
      <dgm:spPr/>
      <dgm:t>
        <a:bodyPr/>
        <a:lstStyle/>
        <a:p>
          <a:endParaRPr lang="zh-CN" altLang="en-US"/>
        </a:p>
      </dgm:t>
    </dgm:pt>
    <dgm:pt modelId="{7B8D7D14-01A0-A248-A0E7-C589938D0D54}" type="sibTrans" cxnId="{590803A8-247D-0440-9975-C1CBE8F05C06}">
      <dgm:prSet/>
      <dgm:spPr/>
      <dgm:t>
        <a:bodyPr/>
        <a:lstStyle/>
        <a:p>
          <a:endParaRPr lang="zh-CN" altLang="en-US"/>
        </a:p>
      </dgm:t>
    </dgm:pt>
    <dgm:pt modelId="{855B99AE-FB38-594A-A11C-290FB15E6E6D}">
      <dgm:prSet/>
      <dgm:spPr/>
      <dgm:t>
        <a:bodyPr/>
        <a:lstStyle/>
        <a:p>
          <a:pPr rtl="0"/>
          <a:r>
            <a:rPr lang="zh-CN" altLang="en-US" smtClean="0"/>
            <a:t>敏捷开发，快速试错</a:t>
          </a:r>
          <a:endParaRPr lang="zh-CN" altLang="en-US"/>
        </a:p>
      </dgm:t>
    </dgm:pt>
    <dgm:pt modelId="{173206CE-12F5-2740-8AA4-3BD59BB3A730}" type="parTrans" cxnId="{A4ADEE7D-F590-F84A-952A-8894B3A23536}">
      <dgm:prSet/>
      <dgm:spPr/>
      <dgm:t>
        <a:bodyPr/>
        <a:lstStyle/>
        <a:p>
          <a:endParaRPr lang="zh-CN" altLang="en-US"/>
        </a:p>
      </dgm:t>
    </dgm:pt>
    <dgm:pt modelId="{7ED7BD09-11AA-6B41-B044-3AFBAE50835B}" type="sibTrans" cxnId="{A4ADEE7D-F590-F84A-952A-8894B3A23536}">
      <dgm:prSet/>
      <dgm:spPr/>
      <dgm:t>
        <a:bodyPr/>
        <a:lstStyle/>
        <a:p>
          <a:endParaRPr lang="zh-CN" altLang="en-US"/>
        </a:p>
      </dgm:t>
    </dgm:pt>
    <dgm:pt modelId="{6EA8439C-60EB-D749-927A-2C55F13732DC}">
      <dgm:prSet/>
      <dgm:spPr/>
      <dgm:t>
        <a:bodyPr/>
        <a:lstStyle/>
        <a:p>
          <a:pPr rtl="0"/>
          <a:r>
            <a:rPr lang="zh-CN" altLang="en-US" smtClean="0"/>
            <a:t>开发透明，实时发版。</a:t>
          </a:r>
          <a:endParaRPr lang="zh-CN" altLang="en-US"/>
        </a:p>
      </dgm:t>
    </dgm:pt>
    <dgm:pt modelId="{5D9BFBA3-2FD2-8044-9E8C-4D720E25858D}" type="parTrans" cxnId="{5FB10129-9B46-D547-A14D-E8426E610616}">
      <dgm:prSet/>
      <dgm:spPr/>
      <dgm:t>
        <a:bodyPr/>
        <a:lstStyle/>
        <a:p>
          <a:endParaRPr lang="zh-CN" altLang="en-US"/>
        </a:p>
      </dgm:t>
    </dgm:pt>
    <dgm:pt modelId="{DE20872D-B726-E343-BE60-E6952CC77818}" type="sibTrans" cxnId="{5FB10129-9B46-D547-A14D-E8426E610616}">
      <dgm:prSet/>
      <dgm:spPr/>
      <dgm:t>
        <a:bodyPr/>
        <a:lstStyle/>
        <a:p>
          <a:endParaRPr lang="zh-CN" altLang="en-US"/>
        </a:p>
      </dgm:t>
    </dgm:pt>
    <dgm:pt modelId="{11C1D73A-BD0A-5F4A-844B-4E61060D5680}">
      <dgm:prSet/>
      <dgm:spPr/>
      <dgm:t>
        <a:bodyPr/>
        <a:lstStyle/>
        <a:p>
          <a:pPr rtl="0"/>
          <a:r>
            <a:rPr lang="zh-CN" altLang="en-US" smtClean="0"/>
            <a:t>动静结合，开发透明</a:t>
          </a:r>
          <a:endParaRPr lang="zh-CN" altLang="en-US"/>
        </a:p>
      </dgm:t>
    </dgm:pt>
    <dgm:pt modelId="{32CA62DC-F88E-5E46-8119-DF2DF972E557}" type="parTrans" cxnId="{1BE342FE-CCCC-B847-B55F-D168F8BE7C29}">
      <dgm:prSet/>
      <dgm:spPr/>
      <dgm:t>
        <a:bodyPr/>
        <a:lstStyle/>
        <a:p>
          <a:endParaRPr lang="zh-CN" altLang="en-US"/>
        </a:p>
      </dgm:t>
    </dgm:pt>
    <dgm:pt modelId="{448DB957-8FC0-5C4B-A4D1-B0EF4F1730FF}" type="sibTrans" cxnId="{1BE342FE-CCCC-B847-B55F-D168F8BE7C29}">
      <dgm:prSet/>
      <dgm:spPr/>
      <dgm:t>
        <a:bodyPr/>
        <a:lstStyle/>
        <a:p>
          <a:endParaRPr lang="zh-CN" altLang="en-US"/>
        </a:p>
      </dgm:t>
    </dgm:pt>
    <dgm:pt modelId="{818B51DB-A4C8-B643-A17B-6EE442F5970E}">
      <dgm:prSet/>
      <dgm:spPr/>
      <dgm:t>
        <a:bodyPr/>
        <a:lstStyle/>
        <a:p>
          <a:pPr rtl="0"/>
          <a:r>
            <a:rPr lang="zh-CN" altLang="en-US" smtClean="0"/>
            <a:t>动态部署，渠道推送</a:t>
          </a:r>
          <a:endParaRPr lang="zh-CN" altLang="en-US"/>
        </a:p>
      </dgm:t>
    </dgm:pt>
    <dgm:pt modelId="{DDA7E311-716C-7445-87C8-25887E0E266C}" type="parTrans" cxnId="{6313A844-532A-B04C-9363-6AEE27D27010}">
      <dgm:prSet/>
      <dgm:spPr/>
      <dgm:t>
        <a:bodyPr/>
        <a:lstStyle/>
        <a:p>
          <a:endParaRPr lang="zh-CN" altLang="en-US"/>
        </a:p>
      </dgm:t>
    </dgm:pt>
    <dgm:pt modelId="{E34D5689-A9D9-F943-916E-BCD2653282E6}" type="sibTrans" cxnId="{6313A844-532A-B04C-9363-6AEE27D27010}">
      <dgm:prSet/>
      <dgm:spPr/>
      <dgm:t>
        <a:bodyPr/>
        <a:lstStyle/>
        <a:p>
          <a:endParaRPr lang="zh-CN" altLang="en-US"/>
        </a:p>
      </dgm:t>
    </dgm:pt>
    <dgm:pt modelId="{A6F248F0-9E99-EB41-9306-7C4ECDECADB9}" type="pres">
      <dgm:prSet presAssocID="{ADF91D90-7850-D642-93A3-B81338F45EE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7F90A02-10D4-9F44-B8A4-E31A725FAB37}" type="pres">
      <dgm:prSet presAssocID="{E63ACECE-657C-4341-A6EA-56E472F903F9}" presName="composite" presStyleCnt="0"/>
      <dgm:spPr/>
    </dgm:pt>
    <dgm:pt modelId="{2DF718EB-2608-B947-9BA6-EE250D48E520}" type="pres">
      <dgm:prSet presAssocID="{E63ACECE-657C-4341-A6EA-56E472F903F9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034D9D-4932-F844-85E2-828AAFA05249}" type="pres">
      <dgm:prSet presAssocID="{E63ACECE-657C-4341-A6EA-56E472F903F9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F788-1CDB-7649-9357-8049BEE79B6B}" type="pres">
      <dgm:prSet presAssocID="{E63ACECE-657C-4341-A6EA-56E472F903F9}" presName="BalanceSpacing" presStyleCnt="0"/>
      <dgm:spPr/>
    </dgm:pt>
    <dgm:pt modelId="{52804D32-850B-CA4B-80A1-67B96487C2A7}" type="pres">
      <dgm:prSet presAssocID="{E63ACECE-657C-4341-A6EA-56E472F903F9}" presName="BalanceSpacing1" presStyleCnt="0"/>
      <dgm:spPr/>
    </dgm:pt>
    <dgm:pt modelId="{9F047BFE-0B19-4E45-B2BC-451130B2EDDB}" type="pres">
      <dgm:prSet presAssocID="{62D3DA13-5198-AB48-B9CE-12C649E77A58}" presName="Accent1Text" presStyleLbl="node1" presStyleIdx="1" presStyleCnt="4"/>
      <dgm:spPr/>
      <dgm:t>
        <a:bodyPr/>
        <a:lstStyle/>
        <a:p>
          <a:endParaRPr lang="zh-CN" altLang="en-US"/>
        </a:p>
      </dgm:t>
    </dgm:pt>
    <dgm:pt modelId="{B0A71F6C-8EB4-5E47-A290-75BF65146974}" type="pres">
      <dgm:prSet presAssocID="{62D3DA13-5198-AB48-B9CE-12C649E77A58}" presName="spaceBetweenRectangles" presStyleCnt="0"/>
      <dgm:spPr/>
    </dgm:pt>
    <dgm:pt modelId="{734F2232-2BDF-AF4E-9475-EC202AE7264A}" type="pres">
      <dgm:prSet presAssocID="{6EA8439C-60EB-D749-927A-2C55F13732DC}" presName="composite" presStyleCnt="0"/>
      <dgm:spPr/>
    </dgm:pt>
    <dgm:pt modelId="{A38034E1-1405-804C-8B63-3903F18F6EA6}" type="pres">
      <dgm:prSet presAssocID="{6EA8439C-60EB-D749-927A-2C55F13732DC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B91845-55D1-A347-B1C3-E32587058678}" type="pres">
      <dgm:prSet presAssocID="{6EA8439C-60EB-D749-927A-2C55F13732D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70CF4-F7EA-DD4F-9390-DC57F581691E}" type="pres">
      <dgm:prSet presAssocID="{6EA8439C-60EB-D749-927A-2C55F13732DC}" presName="BalanceSpacing" presStyleCnt="0"/>
      <dgm:spPr/>
    </dgm:pt>
    <dgm:pt modelId="{25E7E2C8-57E4-CC47-80B0-53BA86F5D2B2}" type="pres">
      <dgm:prSet presAssocID="{6EA8439C-60EB-D749-927A-2C55F13732DC}" presName="BalanceSpacing1" presStyleCnt="0"/>
      <dgm:spPr/>
    </dgm:pt>
    <dgm:pt modelId="{01DD49F9-28C0-D249-BFB1-A0DAA6088D7F}" type="pres">
      <dgm:prSet presAssocID="{DE20872D-B726-E343-BE60-E6952CC77818}" presName="Accent1Text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0478BF0-07A8-A94D-8BE5-E85DA67B1A61}" srcId="{E63ACECE-657C-4341-A6EA-56E472F903F9}" destId="{B1A733A0-8FBA-524B-B725-A87466613571}" srcOrd="0" destOrd="0" parTransId="{D5262E66-F588-334A-BB0F-649BB2C07349}" sibTransId="{01DCB52A-0949-7C45-BE6A-957F0C9BC37C}"/>
    <dgm:cxn modelId="{EEB56B97-717A-144E-96D8-9AF50B660DFE}" srcId="{ADF91D90-7850-D642-93A3-B81338F45EEE}" destId="{E63ACECE-657C-4341-A6EA-56E472F903F9}" srcOrd="0" destOrd="0" parTransId="{552DAD5C-4CCF-024F-B2B5-F27F6D3F52FB}" sibTransId="{62D3DA13-5198-AB48-B9CE-12C649E77A58}"/>
    <dgm:cxn modelId="{6313A844-532A-B04C-9363-6AEE27D27010}" srcId="{6EA8439C-60EB-D749-927A-2C55F13732DC}" destId="{818B51DB-A4C8-B643-A17B-6EE442F5970E}" srcOrd="1" destOrd="0" parTransId="{DDA7E311-716C-7445-87C8-25887E0E266C}" sibTransId="{E34D5689-A9D9-F943-916E-BCD2653282E6}"/>
    <dgm:cxn modelId="{F0057628-EEF5-814A-B863-D7D8C5C7E262}" type="presOf" srcId="{DE20872D-B726-E343-BE60-E6952CC77818}" destId="{01DD49F9-28C0-D249-BFB1-A0DAA6088D7F}" srcOrd="0" destOrd="0" presId="urn:microsoft.com/office/officeart/2008/layout/AlternatingHexagons"/>
    <dgm:cxn modelId="{28ED2D51-AB6A-8A49-9646-7F7A71FC7827}" type="presOf" srcId="{FBACC776-D72C-EB4F-A030-B4A71FEEB2F7}" destId="{D2034D9D-4932-F844-85E2-828AAFA05249}" srcOrd="0" destOrd="1" presId="urn:microsoft.com/office/officeart/2008/layout/AlternatingHexagons"/>
    <dgm:cxn modelId="{A4ADEE7D-F590-F84A-952A-8894B3A23536}" srcId="{E63ACECE-657C-4341-A6EA-56E472F903F9}" destId="{855B99AE-FB38-594A-A11C-290FB15E6E6D}" srcOrd="2" destOrd="0" parTransId="{173206CE-12F5-2740-8AA4-3BD59BB3A730}" sibTransId="{7ED7BD09-11AA-6B41-B044-3AFBAE50835B}"/>
    <dgm:cxn modelId="{2F6D0EF5-39AB-4849-974F-1A41EB708254}" type="presOf" srcId="{E63ACECE-657C-4341-A6EA-56E472F903F9}" destId="{2DF718EB-2608-B947-9BA6-EE250D48E520}" srcOrd="0" destOrd="0" presId="urn:microsoft.com/office/officeart/2008/layout/AlternatingHexagons"/>
    <dgm:cxn modelId="{C4C84441-6E38-CC4E-8F56-72BBCA8A3674}" type="presOf" srcId="{62D3DA13-5198-AB48-B9CE-12C649E77A58}" destId="{9F047BFE-0B19-4E45-B2BC-451130B2EDDB}" srcOrd="0" destOrd="0" presId="urn:microsoft.com/office/officeart/2008/layout/AlternatingHexagons"/>
    <dgm:cxn modelId="{A0F0D19D-D5CC-3547-A929-FB9C577A2B92}" type="presOf" srcId="{6EA8439C-60EB-D749-927A-2C55F13732DC}" destId="{A38034E1-1405-804C-8B63-3903F18F6EA6}" srcOrd="0" destOrd="0" presId="urn:microsoft.com/office/officeart/2008/layout/AlternatingHexagons"/>
    <dgm:cxn modelId="{2682737A-73F8-4A44-80B4-743E920C6A36}" type="presOf" srcId="{B1A733A0-8FBA-524B-B725-A87466613571}" destId="{D2034D9D-4932-F844-85E2-828AAFA05249}" srcOrd="0" destOrd="0" presId="urn:microsoft.com/office/officeart/2008/layout/AlternatingHexagons"/>
    <dgm:cxn modelId="{E3E2620D-4C52-284E-8C3B-0C516A736070}" type="presOf" srcId="{855B99AE-FB38-594A-A11C-290FB15E6E6D}" destId="{D2034D9D-4932-F844-85E2-828AAFA05249}" srcOrd="0" destOrd="2" presId="urn:microsoft.com/office/officeart/2008/layout/AlternatingHexagons"/>
    <dgm:cxn modelId="{8CB54BBC-020E-A041-96FE-5BF0C3CCB71A}" type="presOf" srcId="{818B51DB-A4C8-B643-A17B-6EE442F5970E}" destId="{E9B91845-55D1-A347-B1C3-E32587058678}" srcOrd="0" destOrd="1" presId="urn:microsoft.com/office/officeart/2008/layout/AlternatingHexagons"/>
    <dgm:cxn modelId="{5FB10129-9B46-D547-A14D-E8426E610616}" srcId="{ADF91D90-7850-D642-93A3-B81338F45EEE}" destId="{6EA8439C-60EB-D749-927A-2C55F13732DC}" srcOrd="1" destOrd="0" parTransId="{5D9BFBA3-2FD2-8044-9E8C-4D720E25858D}" sibTransId="{DE20872D-B726-E343-BE60-E6952CC77818}"/>
    <dgm:cxn modelId="{DA2AF24E-715E-8A4F-ACD6-3D533A417AF2}" type="presOf" srcId="{11C1D73A-BD0A-5F4A-844B-4E61060D5680}" destId="{E9B91845-55D1-A347-B1C3-E32587058678}" srcOrd="0" destOrd="0" presId="urn:microsoft.com/office/officeart/2008/layout/AlternatingHexagons"/>
    <dgm:cxn modelId="{1BE342FE-CCCC-B847-B55F-D168F8BE7C29}" srcId="{6EA8439C-60EB-D749-927A-2C55F13732DC}" destId="{11C1D73A-BD0A-5F4A-844B-4E61060D5680}" srcOrd="0" destOrd="0" parTransId="{32CA62DC-F88E-5E46-8119-DF2DF972E557}" sibTransId="{448DB957-8FC0-5C4B-A4D1-B0EF4F1730FF}"/>
    <dgm:cxn modelId="{590803A8-247D-0440-9975-C1CBE8F05C06}" srcId="{E63ACECE-657C-4341-A6EA-56E472F903F9}" destId="{FBACC776-D72C-EB4F-A030-B4A71FEEB2F7}" srcOrd="1" destOrd="0" parTransId="{5249922A-3A01-8445-9D4C-5687613CF7D6}" sibTransId="{7B8D7D14-01A0-A248-A0E7-C589938D0D54}"/>
    <dgm:cxn modelId="{A7B1F24E-1776-C94D-B43A-C5B6172E7BFC}" type="presOf" srcId="{ADF91D90-7850-D642-93A3-B81338F45EEE}" destId="{A6F248F0-9E99-EB41-9306-7C4ECDECADB9}" srcOrd="0" destOrd="0" presId="urn:microsoft.com/office/officeart/2008/layout/AlternatingHexagons"/>
    <dgm:cxn modelId="{EA1F95CE-70E3-AD4A-9172-823CAD89A349}" type="presParOf" srcId="{A6F248F0-9E99-EB41-9306-7C4ECDECADB9}" destId="{C7F90A02-10D4-9F44-B8A4-E31A725FAB37}" srcOrd="0" destOrd="0" presId="urn:microsoft.com/office/officeart/2008/layout/AlternatingHexagons"/>
    <dgm:cxn modelId="{B71F63B3-3328-8445-8535-8571585675B7}" type="presParOf" srcId="{C7F90A02-10D4-9F44-B8A4-E31A725FAB37}" destId="{2DF718EB-2608-B947-9BA6-EE250D48E520}" srcOrd="0" destOrd="0" presId="urn:microsoft.com/office/officeart/2008/layout/AlternatingHexagons"/>
    <dgm:cxn modelId="{BF3749D2-FC1A-3A40-AEF8-CC6606F6E75B}" type="presParOf" srcId="{C7F90A02-10D4-9F44-B8A4-E31A725FAB37}" destId="{D2034D9D-4932-F844-85E2-828AAFA05249}" srcOrd="1" destOrd="0" presId="urn:microsoft.com/office/officeart/2008/layout/AlternatingHexagons"/>
    <dgm:cxn modelId="{FDEB96DE-2DCE-7D48-B001-85F4A2ED6535}" type="presParOf" srcId="{C7F90A02-10D4-9F44-B8A4-E31A725FAB37}" destId="{6C4DF788-1CDB-7649-9357-8049BEE79B6B}" srcOrd="2" destOrd="0" presId="urn:microsoft.com/office/officeart/2008/layout/AlternatingHexagons"/>
    <dgm:cxn modelId="{77D2AE8E-6326-F94A-B044-BFF4B6FDC1D0}" type="presParOf" srcId="{C7F90A02-10D4-9F44-B8A4-E31A725FAB37}" destId="{52804D32-850B-CA4B-80A1-67B96487C2A7}" srcOrd="3" destOrd="0" presId="urn:microsoft.com/office/officeart/2008/layout/AlternatingHexagons"/>
    <dgm:cxn modelId="{C843227A-7974-BD47-8B0C-39034FA14A8E}" type="presParOf" srcId="{C7F90A02-10D4-9F44-B8A4-E31A725FAB37}" destId="{9F047BFE-0B19-4E45-B2BC-451130B2EDDB}" srcOrd="4" destOrd="0" presId="urn:microsoft.com/office/officeart/2008/layout/AlternatingHexagons"/>
    <dgm:cxn modelId="{B5EE46CF-169E-5B4B-93B3-7DDD149E443B}" type="presParOf" srcId="{A6F248F0-9E99-EB41-9306-7C4ECDECADB9}" destId="{B0A71F6C-8EB4-5E47-A290-75BF65146974}" srcOrd="1" destOrd="0" presId="urn:microsoft.com/office/officeart/2008/layout/AlternatingHexagons"/>
    <dgm:cxn modelId="{DC9C0606-01FA-7C49-A654-F096931EA746}" type="presParOf" srcId="{A6F248F0-9E99-EB41-9306-7C4ECDECADB9}" destId="{734F2232-2BDF-AF4E-9475-EC202AE7264A}" srcOrd="2" destOrd="0" presId="urn:microsoft.com/office/officeart/2008/layout/AlternatingHexagons"/>
    <dgm:cxn modelId="{6EA5BCBE-688F-A647-9C34-96569F22760A}" type="presParOf" srcId="{734F2232-2BDF-AF4E-9475-EC202AE7264A}" destId="{A38034E1-1405-804C-8B63-3903F18F6EA6}" srcOrd="0" destOrd="0" presId="urn:microsoft.com/office/officeart/2008/layout/AlternatingHexagons"/>
    <dgm:cxn modelId="{A082D5B6-6BC1-FF4B-83D5-7D0F010C6874}" type="presParOf" srcId="{734F2232-2BDF-AF4E-9475-EC202AE7264A}" destId="{E9B91845-55D1-A347-B1C3-E32587058678}" srcOrd="1" destOrd="0" presId="urn:microsoft.com/office/officeart/2008/layout/AlternatingHexagons"/>
    <dgm:cxn modelId="{F0CE149A-F3EA-4F41-AEA8-86A6FF6D45C4}" type="presParOf" srcId="{734F2232-2BDF-AF4E-9475-EC202AE7264A}" destId="{70470CF4-F7EA-DD4F-9390-DC57F581691E}" srcOrd="2" destOrd="0" presId="urn:microsoft.com/office/officeart/2008/layout/AlternatingHexagons"/>
    <dgm:cxn modelId="{0C00BCCA-F789-5C4B-829B-6A41FB72230E}" type="presParOf" srcId="{734F2232-2BDF-AF4E-9475-EC202AE7264A}" destId="{25E7E2C8-57E4-CC47-80B0-53BA86F5D2B2}" srcOrd="3" destOrd="0" presId="urn:microsoft.com/office/officeart/2008/layout/AlternatingHexagons"/>
    <dgm:cxn modelId="{87915027-E067-6441-8EFE-0DB7CA146E3F}" type="presParOf" srcId="{734F2232-2BDF-AF4E-9475-EC202AE7264A}" destId="{01DD49F9-28C0-D249-BFB1-A0DAA6088D7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A3DFB-64BA-45FA-A6E3-AF08996AAF5E}">
      <dsp:nvSpPr>
        <dsp:cNvPr id="0" name=""/>
        <dsp:cNvSpPr/>
      </dsp:nvSpPr>
      <dsp:spPr>
        <a:xfrm>
          <a:off x="0" y="127000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07061-21B6-4030-B6F0-43C8304FFF17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F40587-A971-499C-826E-7696FF4169C6}">
      <dsp:nvSpPr>
        <dsp:cNvPr id="0" name=""/>
        <dsp:cNvSpPr/>
      </dsp:nvSpPr>
      <dsp:spPr>
        <a:xfrm>
          <a:off x="917271" y="2910018"/>
          <a:ext cx="1420368" cy="523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2010</a:t>
          </a:r>
          <a:endParaRPr lang="zh-CN" altLang="en-US" sz="2800" kern="1200" dirty="0"/>
        </a:p>
      </dsp:txBody>
      <dsp:txXfrm>
        <a:off x="917271" y="2910018"/>
        <a:ext cx="1420368" cy="523711"/>
      </dsp:txXfrm>
    </dsp:sp>
    <dsp:sp modelId="{350BF0A9-30B9-4835-9C54-5305BAD1E0A5}">
      <dsp:nvSpPr>
        <dsp:cNvPr id="0" name=""/>
        <dsp:cNvSpPr/>
      </dsp:nvSpPr>
      <dsp:spPr>
        <a:xfrm>
          <a:off x="2173224" y="1721104"/>
          <a:ext cx="286512" cy="2865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D042CF-1522-4246-8D31-91BB1B7AAE3B}">
      <dsp:nvSpPr>
        <dsp:cNvPr id="0" name=""/>
        <dsp:cNvSpPr/>
      </dsp:nvSpPr>
      <dsp:spPr>
        <a:xfrm>
          <a:off x="2526557" y="2084008"/>
          <a:ext cx="1450955" cy="54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2012</a:t>
          </a:r>
          <a:endParaRPr lang="zh-CN" altLang="en-US" sz="3000" kern="1200" dirty="0"/>
        </a:p>
      </dsp:txBody>
      <dsp:txXfrm>
        <a:off x="2526557" y="2084008"/>
        <a:ext cx="1450955" cy="543093"/>
      </dsp:txXfrm>
    </dsp:sp>
    <dsp:sp modelId="{04949E44-8D74-4712-B5D9-69B55A256215}">
      <dsp:nvSpPr>
        <dsp:cNvPr id="0" name=""/>
        <dsp:cNvSpPr/>
      </dsp:nvSpPr>
      <dsp:spPr>
        <a:xfrm>
          <a:off x="3855720" y="1090930"/>
          <a:ext cx="396240" cy="396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1FEBF6-483B-4675-B5C8-C31D9D4A1131}">
      <dsp:nvSpPr>
        <dsp:cNvPr id="0" name=""/>
        <dsp:cNvSpPr/>
      </dsp:nvSpPr>
      <dsp:spPr>
        <a:xfrm>
          <a:off x="4075741" y="1708538"/>
          <a:ext cx="1463040" cy="601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2013</a:t>
          </a:r>
          <a:endParaRPr lang="zh-CN" altLang="en-US" sz="3200" kern="1200" dirty="0"/>
        </a:p>
      </dsp:txBody>
      <dsp:txXfrm>
        <a:off x="4075741" y="1708538"/>
        <a:ext cx="1463040" cy="601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92735-30E2-4245-8C52-A4D4C002F9E3}">
      <dsp:nvSpPr>
        <dsp:cNvPr id="0" name=""/>
        <dsp:cNvSpPr/>
      </dsp:nvSpPr>
      <dsp:spPr>
        <a:xfrm>
          <a:off x="3664" y="732924"/>
          <a:ext cx="3204000" cy="2563200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30" tIns="76200" rIns="452120" bIns="762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开发阶段</a:t>
          </a:r>
          <a:endParaRPr lang="zh-CN" altLang="en-US" sz="30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smtClean="0"/>
            <a:t>提供稳定的开发环境（底层库，接口）</a:t>
          </a:r>
          <a:endParaRPr lang="zh-CN" alt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smtClean="0"/>
            <a:t>各个业务方独立开发</a:t>
          </a:r>
          <a:endParaRPr lang="zh-CN" altLang="en-US" sz="2300" kern="1200"/>
        </a:p>
      </dsp:txBody>
      <dsp:txXfrm>
        <a:off x="3664" y="732924"/>
        <a:ext cx="2883600" cy="2563200"/>
      </dsp:txXfrm>
    </dsp:sp>
    <dsp:sp modelId="{E7EDFBC6-F517-EF49-96EE-16D94A15C8CE}">
      <dsp:nvSpPr>
        <dsp:cNvPr id="0" name=""/>
        <dsp:cNvSpPr/>
      </dsp:nvSpPr>
      <dsp:spPr>
        <a:xfrm>
          <a:off x="2566864" y="732924"/>
          <a:ext cx="3204000" cy="256320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30" tIns="76200" rIns="113030" bIns="762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测试阶段</a:t>
          </a:r>
          <a:endParaRPr lang="zh-CN" altLang="en-US" sz="30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单独业务独立打包</a:t>
          </a:r>
          <a:endParaRPr lang="zh-CN" alt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smtClean="0"/>
            <a:t>针对该业务的测试回归</a:t>
          </a:r>
          <a:endParaRPr lang="zh-CN" altLang="en-US" sz="2300" kern="1200"/>
        </a:p>
      </dsp:txBody>
      <dsp:txXfrm>
        <a:off x="3207664" y="732924"/>
        <a:ext cx="1922400" cy="2563200"/>
      </dsp:txXfrm>
    </dsp:sp>
    <dsp:sp modelId="{CA007DC3-AFEC-5A43-A1AA-DE915C3C62D5}">
      <dsp:nvSpPr>
        <dsp:cNvPr id="0" name=""/>
        <dsp:cNvSpPr/>
      </dsp:nvSpPr>
      <dsp:spPr>
        <a:xfrm>
          <a:off x="5130065" y="732924"/>
          <a:ext cx="3204000" cy="256320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30" tIns="76200" rIns="113030" bIns="762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集成阶段</a:t>
          </a:r>
          <a:endParaRPr lang="zh-CN" altLang="en-US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修改</a:t>
          </a:r>
          <a:r>
            <a:rPr lang="en-US" altLang="zh-CN" sz="2300" kern="1200" dirty="0" err="1" smtClean="0"/>
            <a:t>podfile</a:t>
          </a:r>
          <a:r>
            <a:rPr lang="zh-CN" altLang="en-US" sz="2300" kern="1200" dirty="0" smtClean="0"/>
            <a:t>进行集成测试</a:t>
          </a:r>
          <a:endParaRPr lang="zh-CN" alt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针对整体流程做回归</a:t>
          </a:r>
          <a:endParaRPr lang="zh-CN" altLang="en-US" sz="2300" kern="1200" dirty="0"/>
        </a:p>
      </dsp:txBody>
      <dsp:txXfrm>
        <a:off x="5770865" y="732924"/>
        <a:ext cx="1922400" cy="2563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718EB-2608-B947-9BA6-EE250D48E520}">
      <dsp:nvSpPr>
        <dsp:cNvPr id="0" name=""/>
        <dsp:cNvSpPr/>
      </dsp:nvSpPr>
      <dsp:spPr>
        <a:xfrm rot="5400000">
          <a:off x="3415377" y="374817"/>
          <a:ext cx="2243122" cy="195151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Bundle</a:t>
          </a:r>
          <a:r>
            <a:rPr lang="zh-CN" altLang="en-US" sz="2400" kern="1200" smtClean="0"/>
            <a:t>重组，互通有无。</a:t>
          </a:r>
          <a:endParaRPr lang="zh-CN" altLang="en-US" sz="2400" kern="1200"/>
        </a:p>
      </dsp:txBody>
      <dsp:txXfrm rot="-5400000">
        <a:off x="3865291" y="578567"/>
        <a:ext cx="1343294" cy="1544016"/>
      </dsp:txXfrm>
    </dsp:sp>
    <dsp:sp modelId="{D2034D9D-4932-F844-85E2-828AAFA05249}">
      <dsp:nvSpPr>
        <dsp:cNvPr id="0" name=""/>
        <dsp:cNvSpPr/>
      </dsp:nvSpPr>
      <dsp:spPr>
        <a:xfrm>
          <a:off x="5571915" y="677638"/>
          <a:ext cx="2503324" cy="1345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业务复用，减少人力</a:t>
          </a:r>
          <a:endParaRPr lang="zh-CN" altLang="en-US" sz="1900" kern="1200"/>
        </a:p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基础复用，做深做精</a:t>
          </a:r>
          <a:endParaRPr lang="zh-CN" altLang="en-US" sz="1900" kern="1200"/>
        </a:p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敏捷开发，快速试错</a:t>
          </a:r>
          <a:endParaRPr lang="zh-CN" altLang="en-US" sz="1900" kern="1200"/>
        </a:p>
      </dsp:txBody>
      <dsp:txXfrm>
        <a:off x="5571915" y="677638"/>
        <a:ext cx="2503324" cy="1345873"/>
      </dsp:txXfrm>
    </dsp:sp>
    <dsp:sp modelId="{9F047BFE-0B19-4E45-B2BC-451130B2EDDB}">
      <dsp:nvSpPr>
        <dsp:cNvPr id="0" name=""/>
        <dsp:cNvSpPr/>
      </dsp:nvSpPr>
      <dsp:spPr>
        <a:xfrm rot="5400000">
          <a:off x="1307740" y="374817"/>
          <a:ext cx="2243122" cy="195151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757654" y="578567"/>
        <a:ext cx="1343294" cy="1544016"/>
      </dsp:txXfrm>
    </dsp:sp>
    <dsp:sp modelId="{A38034E1-1405-804C-8B63-3903F18F6EA6}">
      <dsp:nvSpPr>
        <dsp:cNvPr id="0" name=""/>
        <dsp:cNvSpPr/>
      </dsp:nvSpPr>
      <dsp:spPr>
        <a:xfrm rot="5400000">
          <a:off x="2357521" y="2278779"/>
          <a:ext cx="2243122" cy="195151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开发透明，实时发版。</a:t>
          </a:r>
          <a:endParaRPr lang="zh-CN" altLang="en-US" sz="2400" kern="1200"/>
        </a:p>
      </dsp:txBody>
      <dsp:txXfrm rot="-5400000">
        <a:off x="2807435" y="2482529"/>
        <a:ext cx="1343294" cy="1544016"/>
      </dsp:txXfrm>
    </dsp:sp>
    <dsp:sp modelId="{E9B91845-55D1-A347-B1C3-E32587058678}">
      <dsp:nvSpPr>
        <dsp:cNvPr id="0" name=""/>
        <dsp:cNvSpPr/>
      </dsp:nvSpPr>
      <dsp:spPr>
        <a:xfrm>
          <a:off x="0" y="2581600"/>
          <a:ext cx="2422572" cy="1345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动静结合，开发透明</a:t>
          </a:r>
          <a:endParaRPr lang="zh-CN" altLang="en-US" sz="1900" kern="1200"/>
        </a:p>
        <a:p>
          <a:pPr lvl="0" algn="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动态部署，渠道推送</a:t>
          </a:r>
          <a:endParaRPr lang="zh-CN" altLang="en-US" sz="1900" kern="1200"/>
        </a:p>
      </dsp:txBody>
      <dsp:txXfrm>
        <a:off x="0" y="2581600"/>
        <a:ext cx="2422572" cy="1345873"/>
      </dsp:txXfrm>
    </dsp:sp>
    <dsp:sp modelId="{01DD49F9-28C0-D249-BFB1-A0DAA6088D7F}">
      <dsp:nvSpPr>
        <dsp:cNvPr id="0" name=""/>
        <dsp:cNvSpPr/>
      </dsp:nvSpPr>
      <dsp:spPr>
        <a:xfrm rot="5400000">
          <a:off x="4465159" y="2278779"/>
          <a:ext cx="2243122" cy="195151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915073" y="2482529"/>
        <a:ext cx="1343294" cy="1544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73EAF-0B93-AE44-9453-B34023CA64A3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4782-9C39-8B41-87DC-D68775EC11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464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486F6-3A64-6042-8750-9B669F5B4F2C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6E30-BED5-2A41-BD7F-34403349A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83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035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Wax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xpose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75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07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主要是由于底层库的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依赖规则不同步造成问题。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56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9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6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69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90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56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956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52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总线也是为了分而治之的原则，各个业务方对其他业务方都是透明的，减少了以前全在一起的中心总线的复杂度问题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177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6E30-BED5-2A41-BD7F-34403349A82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452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 userDrawn="1"/>
        </p:nvSpPr>
        <p:spPr>
          <a:xfrm>
            <a:off x="457200" y="1200151"/>
            <a:ext cx="5640946" cy="9903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664-A3F1-EB4A-8E91-62A3B3AD15EE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4B5-DBF5-1E4F-BD6C-741377BFC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29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664-A3F1-EB4A-8E91-62A3B3AD15EE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4B5-DBF5-1E4F-BD6C-741377BFC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1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664-A3F1-EB4A-8E91-62A3B3AD15EE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4B5-DBF5-1E4F-BD6C-741377BFC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5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664-A3F1-EB4A-8E91-62A3B3AD15EE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4B5-DBF5-1E4F-BD6C-741377BFC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4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664-A3F1-EB4A-8E91-62A3B3AD15EE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4B5-DBF5-1E4F-BD6C-741377BFC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7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664-A3F1-EB4A-8E91-62A3B3AD15EE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4B5-DBF5-1E4F-BD6C-741377BFC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06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664-A3F1-EB4A-8E91-62A3B3AD15EE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4B5-DBF5-1E4F-BD6C-741377BFC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4664-A3F1-EB4A-8E91-62A3B3AD15EE}" type="datetimeFigureOut">
              <a:rPr kumimoji="1" lang="zh-CN" altLang="en-US" smtClean="0"/>
              <a:t>14-9-1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34B5-DBF5-1E4F-BD6C-741377BFC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0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796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手机淘宝客户端架构探索实践</a:t>
            </a:r>
            <a:endParaRPr lang="zh-CN" altLang="en-US" sz="3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工程拆分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62530449"/>
              </p:ext>
            </p:extLst>
          </p:nvPr>
        </p:nvGraphicFramePr>
        <p:xfrm>
          <a:off x="410734" y="1138193"/>
          <a:ext cx="8337730" cy="4029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28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架构重构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00151"/>
            <a:ext cx="7499176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200151"/>
            <a:ext cx="8003232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需要解决的问题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迭代开发，并行开发能力差。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耦合严重，核心功能（</a:t>
            </a:r>
            <a:r>
              <a:rPr lang="en-US" altLang="zh-CN" sz="2400" dirty="0" err="1" smtClean="0"/>
              <a:t>URL</a:t>
            </a:r>
            <a:r>
              <a:rPr lang="en-US" altLang="en-US" sz="2400" dirty="0" err="1" smtClean="0"/>
              <a:t>导航</a:t>
            </a:r>
            <a:r>
              <a:rPr lang="zh-CN" altLang="en-US" sz="2400" dirty="0" smtClean="0"/>
              <a:t>）复杂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试错成本过高，增加减少业务带来的成本。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快速迭代下的稳定性问题。</a:t>
            </a:r>
            <a:endParaRPr lang="en-US" altLang="zh-CN" sz="24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14494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指导思想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00151"/>
            <a:ext cx="2242592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分而治之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并行开发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一切皆组件</a:t>
            </a:r>
            <a:endParaRPr lang="en-US" altLang="zh-CN" sz="2000" dirty="0"/>
          </a:p>
          <a:p>
            <a:pPr lvl="1"/>
            <a:r>
              <a:rPr lang="en-US" altLang="zh-CN" sz="1600" dirty="0" err="1" smtClean="0"/>
              <a:t>BundleApp</a:t>
            </a:r>
            <a:endParaRPr lang="en-US" altLang="zh-CN" sz="1600" dirty="0" smtClean="0"/>
          </a:p>
          <a:p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08" y="1101510"/>
            <a:ext cx="6375480" cy="52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解除耦合，制定标准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00151"/>
            <a:ext cx="5640946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980728"/>
            <a:ext cx="7706816" cy="24482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总线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URL</a:t>
            </a:r>
            <a:r>
              <a:rPr lang="zh-CN" altLang="en-US" sz="1800" dirty="0" smtClean="0"/>
              <a:t>总线</a:t>
            </a:r>
            <a:r>
              <a:rPr lang="zh-CN" altLang="en-US" sz="1800" dirty="0"/>
              <a:t>（跨平台统一</a:t>
            </a:r>
            <a:r>
              <a:rPr lang="en-US" altLang="zh-CN" sz="1800" dirty="0"/>
              <a:t>URL</a:t>
            </a:r>
            <a:r>
              <a:rPr lang="zh-CN" altLang="en-US" sz="1800" dirty="0"/>
              <a:t>寻址方式</a:t>
            </a:r>
            <a:r>
              <a:rPr lang="zh-CN" altLang="en-US" sz="1800" dirty="0" smtClean="0"/>
              <a:t>）</a:t>
            </a:r>
            <a:r>
              <a:rPr lang="zh-CN" altLang="zh-CN" sz="1800" dirty="0"/>
              <a:t>：</a:t>
            </a:r>
            <a:r>
              <a:rPr lang="zh-CN" altLang="en-US" sz="1800" dirty="0" smtClean="0"/>
              <a:t>三平台统一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，自动降级</a:t>
            </a:r>
            <a:r>
              <a:rPr lang="zh-CN" altLang="zh-CN" sz="1800" dirty="0"/>
              <a:t>，</a:t>
            </a:r>
            <a:r>
              <a:rPr lang="zh-CN" altLang="en-US" sz="1800" dirty="0" smtClean="0"/>
              <a:t>中心分发</a:t>
            </a:r>
            <a:r>
              <a:rPr lang="zh-CN" altLang="en-US" sz="1800" dirty="0"/>
              <a:t>（支持</a:t>
            </a:r>
            <a:r>
              <a:rPr lang="en-US" altLang="zh-CN" sz="1800" dirty="0"/>
              <a:t>hook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服务总线</a:t>
            </a:r>
            <a:r>
              <a:rPr lang="zh-CN" altLang="zh-CN" sz="1800" dirty="0"/>
              <a:t> </a:t>
            </a:r>
            <a:r>
              <a:rPr lang="zh-CN" altLang="en-US" sz="1800" dirty="0" smtClean="0"/>
              <a:t>：根据服务接口提供稳定服务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消息总线</a:t>
            </a:r>
            <a:r>
              <a:rPr lang="zh-CN" altLang="zh-CN" sz="1800" dirty="0"/>
              <a:t> </a:t>
            </a:r>
            <a:r>
              <a:rPr lang="zh-CN" altLang="en-US" sz="1800" dirty="0" smtClean="0"/>
              <a:t>：中心分发，按需加载</a:t>
            </a:r>
            <a:endParaRPr lang="en-US" altLang="zh-CN" sz="1800" dirty="0" smtClean="0"/>
          </a:p>
          <a:p>
            <a:r>
              <a:rPr lang="zh-CN" altLang="en-US" sz="1800" dirty="0" smtClean="0"/>
              <a:t>开发透明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只需要遵守规则，不关心底层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其他业务实现</a:t>
            </a:r>
            <a:endParaRPr lang="en-US" altLang="zh-CN" sz="1800" dirty="0" smtClean="0"/>
          </a:p>
        </p:txBody>
      </p:sp>
      <p:grpSp>
        <p:nvGrpSpPr>
          <p:cNvPr id="5" name="组合 20"/>
          <p:cNvGrpSpPr/>
          <p:nvPr/>
        </p:nvGrpSpPr>
        <p:grpSpPr>
          <a:xfrm>
            <a:off x="395536" y="3573016"/>
            <a:ext cx="8216169" cy="2743603"/>
            <a:chOff x="1673274" y="2634190"/>
            <a:chExt cx="8302130" cy="2772308"/>
          </a:xfrm>
        </p:grpSpPr>
        <p:sp>
          <p:nvSpPr>
            <p:cNvPr id="6" name="矩形 5"/>
            <p:cNvSpPr/>
            <p:nvPr/>
          </p:nvSpPr>
          <p:spPr>
            <a:xfrm>
              <a:off x="1897682" y="2634190"/>
              <a:ext cx="3744416" cy="1008112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Bundle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微软雅黑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微软雅黑"/>
                </a:rPr>
                <a:t>(deployable unit)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77494" y="4290374"/>
              <a:ext cx="4248472" cy="1116124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Runtime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微软雅黑"/>
                <a:cs typeface="Tahoma" panose="020B0604030504040204" pitchFamily="34" charset="0"/>
              </a:endParaRPr>
            </a:p>
          </p:txBody>
        </p:sp>
        <p:cxnSp>
          <p:nvCxnSpPr>
            <p:cNvPr id="8" name="直接连接符 5"/>
            <p:cNvCxnSpPr/>
            <p:nvPr/>
          </p:nvCxnSpPr>
          <p:spPr>
            <a:xfrm>
              <a:off x="1673274" y="3786318"/>
              <a:ext cx="830213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</a:ln>
            <a:effectLst/>
          </p:spPr>
        </p:cxnSp>
        <p:sp>
          <p:nvSpPr>
            <p:cNvPr id="9" name="矩形 8"/>
            <p:cNvSpPr/>
            <p:nvPr/>
          </p:nvSpPr>
          <p:spPr>
            <a:xfrm>
              <a:off x="1877494" y="3921103"/>
              <a:ext cx="4248472" cy="22525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Bus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(UI &amp; Service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&amp; Message)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59929" y="4439104"/>
              <a:ext cx="1339217" cy="58163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Lifecycle</a:t>
              </a:r>
              <a:r>
                <a:rPr kumimoji="0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 </a:t>
              </a:r>
              <a:r>
                <a:rPr kumimoji="0" lang="en-US" altLang="zh-CN" sz="16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Management</a:t>
              </a:r>
              <a:endPara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19026" y="4439104"/>
              <a:ext cx="1339217" cy="58551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Bundle Management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85714" y="3059985"/>
              <a:ext cx="1413839" cy="43204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BACC6"/>
              </a:soli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Narrow" panose="020B0606020202030204" pitchFamily="34" charset="0"/>
                  <a:ea typeface="微软雅黑"/>
                </a:rPr>
                <a:t>UIs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微软雅黑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887585" y="3051247"/>
              <a:ext cx="1466481" cy="43204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BACC6"/>
              </a:solidFill>
              <a:prstDash val="lgDash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CN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 Narrow" panose="020B0606020202030204" pitchFamily="34" charset="0"/>
                  <a:ea typeface="微软雅黑"/>
                </a:rPr>
                <a:t>Services</a:t>
              </a:r>
              <a:endPara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47445" y="2634190"/>
              <a:ext cx="1440160" cy="10081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8064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微软雅黑"/>
                </a:rPr>
                <a:t>App/Service Project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46595" y="4506398"/>
              <a:ext cx="1440160" cy="9001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8064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微软雅黑"/>
                </a:rPr>
                <a:t>Runtime</a:t>
              </a:r>
              <a:b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微软雅黑"/>
                </a:rPr>
              </a:b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微软雅黑"/>
                </a:rPr>
                <a:t>Project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微软雅黑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747445" y="3930334"/>
              <a:ext cx="1440160" cy="36004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8064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Constantia"/>
                  <a:ea typeface="微软雅黑"/>
                </a:rPr>
                <a:t>Bus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微软雅黑"/>
                </a:rPr>
                <a:t> Library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微软雅黑"/>
              </a:endParaRPr>
            </a:p>
          </p:txBody>
        </p:sp>
        <p:cxnSp>
          <p:nvCxnSpPr>
            <p:cNvPr id="17" name="直接箭头连接符 15"/>
            <p:cNvCxnSpPr>
              <a:stCxn id="14" idx="2"/>
              <a:endCxn id="16" idx="0"/>
            </p:cNvCxnSpPr>
            <p:nvPr/>
          </p:nvCxnSpPr>
          <p:spPr>
            <a:xfrm>
              <a:off x="8467525" y="3642302"/>
              <a:ext cx="0" cy="28803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9323237" y="2634190"/>
              <a:ext cx="440432" cy="27723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8064A2"/>
              </a:solidFill>
              <a:prstDash val="sysDash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微软雅黑"/>
                </a:rPr>
                <a:t>Libraries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微软雅黑"/>
              </a:endParaRPr>
            </a:p>
          </p:txBody>
        </p:sp>
        <p:cxnSp>
          <p:nvCxnSpPr>
            <p:cNvPr id="19" name="直接箭头连接符 17"/>
            <p:cNvCxnSpPr>
              <a:stCxn id="15" idx="0"/>
              <a:endCxn id="16" idx="2"/>
            </p:cNvCxnSpPr>
            <p:nvPr/>
          </p:nvCxnSpPr>
          <p:spPr>
            <a:xfrm flipV="1">
              <a:off x="8466675" y="4290374"/>
              <a:ext cx="850" cy="21602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0" name="矩形 19"/>
            <p:cNvSpPr/>
            <p:nvPr/>
          </p:nvSpPr>
          <p:spPr>
            <a:xfrm>
              <a:off x="6290170" y="2634190"/>
              <a:ext cx="423664" cy="2772308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vert="eaVert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Libraries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微软雅黑"/>
                <a:cs typeface="Tahoma" panose="020B0604030504040204" pitchFamily="34" charset="0"/>
              </a:endParaRPr>
            </a:p>
          </p:txBody>
        </p:sp>
        <p:sp>
          <p:nvSpPr>
            <p:cNvPr id="21" name="TextBox 33"/>
            <p:cNvSpPr txBox="1"/>
            <p:nvPr/>
          </p:nvSpPr>
          <p:spPr>
            <a:xfrm>
              <a:off x="5642098" y="2778206"/>
              <a:ext cx="483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2800" b="1" dirty="0" smtClean="0">
                  <a:latin typeface="Arial Narrow"/>
                  <a:ea typeface="微软雅黑"/>
                </a:rPr>
                <a:t>…</a:t>
              </a:r>
              <a:endParaRPr lang="zh-CN" altLang="en-US" sz="2800" b="1" dirty="0">
                <a:latin typeface="Arial Narrow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4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减少新业务接入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移除成本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00151"/>
            <a:ext cx="5640946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7504" y="1340768"/>
            <a:ext cx="2810272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标准化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统一的通信调用标准，</a:t>
            </a:r>
            <a:r>
              <a:rPr lang="en-US" altLang="zh-CN" sz="1600" dirty="0" smtClean="0"/>
              <a:t>bundle</a:t>
            </a:r>
            <a:r>
              <a:rPr lang="zh-CN" altLang="en-US" sz="1600" dirty="0" smtClean="0"/>
              <a:t>间互通的基础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无法回避的瘦身问题</a:t>
            </a:r>
            <a:endParaRPr lang="en-US" altLang="zh-CN" sz="1600" dirty="0" smtClean="0"/>
          </a:p>
          <a:p>
            <a:r>
              <a:rPr lang="zh-CN" altLang="en-US" sz="1600" dirty="0" smtClean="0"/>
              <a:t>灵活性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Bundle</a:t>
            </a:r>
            <a:r>
              <a:rPr lang="zh-CN" altLang="en-US" sz="1600" dirty="0"/>
              <a:t>自由组装（淘宝生活，码上淘）</a:t>
            </a:r>
            <a:endParaRPr lang="en-US" altLang="zh-CN" sz="1600" dirty="0"/>
          </a:p>
          <a:p>
            <a:pPr lvl="1"/>
            <a:r>
              <a:rPr lang="zh-CN" altLang="en-US" sz="1600" dirty="0"/>
              <a:t>中间件基础库自由引入</a:t>
            </a:r>
            <a:endParaRPr lang="en-US" altLang="zh-CN" sz="16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80728"/>
            <a:ext cx="5943684" cy="45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及时响应线上问题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00151"/>
            <a:ext cx="5640946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352551"/>
            <a:ext cx="5640946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『Move fast and break things』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	via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Hot Patch</a:t>
            </a:r>
          </a:p>
          <a:p>
            <a:pPr lvl="1"/>
            <a:r>
              <a:rPr lang="zh-CN" altLang="en-US" sz="1600" dirty="0" smtClean="0"/>
              <a:t>线上严重问题快速修复（小时级的响应时间）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AOP</a:t>
            </a:r>
            <a:r>
              <a:rPr lang="zh-CN" altLang="en-US" sz="1600" dirty="0" smtClean="0"/>
              <a:t>编码形式</a:t>
            </a:r>
            <a:endParaRPr lang="en-US" altLang="zh-CN" sz="1600" dirty="0" smtClean="0"/>
          </a:p>
          <a:p>
            <a:pPr lvl="2"/>
            <a:r>
              <a:rPr lang="en-US" altLang="zh-CN" sz="1200" dirty="0"/>
              <a:t>Before</a:t>
            </a:r>
            <a:r>
              <a:rPr lang="zh-CN" altLang="en-US" sz="1200" dirty="0"/>
              <a:t>/</a:t>
            </a:r>
            <a:r>
              <a:rPr lang="en-US" altLang="zh-CN" sz="1200" dirty="0"/>
              <a:t>After/Replace</a:t>
            </a:r>
            <a:r>
              <a:rPr lang="zh-CN" altLang="en-US" sz="1200" dirty="0"/>
              <a:t> 某个方法</a:t>
            </a:r>
            <a:endParaRPr lang="en-US" altLang="zh-CN" sz="1200" dirty="0"/>
          </a:p>
          <a:p>
            <a:pPr lvl="1"/>
            <a:endParaRPr lang="en-US" altLang="zh-CN" sz="1600" dirty="0" smtClean="0"/>
          </a:p>
          <a:p>
            <a:pPr lvl="1"/>
            <a:r>
              <a:rPr lang="zh-CN" altLang="en-US" sz="1600" dirty="0" smtClean="0"/>
              <a:t>编写容易，发布规范</a:t>
            </a:r>
            <a:endParaRPr lang="en-US" altLang="zh-CN" sz="1600" dirty="0" smtClean="0"/>
          </a:p>
          <a:p>
            <a:pPr lvl="2"/>
            <a:endParaRPr lang="en-US" altLang="zh-CN" sz="1200" dirty="0" smtClean="0"/>
          </a:p>
        </p:txBody>
      </p:sp>
      <p:pic>
        <p:nvPicPr>
          <p:cNvPr id="7" name="Picture 2" descr="http://icons.iconarchive.com/icons/visualpharm/icons8-metro-style/256/Measurement-Units-Tim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85" y="2115891"/>
            <a:ext cx="781496" cy="78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6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配套工具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7504" y="1340768"/>
            <a:ext cx="7776864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工程拆分遇到的问题：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频繁的更换</a:t>
            </a:r>
            <a:r>
              <a:rPr lang="en-US" altLang="zh-CN" sz="1600" dirty="0" smtClean="0"/>
              <a:t>spec</a:t>
            </a:r>
          </a:p>
          <a:p>
            <a:pPr lvl="1"/>
            <a:r>
              <a:rPr lang="zh-CN" altLang="en-US" sz="1600" dirty="0" smtClean="0"/>
              <a:t>源码引入造成的</a:t>
            </a:r>
            <a:r>
              <a:rPr lang="en-US" altLang="zh-CN" sz="1600" dirty="0" smtClean="0"/>
              <a:t>pod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update</a:t>
            </a:r>
            <a:r>
              <a:rPr lang="zh-CN" altLang="en-US" sz="1600" dirty="0" smtClean="0"/>
              <a:t>缓慢等原因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开发阶段集成阶段等问题</a:t>
            </a:r>
            <a:endParaRPr lang="en-US" altLang="zh-CN" sz="1600" dirty="0" smtClean="0"/>
          </a:p>
          <a:p>
            <a:r>
              <a:rPr lang="zh-CN" altLang="en-US" sz="2000" dirty="0" smtClean="0"/>
              <a:t>工具解决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摩天轮自动打包平台（自动生成</a:t>
            </a:r>
            <a:r>
              <a:rPr lang="en-US" altLang="zh-CN" sz="1600" dirty="0" smtClean="0"/>
              <a:t>spec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framework</a:t>
            </a:r>
            <a:r>
              <a:rPr lang="zh-CN" altLang="en-US" sz="1600" dirty="0" smtClean="0"/>
              <a:t>引入）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开发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集成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灰度，多阶段管理</a:t>
            </a:r>
            <a:endParaRPr lang="en-US" altLang="zh-CN" sz="1600" dirty="0"/>
          </a:p>
          <a:p>
            <a:r>
              <a:rPr lang="zh-CN" altLang="en-US" sz="2000" dirty="0" smtClean="0"/>
              <a:t>其他工具解决的问题：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核心链路性能监控平台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Crash</a:t>
            </a:r>
            <a:r>
              <a:rPr lang="zh-CN" altLang="en-US" sz="1600" dirty="0" smtClean="0"/>
              <a:t>分析平台</a:t>
            </a:r>
            <a:endParaRPr lang="en-US" altLang="zh-CN" sz="16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876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耗时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个月完成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00151"/>
            <a:ext cx="5640946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352551"/>
            <a:ext cx="7130752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6</a:t>
            </a:r>
            <a:r>
              <a:rPr lang="zh-CN" altLang="en-US" sz="2400" dirty="0"/>
              <a:t>月初上线以上</a:t>
            </a:r>
            <a:endParaRPr lang="en-US" altLang="zh-CN" sz="2400" dirty="0"/>
          </a:p>
          <a:p>
            <a:pPr lvl="1"/>
            <a:r>
              <a:rPr lang="zh-CN" altLang="en-US" sz="2400" dirty="0"/>
              <a:t>集成 </a:t>
            </a:r>
            <a:r>
              <a:rPr lang="en-US" altLang="zh-CN" sz="2400" dirty="0"/>
              <a:t>Bundle</a:t>
            </a:r>
            <a:r>
              <a:rPr lang="zh-CN" altLang="en-US" sz="2400" dirty="0"/>
              <a:t>：</a:t>
            </a:r>
            <a:r>
              <a:rPr lang="en-US" altLang="zh-CN" sz="2400" dirty="0"/>
              <a:t>30+</a:t>
            </a:r>
          </a:p>
          <a:p>
            <a:pPr lvl="1"/>
            <a:r>
              <a:rPr lang="zh-CN" altLang="en-US" sz="2400" dirty="0"/>
              <a:t>改造为服务：</a:t>
            </a:r>
            <a:r>
              <a:rPr lang="en-US" altLang="zh-CN" sz="2400" dirty="0"/>
              <a:t>10+</a:t>
            </a:r>
            <a:r>
              <a:rPr lang="zh-CN" altLang="en-US" sz="2400" dirty="0"/>
              <a:t>（登录、缓存</a:t>
            </a:r>
            <a:r>
              <a:rPr lang="zh-CN" altLang="en-US" sz="2400" dirty="0" smtClean="0"/>
              <a:t>、搜索组件）</a:t>
            </a:r>
            <a:endParaRPr lang="en-US" altLang="zh-CN" sz="2400" dirty="0"/>
          </a:p>
          <a:p>
            <a:pPr lvl="1"/>
            <a:r>
              <a:rPr lang="en-US" altLang="zh-CN" sz="2400" dirty="0"/>
              <a:t>Hot Patch </a:t>
            </a:r>
            <a:r>
              <a:rPr lang="zh-CN" altLang="en-US" sz="2400" dirty="0"/>
              <a:t>修复线上严重故障 </a:t>
            </a:r>
            <a:r>
              <a:rPr lang="en-US" altLang="zh-CN" sz="2400" dirty="0"/>
              <a:t>10+ </a:t>
            </a:r>
            <a:r>
              <a:rPr lang="zh-CN" altLang="en-US" sz="2400" dirty="0"/>
              <a:t>起</a:t>
            </a:r>
            <a:endParaRPr lang="en-US" altLang="zh-CN" sz="2400" dirty="0"/>
          </a:p>
          <a:p>
            <a:pPr lvl="1"/>
            <a:r>
              <a:rPr lang="en-US" altLang="zh-CN" sz="2400" dirty="0"/>
              <a:t>Patch </a:t>
            </a:r>
            <a:r>
              <a:rPr lang="zh-CN" altLang="en-US" sz="2400" dirty="0" smtClean="0"/>
              <a:t>最大</a:t>
            </a:r>
            <a:r>
              <a:rPr lang="en-US" altLang="zh-CN" sz="2400" dirty="0" smtClean="0"/>
              <a:t>6KB</a:t>
            </a:r>
            <a:r>
              <a:rPr lang="zh-CN" altLang="en-US" sz="2400" dirty="0" smtClean="0"/>
              <a:t>，大部分不到</a:t>
            </a:r>
            <a:r>
              <a:rPr lang="en-US" altLang="zh-CN" sz="2400" dirty="0" smtClean="0"/>
              <a:t>1KB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iOS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最大的阵痛</a:t>
            </a:r>
            <a:r>
              <a:rPr lang="zh-CN" altLang="en-US" sz="2400" dirty="0" smtClean="0"/>
              <a:t>：底层依赖迁移引起的编译失败</a:t>
            </a:r>
            <a:endParaRPr lang="zh-CN" altLang="en-US" sz="24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5248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77018259"/>
              </p:ext>
            </p:extLst>
          </p:nvPr>
        </p:nvGraphicFramePr>
        <p:xfrm>
          <a:off x="457200" y="1200151"/>
          <a:ext cx="8075240" cy="460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11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67744" y="45811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于佳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/ 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宗心 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资深开发工程师</a:t>
            </a:r>
            <a:r>
              <a:rPr kumimoji="1" lang="fr-FR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</a:p>
          <a:p>
            <a:pPr algn="ctr"/>
            <a:r>
              <a:rPr kumimoji="1" lang="fr-FR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@</a:t>
            </a:r>
            <a:r>
              <a:rPr kumimoji="1" lang="fr-FR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Alibaba</a:t>
            </a:r>
            <a:r>
              <a:rPr kumimoji="1" lang="fr-FR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无线事业部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新浪微博：淘宗心</a:t>
            </a:r>
            <a:endParaRPr kumimoji="1" lang="fr-FR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6432" y="1951684"/>
            <a:ext cx="50578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solidFill>
                  <a:srgbClr val="F7964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</a:t>
            </a:r>
            <a:r>
              <a:rPr lang="zh-CN" altLang="en-US" sz="5400" b="1" dirty="0" smtClean="0">
                <a:ln w="11430"/>
                <a:solidFill>
                  <a:srgbClr val="F7964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zh-CN" sz="5400" b="1" dirty="0" smtClean="0">
                <a:ln w="11430"/>
                <a:solidFill>
                  <a:srgbClr val="F7964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</a:t>
            </a:r>
            <a:endParaRPr lang="zh-CN" altLang="en-US" sz="5400" b="1" dirty="0">
              <a:ln w="11430"/>
              <a:solidFill>
                <a:srgbClr val="F7964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41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57200" y="54868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00800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>
                <a:solidFill>
                  <a:schemeClr val="tx1"/>
                </a:solidFill>
              </a:rPr>
              <a:t>关于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54285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于佳（宗心）</a:t>
            </a:r>
            <a:endParaRPr kumimoji="1" lang="en-US" altLang="zh-CN" dirty="0" smtClean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011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阿里巴巴中文站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阿里巴巴手机客户端 </a:t>
            </a:r>
            <a:r>
              <a:rPr kumimoji="1" lang="en-US" altLang="zh-CN" dirty="0"/>
              <a:t>android/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 开发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012</a:t>
            </a:r>
            <a:r>
              <a:rPr kumimoji="1" lang="zh-CN" altLang="en-US" dirty="0"/>
              <a:t>：阿里巴巴无线事业部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手机淘宝客户端 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 开发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阿里巴巴无线事业部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负责手机</a:t>
            </a:r>
            <a:r>
              <a:rPr kumimoji="1" lang="zh-CN" altLang="en-US" dirty="0"/>
              <a:t>淘宝并为阿里巴巴各条无线产品线提供基础技术和设施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79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发展历程</a:t>
            </a:r>
            <a:endParaRPr lang="zh-CN" altLang="en-US" dirty="0"/>
          </a:p>
        </p:txBody>
      </p:sp>
      <p:graphicFrame>
        <p:nvGraphicFramePr>
          <p:cNvPr id="6" name="图示 3"/>
          <p:cNvGraphicFramePr/>
          <p:nvPr>
            <p:extLst>
              <p:ext uri="{D42A27DB-BD31-4B8C-83A1-F6EECF244321}">
                <p14:modId xmlns:p14="http://schemas.microsoft.com/office/powerpoint/2010/main" val="983173314"/>
              </p:ext>
            </p:extLst>
          </p:nvPr>
        </p:nvGraphicFramePr>
        <p:xfrm>
          <a:off x="1524000" y="132628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线形标注 3(无边框) 4"/>
          <p:cNvSpPr/>
          <p:nvPr/>
        </p:nvSpPr>
        <p:spPr>
          <a:xfrm>
            <a:off x="838829" y="2048557"/>
            <a:ext cx="2924569" cy="589448"/>
          </a:xfrm>
          <a:prstGeom prst="callout3">
            <a:avLst>
              <a:gd name="adj1" fmla="val 18751"/>
              <a:gd name="adj2" fmla="val -4583"/>
              <a:gd name="adj3" fmla="val 18751"/>
              <a:gd name="adj4" fmla="val -10417"/>
              <a:gd name="adj5" fmla="val 120513"/>
              <a:gd name="adj6" fmla="val -10417"/>
              <a:gd name="adj7" fmla="val 253989"/>
              <a:gd name="adj8" fmla="val 20791"/>
            </a:avLst>
          </a:prstGeom>
          <a:solidFill>
            <a:schemeClr val="accent1">
              <a:tint val="100000"/>
              <a:shade val="100000"/>
              <a:satMod val="1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r>
              <a:rPr lang="en-US" altLang="zh-CN" sz="1400" dirty="0" smtClean="0"/>
              <a:t>Android: </a:t>
            </a:r>
            <a:r>
              <a:rPr lang="zh-CN" altLang="en-US" sz="1400" dirty="0" smtClean="0"/>
              <a:t>披</a:t>
            </a:r>
            <a:r>
              <a:rPr lang="zh-CN" altLang="en-US" sz="1400" dirty="0"/>
              <a:t>着</a:t>
            </a:r>
            <a:r>
              <a:rPr lang="en-US" altLang="zh-CN" sz="1400" dirty="0"/>
              <a:t>App</a:t>
            </a:r>
            <a:r>
              <a:rPr lang="zh-CN" altLang="en-US" sz="1400" dirty="0"/>
              <a:t>外衣的</a:t>
            </a:r>
            <a:r>
              <a:rPr lang="en-US" altLang="zh-CN" sz="1400" dirty="0"/>
              <a:t>Mobile Web</a:t>
            </a:r>
          </a:p>
          <a:p>
            <a:pPr marL="180975" indent="-180975"/>
            <a:r>
              <a:rPr lang="en-US" altLang="zh-CN" sz="1400" dirty="0" smtClean="0"/>
              <a:t>iOS: </a:t>
            </a:r>
            <a:r>
              <a:rPr lang="zh-CN" altLang="en-US" sz="1400" dirty="0" smtClean="0"/>
              <a:t>围绕</a:t>
            </a:r>
            <a:r>
              <a:rPr lang="zh-CN" altLang="en-US" sz="1400" dirty="0"/>
              <a:t>购物主链路的基本功</a:t>
            </a:r>
            <a:r>
              <a:rPr lang="zh-CN" altLang="en-US" sz="1400" dirty="0" smtClean="0"/>
              <a:t>能</a:t>
            </a:r>
            <a:endParaRPr lang="zh-CN" altLang="en-US" sz="1400" dirty="0"/>
          </a:p>
        </p:txBody>
      </p:sp>
      <p:sp>
        <p:nvSpPr>
          <p:cNvPr id="8" name="线形标注 3(无边框) 6"/>
          <p:cNvSpPr/>
          <p:nvPr/>
        </p:nvSpPr>
        <p:spPr>
          <a:xfrm>
            <a:off x="4247047" y="4927784"/>
            <a:ext cx="2304893" cy="589448"/>
          </a:xfrm>
          <a:prstGeom prst="callout3">
            <a:avLst>
              <a:gd name="adj1" fmla="val 73879"/>
              <a:gd name="adj2" fmla="val -5378"/>
              <a:gd name="adj3" fmla="val 73879"/>
              <a:gd name="adj4" fmla="val -11667"/>
              <a:gd name="adj5" fmla="val -8974"/>
              <a:gd name="adj6" fmla="val -11417"/>
              <a:gd name="adj7" fmla="val -140882"/>
              <a:gd name="adj8" fmla="val 6569"/>
            </a:avLst>
          </a:prstGeom>
          <a:solidFill>
            <a:schemeClr val="accent5">
              <a:tint val="100000"/>
              <a:shade val="100000"/>
              <a:satMod val="13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业务：单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分支开发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975" indent="-180975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底层：独立的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3(无边框) 7"/>
          <p:cNvSpPr/>
          <p:nvPr/>
        </p:nvSpPr>
        <p:spPr>
          <a:xfrm>
            <a:off x="6038061" y="4029471"/>
            <a:ext cx="2304893" cy="589448"/>
          </a:xfrm>
          <a:prstGeom prst="callout3">
            <a:avLst>
              <a:gd name="adj1" fmla="val 73879"/>
              <a:gd name="adj2" fmla="val -5378"/>
              <a:gd name="adj3" fmla="val 73879"/>
              <a:gd name="adj4" fmla="val -11667"/>
              <a:gd name="adj5" fmla="val -8974"/>
              <a:gd name="adj6" fmla="val -11417"/>
              <a:gd name="adj7" fmla="val -71652"/>
              <a:gd name="adj8" fmla="val -1628"/>
            </a:avLst>
          </a:prstGeom>
          <a:solidFill>
            <a:schemeClr val="accent4">
              <a:tint val="100000"/>
              <a:shade val="100000"/>
              <a:satMod val="13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Atlas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插件框架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975" indent="-180975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：多工程插件化开发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4108" y="3782985"/>
            <a:ext cx="51765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9912" y="2739561"/>
            <a:ext cx="55040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.0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26156" y="1991536"/>
            <a:ext cx="6184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.0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05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79" y="3078353"/>
            <a:ext cx="260272" cy="26027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15" y="3019716"/>
            <a:ext cx="274418" cy="27441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15" y="3231415"/>
            <a:ext cx="380432" cy="3804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67" y="3285371"/>
            <a:ext cx="397504" cy="3975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1" y="3098546"/>
            <a:ext cx="391176" cy="39117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sp>
        <p:nvSpPr>
          <p:cNvPr id="36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产品挑战</a:t>
            </a:r>
            <a:endParaRPr lang="zh-CN" altLang="en-US" dirty="0"/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57200" y="1200151"/>
            <a:ext cx="5640946" cy="9903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承载并整合多样化的业务生态</a:t>
            </a:r>
            <a:endParaRPr lang="en-US" altLang="zh-CN" sz="2000" dirty="0" smtClean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89" y="4460734"/>
            <a:ext cx="706596" cy="7065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59" y="4248028"/>
            <a:ext cx="1341212" cy="1341212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74" y="3675122"/>
            <a:ext cx="648690" cy="6486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13" y="3398309"/>
            <a:ext cx="577200" cy="577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18" y="3394043"/>
            <a:ext cx="582145" cy="5821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7" y="3675276"/>
            <a:ext cx="648535" cy="648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29" y="4460734"/>
            <a:ext cx="706596" cy="706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3158" y="1644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研发挑战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00151"/>
            <a:ext cx="4042792" cy="4749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去年</a:t>
            </a:r>
            <a:r>
              <a:rPr lang="en-US" altLang="zh-CN" sz="2400" dirty="0"/>
              <a:t>『All-In』</a:t>
            </a:r>
            <a:r>
              <a:rPr lang="zh-CN" altLang="en-US" sz="2400" dirty="0"/>
              <a:t>的时候</a:t>
            </a:r>
            <a:endParaRPr lang="en-US" altLang="zh-CN" sz="2400" dirty="0"/>
          </a:p>
          <a:p>
            <a:pPr lvl="1"/>
            <a:r>
              <a:rPr lang="zh-CN" altLang="en-US" sz="2400" dirty="0"/>
              <a:t>大量业务的同时涌入</a:t>
            </a:r>
            <a:endParaRPr lang="en-US" altLang="zh-CN" sz="2400" dirty="0"/>
          </a:p>
          <a:p>
            <a:pPr lvl="1"/>
            <a:r>
              <a:rPr lang="zh-CN" altLang="en-US" sz="2400" dirty="0"/>
              <a:t>火车模型的悬崖效应</a:t>
            </a:r>
            <a:endParaRPr lang="en-US" altLang="zh-CN" sz="2400" dirty="0"/>
          </a:p>
          <a:p>
            <a:pPr lvl="1"/>
            <a:r>
              <a:rPr lang="en-US" altLang="zh-CN" sz="2400" dirty="0"/>
              <a:t>10</a:t>
            </a:r>
            <a:r>
              <a:rPr lang="zh-CN" altLang="en-US" sz="2400" dirty="0"/>
              <a:t>余个团队的代码整合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『</a:t>
            </a:r>
            <a:r>
              <a:rPr lang="zh-CN" altLang="en-US" sz="2400" dirty="0">
                <a:solidFill>
                  <a:srgbClr val="C00000"/>
                </a:solidFill>
              </a:rPr>
              <a:t>量变</a:t>
            </a:r>
            <a:r>
              <a:rPr lang="en-US" altLang="zh-CN" sz="2400" dirty="0">
                <a:solidFill>
                  <a:srgbClr val="C00000"/>
                </a:solidFill>
              </a:rPr>
              <a:t>』</a:t>
            </a:r>
            <a:r>
              <a:rPr lang="zh-CN" altLang="en-US" sz="2400" dirty="0">
                <a:solidFill>
                  <a:srgbClr val="C00000"/>
                </a:solidFill>
              </a:rPr>
              <a:t>呼唤</a:t>
            </a:r>
            <a:r>
              <a:rPr lang="en-US" altLang="zh-CN" sz="2400" dirty="0">
                <a:solidFill>
                  <a:srgbClr val="C00000"/>
                </a:solidFill>
              </a:rPr>
              <a:t>『</a:t>
            </a:r>
            <a:r>
              <a:rPr lang="zh-CN" altLang="en-US" sz="2400" dirty="0">
                <a:solidFill>
                  <a:srgbClr val="C00000"/>
                </a:solidFill>
              </a:rPr>
              <a:t>质变</a:t>
            </a:r>
            <a:r>
              <a:rPr lang="en-US" altLang="zh-CN" sz="2400" dirty="0">
                <a:solidFill>
                  <a:srgbClr val="C00000"/>
                </a:solidFill>
              </a:rPr>
              <a:t>』</a:t>
            </a:r>
            <a:r>
              <a:rPr lang="zh-CN" altLang="en-US" sz="2400" dirty="0">
                <a:solidFill>
                  <a:srgbClr val="C00000"/>
                </a:solidFill>
              </a:rPr>
              <a:t>！</a:t>
            </a:r>
            <a:endParaRPr lang="en-US" altLang="zh-CN" sz="2400" dirty="0"/>
          </a:p>
        </p:txBody>
      </p:sp>
      <p:pic>
        <p:nvPicPr>
          <p:cNvPr id="7" name="Picture 4" descr="http://www.flixya.com/files-photo/p/r/a/prakashraj-19198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3784332" cy="25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3158" y="1644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痛点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00151"/>
            <a:ext cx="7787208" cy="4749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协同方式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迭代依赖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分支管理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合并依赖关系过于复杂！</a:t>
            </a:r>
            <a:endParaRPr lang="en-US" altLang="zh-CN" sz="2000" dirty="0" smtClean="0"/>
          </a:p>
          <a:p>
            <a:r>
              <a:rPr lang="zh-CN" altLang="en-US" sz="2400" dirty="0" smtClean="0"/>
              <a:t>调试自测效率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模块依赖下的不稳定因素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业务多，回归成本大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测试资源严重不足！其他模块引起的不稳定性因素</a:t>
            </a:r>
            <a:endParaRPr lang="en-US" altLang="zh-CN" sz="2000" dirty="0" smtClean="0"/>
          </a:p>
          <a:p>
            <a:r>
              <a:rPr lang="zh-CN" altLang="en-US" sz="2400" dirty="0" smtClean="0"/>
              <a:t>发布的灵活性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版本发布无法快速响应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线上已发布版本稳定性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灰度以及线上版本</a:t>
            </a:r>
            <a:r>
              <a:rPr lang="en-US" altLang="zh-CN" sz="2000" dirty="0" smtClean="0"/>
              <a:t>crash</a:t>
            </a:r>
            <a:r>
              <a:rPr lang="zh-CN" altLang="en-US" sz="2000" dirty="0" smtClean="0"/>
              <a:t>难以修复！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1034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/>
          <p:cNvSpPr txBox="1">
            <a:spLocks/>
          </p:cNvSpPr>
          <p:nvPr/>
        </p:nvSpPr>
        <p:spPr>
          <a:xfrm>
            <a:off x="3447893" y="1468002"/>
            <a:ext cx="2248215" cy="15094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600" dirty="0" smtClean="0"/>
              <a:t>2014</a:t>
            </a:r>
            <a:endParaRPr lang="zh-CN" altLang="en-US" sz="5600" dirty="0"/>
          </a:p>
        </p:txBody>
      </p:sp>
      <p:sp>
        <p:nvSpPr>
          <p:cNvPr id="3" name="文本框 2"/>
          <p:cNvSpPr txBox="1"/>
          <p:nvPr/>
        </p:nvSpPr>
        <p:spPr>
          <a:xfrm>
            <a:off x="1764565" y="2717695"/>
            <a:ext cx="561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手机淘宝自诞生以来，最大规模的底层重构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改变：开发方式，工程结构，架构模型，打包方式</a:t>
            </a: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92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探索新的路线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00151"/>
            <a:ext cx="6779096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/>
              <a:t>围绕着开发效率和性能稳定性等一系列问题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工程拆分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支持多团队并行开发</a:t>
            </a:r>
            <a:endParaRPr lang="en-US" altLang="zh-CN" sz="1600" dirty="0" smtClean="0"/>
          </a:p>
          <a:p>
            <a:r>
              <a:rPr lang="zh-CN" altLang="en-US" sz="2000" dirty="0" smtClean="0"/>
              <a:t>架构重构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重新梳理容器和总线规则</a:t>
            </a:r>
            <a:endParaRPr lang="en-US" altLang="zh-CN" sz="1600" dirty="0" smtClean="0"/>
          </a:p>
          <a:p>
            <a:r>
              <a:rPr lang="zh-CN" altLang="en-US" sz="2000" dirty="0" smtClean="0"/>
              <a:t>配套工具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使用有力工具增加开发效率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968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工程拆分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00151"/>
            <a:ext cx="7499176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200151"/>
            <a:ext cx="3826768" cy="4029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并行开发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业务解耦</a:t>
            </a:r>
            <a:endParaRPr lang="en-US" altLang="zh-CN" sz="1600" dirty="0" smtClean="0"/>
          </a:p>
          <a:p>
            <a:r>
              <a:rPr lang="zh-CN" altLang="en-US" sz="2000" dirty="0" smtClean="0"/>
              <a:t>独立调试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集成之前，在稳定环境下测试</a:t>
            </a:r>
            <a:endParaRPr lang="en-US" altLang="zh-CN" sz="1600" dirty="0" smtClean="0"/>
          </a:p>
          <a:p>
            <a:r>
              <a:rPr lang="zh-CN" altLang="en-US" sz="2000" dirty="0" smtClean="0"/>
              <a:t>易于集成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修改配置完成集成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5693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</TotalTime>
  <Words>513</Words>
  <Application>Microsoft Macintosh PowerPoint</Application>
  <PresentationFormat>全屏显示(4:3)</PresentationFormat>
  <Paragraphs>174</Paragraphs>
  <Slides>19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自定义设计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心 宗</cp:lastModifiedBy>
  <cp:revision>62</cp:revision>
  <dcterms:created xsi:type="dcterms:W3CDTF">2014-02-26T02:25:13Z</dcterms:created>
  <dcterms:modified xsi:type="dcterms:W3CDTF">2014-09-01T03:16:42Z</dcterms:modified>
</cp:coreProperties>
</file>