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60" r:id="rId3"/>
    <p:sldId id="262" r:id="rId4"/>
    <p:sldId id="264" r:id="rId5"/>
    <p:sldId id="263" r:id="rId6"/>
    <p:sldId id="265" r:id="rId7"/>
    <p:sldId id="259" r:id="rId8"/>
    <p:sldId id="270" r:id="rId9"/>
    <p:sldId id="271" r:id="rId10"/>
    <p:sldId id="257" r:id="rId11"/>
    <p:sldId id="268" r:id="rId12"/>
    <p:sldId id="261" r:id="rId13"/>
    <p:sldId id="269" r:id="rId14"/>
    <p:sldId id="266" r:id="rId15"/>
    <p:sldId id="267" r:id="rId16"/>
    <p:sldId id="25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5" autoAdjust="0"/>
    <p:restoredTop sz="94660"/>
  </p:normalViewPr>
  <p:slideViewPr>
    <p:cSldViewPr>
      <p:cViewPr>
        <p:scale>
          <a:sx n="113" d="100"/>
          <a:sy n="113" d="100"/>
        </p:scale>
        <p:origin x="-109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043C5-5620-4BCB-8638-BB56609F3F86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09C8E-8DA7-49E1-999B-CE841B66A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7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356992"/>
            <a:ext cx="515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大规模团队的</a:t>
            </a:r>
            <a:r>
              <a:rPr lang="en-US" altLang="zh-CN" sz="3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3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24" y="4525089"/>
            <a:ext cx="2384627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黎三平 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(@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supern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>
            <a:spLocks/>
          </p:cNvSpPr>
          <p:nvPr/>
        </p:nvSpPr>
        <p:spPr>
          <a:xfrm>
            <a:off x="611560" y="188640"/>
            <a:ext cx="7920880" cy="792088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开发模式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549768"/>
            <a:ext cx="5223470" cy="34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79208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工程布局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196752"/>
            <a:ext cx="399097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71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79208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突破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611560" y="1268760"/>
            <a:ext cx="7920880" cy="4752528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动态加载运行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业界的动态部署方案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：无冗余，交互方便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模块的隔离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依赖管理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权限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3648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79208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突破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611560" y="1268760"/>
            <a:ext cx="7920880" cy="4752528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资源的无缝处理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id: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PP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TTNNNN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唯一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public.xml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工具化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aapt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adt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Maven plugin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95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79208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611560" y="1268760"/>
            <a:ext cx="7920880" cy="475252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使用了私有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政策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33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8773" y="2967335"/>
            <a:ext cx="1566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Q&amp;A</a:t>
            </a:r>
            <a:endParaRPr lang="zh-CN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14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1635" y="2967335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79208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611560" y="1268760"/>
            <a:ext cx="7920880" cy="475252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传统开发模式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传统开发模式的问题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支付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宝面临的问题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突破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79208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传统开发模式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half" idx="2"/>
          </p:nvPr>
        </p:nvSpPr>
        <p:spPr>
          <a:xfrm>
            <a:off x="611560" y="1268760"/>
            <a:ext cx="7920880" cy="4752528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One app one project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只做一件事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平台型应用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模块组织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库工程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基于工程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代码级的协作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部署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渠道、市场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14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79208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传统开发模式的问题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half" idx="2"/>
          </p:nvPr>
        </p:nvSpPr>
        <p:spPr>
          <a:xfrm>
            <a:off x="611560" y="1268760"/>
            <a:ext cx="7920880" cy="475252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技术上的限制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Filed id/Method id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超出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限制，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65536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过大，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2.x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手机安装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不上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构建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编译构建十分痛苦，效率低下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依赖管理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版本管理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部署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捆绑式部署成本过高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16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79208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支付宝面临的问题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half" idx="2"/>
          </p:nvPr>
        </p:nvSpPr>
        <p:spPr>
          <a:xfrm>
            <a:off x="611560" y="1268760"/>
            <a:ext cx="7920880" cy="475252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大规模的团队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个开发人员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工程复杂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100W+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行代码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66+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project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业务快速变化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00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79208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half" idx="2"/>
          </p:nvPr>
        </p:nvSpPr>
        <p:spPr>
          <a:xfrm>
            <a:off x="611560" y="1268760"/>
            <a:ext cx="7920880" cy="4752528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系统切割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根据业务分成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个系统（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库）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构建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管理系统依赖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统一的工程布局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动态加载运行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开发模式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团队独立并行开发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团队间通过服务交互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部署方式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天然的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动态部署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14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>
            <a:spLocks/>
          </p:cNvSpPr>
          <p:nvPr/>
        </p:nvSpPr>
        <p:spPr>
          <a:xfrm>
            <a:off x="611560" y="188640"/>
            <a:ext cx="7920880" cy="792088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运行和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动态部署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971645"/>
            <a:ext cx="6264698" cy="569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79208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依赖关系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half" idx="2"/>
          </p:nvPr>
        </p:nvSpPr>
        <p:spPr>
          <a:xfrm>
            <a:off x="611560" y="1268760"/>
            <a:ext cx="7920880" cy="4752528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开发期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依赖关系管理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服务接口的定义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静态检查，资源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运维期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服务的导入输出管理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(class loader)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模块间的依赖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78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79208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版本管理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half" idx="2"/>
          </p:nvPr>
        </p:nvSpPr>
        <p:spPr>
          <a:xfrm>
            <a:off x="611560" y="1268760"/>
            <a:ext cx="7920880" cy="4752528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开发期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模块的版本管理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接口的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兼容性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运维期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模块的动态部署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模块间的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65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301</Words>
  <Application>Microsoft Office PowerPoint</Application>
  <PresentationFormat>全屏显示(4:3)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大纲</vt:lpstr>
      <vt:lpstr>传统开发模式</vt:lpstr>
      <vt:lpstr>传统开发模式的问题</vt:lpstr>
      <vt:lpstr>支付宝面临的问题</vt:lpstr>
      <vt:lpstr>解决方案</vt:lpstr>
      <vt:lpstr>PowerPoint 演示文稿</vt:lpstr>
      <vt:lpstr>依赖关系</vt:lpstr>
      <vt:lpstr>版本管理</vt:lpstr>
      <vt:lpstr>PowerPoint 演示文稿</vt:lpstr>
      <vt:lpstr>工程布局</vt:lpstr>
      <vt:lpstr>突破(一)</vt:lpstr>
      <vt:lpstr>突破(二)</vt:lpstr>
      <vt:lpstr>风险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sanping.li</cp:lastModifiedBy>
  <cp:revision>86</cp:revision>
  <dcterms:created xsi:type="dcterms:W3CDTF">2013-03-11T09:12:52Z</dcterms:created>
  <dcterms:modified xsi:type="dcterms:W3CDTF">2013-12-19T03:12:19Z</dcterms:modified>
</cp:coreProperties>
</file>