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ad37d5f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ad37d5f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ad37d5f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ad37d5f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ad37d5f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ad37d5f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ad37d5f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ad37d5f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d37d5f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d37d5f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51975" y="973950"/>
            <a:ext cx="98433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Title:</a:t>
            </a:r>
            <a:r>
              <a:rPr lang="en" sz="1100">
                <a:solidFill>
                  <a:schemeClr val="dk1"/>
                </a:solidFill>
              </a:rPr>
              <a:t> Emotion Detection from Voice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Subtitle: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Name:</a:t>
            </a:r>
            <a:r>
              <a:rPr lang="en" sz="1100">
                <a:solidFill>
                  <a:schemeClr val="dk1"/>
                </a:solidFill>
              </a:rPr>
              <a:t> Mohsin Amin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Technology Used:</a:t>
            </a:r>
            <a:r>
              <a:rPr lang="en" sz="1100">
                <a:solidFill>
                  <a:schemeClr val="dk1"/>
                </a:solidFill>
              </a:rPr>
              <a:t> Python, Google Colab, TensorFlow, Librosa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Date:</a:t>
            </a:r>
            <a:r>
              <a:rPr lang="en" sz="1100">
                <a:solidFill>
                  <a:schemeClr val="dk1"/>
                </a:solidFill>
              </a:rPr>
              <a:t> June 2025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About?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upload a voice file.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model listens to the voice.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It tells us if the speaker sounds: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😃 Happy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😢 Sad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😠 Angry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Goal?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Build a system that understands emotions in human voice.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 machine learning to detect emotional tones.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Helpful in: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Mental health apps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Smart assistants</a:t>
            </a:r>
            <a:br>
              <a:rPr lang="en"/>
            </a:b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Customer support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🧠 </a:t>
            </a:r>
            <a:r>
              <a:rPr b="1" lang="en" sz="1100">
                <a:solidFill>
                  <a:schemeClr val="dk1"/>
                </a:solidFill>
              </a:rPr>
              <a:t>Machine Learning</a:t>
            </a:r>
            <a:r>
              <a:rPr lang="en" sz="1100">
                <a:solidFill>
                  <a:schemeClr val="dk1"/>
                </a:solidFill>
              </a:rPr>
              <a:t>: TensorFlow / Keras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🎵 </a:t>
            </a:r>
            <a:r>
              <a:rPr b="1" lang="en" sz="1100">
                <a:solidFill>
                  <a:schemeClr val="dk1"/>
                </a:solidFill>
              </a:rPr>
              <a:t>Audio Features</a:t>
            </a:r>
            <a:r>
              <a:rPr lang="en" sz="1100">
                <a:solidFill>
                  <a:schemeClr val="dk1"/>
                </a:solidFill>
              </a:rPr>
              <a:t>: Librosa (MFCCs)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☁️ </a:t>
            </a:r>
            <a:r>
              <a:rPr b="1" lang="en" sz="1100">
                <a:solidFill>
                  <a:schemeClr val="dk1"/>
                </a:solidFill>
              </a:rPr>
              <a:t>Google Colab</a:t>
            </a:r>
            <a:r>
              <a:rPr lang="en" sz="1100">
                <a:solidFill>
                  <a:schemeClr val="dk1"/>
                </a:solidFill>
              </a:rPr>
              <a:t>: For training and testing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💾 </a:t>
            </a:r>
            <a:r>
              <a:rPr b="1" lang="en" sz="1100">
                <a:solidFill>
                  <a:schemeClr val="dk1"/>
                </a:solidFill>
              </a:rPr>
              <a:t>Model File</a:t>
            </a:r>
            <a:r>
              <a:rPr lang="en" sz="1100">
                <a:solidFill>
                  <a:schemeClr val="dk1"/>
                </a:solidFill>
              </a:rPr>
              <a:t>: Saved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model.h5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Upload voice file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audio1.wav</a:t>
            </a:r>
            <a:r>
              <a:rPr lang="en" sz="1100">
                <a:solidFill>
                  <a:schemeClr val="dk1"/>
                </a:solidFill>
              </a:rPr>
              <a:t>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Extract features (MFCCs) using Librosa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Load pre-trained model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Predict emotion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Output result: Happy / Sad / Angry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Upload a new file to test again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Future Work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✅ System can detect basic emotions from voice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🎯 Predictions are fast and accurate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🔮 </a:t>
            </a:r>
            <a:r>
              <a:rPr b="1" lang="en" sz="1100">
                <a:solidFill>
                  <a:schemeClr val="dk1"/>
                </a:solidFill>
              </a:rPr>
              <a:t>Future Work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Detect more emotions like Fear, Disgust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live microphone support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Make a mobile app or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