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F628-2C99-43E1-98D3-E3714592D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E7A84-D866-4134-B252-B214E7FB3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6E0C-F2E7-4276-BFC7-B877FB2A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21DB-9450-4C47-812C-DB48812F1A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A575-A0F8-42BD-B97A-06F66805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BD9B-8A1D-4CA9-9C69-CC29D83C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2A3D-B3E7-4B84-82D9-C31518F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67C8-AC56-4283-80D0-D958B1A9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B57CA-2DAF-433D-95A5-C606FEF11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FFA0-FD54-42AA-A0E9-6F11A211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21DB-9450-4C47-812C-DB48812F1A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3F7B3-162E-4E15-A650-E344FA85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0226-260E-4AB9-AFD4-FCD9B31E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2A3D-B3E7-4B84-82D9-C31518F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0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FED55-9D4E-46A3-80A5-0782E03BC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67D67-F882-4D46-A53E-A1F23CFC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55DB-D36B-439B-9318-47FC6AA7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21DB-9450-4C47-812C-DB48812F1A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9CDAB-CDED-48C8-B321-04A21412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792CA-6ACE-4439-BB0D-D383E272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2A3D-B3E7-4B84-82D9-C31518F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8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9F9A-30C4-4457-B494-86AA6038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8403-227E-450E-AFD9-325E573FA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7010-B0FB-44A5-A166-D8E0211C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21DB-9450-4C47-812C-DB48812F1A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A1DF0-866C-46E0-B669-A2E819A5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32CF-B94B-4764-ABEB-40BCC27B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2A3D-B3E7-4B84-82D9-C31518F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8BAE-76AF-47C2-8B6C-899F8882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2D9DE-1B13-49DD-B6B5-FF015E1A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9822E-05C7-4FCF-A9AD-2893EDCC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21DB-9450-4C47-812C-DB48812F1A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16322-43F1-4ABD-A5C1-05AEB5D27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D5046-0DBC-4658-9B9E-3B38BA21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2A3D-B3E7-4B84-82D9-C31518F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1A45-BA1C-44B9-81AE-67F15306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834B-26E7-4521-BF77-A04CEEA39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49C62-2C71-407E-BC2A-7D45A6738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91BFB-BE84-4670-A965-1D521F7F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21DB-9450-4C47-812C-DB48812F1A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60422-E260-4B00-8399-7673CA1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0E87-3F14-4000-BC8F-243C7B61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2A3D-B3E7-4B84-82D9-C31518F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5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9B2C-DC03-44B6-9B5D-24EC6A21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7F77E-AC34-492A-BB6E-7F684023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FCD4E-1790-4EF7-AA48-94C04295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599EA-91E3-4BE2-B912-81E75AA60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8155C-A400-49B4-81D9-E91B25066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A1486-846D-4576-9D28-BE523EDB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21DB-9450-4C47-812C-DB48812F1A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61B1A-B26D-42AD-A5EA-57225C09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3C7BF-6B2B-464C-8810-6082A3B6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2A3D-B3E7-4B84-82D9-C31518F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1AB1-8F80-4D8E-BB9D-2EACCCC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24F07-3608-45CF-B3F8-7B13F5A9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21DB-9450-4C47-812C-DB48812F1A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DC210-2CA7-4D29-A44E-27C6E48E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82CF5-A91E-4D13-B425-B219F28A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2A3D-B3E7-4B84-82D9-C31518F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C4A47-ED1C-4C7F-80FE-AC4B1ED1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21DB-9450-4C47-812C-DB48812F1A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59DEF-3B67-4847-A052-A41154A5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99FE8-A487-4EBA-9920-83DB3F8C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2A3D-B3E7-4B84-82D9-C31518F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8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7C2C-738C-4259-8EF9-F9A8CAA1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EA315-5A01-4940-973E-2E96FA936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A4B85-72FA-4A2C-B948-8B76ACCC1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084C9-96D6-448C-9702-5DE1E226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21DB-9450-4C47-812C-DB48812F1A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9784E-7719-45F8-8F7F-BFEFE5AB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9DD3A-70EE-49C8-BCD1-93D7AB4B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2A3D-B3E7-4B84-82D9-C31518F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0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9C3D-9657-4AF1-8337-79EE94EC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81777-BB2B-485E-8E69-7067D49DB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92DC0-8E39-4B6F-A080-4C3C2C7C4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D654A-13B1-4905-9AED-EE8E6420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21DB-9450-4C47-812C-DB48812F1A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19253-D675-4C21-9F1C-DD986CAAC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12671-7346-4546-A744-AA053CAB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2A3D-B3E7-4B84-82D9-C31518F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07633-D8D1-47D2-9E87-3F1FC434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CFC60-F859-4B56-99A9-D47BBD232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B33DD-2CA0-419E-BB40-BDD742A19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621DB-9450-4C47-812C-DB48812F1A1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4DF4-05FE-4FE9-8F70-91A075780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2A787-D315-4753-9B1E-FC9CA90DF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82A3D-B3E7-4B84-82D9-C31518F20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4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8000"/>
                    </a14:imgEffect>
                    <a14:imgEffect>
                      <a14:brightnessContrast bright="-9000"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9565-B8DB-4FD1-919F-15B22ECD9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0384" y="2606466"/>
            <a:ext cx="6220178" cy="2437518"/>
          </a:xfr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  <a:effectLst>
            <a:softEdge rad="31750"/>
          </a:effectLst>
        </p:spPr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Food, Wine &amp; Prep!</a:t>
            </a:r>
          </a:p>
        </p:txBody>
      </p:sp>
    </p:spTree>
    <p:extLst>
      <p:ext uri="{BB962C8B-B14F-4D97-AF65-F5344CB8AC3E}">
        <p14:creationId xmlns:p14="http://schemas.microsoft.com/office/powerpoint/2010/main" val="401205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3000"/>
                    </a14:imgEffect>
                    <a14:imgEffect>
                      <a14:brightnessContrast bright="-5000" contrast="-2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6A67-5DEA-4BAD-B3C8-CE3AD28C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3234" y="253157"/>
            <a:ext cx="4012162" cy="1325563"/>
          </a:xfrm>
          <a:solidFill>
            <a:schemeClr val="bg1">
              <a:lumMod val="65000"/>
            </a:schemeClr>
          </a:solidFill>
          <a:effectLst>
            <a:softEdge rad="31750"/>
          </a:effectLst>
        </p:spPr>
        <p:txBody>
          <a:bodyPr/>
          <a:lstStyle/>
          <a:p>
            <a:pPr algn="ctr"/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The Narrative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7486-E1E0-4E02-97CF-B1E45088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538" y="2481941"/>
            <a:ext cx="5335554" cy="3153845"/>
          </a:xfr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  <a:effectLst>
            <a:softEdge rad="31750"/>
          </a:effectLst>
        </p:spPr>
        <p:txBody>
          <a:bodyPr/>
          <a:lstStyle/>
          <a:p>
            <a:pPr algn="ctr"/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What the end-user will experience</a:t>
            </a:r>
          </a:p>
          <a:p>
            <a:pPr algn="ctr"/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Leave an impression</a:t>
            </a:r>
          </a:p>
          <a:p>
            <a:pPr algn="ctr"/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Explore the options</a:t>
            </a:r>
          </a:p>
          <a:p>
            <a:pPr algn="ctr"/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Customization of meals</a:t>
            </a:r>
          </a:p>
          <a:p>
            <a:pPr algn="ctr"/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</a:rPr>
              <a:t>Valuing end-users time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5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AE0CE-CF1A-4C88-91CB-8C1594DF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Agency FB" panose="020B0503020202020204" pitchFamily="34" charset="0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6EB1-9BED-48DC-9F77-018F2D6D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The experience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837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D4313-3487-48B4-A12E-61C9A2ED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Technical Challenges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64B0-C634-4F1A-88B8-92F1AEC02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Clearing out HTML tables</a:t>
            </a:r>
          </a:p>
          <a:p>
            <a:pPr algn="ctr"/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API Calls and cost </a:t>
            </a:r>
          </a:p>
          <a:p>
            <a:pPr algn="ctr"/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Relying on viable inputs</a:t>
            </a:r>
          </a:p>
          <a:p>
            <a:pPr algn="ctr"/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Integration of Pages</a:t>
            </a:r>
          </a:p>
          <a:p>
            <a:pPr algn="ctr"/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Handling multiple form inputs</a:t>
            </a:r>
          </a:p>
          <a:p>
            <a:pPr algn="ctr"/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rPr>
              <a:t>Passing variables from Flask to D3</a:t>
            </a:r>
          </a:p>
        </p:txBody>
      </p:sp>
    </p:spTree>
    <p:extLst>
      <p:ext uri="{BB962C8B-B14F-4D97-AF65-F5344CB8AC3E}">
        <p14:creationId xmlns:p14="http://schemas.microsoft.com/office/powerpoint/2010/main" val="386285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 t="-84000" b="-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B02B-0206-42BA-9735-39928DC7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561" y="365125"/>
            <a:ext cx="6896878" cy="1325563"/>
          </a:xfrm>
          <a:custGeom>
            <a:avLst/>
            <a:gdLst>
              <a:gd name="connsiteX0" fmla="*/ 0 w 6896878"/>
              <a:gd name="connsiteY0" fmla="*/ 0 h 1325563"/>
              <a:gd name="connsiteX1" fmla="*/ 712677 w 6896878"/>
              <a:gd name="connsiteY1" fmla="*/ 0 h 1325563"/>
              <a:gd name="connsiteX2" fmla="*/ 1149480 w 6896878"/>
              <a:gd name="connsiteY2" fmla="*/ 0 h 1325563"/>
              <a:gd name="connsiteX3" fmla="*/ 1724220 w 6896878"/>
              <a:gd name="connsiteY3" fmla="*/ 0 h 1325563"/>
              <a:gd name="connsiteX4" fmla="*/ 2161022 w 6896878"/>
              <a:gd name="connsiteY4" fmla="*/ 0 h 1325563"/>
              <a:gd name="connsiteX5" fmla="*/ 2873699 w 6896878"/>
              <a:gd name="connsiteY5" fmla="*/ 0 h 1325563"/>
              <a:gd name="connsiteX6" fmla="*/ 3310501 w 6896878"/>
              <a:gd name="connsiteY6" fmla="*/ 0 h 1325563"/>
              <a:gd name="connsiteX7" fmla="*/ 3816272 w 6896878"/>
              <a:gd name="connsiteY7" fmla="*/ 0 h 1325563"/>
              <a:gd name="connsiteX8" fmla="*/ 4253075 w 6896878"/>
              <a:gd name="connsiteY8" fmla="*/ 0 h 1325563"/>
              <a:gd name="connsiteX9" fmla="*/ 4965752 w 6896878"/>
              <a:gd name="connsiteY9" fmla="*/ 0 h 1325563"/>
              <a:gd name="connsiteX10" fmla="*/ 5678430 w 6896878"/>
              <a:gd name="connsiteY10" fmla="*/ 0 h 1325563"/>
              <a:gd name="connsiteX11" fmla="*/ 6322138 w 6896878"/>
              <a:gd name="connsiteY11" fmla="*/ 0 h 1325563"/>
              <a:gd name="connsiteX12" fmla="*/ 6896878 w 6896878"/>
              <a:gd name="connsiteY12" fmla="*/ 0 h 1325563"/>
              <a:gd name="connsiteX13" fmla="*/ 6896878 w 6896878"/>
              <a:gd name="connsiteY13" fmla="*/ 415343 h 1325563"/>
              <a:gd name="connsiteX14" fmla="*/ 6896878 w 6896878"/>
              <a:gd name="connsiteY14" fmla="*/ 817431 h 1325563"/>
              <a:gd name="connsiteX15" fmla="*/ 6896878 w 6896878"/>
              <a:gd name="connsiteY15" fmla="*/ 1325563 h 1325563"/>
              <a:gd name="connsiteX16" fmla="*/ 6460076 w 6896878"/>
              <a:gd name="connsiteY16" fmla="*/ 1325563 h 1325563"/>
              <a:gd name="connsiteX17" fmla="*/ 5747398 w 6896878"/>
              <a:gd name="connsiteY17" fmla="*/ 1325563 h 1325563"/>
              <a:gd name="connsiteX18" fmla="*/ 5103690 w 6896878"/>
              <a:gd name="connsiteY18" fmla="*/ 1325563 h 1325563"/>
              <a:gd name="connsiteX19" fmla="*/ 4666887 w 6896878"/>
              <a:gd name="connsiteY19" fmla="*/ 1325563 h 1325563"/>
              <a:gd name="connsiteX20" fmla="*/ 4230085 w 6896878"/>
              <a:gd name="connsiteY20" fmla="*/ 1325563 h 1325563"/>
              <a:gd name="connsiteX21" fmla="*/ 3793283 w 6896878"/>
              <a:gd name="connsiteY21" fmla="*/ 1325563 h 1325563"/>
              <a:gd name="connsiteX22" fmla="*/ 3287512 w 6896878"/>
              <a:gd name="connsiteY22" fmla="*/ 1325563 h 1325563"/>
              <a:gd name="connsiteX23" fmla="*/ 2712772 w 6896878"/>
              <a:gd name="connsiteY23" fmla="*/ 1325563 h 1325563"/>
              <a:gd name="connsiteX24" fmla="*/ 2069063 w 6896878"/>
              <a:gd name="connsiteY24" fmla="*/ 1325563 h 1325563"/>
              <a:gd name="connsiteX25" fmla="*/ 1425355 w 6896878"/>
              <a:gd name="connsiteY25" fmla="*/ 1325563 h 1325563"/>
              <a:gd name="connsiteX26" fmla="*/ 988553 w 6896878"/>
              <a:gd name="connsiteY26" fmla="*/ 1325563 h 1325563"/>
              <a:gd name="connsiteX27" fmla="*/ 0 w 6896878"/>
              <a:gd name="connsiteY27" fmla="*/ 1325563 h 1325563"/>
              <a:gd name="connsiteX28" fmla="*/ 0 w 6896878"/>
              <a:gd name="connsiteY28" fmla="*/ 883709 h 1325563"/>
              <a:gd name="connsiteX29" fmla="*/ 0 w 6896878"/>
              <a:gd name="connsiteY29" fmla="*/ 428599 h 1325563"/>
              <a:gd name="connsiteX30" fmla="*/ 0 w 6896878"/>
              <a:gd name="connsiteY30" fmla="*/ 0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96878" h="1325563" fill="none" extrusionOk="0">
                <a:moveTo>
                  <a:pt x="0" y="0"/>
                </a:moveTo>
                <a:cubicBezTo>
                  <a:pt x="305744" y="-23035"/>
                  <a:pt x="441124" y="82419"/>
                  <a:pt x="712677" y="0"/>
                </a:cubicBezTo>
                <a:cubicBezTo>
                  <a:pt x="984230" y="-82419"/>
                  <a:pt x="1019742" y="16894"/>
                  <a:pt x="1149480" y="0"/>
                </a:cubicBezTo>
                <a:cubicBezTo>
                  <a:pt x="1279218" y="-16894"/>
                  <a:pt x="1542697" y="68202"/>
                  <a:pt x="1724220" y="0"/>
                </a:cubicBezTo>
                <a:cubicBezTo>
                  <a:pt x="1905743" y="-68202"/>
                  <a:pt x="1957868" y="22750"/>
                  <a:pt x="2161022" y="0"/>
                </a:cubicBezTo>
                <a:cubicBezTo>
                  <a:pt x="2364176" y="-22750"/>
                  <a:pt x="2543244" y="82797"/>
                  <a:pt x="2873699" y="0"/>
                </a:cubicBezTo>
                <a:cubicBezTo>
                  <a:pt x="3204154" y="-82797"/>
                  <a:pt x="3181427" y="30023"/>
                  <a:pt x="3310501" y="0"/>
                </a:cubicBezTo>
                <a:cubicBezTo>
                  <a:pt x="3439575" y="-30023"/>
                  <a:pt x="3602991" y="8014"/>
                  <a:pt x="3816272" y="0"/>
                </a:cubicBezTo>
                <a:cubicBezTo>
                  <a:pt x="4029553" y="-8014"/>
                  <a:pt x="4080857" y="37435"/>
                  <a:pt x="4253075" y="0"/>
                </a:cubicBezTo>
                <a:cubicBezTo>
                  <a:pt x="4425293" y="-37435"/>
                  <a:pt x="4681593" y="61489"/>
                  <a:pt x="4965752" y="0"/>
                </a:cubicBezTo>
                <a:cubicBezTo>
                  <a:pt x="5249911" y="-61489"/>
                  <a:pt x="5435514" y="70800"/>
                  <a:pt x="5678430" y="0"/>
                </a:cubicBezTo>
                <a:cubicBezTo>
                  <a:pt x="5921346" y="-70800"/>
                  <a:pt x="6002901" y="46052"/>
                  <a:pt x="6322138" y="0"/>
                </a:cubicBezTo>
                <a:cubicBezTo>
                  <a:pt x="6641375" y="-46052"/>
                  <a:pt x="6706432" y="31423"/>
                  <a:pt x="6896878" y="0"/>
                </a:cubicBezTo>
                <a:cubicBezTo>
                  <a:pt x="6919981" y="117373"/>
                  <a:pt x="6860638" y="223661"/>
                  <a:pt x="6896878" y="415343"/>
                </a:cubicBezTo>
                <a:cubicBezTo>
                  <a:pt x="6933118" y="607025"/>
                  <a:pt x="6887358" y="733390"/>
                  <a:pt x="6896878" y="817431"/>
                </a:cubicBezTo>
                <a:cubicBezTo>
                  <a:pt x="6906398" y="901472"/>
                  <a:pt x="6850063" y="1171684"/>
                  <a:pt x="6896878" y="1325563"/>
                </a:cubicBezTo>
                <a:cubicBezTo>
                  <a:pt x="6679630" y="1367374"/>
                  <a:pt x="6640092" y="1301695"/>
                  <a:pt x="6460076" y="1325563"/>
                </a:cubicBezTo>
                <a:cubicBezTo>
                  <a:pt x="6280060" y="1349431"/>
                  <a:pt x="5979290" y="1247931"/>
                  <a:pt x="5747398" y="1325563"/>
                </a:cubicBezTo>
                <a:cubicBezTo>
                  <a:pt x="5515506" y="1403195"/>
                  <a:pt x="5424927" y="1320352"/>
                  <a:pt x="5103690" y="1325563"/>
                </a:cubicBezTo>
                <a:cubicBezTo>
                  <a:pt x="4782453" y="1330774"/>
                  <a:pt x="4835019" y="1321848"/>
                  <a:pt x="4666887" y="1325563"/>
                </a:cubicBezTo>
                <a:cubicBezTo>
                  <a:pt x="4498755" y="1329278"/>
                  <a:pt x="4415485" y="1300065"/>
                  <a:pt x="4230085" y="1325563"/>
                </a:cubicBezTo>
                <a:cubicBezTo>
                  <a:pt x="4044685" y="1351061"/>
                  <a:pt x="3897254" y="1313909"/>
                  <a:pt x="3793283" y="1325563"/>
                </a:cubicBezTo>
                <a:cubicBezTo>
                  <a:pt x="3689312" y="1337217"/>
                  <a:pt x="3440354" y="1271342"/>
                  <a:pt x="3287512" y="1325563"/>
                </a:cubicBezTo>
                <a:cubicBezTo>
                  <a:pt x="3134670" y="1379784"/>
                  <a:pt x="2894128" y="1290532"/>
                  <a:pt x="2712772" y="1325563"/>
                </a:cubicBezTo>
                <a:cubicBezTo>
                  <a:pt x="2531416" y="1360594"/>
                  <a:pt x="2314500" y="1311219"/>
                  <a:pt x="2069063" y="1325563"/>
                </a:cubicBezTo>
                <a:cubicBezTo>
                  <a:pt x="1823626" y="1339907"/>
                  <a:pt x="1571855" y="1272251"/>
                  <a:pt x="1425355" y="1325563"/>
                </a:cubicBezTo>
                <a:cubicBezTo>
                  <a:pt x="1278855" y="1378875"/>
                  <a:pt x="1155473" y="1317490"/>
                  <a:pt x="988553" y="1325563"/>
                </a:cubicBezTo>
                <a:cubicBezTo>
                  <a:pt x="821633" y="1333636"/>
                  <a:pt x="335937" y="1284256"/>
                  <a:pt x="0" y="1325563"/>
                </a:cubicBezTo>
                <a:cubicBezTo>
                  <a:pt x="-4532" y="1146929"/>
                  <a:pt x="43533" y="1097685"/>
                  <a:pt x="0" y="883709"/>
                </a:cubicBezTo>
                <a:cubicBezTo>
                  <a:pt x="-43533" y="669733"/>
                  <a:pt x="33877" y="541516"/>
                  <a:pt x="0" y="428599"/>
                </a:cubicBezTo>
                <a:cubicBezTo>
                  <a:pt x="-33877" y="315682"/>
                  <a:pt x="27661" y="207423"/>
                  <a:pt x="0" y="0"/>
                </a:cubicBezTo>
                <a:close/>
              </a:path>
              <a:path w="6896878" h="1325563" stroke="0" extrusionOk="0">
                <a:moveTo>
                  <a:pt x="0" y="0"/>
                </a:moveTo>
                <a:cubicBezTo>
                  <a:pt x="167546" y="-22113"/>
                  <a:pt x="239572" y="39484"/>
                  <a:pt x="367833" y="0"/>
                </a:cubicBezTo>
                <a:cubicBezTo>
                  <a:pt x="496094" y="-39484"/>
                  <a:pt x="605905" y="30963"/>
                  <a:pt x="735667" y="0"/>
                </a:cubicBezTo>
                <a:cubicBezTo>
                  <a:pt x="865429" y="-30963"/>
                  <a:pt x="986628" y="31041"/>
                  <a:pt x="1103500" y="0"/>
                </a:cubicBezTo>
                <a:cubicBezTo>
                  <a:pt x="1220372" y="-31041"/>
                  <a:pt x="1327119" y="3008"/>
                  <a:pt x="1540303" y="0"/>
                </a:cubicBezTo>
                <a:cubicBezTo>
                  <a:pt x="1753487" y="-3008"/>
                  <a:pt x="1763093" y="27586"/>
                  <a:pt x="1908136" y="0"/>
                </a:cubicBezTo>
                <a:cubicBezTo>
                  <a:pt x="2053179" y="-27586"/>
                  <a:pt x="2238349" y="68407"/>
                  <a:pt x="2482876" y="0"/>
                </a:cubicBezTo>
                <a:cubicBezTo>
                  <a:pt x="2727403" y="-68407"/>
                  <a:pt x="3029876" y="69335"/>
                  <a:pt x="3195553" y="0"/>
                </a:cubicBezTo>
                <a:cubicBezTo>
                  <a:pt x="3361230" y="-69335"/>
                  <a:pt x="3632383" y="47615"/>
                  <a:pt x="3770293" y="0"/>
                </a:cubicBezTo>
                <a:cubicBezTo>
                  <a:pt x="3908203" y="-47615"/>
                  <a:pt x="4116886" y="12699"/>
                  <a:pt x="4345033" y="0"/>
                </a:cubicBezTo>
                <a:cubicBezTo>
                  <a:pt x="4573180" y="-12699"/>
                  <a:pt x="4623760" y="38970"/>
                  <a:pt x="4781835" y="0"/>
                </a:cubicBezTo>
                <a:cubicBezTo>
                  <a:pt x="4939910" y="-38970"/>
                  <a:pt x="5234982" y="54794"/>
                  <a:pt x="5425544" y="0"/>
                </a:cubicBezTo>
                <a:cubicBezTo>
                  <a:pt x="5616106" y="-54794"/>
                  <a:pt x="5833505" y="62073"/>
                  <a:pt x="6069253" y="0"/>
                </a:cubicBezTo>
                <a:cubicBezTo>
                  <a:pt x="6305001" y="-62073"/>
                  <a:pt x="6729472" y="19021"/>
                  <a:pt x="6896878" y="0"/>
                </a:cubicBezTo>
                <a:cubicBezTo>
                  <a:pt x="6950013" y="218788"/>
                  <a:pt x="6858050" y="244570"/>
                  <a:pt x="6896878" y="468366"/>
                </a:cubicBezTo>
                <a:cubicBezTo>
                  <a:pt x="6935706" y="692162"/>
                  <a:pt x="6891467" y="706910"/>
                  <a:pt x="6896878" y="936731"/>
                </a:cubicBezTo>
                <a:cubicBezTo>
                  <a:pt x="6902289" y="1166553"/>
                  <a:pt x="6880000" y="1170676"/>
                  <a:pt x="6896878" y="1325563"/>
                </a:cubicBezTo>
                <a:cubicBezTo>
                  <a:pt x="6700293" y="1338985"/>
                  <a:pt x="6364415" y="1276134"/>
                  <a:pt x="6184201" y="1325563"/>
                </a:cubicBezTo>
                <a:cubicBezTo>
                  <a:pt x="6003987" y="1374992"/>
                  <a:pt x="5792295" y="1262163"/>
                  <a:pt x="5609461" y="1325563"/>
                </a:cubicBezTo>
                <a:cubicBezTo>
                  <a:pt x="5426627" y="1388963"/>
                  <a:pt x="5288037" y="1321760"/>
                  <a:pt x="5103690" y="1325563"/>
                </a:cubicBezTo>
                <a:cubicBezTo>
                  <a:pt x="4919343" y="1329366"/>
                  <a:pt x="4646633" y="1310506"/>
                  <a:pt x="4391012" y="1325563"/>
                </a:cubicBezTo>
                <a:cubicBezTo>
                  <a:pt x="4135391" y="1340620"/>
                  <a:pt x="4001907" y="1274305"/>
                  <a:pt x="3816272" y="1325563"/>
                </a:cubicBezTo>
                <a:cubicBezTo>
                  <a:pt x="3630637" y="1376821"/>
                  <a:pt x="3568257" y="1324907"/>
                  <a:pt x="3448439" y="1325563"/>
                </a:cubicBezTo>
                <a:cubicBezTo>
                  <a:pt x="3328621" y="1326219"/>
                  <a:pt x="3052825" y="1281812"/>
                  <a:pt x="2942668" y="1325563"/>
                </a:cubicBezTo>
                <a:cubicBezTo>
                  <a:pt x="2832511" y="1369314"/>
                  <a:pt x="2596777" y="1298493"/>
                  <a:pt x="2298959" y="1325563"/>
                </a:cubicBezTo>
                <a:cubicBezTo>
                  <a:pt x="2001141" y="1352633"/>
                  <a:pt x="1862754" y="1262502"/>
                  <a:pt x="1724219" y="1325563"/>
                </a:cubicBezTo>
                <a:cubicBezTo>
                  <a:pt x="1585684" y="1388624"/>
                  <a:pt x="1339541" y="1306245"/>
                  <a:pt x="1080511" y="1325563"/>
                </a:cubicBezTo>
                <a:cubicBezTo>
                  <a:pt x="821481" y="1344881"/>
                  <a:pt x="409878" y="1218201"/>
                  <a:pt x="0" y="1325563"/>
                </a:cubicBezTo>
                <a:cubicBezTo>
                  <a:pt x="-10874" y="1236558"/>
                  <a:pt x="5248" y="973967"/>
                  <a:pt x="0" y="883709"/>
                </a:cubicBezTo>
                <a:cubicBezTo>
                  <a:pt x="-5248" y="793451"/>
                  <a:pt x="51214" y="591744"/>
                  <a:pt x="0" y="415343"/>
                </a:cubicBezTo>
                <a:cubicBezTo>
                  <a:pt x="-51214" y="238942"/>
                  <a:pt x="26628" y="20630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8144039">
                  <ask:type>
                    <ask:lineSketchScribble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importance of this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895F0-107A-4C3E-A760-EED25D31D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2611" y="2031999"/>
            <a:ext cx="8226778" cy="2562579"/>
          </a:xfrm>
          <a:custGeom>
            <a:avLst/>
            <a:gdLst>
              <a:gd name="connsiteX0" fmla="*/ 0 w 8226778"/>
              <a:gd name="connsiteY0" fmla="*/ 0 h 2562579"/>
              <a:gd name="connsiteX1" fmla="*/ 438761 w 8226778"/>
              <a:gd name="connsiteY1" fmla="*/ 0 h 2562579"/>
              <a:gd name="connsiteX2" fmla="*/ 1124326 w 8226778"/>
              <a:gd name="connsiteY2" fmla="*/ 0 h 2562579"/>
              <a:gd name="connsiteX3" fmla="*/ 1809891 w 8226778"/>
              <a:gd name="connsiteY3" fmla="*/ 0 h 2562579"/>
              <a:gd name="connsiteX4" fmla="*/ 2577724 w 8226778"/>
              <a:gd name="connsiteY4" fmla="*/ 0 h 2562579"/>
              <a:gd name="connsiteX5" fmla="*/ 3427824 w 8226778"/>
              <a:gd name="connsiteY5" fmla="*/ 0 h 2562579"/>
              <a:gd name="connsiteX6" fmla="*/ 4277925 w 8226778"/>
              <a:gd name="connsiteY6" fmla="*/ 0 h 2562579"/>
              <a:gd name="connsiteX7" fmla="*/ 4963489 w 8226778"/>
              <a:gd name="connsiteY7" fmla="*/ 0 h 2562579"/>
              <a:gd name="connsiteX8" fmla="*/ 5731322 w 8226778"/>
              <a:gd name="connsiteY8" fmla="*/ 0 h 2562579"/>
              <a:gd name="connsiteX9" fmla="*/ 6581422 w 8226778"/>
              <a:gd name="connsiteY9" fmla="*/ 0 h 2562579"/>
              <a:gd name="connsiteX10" fmla="*/ 7102452 w 8226778"/>
              <a:gd name="connsiteY10" fmla="*/ 0 h 2562579"/>
              <a:gd name="connsiteX11" fmla="*/ 7623481 w 8226778"/>
              <a:gd name="connsiteY11" fmla="*/ 0 h 2562579"/>
              <a:gd name="connsiteX12" fmla="*/ 8226778 w 8226778"/>
              <a:gd name="connsiteY12" fmla="*/ 0 h 2562579"/>
              <a:gd name="connsiteX13" fmla="*/ 8226778 w 8226778"/>
              <a:gd name="connsiteY13" fmla="*/ 666271 h 2562579"/>
              <a:gd name="connsiteX14" fmla="*/ 8226778 w 8226778"/>
              <a:gd name="connsiteY14" fmla="*/ 1332541 h 2562579"/>
              <a:gd name="connsiteX15" fmla="*/ 8226778 w 8226778"/>
              <a:gd name="connsiteY15" fmla="*/ 1896308 h 2562579"/>
              <a:gd name="connsiteX16" fmla="*/ 8226778 w 8226778"/>
              <a:gd name="connsiteY16" fmla="*/ 2562579 h 2562579"/>
              <a:gd name="connsiteX17" fmla="*/ 7623481 w 8226778"/>
              <a:gd name="connsiteY17" fmla="*/ 2562579 h 2562579"/>
              <a:gd name="connsiteX18" fmla="*/ 6937916 w 8226778"/>
              <a:gd name="connsiteY18" fmla="*/ 2562579 h 2562579"/>
              <a:gd name="connsiteX19" fmla="*/ 6087816 w 8226778"/>
              <a:gd name="connsiteY19" fmla="*/ 2562579 h 2562579"/>
              <a:gd name="connsiteX20" fmla="*/ 5402251 w 8226778"/>
              <a:gd name="connsiteY20" fmla="*/ 2562579 h 2562579"/>
              <a:gd name="connsiteX21" fmla="*/ 4881222 w 8226778"/>
              <a:gd name="connsiteY21" fmla="*/ 2562579 h 2562579"/>
              <a:gd name="connsiteX22" fmla="*/ 4360192 w 8226778"/>
              <a:gd name="connsiteY22" fmla="*/ 2562579 h 2562579"/>
              <a:gd name="connsiteX23" fmla="*/ 3592360 w 8226778"/>
              <a:gd name="connsiteY23" fmla="*/ 2562579 h 2562579"/>
              <a:gd name="connsiteX24" fmla="*/ 3153598 w 8226778"/>
              <a:gd name="connsiteY24" fmla="*/ 2562579 h 2562579"/>
              <a:gd name="connsiteX25" fmla="*/ 2468033 w 8226778"/>
              <a:gd name="connsiteY25" fmla="*/ 2562579 h 2562579"/>
              <a:gd name="connsiteX26" fmla="*/ 1700201 w 8226778"/>
              <a:gd name="connsiteY26" fmla="*/ 2562579 h 2562579"/>
              <a:gd name="connsiteX27" fmla="*/ 1179172 w 8226778"/>
              <a:gd name="connsiteY27" fmla="*/ 2562579 h 2562579"/>
              <a:gd name="connsiteX28" fmla="*/ 0 w 8226778"/>
              <a:gd name="connsiteY28" fmla="*/ 2562579 h 2562579"/>
              <a:gd name="connsiteX29" fmla="*/ 0 w 8226778"/>
              <a:gd name="connsiteY29" fmla="*/ 1896308 h 2562579"/>
              <a:gd name="connsiteX30" fmla="*/ 0 w 8226778"/>
              <a:gd name="connsiteY30" fmla="*/ 1204412 h 2562579"/>
              <a:gd name="connsiteX31" fmla="*/ 0 w 8226778"/>
              <a:gd name="connsiteY31" fmla="*/ 640645 h 2562579"/>
              <a:gd name="connsiteX32" fmla="*/ 0 w 8226778"/>
              <a:gd name="connsiteY32" fmla="*/ 0 h 256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226778" h="2562579" fill="none" extrusionOk="0">
                <a:moveTo>
                  <a:pt x="0" y="0"/>
                </a:moveTo>
                <a:cubicBezTo>
                  <a:pt x="135749" y="-18973"/>
                  <a:pt x="311815" y="-4305"/>
                  <a:pt x="438761" y="0"/>
                </a:cubicBezTo>
                <a:cubicBezTo>
                  <a:pt x="565707" y="4305"/>
                  <a:pt x="900216" y="2189"/>
                  <a:pt x="1124326" y="0"/>
                </a:cubicBezTo>
                <a:cubicBezTo>
                  <a:pt x="1348437" y="-2189"/>
                  <a:pt x="1514373" y="-15082"/>
                  <a:pt x="1809891" y="0"/>
                </a:cubicBezTo>
                <a:cubicBezTo>
                  <a:pt x="2105410" y="15082"/>
                  <a:pt x="2412982" y="-22158"/>
                  <a:pt x="2577724" y="0"/>
                </a:cubicBezTo>
                <a:cubicBezTo>
                  <a:pt x="2742466" y="22158"/>
                  <a:pt x="3176320" y="-19867"/>
                  <a:pt x="3427824" y="0"/>
                </a:cubicBezTo>
                <a:cubicBezTo>
                  <a:pt x="3679328" y="19867"/>
                  <a:pt x="4082405" y="8599"/>
                  <a:pt x="4277925" y="0"/>
                </a:cubicBezTo>
                <a:cubicBezTo>
                  <a:pt x="4473445" y="-8599"/>
                  <a:pt x="4748886" y="18132"/>
                  <a:pt x="4963489" y="0"/>
                </a:cubicBezTo>
                <a:cubicBezTo>
                  <a:pt x="5178092" y="-18132"/>
                  <a:pt x="5507232" y="27767"/>
                  <a:pt x="5731322" y="0"/>
                </a:cubicBezTo>
                <a:cubicBezTo>
                  <a:pt x="5955412" y="-27767"/>
                  <a:pt x="6304584" y="34032"/>
                  <a:pt x="6581422" y="0"/>
                </a:cubicBezTo>
                <a:cubicBezTo>
                  <a:pt x="6858260" y="-34032"/>
                  <a:pt x="6940073" y="-9276"/>
                  <a:pt x="7102452" y="0"/>
                </a:cubicBezTo>
                <a:cubicBezTo>
                  <a:pt x="7264831" y="9276"/>
                  <a:pt x="7454629" y="-6019"/>
                  <a:pt x="7623481" y="0"/>
                </a:cubicBezTo>
                <a:cubicBezTo>
                  <a:pt x="7792333" y="6019"/>
                  <a:pt x="7926560" y="-21925"/>
                  <a:pt x="8226778" y="0"/>
                </a:cubicBezTo>
                <a:cubicBezTo>
                  <a:pt x="8208509" y="216086"/>
                  <a:pt x="8221249" y="455201"/>
                  <a:pt x="8226778" y="666271"/>
                </a:cubicBezTo>
                <a:cubicBezTo>
                  <a:pt x="8232307" y="877341"/>
                  <a:pt x="8203731" y="1048573"/>
                  <a:pt x="8226778" y="1332541"/>
                </a:cubicBezTo>
                <a:cubicBezTo>
                  <a:pt x="8249826" y="1616509"/>
                  <a:pt x="8199851" y="1638922"/>
                  <a:pt x="8226778" y="1896308"/>
                </a:cubicBezTo>
                <a:cubicBezTo>
                  <a:pt x="8253705" y="2153694"/>
                  <a:pt x="8205218" y="2386696"/>
                  <a:pt x="8226778" y="2562579"/>
                </a:cubicBezTo>
                <a:cubicBezTo>
                  <a:pt x="8101037" y="2535419"/>
                  <a:pt x="7781576" y="2539433"/>
                  <a:pt x="7623481" y="2562579"/>
                </a:cubicBezTo>
                <a:cubicBezTo>
                  <a:pt x="7465386" y="2585725"/>
                  <a:pt x="7124854" y="2536427"/>
                  <a:pt x="6937916" y="2562579"/>
                </a:cubicBezTo>
                <a:cubicBezTo>
                  <a:pt x="6750979" y="2588731"/>
                  <a:pt x="6336526" y="2530722"/>
                  <a:pt x="6087816" y="2562579"/>
                </a:cubicBezTo>
                <a:cubicBezTo>
                  <a:pt x="5839106" y="2594436"/>
                  <a:pt x="5681008" y="2591474"/>
                  <a:pt x="5402251" y="2562579"/>
                </a:cubicBezTo>
                <a:cubicBezTo>
                  <a:pt x="5123494" y="2533684"/>
                  <a:pt x="5030607" y="2586034"/>
                  <a:pt x="4881222" y="2562579"/>
                </a:cubicBezTo>
                <a:cubicBezTo>
                  <a:pt x="4731837" y="2539124"/>
                  <a:pt x="4587718" y="2585454"/>
                  <a:pt x="4360192" y="2562579"/>
                </a:cubicBezTo>
                <a:cubicBezTo>
                  <a:pt x="4132666" y="2539705"/>
                  <a:pt x="3911553" y="2574627"/>
                  <a:pt x="3592360" y="2562579"/>
                </a:cubicBezTo>
                <a:cubicBezTo>
                  <a:pt x="3273167" y="2550531"/>
                  <a:pt x="3256511" y="2567819"/>
                  <a:pt x="3153598" y="2562579"/>
                </a:cubicBezTo>
                <a:cubicBezTo>
                  <a:pt x="3050685" y="2557339"/>
                  <a:pt x="2720529" y="2584436"/>
                  <a:pt x="2468033" y="2562579"/>
                </a:cubicBezTo>
                <a:cubicBezTo>
                  <a:pt x="2215538" y="2540722"/>
                  <a:pt x="1863640" y="2548196"/>
                  <a:pt x="1700201" y="2562579"/>
                </a:cubicBezTo>
                <a:cubicBezTo>
                  <a:pt x="1536762" y="2576962"/>
                  <a:pt x="1296920" y="2538010"/>
                  <a:pt x="1179172" y="2562579"/>
                </a:cubicBezTo>
                <a:cubicBezTo>
                  <a:pt x="1061424" y="2587148"/>
                  <a:pt x="479101" y="2613470"/>
                  <a:pt x="0" y="2562579"/>
                </a:cubicBezTo>
                <a:cubicBezTo>
                  <a:pt x="27374" y="2379176"/>
                  <a:pt x="7113" y="2161199"/>
                  <a:pt x="0" y="1896308"/>
                </a:cubicBezTo>
                <a:cubicBezTo>
                  <a:pt x="-7113" y="1631417"/>
                  <a:pt x="-24598" y="1518357"/>
                  <a:pt x="0" y="1204412"/>
                </a:cubicBezTo>
                <a:cubicBezTo>
                  <a:pt x="24598" y="890467"/>
                  <a:pt x="-11239" y="798202"/>
                  <a:pt x="0" y="640645"/>
                </a:cubicBezTo>
                <a:cubicBezTo>
                  <a:pt x="11239" y="483088"/>
                  <a:pt x="-11336" y="203637"/>
                  <a:pt x="0" y="0"/>
                </a:cubicBezTo>
                <a:close/>
              </a:path>
              <a:path w="8226778" h="2562579" stroke="0" extrusionOk="0">
                <a:moveTo>
                  <a:pt x="0" y="0"/>
                </a:moveTo>
                <a:cubicBezTo>
                  <a:pt x="358032" y="22561"/>
                  <a:pt x="562962" y="4362"/>
                  <a:pt x="767833" y="0"/>
                </a:cubicBezTo>
                <a:cubicBezTo>
                  <a:pt x="972704" y="-4362"/>
                  <a:pt x="1184637" y="12452"/>
                  <a:pt x="1288862" y="0"/>
                </a:cubicBezTo>
                <a:cubicBezTo>
                  <a:pt x="1393087" y="-12452"/>
                  <a:pt x="1900141" y="16942"/>
                  <a:pt x="2056694" y="0"/>
                </a:cubicBezTo>
                <a:cubicBezTo>
                  <a:pt x="2213247" y="-16942"/>
                  <a:pt x="2485414" y="31915"/>
                  <a:pt x="2742259" y="0"/>
                </a:cubicBezTo>
                <a:cubicBezTo>
                  <a:pt x="2999104" y="-31915"/>
                  <a:pt x="3271362" y="33912"/>
                  <a:pt x="3592360" y="0"/>
                </a:cubicBezTo>
                <a:cubicBezTo>
                  <a:pt x="3913358" y="-33912"/>
                  <a:pt x="3934346" y="-35"/>
                  <a:pt x="4195657" y="0"/>
                </a:cubicBezTo>
                <a:cubicBezTo>
                  <a:pt x="4456968" y="35"/>
                  <a:pt x="4870878" y="27320"/>
                  <a:pt x="5045757" y="0"/>
                </a:cubicBezTo>
                <a:cubicBezTo>
                  <a:pt x="5220636" y="-27320"/>
                  <a:pt x="5571123" y="7626"/>
                  <a:pt x="5731322" y="0"/>
                </a:cubicBezTo>
                <a:cubicBezTo>
                  <a:pt x="5891522" y="-7626"/>
                  <a:pt x="5965691" y="-14584"/>
                  <a:pt x="6170084" y="0"/>
                </a:cubicBezTo>
                <a:cubicBezTo>
                  <a:pt x="6374477" y="14584"/>
                  <a:pt x="6533702" y="-32184"/>
                  <a:pt x="6855648" y="0"/>
                </a:cubicBezTo>
                <a:cubicBezTo>
                  <a:pt x="7177594" y="32184"/>
                  <a:pt x="7290120" y="1292"/>
                  <a:pt x="7623481" y="0"/>
                </a:cubicBezTo>
                <a:cubicBezTo>
                  <a:pt x="7956842" y="-1292"/>
                  <a:pt x="7934862" y="-24322"/>
                  <a:pt x="8226778" y="0"/>
                </a:cubicBezTo>
                <a:cubicBezTo>
                  <a:pt x="8209195" y="218245"/>
                  <a:pt x="8251584" y="492213"/>
                  <a:pt x="8226778" y="640645"/>
                </a:cubicBezTo>
                <a:cubicBezTo>
                  <a:pt x="8201972" y="789078"/>
                  <a:pt x="8249490" y="941746"/>
                  <a:pt x="8226778" y="1230038"/>
                </a:cubicBezTo>
                <a:cubicBezTo>
                  <a:pt x="8204066" y="1518330"/>
                  <a:pt x="8224183" y="1580730"/>
                  <a:pt x="8226778" y="1870683"/>
                </a:cubicBezTo>
                <a:cubicBezTo>
                  <a:pt x="8229373" y="2160636"/>
                  <a:pt x="8216741" y="2388093"/>
                  <a:pt x="8226778" y="2562579"/>
                </a:cubicBezTo>
                <a:cubicBezTo>
                  <a:pt x="8068947" y="2537533"/>
                  <a:pt x="7864129" y="2585376"/>
                  <a:pt x="7623481" y="2562579"/>
                </a:cubicBezTo>
                <a:cubicBezTo>
                  <a:pt x="7382833" y="2539782"/>
                  <a:pt x="7086957" y="2595656"/>
                  <a:pt x="6937916" y="2562579"/>
                </a:cubicBezTo>
                <a:cubicBezTo>
                  <a:pt x="6788875" y="2529502"/>
                  <a:pt x="6649172" y="2544139"/>
                  <a:pt x="6499155" y="2562579"/>
                </a:cubicBezTo>
                <a:cubicBezTo>
                  <a:pt x="6349138" y="2581019"/>
                  <a:pt x="6087990" y="2546166"/>
                  <a:pt x="5978125" y="2562579"/>
                </a:cubicBezTo>
                <a:cubicBezTo>
                  <a:pt x="5868260" y="2578993"/>
                  <a:pt x="5669944" y="2574736"/>
                  <a:pt x="5539364" y="2562579"/>
                </a:cubicBezTo>
                <a:cubicBezTo>
                  <a:pt x="5408784" y="2550422"/>
                  <a:pt x="5310227" y="2544311"/>
                  <a:pt x="5100602" y="2562579"/>
                </a:cubicBezTo>
                <a:cubicBezTo>
                  <a:pt x="4890977" y="2580847"/>
                  <a:pt x="4727819" y="2583307"/>
                  <a:pt x="4497305" y="2562579"/>
                </a:cubicBezTo>
                <a:cubicBezTo>
                  <a:pt x="4266791" y="2541851"/>
                  <a:pt x="4071853" y="2548812"/>
                  <a:pt x="3647205" y="2562579"/>
                </a:cubicBezTo>
                <a:cubicBezTo>
                  <a:pt x="3222557" y="2576346"/>
                  <a:pt x="3308513" y="2563148"/>
                  <a:pt x="3208443" y="2562579"/>
                </a:cubicBezTo>
                <a:cubicBezTo>
                  <a:pt x="3108373" y="2562010"/>
                  <a:pt x="2873075" y="2583194"/>
                  <a:pt x="2769682" y="2562579"/>
                </a:cubicBezTo>
                <a:cubicBezTo>
                  <a:pt x="2666289" y="2541964"/>
                  <a:pt x="2322833" y="2545505"/>
                  <a:pt x="2084117" y="2562579"/>
                </a:cubicBezTo>
                <a:cubicBezTo>
                  <a:pt x="1845402" y="2579653"/>
                  <a:pt x="1855085" y="2541396"/>
                  <a:pt x="1645356" y="2562579"/>
                </a:cubicBezTo>
                <a:cubicBezTo>
                  <a:pt x="1435627" y="2583762"/>
                  <a:pt x="1072704" y="2555165"/>
                  <a:pt x="877523" y="2562579"/>
                </a:cubicBezTo>
                <a:cubicBezTo>
                  <a:pt x="682342" y="2569993"/>
                  <a:pt x="230886" y="2552225"/>
                  <a:pt x="0" y="2562579"/>
                </a:cubicBezTo>
                <a:cubicBezTo>
                  <a:pt x="-4621" y="2375564"/>
                  <a:pt x="23845" y="2146284"/>
                  <a:pt x="0" y="1921934"/>
                </a:cubicBezTo>
                <a:cubicBezTo>
                  <a:pt x="-23845" y="1697585"/>
                  <a:pt x="29371" y="1502611"/>
                  <a:pt x="0" y="1230038"/>
                </a:cubicBezTo>
                <a:cubicBezTo>
                  <a:pt x="-29371" y="957465"/>
                  <a:pt x="-3080" y="810258"/>
                  <a:pt x="0" y="640645"/>
                </a:cubicBezTo>
                <a:cubicBezTo>
                  <a:pt x="3080" y="471032"/>
                  <a:pt x="-19794" y="302220"/>
                  <a:pt x="0" y="0"/>
                </a:cubicBezTo>
                <a:close/>
              </a:path>
            </a:pathLst>
          </a:custGeom>
          <a:solidFill>
            <a:schemeClr val="bg2">
              <a:lumMod val="75000"/>
              <a:alpha val="77000"/>
            </a:schemeClr>
          </a:solidFill>
          <a:ln>
            <a:solidFill>
              <a:schemeClr val="tx1"/>
            </a:solidFill>
            <a:prstDash val="lgDashDotDot"/>
            <a:extLst>
              <a:ext uri="{C807C97D-BFC1-408E-A445-0C87EB9F89A2}">
                <ask:lineSketchStyleProps xmlns:ask="http://schemas.microsoft.com/office/drawing/2018/sketchyshapes" sd="2497358592">
                  <ask:type>
                    <ask:lineSketchFreehand/>
                  </ask:type>
                </ask:lineSketchStyleProps>
              </a:ext>
            </a:extLst>
          </a:ln>
        </p:spPr>
        <p:txBody>
          <a:bodyPr/>
          <a:lstStyle/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Cut down on time for end-user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Customize unique meal plans with nutrition info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Get the end-user to explore wine and food combo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6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BFF7-1220-4399-B01B-B271B6DB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618" y="337133"/>
            <a:ext cx="3478763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4BEA-C662-4802-B053-16A8E99C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 and force functions</a:t>
            </a:r>
          </a:p>
          <a:p>
            <a:r>
              <a:rPr lang="en-US" dirty="0"/>
              <a:t>Troubleshooting connection to HTML from app routes</a:t>
            </a:r>
          </a:p>
          <a:p>
            <a:r>
              <a:rPr lang="en-US" dirty="0"/>
              <a:t>The complexity of integrating all applications</a:t>
            </a:r>
          </a:p>
          <a:p>
            <a:r>
              <a:rPr lang="en-US" dirty="0"/>
              <a:t>Quicker retrieval of recipes</a:t>
            </a:r>
          </a:p>
          <a:p>
            <a:r>
              <a:rPr lang="en-US" dirty="0"/>
              <a:t>Allowing </a:t>
            </a:r>
            <a:r>
              <a:rPr lang="en-US"/>
              <a:t>user profiles</a:t>
            </a:r>
          </a:p>
        </p:txBody>
      </p:sp>
    </p:spTree>
    <p:extLst>
      <p:ext uri="{BB962C8B-B14F-4D97-AF65-F5344CB8AC3E}">
        <p14:creationId xmlns:p14="http://schemas.microsoft.com/office/powerpoint/2010/main" val="267189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Food, Wine &amp; Prep!</vt:lpstr>
      <vt:lpstr>The Narrative</vt:lpstr>
      <vt:lpstr>Demonstration</vt:lpstr>
      <vt:lpstr>Technical Challenges</vt:lpstr>
      <vt:lpstr>The importance of this App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Food, Wine &amp; Prep!</dc:title>
  <dc:creator>Eduardo Rivera</dc:creator>
  <cp:lastModifiedBy>Eduardo Rivera</cp:lastModifiedBy>
  <cp:revision>6</cp:revision>
  <dcterms:created xsi:type="dcterms:W3CDTF">2019-09-26T08:26:25Z</dcterms:created>
  <dcterms:modified xsi:type="dcterms:W3CDTF">2019-09-26T08:43:39Z</dcterms:modified>
</cp:coreProperties>
</file>