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043D87-84ED-415B-87DC-633A20AAD911}" v="10" dt="2023-10-29T16:48:29.4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62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cselo@outlook.com" userId="8cc9b77217c9cf62" providerId="LiveId" clId="{6D043D87-84ED-415B-87DC-633A20AAD911}"/>
    <pc:docChg chg="undo custSel addSld delSld modSld">
      <pc:chgData name="encselo@outlook.com" userId="8cc9b77217c9cf62" providerId="LiveId" clId="{6D043D87-84ED-415B-87DC-633A20AAD911}" dt="2023-10-29T16:48:42.768" v="81" actId="26606"/>
      <pc:docMkLst>
        <pc:docMk/>
      </pc:docMkLst>
      <pc:sldChg chg="addSp modSp new mod">
        <pc:chgData name="encselo@outlook.com" userId="8cc9b77217c9cf62" providerId="LiveId" clId="{6D043D87-84ED-415B-87DC-633A20AAD911}" dt="2023-10-29T16:38:33.457" v="7" actId="14100"/>
        <pc:sldMkLst>
          <pc:docMk/>
          <pc:sldMk cId="3118599193" sldId="256"/>
        </pc:sldMkLst>
        <pc:picChg chg="add mod">
          <ac:chgData name="encselo@outlook.com" userId="8cc9b77217c9cf62" providerId="LiveId" clId="{6D043D87-84ED-415B-87DC-633A20AAD911}" dt="2023-10-29T16:38:33.457" v="7" actId="14100"/>
          <ac:picMkLst>
            <pc:docMk/>
            <pc:sldMk cId="3118599193" sldId="256"/>
            <ac:picMk id="5" creationId="{C27D2864-4C6B-8877-F544-F535CD5E9974}"/>
          </ac:picMkLst>
        </pc:picChg>
      </pc:sldChg>
      <pc:sldChg chg="addSp delSp modSp new mod setBg">
        <pc:chgData name="encselo@outlook.com" userId="8cc9b77217c9cf62" providerId="LiveId" clId="{6D043D87-84ED-415B-87DC-633A20AAD911}" dt="2023-10-29T16:47:40.379" v="65" actId="26606"/>
        <pc:sldMkLst>
          <pc:docMk/>
          <pc:sldMk cId="3150549544" sldId="257"/>
        </pc:sldMkLst>
        <pc:spChg chg="del mod">
          <ac:chgData name="encselo@outlook.com" userId="8cc9b77217c9cf62" providerId="LiveId" clId="{6D043D87-84ED-415B-87DC-633A20AAD911}" dt="2023-10-29T16:42:32.124" v="41" actId="26606"/>
          <ac:spMkLst>
            <pc:docMk/>
            <pc:sldMk cId="3150549544" sldId="257"/>
            <ac:spMk id="2" creationId="{9CDB5014-0E0B-37CB-6BAC-E727ED0C5181}"/>
          </ac:spMkLst>
        </pc:spChg>
        <pc:spChg chg="del">
          <ac:chgData name="encselo@outlook.com" userId="8cc9b77217c9cf62" providerId="LiveId" clId="{6D043D87-84ED-415B-87DC-633A20AAD911}" dt="2023-10-29T16:39:52.729" v="13"/>
          <ac:spMkLst>
            <pc:docMk/>
            <pc:sldMk cId="3150549544" sldId="257"/>
            <ac:spMk id="3" creationId="{A68C2C61-DB51-6B9B-C88A-F50FC2CFE89A}"/>
          </ac:spMkLst>
        </pc:spChg>
        <pc:spChg chg="add del">
          <ac:chgData name="encselo@outlook.com" userId="8cc9b77217c9cf62" providerId="LiveId" clId="{6D043D87-84ED-415B-87DC-633A20AAD911}" dt="2023-10-29T16:42:32.107" v="40" actId="26606"/>
          <ac:spMkLst>
            <pc:docMk/>
            <pc:sldMk cId="3150549544" sldId="257"/>
            <ac:spMk id="9" creationId="{1D5C6EEC-CD95-C6C9-B498-333D23B905AE}"/>
          </ac:spMkLst>
        </pc:spChg>
        <pc:spChg chg="add del">
          <ac:chgData name="encselo@outlook.com" userId="8cc9b77217c9cf62" providerId="LiveId" clId="{6D043D87-84ED-415B-87DC-633A20AAD911}" dt="2023-10-29T16:47:40.379" v="65" actId="26606"/>
          <ac:spMkLst>
            <pc:docMk/>
            <pc:sldMk cId="3150549544" sldId="257"/>
            <ac:spMk id="10" creationId="{F3060C83-F051-4F0E-ABAD-AA0DFC48B218}"/>
          </ac:spMkLst>
        </pc:spChg>
        <pc:spChg chg="add del">
          <ac:chgData name="encselo@outlook.com" userId="8cc9b77217c9cf62" providerId="LiveId" clId="{6D043D87-84ED-415B-87DC-633A20AAD911}" dt="2023-10-29T16:42:32.107" v="40" actId="26606"/>
          <ac:spMkLst>
            <pc:docMk/>
            <pc:sldMk cId="3150549544" sldId="257"/>
            <ac:spMk id="12" creationId="{7FEAE179-C525-48F3-AD47-0E9E2B6F2E2E}"/>
          </ac:spMkLst>
        </pc:spChg>
        <pc:spChg chg="add del">
          <ac:chgData name="encselo@outlook.com" userId="8cc9b77217c9cf62" providerId="LiveId" clId="{6D043D87-84ED-415B-87DC-633A20AAD911}" dt="2023-10-29T16:42:32.107" v="40" actId="26606"/>
          <ac:spMkLst>
            <pc:docMk/>
            <pc:sldMk cId="3150549544" sldId="257"/>
            <ac:spMk id="14" creationId="{95C8260E-968F-44E8-A823-ABB431311926}"/>
          </ac:spMkLst>
        </pc:spChg>
        <pc:spChg chg="add del">
          <ac:chgData name="encselo@outlook.com" userId="8cc9b77217c9cf62" providerId="LiveId" clId="{6D043D87-84ED-415B-87DC-633A20AAD911}" dt="2023-10-29T16:42:32.107" v="40" actId="26606"/>
          <ac:spMkLst>
            <pc:docMk/>
            <pc:sldMk cId="3150549544" sldId="257"/>
            <ac:spMk id="16" creationId="{2C1BBA94-3F40-40AA-8BB9-E69E25E537C1}"/>
          </ac:spMkLst>
        </pc:spChg>
        <pc:spChg chg="add del">
          <ac:chgData name="encselo@outlook.com" userId="8cc9b77217c9cf62" providerId="LiveId" clId="{6D043D87-84ED-415B-87DC-633A20AAD911}" dt="2023-10-29T16:42:32.107" v="40" actId="26606"/>
          <ac:spMkLst>
            <pc:docMk/>
            <pc:sldMk cId="3150549544" sldId="257"/>
            <ac:spMk id="18" creationId="{FE43805F-24A6-46A4-B19B-54F28347355C}"/>
          </ac:spMkLst>
        </pc:spChg>
        <pc:spChg chg="add del">
          <ac:chgData name="encselo@outlook.com" userId="8cc9b77217c9cf62" providerId="LiveId" clId="{6D043D87-84ED-415B-87DC-633A20AAD911}" dt="2023-10-29T16:47:40.379" v="65" actId="26606"/>
          <ac:spMkLst>
            <pc:docMk/>
            <pc:sldMk cId="3150549544" sldId="257"/>
            <ac:spMk id="20" creationId="{FF9F2414-84E8-453E-B1F3-389FDE8192D9}"/>
          </ac:spMkLst>
        </pc:spChg>
        <pc:spChg chg="add del">
          <ac:chgData name="encselo@outlook.com" userId="8cc9b77217c9cf62" providerId="LiveId" clId="{6D043D87-84ED-415B-87DC-633A20AAD911}" dt="2023-10-29T16:47:40.379" v="65" actId="26606"/>
          <ac:spMkLst>
            <pc:docMk/>
            <pc:sldMk cId="3150549544" sldId="257"/>
            <ac:spMk id="21" creationId="{83C98ABE-055B-441F-B07E-44F97F083C39}"/>
          </ac:spMkLst>
        </pc:spChg>
        <pc:spChg chg="add del">
          <ac:chgData name="encselo@outlook.com" userId="8cc9b77217c9cf62" providerId="LiveId" clId="{6D043D87-84ED-415B-87DC-633A20AAD911}" dt="2023-10-29T16:47:40.379" v="65" actId="26606"/>
          <ac:spMkLst>
            <pc:docMk/>
            <pc:sldMk cId="3150549544" sldId="257"/>
            <ac:spMk id="22" creationId="{3ECA69A1-7536-43AC-85EF-C7106179F5ED}"/>
          </ac:spMkLst>
        </pc:spChg>
        <pc:spChg chg="add del">
          <ac:chgData name="encselo@outlook.com" userId="8cc9b77217c9cf62" providerId="LiveId" clId="{6D043D87-84ED-415B-87DC-633A20AAD911}" dt="2023-10-29T16:47:40.379" v="65" actId="26606"/>
          <ac:spMkLst>
            <pc:docMk/>
            <pc:sldMk cId="3150549544" sldId="257"/>
            <ac:spMk id="23" creationId="{29FDB030-9B49-4CED-8CCD-4D99382388AC}"/>
          </ac:spMkLst>
        </pc:spChg>
        <pc:spChg chg="add del">
          <ac:chgData name="encselo@outlook.com" userId="8cc9b77217c9cf62" providerId="LiveId" clId="{6D043D87-84ED-415B-87DC-633A20AAD911}" dt="2023-10-29T16:47:40.379" v="65" actId="26606"/>
          <ac:spMkLst>
            <pc:docMk/>
            <pc:sldMk cId="3150549544" sldId="257"/>
            <ac:spMk id="24" creationId="{3783CA14-24A1-485C-8B30-D6A5D87987AD}"/>
          </ac:spMkLst>
        </pc:spChg>
        <pc:spChg chg="add del">
          <ac:chgData name="encselo@outlook.com" userId="8cc9b77217c9cf62" providerId="LiveId" clId="{6D043D87-84ED-415B-87DC-633A20AAD911}" dt="2023-10-29T16:47:40.379" v="65" actId="26606"/>
          <ac:spMkLst>
            <pc:docMk/>
            <pc:sldMk cId="3150549544" sldId="257"/>
            <ac:spMk id="25" creationId="{9A97C86A-04D6-40F7-AE84-31AB43E6A846}"/>
          </ac:spMkLst>
        </pc:spChg>
        <pc:grpChg chg="add">
          <ac:chgData name="encselo@outlook.com" userId="8cc9b77217c9cf62" providerId="LiveId" clId="{6D043D87-84ED-415B-87DC-633A20AAD911}" dt="2023-10-29T16:47:40.379" v="65" actId="26606"/>
          <ac:grpSpMkLst>
            <pc:docMk/>
            <pc:sldMk cId="3150549544" sldId="257"/>
            <ac:grpSpMk id="30" creationId="{723C66ED-DBBF-12CA-7F5E-813E0E7D036A}"/>
          </ac:grpSpMkLst>
        </pc:grpChg>
        <pc:picChg chg="add mod">
          <ac:chgData name="encselo@outlook.com" userId="8cc9b77217c9cf62" providerId="LiveId" clId="{6D043D87-84ED-415B-87DC-633A20AAD911}" dt="2023-10-29T16:47:40.379" v="65" actId="26606"/>
          <ac:picMkLst>
            <pc:docMk/>
            <pc:sldMk cId="3150549544" sldId="257"/>
            <ac:picMk id="5" creationId="{F1227E51-0911-35CC-AAA3-FD25361DC6B9}"/>
          </ac:picMkLst>
        </pc:picChg>
      </pc:sldChg>
      <pc:sldChg chg="addSp delSp modSp new mod setBg">
        <pc:chgData name="encselo@outlook.com" userId="8cc9b77217c9cf62" providerId="LiveId" clId="{6D043D87-84ED-415B-87DC-633A20AAD911}" dt="2023-10-29T16:47:37.769" v="64" actId="26606"/>
        <pc:sldMkLst>
          <pc:docMk/>
          <pc:sldMk cId="2571166902" sldId="258"/>
        </pc:sldMkLst>
        <pc:spChg chg="del">
          <ac:chgData name="encselo@outlook.com" userId="8cc9b77217c9cf62" providerId="LiveId" clId="{6D043D87-84ED-415B-87DC-633A20AAD911}" dt="2023-10-29T16:45:58.268" v="46" actId="26606"/>
          <ac:spMkLst>
            <pc:docMk/>
            <pc:sldMk cId="2571166902" sldId="258"/>
            <ac:spMk id="2" creationId="{749FCA96-9B53-0188-DC07-37F8B5F6A56F}"/>
          </ac:spMkLst>
        </pc:spChg>
        <pc:spChg chg="del">
          <ac:chgData name="encselo@outlook.com" userId="8cc9b77217c9cf62" providerId="LiveId" clId="{6D043D87-84ED-415B-87DC-633A20AAD911}" dt="2023-10-29T16:45:56.191" v="45"/>
          <ac:spMkLst>
            <pc:docMk/>
            <pc:sldMk cId="2571166902" sldId="258"/>
            <ac:spMk id="3" creationId="{81F11E78-72DD-A74F-7A17-A6AE3CBC5065}"/>
          </ac:spMkLst>
        </pc:spChg>
        <pc:spChg chg="add del">
          <ac:chgData name="encselo@outlook.com" userId="8cc9b77217c9cf62" providerId="LiveId" clId="{6D043D87-84ED-415B-87DC-633A20AAD911}" dt="2023-10-29T16:47:37.769" v="64" actId="26606"/>
          <ac:spMkLst>
            <pc:docMk/>
            <pc:sldMk cId="2571166902" sldId="258"/>
            <ac:spMk id="10" creationId="{2215C6C6-E45C-4179-9FC1-E8A4C1D47430}"/>
          </ac:spMkLst>
        </pc:spChg>
        <pc:spChg chg="add del">
          <ac:chgData name="encselo@outlook.com" userId="8cc9b77217c9cf62" providerId="LiveId" clId="{6D043D87-84ED-415B-87DC-633A20AAD911}" dt="2023-10-29T16:47:37.769" v="64" actId="26606"/>
          <ac:spMkLst>
            <pc:docMk/>
            <pc:sldMk cId="2571166902" sldId="258"/>
            <ac:spMk id="16" creationId="{3776B14B-F2F4-4825-8DA8-8C7A0F2B3960}"/>
          </ac:spMkLst>
        </pc:spChg>
        <pc:grpChg chg="add del">
          <ac:chgData name="encselo@outlook.com" userId="8cc9b77217c9cf62" providerId="LiveId" clId="{6D043D87-84ED-415B-87DC-633A20AAD911}" dt="2023-10-29T16:47:37.769" v="64" actId="26606"/>
          <ac:grpSpMkLst>
            <pc:docMk/>
            <pc:sldMk cId="2571166902" sldId="258"/>
            <ac:grpSpMk id="12" creationId="{5FE9FE4C-C9E0-4C54-8010-EA9D29CD4D59}"/>
          </ac:grpSpMkLst>
        </pc:grpChg>
        <pc:grpChg chg="add">
          <ac:chgData name="encselo@outlook.com" userId="8cc9b77217c9cf62" providerId="LiveId" clId="{6D043D87-84ED-415B-87DC-633A20AAD911}" dt="2023-10-29T16:47:37.769" v="64" actId="26606"/>
          <ac:grpSpMkLst>
            <pc:docMk/>
            <pc:sldMk cId="2571166902" sldId="258"/>
            <ac:grpSpMk id="21" creationId="{723C66ED-DBBF-12CA-7F5E-813E0E7D036A}"/>
          </ac:grpSpMkLst>
        </pc:grpChg>
        <pc:picChg chg="add mod">
          <ac:chgData name="encselo@outlook.com" userId="8cc9b77217c9cf62" providerId="LiveId" clId="{6D043D87-84ED-415B-87DC-633A20AAD911}" dt="2023-10-29T16:47:37.769" v="64" actId="26606"/>
          <ac:picMkLst>
            <pc:docMk/>
            <pc:sldMk cId="2571166902" sldId="258"/>
            <ac:picMk id="5" creationId="{9BD72784-3DAF-4E17-E6AB-828C0AE86397}"/>
          </ac:picMkLst>
        </pc:picChg>
      </pc:sldChg>
      <pc:sldChg chg="addSp delSp modSp new mod setBg">
        <pc:chgData name="encselo@outlook.com" userId="8cc9b77217c9cf62" providerId="LiveId" clId="{6D043D87-84ED-415B-87DC-633A20AAD911}" dt="2023-10-29T16:47:35.762" v="63" actId="26606"/>
        <pc:sldMkLst>
          <pc:docMk/>
          <pc:sldMk cId="2845339437" sldId="259"/>
        </pc:sldMkLst>
        <pc:spChg chg="add del">
          <ac:chgData name="encselo@outlook.com" userId="8cc9b77217c9cf62" providerId="LiveId" clId="{6D043D87-84ED-415B-87DC-633A20AAD911}" dt="2023-10-29T16:42:01.023" v="38" actId="26606"/>
          <ac:spMkLst>
            <pc:docMk/>
            <pc:sldMk cId="2845339437" sldId="259"/>
            <ac:spMk id="2" creationId="{E9DDC70B-DEB2-9999-63BC-B540B96DADD0}"/>
          </ac:spMkLst>
        </pc:spChg>
        <pc:spChg chg="del">
          <ac:chgData name="encselo@outlook.com" userId="8cc9b77217c9cf62" providerId="LiveId" clId="{6D043D87-84ED-415B-87DC-633A20AAD911}" dt="2023-10-29T16:41:22.313" v="25" actId="931"/>
          <ac:spMkLst>
            <pc:docMk/>
            <pc:sldMk cId="2845339437" sldId="259"/>
            <ac:spMk id="3" creationId="{502FB49F-0EAB-870F-A8CB-16FB681C7C7D}"/>
          </ac:spMkLst>
        </pc:spChg>
        <pc:spChg chg="add del">
          <ac:chgData name="encselo@outlook.com" userId="8cc9b77217c9cf62" providerId="LiveId" clId="{6D043D87-84ED-415B-87DC-633A20AAD911}" dt="2023-10-29T16:42:01.011" v="37" actId="26606"/>
          <ac:spMkLst>
            <pc:docMk/>
            <pc:sldMk cId="2845339437" sldId="259"/>
            <ac:spMk id="7" creationId="{E9DDC70B-DEB2-9999-63BC-B540B96DADD0}"/>
          </ac:spMkLst>
        </pc:spChg>
        <pc:spChg chg="add del">
          <ac:chgData name="encselo@outlook.com" userId="8cc9b77217c9cf62" providerId="LiveId" clId="{6D043D87-84ED-415B-87DC-633A20AAD911}" dt="2023-10-29T16:42:01.011" v="37" actId="26606"/>
          <ac:spMkLst>
            <pc:docMk/>
            <pc:sldMk cId="2845339437" sldId="259"/>
            <ac:spMk id="9" creationId="{58A39212-A2BC-9984-A103-886B9F111429}"/>
          </ac:spMkLst>
        </pc:spChg>
        <pc:spChg chg="add del mod">
          <ac:chgData name="encselo@outlook.com" userId="8cc9b77217c9cf62" providerId="LiveId" clId="{6D043D87-84ED-415B-87DC-633A20AAD911}" dt="2023-10-29T16:46:08.812" v="49"/>
          <ac:spMkLst>
            <pc:docMk/>
            <pc:sldMk cId="2845339437" sldId="259"/>
            <ac:spMk id="10" creationId="{59C2D34E-16E9-44E2-E354-4E8DB7724A13}"/>
          </ac:spMkLst>
        </pc:spChg>
        <pc:spChg chg="add del">
          <ac:chgData name="encselo@outlook.com" userId="8cc9b77217c9cf62" providerId="LiveId" clId="{6D043D87-84ED-415B-87DC-633A20AAD911}" dt="2023-10-29T16:46:12.008" v="50" actId="26606"/>
          <ac:spMkLst>
            <pc:docMk/>
            <pc:sldMk cId="2845339437" sldId="259"/>
            <ac:spMk id="16" creationId="{2C1BBA94-3F40-40AA-8BB9-E69E25E537C1}"/>
          </ac:spMkLst>
        </pc:spChg>
        <pc:spChg chg="add del">
          <ac:chgData name="encselo@outlook.com" userId="8cc9b77217c9cf62" providerId="LiveId" clId="{6D043D87-84ED-415B-87DC-633A20AAD911}" dt="2023-10-29T16:46:12.008" v="50" actId="26606"/>
          <ac:spMkLst>
            <pc:docMk/>
            <pc:sldMk cId="2845339437" sldId="259"/>
            <ac:spMk id="17" creationId="{7FEAE179-C525-48F3-AD47-0E9E2B6F2E2E}"/>
          </ac:spMkLst>
        </pc:spChg>
        <pc:spChg chg="add del">
          <ac:chgData name="encselo@outlook.com" userId="8cc9b77217c9cf62" providerId="LiveId" clId="{6D043D87-84ED-415B-87DC-633A20AAD911}" dt="2023-10-29T16:46:12.008" v="50" actId="26606"/>
          <ac:spMkLst>
            <pc:docMk/>
            <pc:sldMk cId="2845339437" sldId="259"/>
            <ac:spMk id="18" creationId="{FE43805F-24A6-46A4-B19B-54F28347355C}"/>
          </ac:spMkLst>
        </pc:spChg>
        <pc:spChg chg="add del">
          <ac:chgData name="encselo@outlook.com" userId="8cc9b77217c9cf62" providerId="LiveId" clId="{6D043D87-84ED-415B-87DC-633A20AAD911}" dt="2023-10-29T16:46:12.008" v="50" actId="26606"/>
          <ac:spMkLst>
            <pc:docMk/>
            <pc:sldMk cId="2845339437" sldId="259"/>
            <ac:spMk id="19" creationId="{E9DDC70B-DEB2-9999-63BC-B540B96DADD0}"/>
          </ac:spMkLst>
        </pc:spChg>
        <pc:spChg chg="add del">
          <ac:chgData name="encselo@outlook.com" userId="8cc9b77217c9cf62" providerId="LiveId" clId="{6D043D87-84ED-415B-87DC-633A20AAD911}" dt="2023-10-29T16:46:12.008" v="50" actId="26606"/>
          <ac:spMkLst>
            <pc:docMk/>
            <pc:sldMk cId="2845339437" sldId="259"/>
            <ac:spMk id="20" creationId="{95C8260E-968F-44E8-A823-ABB431311926}"/>
          </ac:spMkLst>
        </pc:spChg>
        <pc:spChg chg="add del">
          <ac:chgData name="encselo@outlook.com" userId="8cc9b77217c9cf62" providerId="LiveId" clId="{6D043D87-84ED-415B-87DC-633A20AAD911}" dt="2023-10-29T16:45:39.252" v="43" actId="34307"/>
          <ac:spMkLst>
            <pc:docMk/>
            <pc:sldMk cId="2845339437" sldId="259"/>
            <ac:spMk id="21" creationId="{BA54830F-6475-C073-424C-A2C3AF19A457}"/>
          </ac:spMkLst>
        </pc:spChg>
        <pc:spChg chg="add del">
          <ac:chgData name="encselo@outlook.com" userId="8cc9b77217c9cf62" providerId="LiveId" clId="{6D043D87-84ED-415B-87DC-633A20AAD911}" dt="2023-10-29T16:47:35.762" v="63" actId="26606"/>
          <ac:spMkLst>
            <pc:docMk/>
            <pc:sldMk cId="2845339437" sldId="259"/>
            <ac:spMk id="25" creationId="{F3060C83-F051-4F0E-ABAD-AA0DFC48B218}"/>
          </ac:spMkLst>
        </pc:spChg>
        <pc:spChg chg="add del">
          <ac:chgData name="encselo@outlook.com" userId="8cc9b77217c9cf62" providerId="LiveId" clId="{6D043D87-84ED-415B-87DC-633A20AAD911}" dt="2023-10-29T16:47:35.762" v="63" actId="26606"/>
          <ac:spMkLst>
            <pc:docMk/>
            <pc:sldMk cId="2845339437" sldId="259"/>
            <ac:spMk id="27" creationId="{83C98ABE-055B-441F-B07E-44F97F083C39}"/>
          </ac:spMkLst>
        </pc:spChg>
        <pc:spChg chg="add del">
          <ac:chgData name="encselo@outlook.com" userId="8cc9b77217c9cf62" providerId="LiveId" clId="{6D043D87-84ED-415B-87DC-633A20AAD911}" dt="2023-10-29T16:47:35.762" v="63" actId="26606"/>
          <ac:spMkLst>
            <pc:docMk/>
            <pc:sldMk cId="2845339437" sldId="259"/>
            <ac:spMk id="29" creationId="{29FDB030-9B49-4CED-8CCD-4D99382388AC}"/>
          </ac:spMkLst>
        </pc:spChg>
        <pc:spChg chg="add del">
          <ac:chgData name="encselo@outlook.com" userId="8cc9b77217c9cf62" providerId="LiveId" clId="{6D043D87-84ED-415B-87DC-633A20AAD911}" dt="2023-10-29T16:47:35.762" v="63" actId="26606"/>
          <ac:spMkLst>
            <pc:docMk/>
            <pc:sldMk cId="2845339437" sldId="259"/>
            <ac:spMk id="31" creationId="{3783CA14-24A1-485C-8B30-D6A5D87987AD}"/>
          </ac:spMkLst>
        </pc:spChg>
        <pc:spChg chg="add del">
          <ac:chgData name="encselo@outlook.com" userId="8cc9b77217c9cf62" providerId="LiveId" clId="{6D043D87-84ED-415B-87DC-633A20AAD911}" dt="2023-10-29T16:47:35.762" v="63" actId="26606"/>
          <ac:spMkLst>
            <pc:docMk/>
            <pc:sldMk cId="2845339437" sldId="259"/>
            <ac:spMk id="33" creationId="{9A97C86A-04D6-40F7-AE84-31AB43E6A846}"/>
          </ac:spMkLst>
        </pc:spChg>
        <pc:spChg chg="add del">
          <ac:chgData name="encselo@outlook.com" userId="8cc9b77217c9cf62" providerId="LiveId" clId="{6D043D87-84ED-415B-87DC-633A20AAD911}" dt="2023-10-29T16:47:35.762" v="63" actId="26606"/>
          <ac:spMkLst>
            <pc:docMk/>
            <pc:sldMk cId="2845339437" sldId="259"/>
            <ac:spMk id="35" creationId="{FF9F2414-84E8-453E-B1F3-389FDE8192D9}"/>
          </ac:spMkLst>
        </pc:spChg>
        <pc:spChg chg="add del">
          <ac:chgData name="encselo@outlook.com" userId="8cc9b77217c9cf62" providerId="LiveId" clId="{6D043D87-84ED-415B-87DC-633A20AAD911}" dt="2023-10-29T16:47:35.762" v="63" actId="26606"/>
          <ac:spMkLst>
            <pc:docMk/>
            <pc:sldMk cId="2845339437" sldId="259"/>
            <ac:spMk id="37" creationId="{3ECA69A1-7536-43AC-85EF-C7106179F5ED}"/>
          </ac:spMkLst>
        </pc:spChg>
        <pc:grpChg chg="add del">
          <ac:chgData name="encselo@outlook.com" userId="8cc9b77217c9cf62" providerId="LiveId" clId="{6D043D87-84ED-415B-87DC-633A20AAD911}" dt="2023-10-29T16:42:01.011" v="37" actId="26606"/>
          <ac:grpSpMkLst>
            <pc:docMk/>
            <pc:sldMk cId="2845339437" sldId="259"/>
            <ac:grpSpMk id="12" creationId="{31C49F18-8757-4E87-5C2E-9D6D7B82BA3B}"/>
          </ac:grpSpMkLst>
        </pc:grpChg>
        <pc:grpChg chg="add">
          <ac:chgData name="encselo@outlook.com" userId="8cc9b77217c9cf62" providerId="LiveId" clId="{6D043D87-84ED-415B-87DC-633A20AAD911}" dt="2023-10-29T16:47:35.762" v="63" actId="26606"/>
          <ac:grpSpMkLst>
            <pc:docMk/>
            <pc:sldMk cId="2845339437" sldId="259"/>
            <ac:grpSpMk id="42" creationId="{723C66ED-DBBF-12CA-7F5E-813E0E7D036A}"/>
          </ac:grpSpMkLst>
        </pc:grpChg>
        <pc:picChg chg="add del mod">
          <ac:chgData name="encselo@outlook.com" userId="8cc9b77217c9cf62" providerId="LiveId" clId="{6D043D87-84ED-415B-87DC-633A20AAD911}" dt="2023-10-29T16:45:19.142" v="42" actId="478"/>
          <ac:picMkLst>
            <pc:docMk/>
            <pc:sldMk cId="2845339437" sldId="259"/>
            <ac:picMk id="5" creationId="{294BDA5B-D964-26B7-E5CB-4D242CCA1710}"/>
          </ac:picMkLst>
        </pc:picChg>
        <pc:picChg chg="add del mod ord">
          <ac:chgData name="encselo@outlook.com" userId="8cc9b77217c9cf62" providerId="LiveId" clId="{6D043D87-84ED-415B-87DC-633A20AAD911}" dt="2023-10-29T16:45:41.200" v="44" actId="478"/>
          <ac:picMkLst>
            <pc:docMk/>
            <pc:sldMk cId="2845339437" sldId="259"/>
            <ac:picMk id="6" creationId="{2225DF19-FC3C-E75A-0C62-167F3FBDB719}"/>
          </ac:picMkLst>
        </pc:picChg>
        <pc:picChg chg="add mod">
          <ac:chgData name="encselo@outlook.com" userId="8cc9b77217c9cf62" providerId="LiveId" clId="{6D043D87-84ED-415B-87DC-633A20AAD911}" dt="2023-10-29T16:47:35.762" v="63" actId="26606"/>
          <ac:picMkLst>
            <pc:docMk/>
            <pc:sldMk cId="2845339437" sldId="259"/>
            <ac:picMk id="15" creationId="{BECAD082-6D03-E83B-6451-D3A00A4FC873}"/>
          </ac:picMkLst>
        </pc:picChg>
      </pc:sldChg>
      <pc:sldChg chg="addSp delSp modSp new mod setBg">
        <pc:chgData name="encselo@outlook.com" userId="8cc9b77217c9cf62" providerId="LiveId" clId="{6D043D87-84ED-415B-87DC-633A20AAD911}" dt="2023-10-29T16:46:31.963" v="52" actId="26606"/>
        <pc:sldMkLst>
          <pc:docMk/>
          <pc:sldMk cId="360266836" sldId="260"/>
        </pc:sldMkLst>
        <pc:spChg chg="del">
          <ac:chgData name="encselo@outlook.com" userId="8cc9b77217c9cf62" providerId="LiveId" clId="{6D043D87-84ED-415B-87DC-633A20AAD911}" dt="2023-10-29T16:46:31.963" v="52" actId="26606"/>
          <ac:spMkLst>
            <pc:docMk/>
            <pc:sldMk cId="360266836" sldId="260"/>
            <ac:spMk id="2" creationId="{A8E340E7-C4B4-05FC-89DE-E2A773B9A5F6}"/>
          </ac:spMkLst>
        </pc:spChg>
        <pc:spChg chg="del">
          <ac:chgData name="encselo@outlook.com" userId="8cc9b77217c9cf62" providerId="LiveId" clId="{6D043D87-84ED-415B-87DC-633A20AAD911}" dt="2023-10-29T16:46:29.686" v="51"/>
          <ac:spMkLst>
            <pc:docMk/>
            <pc:sldMk cId="360266836" sldId="260"/>
            <ac:spMk id="3" creationId="{83B3CD8B-BF8D-7E7C-8822-AF58B83392F0}"/>
          </ac:spMkLst>
        </pc:spChg>
        <pc:grpChg chg="add">
          <ac:chgData name="encselo@outlook.com" userId="8cc9b77217c9cf62" providerId="LiveId" clId="{6D043D87-84ED-415B-87DC-633A20AAD911}" dt="2023-10-29T16:46:31.963" v="52" actId="26606"/>
          <ac:grpSpMkLst>
            <pc:docMk/>
            <pc:sldMk cId="360266836" sldId="260"/>
            <ac:grpSpMk id="10" creationId="{723C66ED-DBBF-12CA-7F5E-813E0E7D036A}"/>
          </ac:grpSpMkLst>
        </pc:grpChg>
        <pc:picChg chg="add mod">
          <ac:chgData name="encselo@outlook.com" userId="8cc9b77217c9cf62" providerId="LiveId" clId="{6D043D87-84ED-415B-87DC-633A20AAD911}" dt="2023-10-29T16:46:31.963" v="52" actId="26606"/>
          <ac:picMkLst>
            <pc:docMk/>
            <pc:sldMk cId="360266836" sldId="260"/>
            <ac:picMk id="5" creationId="{13AF1C21-6C87-C7A2-1C01-406EEE9B3260}"/>
          </ac:picMkLst>
        </pc:picChg>
      </pc:sldChg>
      <pc:sldChg chg="addSp delSp modSp new mod setBg">
        <pc:chgData name="encselo@outlook.com" userId="8cc9b77217c9cf62" providerId="LiveId" clId="{6D043D87-84ED-415B-87DC-633A20AAD911}" dt="2023-10-29T16:46:48.048" v="54" actId="26606"/>
        <pc:sldMkLst>
          <pc:docMk/>
          <pc:sldMk cId="3675684566" sldId="261"/>
        </pc:sldMkLst>
        <pc:spChg chg="del">
          <ac:chgData name="encselo@outlook.com" userId="8cc9b77217c9cf62" providerId="LiveId" clId="{6D043D87-84ED-415B-87DC-633A20AAD911}" dt="2023-10-29T16:46:48.048" v="54" actId="26606"/>
          <ac:spMkLst>
            <pc:docMk/>
            <pc:sldMk cId="3675684566" sldId="261"/>
            <ac:spMk id="2" creationId="{7682DCE8-4C7E-35D7-0AB9-87902BE16EE0}"/>
          </ac:spMkLst>
        </pc:spChg>
        <pc:spChg chg="del">
          <ac:chgData name="encselo@outlook.com" userId="8cc9b77217c9cf62" providerId="LiveId" clId="{6D043D87-84ED-415B-87DC-633A20AAD911}" dt="2023-10-29T16:46:46.319" v="53"/>
          <ac:spMkLst>
            <pc:docMk/>
            <pc:sldMk cId="3675684566" sldId="261"/>
            <ac:spMk id="3" creationId="{17E36536-7CF5-E818-3FA5-9739B12B97F9}"/>
          </ac:spMkLst>
        </pc:spChg>
        <pc:grpChg chg="add">
          <ac:chgData name="encselo@outlook.com" userId="8cc9b77217c9cf62" providerId="LiveId" clId="{6D043D87-84ED-415B-87DC-633A20AAD911}" dt="2023-10-29T16:46:48.048" v="54" actId="26606"/>
          <ac:grpSpMkLst>
            <pc:docMk/>
            <pc:sldMk cId="3675684566" sldId="261"/>
            <ac:grpSpMk id="10" creationId="{723C66ED-DBBF-12CA-7F5E-813E0E7D036A}"/>
          </ac:grpSpMkLst>
        </pc:grpChg>
        <pc:picChg chg="add mod">
          <ac:chgData name="encselo@outlook.com" userId="8cc9b77217c9cf62" providerId="LiveId" clId="{6D043D87-84ED-415B-87DC-633A20AAD911}" dt="2023-10-29T16:46:48.048" v="54" actId="26606"/>
          <ac:picMkLst>
            <pc:docMk/>
            <pc:sldMk cId="3675684566" sldId="261"/>
            <ac:picMk id="5" creationId="{919758E4-678A-B78A-764F-8CA762EC4BA8}"/>
          </ac:picMkLst>
        </pc:picChg>
      </pc:sldChg>
      <pc:sldChg chg="addSp delSp modSp new mod setBg">
        <pc:chgData name="encselo@outlook.com" userId="8cc9b77217c9cf62" providerId="LiveId" clId="{6D043D87-84ED-415B-87DC-633A20AAD911}" dt="2023-10-29T16:48:42.768" v="81" actId="26606"/>
        <pc:sldMkLst>
          <pc:docMk/>
          <pc:sldMk cId="418118888" sldId="262"/>
        </pc:sldMkLst>
        <pc:spChg chg="del">
          <ac:chgData name="encselo@outlook.com" userId="8cc9b77217c9cf62" providerId="LiveId" clId="{6D043D87-84ED-415B-87DC-633A20AAD911}" dt="2023-10-29T16:47:05.250" v="59" actId="26606"/>
          <ac:spMkLst>
            <pc:docMk/>
            <pc:sldMk cId="418118888" sldId="262"/>
            <ac:spMk id="2" creationId="{AC92A9BB-9227-4CB2-4E27-D88F01EAE69C}"/>
          </ac:spMkLst>
        </pc:spChg>
        <pc:spChg chg="del">
          <ac:chgData name="encselo@outlook.com" userId="8cc9b77217c9cf62" providerId="LiveId" clId="{6D043D87-84ED-415B-87DC-633A20AAD911}" dt="2023-10-29T16:47:03.406" v="58"/>
          <ac:spMkLst>
            <pc:docMk/>
            <pc:sldMk cId="418118888" sldId="262"/>
            <ac:spMk id="3" creationId="{2C5EC164-7861-B85F-51CE-6142F42622B8}"/>
          </ac:spMkLst>
        </pc:spChg>
        <pc:spChg chg="add del mod">
          <ac:chgData name="encselo@outlook.com" userId="8cc9b77217c9cf62" providerId="LiveId" clId="{6D043D87-84ED-415B-87DC-633A20AAD911}" dt="2023-10-29T16:48:29.458" v="68"/>
          <ac:spMkLst>
            <pc:docMk/>
            <pc:sldMk cId="418118888" sldId="262"/>
            <ac:spMk id="7" creationId="{9F6DE596-4ABC-8E39-4D9D-B56DEDE8B2C0}"/>
          </ac:spMkLst>
        </pc:spChg>
        <pc:spChg chg="add">
          <ac:chgData name="encselo@outlook.com" userId="8cc9b77217c9cf62" providerId="LiveId" clId="{6D043D87-84ED-415B-87DC-633A20AAD911}" dt="2023-10-29T16:48:42.768" v="81" actId="26606"/>
          <ac:spMkLst>
            <pc:docMk/>
            <pc:sldMk cId="418118888" sldId="262"/>
            <ac:spMk id="16" creationId="{F3060C83-F051-4F0E-ABAD-AA0DFC48B218}"/>
          </ac:spMkLst>
        </pc:spChg>
        <pc:spChg chg="add">
          <ac:chgData name="encselo@outlook.com" userId="8cc9b77217c9cf62" providerId="LiveId" clId="{6D043D87-84ED-415B-87DC-633A20AAD911}" dt="2023-10-29T16:48:42.768" v="81" actId="26606"/>
          <ac:spMkLst>
            <pc:docMk/>
            <pc:sldMk cId="418118888" sldId="262"/>
            <ac:spMk id="17" creationId="{83C98ABE-055B-441F-B07E-44F97F083C39}"/>
          </ac:spMkLst>
        </pc:spChg>
        <pc:spChg chg="add del">
          <ac:chgData name="encselo@outlook.com" userId="8cc9b77217c9cf62" providerId="LiveId" clId="{6D043D87-84ED-415B-87DC-633A20AAD911}" dt="2023-10-29T16:48:39.204" v="74" actId="26606"/>
          <ac:spMkLst>
            <pc:docMk/>
            <pc:sldMk cId="418118888" sldId="262"/>
            <ac:spMk id="18" creationId="{431E9D8B-0152-D124-0F19-11ADBD3BBD43}"/>
          </ac:spMkLst>
        </pc:spChg>
        <pc:spChg chg="add">
          <ac:chgData name="encselo@outlook.com" userId="8cc9b77217c9cf62" providerId="LiveId" clId="{6D043D87-84ED-415B-87DC-633A20AAD911}" dt="2023-10-29T16:48:42.768" v="81" actId="26606"/>
          <ac:spMkLst>
            <pc:docMk/>
            <pc:sldMk cId="418118888" sldId="262"/>
            <ac:spMk id="20" creationId="{29FDB030-9B49-4CED-8CCD-4D99382388AC}"/>
          </ac:spMkLst>
        </pc:spChg>
        <pc:spChg chg="add del">
          <ac:chgData name="encselo@outlook.com" userId="8cc9b77217c9cf62" providerId="LiveId" clId="{6D043D87-84ED-415B-87DC-633A20AAD911}" dt="2023-10-29T16:48:39.204" v="74" actId="26606"/>
          <ac:spMkLst>
            <pc:docMk/>
            <pc:sldMk cId="418118888" sldId="262"/>
            <ac:spMk id="21" creationId="{327D73B4-9F5C-4A64-A179-51B9500CB8B5}"/>
          </ac:spMkLst>
        </pc:spChg>
        <pc:spChg chg="add">
          <ac:chgData name="encselo@outlook.com" userId="8cc9b77217c9cf62" providerId="LiveId" clId="{6D043D87-84ED-415B-87DC-633A20AAD911}" dt="2023-10-29T16:48:42.768" v="81" actId="26606"/>
          <ac:spMkLst>
            <pc:docMk/>
            <pc:sldMk cId="418118888" sldId="262"/>
            <ac:spMk id="22" creationId="{3783CA14-24A1-485C-8B30-D6A5D87987AD}"/>
          </ac:spMkLst>
        </pc:spChg>
        <pc:spChg chg="add del">
          <ac:chgData name="encselo@outlook.com" userId="8cc9b77217c9cf62" providerId="LiveId" clId="{6D043D87-84ED-415B-87DC-633A20AAD911}" dt="2023-10-29T16:48:38.397" v="72" actId="26606"/>
          <ac:spMkLst>
            <pc:docMk/>
            <pc:sldMk cId="418118888" sldId="262"/>
            <ac:spMk id="23" creationId="{29FDB030-9B49-4CED-8CCD-4D99382388AC}"/>
          </ac:spMkLst>
        </pc:spChg>
        <pc:spChg chg="add del">
          <ac:chgData name="encselo@outlook.com" userId="8cc9b77217c9cf62" providerId="LiveId" clId="{6D043D87-84ED-415B-87DC-633A20AAD911}" dt="2023-10-29T16:48:38.397" v="72" actId="26606"/>
          <ac:spMkLst>
            <pc:docMk/>
            <pc:sldMk cId="418118888" sldId="262"/>
            <ac:spMk id="24" creationId="{F3060C83-F051-4F0E-ABAD-AA0DFC48B218}"/>
          </ac:spMkLst>
        </pc:spChg>
        <pc:spChg chg="add del">
          <ac:chgData name="encselo@outlook.com" userId="8cc9b77217c9cf62" providerId="LiveId" clId="{6D043D87-84ED-415B-87DC-633A20AAD911}" dt="2023-10-29T16:48:38.397" v="72" actId="26606"/>
          <ac:spMkLst>
            <pc:docMk/>
            <pc:sldMk cId="418118888" sldId="262"/>
            <ac:spMk id="25" creationId="{3783CA14-24A1-485C-8B30-D6A5D87987AD}"/>
          </ac:spMkLst>
        </pc:spChg>
        <pc:spChg chg="add del">
          <ac:chgData name="encselo@outlook.com" userId="8cc9b77217c9cf62" providerId="LiveId" clId="{6D043D87-84ED-415B-87DC-633A20AAD911}" dt="2023-10-29T16:48:38.397" v="72" actId="26606"/>
          <ac:spMkLst>
            <pc:docMk/>
            <pc:sldMk cId="418118888" sldId="262"/>
            <ac:spMk id="26" creationId="{83C98ABE-055B-441F-B07E-44F97F083C39}"/>
          </ac:spMkLst>
        </pc:spChg>
        <pc:spChg chg="add del">
          <ac:chgData name="encselo@outlook.com" userId="8cc9b77217c9cf62" providerId="LiveId" clId="{6D043D87-84ED-415B-87DC-633A20AAD911}" dt="2023-10-29T16:48:38.397" v="72" actId="26606"/>
          <ac:spMkLst>
            <pc:docMk/>
            <pc:sldMk cId="418118888" sldId="262"/>
            <ac:spMk id="27" creationId="{9A97C86A-04D6-40F7-AE84-31AB43E6A846}"/>
          </ac:spMkLst>
        </pc:spChg>
        <pc:spChg chg="add">
          <ac:chgData name="encselo@outlook.com" userId="8cc9b77217c9cf62" providerId="LiveId" clId="{6D043D87-84ED-415B-87DC-633A20AAD911}" dt="2023-10-29T16:48:42.768" v="81" actId="26606"/>
          <ac:spMkLst>
            <pc:docMk/>
            <pc:sldMk cId="418118888" sldId="262"/>
            <ac:spMk id="28" creationId="{9A97C86A-04D6-40F7-AE84-31AB43E6A846}"/>
          </ac:spMkLst>
        </pc:spChg>
        <pc:spChg chg="add del">
          <ac:chgData name="encselo@outlook.com" userId="8cc9b77217c9cf62" providerId="LiveId" clId="{6D043D87-84ED-415B-87DC-633A20AAD911}" dt="2023-10-29T16:48:38.397" v="72" actId="26606"/>
          <ac:spMkLst>
            <pc:docMk/>
            <pc:sldMk cId="418118888" sldId="262"/>
            <ac:spMk id="29" creationId="{FF9F2414-84E8-453E-B1F3-389FDE8192D9}"/>
          </ac:spMkLst>
        </pc:spChg>
        <pc:spChg chg="add">
          <ac:chgData name="encselo@outlook.com" userId="8cc9b77217c9cf62" providerId="LiveId" clId="{6D043D87-84ED-415B-87DC-633A20AAD911}" dt="2023-10-29T16:48:42.768" v="81" actId="26606"/>
          <ac:spMkLst>
            <pc:docMk/>
            <pc:sldMk cId="418118888" sldId="262"/>
            <ac:spMk id="30" creationId="{FF9F2414-84E8-453E-B1F3-389FDE8192D9}"/>
          </ac:spMkLst>
        </pc:spChg>
        <pc:spChg chg="add del">
          <ac:chgData name="encselo@outlook.com" userId="8cc9b77217c9cf62" providerId="LiveId" clId="{6D043D87-84ED-415B-87DC-633A20AAD911}" dt="2023-10-29T16:48:38.397" v="72" actId="26606"/>
          <ac:spMkLst>
            <pc:docMk/>
            <pc:sldMk cId="418118888" sldId="262"/>
            <ac:spMk id="31" creationId="{3ECA69A1-7536-43AC-85EF-C7106179F5ED}"/>
          </ac:spMkLst>
        </pc:spChg>
        <pc:spChg chg="add">
          <ac:chgData name="encselo@outlook.com" userId="8cc9b77217c9cf62" providerId="LiveId" clId="{6D043D87-84ED-415B-87DC-633A20AAD911}" dt="2023-10-29T16:48:42.768" v="81" actId="26606"/>
          <ac:spMkLst>
            <pc:docMk/>
            <pc:sldMk cId="418118888" sldId="262"/>
            <ac:spMk id="32" creationId="{3ECA69A1-7536-43AC-85EF-C7106179F5ED}"/>
          </ac:spMkLst>
        </pc:spChg>
        <pc:spChg chg="add del">
          <ac:chgData name="encselo@outlook.com" userId="8cc9b77217c9cf62" providerId="LiveId" clId="{6D043D87-84ED-415B-87DC-633A20AAD911}" dt="2023-10-29T16:48:39.204" v="74" actId="26606"/>
          <ac:spMkLst>
            <pc:docMk/>
            <pc:sldMk cId="418118888" sldId="262"/>
            <ac:spMk id="33" creationId="{C1F06963-6374-4B48-844F-071A9BAAAE02}"/>
          </ac:spMkLst>
        </pc:spChg>
        <pc:spChg chg="add del">
          <ac:chgData name="encselo@outlook.com" userId="8cc9b77217c9cf62" providerId="LiveId" clId="{6D043D87-84ED-415B-87DC-633A20AAD911}" dt="2023-10-29T16:48:39.204" v="74" actId="26606"/>
          <ac:spMkLst>
            <pc:docMk/>
            <pc:sldMk cId="418118888" sldId="262"/>
            <ac:spMk id="34" creationId="{6CB927A4-E432-4310-9CD5-E89FF5063179}"/>
          </ac:spMkLst>
        </pc:spChg>
        <pc:spChg chg="add del">
          <ac:chgData name="encselo@outlook.com" userId="8cc9b77217c9cf62" providerId="LiveId" clId="{6D043D87-84ED-415B-87DC-633A20AAD911}" dt="2023-10-29T16:48:39.204" v="74" actId="26606"/>
          <ac:spMkLst>
            <pc:docMk/>
            <pc:sldMk cId="418118888" sldId="262"/>
            <ac:spMk id="35" creationId="{1453BF6C-B012-48B7-B4E8-6D7AC7C27D02}"/>
          </ac:spMkLst>
        </pc:spChg>
        <pc:spChg chg="add del">
          <ac:chgData name="encselo@outlook.com" userId="8cc9b77217c9cf62" providerId="LiveId" clId="{6D043D87-84ED-415B-87DC-633A20AAD911}" dt="2023-10-29T16:48:39.204" v="74" actId="26606"/>
          <ac:spMkLst>
            <pc:docMk/>
            <pc:sldMk cId="418118888" sldId="262"/>
            <ac:spMk id="36" creationId="{E3020543-B24B-4EC4-8FFC-8DD88EEA91A8}"/>
          </ac:spMkLst>
        </pc:spChg>
        <pc:spChg chg="add del">
          <ac:chgData name="encselo@outlook.com" userId="8cc9b77217c9cf62" providerId="LiveId" clId="{6D043D87-84ED-415B-87DC-633A20AAD911}" dt="2023-10-29T16:48:40.257" v="76" actId="26606"/>
          <ac:spMkLst>
            <pc:docMk/>
            <pc:sldMk cId="418118888" sldId="262"/>
            <ac:spMk id="39" creationId="{3ECBE1F1-D69B-4AFA-ABD5-8E41720EF6DE}"/>
          </ac:spMkLst>
        </pc:spChg>
        <pc:spChg chg="add del">
          <ac:chgData name="encselo@outlook.com" userId="8cc9b77217c9cf62" providerId="LiveId" clId="{6D043D87-84ED-415B-87DC-633A20AAD911}" dt="2023-10-29T16:48:40.257" v="76" actId="26606"/>
          <ac:spMkLst>
            <pc:docMk/>
            <pc:sldMk cId="418118888" sldId="262"/>
            <ac:spMk id="40" creationId="{603A6265-E10C-4B85-9C20-E75FCAF9CC63}"/>
          </ac:spMkLst>
        </pc:spChg>
        <pc:spChg chg="add del">
          <ac:chgData name="encselo@outlook.com" userId="8cc9b77217c9cf62" providerId="LiveId" clId="{6D043D87-84ED-415B-87DC-633A20AAD911}" dt="2023-10-29T16:48:40.257" v="76" actId="26606"/>
          <ac:spMkLst>
            <pc:docMk/>
            <pc:sldMk cId="418118888" sldId="262"/>
            <ac:spMk id="41" creationId="{D0232283-A0FA-392C-DB24-C7B844272061}"/>
          </ac:spMkLst>
        </pc:spChg>
        <pc:grpChg chg="add del">
          <ac:chgData name="encselo@outlook.com" userId="8cc9b77217c9cf62" providerId="LiveId" clId="{6D043D87-84ED-415B-87DC-633A20AAD911}" dt="2023-10-29T16:48:42.768" v="81" actId="26606"/>
          <ac:grpSpMkLst>
            <pc:docMk/>
            <pc:sldMk cId="418118888" sldId="262"/>
            <ac:grpSpMk id="10" creationId="{723C66ED-DBBF-12CA-7F5E-813E0E7D036A}"/>
          </ac:grpSpMkLst>
        </pc:grpChg>
        <pc:grpChg chg="add del">
          <ac:chgData name="encselo@outlook.com" userId="8cc9b77217c9cf62" providerId="LiveId" clId="{6D043D87-84ED-415B-87DC-633A20AAD911}" dt="2023-10-29T16:48:34.249" v="70" actId="26606"/>
          <ac:grpSpMkLst>
            <pc:docMk/>
            <pc:sldMk cId="418118888" sldId="262"/>
            <ac:grpSpMk id="19" creationId="{069C9563-3F88-F4E8-69B1-522A21F2EAD7}"/>
          </ac:grpSpMkLst>
        </pc:grpChg>
        <pc:grpChg chg="add del">
          <ac:chgData name="encselo@outlook.com" userId="8cc9b77217c9cf62" providerId="LiveId" clId="{6D043D87-84ED-415B-87DC-633A20AAD911}" dt="2023-10-29T16:48:41.593" v="78" actId="26606"/>
          <ac:grpSpMkLst>
            <pc:docMk/>
            <pc:sldMk cId="418118888" sldId="262"/>
            <ac:grpSpMk id="43" creationId="{069C9563-3F88-F4E8-69B1-522A21F2EAD7}"/>
          </ac:grpSpMkLst>
        </pc:grpChg>
        <pc:picChg chg="add del mod">
          <ac:chgData name="encselo@outlook.com" userId="8cc9b77217c9cf62" providerId="LiveId" clId="{6D043D87-84ED-415B-87DC-633A20AAD911}" dt="2023-10-29T16:47:54.906" v="67" actId="478"/>
          <ac:picMkLst>
            <pc:docMk/>
            <pc:sldMk cId="418118888" sldId="262"/>
            <ac:picMk id="5" creationId="{13121794-2955-ADAB-2E09-947ACA9A4424}"/>
          </ac:picMkLst>
        </pc:picChg>
        <pc:picChg chg="add mod">
          <ac:chgData name="encselo@outlook.com" userId="8cc9b77217c9cf62" providerId="LiveId" clId="{6D043D87-84ED-415B-87DC-633A20AAD911}" dt="2023-10-29T16:48:42.768" v="81" actId="26606"/>
          <ac:picMkLst>
            <pc:docMk/>
            <pc:sldMk cId="418118888" sldId="262"/>
            <ac:picMk id="9" creationId="{EF2622C0-3A6F-A492-995A-68ABB94F4901}"/>
          </ac:picMkLst>
        </pc:picChg>
        <pc:cxnChg chg="add del">
          <ac:chgData name="encselo@outlook.com" userId="8cc9b77217c9cf62" providerId="LiveId" clId="{6D043D87-84ED-415B-87DC-633A20AAD911}" dt="2023-10-29T16:48:39.204" v="74" actId="26606"/>
          <ac:cxnSpMkLst>
            <pc:docMk/>
            <pc:sldMk cId="418118888" sldId="262"/>
            <ac:cxnSpMk id="37" creationId="{C49DA8F6-BCC1-4447-B54C-57856834B94B}"/>
          </ac:cxnSpMkLst>
        </pc:cxnChg>
      </pc:sldChg>
      <pc:sldChg chg="addSp delSp modSp new mod setBg">
        <pc:chgData name="encselo@outlook.com" userId="8cc9b77217c9cf62" providerId="LiveId" clId="{6D043D87-84ED-415B-87DC-633A20AAD911}" dt="2023-10-29T16:47:25.388" v="61" actId="26606"/>
        <pc:sldMkLst>
          <pc:docMk/>
          <pc:sldMk cId="1737143464" sldId="263"/>
        </pc:sldMkLst>
        <pc:spChg chg="del">
          <ac:chgData name="encselo@outlook.com" userId="8cc9b77217c9cf62" providerId="LiveId" clId="{6D043D87-84ED-415B-87DC-633A20AAD911}" dt="2023-10-29T16:47:25.388" v="61" actId="26606"/>
          <ac:spMkLst>
            <pc:docMk/>
            <pc:sldMk cId="1737143464" sldId="263"/>
            <ac:spMk id="2" creationId="{B4253A26-C2BE-FE2C-0376-9F1BF8A5C70E}"/>
          </ac:spMkLst>
        </pc:spChg>
        <pc:spChg chg="del">
          <ac:chgData name="encselo@outlook.com" userId="8cc9b77217c9cf62" providerId="LiveId" clId="{6D043D87-84ED-415B-87DC-633A20AAD911}" dt="2023-10-29T16:47:18.147" v="60"/>
          <ac:spMkLst>
            <pc:docMk/>
            <pc:sldMk cId="1737143464" sldId="263"/>
            <ac:spMk id="3" creationId="{B409D1D6-E06C-3CEE-B91B-EFD736B37B23}"/>
          </ac:spMkLst>
        </pc:spChg>
        <pc:grpChg chg="add">
          <ac:chgData name="encselo@outlook.com" userId="8cc9b77217c9cf62" providerId="LiveId" clId="{6D043D87-84ED-415B-87DC-633A20AAD911}" dt="2023-10-29T16:47:25.388" v="61" actId="26606"/>
          <ac:grpSpMkLst>
            <pc:docMk/>
            <pc:sldMk cId="1737143464" sldId="263"/>
            <ac:grpSpMk id="10" creationId="{723C66ED-DBBF-12CA-7F5E-813E0E7D036A}"/>
          </ac:grpSpMkLst>
        </pc:grpChg>
        <pc:picChg chg="add mod">
          <ac:chgData name="encselo@outlook.com" userId="8cc9b77217c9cf62" providerId="LiveId" clId="{6D043D87-84ED-415B-87DC-633A20AAD911}" dt="2023-10-29T16:47:25.388" v="61" actId="26606"/>
          <ac:picMkLst>
            <pc:docMk/>
            <pc:sldMk cId="1737143464" sldId="263"/>
            <ac:picMk id="5" creationId="{7927AEB8-6028-189B-120B-91ABB5836532}"/>
          </ac:picMkLst>
        </pc:picChg>
      </pc:sldChg>
      <pc:sldChg chg="new del">
        <pc:chgData name="encselo@outlook.com" userId="8cc9b77217c9cf62" providerId="LiveId" clId="{6D043D87-84ED-415B-87DC-633A20AAD911}" dt="2023-10-29T16:47:27.804" v="62" actId="47"/>
        <pc:sldMkLst>
          <pc:docMk/>
          <pc:sldMk cId="2244932484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7F5E238-7755-68BF-DCDF-1B788CB5A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64A015A-FF5C-2DAE-8642-AEC46B086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FB4D5A2-F6D9-D7B9-FF0D-C044B71D9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6B5B-C3A5-4785-8B83-13CA6DC7796F}" type="datetimeFigureOut">
              <a:rPr lang="tr-TR" smtClean="0"/>
              <a:t>29.10.2023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3EFCEF5-8EEF-6B2B-28D5-939CB2CFE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494C60B-032F-D7B6-0424-D5AB97CE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C6F0-92CD-44E4-8162-A47DBEE51F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5886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2FC36D-07EC-9FC4-D6AA-2A15E0DC3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B66699F-7580-C875-BB95-28F8F1981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98FD1D9-8C7F-800A-0A53-58183F94C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6B5B-C3A5-4785-8B83-13CA6DC7796F}" type="datetimeFigureOut">
              <a:rPr lang="tr-TR" smtClean="0"/>
              <a:t>29.10.2023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B414B7A-ADC5-BD22-535D-A25BC97A6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8807F9D-5E61-858B-CD39-1402C48C1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C6F0-92CD-44E4-8162-A47DBEE51F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0255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C9B5A231-DDBD-9888-A42B-3B81818BF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A1D6A8C-D9DD-4D65-7F62-5D01C3631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C4B76FE-017A-6830-67B6-37B604A26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6B5B-C3A5-4785-8B83-13CA6DC7796F}" type="datetimeFigureOut">
              <a:rPr lang="tr-TR" smtClean="0"/>
              <a:t>29.10.2023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EAFB4B8-041F-20F3-42D0-2BDBBE731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E4DD093-A28D-CFD8-13CC-AD8011DB9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C6F0-92CD-44E4-8162-A47DBEE51F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1263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6C15E0E-7075-59B9-9AD7-939247330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0E291FC-4D74-49C4-D75B-29466EBEE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BD74C5D-C553-F20B-E0C9-BE19C089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6B5B-C3A5-4785-8B83-13CA6DC7796F}" type="datetimeFigureOut">
              <a:rPr lang="tr-TR" smtClean="0"/>
              <a:t>29.10.2023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CD4AF65-87EA-57A0-8A70-2CF18894F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1BE8CF3-7878-C20B-5570-06AC12CCA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C6F0-92CD-44E4-8162-A47DBEE51F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889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DA4BB0B-2197-A3DC-7088-5A3ED95A5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22A9C4B-859F-A917-7F82-C6CC378FC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1554693-BD83-48EE-F4B0-BA9EA4CB0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6B5B-C3A5-4785-8B83-13CA6DC7796F}" type="datetimeFigureOut">
              <a:rPr lang="tr-TR" smtClean="0"/>
              <a:t>29.10.2023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CA3EBFD-2DC9-4667-3FB7-710D8B5D9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69AAB86-43A2-53D6-997B-7BC240775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C6F0-92CD-44E4-8162-A47DBEE51F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352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9BB9B75-089D-9338-5945-D237BBD30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11955C5-2D53-DD65-FD6D-A05022EC8F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232C194-6811-DEDE-3227-298E18D1C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146852B-42E5-1562-1739-A93613A58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6B5B-C3A5-4785-8B83-13CA6DC7796F}" type="datetimeFigureOut">
              <a:rPr lang="tr-TR" smtClean="0"/>
              <a:t>29.10.2023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CEBEEA7-DA54-7D43-B99A-7333FD9D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5450233-527D-EAD7-4295-8E6739352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C6F0-92CD-44E4-8162-A47DBEE51F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1618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832AC4C-B20F-2445-6FC4-A10AC84CC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90E5DEF-D8BE-A03E-0664-65A7A3E17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758CB16-EAB0-B8D1-DE35-3E891C39B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91172E06-B5DF-D927-3A0B-294D0B6C9D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8E55CBA-C923-DFD5-12BE-24AE67E53B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916EBC14-F50C-BE5E-8578-B02527888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6B5B-C3A5-4785-8B83-13CA6DC7796F}" type="datetimeFigureOut">
              <a:rPr lang="tr-TR" smtClean="0"/>
              <a:t>29.10.2023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B92752C1-E9EC-49EA-0F5F-0C932DDEE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2DB128D5-1AC1-1F01-95AA-02DF58754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C6F0-92CD-44E4-8162-A47DBEE51F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4068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6664A75-79FD-2052-9C9B-391E75A03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EDF40947-5097-4228-EA60-8391879F3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6B5B-C3A5-4785-8B83-13CA6DC7796F}" type="datetimeFigureOut">
              <a:rPr lang="tr-TR" smtClean="0"/>
              <a:t>29.10.2023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4E572D9-6982-8529-AA9E-7F0274C2F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B3F9C513-20B6-3EF7-2113-2BDB763FB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C6F0-92CD-44E4-8162-A47DBEE51F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8248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E001DC4B-B966-0A59-4723-696126BE0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6B5B-C3A5-4785-8B83-13CA6DC7796F}" type="datetimeFigureOut">
              <a:rPr lang="tr-TR" smtClean="0"/>
              <a:t>29.10.2023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1DF60787-A7E8-F02D-49DD-53ADED121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57103D5-2D61-E591-6123-A89B8F853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C6F0-92CD-44E4-8162-A47DBEE51F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973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9D5F5C-C94D-E02D-231A-13AD5D089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B94FDF5-75D6-5B5D-51DB-8E4CFEFAD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346C9A0-A986-32A1-70C9-0452676F0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AD18C04-A56F-0D48-3DBF-50E451EDD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6B5B-C3A5-4785-8B83-13CA6DC7796F}" type="datetimeFigureOut">
              <a:rPr lang="tr-TR" smtClean="0"/>
              <a:t>29.10.2023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0C2F27F-5DF8-0AD4-A06A-6D09B68AA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4BAD4AE-6C57-E7A5-C540-6A96BFF42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C6F0-92CD-44E4-8162-A47DBEE51F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65548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261F415-A53F-854B-420B-92324E147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EB82B4C2-7D93-5916-4053-13F345B7A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393E100-FE39-24E0-6B50-A2E2CBE0E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05C143A-6083-CCAE-B5DC-1D764A8AA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6B5B-C3A5-4785-8B83-13CA6DC7796F}" type="datetimeFigureOut">
              <a:rPr lang="tr-TR" smtClean="0"/>
              <a:t>29.10.2023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5F6D548-F4BD-EBAB-C705-F69013666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99FBDB1-B023-D409-B9EA-FECC2AF8B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C6F0-92CD-44E4-8162-A47DBEE51F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532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A00F841F-A8FF-9A08-AEBF-41CDBD81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8A23D43-6381-055F-C580-15CFD2EC2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E47DE8B-DFDE-1C80-3D38-6B344B983A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D6B5B-C3A5-4785-8B83-13CA6DC7796F}" type="datetimeFigureOut">
              <a:rPr lang="tr-TR" smtClean="0"/>
              <a:t>29.10.2023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8BF7B54-51CF-D302-1D72-F5E665845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65D86D0-8882-7C08-589F-CCBF95D69A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9C6F0-92CD-44E4-8162-A47DBEE51F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967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BEE3D97-75F3-BEA1-2D5E-F6A86473F5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4C54071-F106-0156-FA57-019BA20016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5" name="Resim 4" descr="metin, kişi, şahıs, ekran görüntüsü, giyim içeren bir resim">
            <a:extLst>
              <a:ext uri="{FF2B5EF4-FFF2-40B4-BE49-F238E27FC236}">
                <a16:creationId xmlns:a16="http://schemas.microsoft.com/office/drawing/2014/main" id="{C27D2864-4C6B-8877-F544-F535CD5E9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049" y="0"/>
            <a:ext cx="12170639" cy="677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599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723C66ED-DBBF-12CA-7F5E-813E0E7D0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622"/>
            <a:ext cx="12192000" cy="6894986"/>
            <a:chOff x="0" y="-7622"/>
            <a:chExt cx="12192000" cy="689498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3002B52-2669-1ED7-2E0F-0627FC31D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2E9EC0D-91EA-9D35-F655-335C580AB3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79000"/>
                  </a:schemeClr>
                </a:gs>
                <a:gs pos="4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770627C-B480-1145-72DC-5B59DBE04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67000"/>
                  </a:schemeClr>
                </a:gs>
                <a:gs pos="60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9F81D39-93D1-019C-74DC-4710F5334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127281" y="7060"/>
              <a:ext cx="3064320" cy="68726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58000"/>
                  </a:schemeClr>
                </a:gs>
                <a:gs pos="41000">
                  <a:schemeClr val="accent2">
                    <a:alpha val="0"/>
                  </a:schemeClr>
                </a:gs>
              </a:gsLst>
              <a:lin ang="1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" name="İçerik Yer Tutucusu 4" descr="metin, ekran görüntüsü, yazı tipi, tasarım içeren bir resim&#10;&#10;Açıklama otomatik olarak oluşturuldu">
            <a:extLst>
              <a:ext uri="{FF2B5EF4-FFF2-40B4-BE49-F238E27FC236}">
                <a16:creationId xmlns:a16="http://schemas.microsoft.com/office/drawing/2014/main" id="{F1227E51-0911-35CC-AAA3-FD25361DC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244"/>
          <a:stretch/>
        </p:blipFill>
        <p:spPr>
          <a:xfrm>
            <a:off x="20" y="-7624"/>
            <a:ext cx="12191981" cy="688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549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723C66ED-DBBF-12CA-7F5E-813E0E7D0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622"/>
            <a:ext cx="12192000" cy="6894986"/>
            <a:chOff x="0" y="-7622"/>
            <a:chExt cx="12192000" cy="689498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3002B52-2669-1ED7-2E0F-0627FC31D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2E9EC0D-91EA-9D35-F655-335C580AB3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79000"/>
                  </a:schemeClr>
                </a:gs>
                <a:gs pos="4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770627C-B480-1145-72DC-5B59DBE04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67000"/>
                  </a:schemeClr>
                </a:gs>
                <a:gs pos="60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9F81D39-93D1-019C-74DC-4710F5334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127281" y="7060"/>
              <a:ext cx="3064320" cy="68726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58000"/>
                  </a:schemeClr>
                </a:gs>
                <a:gs pos="41000">
                  <a:schemeClr val="accent2">
                    <a:alpha val="0"/>
                  </a:schemeClr>
                </a:gs>
              </a:gsLst>
              <a:lin ang="1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" name="İçerik Yer Tutucusu 4" descr="metin, yazı tipi, ekran görüntüsü, doküman, belge içeren bir resim">
            <a:extLst>
              <a:ext uri="{FF2B5EF4-FFF2-40B4-BE49-F238E27FC236}">
                <a16:creationId xmlns:a16="http://schemas.microsoft.com/office/drawing/2014/main" id="{9BD72784-3DAF-4E17-E6AB-828C0AE86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7" r="12391"/>
          <a:stretch/>
        </p:blipFill>
        <p:spPr>
          <a:xfrm>
            <a:off x="20" y="-7624"/>
            <a:ext cx="12191981" cy="688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166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723C66ED-DBBF-12CA-7F5E-813E0E7D0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622"/>
            <a:ext cx="12192000" cy="6894986"/>
            <a:chOff x="0" y="-7622"/>
            <a:chExt cx="12192000" cy="689498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3002B52-2669-1ED7-2E0F-0627FC31D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2E9EC0D-91EA-9D35-F655-335C580AB3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79000"/>
                  </a:schemeClr>
                </a:gs>
                <a:gs pos="4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770627C-B480-1145-72DC-5B59DBE04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67000"/>
                  </a:schemeClr>
                </a:gs>
                <a:gs pos="60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9F81D39-93D1-019C-74DC-4710F5334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127281" y="7060"/>
              <a:ext cx="3064320" cy="68726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58000"/>
                  </a:schemeClr>
                </a:gs>
                <a:gs pos="41000">
                  <a:schemeClr val="accent2">
                    <a:alpha val="0"/>
                  </a:schemeClr>
                </a:gs>
              </a:gsLst>
              <a:lin ang="1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15" name="İçerik Yer Tutucusu 14" descr="metin, ekran görüntüsü, yazı tipi, tasarım içeren bir resim&#10;&#10;Açıklama otomatik olarak oluşturuldu">
            <a:extLst>
              <a:ext uri="{FF2B5EF4-FFF2-40B4-BE49-F238E27FC236}">
                <a16:creationId xmlns:a16="http://schemas.microsoft.com/office/drawing/2014/main" id="{BECAD082-6D03-E83B-6451-D3A00A4FC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014"/>
          <a:stretch/>
        </p:blipFill>
        <p:spPr>
          <a:xfrm>
            <a:off x="20" y="-7624"/>
            <a:ext cx="12191981" cy="688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39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23C66ED-DBBF-12CA-7F5E-813E0E7D0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622"/>
            <a:ext cx="12192000" cy="6894986"/>
            <a:chOff x="0" y="-7622"/>
            <a:chExt cx="12192000" cy="68949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3002B52-2669-1ED7-2E0F-0627FC31D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E9EC0D-91EA-9D35-F655-335C580AB3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79000"/>
                  </a:schemeClr>
                </a:gs>
                <a:gs pos="4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770627C-B480-1145-72DC-5B59DBE04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67000"/>
                  </a:schemeClr>
                </a:gs>
                <a:gs pos="60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9F81D39-93D1-019C-74DC-4710F5334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127281" y="7060"/>
              <a:ext cx="3064320" cy="68726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58000"/>
                  </a:schemeClr>
                </a:gs>
                <a:gs pos="41000">
                  <a:schemeClr val="accent2">
                    <a:alpha val="0"/>
                  </a:schemeClr>
                </a:gs>
              </a:gsLst>
              <a:lin ang="1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" name="İçerik Yer Tutucusu 4" descr="metin, giyim, ekran görüntüsü, kişi, şahıs içeren bir resim&#10;&#10;Açıklama otomatik olarak oluşturuldu">
            <a:extLst>
              <a:ext uri="{FF2B5EF4-FFF2-40B4-BE49-F238E27FC236}">
                <a16:creationId xmlns:a16="http://schemas.microsoft.com/office/drawing/2014/main" id="{13AF1C21-6C87-C7A2-1C01-406EEE9B3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4" r="15632"/>
          <a:stretch/>
        </p:blipFill>
        <p:spPr>
          <a:xfrm>
            <a:off x="20" y="-7624"/>
            <a:ext cx="12191981" cy="688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6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23C66ED-DBBF-12CA-7F5E-813E0E7D0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622"/>
            <a:ext cx="12192000" cy="6894986"/>
            <a:chOff x="0" y="-7622"/>
            <a:chExt cx="12192000" cy="68949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3002B52-2669-1ED7-2E0F-0627FC31D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E9EC0D-91EA-9D35-F655-335C580AB3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79000"/>
                  </a:schemeClr>
                </a:gs>
                <a:gs pos="4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770627C-B480-1145-72DC-5B59DBE04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67000"/>
                  </a:schemeClr>
                </a:gs>
                <a:gs pos="60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9F81D39-93D1-019C-74DC-4710F5334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127281" y="7060"/>
              <a:ext cx="3064320" cy="68726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58000"/>
                  </a:schemeClr>
                </a:gs>
                <a:gs pos="41000">
                  <a:schemeClr val="accent2">
                    <a:alpha val="0"/>
                  </a:schemeClr>
                </a:gs>
              </a:gsLst>
              <a:lin ang="1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" name="İçerik Yer Tutucusu 4" descr="metin, yazı tipi, iş kartı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919758E4-678A-B78A-764F-8CA762EC4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01"/>
          <a:stretch/>
        </p:blipFill>
        <p:spPr>
          <a:xfrm>
            <a:off x="20" y="-7624"/>
            <a:ext cx="12191981" cy="688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684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2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2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Isosceles Triangle 2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İçerik Yer Tutucusu 8" descr="metin, iş kartı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EF2622C0-3A6F-A492-995A-68ABB94F49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25415"/>
            <a:ext cx="10905066" cy="5207168"/>
          </a:xfrm>
          <a:prstGeom prst="rect">
            <a:avLst/>
          </a:prstGeom>
          <a:ln>
            <a:noFill/>
          </a:ln>
        </p:spPr>
      </p:pic>
      <p:sp>
        <p:nvSpPr>
          <p:cNvPr id="32" name="Isosceles Triangle 3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8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23C66ED-DBBF-12CA-7F5E-813E0E7D0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622"/>
            <a:ext cx="12192000" cy="6894986"/>
            <a:chOff x="0" y="-7622"/>
            <a:chExt cx="12192000" cy="68949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3002B52-2669-1ED7-2E0F-0627FC31D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E9EC0D-91EA-9D35-F655-335C580AB3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79000"/>
                  </a:schemeClr>
                </a:gs>
                <a:gs pos="4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770627C-B480-1145-72DC-5B59DBE04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67000"/>
                  </a:schemeClr>
                </a:gs>
                <a:gs pos="60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9F81D39-93D1-019C-74DC-4710F5334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127281" y="7060"/>
              <a:ext cx="3064320" cy="68726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58000"/>
                  </a:schemeClr>
                </a:gs>
                <a:gs pos="41000">
                  <a:schemeClr val="accent2">
                    <a:alpha val="0"/>
                  </a:schemeClr>
                </a:gs>
              </a:gsLst>
              <a:lin ang="1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" name="İçerik Yer Tutucusu 4" descr="metin, yazı tipi, ekran görüntüsü, tasarım içeren bir resim&#10;&#10;Açıklama otomatik olarak oluşturuldu">
            <a:extLst>
              <a:ext uri="{FF2B5EF4-FFF2-40B4-BE49-F238E27FC236}">
                <a16:creationId xmlns:a16="http://schemas.microsoft.com/office/drawing/2014/main" id="{7927AEB8-6028-189B-120B-91ABB58365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4" r="7210"/>
          <a:stretch/>
        </p:blipFill>
        <p:spPr>
          <a:xfrm>
            <a:off x="20" y="-7624"/>
            <a:ext cx="12191981" cy="688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43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Geniş ekran</PresentationFormat>
  <Paragraphs>0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encselo@outlook.com</dc:creator>
  <cp:lastModifiedBy>encselo@outlook.com</cp:lastModifiedBy>
  <cp:revision>1</cp:revision>
  <dcterms:created xsi:type="dcterms:W3CDTF">2023-10-29T16:38:07Z</dcterms:created>
  <dcterms:modified xsi:type="dcterms:W3CDTF">2023-10-29T16:48:47Z</dcterms:modified>
</cp:coreProperties>
</file>