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fbd2aa4f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fbd2aa4f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fbd2aa4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fbd2aa4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fbd2aa4f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fbd2aa4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fbd2aa4f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fbd2aa4f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fbd2aa4f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fbd2aa4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fbd2aa4f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fbd2aa4f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selhz9/Class-Project-1/tree/ma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title="HD wallpaper: four Ace, King, 4, and 7 of spade playing cards, AK ..."/>
          <p:cNvPicPr preferRelativeResize="0"/>
          <p:nvPr/>
        </p:nvPicPr>
        <p:blipFill>
          <a:blip r:embed="rId3">
            <a:alphaModFix amt="34000"/>
          </a:blip>
          <a:stretch>
            <a:fillRect/>
          </a:stretch>
        </p:blipFill>
        <p:spPr>
          <a:xfrm>
            <a:off x="0" y="0"/>
            <a:ext cx="9143971" cy="5143500"/>
          </a:xfrm>
          <a:prstGeom prst="rect">
            <a:avLst/>
          </a:prstGeom>
          <a:noFill/>
          <a:ln>
            <a:noFill/>
          </a:ln>
        </p:spPr>
      </p:pic>
      <p:sp>
        <p:nvSpPr>
          <p:cNvPr id="55" name="Google Shape;55;p13"/>
          <p:cNvSpPr txBox="1"/>
          <p:nvPr>
            <p:ph type="ctrTitle"/>
          </p:nvPr>
        </p:nvSpPr>
        <p:spPr>
          <a:xfrm>
            <a:off x="311708" y="22292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War: The Card Game</a:t>
            </a:r>
            <a:endParaRPr/>
          </a:p>
        </p:txBody>
      </p:sp>
      <p:sp>
        <p:nvSpPr>
          <p:cNvPr id="56" name="Google Shape;56;p13"/>
          <p:cNvSpPr txBox="1"/>
          <p:nvPr>
            <p:ph idx="1" type="subTitle"/>
          </p:nvPr>
        </p:nvSpPr>
        <p:spPr>
          <a:xfrm>
            <a:off x="311700" y="42567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Created by: </a:t>
            </a:r>
            <a:r>
              <a:rPr lang="en"/>
              <a:t>Sarah Hantz, Hannah Myers, Gabriel Cisneros, and Arica Hyman</a:t>
            </a:r>
            <a:endParaRPr/>
          </a:p>
        </p:txBody>
      </p:sp>
    </p:spTree>
  </p:cSld>
  <p:clrMapOvr>
    <a:masterClrMapping/>
  </p:clrMapOvr>
  <mc:AlternateContent>
    <mc:Choice Requires="p14">
      <p:transition spd="slow" p14:dur="1600">
        <p:pus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140225"/>
            <a:ext cx="8520600" cy="101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300">
                <a:solidFill>
                  <a:schemeClr val="lt1"/>
                </a:solidFill>
              </a:rPr>
              <a:t>What is “War: The Card Game” about?</a:t>
            </a:r>
            <a:endParaRPr sz="3300">
              <a:solidFill>
                <a:schemeClr val="lt1"/>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Players start the game with 16 cards facedown. They both     ( a user and a bot) turn over </a:t>
            </a:r>
            <a:r>
              <a:rPr lang="en" sz="2400"/>
              <a:t>their top cards at the same time, in which the player with the highest card wins the round. If the cards are the equal, players then turn their next card and the winner takes all four cards. In the end the player who has all the cards wins!</a:t>
            </a:r>
            <a:endParaRPr sz="2400"/>
          </a:p>
          <a:p>
            <a:pPr indent="0" lvl="0" marL="0" rtl="0" algn="l">
              <a:spcBef>
                <a:spcPts val="1200"/>
              </a:spcBef>
              <a:spcAft>
                <a:spcPts val="1200"/>
              </a:spcAft>
              <a:buNone/>
            </a:pPr>
            <a:r>
              <a:t/>
            </a:r>
            <a:endParaRPr/>
          </a:p>
        </p:txBody>
      </p:sp>
      <p:pic>
        <p:nvPicPr>
          <p:cNvPr id="63" name="Google Shape;63;p14" title="Playing card symbols vector drawing | Free SVG"/>
          <p:cNvPicPr preferRelativeResize="0"/>
          <p:nvPr/>
        </p:nvPicPr>
        <p:blipFill>
          <a:blip r:embed="rId3">
            <a:alphaModFix/>
          </a:blip>
          <a:stretch>
            <a:fillRect/>
          </a:stretch>
        </p:blipFill>
        <p:spPr>
          <a:xfrm>
            <a:off x="3086100" y="3030225"/>
            <a:ext cx="2971800" cy="211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64075"/>
            <a:ext cx="8520600" cy="7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solidFill>
                  <a:schemeClr val="lt1"/>
                </a:solidFill>
              </a:rPr>
              <a:t>Our User Story</a:t>
            </a:r>
            <a:endParaRPr sz="3520">
              <a:solidFill>
                <a:schemeClr val="lt1"/>
              </a:solidFill>
            </a:endParaRPr>
          </a:p>
        </p:txBody>
      </p:sp>
      <p:sp>
        <p:nvSpPr>
          <p:cNvPr id="69" name="Google Shape;69;p15"/>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sz="2400"/>
              <a:t>As web development students, we wanted a fun yet simple game that we could have fun playing against a Bot. We found </a:t>
            </a:r>
            <a:r>
              <a:rPr lang="en" sz="2400"/>
              <a:t>inspiration</a:t>
            </a:r>
            <a:r>
              <a:rPr lang="en" sz="2400"/>
              <a:t> from Hannah who got the idea from playing cards with her fiance, and as a </a:t>
            </a:r>
            <a:r>
              <a:rPr lang="en" sz="2400"/>
              <a:t>group</a:t>
            </a:r>
            <a:r>
              <a:rPr lang="en" sz="2400"/>
              <a:t> we found the idea exciting and enjoyable. </a:t>
            </a:r>
            <a:endParaRPr sz="2400"/>
          </a:p>
          <a:p>
            <a:pPr indent="0" lvl="0" marL="0" rtl="0" algn="l">
              <a:spcBef>
                <a:spcPts val="1200"/>
              </a:spcBef>
              <a:spcAft>
                <a:spcPts val="1200"/>
              </a:spcAft>
              <a:buNone/>
            </a:pPr>
            <a:r>
              <a:t/>
            </a:r>
            <a:endParaRPr/>
          </a:p>
        </p:txBody>
      </p:sp>
      <p:pic>
        <p:nvPicPr>
          <p:cNvPr id="70" name="Google Shape;70;p15" title="Story Book Images | Free Photos, PNG Stickers, Wallpapers ..."/>
          <p:cNvPicPr preferRelativeResize="0"/>
          <p:nvPr/>
        </p:nvPicPr>
        <p:blipFill rotWithShape="1">
          <a:blip r:embed="rId3">
            <a:alphaModFix amt="66000"/>
          </a:blip>
          <a:srcRect b="23166" l="3816" r="7836" t="8476"/>
          <a:stretch/>
        </p:blipFill>
        <p:spPr>
          <a:xfrm>
            <a:off x="4999875" y="228600"/>
            <a:ext cx="3020176" cy="175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What was our process?</a:t>
            </a:r>
            <a:endParaRPr>
              <a:solidFill>
                <a:schemeClr val="lt1"/>
              </a:solidFil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t>
            </a:r>
            <a:r>
              <a:rPr lang="en"/>
              <a:t>technologies</a:t>
            </a:r>
            <a:r>
              <a:rPr lang="en"/>
              <a:t> used in the project were GitHub, VS,  AI and google.</a:t>
            </a:r>
            <a:endParaRPr/>
          </a:p>
          <a:p>
            <a:pPr indent="-342900" lvl="0" marL="457200" rtl="0" algn="l">
              <a:spcBef>
                <a:spcPts val="0"/>
              </a:spcBef>
              <a:spcAft>
                <a:spcPts val="0"/>
              </a:spcAft>
              <a:buSzPts val="1800"/>
              <a:buChar char="●"/>
            </a:pPr>
            <a:r>
              <a:rPr lang="en"/>
              <a:t>We broke the roles down in a way so we were all doing things we were comfortable with but also fair in size or worth.</a:t>
            </a:r>
            <a:endParaRPr/>
          </a:p>
          <a:p>
            <a:pPr indent="-342900" lvl="0" marL="457200" rtl="0" algn="l">
              <a:spcBef>
                <a:spcPts val="0"/>
              </a:spcBef>
              <a:spcAft>
                <a:spcPts val="0"/>
              </a:spcAft>
              <a:buSzPts val="1800"/>
              <a:buChar char="●"/>
            </a:pPr>
            <a:r>
              <a:rPr lang="en"/>
              <a:t>Some challenges that we encountered were getting everything pushed and pulled in github and linking the java and html codes together </a:t>
            </a:r>
            <a:endParaRPr/>
          </a:p>
          <a:p>
            <a:pPr indent="-342900" lvl="0" marL="457200" rtl="0" algn="l">
              <a:spcBef>
                <a:spcPts val="0"/>
              </a:spcBef>
              <a:spcAft>
                <a:spcPts val="0"/>
              </a:spcAft>
              <a:buSzPts val="1800"/>
              <a:buChar char="●"/>
            </a:pPr>
            <a:r>
              <a:rPr lang="en"/>
              <a:t>We succeeded in many ways, such as working well together, asking questions when needed, having the ability of </a:t>
            </a:r>
            <a:r>
              <a:rPr lang="en"/>
              <a:t>troubleshooting</a:t>
            </a:r>
            <a:r>
              <a:rPr lang="en"/>
              <a:t> when </a:t>
            </a:r>
            <a:r>
              <a:rPr lang="en"/>
              <a:t>necessary, and having an team</a:t>
            </a:r>
            <a:r>
              <a:rPr lang="en"/>
              <a:t>  </a:t>
            </a:r>
            <a:endParaRPr/>
          </a:p>
          <a:p>
            <a:pPr indent="0" lvl="0" marL="0" rtl="0" algn="l">
              <a:spcBef>
                <a:spcPts val="1200"/>
              </a:spcBef>
              <a:spcAft>
                <a:spcPts val="1200"/>
              </a:spcAft>
              <a:buNone/>
            </a:pPr>
            <a:r>
              <a:t/>
            </a:r>
            <a:endParaRPr sz="1400"/>
          </a:p>
        </p:txBody>
      </p:sp>
      <p:pic>
        <p:nvPicPr>
          <p:cNvPr id="77" name="Google Shape;77;p16" title="Playing Card Images | Free Photos, PNG Stickers, Wallpapers ..."/>
          <p:cNvPicPr preferRelativeResize="0"/>
          <p:nvPr/>
        </p:nvPicPr>
        <p:blipFill>
          <a:blip r:embed="rId3">
            <a:alphaModFix/>
          </a:blip>
          <a:stretch>
            <a:fillRect/>
          </a:stretch>
        </p:blipFill>
        <p:spPr>
          <a:xfrm>
            <a:off x="7679825" y="3831788"/>
            <a:ext cx="1152474" cy="1152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Let’s see what our project is about!</a:t>
            </a:r>
            <a:endParaRPr>
              <a:solidFill>
                <a:schemeClr val="lt1"/>
              </a:solidFil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Demo: Show your stuff!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951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133"/>
              <a:t>Future</a:t>
            </a:r>
            <a:r>
              <a:rPr lang="en" sz="3133"/>
              <a:t> development</a:t>
            </a:r>
            <a:r>
              <a:rPr lang="en">
                <a:solidFill>
                  <a:schemeClr val="lt1"/>
                </a:solidFill>
              </a:rPr>
              <a:t> </a:t>
            </a:r>
            <a:endParaRPr>
              <a:solidFill>
                <a:schemeClr val="lt1"/>
              </a:solidFill>
            </a:endParaRPr>
          </a:p>
        </p:txBody>
      </p:sp>
      <p:sp>
        <p:nvSpPr>
          <p:cNvPr id="89" name="Google Shape;89;p18"/>
          <p:cNvSpPr txBox="1"/>
          <p:nvPr>
            <p:ph idx="1" type="body"/>
          </p:nvPr>
        </p:nvSpPr>
        <p:spPr>
          <a:xfrm>
            <a:off x="1381050" y="1524000"/>
            <a:ext cx="6381900" cy="268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Directions for Future Development for our application would be to put ads in our game to </a:t>
            </a:r>
            <a:r>
              <a:rPr lang="en" sz="2200"/>
              <a:t>monetize</a:t>
            </a:r>
            <a:r>
              <a:rPr lang="en" sz="2200"/>
              <a:t> it, probably add more players to the game, make it so you can share the link with more people to play with, and make it an online game so they can play online with other people.</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Links to GitHub and Applications</a:t>
            </a:r>
            <a:endParaRPr>
              <a:solidFill>
                <a:schemeClr val="lt1"/>
              </a:solidFill>
            </a:endParaRPr>
          </a:p>
        </p:txBody>
      </p:sp>
      <p:sp>
        <p:nvSpPr>
          <p:cNvPr id="95" name="Google Shape;95;p19"/>
          <p:cNvSpPr txBox="1"/>
          <p:nvPr>
            <p:ph idx="1" type="body"/>
          </p:nvPr>
        </p:nvSpPr>
        <p:spPr>
          <a:xfrm>
            <a:off x="311700" y="1133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GitHub      </a:t>
            </a:r>
            <a:r>
              <a:rPr lang="en" u="sng">
                <a:solidFill>
                  <a:schemeClr val="hlink"/>
                </a:solidFill>
                <a:hlinkClick r:id="rId3"/>
              </a:rPr>
              <a:t>https://github.com/selhz9/Class-Project-1/tree/main</a:t>
            </a:r>
            <a:endParaRPr/>
          </a:p>
          <a:p>
            <a:pPr indent="0" lvl="0" marL="0" rtl="0" algn="l">
              <a:spcBef>
                <a:spcPts val="1200"/>
              </a:spcBef>
              <a:spcAft>
                <a:spcPts val="0"/>
              </a:spcAft>
              <a:buNone/>
            </a:pPr>
            <a:r>
              <a:rPr lang="en"/>
              <a:t>Web Page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E6B474"/>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