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405" autoAdjust="0"/>
  </p:normalViewPr>
  <p:slideViewPr>
    <p:cSldViewPr snapToGrid="0">
      <p:cViewPr varScale="1">
        <p:scale>
          <a:sx n="76" d="100"/>
          <a:sy n="76" d="100"/>
        </p:scale>
        <p:origin x="62" y="11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725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46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8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207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784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9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03307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7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41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0925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20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03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33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1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308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256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726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6107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0245B-B35E-44D2-748D-FE77C245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A01779-3AC1-4308-9180-B0777AEA0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483FA4-5601-0F3C-8FDF-950F00CB9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2CC550-0CEF-6AEF-06F5-BED17776A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959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936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78437C-C21F-8B84-AA25-1A67DD5C1BC5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654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6418874"/>
              </p:ext>
            </p:extLst>
          </p:nvPr>
        </p:nvGraphicFramePr>
        <p:xfrm>
          <a:off x="914400" y="2038350"/>
          <a:ext cx="10515598" cy="3902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99091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table">
            <a:tbl>
              <a:tblPr firstRow="1" bandRow="1"/>
              <a:tblGrid>
                <a:gridCol w="960437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 marL="209550" marR="209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BUILDING CONFIDENCE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ENGAGING THE AUDIENCE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VISUAL AIDS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FINAL TIPS &amp; TAKEAWAYS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/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overcoming nervousness</a:t>
            </a:r>
            <a:endParaRPr lang="en-US" dirty="0"/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engaging the audience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selecting visual aids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effective delivery techniques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Effective body language enhances your message, making it more impactful and memorable:</a:t>
            </a:r>
          </a:p>
          <a:p>
            <a:pPr lvl="1"/>
            <a:r>
              <a:rPr lang="en-US"/>
              <a:t>Meaningful eye contact</a:t>
            </a:r>
          </a:p>
          <a:p>
            <a:pPr lvl="1"/>
            <a:r>
              <a:rPr lang="en-US"/>
              <a:t>Purposeful gestures</a:t>
            </a:r>
          </a:p>
          <a:p>
            <a:pPr lvl="1"/>
            <a:r>
              <a:rPr lang="en-US"/>
              <a:t>Maintain good posture</a:t>
            </a:r>
          </a:p>
          <a:p>
            <a:pPr lvl="1"/>
            <a:r>
              <a:rPr lang="en-US"/>
              <a:t>Control your expressions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navigating q&amp;a sessions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/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</TotalTime>
  <Words>433</Words>
  <Application>Microsoft Office PowerPoint</Application>
  <PresentationFormat>Widescreen</PresentationFormat>
  <Paragraphs>133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Sagona Book</vt:lpstr>
      <vt:lpstr>Gallery</vt:lpstr>
      <vt:lpstr>presentation title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speaking impact 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Selihom Efrem Ogbe</dc:creator>
  <cp:lastModifiedBy>Selihom Efrem Ogbe</cp:lastModifiedBy>
  <cp:revision>1</cp:revision>
  <dcterms:created xsi:type="dcterms:W3CDTF">2025-05-12T16:17:32Z</dcterms:created>
  <dcterms:modified xsi:type="dcterms:W3CDTF">2025-05-12T16:22:13Z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