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7" r:id="rId4"/>
  </p:sldMasterIdLst>
  <p:notesMasterIdLst>
    <p:notesMasterId r:id="rId25"/>
  </p:notesMasterIdLst>
  <p:handoutMasterIdLst>
    <p:handoutMasterId r:id="rId26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8" r:id="rId11"/>
    <p:sldId id="319" r:id="rId12"/>
    <p:sldId id="310" r:id="rId13"/>
    <p:sldId id="320" r:id="rId14"/>
    <p:sldId id="321" r:id="rId15"/>
    <p:sldId id="311" r:id="rId16"/>
    <p:sldId id="322" r:id="rId17"/>
    <p:sldId id="312" r:id="rId18"/>
    <p:sldId id="323" r:id="rId19"/>
    <p:sldId id="314" r:id="rId20"/>
    <p:sldId id="324" r:id="rId21"/>
    <p:sldId id="316" r:id="rId22"/>
    <p:sldId id="315" r:id="rId23"/>
    <p:sldId id="304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5405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5/15/2025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7870-8B44-14D0-EF0A-BE11BCC58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36AF4-222D-6078-D76B-634EF12B37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CAF689-AA27-E3F9-BA15-385DFECC4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FB29C-BB92-BAAC-44A4-54C44D53F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15810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07250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2468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18519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22076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70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5784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7906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603307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0753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172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415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2409253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120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03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33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0016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9308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72560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7726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166107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360245B-B35E-44D2-748D-FE77C245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2A01779-3AC1-4308-9180-B0777AEA0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2483FA4-5601-0F3C-8FDF-950F00CB91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2CC550-0CEF-6AEF-06F5-BED17776A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24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59594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69363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78437C-C21F-8B84-AA25-1A67DD5C1BC5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9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  <p:sldLayoutId id="2147483784" r:id="rId17"/>
    <p:sldLayoutId id="2147483785" r:id="rId18"/>
    <p:sldLayoutId id="2147483786" r:id="rId19"/>
    <p:sldLayoutId id="2147483787" r:id="rId20"/>
    <p:sldLayoutId id="2147483788" r:id="rId21"/>
    <p:sldLayoutId id="2147483789" r:id="rId22"/>
    <p:sldLayoutId id="2147483790" r:id="rId23"/>
    <p:sldLayoutId id="2147483654" r:id="rId2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0ED15-E920-805C-39FF-47F48B816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A301D63-F456-E1CC-3D65-8B53416A6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Actual experience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6C207AC-598D-6B03-4B29-A45E5F4B5D1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3BADFF13-FF17-86FA-8D0E-C185E8BE4C60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08825D-AC08-0FAC-82C3-23A910A20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100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EE939-AB71-2FA9-A4E0-EE555957C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5387-F7DB-03B1-A9CD-615189555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Major challenges </a:t>
            </a:r>
            <a:endParaRPr lang="en-US" sz="6000" b="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EFE970-73F4-EA68-4E8F-10B0A40FDF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202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Challenges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8D43B-1AD4-5D5C-9F52-1DA0C3C77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A7126-6EBA-6D3B-1E24-1A57D4164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Major accomplishments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7118ED-9325-943C-4794-04ADB765CF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762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computer monitor with blue text on screen&#10;&#10;AI-generated content may be incorrect.">
            <a:extLst>
              <a:ext uri="{FF2B5EF4-FFF2-40B4-BE49-F238E27FC236}">
                <a16:creationId xmlns:a16="http://schemas.microsoft.com/office/drawing/2014/main" id="{B3B42BFD-05B6-FC12-D2A0-8BA5C045155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23744" r="2374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BFB97-4CF2-13F8-FACD-D0ABDD75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B439-1687-5EDF-5A31-B71756519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Future plans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31A963-4BF6-D779-7CD6-552612B577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E2B8E-6B88-3DED-A68D-27D18E32C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B6220-F952-A53F-5BBE-1A35DC71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07208"/>
          </a:xfrm>
        </p:spPr>
        <p:txBody>
          <a:bodyPr/>
          <a:lstStyle/>
          <a:p>
            <a:r>
              <a:rPr lang="en-US" dirty="0"/>
              <a:t>Why buy our product?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457D-A477-94B8-CA47-3E5677B413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628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5766959"/>
              </p:ext>
            </p:extLst>
          </p:nvPr>
        </p:nvGraphicFramePr>
        <p:xfrm>
          <a:off x="1451579" y="1853754"/>
          <a:ext cx="9604373" cy="4267912"/>
        </p:xfrm>
        <a:graphic>
          <a:graphicData uri="http://schemas.openxmlformats.org/drawingml/2006/table">
            <a:tbl>
              <a:tblPr firstRow="1" bandRow="1"/>
              <a:tblGrid>
                <a:gridCol w="9604373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432246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Project description and motivation</a:t>
                      </a:r>
                    </a:p>
                  </a:txBody>
                  <a:tcPr marL="209550" marR="20955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42929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Major technical solutions compared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39551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Demo 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GitHub tour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27995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Development journey (plan x actual experience)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  <a:tr h="367584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Major challenges </a:t>
                      </a:r>
                      <a:endParaRPr lang="en-US" sz="2400" b="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3466372"/>
                  </a:ext>
                </a:extLst>
              </a:tr>
              <a:tr h="355963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Major accomplishments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00689766"/>
                  </a:ext>
                </a:extLst>
              </a:tr>
              <a:tr h="327995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Future plans (for us or someone else taking over)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6177308"/>
                  </a:ext>
                </a:extLst>
              </a:tr>
              <a:tr h="440729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Why buy our product?</a:t>
                      </a:r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9056416"/>
                  </a:ext>
                </a:extLst>
              </a:tr>
              <a:tr h="73950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 marL="209550" marR="209550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95349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Project description and motivation</a:t>
            </a:r>
          </a:p>
        </p:txBody>
      </p:sp>
      <p:pic>
        <p:nvPicPr>
          <p:cNvPr id="6" name="Picture Placeholder 5" descr="A computer monitor with blue text on screen&#10;&#10;AI-generated content may be incorrect.">
            <a:extLst>
              <a:ext uri="{FF2B5EF4-FFF2-40B4-BE49-F238E27FC236}">
                <a16:creationId xmlns:a16="http://schemas.microsoft.com/office/drawing/2014/main" id="{8E7F40CC-0FBF-43F8-6C6C-67774569848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2731" r="2273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648" y="914400"/>
            <a:ext cx="6092381" cy="3538728"/>
          </a:xfrm>
        </p:spPr>
        <p:txBody>
          <a:bodyPr anchor="b"/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</a:t>
            </a:r>
            <a:br>
              <a:rPr lang="en-US" dirty="0"/>
            </a:br>
            <a:r>
              <a:rPr lang="en-US" dirty="0"/>
              <a:t>solutions compared 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Placeholder 6" descr="A computer with a monitor and keyboard&#10;&#10;AI-generated content may be incorrect.">
            <a:extLst>
              <a:ext uri="{FF2B5EF4-FFF2-40B4-BE49-F238E27FC236}">
                <a16:creationId xmlns:a16="http://schemas.microsoft.com/office/drawing/2014/main" id="{66FC32FF-7F87-5D16-2356-C7A5837FAAB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1628" r="162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Major technical solutions compared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Abc</a:t>
            </a:r>
            <a:endParaRPr lang="en-US" dirty="0"/>
          </a:p>
          <a:p>
            <a:r>
              <a:rPr lang="en-US" dirty="0"/>
              <a:t>Def</a:t>
            </a:r>
          </a:p>
          <a:p>
            <a:r>
              <a:rPr lang="en-US" dirty="0" err="1"/>
              <a:t>Ghi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Project Demo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DA773-0335-0F1E-597F-959AC1F34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4800" b="0" i="0" u="none" strike="noStrike" kern="120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GitHub tour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31A65-7F2E-B044-1AC7-C9CD942077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5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2B57-8131-9836-9D62-512B638C3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journey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1E18-797B-61FA-E174-489C307E93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plan  VS  actual  experience</a:t>
            </a:r>
          </a:p>
        </p:txBody>
      </p:sp>
    </p:spTree>
    <p:extLst>
      <p:ext uri="{BB962C8B-B14F-4D97-AF65-F5344CB8AC3E}">
        <p14:creationId xmlns:p14="http://schemas.microsoft.com/office/powerpoint/2010/main" val="4095135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Plan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/>
              <a:t>Effective body language enhances your message, making it more impactful and memorable:</a:t>
            </a:r>
          </a:p>
          <a:p>
            <a:pPr lvl="1"/>
            <a:r>
              <a:rPr lang="en-US"/>
              <a:t>Meaningful eye contact</a:t>
            </a:r>
          </a:p>
          <a:p>
            <a:pPr lvl="1"/>
            <a:r>
              <a:rPr lang="en-US"/>
              <a:t>Purposeful gestures</a:t>
            </a:r>
          </a:p>
          <a:p>
            <a:pPr lvl="1"/>
            <a:r>
              <a:rPr lang="en-US"/>
              <a:t>Maintain good posture</a:t>
            </a:r>
          </a:p>
          <a:p>
            <a:pPr lvl="1"/>
            <a:r>
              <a:rPr lang="en-US"/>
              <a:t>Control your expressions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30</TotalTime>
  <Words>462</Words>
  <Application>Microsoft Office PowerPoint</Application>
  <PresentationFormat>Widescreen</PresentationFormat>
  <Paragraphs>144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Courier New</vt:lpstr>
      <vt:lpstr>Gill Sans MT</vt:lpstr>
      <vt:lpstr>Sagona Book</vt:lpstr>
      <vt:lpstr>Gallery</vt:lpstr>
      <vt:lpstr>presentation title</vt:lpstr>
      <vt:lpstr>agenda</vt:lpstr>
      <vt:lpstr>Project description and motivation</vt:lpstr>
      <vt:lpstr>Major  solutions compared </vt:lpstr>
      <vt:lpstr>Major technical solutions compared </vt:lpstr>
      <vt:lpstr>Project Demo </vt:lpstr>
      <vt:lpstr>GitHub tour</vt:lpstr>
      <vt:lpstr>Development journey</vt:lpstr>
      <vt:lpstr>Plan</vt:lpstr>
      <vt:lpstr>Actual experience</vt:lpstr>
      <vt:lpstr>Major challenges </vt:lpstr>
      <vt:lpstr>Challenges</vt:lpstr>
      <vt:lpstr>Major accomplishments</vt:lpstr>
      <vt:lpstr>speaking impact</vt:lpstr>
      <vt:lpstr>Future plans</vt:lpstr>
      <vt:lpstr>final tips &amp; takeaways</vt:lpstr>
      <vt:lpstr>Why buy our product?</vt:lpstr>
      <vt:lpstr>speaking impact </vt:lpstr>
      <vt:lpstr>speaking engagement metrics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Selihom Efrem Ogbe</dc:creator>
  <cp:lastModifiedBy>Mariam Salim</cp:lastModifiedBy>
  <cp:revision>2</cp:revision>
  <dcterms:created xsi:type="dcterms:W3CDTF">2025-05-12T16:17:32Z</dcterms:created>
  <dcterms:modified xsi:type="dcterms:W3CDTF">2025-05-16T00:55:31Z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