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AAE5-A993-45EB-8516-B3D7F0750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C6A88-9210-4636-9D8D-CED48AB3F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D8278-CB0C-4046-9AFE-0400E5BC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F1EA-A906-499B-BFE4-F59B59BA3558}" type="datetimeFigureOut">
              <a:rPr lang="en-ZA" smtClean="0"/>
              <a:t>2020/01/15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3A672-6D72-4248-9FAB-72767923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55A50-FBB1-4D48-95C1-B348CA5E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8B9B-33DF-4CD3-AFFE-48FC67D7CD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305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58DE-04EF-4A85-9FC6-EA9CE54C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42C00-19EA-40F1-85AF-85EEA9848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D3CA6-35A7-4DC0-8498-33337D8C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F1EA-A906-499B-BFE4-F59B59BA3558}" type="datetimeFigureOut">
              <a:rPr lang="en-ZA" smtClean="0"/>
              <a:t>2020/01/15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E5E75-63D3-48EB-9C51-609979A9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54BCC-362D-4566-A57D-75EE1B7D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8B9B-33DF-4CD3-AFFE-48FC67D7CD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972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56A58B-0DCD-4B11-8E1F-BE0C6ECBD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F2990-004B-45E1-A2BF-6059092A1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52F4F-6BC9-44F6-980E-D9DAFE90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F1EA-A906-499B-BFE4-F59B59BA3558}" type="datetimeFigureOut">
              <a:rPr lang="en-ZA" smtClean="0"/>
              <a:t>2020/01/15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B678E-7BCF-4BC1-BC1D-FD43224B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E246D-4D67-4536-AD85-1B382BCE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8B9B-33DF-4CD3-AFFE-48FC67D7CD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3787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9B87-7B73-4756-BA6F-ED11CF2E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C16D5-1742-4283-908C-BF58FAF26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01C3F-A05E-4B1D-9BFF-8DFDD30B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F1EA-A906-499B-BFE4-F59B59BA3558}" type="datetimeFigureOut">
              <a:rPr lang="en-ZA" smtClean="0"/>
              <a:t>2020/01/15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09801-3F1A-4E3A-81BB-CAFB1BFD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47971-62B6-45E2-806E-20515F77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8B9B-33DF-4CD3-AFFE-48FC67D7CD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3953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41652-0EA8-4553-9E99-D0CFA764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54B30-9A3E-4DED-829D-10CBBA9D6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0D3C7-B15B-4B75-A1A6-3F94DC8C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F1EA-A906-499B-BFE4-F59B59BA3558}" type="datetimeFigureOut">
              <a:rPr lang="en-ZA" smtClean="0"/>
              <a:t>2020/01/15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6E1DE-EA95-40E9-BA35-121AE9D4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F6E8C-0600-4EEE-A569-A66FC0F7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8B9B-33DF-4CD3-AFFE-48FC67D7CD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539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0E2D-F20C-42E4-990A-8EC498C8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8357F-76AB-40C8-B11D-AA85F54B7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F3649-BF34-4A64-97F7-65E7029CF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FF143-5285-44AA-82D5-F941DCD9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F1EA-A906-499B-BFE4-F59B59BA3558}" type="datetimeFigureOut">
              <a:rPr lang="en-ZA" smtClean="0"/>
              <a:t>2020/01/15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840C9-EE57-4CEB-8424-419F202B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87929-2BDD-4CAE-8042-6BE056A3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8B9B-33DF-4CD3-AFFE-48FC67D7CD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0030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5FE5-B864-45F1-BDC0-3685DA50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E7B5B-AC4E-441E-8755-9009426E1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17B1C-B385-40B6-A89C-75709D0D1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C32BE-7E77-488E-B177-CEFC34D94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F1E2B-FE69-438C-A9E7-24C56FCD1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62C25-991E-4159-84B6-91457A42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F1EA-A906-499B-BFE4-F59B59BA3558}" type="datetimeFigureOut">
              <a:rPr lang="en-ZA" smtClean="0"/>
              <a:t>2020/01/15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F1BE54-EA92-4E65-86DE-0B68FAA3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08E520-37D0-4655-B18C-0E7F0D68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8B9B-33DF-4CD3-AFFE-48FC67D7CD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013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BD56-BFE4-44B7-A60A-150579FC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8E2AB0-5F0F-40E3-9561-AAEFDACF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F1EA-A906-499B-BFE4-F59B59BA3558}" type="datetimeFigureOut">
              <a:rPr lang="en-ZA" smtClean="0"/>
              <a:t>2020/01/15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1C9E02-E0B9-4131-8134-F6DF2329D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40D28-F8C9-475C-A036-DA8B3283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8B9B-33DF-4CD3-AFFE-48FC67D7CD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3845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46AE3-CE7D-467F-B8B5-1DBD8B55E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F1EA-A906-499B-BFE4-F59B59BA3558}" type="datetimeFigureOut">
              <a:rPr lang="en-ZA" smtClean="0"/>
              <a:t>2020/01/15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A0560-F0C8-4595-AF4A-095DA472F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B9FF9-77D3-494D-98D6-A1396DDE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8B9B-33DF-4CD3-AFFE-48FC67D7CD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4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1105F-4CC2-4177-9583-77FAE65E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2200A-5368-49E3-95F0-09B31AC04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A2631-5134-4615-9DFF-9530C968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F9079-D9F4-4C79-A1E5-95EA6D90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F1EA-A906-499B-BFE4-F59B59BA3558}" type="datetimeFigureOut">
              <a:rPr lang="en-ZA" smtClean="0"/>
              <a:t>2020/01/15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9E70E-9DF0-4F66-A243-C46A3033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9F0A5-F059-4690-BABE-A205C4B7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8B9B-33DF-4CD3-AFFE-48FC67D7CD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0545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BBA1-392C-4FE4-B8C5-B77D505F6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5E9B5-E5DE-4AD6-BA25-5F548879B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801DB-9F31-44A7-B01F-B1FFC5926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2BFCE-327C-4A5D-BDBF-682FB453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F1EA-A906-499B-BFE4-F59B59BA3558}" type="datetimeFigureOut">
              <a:rPr lang="en-ZA" smtClean="0"/>
              <a:t>2020/01/15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95C9F-A28E-487C-9BDA-E596BF34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F4D80-A5DC-4774-A23D-54C82DF2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8B9B-33DF-4CD3-AFFE-48FC67D7CD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951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F455AA-D62C-4474-94AC-7CA82C55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99F21-5AF4-4891-80B8-575304E62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FD57-3464-4458-A458-E352523116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7F1EA-A906-499B-BFE4-F59B59BA3558}" type="datetimeFigureOut">
              <a:rPr lang="en-ZA" smtClean="0"/>
              <a:t>2020/01/15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539F6-19B6-4FF7-93CE-8F4F324A7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49BDB-46A2-4A6B-94A0-3B087E6C9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28B9B-33DF-4CD3-AFFE-48FC67D7CD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697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0F9788-441E-485B-808E-8D1F8C64CA2E}"/>
              </a:ext>
            </a:extLst>
          </p:cNvPr>
          <p:cNvSpPr/>
          <p:nvPr/>
        </p:nvSpPr>
        <p:spPr>
          <a:xfrm>
            <a:off x="839788" y="446049"/>
            <a:ext cx="3932237" cy="24532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F2E0D2-AEDE-4889-957F-35FCB24A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820" y="457201"/>
            <a:ext cx="3679205" cy="234175"/>
          </a:xfrm>
        </p:spPr>
        <p:txBody>
          <a:bodyPr>
            <a:normAutofit fontScale="90000"/>
          </a:bodyPr>
          <a:lstStyle/>
          <a:p>
            <a:r>
              <a:rPr lang="en-ZA" sz="1100" dirty="0">
                <a:solidFill>
                  <a:schemeClr val="bg1"/>
                </a:solidFill>
                <a:latin typeface="Cooper Black" panose="0208090404030B020404" pitchFamily="18" charset="0"/>
              </a:rPr>
              <a:t>DARKIES UNDLEASHED BUYASAMBE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77440C-C47A-4CC7-8491-51D72DA6227E}"/>
              </a:ext>
            </a:extLst>
          </p:cNvPr>
          <p:cNvSpPr/>
          <p:nvPr/>
        </p:nvSpPr>
        <p:spPr>
          <a:xfrm>
            <a:off x="839788" y="735981"/>
            <a:ext cx="3932237" cy="11931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TRIP ADS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C5D874-F930-4C27-9B8F-AEC9DB128D6C}"/>
              </a:ext>
            </a:extLst>
          </p:cNvPr>
          <p:cNvSpPr/>
          <p:nvPr/>
        </p:nvSpPr>
        <p:spPr>
          <a:xfrm>
            <a:off x="839788" y="1962615"/>
            <a:ext cx="1948017" cy="1193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Botswana to Victoria falls Tour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95E538-1113-47DA-9F3F-3963A7141DB7}"/>
              </a:ext>
            </a:extLst>
          </p:cNvPr>
          <p:cNvSpPr/>
          <p:nvPr/>
        </p:nvSpPr>
        <p:spPr>
          <a:xfrm>
            <a:off x="2824008" y="1962615"/>
            <a:ext cx="1948017" cy="1193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70B12E-F5DA-4A30-BE78-3B0DDEE3A638}"/>
              </a:ext>
            </a:extLst>
          </p:cNvPr>
          <p:cNvSpPr/>
          <p:nvPr/>
        </p:nvSpPr>
        <p:spPr>
          <a:xfrm>
            <a:off x="839788" y="3200400"/>
            <a:ext cx="1948017" cy="1193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978F8E-3DF3-40AD-846F-0FC0DA69031C}"/>
              </a:ext>
            </a:extLst>
          </p:cNvPr>
          <p:cNvSpPr/>
          <p:nvPr/>
        </p:nvSpPr>
        <p:spPr>
          <a:xfrm>
            <a:off x="2824008" y="3200400"/>
            <a:ext cx="1948017" cy="1193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BEF6E4-2280-4EDD-B0A8-E6B5FEEBA2BD}"/>
              </a:ext>
            </a:extLst>
          </p:cNvPr>
          <p:cNvSpPr/>
          <p:nvPr/>
        </p:nvSpPr>
        <p:spPr>
          <a:xfrm>
            <a:off x="839788" y="4438185"/>
            <a:ext cx="1948017" cy="1193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E919E7-831C-4BBE-B96F-A66D105A6769}"/>
              </a:ext>
            </a:extLst>
          </p:cNvPr>
          <p:cNvSpPr/>
          <p:nvPr/>
        </p:nvSpPr>
        <p:spPr>
          <a:xfrm>
            <a:off x="2824008" y="4438185"/>
            <a:ext cx="1948017" cy="1193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  <a:p>
            <a:pPr algn="ctr"/>
            <a:endParaRPr lang="en-ZA" dirty="0"/>
          </a:p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5D729E-A3C9-4EF9-8C54-C288CD696D24}"/>
              </a:ext>
            </a:extLst>
          </p:cNvPr>
          <p:cNvSpPr/>
          <p:nvPr/>
        </p:nvSpPr>
        <p:spPr>
          <a:xfrm>
            <a:off x="839788" y="5664819"/>
            <a:ext cx="1948017" cy="1193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95E375-84C2-494B-A656-BF670D87D751}"/>
              </a:ext>
            </a:extLst>
          </p:cNvPr>
          <p:cNvSpPr/>
          <p:nvPr/>
        </p:nvSpPr>
        <p:spPr>
          <a:xfrm>
            <a:off x="2824008" y="5664819"/>
            <a:ext cx="1948017" cy="1193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1467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0F9788-441E-485B-808E-8D1F8C64CA2E}"/>
              </a:ext>
            </a:extLst>
          </p:cNvPr>
          <p:cNvSpPr/>
          <p:nvPr/>
        </p:nvSpPr>
        <p:spPr>
          <a:xfrm>
            <a:off x="839788" y="446049"/>
            <a:ext cx="3932237" cy="24532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F2E0D2-AEDE-4889-957F-35FCB24A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820" y="457201"/>
            <a:ext cx="3679205" cy="234175"/>
          </a:xfrm>
        </p:spPr>
        <p:txBody>
          <a:bodyPr>
            <a:normAutofit/>
          </a:bodyPr>
          <a:lstStyle/>
          <a:p>
            <a:r>
              <a:rPr lang="en-ZA" sz="1000" dirty="0">
                <a:solidFill>
                  <a:schemeClr val="bg1"/>
                </a:solidFill>
                <a:latin typeface="Cooper Black" panose="0208090404030B020404" pitchFamily="18" charset="0"/>
              </a:rPr>
              <a:t>Botswana to Victoria falls Tour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C5D874-F930-4C27-9B8F-AEC9DB128D6C}"/>
              </a:ext>
            </a:extLst>
          </p:cNvPr>
          <p:cNvSpPr/>
          <p:nvPr/>
        </p:nvSpPr>
        <p:spPr>
          <a:xfrm>
            <a:off x="839788" y="752706"/>
            <a:ext cx="1290095" cy="1193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Botswana to Victoria falls Tour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95E538-1113-47DA-9F3F-3963A7141DB7}"/>
              </a:ext>
            </a:extLst>
          </p:cNvPr>
          <p:cNvSpPr/>
          <p:nvPr/>
        </p:nvSpPr>
        <p:spPr>
          <a:xfrm>
            <a:off x="2804241" y="752706"/>
            <a:ext cx="1948017" cy="367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800" dirty="0">
                <a:solidFill>
                  <a:schemeClr val="tx1"/>
                </a:solidFill>
              </a:rPr>
              <a:t>Depart &lt; Johannesburg</a:t>
            </a:r>
          </a:p>
          <a:p>
            <a:r>
              <a:rPr lang="en-ZA" sz="800" dirty="0">
                <a:solidFill>
                  <a:schemeClr val="tx1"/>
                </a:solidFill>
              </a:rPr>
              <a:t>End       &gt; Johannesburg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978F8E-3DF3-40AD-846F-0FC0DA69031C}"/>
              </a:ext>
            </a:extLst>
          </p:cNvPr>
          <p:cNvSpPr/>
          <p:nvPr/>
        </p:nvSpPr>
        <p:spPr>
          <a:xfrm>
            <a:off x="2184187" y="747132"/>
            <a:ext cx="577113" cy="367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50" dirty="0">
                <a:solidFill>
                  <a:schemeClr val="tx1"/>
                </a:solidFill>
              </a:rPr>
              <a:t>11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Days</a:t>
            </a:r>
            <a:endParaRPr lang="en-ZA" sz="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44EE4C-4B18-42ED-9B1D-216337B4E218}"/>
              </a:ext>
            </a:extLst>
          </p:cNvPr>
          <p:cNvSpPr/>
          <p:nvPr/>
        </p:nvSpPr>
        <p:spPr>
          <a:xfrm>
            <a:off x="2173035" y="1165301"/>
            <a:ext cx="588265" cy="367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50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Country</a:t>
            </a:r>
            <a:endParaRPr lang="en-ZA" sz="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61DC35-5E70-46E5-A5AB-F38C1F7FF6D3}"/>
              </a:ext>
            </a:extLst>
          </p:cNvPr>
          <p:cNvSpPr/>
          <p:nvPr/>
        </p:nvSpPr>
        <p:spPr>
          <a:xfrm>
            <a:off x="2173035" y="1577897"/>
            <a:ext cx="588265" cy="367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800" dirty="0">
              <a:solidFill>
                <a:schemeClr val="tx1"/>
              </a:solidFill>
            </a:endParaRP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Cities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CEBF64-6733-4D4C-9556-F160BD586504}"/>
              </a:ext>
            </a:extLst>
          </p:cNvPr>
          <p:cNvSpPr/>
          <p:nvPr/>
        </p:nvSpPr>
        <p:spPr>
          <a:xfrm>
            <a:off x="2804241" y="1165301"/>
            <a:ext cx="1948017" cy="780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00" dirty="0">
              <a:solidFill>
                <a:schemeClr val="tx1"/>
              </a:solidFill>
            </a:endParaRPr>
          </a:p>
          <a:p>
            <a:pPr algn="ctr"/>
            <a:endParaRPr lang="en-ZA" sz="1000" dirty="0">
              <a:solidFill>
                <a:schemeClr val="tx1"/>
              </a:solidFill>
            </a:endParaRPr>
          </a:p>
          <a:p>
            <a:pPr algn="ctr"/>
            <a:r>
              <a:rPr lang="en-ZA" sz="1000" dirty="0">
                <a:solidFill>
                  <a:schemeClr val="tx1"/>
                </a:solidFill>
              </a:rPr>
              <a:t>Rate p/p</a:t>
            </a:r>
          </a:p>
          <a:p>
            <a:pPr algn="ctr"/>
            <a:r>
              <a:rPr lang="en-ZA" sz="1000" b="1" dirty="0">
                <a:solidFill>
                  <a:srgbClr val="C00000"/>
                </a:solidFill>
              </a:rPr>
              <a:t>$1500</a:t>
            </a:r>
          </a:p>
          <a:p>
            <a:pPr algn="ctr"/>
            <a:endParaRPr lang="en-ZA" sz="1000" b="1" dirty="0">
              <a:solidFill>
                <a:schemeClr val="tx1"/>
              </a:solidFill>
            </a:endParaRPr>
          </a:p>
          <a:p>
            <a:pPr algn="ctr"/>
            <a:endParaRPr lang="en-ZA" sz="10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C64496-2DB2-4C40-A4A1-C90D721F6CB4}"/>
              </a:ext>
            </a:extLst>
          </p:cNvPr>
          <p:cNvSpPr/>
          <p:nvPr/>
        </p:nvSpPr>
        <p:spPr>
          <a:xfrm>
            <a:off x="836074" y="1986782"/>
            <a:ext cx="1290095" cy="1193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84F2CA-98D0-4E91-A1FC-59A211C9CA2E}"/>
              </a:ext>
            </a:extLst>
          </p:cNvPr>
          <p:cNvSpPr/>
          <p:nvPr/>
        </p:nvSpPr>
        <p:spPr>
          <a:xfrm>
            <a:off x="2800527" y="1986782"/>
            <a:ext cx="1948017" cy="367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800" dirty="0">
                <a:solidFill>
                  <a:schemeClr val="tx1"/>
                </a:solidFill>
              </a:rPr>
              <a:t>Depart &lt; </a:t>
            </a:r>
          </a:p>
          <a:p>
            <a:r>
              <a:rPr lang="en-ZA" sz="800" dirty="0">
                <a:solidFill>
                  <a:schemeClr val="tx1"/>
                </a:solidFill>
              </a:rPr>
              <a:t>End       &gt;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F1505-FF79-4C22-B332-0E706E94AD72}"/>
              </a:ext>
            </a:extLst>
          </p:cNvPr>
          <p:cNvSpPr/>
          <p:nvPr/>
        </p:nvSpPr>
        <p:spPr>
          <a:xfrm>
            <a:off x="2180473" y="1981208"/>
            <a:ext cx="577113" cy="367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800" dirty="0"/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Days</a:t>
            </a:r>
            <a:endParaRPr lang="en-ZA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E08FB3-7259-4D94-AB2F-136710A9F949}"/>
              </a:ext>
            </a:extLst>
          </p:cNvPr>
          <p:cNvSpPr/>
          <p:nvPr/>
        </p:nvSpPr>
        <p:spPr>
          <a:xfrm>
            <a:off x="2169321" y="2399377"/>
            <a:ext cx="588265" cy="367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900" dirty="0">
              <a:solidFill>
                <a:schemeClr val="tx1"/>
              </a:solidFill>
            </a:endParaRP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Country</a:t>
            </a:r>
            <a:endParaRPr lang="en-ZA" sz="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E1E3EE-3446-4AA0-9741-565857D1B869}"/>
              </a:ext>
            </a:extLst>
          </p:cNvPr>
          <p:cNvSpPr/>
          <p:nvPr/>
        </p:nvSpPr>
        <p:spPr>
          <a:xfrm>
            <a:off x="2169321" y="2811973"/>
            <a:ext cx="588265" cy="367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800" dirty="0">
              <a:solidFill>
                <a:schemeClr val="tx1"/>
              </a:solidFill>
            </a:endParaRPr>
          </a:p>
          <a:p>
            <a:pPr algn="ctr"/>
            <a:endParaRPr lang="en-ZA" sz="800" dirty="0">
              <a:solidFill>
                <a:schemeClr val="tx1"/>
              </a:solidFill>
            </a:endParaRP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Cities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B5CC50-3CE3-4C11-B903-BD57117D83FE}"/>
              </a:ext>
            </a:extLst>
          </p:cNvPr>
          <p:cNvSpPr/>
          <p:nvPr/>
        </p:nvSpPr>
        <p:spPr>
          <a:xfrm>
            <a:off x="2800527" y="2399377"/>
            <a:ext cx="1948017" cy="780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1853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F2E0D2-AEDE-4889-957F-35FCB24A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820" y="457201"/>
            <a:ext cx="3679205" cy="234175"/>
          </a:xfrm>
        </p:spPr>
        <p:txBody>
          <a:bodyPr>
            <a:normAutofit fontScale="90000"/>
          </a:bodyPr>
          <a:lstStyle/>
          <a:p>
            <a:r>
              <a:rPr lang="en-ZA" sz="1100" dirty="0">
                <a:solidFill>
                  <a:schemeClr val="bg1"/>
                </a:solidFill>
                <a:latin typeface="Cooper Black" panose="0208090404030B020404" pitchFamily="18" charset="0"/>
              </a:rPr>
              <a:t>BUYASAMBE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46B22C-6A41-4018-B006-A3B3E1438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6360"/>
            <a:ext cx="3932237" cy="3482627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77440C-C47A-4CC7-8491-51D72DA6227E}"/>
              </a:ext>
            </a:extLst>
          </p:cNvPr>
          <p:cNvSpPr/>
          <p:nvPr/>
        </p:nvSpPr>
        <p:spPr>
          <a:xfrm>
            <a:off x="839787" y="457201"/>
            <a:ext cx="3932237" cy="11931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Trip pics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A13CE1-F87D-4A14-AD31-ED4B6FD0BF40}"/>
              </a:ext>
            </a:extLst>
          </p:cNvPr>
          <p:cNvSpPr/>
          <p:nvPr/>
        </p:nvSpPr>
        <p:spPr>
          <a:xfrm>
            <a:off x="839786" y="1689410"/>
            <a:ext cx="1225935" cy="284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HIGHLIGHT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F80AD1-84C6-45B6-A1F4-9F7184C8D36A}"/>
              </a:ext>
            </a:extLst>
          </p:cNvPr>
          <p:cNvSpPr/>
          <p:nvPr/>
        </p:nvSpPr>
        <p:spPr>
          <a:xfrm>
            <a:off x="2174839" y="1694987"/>
            <a:ext cx="1225934" cy="278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ITINERARY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D1587B-7D34-43D8-A4BC-F8A014F11E7E}"/>
              </a:ext>
            </a:extLst>
          </p:cNvPr>
          <p:cNvSpPr/>
          <p:nvPr/>
        </p:nvSpPr>
        <p:spPr>
          <a:xfrm>
            <a:off x="3546089" y="1689410"/>
            <a:ext cx="1225934" cy="284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DATES</a:t>
            </a:r>
          </a:p>
        </p:txBody>
      </p:sp>
    </p:spTree>
    <p:extLst>
      <p:ext uri="{BB962C8B-B14F-4D97-AF65-F5344CB8AC3E}">
        <p14:creationId xmlns:p14="http://schemas.microsoft.com/office/powerpoint/2010/main" val="253306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0F9788-441E-485B-808E-8D1F8C64CA2E}"/>
              </a:ext>
            </a:extLst>
          </p:cNvPr>
          <p:cNvSpPr/>
          <p:nvPr/>
        </p:nvSpPr>
        <p:spPr>
          <a:xfrm>
            <a:off x="839788" y="446049"/>
            <a:ext cx="3932237" cy="24532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F2E0D2-AEDE-4889-957F-35FCB24A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820" y="457201"/>
            <a:ext cx="3679205" cy="234175"/>
          </a:xfrm>
        </p:spPr>
        <p:txBody>
          <a:bodyPr>
            <a:normAutofit/>
          </a:bodyPr>
          <a:lstStyle/>
          <a:p>
            <a:r>
              <a:rPr lang="en-ZA" sz="1000" dirty="0">
                <a:solidFill>
                  <a:schemeClr val="bg1"/>
                </a:solidFill>
                <a:latin typeface="Cooper Black" panose="0208090404030B020404" pitchFamily="18" charset="0"/>
              </a:rPr>
              <a:t>Botswana to Victoria falls Tour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95E538-1113-47DA-9F3F-3963A7141DB7}"/>
              </a:ext>
            </a:extLst>
          </p:cNvPr>
          <p:cNvSpPr/>
          <p:nvPr/>
        </p:nvSpPr>
        <p:spPr>
          <a:xfrm>
            <a:off x="2804241" y="752706"/>
            <a:ext cx="1948017" cy="367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800" dirty="0">
                <a:solidFill>
                  <a:schemeClr val="tx1"/>
                </a:solidFill>
              </a:rPr>
              <a:t>Depart &lt; Johannesburg</a:t>
            </a:r>
          </a:p>
          <a:p>
            <a:r>
              <a:rPr lang="en-ZA" sz="800" dirty="0">
                <a:solidFill>
                  <a:schemeClr val="tx1"/>
                </a:solidFill>
              </a:rPr>
              <a:t>End       &gt; Johannesburg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978F8E-3DF3-40AD-846F-0FC0DA69031C}"/>
              </a:ext>
            </a:extLst>
          </p:cNvPr>
          <p:cNvSpPr/>
          <p:nvPr/>
        </p:nvSpPr>
        <p:spPr>
          <a:xfrm>
            <a:off x="839788" y="752706"/>
            <a:ext cx="577113" cy="367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50" dirty="0">
                <a:solidFill>
                  <a:schemeClr val="tx1"/>
                </a:solidFill>
              </a:rPr>
              <a:t>11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Days</a:t>
            </a:r>
            <a:endParaRPr lang="en-ZA" sz="800" dirty="0"/>
          </a:p>
        </p:txBody>
      </p:sp>
    </p:spTree>
    <p:extLst>
      <p:ext uri="{BB962C8B-B14F-4D97-AF65-F5344CB8AC3E}">
        <p14:creationId xmlns:p14="http://schemas.microsoft.com/office/powerpoint/2010/main" val="258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63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Cooper Black</vt:lpstr>
      <vt:lpstr>Office Theme</vt:lpstr>
      <vt:lpstr>DARKIES UNDLEASHED BUYASAMBE</vt:lpstr>
      <vt:lpstr>Botswana to Victoria falls Tour</vt:lpstr>
      <vt:lpstr>BUYASAMBE</vt:lpstr>
      <vt:lpstr>Botswana to Victoria falls Tour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BUYASAMBE</dc:title>
  <dc:creator>Thabiso Shekeshe</dc:creator>
  <cp:lastModifiedBy>Thabiso Shekeshe</cp:lastModifiedBy>
  <cp:revision>5</cp:revision>
  <dcterms:created xsi:type="dcterms:W3CDTF">2020-01-15T17:08:05Z</dcterms:created>
  <dcterms:modified xsi:type="dcterms:W3CDTF">2020-01-15T17:50:29Z</dcterms:modified>
</cp:coreProperties>
</file>