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465438" y="322441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to social media accounts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25" y="225644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Comments and concerns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x="207113" y="1955573"/>
            <a:ext cx="8729775" cy="328200"/>
            <a:chOff x="207113" y="2318075"/>
            <a:chExt cx="8729775" cy="328200"/>
          </a:xfrm>
        </p:grpSpPr>
        <p:cxnSp>
          <p:nvCxnSpPr>
            <p:cNvPr id="71" name="Shape 71"/>
            <p:cNvCxnSpPr/>
            <p:nvPr/>
          </p:nvCxnSpPr>
          <p:spPr>
            <a:xfrm flipH="1" rot="10800000">
              <a:off x="1048388" y="2469100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2" name="Shape 72"/>
            <p:cNvSpPr txBox="1"/>
            <p:nvPr/>
          </p:nvSpPr>
          <p:spPr>
            <a:xfrm>
              <a:off x="8079788" y="2318075"/>
              <a:ext cx="857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207113" y="2318075"/>
              <a:ext cx="840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4" name="Shape 74"/>
          <p:cNvSpPr/>
          <p:nvPr/>
        </p:nvSpPr>
        <p:spPr>
          <a:xfrm>
            <a:off x="4465438" y="41567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 of past work / projects</a:t>
            </a:r>
          </a:p>
        </p:txBody>
      </p:sp>
      <p:sp>
        <p:nvSpPr>
          <p:cNvPr id="75" name="Shape 75"/>
          <p:cNvSpPr/>
          <p:nvPr/>
        </p:nvSpPr>
        <p:spPr>
          <a:xfrm>
            <a:off x="5926938" y="32244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76" name="Shape 76"/>
          <p:cNvSpPr/>
          <p:nvPr/>
        </p:nvSpPr>
        <p:spPr>
          <a:xfrm>
            <a:off x="4465438" y="37233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Navigate page</a:t>
            </a:r>
          </a:p>
        </p:txBody>
      </p:sp>
      <p:sp>
        <p:nvSpPr>
          <p:cNvPr id="77" name="Shape 77"/>
          <p:cNvSpPr/>
          <p:nvPr/>
        </p:nvSpPr>
        <p:spPr>
          <a:xfrm>
            <a:off x="5191038" y="45901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self-portrait</a:t>
            </a:r>
          </a:p>
        </p:txBody>
      </p:sp>
      <p:sp>
        <p:nvSpPr>
          <p:cNvPr id="78" name="Shape 78"/>
          <p:cNvSpPr/>
          <p:nvPr/>
        </p:nvSpPr>
        <p:spPr>
          <a:xfrm>
            <a:off x="1719363" y="28024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Photo gallery</a:t>
            </a:r>
          </a:p>
        </p:txBody>
      </p:sp>
      <p:sp>
        <p:nvSpPr>
          <p:cNvPr id="79" name="Shape 79"/>
          <p:cNvSpPr/>
          <p:nvPr/>
        </p:nvSpPr>
        <p:spPr>
          <a:xfrm>
            <a:off x="6887713" y="27725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</a:t>
            </a:r>
          </a:p>
        </p:txBody>
      </p:sp>
      <p:sp>
        <p:nvSpPr>
          <p:cNvPr id="80" name="Shape 80"/>
          <p:cNvSpPr/>
          <p:nvPr/>
        </p:nvSpPr>
        <p:spPr>
          <a:xfrm>
            <a:off x="3952938" y="280244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Crux of Data Science</a:t>
            </a:r>
          </a:p>
        </p:txBody>
      </p:sp>
      <p:sp>
        <p:nvSpPr>
          <p:cNvPr id="81" name="Shape 81"/>
          <p:cNvSpPr/>
          <p:nvPr/>
        </p:nvSpPr>
        <p:spPr>
          <a:xfrm>
            <a:off x="6887713" y="222656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Information</a:t>
            </a:r>
          </a:p>
        </p:txBody>
      </p:sp>
      <p:sp>
        <p:nvSpPr>
          <p:cNvPr id="82" name="Shape 82"/>
          <p:cNvSpPr/>
          <p:nvPr/>
        </p:nvSpPr>
        <p:spPr>
          <a:xfrm>
            <a:off x="2957463" y="22564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102250" y="154000"/>
            <a:ext cx="8939500" cy="4835500"/>
            <a:chOff x="47900" y="198450"/>
            <a:chExt cx="8939500" cy="4835500"/>
          </a:xfrm>
        </p:grpSpPr>
        <p:cxnSp>
          <p:nvCxnSpPr>
            <p:cNvPr id="88" name="Shape 88"/>
            <p:cNvCxnSpPr>
              <a:stCxn id="89" idx="2"/>
              <a:endCxn id="90" idx="0"/>
            </p:cNvCxnSpPr>
            <p:nvPr/>
          </p:nvCxnSpPr>
          <p:spPr>
            <a:xfrm>
              <a:off x="4662275" y="526650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91" name="Shape 91"/>
            <p:cNvCxnSpPr/>
            <p:nvPr/>
          </p:nvCxnSpPr>
          <p:spPr>
            <a:xfrm rot="10800000">
              <a:off x="943500" y="2585425"/>
              <a:ext cx="72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 flipH="1" rot="9066449">
              <a:off x="2330754" y="1305484"/>
              <a:ext cx="3798418" cy="64295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Shape 94"/>
            <p:cNvCxnSpPr/>
            <p:nvPr/>
          </p:nvCxnSpPr>
          <p:spPr>
            <a:xfrm flipH="1" rot="10800000">
              <a:off x="2653825" y="1600550"/>
              <a:ext cx="4247400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95" name="Shape 95"/>
            <p:cNvSpPr/>
            <p:nvPr/>
          </p:nvSpPr>
          <p:spPr>
            <a:xfrm>
              <a:off x="355675" y="4439000"/>
              <a:ext cx="184800" cy="143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55675" y="4172250"/>
              <a:ext cx="184800" cy="1437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55675" y="4705750"/>
              <a:ext cx="184800" cy="1437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573575" y="4080000"/>
              <a:ext cx="1791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635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573575" y="4346750"/>
              <a:ext cx="1791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635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573575" y="4613500"/>
              <a:ext cx="1791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635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3766325" y="198450"/>
              <a:ext cx="1791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766325" y="4705750"/>
              <a:ext cx="1791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47900" y="2407650"/>
              <a:ext cx="9435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8200500" y="2407650"/>
              <a:ext cx="7869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16275" y="102600"/>
            <a:ext cx="1422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Kano Model</a:t>
            </a:r>
          </a:p>
        </p:txBody>
      </p:sp>
      <p:sp>
        <p:nvSpPr>
          <p:cNvPr id="104" name="Shape 104"/>
          <p:cNvSpPr/>
          <p:nvPr/>
        </p:nvSpPr>
        <p:spPr>
          <a:xfrm>
            <a:off x="5667613" y="10034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105" name="Shape 105"/>
          <p:cNvSpPr/>
          <p:nvPr/>
        </p:nvSpPr>
        <p:spPr>
          <a:xfrm>
            <a:off x="7321263" y="11697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</a:t>
            </a:r>
          </a:p>
        </p:txBody>
      </p:sp>
      <p:sp>
        <p:nvSpPr>
          <p:cNvPr id="106" name="Shape 106"/>
          <p:cNvSpPr/>
          <p:nvPr/>
        </p:nvSpPr>
        <p:spPr>
          <a:xfrm>
            <a:off x="2878913" y="14706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Navigate page</a:t>
            </a:r>
          </a:p>
        </p:txBody>
      </p:sp>
      <p:sp>
        <p:nvSpPr>
          <p:cNvPr id="107" name="Shape 107"/>
          <p:cNvSpPr/>
          <p:nvPr/>
        </p:nvSpPr>
        <p:spPr>
          <a:xfrm>
            <a:off x="7426388" y="63624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Information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5667613" y="5173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self-portrait</a:t>
            </a:r>
          </a:p>
        </p:txBody>
      </p:sp>
      <p:sp>
        <p:nvSpPr>
          <p:cNvPr id="109" name="Shape 109"/>
          <p:cNvSpPr/>
          <p:nvPr/>
        </p:nvSpPr>
        <p:spPr>
          <a:xfrm>
            <a:off x="4242088" y="183181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to social media accounts</a:t>
            </a:r>
          </a:p>
        </p:txBody>
      </p:sp>
      <p:sp>
        <p:nvSpPr>
          <p:cNvPr id="110" name="Shape 110"/>
          <p:cNvSpPr/>
          <p:nvPr/>
        </p:nvSpPr>
        <p:spPr>
          <a:xfrm>
            <a:off x="3952938" y="280244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Crux of Data Science</a:t>
            </a:r>
          </a:p>
        </p:txBody>
      </p:sp>
      <p:sp>
        <p:nvSpPr>
          <p:cNvPr id="111" name="Shape 111"/>
          <p:cNvSpPr/>
          <p:nvPr/>
        </p:nvSpPr>
        <p:spPr>
          <a:xfrm>
            <a:off x="1538863" y="10034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Page</a:t>
            </a:r>
          </a:p>
        </p:txBody>
      </p:sp>
      <p:sp>
        <p:nvSpPr>
          <p:cNvPr id="112" name="Shape 112"/>
          <p:cNvSpPr/>
          <p:nvPr/>
        </p:nvSpPr>
        <p:spPr>
          <a:xfrm>
            <a:off x="5792113" y="29732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Photo gallery</a:t>
            </a:r>
          </a:p>
        </p:txBody>
      </p:sp>
      <p:sp>
        <p:nvSpPr>
          <p:cNvPr id="113" name="Shape 113"/>
          <p:cNvSpPr/>
          <p:nvPr/>
        </p:nvSpPr>
        <p:spPr>
          <a:xfrm>
            <a:off x="6592225" y="404319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Comments and concerns</a:t>
            </a:r>
          </a:p>
        </p:txBody>
      </p:sp>
      <p:sp>
        <p:nvSpPr>
          <p:cNvPr id="114" name="Shape 114"/>
          <p:cNvSpPr/>
          <p:nvPr/>
        </p:nvSpPr>
        <p:spPr>
          <a:xfrm>
            <a:off x="3317638" y="8182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 of past work / 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