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9" autoAdjust="0"/>
    <p:restoredTop sz="94660"/>
  </p:normalViewPr>
  <p:slideViewPr>
    <p:cSldViewPr snapToGrid="0">
      <p:cViewPr>
        <p:scale>
          <a:sx n="60" d="100"/>
          <a:sy n="60" d="100"/>
        </p:scale>
        <p:origin x="-27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95277-FC75-771D-E025-1E3172152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1EC40C-88F6-BD03-66C9-B625A2F0D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CC86A-C094-300F-49FC-7F8E168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218E4-EB0B-B5FF-82FD-E74603EB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531976-F2DA-B00F-4C4C-9E080FCE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3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F0C05-5F6D-6CDC-6307-B7287899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AC1625-8920-296F-555E-37994096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E0EB5-6B40-0898-8EBE-11BE840E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8B04D-18E4-1B53-050C-124CD1D1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8813C-B914-4FFF-BA35-652F7339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46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482A7E-89C6-FC21-7478-B736853C3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A6F0EE-9053-6E20-D100-8BB66D40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F9CB8-22FB-75BD-8E4E-FF43FFA1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B8889-22EB-7BA2-4CAB-861A94E1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4FA085-E981-C43C-BF27-4C145581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1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3FBCC-598F-B671-C91D-6CDFB67E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6C434-C8EC-DBAE-5492-744161CC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DBCC1-369D-8111-FC67-8840A463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F2301-C4BB-4AE8-89BE-EE6392C8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BC8F4-735D-2B25-1A1B-66B9FDBA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3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F6629-75D3-BA39-4F33-8CB8EAC7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816C6-115F-BF5B-4689-E617DC84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F7E9D-FC37-45C4-4E89-5C640AD0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8D7A5D-EC2F-29EA-CE97-D243C4FF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F43F79-B0F2-A874-C8D3-3B3D8A2A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9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2A50B-3BBC-E6D5-E327-35A0834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CD692-3003-C604-31A3-5353DA6A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50FAD3-65B1-28A3-8EA0-3DFFF8C5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516BE6-6948-3D08-F46F-8CFC85D6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30DD3C-0727-B7F0-72EB-6534460F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3414D-309F-921E-6676-2132C56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91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B5219-4489-3351-875C-BCCE310D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AA78E-042A-431C-2CC3-2C8645CB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144C7F-8540-3D60-01E0-B28DC8AA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9E4D9D-30B4-0EA1-1A09-927A67262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4FC20F-3205-3E1D-17B9-A61CE5517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190154-D143-DE22-982C-FD49CA4E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01C703-B8F5-6651-8378-CE7155E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15E474-0E80-8445-A033-0228744F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79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DA265-7418-D83B-1101-E569BF1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506C5F-4A43-DA0F-688C-B7322286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0287B1-088A-6F7E-57C4-B3A41EFE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9F221-B1DA-E478-F91B-53D4A86F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0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CF6996-2E74-C847-1BDB-8E38F454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D27541-7C6C-EF6C-AA37-E476762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CDD320-D2E6-7C91-0749-99B620E6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51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AF9D7-3647-D683-43AD-8F365F80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23DA5-4CA4-C565-34BD-18A98CD3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9C3CD8-1321-A4D6-3033-E28133C1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6BF48D-C3D1-4815-6230-88D2386B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FCE3D-24B3-9D1B-AEE5-61D3F6E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6FFFB-6F88-ED7B-577F-BF74E256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18B2C-D7F4-AA79-B112-66C6774D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2396EE-D11B-2B3C-9C2C-2335AD414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330A42-DBB0-7BD3-0763-CB905E4E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25B461-160B-BE47-1A4B-7E7E5A23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A53AA-1C75-3062-5BF1-7D5F41D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7471AB-1FC7-A320-E750-29C27B4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8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8B93C0-412E-55C3-5296-9937CC34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04852C-EA97-00BA-630E-5DC514ED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8C18EE-8E30-A1BF-BD69-2635F747D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23BE3-86C3-4B27-8A51-5B2734DEEE95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D9872A-50B6-2F59-CD58-95335F5E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B8A7B-851F-ED79-580D-E5D563DFE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DCED2-42A5-43E8-A291-DDE71365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8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essin humoristiqu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FA4ABAFB-7868-6CCE-8B33-39E55AD2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Image 15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A6E03EF4-0BE2-743B-66C3-2B3D110C5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4" y="4387276"/>
            <a:ext cx="2349929" cy="137826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07F5BC4-ABFC-F0B2-FCBF-606EEDEE2CDE}"/>
              </a:ext>
            </a:extLst>
          </p:cNvPr>
          <p:cNvSpPr txBox="1"/>
          <p:nvPr/>
        </p:nvSpPr>
        <p:spPr>
          <a:xfrm>
            <a:off x="466531" y="3605063"/>
            <a:ext cx="11252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/>
              <a:t>Semaine Transverse DevOps – Groupe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C505F3E-1BB8-A01B-13BC-5B0CCA5E214F}"/>
              </a:ext>
            </a:extLst>
          </p:cNvPr>
          <p:cNvSpPr txBox="1"/>
          <p:nvPr/>
        </p:nvSpPr>
        <p:spPr>
          <a:xfrm>
            <a:off x="9116009" y="4169672"/>
            <a:ext cx="2275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ADDARIO Mattéo</a:t>
            </a:r>
          </a:p>
          <a:p>
            <a:r>
              <a:rPr lang="fr-FR" dirty="0"/>
              <a:t>AYAD Sélim</a:t>
            </a:r>
          </a:p>
          <a:p>
            <a:r>
              <a:rPr lang="fr-FR" dirty="0"/>
              <a:t>DOPPLER Thomas</a:t>
            </a:r>
          </a:p>
          <a:p>
            <a:r>
              <a:rPr lang="fr-FR" dirty="0"/>
              <a:t>FRITSCH Tom</a:t>
            </a:r>
          </a:p>
          <a:p>
            <a:r>
              <a:rPr lang="fr-FR" dirty="0"/>
              <a:t>HALLACI </a:t>
            </a:r>
            <a:r>
              <a:rPr lang="fr-FR" dirty="0" err="1"/>
              <a:t>Imrane</a:t>
            </a:r>
            <a:endParaRPr lang="fr-FR" dirty="0"/>
          </a:p>
          <a:p>
            <a:r>
              <a:rPr lang="fr-FR" dirty="0"/>
              <a:t>PUMA Julien</a:t>
            </a:r>
          </a:p>
          <a:p>
            <a:r>
              <a:rPr lang="fr-FR" dirty="0"/>
              <a:t>SERPETTE Quentin</a:t>
            </a:r>
          </a:p>
        </p:txBody>
      </p:sp>
    </p:spTree>
    <p:extLst>
      <p:ext uri="{BB962C8B-B14F-4D97-AF65-F5344CB8AC3E}">
        <p14:creationId xmlns:p14="http://schemas.microsoft.com/office/powerpoint/2010/main" val="340578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CB202-B36B-9BEC-D557-906AB46F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L’équipe souhaiterait remercier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A9317-3A6C-1DA3-6378-48CDDAF2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12"/>
            <a:ext cx="10515600" cy="166506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Notre groupe pour le travail et la bonne humeur (pensée à Sélim et Tom)</a:t>
            </a:r>
          </a:p>
          <a:p>
            <a:r>
              <a:rPr lang="fr-FR" dirty="0"/>
              <a:t>Les intervenants pour leur avisés conseils</a:t>
            </a:r>
          </a:p>
          <a:p>
            <a:r>
              <a:rPr lang="fr-FR" dirty="0" err="1"/>
              <a:t>Haitham</a:t>
            </a:r>
            <a:r>
              <a:rPr lang="fr-FR" dirty="0"/>
              <a:t> pour la composition des groupes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5624D5-E809-E89F-F380-285E3E6D7905}"/>
              </a:ext>
            </a:extLst>
          </p:cNvPr>
          <p:cNvSpPr txBox="1"/>
          <p:nvPr/>
        </p:nvSpPr>
        <p:spPr>
          <a:xfrm>
            <a:off x="2786909" y="3309246"/>
            <a:ext cx="6824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Mais souhaiterait souligner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F9A500D-1A8E-F6A6-6DE1-F42AE904460E}"/>
              </a:ext>
            </a:extLst>
          </p:cNvPr>
          <p:cNvSpPr txBox="1">
            <a:spLocks/>
          </p:cNvSpPr>
          <p:nvPr/>
        </p:nvSpPr>
        <p:spPr>
          <a:xfrm>
            <a:off x="823683" y="4248560"/>
            <a:ext cx="10515600" cy="1665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Déséquilibre entre le nombre de personnes de chaque team et la quantité de travail à fournir</a:t>
            </a:r>
          </a:p>
          <a:p>
            <a:r>
              <a:rPr lang="fr-FR" dirty="0"/>
              <a:t>Fonctionnement Agile en </a:t>
            </a:r>
            <a:r>
              <a:rPr lang="fr-FR" dirty="0" err="1"/>
              <a:t>crunch</a:t>
            </a:r>
            <a:r>
              <a:rPr lang="fr-FR" dirty="0"/>
              <a:t> d’une journée…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57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5DD63B-EC3C-4D71-1EC9-974D2E9F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Sommaire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9B986-FFC8-1BA7-8368-626192B0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/>
              <a:t>Présentation Technique</a:t>
            </a:r>
          </a:p>
          <a:p>
            <a:r>
              <a:rPr lang="fr-FR" sz="2200"/>
              <a:t>Démonstration</a:t>
            </a:r>
          </a:p>
          <a:p>
            <a:r>
              <a:rPr lang="fr-FR" sz="2200"/>
              <a:t>Ressenti Individuel</a:t>
            </a:r>
          </a:p>
          <a:p>
            <a:r>
              <a:rPr lang="fr-FR" sz="2200"/>
              <a:t>Remerciements</a:t>
            </a:r>
          </a:p>
        </p:txBody>
      </p:sp>
      <p:pic>
        <p:nvPicPr>
          <p:cNvPr id="5" name="Image 4" descr="Une image contenant clipart, illustration, Dessin animé, croquis&#10;&#10;Description générée automatiquement">
            <a:extLst>
              <a:ext uri="{FF2B5EF4-FFF2-40B4-BE49-F238E27FC236}">
                <a16:creationId xmlns:a16="http://schemas.microsoft.com/office/drawing/2014/main" id="{9C18C6E9-A864-0842-74E5-BC8224176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" r="2" b="1864"/>
          <a:stretch/>
        </p:blipFill>
        <p:spPr>
          <a:xfrm>
            <a:off x="5976091" y="782651"/>
            <a:ext cx="5120438" cy="510496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5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F74A7-0EDB-9B53-8DAA-599F1322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285CE-9FB1-8756-CB1E-1608BA18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743"/>
            <a:ext cx="10515600" cy="219891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Développement Applications</a:t>
            </a:r>
          </a:p>
          <a:p>
            <a:pPr lvl="1"/>
            <a:r>
              <a:rPr lang="fr-FR" dirty="0"/>
              <a:t>Partie Développement :</a:t>
            </a:r>
          </a:p>
          <a:p>
            <a:pPr lvl="2"/>
            <a:r>
              <a:rPr lang="fr-FR" dirty="0"/>
              <a:t>HTML5</a:t>
            </a:r>
          </a:p>
          <a:p>
            <a:pPr lvl="2"/>
            <a:r>
              <a:rPr lang="fr-FR" dirty="0"/>
              <a:t>CSS3</a:t>
            </a:r>
          </a:p>
          <a:p>
            <a:pPr lvl="2"/>
            <a:r>
              <a:rPr lang="fr-FR" dirty="0"/>
              <a:t>JS</a:t>
            </a:r>
          </a:p>
          <a:p>
            <a:pPr lvl="2"/>
            <a:r>
              <a:rPr lang="fr-FR" dirty="0"/>
              <a:t>PHP Code </a:t>
            </a:r>
            <a:r>
              <a:rPr lang="fr-FR" dirty="0" err="1"/>
              <a:t>Igniter</a:t>
            </a:r>
            <a:endParaRPr lang="fr-FR" dirty="0"/>
          </a:p>
          <a:p>
            <a:pPr lvl="2"/>
            <a:r>
              <a:rPr lang="fr-FR" dirty="0" err="1"/>
              <a:t>My</a:t>
            </a:r>
            <a:r>
              <a:rPr lang="fr-FR" dirty="0"/>
              <a:t> SQL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29D7733-54E9-C4F0-3651-9FA0917A108E}"/>
              </a:ext>
            </a:extLst>
          </p:cNvPr>
          <p:cNvSpPr txBox="1">
            <a:spLocks/>
          </p:cNvSpPr>
          <p:nvPr/>
        </p:nvSpPr>
        <p:spPr>
          <a:xfrm>
            <a:off x="714828" y="3864882"/>
            <a:ext cx="10515600" cy="189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Partie Réseau :</a:t>
            </a:r>
          </a:p>
          <a:p>
            <a:pPr lvl="2"/>
            <a:endParaRPr lang="fr-FR" dirty="0"/>
          </a:p>
        </p:txBody>
      </p:sp>
      <p:pic>
        <p:nvPicPr>
          <p:cNvPr id="6" name="Image 5" descr="Une image contenant clipart, illustration, Dessin animé, croquis&#10;&#10;Description générée automatiquement">
            <a:extLst>
              <a:ext uri="{FF2B5EF4-FFF2-40B4-BE49-F238E27FC236}">
                <a16:creationId xmlns:a16="http://schemas.microsoft.com/office/drawing/2014/main" id="{AA933DE9-76BA-8B1F-536A-51003642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65" y="1027906"/>
            <a:ext cx="3569745" cy="3864882"/>
          </a:xfrm>
          <a:prstGeom prst="rect">
            <a:avLst/>
          </a:prstGeom>
          <a:effectLst>
            <a:reflection endPos="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646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53EF2-F926-D04C-06EA-E07C5800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7" y="1239927"/>
            <a:ext cx="10684220" cy="46805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3600" dirty="0"/>
              <a:t>DEMON-STRATION</a:t>
            </a:r>
          </a:p>
        </p:txBody>
      </p:sp>
    </p:spTree>
    <p:extLst>
      <p:ext uri="{BB962C8B-B14F-4D97-AF65-F5344CB8AC3E}">
        <p14:creationId xmlns:p14="http://schemas.microsoft.com/office/powerpoint/2010/main" val="3482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Julien PUMA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79C99C-566F-8AFF-6816-F3CBA7E5E9B4}"/>
              </a:ext>
            </a:extLst>
          </p:cNvPr>
          <p:cNvSpPr txBox="1"/>
          <p:nvPr/>
        </p:nvSpPr>
        <p:spPr>
          <a:xfrm>
            <a:off x="1733107" y="2902688"/>
            <a:ext cx="8378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Outils Numérique</a:t>
            </a:r>
          </a:p>
          <a:p>
            <a:r>
              <a:rPr lang="fr-FR" dirty="0"/>
              <a:t>Collaboration Facile</a:t>
            </a:r>
          </a:p>
          <a:p>
            <a:r>
              <a:rPr lang="fr-FR" dirty="0"/>
              <a:t>Bonne expérience</a:t>
            </a:r>
          </a:p>
          <a:p>
            <a:r>
              <a:rPr lang="fr-FR" dirty="0"/>
              <a:t>Quelques difficultés d’adaptation</a:t>
            </a:r>
          </a:p>
          <a:p>
            <a:r>
              <a:rPr lang="fr-FR" dirty="0"/>
              <a:t>Outils : Discord, Teams, Trello,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Numérilab</a:t>
            </a:r>
            <a:endParaRPr lang="fr-FR" dirty="0"/>
          </a:p>
          <a:p>
            <a:r>
              <a:rPr lang="fr-FR" dirty="0"/>
              <a:t>Qualité des collaborateurs bien exploitées par le chef de groupe</a:t>
            </a:r>
          </a:p>
        </p:txBody>
      </p:sp>
    </p:spTree>
    <p:extLst>
      <p:ext uri="{BB962C8B-B14F-4D97-AF65-F5344CB8AC3E}">
        <p14:creationId xmlns:p14="http://schemas.microsoft.com/office/powerpoint/2010/main" val="86330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err="1"/>
              <a:t>Imrane</a:t>
            </a:r>
            <a:r>
              <a:rPr lang="fr-FR" dirty="0"/>
              <a:t> HALLACI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52AE7D-83CE-1D47-B055-C3B6352C7CC6}"/>
              </a:ext>
            </a:extLst>
          </p:cNvPr>
          <p:cNvSpPr txBox="1"/>
          <p:nvPr/>
        </p:nvSpPr>
        <p:spPr>
          <a:xfrm>
            <a:off x="1733107" y="2902688"/>
            <a:ext cx="8378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Manque d’explication</a:t>
            </a:r>
          </a:p>
          <a:p>
            <a:r>
              <a:rPr lang="fr-FR" dirty="0"/>
              <a:t>Bonne répartition des tâches par le chef de groupe</a:t>
            </a:r>
          </a:p>
          <a:p>
            <a:r>
              <a:rPr lang="fr-FR" dirty="0"/>
              <a:t>Travail d’équipe</a:t>
            </a:r>
          </a:p>
          <a:p>
            <a:r>
              <a:rPr lang="fr-FR" dirty="0"/>
              <a:t>Bonne expérience</a:t>
            </a:r>
          </a:p>
          <a:p>
            <a:r>
              <a:rPr lang="fr-FR" dirty="0"/>
              <a:t>Facilité d’utilisation des outils choisis</a:t>
            </a:r>
          </a:p>
          <a:p>
            <a:r>
              <a:rPr lang="fr-FR" dirty="0"/>
              <a:t>Outils : Discord, Teams, Trello,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Numérilab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1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Mattéo ADDARIO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55EF0C-1C70-B4E6-D926-5E2C6FF8F556}"/>
              </a:ext>
            </a:extLst>
          </p:cNvPr>
          <p:cNvSpPr txBox="1"/>
          <p:nvPr/>
        </p:nvSpPr>
        <p:spPr>
          <a:xfrm>
            <a:off x="1733107" y="2902688"/>
            <a:ext cx="8378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Tâches bien définies et réparties par notre chef de groupe</a:t>
            </a:r>
          </a:p>
          <a:p>
            <a:r>
              <a:rPr lang="fr-FR" dirty="0"/>
              <a:t>Cohésion d’équipe</a:t>
            </a:r>
          </a:p>
          <a:p>
            <a:r>
              <a:rPr lang="fr-FR" dirty="0"/>
              <a:t>Simplicité et efficacité</a:t>
            </a:r>
          </a:p>
          <a:p>
            <a:r>
              <a:rPr lang="fr-FR" dirty="0"/>
              <a:t>Le nombre de membre a rendu la répartition des tâches plus compliquée</a:t>
            </a:r>
          </a:p>
          <a:p>
            <a:r>
              <a:rPr lang="fr-FR" dirty="0"/>
              <a:t>Reprise à la volée suite à un absent pour maladie</a:t>
            </a:r>
          </a:p>
          <a:p>
            <a:r>
              <a:rPr lang="fr-FR" dirty="0"/>
              <a:t>Outils : Discord, Teams, Trello,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Numérilab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Thomas DOPPLER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01D044-894F-496F-429C-ABAA3D573630}"/>
              </a:ext>
            </a:extLst>
          </p:cNvPr>
          <p:cNvSpPr txBox="1"/>
          <p:nvPr/>
        </p:nvSpPr>
        <p:spPr>
          <a:xfrm>
            <a:off x="1733107" y="2902688"/>
            <a:ext cx="8378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Capacité d’adaptation du groupe</a:t>
            </a:r>
          </a:p>
          <a:p>
            <a:r>
              <a:rPr lang="fr-FR" dirty="0"/>
              <a:t>Problèmes d’adaptation de la méthode Agile </a:t>
            </a:r>
          </a:p>
          <a:p>
            <a:r>
              <a:rPr lang="fr-FR" dirty="0"/>
              <a:t>Durée trop courte</a:t>
            </a:r>
          </a:p>
          <a:p>
            <a:r>
              <a:rPr lang="fr-FR" dirty="0"/>
              <a:t>Tâches et rôles bien répartis et adapté en permanence</a:t>
            </a:r>
          </a:p>
          <a:p>
            <a:r>
              <a:rPr lang="fr-FR" dirty="0"/>
              <a:t>Communication avec le chef de projet au centre de la réussite du projet</a:t>
            </a:r>
          </a:p>
          <a:p>
            <a:r>
              <a:rPr lang="fr-FR" dirty="0"/>
              <a:t>Gestion de l’historique</a:t>
            </a:r>
          </a:p>
          <a:p>
            <a:r>
              <a:rPr lang="fr-FR" dirty="0"/>
              <a:t>Manque de temps</a:t>
            </a:r>
          </a:p>
          <a:p>
            <a:r>
              <a:rPr lang="fr-FR" dirty="0"/>
              <a:t>Outils : Teams, Discord, Git, Trello </a:t>
            </a:r>
          </a:p>
        </p:txBody>
      </p:sp>
    </p:spTree>
    <p:extLst>
      <p:ext uri="{BB962C8B-B14F-4D97-AF65-F5344CB8AC3E}">
        <p14:creationId xmlns:p14="http://schemas.microsoft.com/office/powerpoint/2010/main" val="12841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656B0-CC01-3D3F-7093-10135B12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Expérience par membre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0649E-7808-840F-18DC-A72F27F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/>
              <a:t>Quentin SERPETTE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A04D5D-5330-4AD2-36EF-6CCD9058D633}"/>
              </a:ext>
            </a:extLst>
          </p:cNvPr>
          <p:cNvSpPr txBox="1"/>
          <p:nvPr/>
        </p:nvSpPr>
        <p:spPr>
          <a:xfrm>
            <a:off x="1733107" y="2902688"/>
            <a:ext cx="8378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d’outils adaptés comme Trello et Teams</a:t>
            </a:r>
          </a:p>
          <a:p>
            <a:r>
              <a:rPr lang="fr-FR" dirty="0"/>
              <a:t>Prise du lead et organisation selon les capacités de chacun</a:t>
            </a:r>
          </a:p>
          <a:p>
            <a:r>
              <a:rPr lang="fr-FR" dirty="0"/>
              <a:t>Appétence pour le travail en groupe où les individualités permettent un collectif</a:t>
            </a:r>
          </a:p>
          <a:p>
            <a:r>
              <a:rPr lang="fr-FR" dirty="0"/>
              <a:t>Travail collaboratif sur Teams et Whiteboard.io</a:t>
            </a:r>
          </a:p>
          <a:p>
            <a:r>
              <a:rPr lang="fr-FR" dirty="0"/>
              <a:t>Durée trop courte</a:t>
            </a:r>
          </a:p>
          <a:p>
            <a:r>
              <a:rPr lang="fr-FR" dirty="0"/>
              <a:t>Répartition des tâches selon les capacités de chacun</a:t>
            </a:r>
          </a:p>
          <a:p>
            <a:r>
              <a:rPr lang="fr-FR" dirty="0"/>
              <a:t>Communication permanente avec le reste du groupe</a:t>
            </a:r>
          </a:p>
          <a:p>
            <a:r>
              <a:rPr lang="fr-FR" dirty="0"/>
              <a:t>Imprégnation de la culture réseau grâce au travail en équipe</a:t>
            </a:r>
          </a:p>
          <a:p>
            <a:r>
              <a:rPr lang="fr-FR" dirty="0"/>
              <a:t>Manque de temps et mauvais équilibre entre les différentes teams</a:t>
            </a:r>
          </a:p>
          <a:p>
            <a:r>
              <a:rPr lang="fr-FR" dirty="0"/>
              <a:t>Outils : Teams, Discord, Git, Trello </a:t>
            </a:r>
          </a:p>
          <a:p>
            <a:r>
              <a:rPr lang="fr-FR" dirty="0"/>
              <a:t>Utilisation d’outils déjà connu et simple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318737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393</Words>
  <Application>Microsoft Office PowerPoint</Application>
  <PresentationFormat>Grand écran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Présentation PowerPoint</vt:lpstr>
      <vt:lpstr>Sommaire</vt:lpstr>
      <vt:lpstr>Présentation Technique</vt:lpstr>
      <vt:lpstr>Présentation PowerPoint</vt:lpstr>
      <vt:lpstr>Retour Expérience par membre de l’équipe</vt:lpstr>
      <vt:lpstr>Retour Expérience par membre de l’équipe</vt:lpstr>
      <vt:lpstr>Retour Expérience par membre de l’équipe</vt:lpstr>
      <vt:lpstr>Retour Expérience par membre de l’équipe</vt:lpstr>
      <vt:lpstr>Retour Expérience par membre de l’équipe</vt:lpstr>
      <vt:lpstr>L’équipe souhaiterait remercier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SERPETTE</dc:creator>
  <cp:lastModifiedBy>Quentin SERPETTE</cp:lastModifiedBy>
  <cp:revision>4</cp:revision>
  <dcterms:created xsi:type="dcterms:W3CDTF">2024-06-27T16:19:13Z</dcterms:created>
  <dcterms:modified xsi:type="dcterms:W3CDTF">2024-06-27T20:45:08Z</dcterms:modified>
</cp:coreProperties>
</file>