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62"/>
  </p:notesMasterIdLst>
  <p:handoutMasterIdLst>
    <p:handoutMasterId r:id="rId163"/>
  </p:handoutMasterIdLst>
  <p:sldIdLst>
    <p:sldId id="256"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495" r:id="rId19"/>
    <p:sldId id="606" r:id="rId20"/>
    <p:sldId id="607" r:id="rId21"/>
    <p:sldId id="608" r:id="rId22"/>
    <p:sldId id="611" r:id="rId23"/>
    <p:sldId id="609" r:id="rId24"/>
    <p:sldId id="610" r:id="rId25"/>
    <p:sldId id="494" r:id="rId26"/>
    <p:sldId id="496" r:id="rId27"/>
    <p:sldId id="497" r:id="rId28"/>
    <p:sldId id="498" r:id="rId29"/>
    <p:sldId id="499" r:id="rId30"/>
    <p:sldId id="520" r:id="rId31"/>
    <p:sldId id="509" r:id="rId32"/>
    <p:sldId id="507" r:id="rId33"/>
    <p:sldId id="510" r:id="rId34"/>
    <p:sldId id="508" r:id="rId35"/>
    <p:sldId id="511" r:id="rId36"/>
    <p:sldId id="512" r:id="rId37"/>
    <p:sldId id="513" r:id="rId38"/>
    <p:sldId id="514" r:id="rId39"/>
    <p:sldId id="500" r:id="rId40"/>
    <p:sldId id="339" r:id="rId41"/>
    <p:sldId id="505" r:id="rId42"/>
    <p:sldId id="506" r:id="rId43"/>
    <p:sldId id="501" r:id="rId44"/>
    <p:sldId id="502" r:id="rId45"/>
    <p:sldId id="521" r:id="rId46"/>
    <p:sldId id="522" r:id="rId47"/>
    <p:sldId id="523" r:id="rId48"/>
    <p:sldId id="524" r:id="rId49"/>
    <p:sldId id="340" r:id="rId50"/>
    <p:sldId id="341" r:id="rId51"/>
    <p:sldId id="342" r:id="rId52"/>
    <p:sldId id="343" r:id="rId53"/>
    <p:sldId id="504" r:id="rId54"/>
    <p:sldId id="344" r:id="rId55"/>
    <p:sldId id="345" r:id="rId56"/>
    <p:sldId id="346" r:id="rId57"/>
    <p:sldId id="347" r:id="rId58"/>
    <p:sldId id="348" r:id="rId59"/>
    <p:sldId id="349" r:id="rId60"/>
    <p:sldId id="350" r:id="rId61"/>
    <p:sldId id="351" r:id="rId62"/>
    <p:sldId id="352" r:id="rId63"/>
    <p:sldId id="503" r:id="rId64"/>
    <p:sldId id="597" r:id="rId65"/>
    <p:sldId id="631" r:id="rId66"/>
    <p:sldId id="632" r:id="rId67"/>
    <p:sldId id="633" r:id="rId68"/>
    <p:sldId id="634" r:id="rId69"/>
    <p:sldId id="635" r:id="rId70"/>
    <p:sldId id="636" r:id="rId71"/>
    <p:sldId id="637" r:id="rId72"/>
    <p:sldId id="638" r:id="rId73"/>
    <p:sldId id="365" r:id="rId74"/>
    <p:sldId id="366" r:id="rId75"/>
    <p:sldId id="367" r:id="rId76"/>
    <p:sldId id="614" r:id="rId77"/>
    <p:sldId id="617" r:id="rId78"/>
    <p:sldId id="613" r:id="rId79"/>
    <p:sldId id="621" r:id="rId80"/>
    <p:sldId id="620" r:id="rId81"/>
    <p:sldId id="619" r:id="rId82"/>
    <p:sldId id="618" r:id="rId83"/>
    <p:sldId id="616" r:id="rId84"/>
    <p:sldId id="622" r:id="rId85"/>
    <p:sldId id="623" r:id="rId86"/>
    <p:sldId id="525" r:id="rId87"/>
    <p:sldId id="526" r:id="rId88"/>
    <p:sldId id="527" r:id="rId89"/>
    <p:sldId id="528" r:id="rId90"/>
    <p:sldId id="529" r:id="rId91"/>
    <p:sldId id="530" r:id="rId92"/>
    <p:sldId id="531" r:id="rId93"/>
    <p:sldId id="532" r:id="rId94"/>
    <p:sldId id="533" r:id="rId95"/>
    <p:sldId id="534" r:id="rId96"/>
    <p:sldId id="535" r:id="rId97"/>
    <p:sldId id="536" r:id="rId98"/>
    <p:sldId id="537" r:id="rId99"/>
    <p:sldId id="538" r:id="rId100"/>
    <p:sldId id="539" r:id="rId101"/>
    <p:sldId id="540" r:id="rId102"/>
    <p:sldId id="541" r:id="rId103"/>
    <p:sldId id="542" r:id="rId104"/>
    <p:sldId id="543" r:id="rId105"/>
    <p:sldId id="544" r:id="rId106"/>
    <p:sldId id="545" r:id="rId107"/>
    <p:sldId id="546" r:id="rId108"/>
    <p:sldId id="547" r:id="rId109"/>
    <p:sldId id="549" r:id="rId110"/>
    <p:sldId id="550" r:id="rId111"/>
    <p:sldId id="551" r:id="rId112"/>
    <p:sldId id="552" r:id="rId113"/>
    <p:sldId id="553" r:id="rId114"/>
    <p:sldId id="554" r:id="rId115"/>
    <p:sldId id="555" r:id="rId116"/>
    <p:sldId id="556" r:id="rId117"/>
    <p:sldId id="557" r:id="rId118"/>
    <p:sldId id="558" r:id="rId119"/>
    <p:sldId id="559" r:id="rId120"/>
    <p:sldId id="560" r:id="rId121"/>
    <p:sldId id="561" r:id="rId122"/>
    <p:sldId id="562" r:id="rId123"/>
    <p:sldId id="563" r:id="rId124"/>
    <p:sldId id="624" r:id="rId125"/>
    <p:sldId id="625" r:id="rId126"/>
    <p:sldId id="626" r:id="rId127"/>
    <p:sldId id="627" r:id="rId128"/>
    <p:sldId id="628" r:id="rId129"/>
    <p:sldId id="629" r:id="rId130"/>
    <p:sldId id="630" r:id="rId131"/>
    <p:sldId id="564" r:id="rId132"/>
    <p:sldId id="565" r:id="rId133"/>
    <p:sldId id="566" r:id="rId134"/>
    <p:sldId id="568" r:id="rId135"/>
    <p:sldId id="570" r:id="rId136"/>
    <p:sldId id="639" r:id="rId137"/>
    <p:sldId id="572" r:id="rId138"/>
    <p:sldId id="573" r:id="rId139"/>
    <p:sldId id="574" r:id="rId140"/>
    <p:sldId id="575" r:id="rId141"/>
    <p:sldId id="576" r:id="rId142"/>
    <p:sldId id="577" r:id="rId143"/>
    <p:sldId id="578" r:id="rId144"/>
    <p:sldId id="579" r:id="rId145"/>
    <p:sldId id="580" r:id="rId146"/>
    <p:sldId id="581" r:id="rId147"/>
    <p:sldId id="582" r:id="rId148"/>
    <p:sldId id="583" r:id="rId149"/>
    <p:sldId id="584" r:id="rId150"/>
    <p:sldId id="585" r:id="rId151"/>
    <p:sldId id="586" r:id="rId152"/>
    <p:sldId id="587" r:id="rId153"/>
    <p:sldId id="588" r:id="rId154"/>
    <p:sldId id="589" r:id="rId155"/>
    <p:sldId id="590" r:id="rId156"/>
    <p:sldId id="591" r:id="rId157"/>
    <p:sldId id="592" r:id="rId158"/>
    <p:sldId id="596" r:id="rId159"/>
    <p:sldId id="594" r:id="rId160"/>
    <p:sldId id="595" r:id="rId161"/>
  </p:sldIdLst>
  <p:sldSz cx="9144000" cy="6858000" type="screen4x3"/>
  <p:notesSz cx="6797675" cy="9928225"/>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600"/>
    <a:srgbClr val="393A3B"/>
    <a:srgbClr val="800000"/>
    <a:srgbClr val="000066"/>
    <a:srgbClr val="000099"/>
    <a:srgbClr val="2F16E8"/>
    <a:srgbClr val="000000"/>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03" autoAdjust="0"/>
    <p:restoredTop sz="95401" autoAdjust="0"/>
  </p:normalViewPr>
  <p:slideViewPr>
    <p:cSldViewPr>
      <p:cViewPr varScale="1">
        <p:scale>
          <a:sx n="114" d="100"/>
          <a:sy n="114" d="100"/>
        </p:scale>
        <p:origin x="1752" y="1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92"/>
    </p:cViewPr>
  </p:sorterViewPr>
  <p:notesViewPr>
    <p:cSldViewPr>
      <p:cViewPr varScale="1">
        <p:scale>
          <a:sx n="64" d="100"/>
          <a:sy n="64" d="100"/>
        </p:scale>
        <p:origin x="-2952" y="-114"/>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A3B8C9-1B49-4F5C-B33D-8AC459C2CBED}" type="doc">
      <dgm:prSet loTypeId="urn:microsoft.com/office/officeart/2005/8/layout/hierarchy2" loCatId="hierarchy" qsTypeId="urn:microsoft.com/office/officeart/2005/8/quickstyle/simple5" qsCatId="simple" csTypeId="urn:microsoft.com/office/officeart/2005/8/colors/accent1_2" csCatId="accent1" phldr="1"/>
      <dgm:spPr/>
      <dgm:t>
        <a:bodyPr/>
        <a:lstStyle/>
        <a:p>
          <a:endParaRPr lang="en-US"/>
        </a:p>
      </dgm:t>
    </dgm:pt>
    <dgm:pt modelId="{74F5BE53-9F06-44C4-B9E8-77B922473CD6}">
      <dgm:prSet phldrT="[Text]" custT="1"/>
      <dgm:spPr/>
      <dgm:t>
        <a:bodyPr/>
        <a:lstStyle/>
        <a:p>
          <a:r>
            <a:rPr lang="en-US" sz="1600" dirty="0"/>
            <a:t>1</a:t>
          </a:r>
        </a:p>
      </dgm:t>
    </dgm:pt>
    <dgm:pt modelId="{98F542E6-7971-468D-B0A9-A5DCF8D1FDDF}" type="parTrans" cxnId="{CF82AE6C-5B91-4C60-AFA3-37877DDB0C17}">
      <dgm:prSet/>
      <dgm:spPr/>
      <dgm:t>
        <a:bodyPr/>
        <a:lstStyle/>
        <a:p>
          <a:endParaRPr lang="en-US"/>
        </a:p>
      </dgm:t>
    </dgm:pt>
    <dgm:pt modelId="{87CEC369-96E2-457E-8AD1-EF755088A2C9}" type="sibTrans" cxnId="{CF82AE6C-5B91-4C60-AFA3-37877DDB0C17}">
      <dgm:prSet/>
      <dgm:spPr/>
      <dgm:t>
        <a:bodyPr/>
        <a:lstStyle/>
        <a:p>
          <a:endParaRPr lang="en-US"/>
        </a:p>
      </dgm:t>
    </dgm:pt>
    <dgm:pt modelId="{23E8CC36-FF0F-4351-A90C-47E5F77BA208}">
      <dgm:prSet phldrT="[Text]" custT="1"/>
      <dgm:spPr/>
      <dgm:t>
        <a:bodyPr/>
        <a:lstStyle/>
        <a:p>
          <a:r>
            <a:rPr lang="en-US" sz="1600" dirty="0"/>
            <a:t>2</a:t>
          </a:r>
        </a:p>
      </dgm:t>
    </dgm:pt>
    <dgm:pt modelId="{BFE8FF56-35C7-483D-B8E9-02E3C866FF9F}" type="parTrans" cxnId="{9E8EC53F-D008-4EF3-98C1-70CAB68D7086}">
      <dgm:prSet/>
      <dgm:spPr>
        <a:ln>
          <a:solidFill>
            <a:schemeClr val="accent1"/>
          </a:solidFill>
          <a:tailEnd type="triangle" w="lg" len="lg"/>
        </a:ln>
      </dgm:spPr>
      <dgm:t>
        <a:bodyPr/>
        <a:lstStyle/>
        <a:p>
          <a:endParaRPr lang="en-US"/>
        </a:p>
      </dgm:t>
    </dgm:pt>
    <dgm:pt modelId="{648B4E6C-496E-4311-B984-666D4412A2A3}" type="sibTrans" cxnId="{9E8EC53F-D008-4EF3-98C1-70CAB68D7086}">
      <dgm:prSet/>
      <dgm:spPr/>
      <dgm:t>
        <a:bodyPr/>
        <a:lstStyle/>
        <a:p>
          <a:endParaRPr lang="en-US"/>
        </a:p>
      </dgm:t>
    </dgm:pt>
    <dgm:pt modelId="{B5E5ABB3-F543-49CB-828E-1CC9E597566C}">
      <dgm:prSet phldrT="[Text]" custT="1"/>
      <dgm:spPr/>
      <dgm:t>
        <a:bodyPr/>
        <a:lstStyle/>
        <a:p>
          <a:r>
            <a:rPr lang="en-US" sz="1600" dirty="0"/>
            <a:t>3</a:t>
          </a:r>
        </a:p>
      </dgm:t>
    </dgm:pt>
    <dgm:pt modelId="{8C23545E-C131-4575-8332-48A29E456BA3}" type="parTrans" cxnId="{73F9CFF4-F6DF-48FE-97FC-B834F2A0AEC9}">
      <dgm:prSet/>
      <dgm:spPr>
        <a:ln>
          <a:solidFill>
            <a:schemeClr val="accent1"/>
          </a:solidFill>
          <a:tailEnd type="triangle" w="lg" len="lg"/>
        </a:ln>
      </dgm:spPr>
      <dgm:t>
        <a:bodyPr/>
        <a:lstStyle/>
        <a:p>
          <a:endParaRPr lang="en-US"/>
        </a:p>
      </dgm:t>
    </dgm:pt>
    <dgm:pt modelId="{6191BBFB-0CEE-49AD-B10E-3A34028CD4C4}" type="sibTrans" cxnId="{73F9CFF4-F6DF-48FE-97FC-B834F2A0AEC9}">
      <dgm:prSet/>
      <dgm:spPr/>
      <dgm:t>
        <a:bodyPr/>
        <a:lstStyle/>
        <a:p>
          <a:endParaRPr lang="en-US"/>
        </a:p>
      </dgm:t>
    </dgm:pt>
    <dgm:pt modelId="{E719F861-2B34-4579-ACEC-C49492CE522D}">
      <dgm:prSet phldrT="[Text]" custT="1"/>
      <dgm:spPr/>
      <dgm:t>
        <a:bodyPr/>
        <a:lstStyle/>
        <a:p>
          <a:r>
            <a:rPr lang="en-US" sz="1600" dirty="0"/>
            <a:t>4</a:t>
          </a:r>
        </a:p>
      </dgm:t>
    </dgm:pt>
    <dgm:pt modelId="{D79530BE-4BB1-4F41-B7C1-31E733BD7E55}" type="parTrans" cxnId="{0F8F14DF-3DAE-48E3-9A3D-D0F14B87E467}">
      <dgm:prSet/>
      <dgm:spPr>
        <a:ln>
          <a:solidFill>
            <a:schemeClr val="accent1"/>
          </a:solidFill>
          <a:tailEnd type="triangle" w="lg" len="lg"/>
        </a:ln>
      </dgm:spPr>
      <dgm:t>
        <a:bodyPr/>
        <a:lstStyle/>
        <a:p>
          <a:endParaRPr lang="en-US"/>
        </a:p>
      </dgm:t>
    </dgm:pt>
    <dgm:pt modelId="{C3F21E16-B1DB-49C7-AD49-D7E9F39B7E44}" type="sibTrans" cxnId="{0F8F14DF-3DAE-48E3-9A3D-D0F14B87E467}">
      <dgm:prSet/>
      <dgm:spPr/>
      <dgm:t>
        <a:bodyPr/>
        <a:lstStyle/>
        <a:p>
          <a:endParaRPr lang="en-US"/>
        </a:p>
      </dgm:t>
    </dgm:pt>
    <dgm:pt modelId="{72001914-A7BB-4C0A-96C9-49D9FD9BEB74}" type="pres">
      <dgm:prSet presAssocID="{6EA3B8C9-1B49-4F5C-B33D-8AC459C2CBED}" presName="diagram" presStyleCnt="0">
        <dgm:presLayoutVars>
          <dgm:chPref val="1"/>
          <dgm:dir/>
          <dgm:animOne val="branch"/>
          <dgm:animLvl val="lvl"/>
          <dgm:resizeHandles val="exact"/>
        </dgm:presLayoutVars>
      </dgm:prSet>
      <dgm:spPr/>
    </dgm:pt>
    <dgm:pt modelId="{A474AFE5-FE59-4D0C-BB2E-6BC1091E9794}" type="pres">
      <dgm:prSet presAssocID="{74F5BE53-9F06-44C4-B9E8-77B922473CD6}" presName="root1" presStyleCnt="0"/>
      <dgm:spPr/>
    </dgm:pt>
    <dgm:pt modelId="{51C54EB6-3FE8-45DA-B2B0-1748E5D3CF66}" type="pres">
      <dgm:prSet presAssocID="{74F5BE53-9F06-44C4-B9E8-77B922473CD6}" presName="LevelOneTextNode" presStyleLbl="node0" presStyleIdx="0" presStyleCnt="1" custScaleX="14146" custScaleY="28291">
        <dgm:presLayoutVars>
          <dgm:chPref val="3"/>
        </dgm:presLayoutVars>
      </dgm:prSet>
      <dgm:spPr>
        <a:prstGeom prst="ellipse">
          <a:avLst/>
        </a:prstGeom>
      </dgm:spPr>
    </dgm:pt>
    <dgm:pt modelId="{16D0C56C-B2D9-4C0A-BFE9-BA420C8D18FF}" type="pres">
      <dgm:prSet presAssocID="{74F5BE53-9F06-44C4-B9E8-77B922473CD6}" presName="level2hierChild" presStyleCnt="0"/>
      <dgm:spPr/>
    </dgm:pt>
    <dgm:pt modelId="{C203E625-9E27-4322-8A1A-DCE192DA3111}" type="pres">
      <dgm:prSet presAssocID="{BFE8FF56-35C7-483D-B8E9-02E3C866FF9F}" presName="conn2-1" presStyleLbl="parChTrans1D2" presStyleIdx="0" presStyleCnt="1"/>
      <dgm:spPr/>
    </dgm:pt>
    <dgm:pt modelId="{2FFE3026-91FE-49D3-BC76-360475890DF4}" type="pres">
      <dgm:prSet presAssocID="{BFE8FF56-35C7-483D-B8E9-02E3C866FF9F}" presName="connTx" presStyleLbl="parChTrans1D2" presStyleIdx="0" presStyleCnt="1"/>
      <dgm:spPr/>
    </dgm:pt>
    <dgm:pt modelId="{3BBC57C1-F1DE-48AF-862E-0C317B3CD857}" type="pres">
      <dgm:prSet presAssocID="{23E8CC36-FF0F-4351-A90C-47E5F77BA208}" presName="root2" presStyleCnt="0"/>
      <dgm:spPr/>
    </dgm:pt>
    <dgm:pt modelId="{FA404972-9322-4E92-97AA-BD3A8CD15B1B}" type="pres">
      <dgm:prSet presAssocID="{23E8CC36-FF0F-4351-A90C-47E5F77BA208}" presName="LevelTwoTextNode" presStyleLbl="node2" presStyleIdx="0" presStyleCnt="1" custScaleX="14146" custScaleY="28291">
        <dgm:presLayoutVars>
          <dgm:chPref val="3"/>
        </dgm:presLayoutVars>
      </dgm:prSet>
      <dgm:spPr>
        <a:prstGeom prst="ellipse">
          <a:avLst/>
        </a:prstGeom>
      </dgm:spPr>
    </dgm:pt>
    <dgm:pt modelId="{5F92430E-56E6-4FE1-8E89-2481C2573119}" type="pres">
      <dgm:prSet presAssocID="{23E8CC36-FF0F-4351-A90C-47E5F77BA208}" presName="level3hierChild" presStyleCnt="0"/>
      <dgm:spPr/>
    </dgm:pt>
    <dgm:pt modelId="{A4611596-F89C-4BF0-B73F-E47B3D7C77FE}" type="pres">
      <dgm:prSet presAssocID="{8C23545E-C131-4575-8332-48A29E456BA3}" presName="conn2-1" presStyleLbl="parChTrans1D3" presStyleIdx="0" presStyleCnt="2"/>
      <dgm:spPr/>
    </dgm:pt>
    <dgm:pt modelId="{F5A34F0A-BA9B-49AC-B618-F4C42245399E}" type="pres">
      <dgm:prSet presAssocID="{8C23545E-C131-4575-8332-48A29E456BA3}" presName="connTx" presStyleLbl="parChTrans1D3" presStyleIdx="0" presStyleCnt="2"/>
      <dgm:spPr/>
    </dgm:pt>
    <dgm:pt modelId="{5A4226DE-10FC-4636-ABE9-9037A896EA49}" type="pres">
      <dgm:prSet presAssocID="{B5E5ABB3-F543-49CB-828E-1CC9E597566C}" presName="root2" presStyleCnt="0"/>
      <dgm:spPr/>
    </dgm:pt>
    <dgm:pt modelId="{8B6FC4EB-6D4E-47F3-B8E1-17F3E560D721}" type="pres">
      <dgm:prSet presAssocID="{B5E5ABB3-F543-49CB-828E-1CC9E597566C}" presName="LevelTwoTextNode" presStyleLbl="node3" presStyleIdx="0" presStyleCnt="2" custScaleX="14146" custScaleY="28291">
        <dgm:presLayoutVars>
          <dgm:chPref val="3"/>
        </dgm:presLayoutVars>
      </dgm:prSet>
      <dgm:spPr>
        <a:prstGeom prst="ellipse">
          <a:avLst/>
        </a:prstGeom>
      </dgm:spPr>
    </dgm:pt>
    <dgm:pt modelId="{C62CCF72-A791-495E-B139-1EE7244730CD}" type="pres">
      <dgm:prSet presAssocID="{B5E5ABB3-F543-49CB-828E-1CC9E597566C}" presName="level3hierChild" presStyleCnt="0"/>
      <dgm:spPr/>
    </dgm:pt>
    <dgm:pt modelId="{F710D6B5-6469-4FA8-813D-D4662BDDACFC}" type="pres">
      <dgm:prSet presAssocID="{D79530BE-4BB1-4F41-B7C1-31E733BD7E55}" presName="conn2-1" presStyleLbl="parChTrans1D3" presStyleIdx="1" presStyleCnt="2"/>
      <dgm:spPr/>
    </dgm:pt>
    <dgm:pt modelId="{06364BB5-655D-4410-9381-B6BC9886E992}" type="pres">
      <dgm:prSet presAssocID="{D79530BE-4BB1-4F41-B7C1-31E733BD7E55}" presName="connTx" presStyleLbl="parChTrans1D3" presStyleIdx="1" presStyleCnt="2"/>
      <dgm:spPr/>
    </dgm:pt>
    <dgm:pt modelId="{1A2090B3-89FF-4AD4-9A98-008BE25357DF}" type="pres">
      <dgm:prSet presAssocID="{E719F861-2B34-4579-ACEC-C49492CE522D}" presName="root2" presStyleCnt="0"/>
      <dgm:spPr/>
    </dgm:pt>
    <dgm:pt modelId="{7B9BF66C-B646-411E-BF9F-CB470DA8C558}" type="pres">
      <dgm:prSet presAssocID="{E719F861-2B34-4579-ACEC-C49492CE522D}" presName="LevelTwoTextNode" presStyleLbl="node3" presStyleIdx="1" presStyleCnt="2" custScaleX="14146" custScaleY="28291">
        <dgm:presLayoutVars>
          <dgm:chPref val="3"/>
        </dgm:presLayoutVars>
      </dgm:prSet>
      <dgm:spPr>
        <a:prstGeom prst="ellipse">
          <a:avLst/>
        </a:prstGeom>
      </dgm:spPr>
    </dgm:pt>
    <dgm:pt modelId="{E324E511-BEAE-4106-9701-F6CA9A6E9DC5}" type="pres">
      <dgm:prSet presAssocID="{E719F861-2B34-4579-ACEC-C49492CE522D}" presName="level3hierChild" presStyleCnt="0"/>
      <dgm:spPr/>
    </dgm:pt>
  </dgm:ptLst>
  <dgm:cxnLst>
    <dgm:cxn modelId="{0445C201-63A3-47D9-AAEF-FD59ADAB4B7E}" type="presOf" srcId="{23E8CC36-FF0F-4351-A90C-47E5F77BA208}" destId="{FA404972-9322-4E92-97AA-BD3A8CD15B1B}" srcOrd="0" destOrd="0" presId="urn:microsoft.com/office/officeart/2005/8/layout/hierarchy2"/>
    <dgm:cxn modelId="{3C9BE119-107D-4904-B732-7FCCAD80BCD4}" type="presOf" srcId="{D79530BE-4BB1-4F41-B7C1-31E733BD7E55}" destId="{06364BB5-655D-4410-9381-B6BC9886E992}" srcOrd="1" destOrd="0" presId="urn:microsoft.com/office/officeart/2005/8/layout/hierarchy2"/>
    <dgm:cxn modelId="{8FD28721-768E-42CF-B7E7-115DCBED0BAB}" type="presOf" srcId="{BFE8FF56-35C7-483D-B8E9-02E3C866FF9F}" destId="{C203E625-9E27-4322-8A1A-DCE192DA3111}" srcOrd="0" destOrd="0" presId="urn:microsoft.com/office/officeart/2005/8/layout/hierarchy2"/>
    <dgm:cxn modelId="{B9612D27-1BE2-4737-97C9-4218A5C0AB08}" type="presOf" srcId="{BFE8FF56-35C7-483D-B8E9-02E3C866FF9F}" destId="{2FFE3026-91FE-49D3-BC76-360475890DF4}" srcOrd="1" destOrd="0" presId="urn:microsoft.com/office/officeart/2005/8/layout/hierarchy2"/>
    <dgm:cxn modelId="{72CD4A2C-FE18-4CFE-A700-6B8C8AF843DD}" type="presOf" srcId="{8C23545E-C131-4575-8332-48A29E456BA3}" destId="{A4611596-F89C-4BF0-B73F-E47B3D7C77FE}" srcOrd="0" destOrd="0" presId="urn:microsoft.com/office/officeart/2005/8/layout/hierarchy2"/>
    <dgm:cxn modelId="{9E8EC53F-D008-4EF3-98C1-70CAB68D7086}" srcId="{74F5BE53-9F06-44C4-B9E8-77B922473CD6}" destId="{23E8CC36-FF0F-4351-A90C-47E5F77BA208}" srcOrd="0" destOrd="0" parTransId="{BFE8FF56-35C7-483D-B8E9-02E3C866FF9F}" sibTransId="{648B4E6C-496E-4311-B984-666D4412A2A3}"/>
    <dgm:cxn modelId="{EED34061-16F5-4CDC-8C4A-1887AD4669B5}" type="presOf" srcId="{B5E5ABB3-F543-49CB-828E-1CC9E597566C}" destId="{8B6FC4EB-6D4E-47F3-B8E1-17F3E560D721}" srcOrd="0" destOrd="0" presId="urn:microsoft.com/office/officeart/2005/8/layout/hierarchy2"/>
    <dgm:cxn modelId="{CF82AE6C-5B91-4C60-AFA3-37877DDB0C17}" srcId="{6EA3B8C9-1B49-4F5C-B33D-8AC459C2CBED}" destId="{74F5BE53-9F06-44C4-B9E8-77B922473CD6}" srcOrd="0" destOrd="0" parTransId="{98F542E6-7971-468D-B0A9-A5DCF8D1FDDF}" sibTransId="{87CEC369-96E2-457E-8AD1-EF755088A2C9}"/>
    <dgm:cxn modelId="{0FFB3F7B-3B6D-4BA6-97D3-737F5920B8D1}" type="presOf" srcId="{D79530BE-4BB1-4F41-B7C1-31E733BD7E55}" destId="{F710D6B5-6469-4FA8-813D-D4662BDDACFC}" srcOrd="0" destOrd="0" presId="urn:microsoft.com/office/officeart/2005/8/layout/hierarchy2"/>
    <dgm:cxn modelId="{BDEBD89A-8AC1-4745-8E28-67B75445FAB6}" type="presOf" srcId="{8C23545E-C131-4575-8332-48A29E456BA3}" destId="{F5A34F0A-BA9B-49AC-B618-F4C42245399E}" srcOrd="1" destOrd="0" presId="urn:microsoft.com/office/officeart/2005/8/layout/hierarchy2"/>
    <dgm:cxn modelId="{4AFF71B2-C782-4ACD-8675-37ED6137254B}" type="presOf" srcId="{6EA3B8C9-1B49-4F5C-B33D-8AC459C2CBED}" destId="{72001914-A7BB-4C0A-96C9-49D9FD9BEB74}" srcOrd="0" destOrd="0" presId="urn:microsoft.com/office/officeart/2005/8/layout/hierarchy2"/>
    <dgm:cxn modelId="{D71D2FBD-A9D4-4545-BA5E-7AEC354FD51D}" type="presOf" srcId="{E719F861-2B34-4579-ACEC-C49492CE522D}" destId="{7B9BF66C-B646-411E-BF9F-CB470DA8C558}" srcOrd="0" destOrd="0" presId="urn:microsoft.com/office/officeart/2005/8/layout/hierarchy2"/>
    <dgm:cxn modelId="{0F8F14DF-3DAE-48E3-9A3D-D0F14B87E467}" srcId="{23E8CC36-FF0F-4351-A90C-47E5F77BA208}" destId="{E719F861-2B34-4579-ACEC-C49492CE522D}" srcOrd="1" destOrd="0" parTransId="{D79530BE-4BB1-4F41-B7C1-31E733BD7E55}" sibTransId="{C3F21E16-B1DB-49C7-AD49-D7E9F39B7E44}"/>
    <dgm:cxn modelId="{861E9FE1-43AA-4B7E-9727-33E11C2C1795}" type="presOf" srcId="{74F5BE53-9F06-44C4-B9E8-77B922473CD6}" destId="{51C54EB6-3FE8-45DA-B2B0-1748E5D3CF66}" srcOrd="0" destOrd="0" presId="urn:microsoft.com/office/officeart/2005/8/layout/hierarchy2"/>
    <dgm:cxn modelId="{73F9CFF4-F6DF-48FE-97FC-B834F2A0AEC9}" srcId="{23E8CC36-FF0F-4351-A90C-47E5F77BA208}" destId="{B5E5ABB3-F543-49CB-828E-1CC9E597566C}" srcOrd="0" destOrd="0" parTransId="{8C23545E-C131-4575-8332-48A29E456BA3}" sibTransId="{6191BBFB-0CEE-49AD-B10E-3A34028CD4C4}"/>
    <dgm:cxn modelId="{1132BFEF-B77A-45DF-99ED-CAD05F21AE11}" type="presParOf" srcId="{72001914-A7BB-4C0A-96C9-49D9FD9BEB74}" destId="{A474AFE5-FE59-4D0C-BB2E-6BC1091E9794}" srcOrd="0" destOrd="0" presId="urn:microsoft.com/office/officeart/2005/8/layout/hierarchy2"/>
    <dgm:cxn modelId="{357D8778-6C16-4786-840F-F244D3E428A5}" type="presParOf" srcId="{A474AFE5-FE59-4D0C-BB2E-6BC1091E9794}" destId="{51C54EB6-3FE8-45DA-B2B0-1748E5D3CF66}" srcOrd="0" destOrd="0" presId="urn:microsoft.com/office/officeart/2005/8/layout/hierarchy2"/>
    <dgm:cxn modelId="{3B742735-F541-45DC-A446-33F9C163A064}" type="presParOf" srcId="{A474AFE5-FE59-4D0C-BB2E-6BC1091E9794}" destId="{16D0C56C-B2D9-4C0A-BFE9-BA420C8D18FF}" srcOrd="1" destOrd="0" presId="urn:microsoft.com/office/officeart/2005/8/layout/hierarchy2"/>
    <dgm:cxn modelId="{76D5A536-3BFD-4B18-BB07-6E4A3286EC3E}" type="presParOf" srcId="{16D0C56C-B2D9-4C0A-BFE9-BA420C8D18FF}" destId="{C203E625-9E27-4322-8A1A-DCE192DA3111}" srcOrd="0" destOrd="0" presId="urn:microsoft.com/office/officeart/2005/8/layout/hierarchy2"/>
    <dgm:cxn modelId="{9B5700A6-F29F-46C7-863E-77C348E8A447}" type="presParOf" srcId="{C203E625-9E27-4322-8A1A-DCE192DA3111}" destId="{2FFE3026-91FE-49D3-BC76-360475890DF4}" srcOrd="0" destOrd="0" presId="urn:microsoft.com/office/officeart/2005/8/layout/hierarchy2"/>
    <dgm:cxn modelId="{D40A1410-9277-4CDE-9139-DEFA8EC8FA1D}" type="presParOf" srcId="{16D0C56C-B2D9-4C0A-BFE9-BA420C8D18FF}" destId="{3BBC57C1-F1DE-48AF-862E-0C317B3CD857}" srcOrd="1" destOrd="0" presId="urn:microsoft.com/office/officeart/2005/8/layout/hierarchy2"/>
    <dgm:cxn modelId="{D3F8AD35-07AA-4219-928A-A8D128F1545A}" type="presParOf" srcId="{3BBC57C1-F1DE-48AF-862E-0C317B3CD857}" destId="{FA404972-9322-4E92-97AA-BD3A8CD15B1B}" srcOrd="0" destOrd="0" presId="urn:microsoft.com/office/officeart/2005/8/layout/hierarchy2"/>
    <dgm:cxn modelId="{1A9809CF-F18F-4B8B-AF49-66CB49C02492}" type="presParOf" srcId="{3BBC57C1-F1DE-48AF-862E-0C317B3CD857}" destId="{5F92430E-56E6-4FE1-8E89-2481C2573119}" srcOrd="1" destOrd="0" presId="urn:microsoft.com/office/officeart/2005/8/layout/hierarchy2"/>
    <dgm:cxn modelId="{1FEC285F-B221-452E-BEDA-455E35DACB8C}" type="presParOf" srcId="{5F92430E-56E6-4FE1-8E89-2481C2573119}" destId="{A4611596-F89C-4BF0-B73F-E47B3D7C77FE}" srcOrd="0" destOrd="0" presId="urn:microsoft.com/office/officeart/2005/8/layout/hierarchy2"/>
    <dgm:cxn modelId="{FA485CF4-4F1A-4D15-8492-F59E2FC96CCF}" type="presParOf" srcId="{A4611596-F89C-4BF0-B73F-E47B3D7C77FE}" destId="{F5A34F0A-BA9B-49AC-B618-F4C42245399E}" srcOrd="0" destOrd="0" presId="urn:microsoft.com/office/officeart/2005/8/layout/hierarchy2"/>
    <dgm:cxn modelId="{AADF1944-8993-4A4F-8EA0-83306BE1AE89}" type="presParOf" srcId="{5F92430E-56E6-4FE1-8E89-2481C2573119}" destId="{5A4226DE-10FC-4636-ABE9-9037A896EA49}" srcOrd="1" destOrd="0" presId="urn:microsoft.com/office/officeart/2005/8/layout/hierarchy2"/>
    <dgm:cxn modelId="{6678B533-6DC5-4CB0-AB69-D91CF0409149}" type="presParOf" srcId="{5A4226DE-10FC-4636-ABE9-9037A896EA49}" destId="{8B6FC4EB-6D4E-47F3-B8E1-17F3E560D721}" srcOrd="0" destOrd="0" presId="urn:microsoft.com/office/officeart/2005/8/layout/hierarchy2"/>
    <dgm:cxn modelId="{29183ED0-9D51-445D-A043-FE85F1EBC9A4}" type="presParOf" srcId="{5A4226DE-10FC-4636-ABE9-9037A896EA49}" destId="{C62CCF72-A791-495E-B139-1EE7244730CD}" srcOrd="1" destOrd="0" presId="urn:microsoft.com/office/officeart/2005/8/layout/hierarchy2"/>
    <dgm:cxn modelId="{DD667F58-3CA9-4520-863C-0E031D857CBC}" type="presParOf" srcId="{5F92430E-56E6-4FE1-8E89-2481C2573119}" destId="{F710D6B5-6469-4FA8-813D-D4662BDDACFC}" srcOrd="2" destOrd="0" presId="urn:microsoft.com/office/officeart/2005/8/layout/hierarchy2"/>
    <dgm:cxn modelId="{C41E3289-1603-446B-AB87-51A85449DDFF}" type="presParOf" srcId="{F710D6B5-6469-4FA8-813D-D4662BDDACFC}" destId="{06364BB5-655D-4410-9381-B6BC9886E992}" srcOrd="0" destOrd="0" presId="urn:microsoft.com/office/officeart/2005/8/layout/hierarchy2"/>
    <dgm:cxn modelId="{B082DF39-E3B6-4A6A-BA90-872C6F51AA75}" type="presParOf" srcId="{5F92430E-56E6-4FE1-8E89-2481C2573119}" destId="{1A2090B3-89FF-4AD4-9A98-008BE25357DF}" srcOrd="3" destOrd="0" presId="urn:microsoft.com/office/officeart/2005/8/layout/hierarchy2"/>
    <dgm:cxn modelId="{E0F734D3-5C5B-4511-B3B9-C2ECE503D1FA}" type="presParOf" srcId="{1A2090B3-89FF-4AD4-9A98-008BE25357DF}" destId="{7B9BF66C-B646-411E-BF9F-CB470DA8C558}" srcOrd="0" destOrd="0" presId="urn:microsoft.com/office/officeart/2005/8/layout/hierarchy2"/>
    <dgm:cxn modelId="{8F54D1EB-A8F0-4869-A1A2-54811CBDCB82}" type="presParOf" srcId="{1A2090B3-89FF-4AD4-9A98-008BE25357DF}" destId="{E324E511-BEAE-4106-9701-F6CA9A6E9DC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A3B8C9-1B49-4F5C-B33D-8AC459C2CBED}" type="doc">
      <dgm:prSet loTypeId="urn:microsoft.com/office/officeart/2005/8/layout/hierarchy2" loCatId="hierarchy" qsTypeId="urn:microsoft.com/office/officeart/2005/8/quickstyle/simple5" qsCatId="simple" csTypeId="urn:microsoft.com/office/officeart/2005/8/colors/accent1_2" csCatId="accent1" phldr="1"/>
      <dgm:spPr/>
      <dgm:t>
        <a:bodyPr/>
        <a:lstStyle/>
        <a:p>
          <a:endParaRPr lang="en-US"/>
        </a:p>
      </dgm:t>
    </dgm:pt>
    <dgm:pt modelId="{23E8CC36-FF0F-4351-A90C-47E5F77BA208}">
      <dgm:prSet phldrT="[Text]" custT="1"/>
      <dgm:spPr/>
      <dgm:t>
        <a:bodyPr/>
        <a:lstStyle/>
        <a:p>
          <a:r>
            <a:rPr lang="en-US" sz="1600" dirty="0"/>
            <a:t>a</a:t>
          </a:r>
        </a:p>
      </dgm:t>
    </dgm:pt>
    <dgm:pt modelId="{BFE8FF56-35C7-483D-B8E9-02E3C866FF9F}" type="parTrans" cxnId="{9E8EC53F-D008-4EF3-98C1-70CAB68D7086}">
      <dgm:prSet/>
      <dgm:spPr/>
      <dgm:t>
        <a:bodyPr/>
        <a:lstStyle/>
        <a:p>
          <a:endParaRPr lang="en-US"/>
        </a:p>
      </dgm:t>
    </dgm:pt>
    <dgm:pt modelId="{648B4E6C-496E-4311-B984-666D4412A2A3}" type="sibTrans" cxnId="{9E8EC53F-D008-4EF3-98C1-70CAB68D7086}">
      <dgm:prSet/>
      <dgm:spPr/>
      <dgm:t>
        <a:bodyPr/>
        <a:lstStyle/>
        <a:p>
          <a:endParaRPr lang="en-US"/>
        </a:p>
      </dgm:t>
    </dgm:pt>
    <dgm:pt modelId="{B5E5ABB3-F543-49CB-828E-1CC9E597566C}">
      <dgm:prSet phldrT="[Text]" custT="1"/>
      <dgm:spPr/>
      <dgm:t>
        <a:bodyPr/>
        <a:lstStyle/>
        <a:p>
          <a:r>
            <a:rPr lang="en-US" sz="1600" dirty="0"/>
            <a:t>b</a:t>
          </a:r>
        </a:p>
      </dgm:t>
    </dgm:pt>
    <dgm:pt modelId="{8C23545E-C131-4575-8332-48A29E456BA3}" type="parTrans" cxnId="{73F9CFF4-F6DF-48FE-97FC-B834F2A0AEC9}">
      <dgm:prSet/>
      <dgm:spPr>
        <a:ln>
          <a:solidFill>
            <a:schemeClr val="accent1"/>
          </a:solidFill>
          <a:tailEnd type="triangle" w="lg" len="lg"/>
        </a:ln>
      </dgm:spPr>
      <dgm:t>
        <a:bodyPr/>
        <a:lstStyle/>
        <a:p>
          <a:endParaRPr lang="en-US"/>
        </a:p>
      </dgm:t>
    </dgm:pt>
    <dgm:pt modelId="{6191BBFB-0CEE-49AD-B10E-3A34028CD4C4}" type="sibTrans" cxnId="{73F9CFF4-F6DF-48FE-97FC-B834F2A0AEC9}">
      <dgm:prSet/>
      <dgm:spPr/>
      <dgm:t>
        <a:bodyPr/>
        <a:lstStyle/>
        <a:p>
          <a:endParaRPr lang="en-US"/>
        </a:p>
      </dgm:t>
    </dgm:pt>
    <dgm:pt modelId="{E719F861-2B34-4579-ACEC-C49492CE522D}">
      <dgm:prSet phldrT="[Text]" custT="1"/>
      <dgm:spPr/>
      <dgm:t>
        <a:bodyPr/>
        <a:lstStyle/>
        <a:p>
          <a:r>
            <a:rPr lang="en-US" sz="1600" dirty="0"/>
            <a:t>c</a:t>
          </a:r>
        </a:p>
      </dgm:t>
    </dgm:pt>
    <dgm:pt modelId="{D79530BE-4BB1-4F41-B7C1-31E733BD7E55}" type="parTrans" cxnId="{0F8F14DF-3DAE-48E3-9A3D-D0F14B87E467}">
      <dgm:prSet/>
      <dgm:spPr>
        <a:ln>
          <a:solidFill>
            <a:schemeClr val="accent1"/>
          </a:solidFill>
          <a:tailEnd type="triangle" w="lg" len="lg"/>
        </a:ln>
      </dgm:spPr>
      <dgm:t>
        <a:bodyPr/>
        <a:lstStyle/>
        <a:p>
          <a:endParaRPr lang="en-US"/>
        </a:p>
      </dgm:t>
    </dgm:pt>
    <dgm:pt modelId="{C3F21E16-B1DB-49C7-AD49-D7E9F39B7E44}" type="sibTrans" cxnId="{0F8F14DF-3DAE-48E3-9A3D-D0F14B87E467}">
      <dgm:prSet/>
      <dgm:spPr/>
      <dgm:t>
        <a:bodyPr/>
        <a:lstStyle/>
        <a:p>
          <a:endParaRPr lang="en-US"/>
        </a:p>
      </dgm:t>
    </dgm:pt>
    <dgm:pt modelId="{72001914-A7BB-4C0A-96C9-49D9FD9BEB74}" type="pres">
      <dgm:prSet presAssocID="{6EA3B8C9-1B49-4F5C-B33D-8AC459C2CBED}" presName="diagram" presStyleCnt="0">
        <dgm:presLayoutVars>
          <dgm:chPref val="1"/>
          <dgm:dir/>
          <dgm:animOne val="branch"/>
          <dgm:animLvl val="lvl"/>
          <dgm:resizeHandles val="exact"/>
        </dgm:presLayoutVars>
      </dgm:prSet>
      <dgm:spPr/>
    </dgm:pt>
    <dgm:pt modelId="{AA7FF143-69FC-424B-9511-B480F450B227}" type="pres">
      <dgm:prSet presAssocID="{23E8CC36-FF0F-4351-A90C-47E5F77BA208}" presName="root1" presStyleCnt="0"/>
      <dgm:spPr/>
    </dgm:pt>
    <dgm:pt modelId="{3BC29523-41CF-4FAE-B3D6-2E3B06097C71}" type="pres">
      <dgm:prSet presAssocID="{23E8CC36-FF0F-4351-A90C-47E5F77BA208}" presName="LevelOneTextNode" presStyleLbl="node0" presStyleIdx="0" presStyleCnt="1" custScaleX="14238" custScaleY="28475">
        <dgm:presLayoutVars>
          <dgm:chPref val="3"/>
        </dgm:presLayoutVars>
      </dgm:prSet>
      <dgm:spPr>
        <a:prstGeom prst="ellipse">
          <a:avLst/>
        </a:prstGeom>
      </dgm:spPr>
    </dgm:pt>
    <dgm:pt modelId="{09A2F537-8C87-40DE-A4CF-4E960ED53C14}" type="pres">
      <dgm:prSet presAssocID="{23E8CC36-FF0F-4351-A90C-47E5F77BA208}" presName="level2hierChild" presStyleCnt="0"/>
      <dgm:spPr/>
    </dgm:pt>
    <dgm:pt modelId="{A4611596-F89C-4BF0-B73F-E47B3D7C77FE}" type="pres">
      <dgm:prSet presAssocID="{8C23545E-C131-4575-8332-48A29E456BA3}" presName="conn2-1" presStyleLbl="parChTrans1D2" presStyleIdx="0" presStyleCnt="2"/>
      <dgm:spPr/>
    </dgm:pt>
    <dgm:pt modelId="{F5A34F0A-BA9B-49AC-B618-F4C42245399E}" type="pres">
      <dgm:prSet presAssocID="{8C23545E-C131-4575-8332-48A29E456BA3}" presName="connTx" presStyleLbl="parChTrans1D2" presStyleIdx="0" presStyleCnt="2"/>
      <dgm:spPr/>
    </dgm:pt>
    <dgm:pt modelId="{5A4226DE-10FC-4636-ABE9-9037A896EA49}" type="pres">
      <dgm:prSet presAssocID="{B5E5ABB3-F543-49CB-828E-1CC9E597566C}" presName="root2" presStyleCnt="0"/>
      <dgm:spPr/>
    </dgm:pt>
    <dgm:pt modelId="{8B6FC4EB-6D4E-47F3-B8E1-17F3E560D721}" type="pres">
      <dgm:prSet presAssocID="{B5E5ABB3-F543-49CB-828E-1CC9E597566C}" presName="LevelTwoTextNode" presStyleLbl="node2" presStyleIdx="0" presStyleCnt="2" custScaleX="14238" custScaleY="28475" custLinFactNeighborX="-10262" custLinFactNeighborY="1685">
        <dgm:presLayoutVars>
          <dgm:chPref val="3"/>
        </dgm:presLayoutVars>
      </dgm:prSet>
      <dgm:spPr>
        <a:prstGeom prst="ellipse">
          <a:avLst/>
        </a:prstGeom>
      </dgm:spPr>
    </dgm:pt>
    <dgm:pt modelId="{C62CCF72-A791-495E-B139-1EE7244730CD}" type="pres">
      <dgm:prSet presAssocID="{B5E5ABB3-F543-49CB-828E-1CC9E597566C}" presName="level3hierChild" presStyleCnt="0"/>
      <dgm:spPr/>
    </dgm:pt>
    <dgm:pt modelId="{F710D6B5-6469-4FA8-813D-D4662BDDACFC}" type="pres">
      <dgm:prSet presAssocID="{D79530BE-4BB1-4F41-B7C1-31E733BD7E55}" presName="conn2-1" presStyleLbl="parChTrans1D2" presStyleIdx="1" presStyleCnt="2"/>
      <dgm:spPr/>
    </dgm:pt>
    <dgm:pt modelId="{06364BB5-655D-4410-9381-B6BC9886E992}" type="pres">
      <dgm:prSet presAssocID="{D79530BE-4BB1-4F41-B7C1-31E733BD7E55}" presName="connTx" presStyleLbl="parChTrans1D2" presStyleIdx="1" presStyleCnt="2"/>
      <dgm:spPr/>
    </dgm:pt>
    <dgm:pt modelId="{1A2090B3-89FF-4AD4-9A98-008BE25357DF}" type="pres">
      <dgm:prSet presAssocID="{E719F861-2B34-4579-ACEC-C49492CE522D}" presName="root2" presStyleCnt="0"/>
      <dgm:spPr/>
    </dgm:pt>
    <dgm:pt modelId="{7B9BF66C-B646-411E-BF9F-CB470DA8C558}" type="pres">
      <dgm:prSet presAssocID="{E719F861-2B34-4579-ACEC-C49492CE522D}" presName="LevelTwoTextNode" presStyleLbl="node2" presStyleIdx="1" presStyleCnt="2" custScaleX="14238" custScaleY="28475" custLinFactNeighborX="-9330" custLinFactNeighborY="-1617">
        <dgm:presLayoutVars>
          <dgm:chPref val="3"/>
        </dgm:presLayoutVars>
      </dgm:prSet>
      <dgm:spPr>
        <a:prstGeom prst="ellipse">
          <a:avLst/>
        </a:prstGeom>
      </dgm:spPr>
    </dgm:pt>
    <dgm:pt modelId="{E324E511-BEAE-4106-9701-F6CA9A6E9DC5}" type="pres">
      <dgm:prSet presAssocID="{E719F861-2B34-4579-ACEC-C49492CE522D}" presName="level3hierChild" presStyleCnt="0"/>
      <dgm:spPr/>
    </dgm:pt>
  </dgm:ptLst>
  <dgm:cxnLst>
    <dgm:cxn modelId="{BC216001-697A-4A77-866A-D4E2FC88231A}" type="presOf" srcId="{B5E5ABB3-F543-49CB-828E-1CC9E597566C}" destId="{8B6FC4EB-6D4E-47F3-B8E1-17F3E560D721}" srcOrd="0" destOrd="0" presId="urn:microsoft.com/office/officeart/2005/8/layout/hierarchy2"/>
    <dgm:cxn modelId="{9E8EC53F-D008-4EF3-98C1-70CAB68D7086}" srcId="{6EA3B8C9-1B49-4F5C-B33D-8AC459C2CBED}" destId="{23E8CC36-FF0F-4351-A90C-47E5F77BA208}" srcOrd="0" destOrd="0" parTransId="{BFE8FF56-35C7-483D-B8E9-02E3C866FF9F}" sibTransId="{648B4E6C-496E-4311-B984-666D4412A2A3}"/>
    <dgm:cxn modelId="{701E7D6C-9161-4680-94E0-30F5CF2862F4}" type="presOf" srcId="{8C23545E-C131-4575-8332-48A29E456BA3}" destId="{F5A34F0A-BA9B-49AC-B618-F4C42245399E}" srcOrd="1" destOrd="0" presId="urn:microsoft.com/office/officeart/2005/8/layout/hierarchy2"/>
    <dgm:cxn modelId="{C3171056-FA5F-40AF-BDFB-B8B28DC339DA}" type="presOf" srcId="{8C23545E-C131-4575-8332-48A29E456BA3}" destId="{A4611596-F89C-4BF0-B73F-E47B3D7C77FE}" srcOrd="0" destOrd="0" presId="urn:microsoft.com/office/officeart/2005/8/layout/hierarchy2"/>
    <dgm:cxn modelId="{3E0B845A-FDB1-4FED-AD82-4FD6EA4F8D1E}" type="presOf" srcId="{D79530BE-4BB1-4F41-B7C1-31E733BD7E55}" destId="{F710D6B5-6469-4FA8-813D-D4662BDDACFC}" srcOrd="0" destOrd="0" presId="urn:microsoft.com/office/officeart/2005/8/layout/hierarchy2"/>
    <dgm:cxn modelId="{A6FF6580-5DCD-46D1-8136-037B289437AA}" type="presOf" srcId="{D79530BE-4BB1-4F41-B7C1-31E733BD7E55}" destId="{06364BB5-655D-4410-9381-B6BC9886E992}" srcOrd="1" destOrd="0" presId="urn:microsoft.com/office/officeart/2005/8/layout/hierarchy2"/>
    <dgm:cxn modelId="{DEE54FB0-734C-41FC-8751-A0C54184B8B5}" type="presOf" srcId="{E719F861-2B34-4579-ACEC-C49492CE522D}" destId="{7B9BF66C-B646-411E-BF9F-CB470DA8C558}" srcOrd="0" destOrd="0" presId="urn:microsoft.com/office/officeart/2005/8/layout/hierarchy2"/>
    <dgm:cxn modelId="{C5B195C4-03AD-41C4-9B9F-80D1DADD9C3C}" type="presOf" srcId="{6EA3B8C9-1B49-4F5C-B33D-8AC459C2CBED}" destId="{72001914-A7BB-4C0A-96C9-49D9FD9BEB74}" srcOrd="0" destOrd="0" presId="urn:microsoft.com/office/officeart/2005/8/layout/hierarchy2"/>
    <dgm:cxn modelId="{519EC9D7-4F17-423A-8F72-113E161C690C}" type="presOf" srcId="{23E8CC36-FF0F-4351-A90C-47E5F77BA208}" destId="{3BC29523-41CF-4FAE-B3D6-2E3B06097C71}" srcOrd="0" destOrd="0" presId="urn:microsoft.com/office/officeart/2005/8/layout/hierarchy2"/>
    <dgm:cxn modelId="{0F8F14DF-3DAE-48E3-9A3D-D0F14B87E467}" srcId="{23E8CC36-FF0F-4351-A90C-47E5F77BA208}" destId="{E719F861-2B34-4579-ACEC-C49492CE522D}" srcOrd="1" destOrd="0" parTransId="{D79530BE-4BB1-4F41-B7C1-31E733BD7E55}" sibTransId="{C3F21E16-B1DB-49C7-AD49-D7E9F39B7E44}"/>
    <dgm:cxn modelId="{73F9CFF4-F6DF-48FE-97FC-B834F2A0AEC9}" srcId="{23E8CC36-FF0F-4351-A90C-47E5F77BA208}" destId="{B5E5ABB3-F543-49CB-828E-1CC9E597566C}" srcOrd="0" destOrd="0" parTransId="{8C23545E-C131-4575-8332-48A29E456BA3}" sibTransId="{6191BBFB-0CEE-49AD-B10E-3A34028CD4C4}"/>
    <dgm:cxn modelId="{37BC058B-A2AD-4614-852E-E05EC7986577}" type="presParOf" srcId="{72001914-A7BB-4C0A-96C9-49D9FD9BEB74}" destId="{AA7FF143-69FC-424B-9511-B480F450B227}" srcOrd="0" destOrd="0" presId="urn:microsoft.com/office/officeart/2005/8/layout/hierarchy2"/>
    <dgm:cxn modelId="{7930523F-C01F-4D14-9BAD-07FE77119E75}" type="presParOf" srcId="{AA7FF143-69FC-424B-9511-B480F450B227}" destId="{3BC29523-41CF-4FAE-B3D6-2E3B06097C71}" srcOrd="0" destOrd="0" presId="urn:microsoft.com/office/officeart/2005/8/layout/hierarchy2"/>
    <dgm:cxn modelId="{A0CB675D-41FD-4E78-AF69-DC2F296ECCD1}" type="presParOf" srcId="{AA7FF143-69FC-424B-9511-B480F450B227}" destId="{09A2F537-8C87-40DE-A4CF-4E960ED53C14}" srcOrd="1" destOrd="0" presId="urn:microsoft.com/office/officeart/2005/8/layout/hierarchy2"/>
    <dgm:cxn modelId="{662E5F79-9F2A-40D9-A672-CDFCEEBDE182}" type="presParOf" srcId="{09A2F537-8C87-40DE-A4CF-4E960ED53C14}" destId="{A4611596-F89C-4BF0-B73F-E47B3D7C77FE}" srcOrd="0" destOrd="0" presId="urn:microsoft.com/office/officeart/2005/8/layout/hierarchy2"/>
    <dgm:cxn modelId="{7A5D04B1-9F32-4865-A7F0-013B5686CA2F}" type="presParOf" srcId="{A4611596-F89C-4BF0-B73F-E47B3D7C77FE}" destId="{F5A34F0A-BA9B-49AC-B618-F4C42245399E}" srcOrd="0" destOrd="0" presId="urn:microsoft.com/office/officeart/2005/8/layout/hierarchy2"/>
    <dgm:cxn modelId="{FC48AE80-24D5-4885-9188-D02D94C91EAA}" type="presParOf" srcId="{09A2F537-8C87-40DE-A4CF-4E960ED53C14}" destId="{5A4226DE-10FC-4636-ABE9-9037A896EA49}" srcOrd="1" destOrd="0" presId="urn:microsoft.com/office/officeart/2005/8/layout/hierarchy2"/>
    <dgm:cxn modelId="{65A485DF-82EF-4CAD-885F-EACAA27E27B6}" type="presParOf" srcId="{5A4226DE-10FC-4636-ABE9-9037A896EA49}" destId="{8B6FC4EB-6D4E-47F3-B8E1-17F3E560D721}" srcOrd="0" destOrd="0" presId="urn:microsoft.com/office/officeart/2005/8/layout/hierarchy2"/>
    <dgm:cxn modelId="{53E2DBDF-721C-4622-9AE2-20EA0E67AC09}" type="presParOf" srcId="{5A4226DE-10FC-4636-ABE9-9037A896EA49}" destId="{C62CCF72-A791-495E-B139-1EE7244730CD}" srcOrd="1" destOrd="0" presId="urn:microsoft.com/office/officeart/2005/8/layout/hierarchy2"/>
    <dgm:cxn modelId="{79F11A62-08A0-4119-8215-A2501BA4C992}" type="presParOf" srcId="{09A2F537-8C87-40DE-A4CF-4E960ED53C14}" destId="{F710D6B5-6469-4FA8-813D-D4662BDDACFC}" srcOrd="2" destOrd="0" presId="urn:microsoft.com/office/officeart/2005/8/layout/hierarchy2"/>
    <dgm:cxn modelId="{5B666B3E-109B-49B1-BA23-3F88388BAA1C}" type="presParOf" srcId="{F710D6B5-6469-4FA8-813D-D4662BDDACFC}" destId="{06364BB5-655D-4410-9381-B6BC9886E992}" srcOrd="0" destOrd="0" presId="urn:microsoft.com/office/officeart/2005/8/layout/hierarchy2"/>
    <dgm:cxn modelId="{A7750978-AFED-4B90-A565-314116B7C6AB}" type="presParOf" srcId="{09A2F537-8C87-40DE-A4CF-4E960ED53C14}" destId="{1A2090B3-89FF-4AD4-9A98-008BE25357DF}" srcOrd="3" destOrd="0" presId="urn:microsoft.com/office/officeart/2005/8/layout/hierarchy2"/>
    <dgm:cxn modelId="{5AA33249-C972-4CE8-AC38-AEC964314BD9}" type="presParOf" srcId="{1A2090B3-89FF-4AD4-9A98-008BE25357DF}" destId="{7B9BF66C-B646-411E-BF9F-CB470DA8C558}" srcOrd="0" destOrd="0" presId="urn:microsoft.com/office/officeart/2005/8/layout/hierarchy2"/>
    <dgm:cxn modelId="{8BB423B6-294E-4864-9BDD-336893360B07}" type="presParOf" srcId="{1A2090B3-89FF-4AD4-9A98-008BE25357DF}" destId="{E324E511-BEAE-4106-9701-F6CA9A6E9DC5}"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54EB6-3FE8-45DA-B2B0-1748E5D3CF66}">
      <dsp:nvSpPr>
        <dsp:cNvPr id="0" name=""/>
        <dsp:cNvSpPr/>
      </dsp:nvSpPr>
      <dsp:spPr>
        <a:xfrm>
          <a:off x="471" y="932454"/>
          <a:ext cx="506450" cy="506432"/>
        </a:xfrm>
        <a:prstGeom prst="ellipse">
          <a:avLst/>
        </a:prstGeom>
        <a:gradFill rotWithShape="0">
          <a:gsLst>
            <a:gs pos="0">
              <a:schemeClr val="accent1">
                <a:hueOff val="0"/>
                <a:satOff val="0"/>
                <a:lumOff val="0"/>
                <a:alphaOff val="0"/>
                <a:shade val="45000"/>
                <a:satMod val="155000"/>
              </a:schemeClr>
            </a:gs>
            <a:gs pos="60000">
              <a:schemeClr val="accent1">
                <a:hueOff val="0"/>
                <a:satOff val="0"/>
                <a:lumOff val="0"/>
                <a:alphaOff val="0"/>
                <a:shade val="95000"/>
                <a:satMod val="150000"/>
              </a:schemeClr>
            </a:gs>
            <a:gs pos="100000">
              <a:schemeClr val="accent1">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1</a:t>
          </a:r>
        </a:p>
      </dsp:txBody>
      <dsp:txXfrm>
        <a:off x="74639" y="1006619"/>
        <a:ext cx="358114" cy="358102"/>
      </dsp:txXfrm>
    </dsp:sp>
    <dsp:sp modelId="{C203E625-9E27-4322-8A1A-DCE192DA3111}">
      <dsp:nvSpPr>
        <dsp:cNvPr id="0" name=""/>
        <dsp:cNvSpPr/>
      </dsp:nvSpPr>
      <dsp:spPr>
        <a:xfrm>
          <a:off x="506922" y="1117731"/>
          <a:ext cx="1432067" cy="135878"/>
        </a:xfrm>
        <a:custGeom>
          <a:avLst/>
          <a:gdLst/>
          <a:ahLst/>
          <a:cxnLst/>
          <a:rect l="0" t="0" r="0" b="0"/>
          <a:pathLst>
            <a:path>
              <a:moveTo>
                <a:pt x="0" y="67939"/>
              </a:moveTo>
              <a:lnTo>
                <a:pt x="1432067" y="67939"/>
              </a:lnTo>
            </a:path>
          </a:pathLst>
        </a:custGeom>
        <a:noFill/>
        <a:ln w="42500" cap="flat" cmpd="sng" algn="ctr">
          <a:solidFill>
            <a:schemeClr val="accent1"/>
          </a:solidFill>
          <a:prstDash val="solid"/>
          <a:tail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87154" y="1149868"/>
        <a:ext cx="71603" cy="71603"/>
      </dsp:txXfrm>
    </dsp:sp>
    <dsp:sp modelId="{FA404972-9322-4E92-97AA-BD3A8CD15B1B}">
      <dsp:nvSpPr>
        <dsp:cNvPr id="0" name=""/>
        <dsp:cNvSpPr/>
      </dsp:nvSpPr>
      <dsp:spPr>
        <a:xfrm>
          <a:off x="1938990" y="932454"/>
          <a:ext cx="506450" cy="506432"/>
        </a:xfrm>
        <a:prstGeom prst="ellipse">
          <a:avLst/>
        </a:prstGeom>
        <a:gradFill rotWithShape="0">
          <a:gsLst>
            <a:gs pos="0">
              <a:schemeClr val="accent1">
                <a:hueOff val="0"/>
                <a:satOff val="0"/>
                <a:lumOff val="0"/>
                <a:alphaOff val="0"/>
                <a:shade val="45000"/>
                <a:satMod val="155000"/>
              </a:schemeClr>
            </a:gs>
            <a:gs pos="60000">
              <a:schemeClr val="accent1">
                <a:hueOff val="0"/>
                <a:satOff val="0"/>
                <a:lumOff val="0"/>
                <a:alphaOff val="0"/>
                <a:shade val="95000"/>
                <a:satMod val="150000"/>
              </a:schemeClr>
            </a:gs>
            <a:gs pos="100000">
              <a:schemeClr val="accent1">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2</a:t>
          </a:r>
        </a:p>
      </dsp:txBody>
      <dsp:txXfrm>
        <a:off x="2013158" y="1006619"/>
        <a:ext cx="358114" cy="358102"/>
      </dsp:txXfrm>
    </dsp:sp>
    <dsp:sp modelId="{A4611596-F89C-4BF0-B73F-E47B3D7C77FE}">
      <dsp:nvSpPr>
        <dsp:cNvPr id="0" name=""/>
        <dsp:cNvSpPr/>
      </dsp:nvSpPr>
      <dsp:spPr>
        <a:xfrm rot="20691603">
          <a:off x="2419694" y="923994"/>
          <a:ext cx="1483560" cy="135878"/>
        </a:xfrm>
        <a:custGeom>
          <a:avLst/>
          <a:gdLst/>
          <a:ahLst/>
          <a:cxnLst/>
          <a:rect l="0" t="0" r="0" b="0"/>
          <a:pathLst>
            <a:path>
              <a:moveTo>
                <a:pt x="0" y="67939"/>
              </a:moveTo>
              <a:lnTo>
                <a:pt x="1483560" y="67939"/>
              </a:lnTo>
            </a:path>
          </a:pathLst>
        </a:custGeom>
        <a:noFill/>
        <a:ln w="42500" cap="flat" cmpd="sng" algn="ctr">
          <a:solidFill>
            <a:schemeClr val="accent1"/>
          </a:solidFill>
          <a:prstDash val="solid"/>
          <a:tail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4385" y="954845"/>
        <a:ext cx="74178" cy="74178"/>
      </dsp:txXfrm>
    </dsp:sp>
    <dsp:sp modelId="{8B6FC4EB-6D4E-47F3-B8E1-17F3E560D721}">
      <dsp:nvSpPr>
        <dsp:cNvPr id="0" name=""/>
        <dsp:cNvSpPr/>
      </dsp:nvSpPr>
      <dsp:spPr>
        <a:xfrm>
          <a:off x="3877508" y="544981"/>
          <a:ext cx="506450" cy="506432"/>
        </a:xfrm>
        <a:prstGeom prst="ellipse">
          <a:avLst/>
        </a:prstGeom>
        <a:gradFill rotWithShape="0">
          <a:gsLst>
            <a:gs pos="0">
              <a:schemeClr val="accent1">
                <a:hueOff val="0"/>
                <a:satOff val="0"/>
                <a:lumOff val="0"/>
                <a:alphaOff val="0"/>
                <a:shade val="45000"/>
                <a:satMod val="155000"/>
              </a:schemeClr>
            </a:gs>
            <a:gs pos="60000">
              <a:schemeClr val="accent1">
                <a:hueOff val="0"/>
                <a:satOff val="0"/>
                <a:lumOff val="0"/>
                <a:alphaOff val="0"/>
                <a:shade val="95000"/>
                <a:satMod val="150000"/>
              </a:schemeClr>
            </a:gs>
            <a:gs pos="100000">
              <a:schemeClr val="accent1">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3</a:t>
          </a:r>
        </a:p>
      </dsp:txBody>
      <dsp:txXfrm>
        <a:off x="3951676" y="619146"/>
        <a:ext cx="358114" cy="358102"/>
      </dsp:txXfrm>
    </dsp:sp>
    <dsp:sp modelId="{F710D6B5-6469-4FA8-813D-D4662BDDACFC}">
      <dsp:nvSpPr>
        <dsp:cNvPr id="0" name=""/>
        <dsp:cNvSpPr/>
      </dsp:nvSpPr>
      <dsp:spPr>
        <a:xfrm rot="908397">
          <a:off x="2419694" y="1311467"/>
          <a:ext cx="1483560" cy="135878"/>
        </a:xfrm>
        <a:custGeom>
          <a:avLst/>
          <a:gdLst/>
          <a:ahLst/>
          <a:cxnLst/>
          <a:rect l="0" t="0" r="0" b="0"/>
          <a:pathLst>
            <a:path>
              <a:moveTo>
                <a:pt x="0" y="67939"/>
              </a:moveTo>
              <a:lnTo>
                <a:pt x="1483560" y="67939"/>
              </a:lnTo>
            </a:path>
          </a:pathLst>
        </a:custGeom>
        <a:noFill/>
        <a:ln w="42500" cap="flat" cmpd="sng" algn="ctr">
          <a:solidFill>
            <a:schemeClr val="accent1"/>
          </a:solidFill>
          <a:prstDash val="solid"/>
          <a:tail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4385" y="1342317"/>
        <a:ext cx="74178" cy="74178"/>
      </dsp:txXfrm>
    </dsp:sp>
    <dsp:sp modelId="{7B9BF66C-B646-411E-BF9F-CB470DA8C558}">
      <dsp:nvSpPr>
        <dsp:cNvPr id="0" name=""/>
        <dsp:cNvSpPr/>
      </dsp:nvSpPr>
      <dsp:spPr>
        <a:xfrm>
          <a:off x="3877508" y="1319926"/>
          <a:ext cx="506450" cy="506432"/>
        </a:xfrm>
        <a:prstGeom prst="ellipse">
          <a:avLst/>
        </a:prstGeom>
        <a:gradFill rotWithShape="0">
          <a:gsLst>
            <a:gs pos="0">
              <a:schemeClr val="accent1">
                <a:hueOff val="0"/>
                <a:satOff val="0"/>
                <a:lumOff val="0"/>
                <a:alphaOff val="0"/>
                <a:shade val="45000"/>
                <a:satMod val="155000"/>
              </a:schemeClr>
            </a:gs>
            <a:gs pos="60000">
              <a:schemeClr val="accent1">
                <a:hueOff val="0"/>
                <a:satOff val="0"/>
                <a:lumOff val="0"/>
                <a:alphaOff val="0"/>
                <a:shade val="95000"/>
                <a:satMod val="150000"/>
              </a:schemeClr>
            </a:gs>
            <a:gs pos="100000">
              <a:schemeClr val="accent1">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4</a:t>
          </a:r>
        </a:p>
      </dsp:txBody>
      <dsp:txXfrm>
        <a:off x="3951676" y="1394091"/>
        <a:ext cx="358114" cy="358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29523-41CF-4FAE-B3D6-2E3B06097C71}">
      <dsp:nvSpPr>
        <dsp:cNvPr id="0" name=""/>
        <dsp:cNvSpPr/>
      </dsp:nvSpPr>
      <dsp:spPr>
        <a:xfrm>
          <a:off x="782" y="878713"/>
          <a:ext cx="613935" cy="613913"/>
        </a:xfrm>
        <a:prstGeom prst="ellipse">
          <a:avLst/>
        </a:prstGeom>
        <a:gradFill rotWithShape="0">
          <a:gsLst>
            <a:gs pos="0">
              <a:schemeClr val="accent1">
                <a:hueOff val="0"/>
                <a:satOff val="0"/>
                <a:lumOff val="0"/>
                <a:alphaOff val="0"/>
                <a:shade val="45000"/>
                <a:satMod val="155000"/>
              </a:schemeClr>
            </a:gs>
            <a:gs pos="60000">
              <a:schemeClr val="accent1">
                <a:hueOff val="0"/>
                <a:satOff val="0"/>
                <a:lumOff val="0"/>
                <a:alphaOff val="0"/>
                <a:shade val="95000"/>
                <a:satMod val="150000"/>
              </a:schemeClr>
            </a:gs>
            <a:gs pos="100000">
              <a:schemeClr val="accent1">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a:t>
          </a:r>
        </a:p>
      </dsp:txBody>
      <dsp:txXfrm>
        <a:off x="90691" y="968618"/>
        <a:ext cx="434117" cy="434103"/>
      </dsp:txXfrm>
    </dsp:sp>
    <dsp:sp modelId="{A4611596-F89C-4BF0-B73F-E47B3D7C77FE}">
      <dsp:nvSpPr>
        <dsp:cNvPr id="0" name=""/>
        <dsp:cNvSpPr/>
      </dsp:nvSpPr>
      <dsp:spPr>
        <a:xfrm rot="20482099">
          <a:off x="579257" y="887680"/>
          <a:ext cx="1353206" cy="163652"/>
        </a:xfrm>
        <a:custGeom>
          <a:avLst/>
          <a:gdLst/>
          <a:ahLst/>
          <a:cxnLst/>
          <a:rect l="0" t="0" r="0" b="0"/>
          <a:pathLst>
            <a:path>
              <a:moveTo>
                <a:pt x="0" y="81826"/>
              </a:moveTo>
              <a:lnTo>
                <a:pt x="1353206" y="81826"/>
              </a:lnTo>
            </a:path>
          </a:pathLst>
        </a:custGeom>
        <a:noFill/>
        <a:ln w="42500" cap="flat" cmpd="sng" algn="ctr">
          <a:solidFill>
            <a:schemeClr val="accent1"/>
          </a:solidFill>
          <a:prstDash val="solid"/>
          <a:tail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22031" y="935676"/>
        <a:ext cx="67660" cy="67660"/>
      </dsp:txXfrm>
    </dsp:sp>
    <dsp:sp modelId="{8B6FC4EB-6D4E-47F3-B8E1-17F3E560D721}">
      <dsp:nvSpPr>
        <dsp:cNvPr id="0" name=""/>
        <dsp:cNvSpPr/>
      </dsp:nvSpPr>
      <dsp:spPr>
        <a:xfrm>
          <a:off x="1897005" y="446386"/>
          <a:ext cx="613935" cy="613913"/>
        </a:xfrm>
        <a:prstGeom prst="ellipse">
          <a:avLst/>
        </a:prstGeom>
        <a:gradFill rotWithShape="0">
          <a:gsLst>
            <a:gs pos="0">
              <a:schemeClr val="accent1">
                <a:hueOff val="0"/>
                <a:satOff val="0"/>
                <a:lumOff val="0"/>
                <a:alphaOff val="0"/>
                <a:shade val="45000"/>
                <a:satMod val="155000"/>
              </a:schemeClr>
            </a:gs>
            <a:gs pos="60000">
              <a:schemeClr val="accent1">
                <a:hueOff val="0"/>
                <a:satOff val="0"/>
                <a:lumOff val="0"/>
                <a:alphaOff val="0"/>
                <a:shade val="95000"/>
                <a:satMod val="150000"/>
              </a:schemeClr>
            </a:gs>
            <a:gs pos="100000">
              <a:schemeClr val="accent1">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b</a:t>
          </a:r>
        </a:p>
      </dsp:txBody>
      <dsp:txXfrm>
        <a:off x="1986914" y="536291"/>
        <a:ext cx="434117" cy="434103"/>
      </dsp:txXfrm>
    </dsp:sp>
    <dsp:sp modelId="{F710D6B5-6469-4FA8-813D-D4662BDDACFC}">
      <dsp:nvSpPr>
        <dsp:cNvPr id="0" name=""/>
        <dsp:cNvSpPr/>
      </dsp:nvSpPr>
      <dsp:spPr>
        <a:xfrm rot="1089619">
          <a:off x="580053" y="1320740"/>
          <a:ext cx="1391803" cy="163652"/>
        </a:xfrm>
        <a:custGeom>
          <a:avLst/>
          <a:gdLst/>
          <a:ahLst/>
          <a:cxnLst/>
          <a:rect l="0" t="0" r="0" b="0"/>
          <a:pathLst>
            <a:path>
              <a:moveTo>
                <a:pt x="0" y="81826"/>
              </a:moveTo>
              <a:lnTo>
                <a:pt x="1391803" y="81826"/>
              </a:lnTo>
            </a:path>
          </a:pathLst>
        </a:custGeom>
        <a:noFill/>
        <a:ln w="42500" cap="flat" cmpd="sng" algn="ctr">
          <a:solidFill>
            <a:schemeClr val="accent1"/>
          </a:solidFill>
          <a:prstDash val="solid"/>
          <a:tailEnd type="triangle" w="lg" len="lg"/>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41159" y="1367771"/>
        <a:ext cx="69590" cy="69590"/>
      </dsp:txXfrm>
    </dsp:sp>
    <dsp:sp modelId="{7B9BF66C-B646-411E-BF9F-CB470DA8C558}">
      <dsp:nvSpPr>
        <dsp:cNvPr id="0" name=""/>
        <dsp:cNvSpPr/>
      </dsp:nvSpPr>
      <dsp:spPr>
        <a:xfrm>
          <a:off x="1937192" y="1312506"/>
          <a:ext cx="613935" cy="613913"/>
        </a:xfrm>
        <a:prstGeom prst="ellipse">
          <a:avLst/>
        </a:prstGeom>
        <a:gradFill rotWithShape="0">
          <a:gsLst>
            <a:gs pos="0">
              <a:schemeClr val="accent1">
                <a:hueOff val="0"/>
                <a:satOff val="0"/>
                <a:lumOff val="0"/>
                <a:alphaOff val="0"/>
                <a:shade val="45000"/>
                <a:satMod val="155000"/>
              </a:schemeClr>
            </a:gs>
            <a:gs pos="60000">
              <a:schemeClr val="accent1">
                <a:hueOff val="0"/>
                <a:satOff val="0"/>
                <a:lumOff val="0"/>
                <a:alphaOff val="0"/>
                <a:shade val="95000"/>
                <a:satMod val="150000"/>
              </a:schemeClr>
            </a:gs>
            <a:gs pos="100000">
              <a:schemeClr val="accent1">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a:t>
          </a:r>
        </a:p>
      </dsp:txBody>
      <dsp:txXfrm>
        <a:off x="2027101" y="1402411"/>
        <a:ext cx="434117" cy="4341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45659" cy="496411"/>
          </a:xfrm>
          <a:prstGeom prst="rect">
            <a:avLst/>
          </a:prstGeom>
        </p:spPr>
        <p:txBody>
          <a:bodyPr vert="horz"/>
          <a:lstStyle/>
          <a:p>
            <a:endParaRPr lang="en-US"/>
          </a:p>
        </p:txBody>
      </p:sp>
      <p:sp>
        <p:nvSpPr>
          <p:cNvPr id="3" name="Rectangle 3"/>
          <p:cNvSpPr>
            <a:spLocks noGrp="1"/>
          </p:cNvSpPr>
          <p:nvPr>
            <p:ph type="dt" sz="quarter" idx="1"/>
          </p:nvPr>
        </p:nvSpPr>
        <p:spPr>
          <a:xfrm>
            <a:off x="3850443" y="0"/>
            <a:ext cx="2945659" cy="496411"/>
          </a:xfrm>
          <a:prstGeom prst="rect">
            <a:avLst/>
          </a:prstGeom>
        </p:spPr>
        <p:txBody>
          <a:bodyPr vert="horz"/>
          <a:lstStyle/>
          <a:p>
            <a:fld id="{31555DB1-8736-42A3-B48D-2B08FB93332A}" type="datetimeFigureOut">
              <a:rPr lang="en-US" smtClean="0"/>
              <a:pPr/>
              <a:t>03-Jan-24</a:t>
            </a:fld>
            <a:endParaRPr lang="en-US"/>
          </a:p>
        </p:txBody>
      </p:sp>
      <p:sp>
        <p:nvSpPr>
          <p:cNvPr id="5" name="Rectangle 5"/>
          <p:cNvSpPr>
            <a:spLocks noGrp="1"/>
          </p:cNvSpPr>
          <p:nvPr>
            <p:ph type="sldNum" sz="quarter" idx="3"/>
          </p:nvPr>
        </p:nvSpPr>
        <p:spPr>
          <a:xfrm>
            <a:off x="3850443" y="9430091"/>
            <a:ext cx="2945659" cy="496411"/>
          </a:xfrm>
          <a:prstGeom prst="rect">
            <a:avLst/>
          </a:prstGeom>
        </p:spPr>
        <p:txBody>
          <a:bodyPr vert="horz"/>
          <a:lstStyle/>
          <a:p>
            <a:fld id="{5400D380-E0D7-4EB1-B91E-BFCC7DA7F29D}" type="slidenum">
              <a:rPr lang="en-US" smtClean="0"/>
              <a:pPr/>
              <a:t>‹#›</a:t>
            </a:fld>
            <a:endParaRPr lang="en-US"/>
          </a:p>
        </p:txBody>
      </p:sp>
    </p:spTree>
    <p:extLst>
      <p:ext uri="{BB962C8B-B14F-4D97-AF65-F5344CB8AC3E}">
        <p14:creationId xmlns:p14="http://schemas.microsoft.com/office/powerpoint/2010/main" val="35379741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45659" cy="496411"/>
          </a:xfrm>
          <a:prstGeom prst="rect">
            <a:avLst/>
          </a:prstGeom>
        </p:spPr>
        <p:txBody>
          <a:bodyPr vert="horz"/>
          <a:lstStyle/>
          <a:p>
            <a:endParaRPr lang="en-US"/>
          </a:p>
        </p:txBody>
      </p:sp>
      <p:sp>
        <p:nvSpPr>
          <p:cNvPr id="3" name="Rectangle 3"/>
          <p:cNvSpPr>
            <a:spLocks noGrp="1"/>
          </p:cNvSpPr>
          <p:nvPr>
            <p:ph type="dt" idx="1"/>
          </p:nvPr>
        </p:nvSpPr>
        <p:spPr>
          <a:xfrm>
            <a:off x="3850443" y="0"/>
            <a:ext cx="2945659" cy="496411"/>
          </a:xfrm>
          <a:prstGeom prst="rect">
            <a:avLst/>
          </a:prstGeom>
        </p:spPr>
        <p:txBody>
          <a:bodyPr vert="horz"/>
          <a:lstStyle/>
          <a:p>
            <a:fld id="{0BDB199F-A56C-4049-BA04-1447030960FF}" type="datetimeFigureOut">
              <a:rPr lang="en-US" smtClean="0"/>
              <a:pPr/>
              <a:t>03-Jan-24</a:t>
            </a:fld>
            <a:endParaRPr lang="en-US"/>
          </a:p>
        </p:txBody>
      </p:sp>
      <p:sp>
        <p:nvSpPr>
          <p:cNvPr id="4" name="Rectangle 4"/>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anchor="ctr"/>
          <a:lstStyle/>
          <a:p>
            <a:endParaRPr lang="en-US"/>
          </a:p>
        </p:txBody>
      </p:sp>
      <p:sp>
        <p:nvSpPr>
          <p:cNvPr id="5" name="Rectangle 5"/>
          <p:cNvSpPr>
            <a:spLocks noGrp="1"/>
          </p:cNvSpPr>
          <p:nvPr>
            <p:ph type="body" sz="quarter" idx="3"/>
          </p:nvPr>
        </p:nvSpPr>
        <p:spPr>
          <a:xfrm>
            <a:off x="679768" y="4715907"/>
            <a:ext cx="5438140" cy="4467701"/>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9430091"/>
            <a:ext cx="2945659" cy="496411"/>
          </a:xfrm>
          <a:prstGeom prst="rect">
            <a:avLst/>
          </a:prstGeom>
        </p:spPr>
        <p:txBody>
          <a:bodyPr vert="horz"/>
          <a:lstStyle/>
          <a:p>
            <a:endParaRPr lang="en-US"/>
          </a:p>
        </p:txBody>
      </p:sp>
      <p:sp>
        <p:nvSpPr>
          <p:cNvPr id="7" name="Rectangle 7"/>
          <p:cNvSpPr>
            <a:spLocks noGrp="1"/>
          </p:cNvSpPr>
          <p:nvPr>
            <p:ph type="sldNum" sz="quarter" idx="5"/>
          </p:nvPr>
        </p:nvSpPr>
        <p:spPr>
          <a:xfrm>
            <a:off x="3850443" y="9430091"/>
            <a:ext cx="2945659" cy="496411"/>
          </a:xfrm>
          <a:prstGeom prst="rect">
            <a:avLst/>
          </a:prstGeom>
        </p:spPr>
        <p:txBody>
          <a:bodyPr vert="horz"/>
          <a:lstStyle/>
          <a:p>
            <a:fld id="{B3A019F3-8596-4028-9847-CBD3A185B07A}" type="slidenum">
              <a:rPr lang="en-US" smtClean="0"/>
              <a:pPr/>
              <a:t>‹#›</a:t>
            </a:fld>
            <a:endParaRPr lang="en-US"/>
          </a:p>
        </p:txBody>
      </p:sp>
    </p:spTree>
    <p:extLst>
      <p:ext uri="{BB962C8B-B14F-4D97-AF65-F5344CB8AC3E}">
        <p14:creationId xmlns:p14="http://schemas.microsoft.com/office/powerpoint/2010/main" val="267204969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B3A019F3-8596-4028-9847-CBD3A185B07A}" type="slidenum">
              <a:rPr lang="en-US" smtClean="0"/>
              <a:pPr/>
              <a:t>1</a:t>
            </a:fld>
            <a:endParaRPr lang="en-US" dirty="0"/>
          </a:p>
        </p:txBody>
      </p:sp>
    </p:spTree>
    <p:extLst>
      <p:ext uri="{BB962C8B-B14F-4D97-AF65-F5344CB8AC3E}">
        <p14:creationId xmlns:p14="http://schemas.microsoft.com/office/powerpoint/2010/main" val="3175785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5BCD4F42-C680-4156-9281-D652CFBA1F5D}" type="slidenum">
              <a:rPr lang="en-US" altLang="en-US" sz="1200" smtClean="0"/>
              <a:pPr eaLnBrk="1" hangingPunct="1">
                <a:spcBef>
                  <a:spcPct val="0"/>
                </a:spcBef>
              </a:pPr>
              <a:t>38</a:t>
            </a:fld>
            <a:endParaRPr lang="en-US" altLang="en-US" sz="1200"/>
          </a:p>
        </p:txBody>
      </p:sp>
      <p:sp>
        <p:nvSpPr>
          <p:cNvPr id="184323" name="Rectangle 2"/>
          <p:cNvSpPr>
            <a:spLocks noGrp="1" noRot="1" noChangeAspect="1" noChangeArrowheads="1" noTextEdit="1"/>
          </p:cNvSpPr>
          <p:nvPr>
            <p:ph type="sldImg"/>
          </p:nvPr>
        </p:nvSpPr>
        <p:spPr>
          <a:xfrm>
            <a:off x="917575" y="744538"/>
            <a:ext cx="4964113" cy="3722687"/>
          </a:xfrm>
          <a:ln/>
        </p:spPr>
      </p:sp>
      <p:sp>
        <p:nvSpPr>
          <p:cNvPr id="184324"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1786812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59D88B5A-DDFD-4EE6-B742-6E0F6175BE80}" type="slidenum">
              <a:rPr lang="ar-SA" altLang="en-US" sz="1200" smtClean="0"/>
              <a:pPr eaLnBrk="1" hangingPunct="1">
                <a:spcBef>
                  <a:spcPct val="0"/>
                </a:spcBef>
              </a:pPr>
              <a:t>40</a:t>
            </a:fld>
            <a:endParaRPr lang="en-US" altLang="en-US" sz="1200"/>
          </a:p>
        </p:txBody>
      </p:sp>
      <p:sp>
        <p:nvSpPr>
          <p:cNvPr id="172035" name="Rectangle 2"/>
          <p:cNvSpPr>
            <a:spLocks noGrp="1" noRot="1" noChangeAspect="1" noChangeArrowheads="1" noTextEdit="1"/>
          </p:cNvSpPr>
          <p:nvPr>
            <p:ph type="sldImg"/>
          </p:nvPr>
        </p:nvSpPr>
        <p:spPr>
          <a:ln cap="flat"/>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cs typeface="Arial" pitchFamily="34" charset="0"/>
            </a:endParaRPr>
          </a:p>
        </p:txBody>
      </p:sp>
    </p:spTree>
    <p:extLst>
      <p:ext uri="{BB962C8B-B14F-4D97-AF65-F5344CB8AC3E}">
        <p14:creationId xmlns:p14="http://schemas.microsoft.com/office/powerpoint/2010/main" val="72942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xfrm>
            <a:off x="917575" y="744538"/>
            <a:ext cx="4964113" cy="3722687"/>
          </a:xfrm>
          <a:ln/>
        </p:spPr>
      </p:sp>
      <p:sp>
        <p:nvSpPr>
          <p:cNvPr id="176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33" tIns="47467" rIns="94933" bIns="47467"/>
          <a:lstStyle/>
          <a:p>
            <a:pPr>
              <a:spcBef>
                <a:spcPct val="0"/>
              </a:spcBef>
            </a:pPr>
            <a:endParaRPr lang="en-US" altLang="en-US">
              <a:latin typeface="Arial" pitchFamily="34" charset="0"/>
              <a:cs typeface="Arial" pitchFamily="34" charset="0"/>
            </a:endParaRPr>
          </a:p>
        </p:txBody>
      </p:sp>
      <p:sp>
        <p:nvSpPr>
          <p:cNvPr id="176132" name="Slide Number Placeholder 3"/>
          <p:cNvSpPr txBox="1">
            <a:spLocks noGrp="1"/>
          </p:cNvSpPr>
          <p:nvPr/>
        </p:nvSpPr>
        <p:spPr bwMode="auto">
          <a:xfrm>
            <a:off x="3849688"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33" tIns="47467" rIns="94933" bIns="47467" anchor="b"/>
          <a:lstStyle>
            <a:lvl1pPr defTabSz="949325" eaLnBrk="0" hangingPunct="0">
              <a:spcBef>
                <a:spcPct val="30000"/>
              </a:spcBef>
              <a:defRPr sz="1400">
                <a:solidFill>
                  <a:schemeClr val="tx1"/>
                </a:solidFill>
                <a:latin typeface="Arial" pitchFamily="34" charset="0"/>
                <a:cs typeface="Arial" pitchFamily="34" charset="0"/>
              </a:defRPr>
            </a:lvl1pPr>
            <a:lvl2pPr marL="742950" indent="-285750" defTabSz="949325" eaLnBrk="0" hangingPunct="0">
              <a:spcBef>
                <a:spcPct val="30000"/>
              </a:spcBef>
              <a:defRPr sz="1400">
                <a:solidFill>
                  <a:schemeClr val="tx1"/>
                </a:solidFill>
                <a:latin typeface="Arial" pitchFamily="34" charset="0"/>
                <a:cs typeface="Arial" pitchFamily="34" charset="0"/>
              </a:defRPr>
            </a:lvl2pPr>
            <a:lvl3pPr marL="1143000" indent="-228600" defTabSz="949325" eaLnBrk="0" hangingPunct="0">
              <a:spcBef>
                <a:spcPct val="30000"/>
              </a:spcBef>
              <a:defRPr sz="1400">
                <a:solidFill>
                  <a:schemeClr val="tx1"/>
                </a:solidFill>
                <a:latin typeface="Arial" pitchFamily="34" charset="0"/>
                <a:cs typeface="Arial" pitchFamily="34" charset="0"/>
              </a:defRPr>
            </a:lvl3pPr>
            <a:lvl4pPr marL="1600200" indent="-228600" defTabSz="949325" eaLnBrk="0" hangingPunct="0">
              <a:spcBef>
                <a:spcPct val="30000"/>
              </a:spcBef>
              <a:defRPr sz="1400">
                <a:solidFill>
                  <a:schemeClr val="tx1"/>
                </a:solidFill>
                <a:latin typeface="Arial" pitchFamily="34" charset="0"/>
                <a:cs typeface="Arial" pitchFamily="34" charset="0"/>
              </a:defRPr>
            </a:lvl4pPr>
            <a:lvl5pPr marL="2057400" indent="-228600" defTabSz="949325" eaLnBrk="0" hangingPunct="0">
              <a:spcBef>
                <a:spcPct val="30000"/>
              </a:spcBef>
              <a:defRPr sz="1400">
                <a:solidFill>
                  <a:schemeClr val="tx1"/>
                </a:solidFill>
                <a:latin typeface="Arial" pitchFamily="34" charset="0"/>
                <a:cs typeface="Arial" pitchFamily="34" charset="0"/>
              </a:defRPr>
            </a:lvl5pPr>
            <a:lvl6pPr marL="2514600" indent="-228600" defTabSz="949325"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defTabSz="949325"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defTabSz="949325"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defTabSz="949325" eaLnBrk="0" fontAlgn="base" hangingPunct="0">
              <a:spcBef>
                <a:spcPct val="30000"/>
              </a:spcBef>
              <a:spcAft>
                <a:spcPct val="0"/>
              </a:spcAft>
              <a:defRPr sz="1400">
                <a:solidFill>
                  <a:schemeClr val="tx1"/>
                </a:solidFill>
                <a:latin typeface="Arial" pitchFamily="34" charset="0"/>
                <a:cs typeface="Arial" pitchFamily="34" charset="0"/>
              </a:defRPr>
            </a:lvl9pPr>
          </a:lstStyle>
          <a:p>
            <a:pPr algn="r" eaLnBrk="1" hangingPunct="1">
              <a:spcBef>
                <a:spcPct val="0"/>
              </a:spcBef>
            </a:pPr>
            <a:fld id="{1E93CE97-9343-42CB-97B2-134DB5AF9443}" type="slidenum">
              <a:rPr lang="en-US" altLang="en-US" sz="1200">
                <a:latin typeface="Calibri" pitchFamily="34" charset="0"/>
              </a:rPr>
              <a:pPr algn="r" eaLnBrk="1" hangingPunct="1">
                <a:spcBef>
                  <a:spcPct val="0"/>
                </a:spcBef>
              </a:pPr>
              <a:t>51</a:t>
            </a:fld>
            <a:endParaRPr lang="en-US" altLang="en-US" sz="1200">
              <a:latin typeface="Calibri" pitchFamily="34" charset="0"/>
            </a:endParaRPr>
          </a:p>
        </p:txBody>
      </p:sp>
    </p:spTree>
    <p:extLst>
      <p:ext uri="{BB962C8B-B14F-4D97-AF65-F5344CB8AC3E}">
        <p14:creationId xmlns:p14="http://schemas.microsoft.com/office/powerpoint/2010/main" val="1883957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2BB9A024-23D0-47D2-A40C-4A58E7F06730}" type="slidenum">
              <a:rPr lang="ar-SA" altLang="en-US" sz="1200" smtClean="0"/>
              <a:pPr eaLnBrk="1" hangingPunct="1">
                <a:spcBef>
                  <a:spcPct val="0"/>
                </a:spcBef>
              </a:pPr>
              <a:t>55</a:t>
            </a:fld>
            <a:endParaRPr lang="en-US" altLang="en-US" sz="1200"/>
          </a:p>
        </p:txBody>
      </p:sp>
      <p:sp>
        <p:nvSpPr>
          <p:cNvPr id="175107" name="Rectangle 2"/>
          <p:cNvSpPr>
            <a:spLocks noGrp="1" noRot="1" noChangeAspect="1" noChangeArrowheads="1" noTextEdit="1"/>
          </p:cNvSpPr>
          <p:nvPr>
            <p:ph type="sldImg"/>
          </p:nvPr>
        </p:nvSpPr>
        <p:spPr>
          <a:ln cap="flat"/>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cs typeface="Arial" pitchFamily="34" charset="0"/>
            </a:endParaRPr>
          </a:p>
        </p:txBody>
      </p:sp>
    </p:spTree>
    <p:extLst>
      <p:ext uri="{BB962C8B-B14F-4D97-AF65-F5344CB8AC3E}">
        <p14:creationId xmlns:p14="http://schemas.microsoft.com/office/powerpoint/2010/main" val="2423434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BD5805A0-279A-413D-826E-8594C730F365}" type="slidenum">
              <a:rPr lang="ar-SA" altLang="en-US" sz="1200" smtClean="0"/>
              <a:pPr eaLnBrk="1" hangingPunct="1">
                <a:spcBef>
                  <a:spcPct val="0"/>
                </a:spcBef>
              </a:pPr>
              <a:t>61</a:t>
            </a:fld>
            <a:endParaRPr lang="en-US" altLang="en-US" sz="1200"/>
          </a:p>
        </p:txBody>
      </p:sp>
      <p:sp>
        <p:nvSpPr>
          <p:cNvPr id="173059" name="Rectangle 2"/>
          <p:cNvSpPr>
            <a:spLocks noGrp="1" noRot="1" noChangeAspect="1" noChangeArrowheads="1" noTextEdit="1"/>
          </p:cNvSpPr>
          <p:nvPr>
            <p:ph type="sldImg"/>
          </p:nvPr>
        </p:nvSpPr>
        <p:spPr>
          <a:ln cap="flat"/>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cs typeface="Arial" pitchFamily="34" charset="0"/>
            </a:endParaRPr>
          </a:p>
        </p:txBody>
      </p:sp>
    </p:spTree>
    <p:extLst>
      <p:ext uri="{BB962C8B-B14F-4D97-AF65-F5344CB8AC3E}">
        <p14:creationId xmlns:p14="http://schemas.microsoft.com/office/powerpoint/2010/main" val="2436220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0C4DAFE5-3DD4-4015-BA6C-7AD8502126DD}" type="slidenum">
              <a:rPr lang="ar-SA" altLang="en-US" sz="1200" smtClean="0"/>
              <a:pPr eaLnBrk="1" hangingPunct="1">
                <a:spcBef>
                  <a:spcPct val="0"/>
                </a:spcBef>
              </a:pPr>
              <a:t>62</a:t>
            </a:fld>
            <a:endParaRPr lang="en-US" altLang="en-US" sz="1200"/>
          </a:p>
        </p:txBody>
      </p:sp>
      <p:sp>
        <p:nvSpPr>
          <p:cNvPr id="174083" name="Rectangle 2"/>
          <p:cNvSpPr>
            <a:spLocks noGrp="1" noRot="1" noChangeAspect="1" noChangeArrowheads="1" noTextEdit="1"/>
          </p:cNvSpPr>
          <p:nvPr>
            <p:ph type="sldImg"/>
          </p:nvPr>
        </p:nvSpPr>
        <p:spPr>
          <a:ln cap="flat"/>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cs typeface="Arial" pitchFamily="34" charset="0"/>
            </a:endParaRPr>
          </a:p>
        </p:txBody>
      </p:sp>
    </p:spTree>
    <p:extLst>
      <p:ext uri="{BB962C8B-B14F-4D97-AF65-F5344CB8AC3E}">
        <p14:creationId xmlns:p14="http://schemas.microsoft.com/office/powerpoint/2010/main" val="3389693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DC0C968A-A68C-46F2-B7AB-444BC6862DD4}" type="slidenum">
              <a:rPr lang="en-US" altLang="en-US" sz="1200" smtClean="0"/>
              <a:pPr eaLnBrk="1" hangingPunct="1">
                <a:spcBef>
                  <a:spcPct val="0"/>
                </a:spcBef>
              </a:pPr>
              <a:t>65</a:t>
            </a:fld>
            <a:endParaRPr lang="en-US" altLang="en-US" sz="1200"/>
          </a:p>
        </p:txBody>
      </p:sp>
      <p:sp>
        <p:nvSpPr>
          <p:cNvPr id="195587" name="Rectangle 2"/>
          <p:cNvSpPr>
            <a:spLocks noGrp="1" noRot="1" noChangeAspect="1" noChangeArrowheads="1" noTextEdit="1"/>
          </p:cNvSpPr>
          <p:nvPr>
            <p:ph type="sldImg"/>
          </p:nvPr>
        </p:nvSpPr>
        <p:spPr>
          <a:xfrm>
            <a:off x="920750" y="744538"/>
            <a:ext cx="4960938" cy="3721100"/>
          </a:xfrm>
          <a:ln w="12700" cap="flat"/>
        </p:spPr>
      </p:sp>
      <p:sp>
        <p:nvSpPr>
          <p:cNvPr id="195588"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1790496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21BED62F-15B0-404E-AE29-22AC908CEEC9}" type="slidenum">
              <a:rPr lang="en-US" altLang="en-US" sz="1200" smtClean="0"/>
              <a:pPr eaLnBrk="1" hangingPunct="1">
                <a:spcBef>
                  <a:spcPct val="0"/>
                </a:spcBef>
              </a:pPr>
              <a:t>67</a:t>
            </a:fld>
            <a:endParaRPr lang="en-US" altLang="en-US" sz="1200"/>
          </a:p>
        </p:txBody>
      </p:sp>
      <p:sp>
        <p:nvSpPr>
          <p:cNvPr id="196611" name="Rectangle 2"/>
          <p:cNvSpPr>
            <a:spLocks noGrp="1" noRot="1" noChangeAspect="1" noChangeArrowheads="1" noTextEdit="1"/>
          </p:cNvSpPr>
          <p:nvPr>
            <p:ph type="sldImg"/>
          </p:nvPr>
        </p:nvSpPr>
        <p:spPr>
          <a:xfrm>
            <a:off x="920750" y="744538"/>
            <a:ext cx="4960938" cy="3721100"/>
          </a:xfrm>
          <a:ln w="12700" cap="flat"/>
        </p:spPr>
      </p:sp>
      <p:sp>
        <p:nvSpPr>
          <p:cNvPr id="196612"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1873683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DB816862-B249-46D7-8C30-D5909AB3DC4E}" type="slidenum">
              <a:rPr lang="en-US" altLang="en-US" sz="1200" smtClean="0"/>
              <a:pPr eaLnBrk="1" hangingPunct="1">
                <a:spcBef>
                  <a:spcPct val="0"/>
                </a:spcBef>
              </a:pPr>
              <a:t>69</a:t>
            </a:fld>
            <a:endParaRPr lang="en-US" altLang="en-US" sz="1200"/>
          </a:p>
        </p:txBody>
      </p:sp>
      <p:sp>
        <p:nvSpPr>
          <p:cNvPr id="197635" name="Rectangle 2"/>
          <p:cNvSpPr>
            <a:spLocks noGrp="1" noRot="1" noChangeAspect="1" noChangeArrowheads="1" noTextEdit="1"/>
          </p:cNvSpPr>
          <p:nvPr>
            <p:ph type="sldImg"/>
          </p:nvPr>
        </p:nvSpPr>
        <p:spPr>
          <a:xfrm>
            <a:off x="920750" y="744538"/>
            <a:ext cx="4960938" cy="3721100"/>
          </a:xfrm>
          <a:ln w="12700" cap="flat"/>
        </p:spPr>
      </p:sp>
      <p:sp>
        <p:nvSpPr>
          <p:cNvPr id="197636"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4251254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0115A1DA-4784-494F-9661-8F26496531D2}" type="slidenum">
              <a:rPr lang="en-US" altLang="en-US" sz="1200" smtClean="0"/>
              <a:pPr eaLnBrk="1" hangingPunct="1">
                <a:spcBef>
                  <a:spcPct val="0"/>
                </a:spcBef>
              </a:pPr>
              <a:t>70</a:t>
            </a:fld>
            <a:endParaRPr lang="en-US" altLang="en-US" sz="1200"/>
          </a:p>
        </p:txBody>
      </p:sp>
      <p:sp>
        <p:nvSpPr>
          <p:cNvPr id="198659" name="Rectangle 2"/>
          <p:cNvSpPr>
            <a:spLocks noGrp="1" noRot="1" noChangeAspect="1" noChangeArrowheads="1" noTextEdit="1"/>
          </p:cNvSpPr>
          <p:nvPr>
            <p:ph type="sldImg"/>
          </p:nvPr>
        </p:nvSpPr>
        <p:spPr>
          <a:xfrm>
            <a:off x="920750" y="744538"/>
            <a:ext cx="4960938" cy="3721100"/>
          </a:xfrm>
          <a:ln w="12700" cap="flat"/>
        </p:spPr>
      </p:sp>
      <p:sp>
        <p:nvSpPr>
          <p:cNvPr id="198660"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1268935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F58C689D-0A13-4514-BB49-01B54EE2DC90}" type="slidenum">
              <a:rPr lang="en-US" altLang="en-US" sz="1200" smtClean="0"/>
              <a:pPr eaLnBrk="1" hangingPunct="1">
                <a:spcBef>
                  <a:spcPct val="0"/>
                </a:spcBef>
              </a:pPr>
              <a:t>2</a:t>
            </a:fld>
            <a:endParaRPr lang="en-US" altLang="en-US" sz="1200"/>
          </a:p>
        </p:txBody>
      </p:sp>
      <p:sp>
        <p:nvSpPr>
          <p:cNvPr id="162819" name="Rectangle 2"/>
          <p:cNvSpPr>
            <a:spLocks noGrp="1" noRot="1" noChangeAspect="1" noChangeArrowheads="1" noTextEdit="1"/>
          </p:cNvSpPr>
          <p:nvPr>
            <p:ph type="sldImg"/>
          </p:nvPr>
        </p:nvSpPr>
        <p:spPr>
          <a:xfrm>
            <a:off x="917575" y="744538"/>
            <a:ext cx="4964113" cy="3722687"/>
          </a:xfrm>
          <a:ln/>
        </p:spPr>
      </p:sp>
      <p:sp>
        <p:nvSpPr>
          <p:cNvPr id="162820" name="Rectangle 3"/>
          <p:cNvSpPr>
            <a:spLocks noGrp="1" noChangeArrowheads="1"/>
          </p:cNvSpPr>
          <p:nvPr>
            <p:ph type="body" idx="1"/>
          </p:nvPr>
        </p:nvSpPr>
        <p:spPr>
          <a:xfrm>
            <a:off x="904875" y="4714875"/>
            <a:ext cx="498792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1203472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33734598-E032-40CD-853B-36D0B59AFBA5}" type="slidenum">
              <a:rPr lang="en-US" altLang="en-US" sz="1200" smtClean="0"/>
              <a:pPr eaLnBrk="1" hangingPunct="1">
                <a:spcBef>
                  <a:spcPct val="0"/>
                </a:spcBef>
              </a:pPr>
              <a:t>86</a:t>
            </a:fld>
            <a:endParaRPr lang="en-US" altLang="en-US" sz="1200"/>
          </a:p>
        </p:txBody>
      </p:sp>
      <p:sp>
        <p:nvSpPr>
          <p:cNvPr id="201731" name="Rectangle 2"/>
          <p:cNvSpPr>
            <a:spLocks noGrp="1" noRot="1" noChangeAspect="1" noChangeArrowheads="1" noTextEdit="1"/>
          </p:cNvSpPr>
          <p:nvPr>
            <p:ph type="sldImg"/>
          </p:nvPr>
        </p:nvSpPr>
        <p:spPr>
          <a:xfrm>
            <a:off x="920750" y="744538"/>
            <a:ext cx="4960938" cy="3721100"/>
          </a:xfrm>
          <a:ln w="12700" cap="flat"/>
        </p:spPr>
      </p:sp>
      <p:sp>
        <p:nvSpPr>
          <p:cNvPr id="201732"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3801973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69165F61-36C0-4C3B-9AE2-1B21443FE6C1}" type="slidenum">
              <a:rPr lang="en-US" altLang="en-US" sz="1200" smtClean="0"/>
              <a:pPr eaLnBrk="1" hangingPunct="1">
                <a:spcBef>
                  <a:spcPct val="0"/>
                </a:spcBef>
              </a:pPr>
              <a:t>87</a:t>
            </a:fld>
            <a:endParaRPr lang="en-US" altLang="en-US" sz="1200"/>
          </a:p>
        </p:txBody>
      </p:sp>
      <p:sp>
        <p:nvSpPr>
          <p:cNvPr id="202755" name="Rectangle 2"/>
          <p:cNvSpPr>
            <a:spLocks noGrp="1" noRot="1" noChangeAspect="1" noChangeArrowheads="1" noTextEdit="1"/>
          </p:cNvSpPr>
          <p:nvPr>
            <p:ph type="sldImg"/>
          </p:nvPr>
        </p:nvSpPr>
        <p:spPr>
          <a:xfrm>
            <a:off x="920750" y="744538"/>
            <a:ext cx="4960938" cy="3721100"/>
          </a:xfrm>
          <a:ln w="12700" cap="flat"/>
        </p:spPr>
      </p:sp>
      <p:sp>
        <p:nvSpPr>
          <p:cNvPr id="202756"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3614390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F885C886-AD08-4199-A931-953989D860FB}" type="slidenum">
              <a:rPr lang="en-US" altLang="en-US" sz="1200" smtClean="0"/>
              <a:pPr eaLnBrk="1" hangingPunct="1">
                <a:spcBef>
                  <a:spcPct val="0"/>
                </a:spcBef>
              </a:pPr>
              <a:t>88</a:t>
            </a:fld>
            <a:endParaRPr lang="en-US" altLang="en-US" sz="1200"/>
          </a:p>
        </p:txBody>
      </p:sp>
      <p:sp>
        <p:nvSpPr>
          <p:cNvPr id="203779" name="Rectangle 2"/>
          <p:cNvSpPr>
            <a:spLocks noGrp="1" noRot="1" noChangeAspect="1" noChangeArrowheads="1" noTextEdit="1"/>
          </p:cNvSpPr>
          <p:nvPr>
            <p:ph type="sldImg"/>
          </p:nvPr>
        </p:nvSpPr>
        <p:spPr>
          <a:xfrm>
            <a:off x="920750" y="744538"/>
            <a:ext cx="4960938" cy="3721100"/>
          </a:xfrm>
          <a:ln w="12700" cap="flat"/>
        </p:spPr>
      </p:sp>
      <p:sp>
        <p:nvSpPr>
          <p:cNvPr id="203780"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2870372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3A72F04B-B1DA-4EAE-A362-8C243BC921EF}" type="slidenum">
              <a:rPr lang="en-US" altLang="en-US" sz="1200" smtClean="0"/>
              <a:pPr eaLnBrk="1" hangingPunct="1">
                <a:spcBef>
                  <a:spcPct val="0"/>
                </a:spcBef>
              </a:pPr>
              <a:t>89</a:t>
            </a:fld>
            <a:endParaRPr lang="en-US" altLang="en-US" sz="1200"/>
          </a:p>
        </p:txBody>
      </p:sp>
      <p:sp>
        <p:nvSpPr>
          <p:cNvPr id="204803" name="Rectangle 2"/>
          <p:cNvSpPr>
            <a:spLocks noGrp="1" noRot="1" noChangeAspect="1" noChangeArrowheads="1" noTextEdit="1"/>
          </p:cNvSpPr>
          <p:nvPr>
            <p:ph type="sldImg"/>
          </p:nvPr>
        </p:nvSpPr>
        <p:spPr>
          <a:xfrm>
            <a:off x="920750" y="744538"/>
            <a:ext cx="4960938" cy="3721100"/>
          </a:xfrm>
          <a:ln w="12700" cap="flat"/>
        </p:spPr>
      </p:sp>
      <p:sp>
        <p:nvSpPr>
          <p:cNvPr id="204804"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3447243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79612138-14AF-44EE-A97C-A78D2CE3BD00}" type="slidenum">
              <a:rPr lang="en-US" altLang="en-US" sz="1200" smtClean="0"/>
              <a:pPr eaLnBrk="1" hangingPunct="1">
                <a:spcBef>
                  <a:spcPct val="0"/>
                </a:spcBef>
              </a:pPr>
              <a:t>90</a:t>
            </a:fld>
            <a:endParaRPr lang="en-US" altLang="en-US" sz="1200"/>
          </a:p>
        </p:txBody>
      </p:sp>
      <p:sp>
        <p:nvSpPr>
          <p:cNvPr id="205827" name="Rectangle 2"/>
          <p:cNvSpPr>
            <a:spLocks noGrp="1" noRot="1" noChangeAspect="1" noChangeArrowheads="1" noTextEdit="1"/>
          </p:cNvSpPr>
          <p:nvPr>
            <p:ph type="sldImg"/>
          </p:nvPr>
        </p:nvSpPr>
        <p:spPr>
          <a:xfrm>
            <a:off x="920750" y="744538"/>
            <a:ext cx="4960938" cy="3721100"/>
          </a:xfrm>
          <a:ln w="12700" cap="flat"/>
        </p:spPr>
      </p:sp>
      <p:sp>
        <p:nvSpPr>
          <p:cNvPr id="205828"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4184257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1A5F95AD-59B4-4183-9449-1420BF591F7D}" type="slidenum">
              <a:rPr lang="en-US" altLang="en-US" sz="1200" smtClean="0"/>
              <a:pPr eaLnBrk="1" hangingPunct="1">
                <a:spcBef>
                  <a:spcPct val="0"/>
                </a:spcBef>
              </a:pPr>
              <a:t>91</a:t>
            </a:fld>
            <a:endParaRPr lang="en-US" altLang="en-US" sz="1200"/>
          </a:p>
        </p:txBody>
      </p:sp>
      <p:sp>
        <p:nvSpPr>
          <p:cNvPr id="207875" name="Rectangle 2"/>
          <p:cNvSpPr>
            <a:spLocks noGrp="1" noRot="1" noChangeAspect="1" noChangeArrowheads="1" noTextEdit="1"/>
          </p:cNvSpPr>
          <p:nvPr>
            <p:ph type="sldImg"/>
          </p:nvPr>
        </p:nvSpPr>
        <p:spPr>
          <a:xfrm>
            <a:off x="920750" y="744538"/>
            <a:ext cx="4960938" cy="3721100"/>
          </a:xfrm>
          <a:ln w="12700" cap="flat"/>
        </p:spPr>
      </p:sp>
      <p:sp>
        <p:nvSpPr>
          <p:cNvPr id="207876"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1679278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F0E4B930-CB42-40AF-AD12-2DD9EA0BA710}" type="slidenum">
              <a:rPr lang="en-US" altLang="en-US" sz="1200" smtClean="0"/>
              <a:pPr eaLnBrk="1" hangingPunct="1">
                <a:spcBef>
                  <a:spcPct val="0"/>
                </a:spcBef>
              </a:pPr>
              <a:t>92</a:t>
            </a:fld>
            <a:endParaRPr lang="en-US" altLang="en-US" sz="1200"/>
          </a:p>
        </p:txBody>
      </p:sp>
      <p:sp>
        <p:nvSpPr>
          <p:cNvPr id="208899" name="Rectangle 2"/>
          <p:cNvSpPr>
            <a:spLocks noGrp="1" noRot="1" noChangeAspect="1" noChangeArrowheads="1" noTextEdit="1"/>
          </p:cNvSpPr>
          <p:nvPr>
            <p:ph type="sldImg"/>
          </p:nvPr>
        </p:nvSpPr>
        <p:spPr>
          <a:xfrm>
            <a:off x="920750" y="744538"/>
            <a:ext cx="4960938" cy="3721100"/>
          </a:xfrm>
          <a:ln w="12700" cap="flat"/>
        </p:spPr>
      </p:sp>
      <p:sp>
        <p:nvSpPr>
          <p:cNvPr id="208900"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789101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A7FF8F80-BE11-4697-B550-B8D248D14016}" type="slidenum">
              <a:rPr lang="en-US" altLang="en-US" sz="1200" smtClean="0"/>
              <a:pPr eaLnBrk="1" hangingPunct="1">
                <a:spcBef>
                  <a:spcPct val="0"/>
                </a:spcBef>
              </a:pPr>
              <a:t>93</a:t>
            </a:fld>
            <a:endParaRPr lang="en-US" altLang="en-US" sz="1200"/>
          </a:p>
        </p:txBody>
      </p:sp>
      <p:sp>
        <p:nvSpPr>
          <p:cNvPr id="209923" name="Rectangle 2"/>
          <p:cNvSpPr>
            <a:spLocks noGrp="1" noRot="1" noChangeAspect="1" noChangeArrowheads="1" noTextEdit="1"/>
          </p:cNvSpPr>
          <p:nvPr>
            <p:ph type="sldImg"/>
          </p:nvPr>
        </p:nvSpPr>
        <p:spPr>
          <a:xfrm>
            <a:off x="920750" y="744538"/>
            <a:ext cx="4960938" cy="3721100"/>
          </a:xfrm>
          <a:ln w="12700" cap="flat"/>
        </p:spPr>
      </p:sp>
      <p:sp>
        <p:nvSpPr>
          <p:cNvPr id="209924"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1989932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7140B19C-753C-4164-86D5-85708DFD1DAA}" type="slidenum">
              <a:rPr lang="en-US" altLang="en-US" sz="1200" smtClean="0"/>
              <a:pPr eaLnBrk="1" hangingPunct="1">
                <a:spcBef>
                  <a:spcPct val="0"/>
                </a:spcBef>
              </a:pPr>
              <a:t>94</a:t>
            </a:fld>
            <a:endParaRPr lang="en-US" altLang="en-US" sz="1200"/>
          </a:p>
        </p:txBody>
      </p:sp>
      <p:sp>
        <p:nvSpPr>
          <p:cNvPr id="210947" name="Rectangle 2"/>
          <p:cNvSpPr>
            <a:spLocks noGrp="1" noRot="1" noChangeAspect="1" noChangeArrowheads="1" noTextEdit="1"/>
          </p:cNvSpPr>
          <p:nvPr>
            <p:ph type="sldImg"/>
          </p:nvPr>
        </p:nvSpPr>
        <p:spPr>
          <a:xfrm>
            <a:off x="920750" y="744538"/>
            <a:ext cx="4960938" cy="3721100"/>
          </a:xfrm>
          <a:ln w="12700" cap="flat"/>
        </p:spPr>
      </p:sp>
      <p:sp>
        <p:nvSpPr>
          <p:cNvPr id="210948"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29562762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7D471892-404C-4CC3-9FAF-EDC804A1A3EB}" type="slidenum">
              <a:rPr lang="en-US" altLang="en-US" sz="1200" smtClean="0"/>
              <a:pPr eaLnBrk="1" hangingPunct="1">
                <a:spcBef>
                  <a:spcPct val="0"/>
                </a:spcBef>
              </a:pPr>
              <a:t>95</a:t>
            </a:fld>
            <a:endParaRPr lang="en-US" altLang="en-US" sz="1200"/>
          </a:p>
        </p:txBody>
      </p:sp>
      <p:sp>
        <p:nvSpPr>
          <p:cNvPr id="211971" name="Rectangle 2"/>
          <p:cNvSpPr>
            <a:spLocks noGrp="1" noRot="1" noChangeAspect="1" noChangeArrowheads="1" noTextEdit="1"/>
          </p:cNvSpPr>
          <p:nvPr>
            <p:ph type="sldImg"/>
          </p:nvPr>
        </p:nvSpPr>
        <p:spPr>
          <a:xfrm>
            <a:off x="920750" y="744538"/>
            <a:ext cx="4960938" cy="3721100"/>
          </a:xfrm>
          <a:ln w="12700" cap="flat"/>
        </p:spPr>
      </p:sp>
      <p:sp>
        <p:nvSpPr>
          <p:cNvPr id="211972"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3184719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F36E34B8-464F-4A29-8824-832ADFAFBD2C}" type="slidenum">
              <a:rPr lang="en-US" altLang="en-US" sz="1200" smtClean="0"/>
              <a:pPr eaLnBrk="1" hangingPunct="1">
                <a:spcBef>
                  <a:spcPct val="0"/>
                </a:spcBef>
              </a:pPr>
              <a:t>4</a:t>
            </a:fld>
            <a:endParaRPr lang="en-US" altLang="en-US" sz="1200"/>
          </a:p>
        </p:txBody>
      </p:sp>
      <p:sp>
        <p:nvSpPr>
          <p:cNvPr id="163843" name="Rectangle 2"/>
          <p:cNvSpPr>
            <a:spLocks noGrp="1" noRot="1" noChangeAspect="1" noChangeArrowheads="1" noTextEdit="1"/>
          </p:cNvSpPr>
          <p:nvPr>
            <p:ph type="sldImg"/>
          </p:nvPr>
        </p:nvSpPr>
        <p:spPr>
          <a:xfrm>
            <a:off x="923925" y="750888"/>
            <a:ext cx="4948238" cy="3709987"/>
          </a:xfrm>
          <a:ln/>
        </p:spPr>
      </p:sp>
      <p:sp>
        <p:nvSpPr>
          <p:cNvPr id="163844" name="Rectangle 3"/>
          <p:cNvSpPr>
            <a:spLocks noGrp="1" noChangeArrowheads="1"/>
          </p:cNvSpPr>
          <p:nvPr>
            <p:ph type="body" idx="1"/>
          </p:nvPr>
        </p:nvSpPr>
        <p:spPr>
          <a:xfrm>
            <a:off x="906463" y="4713288"/>
            <a:ext cx="4984750"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2400">
              <a:latin typeface="Arial" pitchFamily="34" charset="0"/>
              <a:cs typeface="Arial" pitchFamily="34" charset="0"/>
            </a:endParaRPr>
          </a:p>
        </p:txBody>
      </p:sp>
    </p:spTree>
    <p:extLst>
      <p:ext uri="{BB962C8B-B14F-4D97-AF65-F5344CB8AC3E}">
        <p14:creationId xmlns:p14="http://schemas.microsoft.com/office/powerpoint/2010/main" val="870877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24A2085F-5CD2-47F5-9C4B-44FFDF605381}" type="slidenum">
              <a:rPr lang="en-US" altLang="en-US" sz="1200" smtClean="0"/>
              <a:pPr eaLnBrk="1" hangingPunct="1">
                <a:spcBef>
                  <a:spcPct val="0"/>
                </a:spcBef>
              </a:pPr>
              <a:t>96</a:t>
            </a:fld>
            <a:endParaRPr lang="en-US" altLang="en-US" sz="1200"/>
          </a:p>
        </p:txBody>
      </p:sp>
      <p:sp>
        <p:nvSpPr>
          <p:cNvPr id="216067" name="Rectangle 2"/>
          <p:cNvSpPr>
            <a:spLocks noGrp="1" noRot="1" noChangeAspect="1" noChangeArrowheads="1" noTextEdit="1"/>
          </p:cNvSpPr>
          <p:nvPr>
            <p:ph type="sldImg"/>
          </p:nvPr>
        </p:nvSpPr>
        <p:spPr>
          <a:xfrm>
            <a:off x="920750" y="744538"/>
            <a:ext cx="4960938" cy="3721100"/>
          </a:xfrm>
          <a:ln w="12700" cap="flat"/>
        </p:spPr>
      </p:sp>
      <p:sp>
        <p:nvSpPr>
          <p:cNvPr id="216068"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1698145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F8D8C961-E38B-4629-B307-144A603B5EC5}" type="slidenum">
              <a:rPr lang="en-US" altLang="en-US" sz="1200" smtClean="0"/>
              <a:pPr eaLnBrk="1" hangingPunct="1">
                <a:spcBef>
                  <a:spcPct val="0"/>
                </a:spcBef>
              </a:pPr>
              <a:t>97</a:t>
            </a:fld>
            <a:endParaRPr lang="en-US" altLang="en-US" sz="1200"/>
          </a:p>
        </p:txBody>
      </p:sp>
      <p:sp>
        <p:nvSpPr>
          <p:cNvPr id="217091" name="Rectangle 2"/>
          <p:cNvSpPr>
            <a:spLocks noGrp="1" noRot="1" noChangeAspect="1" noChangeArrowheads="1" noTextEdit="1"/>
          </p:cNvSpPr>
          <p:nvPr>
            <p:ph type="sldImg"/>
          </p:nvPr>
        </p:nvSpPr>
        <p:spPr>
          <a:xfrm>
            <a:off x="920750" y="744538"/>
            <a:ext cx="4960938" cy="3721100"/>
          </a:xfrm>
          <a:ln w="12700" cap="flat"/>
        </p:spPr>
      </p:sp>
      <p:sp>
        <p:nvSpPr>
          <p:cNvPr id="217092"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11265835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A372A956-7AFE-4D0B-AEEB-592591C5B4AE}" type="slidenum">
              <a:rPr lang="en-US" altLang="en-US" sz="1200" smtClean="0"/>
              <a:pPr eaLnBrk="1" hangingPunct="1">
                <a:spcBef>
                  <a:spcPct val="0"/>
                </a:spcBef>
              </a:pPr>
              <a:t>98</a:t>
            </a:fld>
            <a:endParaRPr lang="en-US" altLang="en-US" sz="1200"/>
          </a:p>
        </p:txBody>
      </p:sp>
      <p:sp>
        <p:nvSpPr>
          <p:cNvPr id="218115" name="Rectangle 2"/>
          <p:cNvSpPr>
            <a:spLocks noGrp="1" noRot="1" noChangeAspect="1" noChangeArrowheads="1" noTextEdit="1"/>
          </p:cNvSpPr>
          <p:nvPr>
            <p:ph type="sldImg"/>
          </p:nvPr>
        </p:nvSpPr>
        <p:spPr>
          <a:xfrm>
            <a:off x="920750" y="744538"/>
            <a:ext cx="4960938" cy="3721100"/>
          </a:xfrm>
          <a:ln w="12700" cap="flat"/>
        </p:spPr>
      </p:sp>
      <p:sp>
        <p:nvSpPr>
          <p:cNvPr id="218116"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8394326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FFA98259-A366-4C8B-9766-79DFFDE2F69D}" type="slidenum">
              <a:rPr lang="en-US" altLang="en-US" sz="1200" smtClean="0"/>
              <a:pPr eaLnBrk="1" hangingPunct="1">
                <a:spcBef>
                  <a:spcPct val="0"/>
                </a:spcBef>
              </a:pPr>
              <a:t>99</a:t>
            </a:fld>
            <a:endParaRPr lang="en-US" altLang="en-US" sz="1200"/>
          </a:p>
        </p:txBody>
      </p:sp>
      <p:sp>
        <p:nvSpPr>
          <p:cNvPr id="219139" name="Rectangle 2"/>
          <p:cNvSpPr>
            <a:spLocks noGrp="1" noRot="1" noChangeAspect="1" noChangeArrowheads="1" noTextEdit="1"/>
          </p:cNvSpPr>
          <p:nvPr>
            <p:ph type="sldImg"/>
          </p:nvPr>
        </p:nvSpPr>
        <p:spPr>
          <a:xfrm>
            <a:off x="920750" y="744538"/>
            <a:ext cx="4960938" cy="3721100"/>
          </a:xfrm>
          <a:ln w="12700" cap="flat"/>
        </p:spPr>
      </p:sp>
      <p:sp>
        <p:nvSpPr>
          <p:cNvPr id="219140"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1650338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89063880-0BBB-47E7-9930-D568583F5DE8}" type="slidenum">
              <a:rPr lang="en-US" altLang="en-US" sz="1200" smtClean="0"/>
              <a:pPr eaLnBrk="1" hangingPunct="1">
                <a:spcBef>
                  <a:spcPct val="0"/>
                </a:spcBef>
              </a:pPr>
              <a:t>100</a:t>
            </a:fld>
            <a:endParaRPr lang="en-US" altLang="en-US" sz="1200"/>
          </a:p>
        </p:txBody>
      </p:sp>
      <p:sp>
        <p:nvSpPr>
          <p:cNvPr id="220163" name="Rectangle 2"/>
          <p:cNvSpPr>
            <a:spLocks noGrp="1" noRot="1" noChangeAspect="1" noChangeArrowheads="1" noTextEdit="1"/>
          </p:cNvSpPr>
          <p:nvPr>
            <p:ph type="sldImg"/>
          </p:nvPr>
        </p:nvSpPr>
        <p:spPr>
          <a:xfrm>
            <a:off x="920750" y="744538"/>
            <a:ext cx="4960938" cy="3721100"/>
          </a:xfrm>
          <a:ln w="12700" cap="flat"/>
        </p:spPr>
      </p:sp>
      <p:sp>
        <p:nvSpPr>
          <p:cNvPr id="220164"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34802971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6C3D1880-8DE6-4D24-AC16-FE8FA111E26D}" type="slidenum">
              <a:rPr lang="en-US" altLang="en-US" sz="1200" smtClean="0"/>
              <a:pPr eaLnBrk="1" hangingPunct="1">
                <a:spcBef>
                  <a:spcPct val="0"/>
                </a:spcBef>
              </a:pPr>
              <a:t>101</a:t>
            </a:fld>
            <a:endParaRPr lang="en-US" altLang="en-US" sz="1200"/>
          </a:p>
        </p:txBody>
      </p:sp>
      <p:sp>
        <p:nvSpPr>
          <p:cNvPr id="221187" name="Rectangle 2"/>
          <p:cNvSpPr>
            <a:spLocks noGrp="1" noRot="1" noChangeAspect="1" noChangeArrowheads="1" noTextEdit="1"/>
          </p:cNvSpPr>
          <p:nvPr>
            <p:ph type="sldImg"/>
          </p:nvPr>
        </p:nvSpPr>
        <p:spPr>
          <a:xfrm>
            <a:off x="920750" y="744538"/>
            <a:ext cx="4960938" cy="3721100"/>
          </a:xfrm>
          <a:ln w="12700" cap="flat"/>
        </p:spPr>
      </p:sp>
      <p:sp>
        <p:nvSpPr>
          <p:cNvPr id="221188"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40289224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4846B168-C9D7-4198-81EF-0060ECD6A83C}" type="slidenum">
              <a:rPr lang="en-US" altLang="en-US" sz="1200" smtClean="0"/>
              <a:pPr eaLnBrk="1" hangingPunct="1">
                <a:spcBef>
                  <a:spcPct val="0"/>
                </a:spcBef>
              </a:pPr>
              <a:t>102</a:t>
            </a:fld>
            <a:endParaRPr lang="en-US" altLang="en-US" sz="1200"/>
          </a:p>
        </p:txBody>
      </p:sp>
      <p:sp>
        <p:nvSpPr>
          <p:cNvPr id="222211" name="Rectangle 2"/>
          <p:cNvSpPr>
            <a:spLocks noGrp="1" noRot="1" noChangeAspect="1" noChangeArrowheads="1" noTextEdit="1"/>
          </p:cNvSpPr>
          <p:nvPr>
            <p:ph type="sldImg"/>
          </p:nvPr>
        </p:nvSpPr>
        <p:spPr>
          <a:xfrm>
            <a:off x="920750" y="744538"/>
            <a:ext cx="4960938" cy="3721100"/>
          </a:xfrm>
          <a:ln w="12700" cap="flat"/>
        </p:spPr>
      </p:sp>
      <p:sp>
        <p:nvSpPr>
          <p:cNvPr id="222212"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30959519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036B9B35-D2E4-4AAB-905D-AAF1169EB5D6}" type="slidenum">
              <a:rPr lang="en-US" altLang="en-US" sz="1200" smtClean="0"/>
              <a:pPr eaLnBrk="1" hangingPunct="1">
                <a:spcBef>
                  <a:spcPct val="0"/>
                </a:spcBef>
              </a:pPr>
              <a:t>103</a:t>
            </a:fld>
            <a:endParaRPr lang="en-US" altLang="en-US" sz="1200"/>
          </a:p>
        </p:txBody>
      </p:sp>
      <p:sp>
        <p:nvSpPr>
          <p:cNvPr id="223235" name="Rectangle 2"/>
          <p:cNvSpPr>
            <a:spLocks noGrp="1" noRot="1" noChangeAspect="1" noChangeArrowheads="1" noTextEdit="1"/>
          </p:cNvSpPr>
          <p:nvPr>
            <p:ph type="sldImg"/>
          </p:nvPr>
        </p:nvSpPr>
        <p:spPr>
          <a:xfrm>
            <a:off x="920750" y="744538"/>
            <a:ext cx="4960938" cy="3721100"/>
          </a:xfrm>
          <a:ln w="12700" cap="flat"/>
        </p:spPr>
      </p:sp>
      <p:sp>
        <p:nvSpPr>
          <p:cNvPr id="223236"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7285749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8D1ABE3A-8032-4B5D-9566-BDC7F0806321}" type="slidenum">
              <a:rPr lang="en-US" altLang="en-US" sz="1200" smtClean="0"/>
              <a:pPr eaLnBrk="1" hangingPunct="1">
                <a:spcBef>
                  <a:spcPct val="0"/>
                </a:spcBef>
              </a:pPr>
              <a:t>104</a:t>
            </a:fld>
            <a:endParaRPr lang="en-US" altLang="en-US" sz="1200"/>
          </a:p>
        </p:txBody>
      </p:sp>
      <p:sp>
        <p:nvSpPr>
          <p:cNvPr id="224259" name="Rectangle 2"/>
          <p:cNvSpPr>
            <a:spLocks noGrp="1" noRot="1" noChangeAspect="1" noChangeArrowheads="1" noTextEdit="1"/>
          </p:cNvSpPr>
          <p:nvPr>
            <p:ph type="sldImg"/>
          </p:nvPr>
        </p:nvSpPr>
        <p:spPr>
          <a:xfrm>
            <a:off x="920750" y="744538"/>
            <a:ext cx="4960938" cy="3721100"/>
          </a:xfrm>
          <a:ln w="12700" cap="flat"/>
        </p:spPr>
      </p:sp>
      <p:sp>
        <p:nvSpPr>
          <p:cNvPr id="224260"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24520539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0A74C524-37F3-4A2B-8D4F-5ED1ED9DAF48}" type="slidenum">
              <a:rPr lang="en-US" altLang="en-US" sz="1200" smtClean="0"/>
              <a:pPr eaLnBrk="1" hangingPunct="1">
                <a:spcBef>
                  <a:spcPct val="0"/>
                </a:spcBef>
              </a:pPr>
              <a:t>105</a:t>
            </a:fld>
            <a:endParaRPr lang="en-US" altLang="en-US" sz="1200"/>
          </a:p>
        </p:txBody>
      </p:sp>
      <p:sp>
        <p:nvSpPr>
          <p:cNvPr id="225283" name="Rectangle 2"/>
          <p:cNvSpPr>
            <a:spLocks noGrp="1" noRot="1" noChangeAspect="1" noChangeArrowheads="1" noTextEdit="1"/>
          </p:cNvSpPr>
          <p:nvPr>
            <p:ph type="sldImg"/>
          </p:nvPr>
        </p:nvSpPr>
        <p:spPr>
          <a:xfrm>
            <a:off x="920750" y="744538"/>
            <a:ext cx="4960938" cy="3721100"/>
          </a:xfrm>
          <a:ln w="12700" cap="flat"/>
        </p:spPr>
      </p:sp>
      <p:sp>
        <p:nvSpPr>
          <p:cNvPr id="225284"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3065821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D9CED55A-1A3A-4F3B-97B9-ABA382DB0D79}" type="slidenum">
              <a:rPr lang="en-US" altLang="en-US" sz="1200" smtClean="0"/>
              <a:pPr eaLnBrk="1" hangingPunct="1">
                <a:spcBef>
                  <a:spcPct val="0"/>
                </a:spcBef>
              </a:pPr>
              <a:t>5</a:t>
            </a:fld>
            <a:endParaRPr lang="en-US" altLang="en-US" sz="1200"/>
          </a:p>
        </p:txBody>
      </p:sp>
      <p:sp>
        <p:nvSpPr>
          <p:cNvPr id="164867" name="Rectangle 2"/>
          <p:cNvSpPr>
            <a:spLocks noGrp="1" noRot="1" noChangeAspect="1" noChangeArrowheads="1" noTextEdit="1"/>
          </p:cNvSpPr>
          <p:nvPr>
            <p:ph type="sldImg"/>
          </p:nvPr>
        </p:nvSpPr>
        <p:spPr>
          <a:xfrm>
            <a:off x="920750" y="744538"/>
            <a:ext cx="4960938" cy="3721100"/>
          </a:xfrm>
          <a:ln w="12700" cap="flat"/>
        </p:spPr>
      </p:sp>
      <p:sp>
        <p:nvSpPr>
          <p:cNvPr id="164868" name="Rectangle 3"/>
          <p:cNvSpPr>
            <a:spLocks noGrp="1" noChangeArrowheads="1"/>
          </p:cNvSpPr>
          <p:nvPr>
            <p:ph type="body" idx="1"/>
          </p:nvPr>
        </p:nvSpPr>
        <p:spPr>
          <a:xfrm>
            <a:off x="679450" y="4713288"/>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6" tIns="45684" rIns="91366" bIns="4568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42800577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76661A41-C605-4ECF-8A83-A76DA41E08CD}" type="slidenum">
              <a:rPr lang="en-US" altLang="en-US" sz="1200" smtClean="0"/>
              <a:pPr eaLnBrk="1" hangingPunct="1">
                <a:spcBef>
                  <a:spcPct val="0"/>
                </a:spcBef>
              </a:pPr>
              <a:t>106</a:t>
            </a:fld>
            <a:endParaRPr lang="en-US" altLang="en-US" sz="1200"/>
          </a:p>
        </p:txBody>
      </p:sp>
      <p:sp>
        <p:nvSpPr>
          <p:cNvPr id="226307" name="Rectangle 2"/>
          <p:cNvSpPr>
            <a:spLocks noGrp="1" noRot="1" noChangeAspect="1" noChangeArrowheads="1" noTextEdit="1"/>
          </p:cNvSpPr>
          <p:nvPr>
            <p:ph type="sldImg"/>
          </p:nvPr>
        </p:nvSpPr>
        <p:spPr>
          <a:xfrm>
            <a:off x="920750" y="744538"/>
            <a:ext cx="4960938" cy="3721100"/>
          </a:xfrm>
          <a:ln w="12700" cap="flat"/>
        </p:spPr>
      </p:sp>
      <p:sp>
        <p:nvSpPr>
          <p:cNvPr id="226308"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34612979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B2E650C2-4A63-4B9D-9D85-4F90341C5DFC}" type="slidenum">
              <a:rPr lang="en-US" altLang="en-US" sz="1200" smtClean="0"/>
              <a:pPr eaLnBrk="1" hangingPunct="1">
                <a:spcBef>
                  <a:spcPct val="0"/>
                </a:spcBef>
              </a:pPr>
              <a:t>107</a:t>
            </a:fld>
            <a:endParaRPr lang="en-US" altLang="en-US" sz="1200"/>
          </a:p>
        </p:txBody>
      </p:sp>
      <p:sp>
        <p:nvSpPr>
          <p:cNvPr id="227331" name="Rectangle 2"/>
          <p:cNvSpPr>
            <a:spLocks noGrp="1" noRot="1" noChangeAspect="1" noChangeArrowheads="1" noTextEdit="1"/>
          </p:cNvSpPr>
          <p:nvPr>
            <p:ph type="sldImg"/>
          </p:nvPr>
        </p:nvSpPr>
        <p:spPr>
          <a:xfrm>
            <a:off x="920750" y="744538"/>
            <a:ext cx="4960938" cy="3721100"/>
          </a:xfrm>
          <a:ln w="12700" cap="flat"/>
        </p:spPr>
      </p:sp>
      <p:sp>
        <p:nvSpPr>
          <p:cNvPr id="227332"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5757853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ABF30F74-4339-44AE-AC3C-7080C158E4A5}" type="slidenum">
              <a:rPr lang="en-US" altLang="en-US" sz="1200" smtClean="0"/>
              <a:pPr eaLnBrk="1" hangingPunct="1">
                <a:spcBef>
                  <a:spcPct val="0"/>
                </a:spcBef>
              </a:pPr>
              <a:t>108</a:t>
            </a:fld>
            <a:endParaRPr lang="en-US" altLang="en-US" sz="1200"/>
          </a:p>
        </p:txBody>
      </p:sp>
      <p:sp>
        <p:nvSpPr>
          <p:cNvPr id="228355" name="Rectangle 2"/>
          <p:cNvSpPr>
            <a:spLocks noGrp="1" noRot="1" noChangeAspect="1" noChangeArrowheads="1" noTextEdit="1"/>
          </p:cNvSpPr>
          <p:nvPr>
            <p:ph type="sldImg"/>
          </p:nvPr>
        </p:nvSpPr>
        <p:spPr>
          <a:xfrm>
            <a:off x="920750" y="744538"/>
            <a:ext cx="4960938" cy="3721100"/>
          </a:xfrm>
          <a:ln w="12700" cap="flat"/>
        </p:spPr>
      </p:sp>
      <p:sp>
        <p:nvSpPr>
          <p:cNvPr id="228356"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28838801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8EE63330-679A-43AA-A076-2F7FC517D28C}" type="slidenum">
              <a:rPr lang="en-US" altLang="en-US" sz="1200" smtClean="0"/>
              <a:pPr eaLnBrk="1" hangingPunct="1">
                <a:spcBef>
                  <a:spcPct val="0"/>
                </a:spcBef>
              </a:pPr>
              <a:t>109</a:t>
            </a:fld>
            <a:endParaRPr lang="en-US" altLang="en-US" sz="1200"/>
          </a:p>
        </p:txBody>
      </p:sp>
      <p:sp>
        <p:nvSpPr>
          <p:cNvPr id="229379" name="Rectangle 2"/>
          <p:cNvSpPr>
            <a:spLocks noGrp="1" noRot="1" noChangeAspect="1" noChangeArrowheads="1" noTextEdit="1"/>
          </p:cNvSpPr>
          <p:nvPr>
            <p:ph type="sldImg"/>
          </p:nvPr>
        </p:nvSpPr>
        <p:spPr>
          <a:xfrm>
            <a:off x="920750" y="744538"/>
            <a:ext cx="4960938" cy="3721100"/>
          </a:xfrm>
          <a:ln w="12700" cap="flat"/>
        </p:spPr>
      </p:sp>
      <p:sp>
        <p:nvSpPr>
          <p:cNvPr id="229380"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33551977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5544FC55-5645-4619-BD72-A30E381FE838}" type="slidenum">
              <a:rPr lang="ar-SA" altLang="en-US" sz="1200" smtClean="0"/>
              <a:pPr eaLnBrk="1" hangingPunct="1">
                <a:spcBef>
                  <a:spcPct val="0"/>
                </a:spcBef>
              </a:pPr>
              <a:t>156</a:t>
            </a:fld>
            <a:endParaRPr lang="en-US" altLang="en-US" sz="1200"/>
          </a:p>
        </p:txBody>
      </p:sp>
      <p:sp>
        <p:nvSpPr>
          <p:cNvPr id="231427" name="Rectangle 2"/>
          <p:cNvSpPr>
            <a:spLocks noGrp="1" noRot="1" noChangeAspect="1" noChangeArrowheads="1" noTextEdit="1"/>
          </p:cNvSpPr>
          <p:nvPr>
            <p:ph type="sldImg"/>
          </p:nvPr>
        </p:nvSpPr>
        <p:spPr>
          <a:xfrm>
            <a:off x="920750" y="746125"/>
            <a:ext cx="4960938" cy="3719513"/>
          </a:xfrm>
          <a:ln/>
        </p:spPr>
      </p:sp>
      <p:sp>
        <p:nvSpPr>
          <p:cNvPr id="231428" name="Rectangle 3"/>
          <p:cNvSpPr>
            <a:spLocks noGrp="1" noChangeArrowheads="1"/>
          </p:cNvSpPr>
          <p:nvPr>
            <p:ph type="body" idx="1"/>
          </p:nvPr>
        </p:nvSpPr>
        <p:spPr>
          <a:xfrm>
            <a:off x="679450" y="4714875"/>
            <a:ext cx="5438775" cy="4465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576263"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4273511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7BAF6EDE-A5A9-4571-B647-865ACB7D4A46}" type="slidenum">
              <a:rPr lang="ar-SA" altLang="en-US" sz="1200" smtClean="0"/>
              <a:pPr eaLnBrk="1" hangingPunct="1">
                <a:spcBef>
                  <a:spcPct val="0"/>
                </a:spcBef>
              </a:pPr>
              <a:t>157</a:t>
            </a:fld>
            <a:endParaRPr lang="en-US" altLang="en-US" sz="1200"/>
          </a:p>
        </p:txBody>
      </p:sp>
      <p:sp>
        <p:nvSpPr>
          <p:cNvPr id="232451" name="Rectangle 2"/>
          <p:cNvSpPr>
            <a:spLocks noGrp="1" noRot="1" noChangeAspect="1" noChangeArrowheads="1" noTextEdit="1"/>
          </p:cNvSpPr>
          <p:nvPr>
            <p:ph type="sldImg"/>
          </p:nvPr>
        </p:nvSpPr>
        <p:spPr>
          <a:ln cap="flat"/>
        </p:spPr>
      </p:sp>
      <p:sp>
        <p:nvSpPr>
          <p:cNvPr id="232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21403311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892C45C8-1957-40FD-9D01-181BE3E84CC9}" type="slidenum">
              <a:rPr lang="en-US" altLang="en-US" sz="1200" smtClean="0"/>
              <a:pPr eaLnBrk="1" hangingPunct="1">
                <a:spcBef>
                  <a:spcPct val="0"/>
                </a:spcBef>
              </a:pPr>
              <a:t>160</a:t>
            </a:fld>
            <a:endParaRPr lang="en-US" altLang="en-US" sz="1200"/>
          </a:p>
        </p:txBody>
      </p:sp>
      <p:sp>
        <p:nvSpPr>
          <p:cNvPr id="234499" name="Rectangle 2"/>
          <p:cNvSpPr>
            <a:spLocks noGrp="1" noRot="1" noChangeAspect="1" noChangeArrowheads="1" noTextEdit="1"/>
          </p:cNvSpPr>
          <p:nvPr>
            <p:ph type="sldImg"/>
          </p:nvPr>
        </p:nvSpPr>
        <p:spPr>
          <a:xfrm>
            <a:off x="920750" y="744538"/>
            <a:ext cx="4960938" cy="3721100"/>
          </a:xfrm>
          <a:ln w="12700" cap="flat"/>
        </p:spPr>
      </p:sp>
      <p:sp>
        <p:nvSpPr>
          <p:cNvPr id="234500"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06" tIns="46554" rIns="93106" bIns="4655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3329550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F478B2CE-D73E-47FB-8E90-588CB434BD08}" type="slidenum">
              <a:rPr lang="en-US" altLang="en-US" sz="1200" smtClean="0"/>
              <a:pPr eaLnBrk="1" hangingPunct="1">
                <a:spcBef>
                  <a:spcPct val="0"/>
                </a:spcBef>
              </a:pPr>
              <a:t>6</a:t>
            </a:fld>
            <a:endParaRPr lang="en-US" altLang="en-US" sz="1200"/>
          </a:p>
        </p:txBody>
      </p:sp>
      <p:sp>
        <p:nvSpPr>
          <p:cNvPr id="165891" name="Rectangle 2"/>
          <p:cNvSpPr>
            <a:spLocks noGrp="1" noRot="1" noChangeAspect="1" noChangeArrowheads="1" noTextEdit="1"/>
          </p:cNvSpPr>
          <p:nvPr>
            <p:ph type="sldImg"/>
          </p:nvPr>
        </p:nvSpPr>
        <p:spPr>
          <a:xfrm>
            <a:off x="920750" y="744538"/>
            <a:ext cx="4960938" cy="3721100"/>
          </a:xfrm>
          <a:ln w="12700" cap="flat"/>
        </p:spPr>
      </p:sp>
      <p:sp>
        <p:nvSpPr>
          <p:cNvPr id="165892" name="Rectangle 3"/>
          <p:cNvSpPr>
            <a:spLocks noGrp="1" noChangeArrowheads="1"/>
          </p:cNvSpPr>
          <p:nvPr>
            <p:ph type="body" idx="1"/>
          </p:nvPr>
        </p:nvSpPr>
        <p:spPr>
          <a:xfrm>
            <a:off x="679450" y="4713288"/>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6" tIns="45684" rIns="91366" bIns="45684"/>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3246468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52CADD6C-6759-4337-8135-15BCAA4A7D8D}" type="slidenum">
              <a:rPr lang="en-US" altLang="en-US" sz="1200" smtClean="0"/>
              <a:pPr eaLnBrk="1" hangingPunct="1">
                <a:spcBef>
                  <a:spcPct val="0"/>
                </a:spcBef>
              </a:pPr>
              <a:t>31</a:t>
            </a:fld>
            <a:endParaRPr lang="en-US" altLang="en-US" sz="1200"/>
          </a:p>
        </p:txBody>
      </p:sp>
      <p:sp>
        <p:nvSpPr>
          <p:cNvPr id="180227" name="Rectangle 2"/>
          <p:cNvSpPr>
            <a:spLocks noGrp="1" noRot="1" noChangeAspect="1" noChangeArrowheads="1" noTextEdit="1"/>
          </p:cNvSpPr>
          <p:nvPr>
            <p:ph type="sldImg"/>
          </p:nvPr>
        </p:nvSpPr>
        <p:spPr>
          <a:xfrm>
            <a:off x="917575" y="744538"/>
            <a:ext cx="4964113" cy="3722687"/>
          </a:xfrm>
          <a:ln/>
        </p:spPr>
      </p:sp>
      <p:sp>
        <p:nvSpPr>
          <p:cNvPr id="180228" name="Rectangle 3"/>
          <p:cNvSpPr>
            <a:spLocks noGrp="1" noChangeArrowheads="1"/>
          </p:cNvSpPr>
          <p:nvPr>
            <p:ph type="body" idx="1"/>
          </p:nvPr>
        </p:nvSpPr>
        <p:spPr>
          <a:xfrm>
            <a:off x="904875" y="4714875"/>
            <a:ext cx="498792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itchFamily="34" charset="0"/>
                <a:cs typeface="Arial" pitchFamily="34" charset="0"/>
              </a:rPr>
              <a:t>Move overview, detail is coming in later slides.</a:t>
            </a:r>
          </a:p>
        </p:txBody>
      </p:sp>
    </p:spTree>
    <p:extLst>
      <p:ext uri="{BB962C8B-B14F-4D97-AF65-F5344CB8AC3E}">
        <p14:creationId xmlns:p14="http://schemas.microsoft.com/office/powerpoint/2010/main" val="3520778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3CC3A88C-AE2A-465C-9659-AE1EEF414457}" type="slidenum">
              <a:rPr lang="en-US" altLang="en-US" sz="1200" smtClean="0"/>
              <a:pPr eaLnBrk="1" hangingPunct="1">
                <a:spcBef>
                  <a:spcPct val="0"/>
                </a:spcBef>
              </a:pPr>
              <a:t>33</a:t>
            </a:fld>
            <a:endParaRPr lang="en-US" altLang="en-US" sz="1200"/>
          </a:p>
        </p:txBody>
      </p:sp>
      <p:sp>
        <p:nvSpPr>
          <p:cNvPr id="181251" name="Rectangle 2"/>
          <p:cNvSpPr>
            <a:spLocks noGrp="1" noRot="1" noChangeAspect="1" noChangeArrowheads="1" noTextEdit="1"/>
          </p:cNvSpPr>
          <p:nvPr>
            <p:ph type="sldImg"/>
          </p:nvPr>
        </p:nvSpPr>
        <p:spPr>
          <a:xfrm>
            <a:off x="917575" y="744538"/>
            <a:ext cx="4964113" cy="3722687"/>
          </a:xfrm>
          <a:ln/>
        </p:spPr>
      </p:sp>
      <p:sp>
        <p:nvSpPr>
          <p:cNvPr id="181252" name="Rectangle 3"/>
          <p:cNvSpPr>
            <a:spLocks noGrp="1" noChangeArrowheads="1"/>
          </p:cNvSpPr>
          <p:nvPr>
            <p:ph type="body" idx="1"/>
          </p:nvPr>
        </p:nvSpPr>
        <p:spPr>
          <a:xfrm>
            <a:off x="904875" y="4714875"/>
            <a:ext cx="498792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itchFamily="34" charset="0"/>
                <a:cs typeface="Arial" pitchFamily="34" charset="0"/>
              </a:rPr>
              <a:t>Move overview, detail is coming in later slides.</a:t>
            </a:r>
          </a:p>
        </p:txBody>
      </p:sp>
    </p:spTree>
    <p:extLst>
      <p:ext uri="{BB962C8B-B14F-4D97-AF65-F5344CB8AC3E}">
        <p14:creationId xmlns:p14="http://schemas.microsoft.com/office/powerpoint/2010/main" val="3124237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F05C5101-ADCF-4AEF-8A51-88FE3A4691AA}" type="slidenum">
              <a:rPr lang="en-US" altLang="en-US" sz="1200" smtClean="0"/>
              <a:pPr eaLnBrk="1" hangingPunct="1">
                <a:spcBef>
                  <a:spcPct val="0"/>
                </a:spcBef>
              </a:pPr>
              <a:t>35</a:t>
            </a:fld>
            <a:endParaRPr lang="en-US" altLang="en-US" sz="1200"/>
          </a:p>
        </p:txBody>
      </p:sp>
      <p:sp>
        <p:nvSpPr>
          <p:cNvPr id="182275" name="Rectangle 2"/>
          <p:cNvSpPr>
            <a:spLocks noGrp="1" noRot="1" noChangeAspect="1" noChangeArrowheads="1" noTextEdit="1"/>
          </p:cNvSpPr>
          <p:nvPr>
            <p:ph type="sldImg"/>
          </p:nvPr>
        </p:nvSpPr>
        <p:spPr>
          <a:xfrm>
            <a:off x="917575" y="744538"/>
            <a:ext cx="4964113" cy="3722687"/>
          </a:xfrm>
          <a:ln/>
        </p:spPr>
      </p:sp>
      <p:sp>
        <p:nvSpPr>
          <p:cNvPr id="182276" name="Rectangle 3"/>
          <p:cNvSpPr>
            <a:spLocks noGrp="1" noChangeArrowheads="1"/>
          </p:cNvSpPr>
          <p:nvPr>
            <p:ph type="body" idx="1"/>
          </p:nvPr>
        </p:nvSpPr>
        <p:spPr>
          <a:xfrm>
            <a:off x="904875" y="4714875"/>
            <a:ext cx="498792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itchFamily="34" charset="0"/>
                <a:cs typeface="Arial" pitchFamily="34" charset="0"/>
              </a:rPr>
              <a:t>Move overview, detail is coming in later slides.</a:t>
            </a:r>
          </a:p>
        </p:txBody>
      </p:sp>
    </p:spTree>
    <p:extLst>
      <p:ext uri="{BB962C8B-B14F-4D97-AF65-F5344CB8AC3E}">
        <p14:creationId xmlns:p14="http://schemas.microsoft.com/office/powerpoint/2010/main" val="568015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Arial" pitchFamily="34" charset="0"/>
                <a:cs typeface="Arial" pitchFamily="34" charset="0"/>
              </a:defRPr>
            </a:lvl1pPr>
            <a:lvl2pPr marL="742950" indent="-285750" eaLnBrk="0" hangingPunct="0">
              <a:spcBef>
                <a:spcPct val="30000"/>
              </a:spcBef>
              <a:defRPr sz="1400">
                <a:solidFill>
                  <a:schemeClr val="tx1"/>
                </a:solidFill>
                <a:latin typeface="Arial" pitchFamily="34" charset="0"/>
                <a:cs typeface="Arial" pitchFamily="34" charset="0"/>
              </a:defRPr>
            </a:lvl2pPr>
            <a:lvl3pPr marL="1143000" indent="-228600" eaLnBrk="0" hangingPunct="0">
              <a:spcBef>
                <a:spcPct val="30000"/>
              </a:spcBef>
              <a:defRPr sz="1400">
                <a:solidFill>
                  <a:schemeClr val="tx1"/>
                </a:solidFill>
                <a:latin typeface="Arial" pitchFamily="34" charset="0"/>
                <a:cs typeface="Arial" pitchFamily="34" charset="0"/>
              </a:defRPr>
            </a:lvl3pPr>
            <a:lvl4pPr marL="1600200" indent="-228600" eaLnBrk="0" hangingPunct="0">
              <a:spcBef>
                <a:spcPct val="30000"/>
              </a:spcBef>
              <a:defRPr sz="1400">
                <a:solidFill>
                  <a:schemeClr val="tx1"/>
                </a:solidFill>
                <a:latin typeface="Arial" pitchFamily="34" charset="0"/>
                <a:cs typeface="Arial" pitchFamily="34" charset="0"/>
              </a:defRPr>
            </a:lvl4pPr>
            <a:lvl5pPr marL="2057400" indent="-228600" eaLnBrk="0" hangingPunct="0">
              <a:spcBef>
                <a:spcPct val="30000"/>
              </a:spcBef>
              <a:defRPr sz="14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400">
                <a:solidFill>
                  <a:schemeClr val="tx1"/>
                </a:solidFill>
                <a:latin typeface="Arial" pitchFamily="34" charset="0"/>
                <a:cs typeface="Arial" pitchFamily="34" charset="0"/>
              </a:defRPr>
            </a:lvl9pPr>
          </a:lstStyle>
          <a:p>
            <a:pPr eaLnBrk="1" hangingPunct="1">
              <a:spcBef>
                <a:spcPct val="0"/>
              </a:spcBef>
            </a:pPr>
            <a:fld id="{4CEFF3EE-F123-4FF9-BA9C-0A26E8B811B6}" type="slidenum">
              <a:rPr lang="en-US" altLang="en-US" sz="1200" smtClean="0"/>
              <a:pPr eaLnBrk="1" hangingPunct="1">
                <a:spcBef>
                  <a:spcPct val="0"/>
                </a:spcBef>
              </a:pPr>
              <a:t>36</a:t>
            </a:fld>
            <a:endParaRPr lang="en-US" altLang="en-US" sz="1200"/>
          </a:p>
        </p:txBody>
      </p:sp>
      <p:sp>
        <p:nvSpPr>
          <p:cNvPr id="183299" name="Rectangle 2"/>
          <p:cNvSpPr>
            <a:spLocks noGrp="1" noRot="1" noChangeAspect="1" noChangeArrowheads="1" noTextEdit="1"/>
          </p:cNvSpPr>
          <p:nvPr>
            <p:ph type="sldImg"/>
          </p:nvPr>
        </p:nvSpPr>
        <p:spPr>
          <a:xfrm>
            <a:off x="917575" y="744538"/>
            <a:ext cx="4964113" cy="3722687"/>
          </a:xfrm>
          <a:ln/>
        </p:spPr>
      </p:sp>
      <p:sp>
        <p:nvSpPr>
          <p:cNvPr id="183300" name="Rectangle 3"/>
          <p:cNvSpPr>
            <a:spLocks noGrp="1" noChangeArrowheads="1"/>
          </p:cNvSpPr>
          <p:nvPr>
            <p:ph type="body" idx="1"/>
          </p:nvPr>
        </p:nvSpPr>
        <p:spPr>
          <a:xfrm>
            <a:off x="681038" y="4714875"/>
            <a:ext cx="543560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cs typeface="Arial" pitchFamily="34" charset="0"/>
            </a:endParaRPr>
          </a:p>
        </p:txBody>
      </p:sp>
    </p:spTree>
    <p:extLst>
      <p:ext uri="{BB962C8B-B14F-4D97-AF65-F5344CB8AC3E}">
        <p14:creationId xmlns:p14="http://schemas.microsoft.com/office/powerpoint/2010/main" val="1492187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dirty="0"/>
          </a:p>
        </p:txBody>
      </p:sp>
      <p:sp>
        <p:nvSpPr>
          <p:cNvPr id="2" name="Rectangle 2"/>
          <p:cNvSpPr>
            <a:spLocks noGrp="1"/>
          </p:cNvSpPr>
          <p:nvPr>
            <p:ph type="ctrTitle"/>
          </p:nvPr>
        </p:nvSpPr>
        <p:spPr>
          <a:xfrm>
            <a:off x="228600" y="4114800"/>
            <a:ext cx="7239000" cy="533400"/>
          </a:xfr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hasCustomPrompt="1"/>
          </p:nvPr>
        </p:nvSpPr>
        <p:spPr>
          <a:xfrm>
            <a:off x="228600" y="4706112"/>
            <a:ext cx="6934200" cy="228600"/>
          </a:xfrm>
          <a:prstGeom prst="rect">
            <a:avLst/>
          </a:prstGeom>
          <a:solidFill>
            <a:schemeClr val="bg1"/>
          </a:solidFill>
        </p:spPr>
        <p:txBody>
          <a:bodyPr/>
          <a:lstStyle>
            <a:lvl1pPr marL="0" indent="0" algn="l">
              <a:buNone/>
              <a:defRPr sz="11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add author information</a:t>
            </a:r>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dirty="0"/>
          </a:p>
        </p:txBody>
      </p:sp>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p>
            <a:r>
              <a:rPr lang="en-US"/>
              <a:t>Click to edit Master title style</a:t>
            </a:r>
          </a:p>
        </p:txBody>
      </p:sp>
      <p:sp>
        <p:nvSpPr>
          <p:cNvPr id="13" name="Rectangle 8"/>
          <p:cNvSpPr>
            <a:spLocks noGrp="1"/>
          </p:cNvSpPr>
          <p:nvPr>
            <p:ph type="body" sz="quarter" idx="13" hasCustomPrompt="1"/>
          </p:nvPr>
        </p:nvSpPr>
        <p:spPr>
          <a:xfrm>
            <a:off x="304800" y="381000"/>
            <a:ext cx="8077200"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15"/>
          </p:nvPr>
        </p:nvSpPr>
        <p:spPr>
          <a:xfrm>
            <a:off x="301752" y="609600"/>
            <a:ext cx="8074152" cy="270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8"/>
          <p:cNvSpPr>
            <a:spLocks noGrp="1"/>
          </p:cNvSpPr>
          <p:nvPr>
            <p:ph type="body" sz="quarter" idx="16" hasCustomPrompt="1"/>
          </p:nvPr>
        </p:nvSpPr>
        <p:spPr>
          <a:xfrm>
            <a:off x="301752" y="3319272"/>
            <a:ext cx="3965448"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8" name="Rectangle 11"/>
          <p:cNvSpPr>
            <a:spLocks noGrp="1"/>
          </p:cNvSpPr>
          <p:nvPr>
            <p:ph sz="quarter" idx="17"/>
          </p:nvPr>
        </p:nvSpPr>
        <p:spPr>
          <a:xfrm>
            <a:off x="301752" y="3547872"/>
            <a:ext cx="3965448" cy="270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8"/>
          <p:cNvSpPr>
            <a:spLocks noGrp="1"/>
          </p:cNvSpPr>
          <p:nvPr>
            <p:ph type="body" sz="quarter" idx="20" hasCustomPrompt="1"/>
          </p:nvPr>
        </p:nvSpPr>
        <p:spPr>
          <a:xfrm>
            <a:off x="4416552" y="3319272"/>
            <a:ext cx="3965448"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3" name="Rectangle 11"/>
          <p:cNvSpPr>
            <a:spLocks noGrp="1"/>
          </p:cNvSpPr>
          <p:nvPr>
            <p:ph sz="quarter" idx="21"/>
          </p:nvPr>
        </p:nvSpPr>
        <p:spPr>
          <a:xfrm>
            <a:off x="4416552" y="3547872"/>
            <a:ext cx="3965448" cy="270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19"/>
          <p:cNvSpPr>
            <a:spLocks noGrp="1"/>
          </p:cNvSpPr>
          <p:nvPr>
            <p:ph type="dt" sz="half" idx="22"/>
          </p:nvPr>
        </p:nvSpPr>
        <p:spPr>
          <a:xfrm>
            <a:off x="7010400" y="76200"/>
            <a:ext cx="1371600" cy="228600"/>
          </a:xfrm>
          <a:prstGeom prst="rect">
            <a:avLst/>
          </a:prstGeom>
        </p:spPr>
        <p:txBody>
          <a:bodyPr/>
          <a:lstStyle/>
          <a:p>
            <a:pPr algn="r"/>
            <a:fld id="{FEC9D3F2-7140-49B9-866C-D21246A5836E}" type="datetime1">
              <a:rPr lang="en-US" smtClean="0"/>
              <a:pPr algn="r"/>
              <a:t>03-Jan-24</a:t>
            </a:fld>
            <a:endParaRPr lang="en-US"/>
          </a:p>
        </p:txBody>
      </p:sp>
      <p:sp>
        <p:nvSpPr>
          <p:cNvPr id="20" name="Rectangle 20"/>
          <p:cNvSpPr>
            <a:spLocks noGrp="1"/>
          </p:cNvSpPr>
          <p:nvPr>
            <p:ph type="sldNum" sz="quarter" idx="23"/>
          </p:nvPr>
        </p:nvSpPr>
        <p:spPr>
          <a:xfrm>
            <a:off x="6504432" y="6473952"/>
            <a:ext cx="990600" cy="304800"/>
          </a:xfrm>
          <a:prstGeom prst="rect">
            <a:avLst/>
          </a:prstGeom>
        </p:spPr>
        <p:txBody>
          <a:bodyPr/>
          <a:lstStyle/>
          <a:p>
            <a:pPr algn="r"/>
            <a:fld id="{256D3EEF-DE4E-429D-8EC4-DDC531AFF587}" type="slidenum">
              <a:rPr lang="en-US" sz="1000" smtClean="0"/>
              <a:pPr algn="r"/>
              <a:t>‹#›</a:t>
            </a:fld>
            <a:endParaRPr lang="en-US"/>
          </a:p>
        </p:txBody>
      </p:sp>
      <p:sp>
        <p:nvSpPr>
          <p:cNvPr id="22" name="Rectangle 22"/>
          <p:cNvSpPr>
            <a:spLocks noGrp="1"/>
          </p:cNvSpPr>
          <p:nvPr>
            <p:ph type="ftr" sz="quarter" idx="24"/>
          </p:nvPr>
        </p:nvSpPr>
        <p:spPr>
          <a:xfrm>
            <a:off x="2705100" y="6477000"/>
            <a:ext cx="3733800" cy="304800"/>
          </a:xfrm>
          <a:prstGeom prst="rect">
            <a:avLst/>
          </a:prstGeom>
        </p:spPr>
        <p:txBody>
          <a:bodyPr/>
          <a:lstStyle/>
          <a:p>
            <a:endParaRPr 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p>
            <a:r>
              <a:rPr lang="en-US"/>
              <a:t>Click to edit Master title style</a:t>
            </a:r>
          </a:p>
        </p:txBody>
      </p:sp>
      <p:sp>
        <p:nvSpPr>
          <p:cNvPr id="16" name="Rectangle 8"/>
          <p:cNvSpPr>
            <a:spLocks noGrp="1"/>
          </p:cNvSpPr>
          <p:nvPr>
            <p:ph type="body" sz="quarter" idx="13" hasCustomPrompt="1"/>
          </p:nvPr>
        </p:nvSpPr>
        <p:spPr>
          <a:xfrm>
            <a:off x="304800" y="381000"/>
            <a:ext cx="3962400"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5"/>
          </p:nvPr>
        </p:nvSpPr>
        <p:spPr>
          <a:xfrm>
            <a:off x="304800" y="609600"/>
            <a:ext cx="3962400" cy="270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8"/>
          <p:cNvSpPr>
            <a:spLocks noGrp="1"/>
          </p:cNvSpPr>
          <p:nvPr>
            <p:ph type="body" sz="quarter" idx="16" hasCustomPrompt="1"/>
          </p:nvPr>
        </p:nvSpPr>
        <p:spPr>
          <a:xfrm>
            <a:off x="301752" y="3319272"/>
            <a:ext cx="3965448"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0" name="Rectangle 11"/>
          <p:cNvSpPr>
            <a:spLocks noGrp="1"/>
          </p:cNvSpPr>
          <p:nvPr>
            <p:ph sz="quarter" idx="17"/>
          </p:nvPr>
        </p:nvSpPr>
        <p:spPr>
          <a:xfrm>
            <a:off x="301752" y="3547872"/>
            <a:ext cx="3965448" cy="270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8"/>
          <p:cNvSpPr>
            <a:spLocks noGrp="1"/>
          </p:cNvSpPr>
          <p:nvPr>
            <p:ph type="body" sz="quarter" idx="18" hasCustomPrompt="1"/>
          </p:nvPr>
        </p:nvSpPr>
        <p:spPr>
          <a:xfrm>
            <a:off x="4419600" y="381000"/>
            <a:ext cx="3962400"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4" name="Rectangle 11"/>
          <p:cNvSpPr>
            <a:spLocks noGrp="1"/>
          </p:cNvSpPr>
          <p:nvPr>
            <p:ph sz="quarter" idx="19"/>
          </p:nvPr>
        </p:nvSpPr>
        <p:spPr>
          <a:xfrm>
            <a:off x="4419600" y="609600"/>
            <a:ext cx="3962400" cy="270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Rectangle 8"/>
          <p:cNvSpPr>
            <a:spLocks noGrp="1"/>
          </p:cNvSpPr>
          <p:nvPr>
            <p:ph type="body" sz="quarter" idx="20" hasCustomPrompt="1"/>
          </p:nvPr>
        </p:nvSpPr>
        <p:spPr>
          <a:xfrm>
            <a:off x="4416552" y="3319272"/>
            <a:ext cx="3965448"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6" name="Rectangle 11"/>
          <p:cNvSpPr>
            <a:spLocks noGrp="1"/>
          </p:cNvSpPr>
          <p:nvPr>
            <p:ph sz="quarter" idx="21"/>
          </p:nvPr>
        </p:nvSpPr>
        <p:spPr>
          <a:xfrm>
            <a:off x="4416552" y="3547872"/>
            <a:ext cx="3965448" cy="270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Rectangle 23"/>
          <p:cNvSpPr>
            <a:spLocks noGrp="1"/>
          </p:cNvSpPr>
          <p:nvPr>
            <p:ph type="dt" sz="half" idx="22"/>
          </p:nvPr>
        </p:nvSpPr>
        <p:spPr>
          <a:xfrm>
            <a:off x="7010400" y="76200"/>
            <a:ext cx="1371600" cy="228600"/>
          </a:xfrm>
          <a:prstGeom prst="rect">
            <a:avLst/>
          </a:prstGeom>
        </p:spPr>
        <p:txBody>
          <a:bodyPr/>
          <a:lstStyle/>
          <a:p>
            <a:pPr algn="r"/>
            <a:fld id="{CBEC585F-C108-48D6-9331-6628A0FBB73B}" type="datetime1">
              <a:rPr lang="en-US" smtClean="0"/>
              <a:pPr algn="r"/>
              <a:t>03-Jan-24</a:t>
            </a:fld>
            <a:endParaRPr lang="en-US"/>
          </a:p>
        </p:txBody>
      </p:sp>
      <p:sp>
        <p:nvSpPr>
          <p:cNvPr id="27" name="Rectangle 27"/>
          <p:cNvSpPr>
            <a:spLocks noGrp="1"/>
          </p:cNvSpPr>
          <p:nvPr>
            <p:ph type="sldNum" sz="quarter" idx="23"/>
          </p:nvPr>
        </p:nvSpPr>
        <p:spPr>
          <a:xfrm>
            <a:off x="6504432" y="6473952"/>
            <a:ext cx="990600" cy="304800"/>
          </a:xfrm>
          <a:prstGeom prst="rect">
            <a:avLst/>
          </a:prstGeom>
        </p:spPr>
        <p:txBody>
          <a:bodyPr/>
          <a:lstStyle/>
          <a:p>
            <a:pPr algn="r"/>
            <a:fld id="{256D3EEF-DE4E-429D-8EC4-DDC531AFF587}" type="slidenum">
              <a:rPr lang="en-US" sz="1000" smtClean="0"/>
              <a:pPr algn="r"/>
              <a:t>‹#›</a:t>
            </a:fld>
            <a:endParaRPr lang="en-US"/>
          </a:p>
        </p:txBody>
      </p:sp>
      <p:sp>
        <p:nvSpPr>
          <p:cNvPr id="28" name="Rectangle 28"/>
          <p:cNvSpPr>
            <a:spLocks noGrp="1"/>
          </p:cNvSpPr>
          <p:nvPr>
            <p:ph type="ftr" sz="quarter" idx="24"/>
          </p:nvPr>
        </p:nvSpPr>
        <p:spPr>
          <a:xfrm>
            <a:off x="2705100" y="6477000"/>
            <a:ext cx="3733800" cy="304800"/>
          </a:xfrm>
          <a:prstGeom prst="rect">
            <a:avLst/>
          </a:prstGeom>
        </p:spPr>
        <p:txBody>
          <a:bodyPr/>
          <a:lstStyle/>
          <a:p>
            <a:endParaRPr 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p>
            <a:r>
              <a:rPr lang="en-US"/>
              <a:t>Click to edit Master title style</a:t>
            </a:r>
          </a:p>
        </p:txBody>
      </p:sp>
      <p:sp>
        <p:nvSpPr>
          <p:cNvPr id="10" name="Rectangle 8"/>
          <p:cNvSpPr>
            <a:spLocks noGrp="1"/>
          </p:cNvSpPr>
          <p:nvPr>
            <p:ph type="body" sz="quarter" idx="14" hasCustomPrompt="1"/>
          </p:nvPr>
        </p:nvSpPr>
        <p:spPr>
          <a:xfrm>
            <a:off x="4419600" y="381000"/>
            <a:ext cx="3962400"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8" name="Rectangle 11"/>
          <p:cNvSpPr>
            <a:spLocks noGrp="1"/>
          </p:cNvSpPr>
          <p:nvPr>
            <p:ph sz="quarter" idx="16"/>
          </p:nvPr>
        </p:nvSpPr>
        <p:spPr>
          <a:xfrm>
            <a:off x="4419600" y="609600"/>
            <a:ext cx="3962400" cy="17282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8"/>
          <p:cNvSpPr>
            <a:spLocks noGrp="1"/>
          </p:cNvSpPr>
          <p:nvPr>
            <p:ph type="body" sz="quarter" idx="13" hasCustomPrompt="1"/>
          </p:nvPr>
        </p:nvSpPr>
        <p:spPr>
          <a:xfrm>
            <a:off x="304800" y="381000"/>
            <a:ext cx="3965448"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0" name="Rectangle 11"/>
          <p:cNvSpPr>
            <a:spLocks noGrp="1"/>
          </p:cNvSpPr>
          <p:nvPr>
            <p:ph sz="quarter" idx="15"/>
          </p:nvPr>
        </p:nvSpPr>
        <p:spPr>
          <a:xfrm>
            <a:off x="304800" y="609600"/>
            <a:ext cx="3962400" cy="5638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8"/>
          <p:cNvSpPr>
            <a:spLocks noGrp="1"/>
          </p:cNvSpPr>
          <p:nvPr>
            <p:ph type="body" sz="quarter" idx="17" hasCustomPrompt="1"/>
          </p:nvPr>
        </p:nvSpPr>
        <p:spPr>
          <a:xfrm>
            <a:off x="4416552" y="2340864"/>
            <a:ext cx="3962400"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3" name="Rectangle 11"/>
          <p:cNvSpPr>
            <a:spLocks noGrp="1"/>
          </p:cNvSpPr>
          <p:nvPr>
            <p:ph sz="quarter" idx="18"/>
          </p:nvPr>
        </p:nvSpPr>
        <p:spPr>
          <a:xfrm>
            <a:off x="4416552" y="2569464"/>
            <a:ext cx="3962400" cy="17282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8"/>
          <p:cNvSpPr>
            <a:spLocks noGrp="1"/>
          </p:cNvSpPr>
          <p:nvPr>
            <p:ph type="body" sz="quarter" idx="19" hasCustomPrompt="1"/>
          </p:nvPr>
        </p:nvSpPr>
        <p:spPr>
          <a:xfrm>
            <a:off x="4419600" y="4291584"/>
            <a:ext cx="3962400"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20"/>
          </p:nvPr>
        </p:nvSpPr>
        <p:spPr>
          <a:xfrm>
            <a:off x="4419600" y="4520184"/>
            <a:ext cx="3962400" cy="17282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1"/>
          </p:nvPr>
        </p:nvSpPr>
        <p:spPr>
          <a:xfrm>
            <a:off x="7010400" y="76200"/>
            <a:ext cx="1371600" cy="228600"/>
          </a:xfrm>
          <a:prstGeom prst="rect">
            <a:avLst/>
          </a:prstGeom>
        </p:spPr>
        <p:txBody>
          <a:bodyPr/>
          <a:lstStyle/>
          <a:p>
            <a:pPr algn="r"/>
            <a:fld id="{7293A964-5F5E-47DC-ABD9-08A6A9FFD04F}" type="datetime1">
              <a:rPr lang="en-US" smtClean="0"/>
              <a:pPr algn="r"/>
              <a:t>03-Jan-24</a:t>
            </a:fld>
            <a:endParaRPr lang="en-US"/>
          </a:p>
        </p:txBody>
      </p:sp>
      <p:sp>
        <p:nvSpPr>
          <p:cNvPr id="18" name="Rectangle 18"/>
          <p:cNvSpPr>
            <a:spLocks noGrp="1"/>
          </p:cNvSpPr>
          <p:nvPr>
            <p:ph type="sldNum" sz="quarter" idx="22"/>
          </p:nvPr>
        </p:nvSpPr>
        <p:spPr>
          <a:xfrm>
            <a:off x="6504432" y="6473952"/>
            <a:ext cx="990600" cy="304800"/>
          </a:xfrm>
          <a:prstGeom prst="rect">
            <a:avLst/>
          </a:prstGeom>
        </p:spPr>
        <p:txBody>
          <a:bodyPr/>
          <a:lstStyle/>
          <a:p>
            <a:pPr algn="r"/>
            <a:fld id="{256D3EEF-DE4E-429D-8EC4-DDC531AFF587}" type="slidenum">
              <a:rPr lang="en-US" sz="1000" smtClean="0"/>
              <a:pPr algn="r"/>
              <a:t>‹#›</a:t>
            </a:fld>
            <a:endParaRPr lang="en-US"/>
          </a:p>
        </p:txBody>
      </p:sp>
      <p:sp>
        <p:nvSpPr>
          <p:cNvPr id="21" name="Rectangle 21"/>
          <p:cNvSpPr>
            <a:spLocks noGrp="1"/>
          </p:cNvSpPr>
          <p:nvPr>
            <p:ph type="ftr" sz="quarter" idx="23"/>
          </p:nvPr>
        </p:nvSpPr>
        <p:spPr>
          <a:xfrm>
            <a:off x="2705100" y="6477000"/>
            <a:ext cx="3733800" cy="304800"/>
          </a:xfrm>
          <a:prstGeom prst="rect">
            <a:avLst/>
          </a:prstGeom>
        </p:spPr>
        <p:txBody>
          <a:bodyPr/>
          <a:lstStyle/>
          <a:p>
            <a:endParaRPr lang="en-US"/>
          </a:p>
        </p:txBody>
      </p:sp>
    </p:spTree>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p>
        </p:txBody>
      </p:sp>
      <p:sp>
        <p:nvSpPr>
          <p:cNvPr id="18" name="Rectangle 8"/>
          <p:cNvSpPr>
            <a:spLocks noGrp="1"/>
          </p:cNvSpPr>
          <p:nvPr>
            <p:ph type="body" sz="quarter" idx="13" hasCustomPrompt="1"/>
          </p:nvPr>
        </p:nvSpPr>
        <p:spPr>
          <a:xfrm>
            <a:off x="4416552" y="381000"/>
            <a:ext cx="3965448"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1" name="Rectangle 11"/>
          <p:cNvSpPr>
            <a:spLocks noGrp="1"/>
          </p:cNvSpPr>
          <p:nvPr>
            <p:ph sz="quarter" idx="15"/>
          </p:nvPr>
        </p:nvSpPr>
        <p:spPr>
          <a:xfrm>
            <a:off x="4416552" y="609600"/>
            <a:ext cx="3962400" cy="5638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4" hasCustomPrompt="1"/>
          </p:nvPr>
        </p:nvSpPr>
        <p:spPr>
          <a:xfrm>
            <a:off x="304800" y="381000"/>
            <a:ext cx="3962400"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0" name="Rectangle 11"/>
          <p:cNvSpPr>
            <a:spLocks noGrp="1"/>
          </p:cNvSpPr>
          <p:nvPr>
            <p:ph sz="quarter" idx="16"/>
          </p:nvPr>
        </p:nvSpPr>
        <p:spPr>
          <a:xfrm>
            <a:off x="304800" y="609600"/>
            <a:ext cx="3962400" cy="17282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8"/>
          <p:cNvSpPr>
            <a:spLocks noGrp="1"/>
          </p:cNvSpPr>
          <p:nvPr>
            <p:ph type="body" sz="quarter" idx="17" hasCustomPrompt="1"/>
          </p:nvPr>
        </p:nvSpPr>
        <p:spPr>
          <a:xfrm>
            <a:off x="301752" y="2340864"/>
            <a:ext cx="3962400"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4" name="Rectangle 11"/>
          <p:cNvSpPr>
            <a:spLocks noGrp="1"/>
          </p:cNvSpPr>
          <p:nvPr>
            <p:ph sz="quarter" idx="18"/>
          </p:nvPr>
        </p:nvSpPr>
        <p:spPr>
          <a:xfrm>
            <a:off x="301752" y="2569464"/>
            <a:ext cx="3962400" cy="17282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8"/>
          <p:cNvSpPr>
            <a:spLocks noGrp="1"/>
          </p:cNvSpPr>
          <p:nvPr>
            <p:ph type="body" sz="quarter" idx="19" hasCustomPrompt="1"/>
          </p:nvPr>
        </p:nvSpPr>
        <p:spPr>
          <a:xfrm>
            <a:off x="304800" y="4291584"/>
            <a:ext cx="3962400"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6" name="Rectangle 11"/>
          <p:cNvSpPr>
            <a:spLocks noGrp="1"/>
          </p:cNvSpPr>
          <p:nvPr>
            <p:ph sz="quarter" idx="20"/>
          </p:nvPr>
        </p:nvSpPr>
        <p:spPr>
          <a:xfrm>
            <a:off x="304800" y="4520184"/>
            <a:ext cx="3962400" cy="17282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1"/>
          </p:nvPr>
        </p:nvSpPr>
        <p:spPr>
          <a:xfrm>
            <a:off x="7010400" y="76200"/>
            <a:ext cx="1371600" cy="228600"/>
          </a:xfrm>
          <a:prstGeom prst="rect">
            <a:avLst/>
          </a:prstGeom>
        </p:spPr>
        <p:txBody>
          <a:bodyPr/>
          <a:lstStyle/>
          <a:p>
            <a:pPr algn="r"/>
            <a:fld id="{968C9C2A-D3B8-4543-8A47-F59C20C16D9A}" type="datetime1">
              <a:rPr lang="en-US" smtClean="0"/>
              <a:pPr algn="r"/>
              <a:t>03-Jan-24</a:t>
            </a:fld>
            <a:endParaRPr lang="en-US" dirty="0"/>
          </a:p>
        </p:txBody>
      </p:sp>
      <p:sp>
        <p:nvSpPr>
          <p:cNvPr id="19" name="Rectangle 19"/>
          <p:cNvSpPr>
            <a:spLocks noGrp="1"/>
          </p:cNvSpPr>
          <p:nvPr>
            <p:ph type="sldNum" sz="quarter" idx="22"/>
          </p:nvPr>
        </p:nvSpPr>
        <p:spPr>
          <a:xfrm>
            <a:off x="6504432" y="6473952"/>
            <a:ext cx="990600" cy="304800"/>
          </a:xfrm>
          <a:prstGeom prst="rect">
            <a:avLst/>
          </a:prstGeom>
        </p:spPr>
        <p:txBody>
          <a:bodyPr/>
          <a:lstStyle/>
          <a:p>
            <a:pPr algn="r"/>
            <a:fld id="{256D3EEF-DE4E-429D-8EC4-DDC531AFF587}" type="slidenum">
              <a:rPr lang="en-US" sz="1000" smtClean="0"/>
              <a:pPr algn="r"/>
              <a:t>‹#›</a:t>
            </a:fld>
            <a:endParaRPr lang="en-US"/>
          </a:p>
        </p:txBody>
      </p:sp>
      <p:sp>
        <p:nvSpPr>
          <p:cNvPr id="20" name="Rectangle 20"/>
          <p:cNvSpPr>
            <a:spLocks noGrp="1"/>
          </p:cNvSpPr>
          <p:nvPr>
            <p:ph type="ftr" sz="quarter" idx="23"/>
          </p:nvPr>
        </p:nvSpPr>
        <p:spPr>
          <a:xfrm>
            <a:off x="2705100" y="6477000"/>
            <a:ext cx="3733800" cy="304800"/>
          </a:xfrm>
          <a:prstGeom prst="rect">
            <a:avLst/>
          </a:prstGeom>
        </p:spPr>
        <p:txBody>
          <a:bodyPr/>
          <a:lstStyle/>
          <a:p>
            <a:endParaRPr lang="en-US"/>
          </a:p>
        </p:txBody>
      </p:sp>
    </p:spTree>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p>
            <a:r>
              <a:rPr lang="en-US"/>
              <a:t>Click to edit Master title style</a:t>
            </a:r>
          </a:p>
        </p:txBody>
      </p:sp>
      <p:sp>
        <p:nvSpPr>
          <p:cNvPr id="23" name="Rectangle 8"/>
          <p:cNvSpPr>
            <a:spLocks noGrp="1"/>
          </p:cNvSpPr>
          <p:nvPr>
            <p:ph type="body" sz="quarter" idx="13" hasCustomPrompt="1"/>
          </p:nvPr>
        </p:nvSpPr>
        <p:spPr>
          <a:xfrm>
            <a:off x="304800" y="381000"/>
            <a:ext cx="3962400"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4" name="Rectangle 11"/>
          <p:cNvSpPr>
            <a:spLocks noGrp="1"/>
          </p:cNvSpPr>
          <p:nvPr>
            <p:ph sz="quarter" idx="15"/>
          </p:nvPr>
        </p:nvSpPr>
        <p:spPr>
          <a:xfrm>
            <a:off x="304800" y="609600"/>
            <a:ext cx="3962400" cy="270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Rectangle 8"/>
          <p:cNvSpPr>
            <a:spLocks noGrp="1"/>
          </p:cNvSpPr>
          <p:nvPr>
            <p:ph type="body" sz="quarter" idx="16" hasCustomPrompt="1"/>
          </p:nvPr>
        </p:nvSpPr>
        <p:spPr>
          <a:xfrm>
            <a:off x="301752" y="3319272"/>
            <a:ext cx="3965448"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6" name="Rectangle 11"/>
          <p:cNvSpPr>
            <a:spLocks noGrp="1"/>
          </p:cNvSpPr>
          <p:nvPr>
            <p:ph sz="quarter" idx="17"/>
          </p:nvPr>
        </p:nvSpPr>
        <p:spPr>
          <a:xfrm>
            <a:off x="301752" y="3547872"/>
            <a:ext cx="3965448" cy="270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Rectangle 8"/>
          <p:cNvSpPr>
            <a:spLocks noGrp="1"/>
          </p:cNvSpPr>
          <p:nvPr>
            <p:ph type="body" sz="quarter" idx="14" hasCustomPrompt="1"/>
          </p:nvPr>
        </p:nvSpPr>
        <p:spPr>
          <a:xfrm>
            <a:off x="4419600" y="381000"/>
            <a:ext cx="3962400"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9" name="Rectangle 11"/>
          <p:cNvSpPr>
            <a:spLocks noGrp="1"/>
          </p:cNvSpPr>
          <p:nvPr>
            <p:ph sz="quarter" idx="18"/>
          </p:nvPr>
        </p:nvSpPr>
        <p:spPr>
          <a:xfrm>
            <a:off x="4419600" y="609600"/>
            <a:ext cx="3962400" cy="17282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Rectangle 8"/>
          <p:cNvSpPr>
            <a:spLocks noGrp="1"/>
          </p:cNvSpPr>
          <p:nvPr>
            <p:ph type="body" sz="quarter" idx="19" hasCustomPrompt="1"/>
          </p:nvPr>
        </p:nvSpPr>
        <p:spPr>
          <a:xfrm>
            <a:off x="4416552" y="2340864"/>
            <a:ext cx="3962400"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32" name="Rectangle 11"/>
          <p:cNvSpPr>
            <a:spLocks noGrp="1"/>
          </p:cNvSpPr>
          <p:nvPr>
            <p:ph sz="quarter" idx="20"/>
          </p:nvPr>
        </p:nvSpPr>
        <p:spPr>
          <a:xfrm>
            <a:off x="4416552" y="2569464"/>
            <a:ext cx="3962400" cy="17282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Rectangle 8"/>
          <p:cNvSpPr>
            <a:spLocks noGrp="1"/>
          </p:cNvSpPr>
          <p:nvPr>
            <p:ph type="body" sz="quarter" idx="21" hasCustomPrompt="1"/>
          </p:nvPr>
        </p:nvSpPr>
        <p:spPr>
          <a:xfrm>
            <a:off x="4419600" y="4291584"/>
            <a:ext cx="3962400"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34" name="Rectangle 11"/>
          <p:cNvSpPr>
            <a:spLocks noGrp="1"/>
          </p:cNvSpPr>
          <p:nvPr>
            <p:ph sz="quarter" idx="22"/>
          </p:nvPr>
        </p:nvSpPr>
        <p:spPr>
          <a:xfrm>
            <a:off x="4419600" y="4520184"/>
            <a:ext cx="3962400" cy="17282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Rectangle 16"/>
          <p:cNvSpPr>
            <a:spLocks noGrp="1"/>
          </p:cNvSpPr>
          <p:nvPr>
            <p:ph type="dt" sz="half" idx="23"/>
          </p:nvPr>
        </p:nvSpPr>
        <p:spPr>
          <a:xfrm>
            <a:off x="7010400" y="76200"/>
            <a:ext cx="1371600" cy="228600"/>
          </a:xfrm>
          <a:prstGeom prst="rect">
            <a:avLst/>
          </a:prstGeom>
        </p:spPr>
        <p:txBody>
          <a:bodyPr/>
          <a:lstStyle/>
          <a:p>
            <a:pPr algn="r"/>
            <a:fld id="{29ED4C97-3C5D-482A-99AD-AD992C3024DE}" type="datetime1">
              <a:rPr lang="en-US" smtClean="0"/>
              <a:pPr algn="r"/>
              <a:t>03-Jan-24</a:t>
            </a:fld>
            <a:endParaRPr lang="en-US"/>
          </a:p>
        </p:txBody>
      </p:sp>
      <p:sp>
        <p:nvSpPr>
          <p:cNvPr id="17" name="Rectangle 17"/>
          <p:cNvSpPr>
            <a:spLocks noGrp="1"/>
          </p:cNvSpPr>
          <p:nvPr>
            <p:ph type="sldNum" sz="quarter" idx="24"/>
          </p:nvPr>
        </p:nvSpPr>
        <p:spPr>
          <a:xfrm>
            <a:off x="6504432" y="6473952"/>
            <a:ext cx="990600" cy="304800"/>
          </a:xfrm>
          <a:prstGeom prst="rect">
            <a:avLst/>
          </a:prstGeom>
        </p:spPr>
        <p:txBody>
          <a:bodyPr/>
          <a:lstStyle/>
          <a:p>
            <a:pPr algn="r"/>
            <a:fld id="{256D3EEF-DE4E-429D-8EC4-DDC531AFF587}" type="slidenum">
              <a:rPr lang="en-US" sz="1000" smtClean="0"/>
              <a:pPr algn="r"/>
              <a:t>‹#›</a:t>
            </a:fld>
            <a:endParaRPr lang="en-US"/>
          </a:p>
        </p:txBody>
      </p:sp>
      <p:sp>
        <p:nvSpPr>
          <p:cNvPr id="18" name="Rectangle 18"/>
          <p:cNvSpPr>
            <a:spLocks noGrp="1"/>
          </p:cNvSpPr>
          <p:nvPr>
            <p:ph type="ftr" sz="quarter" idx="25"/>
          </p:nvPr>
        </p:nvSpPr>
        <p:spPr>
          <a:xfrm>
            <a:off x="2705100" y="6477000"/>
            <a:ext cx="3733800" cy="304800"/>
          </a:xfrm>
          <a:prstGeom prst="rect">
            <a:avLst/>
          </a:prstGeom>
        </p:spPr>
        <p:txBody>
          <a:bodyPr/>
          <a:lstStyle/>
          <a:p>
            <a:endParaRPr lang="en-US"/>
          </a:p>
        </p:txBody>
      </p:sp>
    </p:spTree>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p>
            <a:r>
              <a:rPr lang="en-US"/>
              <a:t>Click to edit Master title style</a:t>
            </a:r>
          </a:p>
        </p:txBody>
      </p:sp>
      <p:sp>
        <p:nvSpPr>
          <p:cNvPr id="21" name="Rectangle 8"/>
          <p:cNvSpPr>
            <a:spLocks noGrp="1"/>
          </p:cNvSpPr>
          <p:nvPr>
            <p:ph type="body" sz="quarter" idx="14" hasCustomPrompt="1"/>
          </p:nvPr>
        </p:nvSpPr>
        <p:spPr>
          <a:xfrm>
            <a:off x="307848" y="381000"/>
            <a:ext cx="3962400"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2" name="Rectangle 11"/>
          <p:cNvSpPr>
            <a:spLocks noGrp="1"/>
          </p:cNvSpPr>
          <p:nvPr>
            <p:ph sz="quarter" idx="16"/>
          </p:nvPr>
        </p:nvSpPr>
        <p:spPr>
          <a:xfrm>
            <a:off x="307848" y="609600"/>
            <a:ext cx="3962400" cy="17282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Rectangle 8"/>
          <p:cNvSpPr>
            <a:spLocks noGrp="1"/>
          </p:cNvSpPr>
          <p:nvPr>
            <p:ph type="body" sz="quarter" idx="17" hasCustomPrompt="1"/>
          </p:nvPr>
        </p:nvSpPr>
        <p:spPr>
          <a:xfrm>
            <a:off x="304800" y="2340864"/>
            <a:ext cx="3962400"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6" name="Rectangle 11"/>
          <p:cNvSpPr>
            <a:spLocks noGrp="1"/>
          </p:cNvSpPr>
          <p:nvPr>
            <p:ph sz="quarter" idx="18"/>
          </p:nvPr>
        </p:nvSpPr>
        <p:spPr>
          <a:xfrm>
            <a:off x="304800" y="2569464"/>
            <a:ext cx="3962400" cy="17282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Rectangle 8"/>
          <p:cNvSpPr>
            <a:spLocks noGrp="1"/>
          </p:cNvSpPr>
          <p:nvPr>
            <p:ph type="body" sz="quarter" idx="19" hasCustomPrompt="1"/>
          </p:nvPr>
        </p:nvSpPr>
        <p:spPr>
          <a:xfrm>
            <a:off x="307848" y="4291584"/>
            <a:ext cx="3962400"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8" name="Rectangle 11"/>
          <p:cNvSpPr>
            <a:spLocks noGrp="1"/>
          </p:cNvSpPr>
          <p:nvPr>
            <p:ph sz="quarter" idx="20"/>
          </p:nvPr>
        </p:nvSpPr>
        <p:spPr>
          <a:xfrm>
            <a:off x="307848" y="4520184"/>
            <a:ext cx="3962400" cy="17282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8"/>
          <p:cNvSpPr>
            <a:spLocks noGrp="1"/>
          </p:cNvSpPr>
          <p:nvPr>
            <p:ph type="body" sz="quarter" idx="21" hasCustomPrompt="1"/>
          </p:nvPr>
        </p:nvSpPr>
        <p:spPr>
          <a:xfrm>
            <a:off x="4419600" y="381000"/>
            <a:ext cx="3962400"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3" name="Rectangle 11"/>
          <p:cNvSpPr>
            <a:spLocks noGrp="1"/>
          </p:cNvSpPr>
          <p:nvPr>
            <p:ph sz="quarter" idx="22"/>
          </p:nvPr>
        </p:nvSpPr>
        <p:spPr>
          <a:xfrm>
            <a:off x="4419600" y="609600"/>
            <a:ext cx="3962400" cy="270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8"/>
          <p:cNvSpPr>
            <a:spLocks noGrp="1"/>
          </p:cNvSpPr>
          <p:nvPr>
            <p:ph type="body" sz="quarter" idx="23" hasCustomPrompt="1"/>
          </p:nvPr>
        </p:nvSpPr>
        <p:spPr>
          <a:xfrm>
            <a:off x="4416552" y="3319272"/>
            <a:ext cx="3965448"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6" name="Rectangle 11"/>
          <p:cNvSpPr>
            <a:spLocks noGrp="1"/>
          </p:cNvSpPr>
          <p:nvPr>
            <p:ph sz="quarter" idx="24"/>
          </p:nvPr>
        </p:nvSpPr>
        <p:spPr>
          <a:xfrm>
            <a:off x="4416552" y="3547872"/>
            <a:ext cx="3965448" cy="270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5"/>
          </p:nvPr>
        </p:nvSpPr>
        <p:spPr>
          <a:xfrm>
            <a:off x="7010400" y="76200"/>
            <a:ext cx="1371600" cy="228600"/>
          </a:xfrm>
          <a:prstGeom prst="rect">
            <a:avLst/>
          </a:prstGeom>
        </p:spPr>
        <p:txBody>
          <a:bodyPr/>
          <a:lstStyle/>
          <a:p>
            <a:pPr algn="r"/>
            <a:fld id="{3EF8FEE9-63ED-4C1B-8C25-9B47C2DA1E72}" type="datetime1">
              <a:rPr lang="en-US" smtClean="0"/>
              <a:pPr algn="r"/>
              <a:t>03-Jan-24</a:t>
            </a:fld>
            <a:endParaRPr lang="en-US"/>
          </a:p>
        </p:txBody>
      </p:sp>
      <p:sp>
        <p:nvSpPr>
          <p:cNvPr id="18" name="Rectangle 18"/>
          <p:cNvSpPr>
            <a:spLocks noGrp="1"/>
          </p:cNvSpPr>
          <p:nvPr>
            <p:ph type="sldNum" sz="quarter" idx="26"/>
          </p:nvPr>
        </p:nvSpPr>
        <p:spPr>
          <a:xfrm>
            <a:off x="6504432" y="6473952"/>
            <a:ext cx="990600" cy="304800"/>
          </a:xfrm>
          <a:prstGeom prst="rect">
            <a:avLst/>
          </a:prstGeom>
        </p:spPr>
        <p:txBody>
          <a:bodyPr/>
          <a:lstStyle/>
          <a:p>
            <a:pPr algn="r"/>
            <a:fld id="{256D3EEF-DE4E-429D-8EC4-DDC531AFF587}" type="slidenum">
              <a:rPr lang="en-US" sz="1000" smtClean="0"/>
              <a:pPr algn="r"/>
              <a:t>‹#›</a:t>
            </a:fld>
            <a:endParaRPr lang="en-US"/>
          </a:p>
        </p:txBody>
      </p:sp>
      <p:sp>
        <p:nvSpPr>
          <p:cNvPr id="23" name="Rectangle 23"/>
          <p:cNvSpPr>
            <a:spLocks noGrp="1"/>
          </p:cNvSpPr>
          <p:nvPr>
            <p:ph type="ftr" sz="quarter" idx="27"/>
          </p:nvPr>
        </p:nvSpPr>
        <p:spPr>
          <a:xfrm>
            <a:off x="2705100" y="6477000"/>
            <a:ext cx="3733800" cy="304800"/>
          </a:xfrm>
          <a:prstGeom prst="rect">
            <a:avLst/>
          </a:prstGeom>
        </p:spPr>
        <p:txBody>
          <a:bodyPr/>
          <a:lstStyle/>
          <a:p>
            <a:endParaRPr lang="en-US"/>
          </a:p>
        </p:txBody>
      </p:sp>
    </p:spTree>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p>
            <a:r>
              <a:rPr lang="en-US"/>
              <a:t>Click to edit Master title style</a:t>
            </a:r>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dirty="0"/>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dirty="0"/>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dirty="0"/>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dirty="0"/>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dirty="0"/>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dirty="0"/>
          </a:p>
        </p:txBody>
      </p:sp>
      <p:sp>
        <p:nvSpPr>
          <p:cNvPr id="24" name="Rectangle 10"/>
          <p:cNvSpPr>
            <a:spLocks noGrp="1"/>
          </p:cNvSpPr>
          <p:nvPr>
            <p:ph type="pic" sz="quarter" idx="13" hasCustomPrompt="1"/>
          </p:nvPr>
        </p:nvSpPr>
        <p:spPr>
          <a:xfrm>
            <a:off x="1524000" y="1600200"/>
            <a:ext cx="1371600" cy="685800"/>
          </a:xfrm>
          <a:prstGeom prst="rect">
            <a:avLst/>
          </a:prstGeom>
        </p:spPr>
        <p:txBody>
          <a:bodyPr/>
          <a:lstStyle/>
          <a:p>
            <a:r>
              <a:rPr lang="en-US" dirty="0"/>
              <a:t>Company</a:t>
            </a:r>
            <a:r>
              <a:rPr lang="en-US" baseline="0" dirty="0"/>
              <a:t> Logo</a:t>
            </a:r>
            <a:endParaRPr lang="en-US" dirty="0"/>
          </a:p>
        </p:txBody>
      </p:sp>
      <p:sp>
        <p:nvSpPr>
          <p:cNvPr id="19" name="Rectangle 10"/>
          <p:cNvSpPr>
            <a:spLocks noGrp="1"/>
          </p:cNvSpPr>
          <p:nvPr>
            <p:ph type="pic" sz="quarter" idx="29" hasCustomPrompt="1"/>
          </p:nvPr>
        </p:nvSpPr>
        <p:spPr>
          <a:xfrm>
            <a:off x="1524000" y="4038600"/>
            <a:ext cx="1371600" cy="685800"/>
          </a:xfrm>
          <a:prstGeom prst="rect">
            <a:avLst/>
          </a:prstGeom>
        </p:spPr>
        <p:txBody>
          <a:bodyPr/>
          <a:lstStyle/>
          <a:p>
            <a:r>
              <a:rPr lang="en-US" dirty="0"/>
              <a:t>Company</a:t>
            </a:r>
            <a:r>
              <a:rPr lang="en-US" baseline="0" dirty="0"/>
              <a:t> Logo</a:t>
            </a:r>
            <a:endParaRPr lang="en-US" dirty="0"/>
          </a:p>
        </p:txBody>
      </p:sp>
      <p:sp>
        <p:nvSpPr>
          <p:cNvPr id="27" name="Rectangle 10"/>
          <p:cNvSpPr>
            <a:spLocks noGrp="1"/>
          </p:cNvSpPr>
          <p:nvPr>
            <p:ph type="pic" sz="quarter" idx="17" hasCustomPrompt="1"/>
          </p:nvPr>
        </p:nvSpPr>
        <p:spPr>
          <a:xfrm>
            <a:off x="3657600" y="1600200"/>
            <a:ext cx="1371600" cy="685800"/>
          </a:xfrm>
          <a:prstGeom prst="rect">
            <a:avLst/>
          </a:prstGeom>
        </p:spPr>
        <p:txBody>
          <a:bodyPr/>
          <a:lstStyle/>
          <a:p>
            <a:r>
              <a:rPr lang="en-US" dirty="0"/>
              <a:t>Company</a:t>
            </a:r>
            <a:r>
              <a:rPr lang="en-US" baseline="0" dirty="0"/>
              <a:t> Logo</a:t>
            </a:r>
            <a:endParaRPr lang="en-US" dirty="0"/>
          </a:p>
        </p:txBody>
      </p:sp>
      <p:sp>
        <p:nvSpPr>
          <p:cNvPr id="11" name="Picture Placeholder 10"/>
          <p:cNvSpPr>
            <a:spLocks noGrp="1"/>
          </p:cNvSpPr>
          <p:nvPr>
            <p:ph type="pic" sz="quarter" idx="30" hasCustomPrompt="1"/>
          </p:nvPr>
        </p:nvSpPr>
        <p:spPr>
          <a:xfrm>
            <a:off x="3657600" y="4038600"/>
            <a:ext cx="1371600" cy="685800"/>
          </a:xfrm>
          <a:prstGeom prst="rect">
            <a:avLst/>
          </a:prstGeom>
        </p:spPr>
        <p:txBody>
          <a:bodyPr/>
          <a:lstStyle/>
          <a:p>
            <a:r>
              <a:rPr lang="en-US" dirty="0"/>
              <a:t>Company</a:t>
            </a:r>
            <a:r>
              <a:rPr lang="en-US" baseline="0" dirty="0"/>
              <a:t> Logo</a:t>
            </a:r>
            <a:endParaRPr lang="en-US" dirty="0"/>
          </a:p>
        </p:txBody>
      </p:sp>
      <p:sp>
        <p:nvSpPr>
          <p:cNvPr id="4" name="Rectangle 10"/>
          <p:cNvSpPr>
            <a:spLocks noGrp="1"/>
          </p:cNvSpPr>
          <p:nvPr>
            <p:ph type="pic" sz="quarter" idx="21" hasCustomPrompt="1"/>
          </p:nvPr>
        </p:nvSpPr>
        <p:spPr>
          <a:xfrm>
            <a:off x="5791200" y="1600200"/>
            <a:ext cx="1371600" cy="685800"/>
          </a:xfrm>
          <a:prstGeom prst="rect">
            <a:avLst/>
          </a:prstGeom>
        </p:spPr>
        <p:txBody>
          <a:bodyPr/>
          <a:lstStyle/>
          <a:p>
            <a:r>
              <a:rPr lang="en-US" dirty="0"/>
              <a:t>Company</a:t>
            </a:r>
            <a:r>
              <a:rPr lang="en-US" baseline="0" dirty="0"/>
              <a:t> Logo</a:t>
            </a:r>
            <a:endParaRPr lang="en-US" dirty="0"/>
          </a:p>
        </p:txBody>
      </p:sp>
      <p:sp>
        <p:nvSpPr>
          <p:cNvPr id="15" name="Rectangle 10"/>
          <p:cNvSpPr>
            <a:spLocks noGrp="1"/>
          </p:cNvSpPr>
          <p:nvPr>
            <p:ph type="pic" sz="quarter" idx="31" hasCustomPrompt="1"/>
          </p:nvPr>
        </p:nvSpPr>
        <p:spPr>
          <a:xfrm>
            <a:off x="5791200" y="4038600"/>
            <a:ext cx="1371600" cy="685800"/>
          </a:xfrm>
          <a:prstGeom prst="rect">
            <a:avLst/>
          </a:prstGeom>
        </p:spPr>
        <p:txBody>
          <a:bodyPr/>
          <a:lstStyle/>
          <a:p>
            <a:r>
              <a:rPr lang="en-US" dirty="0"/>
              <a:t>Company</a:t>
            </a:r>
            <a:r>
              <a:rPr lang="en-US" baseline="0" dirty="0"/>
              <a:t> Logo</a:t>
            </a:r>
            <a:endParaRPr lang="en-US" dirty="0"/>
          </a:p>
        </p:txBody>
      </p:sp>
      <p:sp>
        <p:nvSpPr>
          <p:cNvPr id="7" name="Rectangle 12"/>
          <p:cNvSpPr>
            <a:spLocks noGrp="1"/>
          </p:cNvSpPr>
          <p:nvPr>
            <p:ph type="body" sz="quarter" idx="14" hasCustomPrompt="1"/>
          </p:nvPr>
        </p:nvSpPr>
        <p:spPr>
          <a:xfrm>
            <a:off x="1524000" y="2895600"/>
            <a:ext cx="1371600" cy="304800"/>
          </a:xfrm>
          <a:prstGeom prst="rect">
            <a:avLst/>
          </a:prstGeom>
        </p:spPr>
        <p:txBody>
          <a:bodyPr anchor="ctr"/>
          <a:lstStyle>
            <a:lvl1pPr algn="ctr">
              <a:defRPr b="1"/>
            </a:lvl1pPr>
            <a:extLst/>
          </a:lstStyle>
          <a:p>
            <a:pPr lvl="0"/>
            <a:r>
              <a:rPr lang="en-US" dirty="0"/>
              <a:t>Amount</a:t>
            </a:r>
          </a:p>
        </p:txBody>
      </p:sp>
      <p:sp>
        <p:nvSpPr>
          <p:cNvPr id="28" name="Rectangle 12"/>
          <p:cNvSpPr>
            <a:spLocks noGrp="1"/>
          </p:cNvSpPr>
          <p:nvPr>
            <p:ph type="body" sz="quarter" idx="33" hasCustomPrompt="1"/>
          </p:nvPr>
        </p:nvSpPr>
        <p:spPr>
          <a:xfrm>
            <a:off x="1524000" y="5334000"/>
            <a:ext cx="1371600" cy="304800"/>
          </a:xfrm>
          <a:prstGeom prst="rect">
            <a:avLst/>
          </a:prstGeom>
        </p:spPr>
        <p:txBody>
          <a:bodyPr anchor="ctr"/>
          <a:lstStyle>
            <a:lvl1pPr algn="ctr">
              <a:defRPr b="1"/>
            </a:lvl1pPr>
            <a:extLst/>
          </a:lstStyle>
          <a:p>
            <a:pPr lvl="0"/>
            <a:r>
              <a:rPr lang="en-US" dirty="0"/>
              <a:t>Amount</a:t>
            </a:r>
          </a:p>
        </p:txBody>
      </p:sp>
      <p:sp>
        <p:nvSpPr>
          <p:cNvPr id="30" name="Rectangle 12"/>
          <p:cNvSpPr>
            <a:spLocks noGrp="1"/>
          </p:cNvSpPr>
          <p:nvPr>
            <p:ph type="body" sz="quarter" idx="18" hasCustomPrompt="1"/>
          </p:nvPr>
        </p:nvSpPr>
        <p:spPr>
          <a:xfrm>
            <a:off x="3657600" y="2895600"/>
            <a:ext cx="1371600" cy="304800"/>
          </a:xfrm>
          <a:prstGeom prst="rect">
            <a:avLst/>
          </a:prstGeom>
        </p:spPr>
        <p:txBody>
          <a:bodyPr anchor="ctr"/>
          <a:lstStyle>
            <a:lvl1pPr algn="ctr">
              <a:defRPr b="1"/>
            </a:lvl1pPr>
            <a:extLst/>
          </a:lstStyle>
          <a:p>
            <a:pPr lvl="0"/>
            <a:r>
              <a:rPr lang="en-US" dirty="0"/>
              <a:t>Amount</a:t>
            </a:r>
          </a:p>
        </p:txBody>
      </p:sp>
      <p:sp>
        <p:nvSpPr>
          <p:cNvPr id="13" name="Text Placeholder 12"/>
          <p:cNvSpPr>
            <a:spLocks noGrp="1"/>
          </p:cNvSpPr>
          <p:nvPr>
            <p:ph type="body" sz="quarter" idx="34" hasCustomPrompt="1"/>
          </p:nvPr>
        </p:nvSpPr>
        <p:spPr>
          <a:xfrm>
            <a:off x="3657600" y="5334000"/>
            <a:ext cx="1371600" cy="304800"/>
          </a:xfrm>
          <a:prstGeom prst="rect">
            <a:avLst/>
          </a:prstGeom>
        </p:spPr>
        <p:txBody>
          <a:bodyPr anchor="ctr"/>
          <a:lstStyle>
            <a:lvl1pPr algn="ctr">
              <a:defRPr b="1"/>
            </a:lvl1pPr>
            <a:extLst/>
          </a:lstStyle>
          <a:p>
            <a:pPr lvl="0"/>
            <a:r>
              <a:rPr lang="en-US" dirty="0"/>
              <a:t>Amount</a:t>
            </a:r>
          </a:p>
        </p:txBody>
      </p:sp>
      <p:sp>
        <p:nvSpPr>
          <p:cNvPr id="14" name="Rectangle 12"/>
          <p:cNvSpPr>
            <a:spLocks noGrp="1"/>
          </p:cNvSpPr>
          <p:nvPr>
            <p:ph type="body" sz="quarter" idx="22" hasCustomPrompt="1"/>
          </p:nvPr>
        </p:nvSpPr>
        <p:spPr>
          <a:xfrm>
            <a:off x="5791200" y="2895600"/>
            <a:ext cx="1371600" cy="304800"/>
          </a:xfrm>
          <a:prstGeom prst="rect">
            <a:avLst/>
          </a:prstGeom>
        </p:spPr>
        <p:txBody>
          <a:bodyPr anchor="ctr"/>
          <a:lstStyle>
            <a:lvl1pPr algn="ctr">
              <a:defRPr b="1"/>
            </a:lvl1pPr>
            <a:extLst/>
          </a:lstStyle>
          <a:p>
            <a:pPr lvl="0"/>
            <a:r>
              <a:rPr lang="en-US" dirty="0"/>
              <a:t>Amount</a:t>
            </a:r>
          </a:p>
        </p:txBody>
      </p:sp>
      <p:sp>
        <p:nvSpPr>
          <p:cNvPr id="2" name="Rectangle 12"/>
          <p:cNvSpPr>
            <a:spLocks noGrp="1"/>
          </p:cNvSpPr>
          <p:nvPr>
            <p:ph type="body" sz="quarter" idx="35" hasCustomPrompt="1"/>
          </p:nvPr>
        </p:nvSpPr>
        <p:spPr>
          <a:xfrm>
            <a:off x="5791200" y="5334000"/>
            <a:ext cx="1371600" cy="304800"/>
          </a:xfrm>
          <a:prstGeom prst="rect">
            <a:avLst/>
          </a:prstGeom>
        </p:spPr>
        <p:txBody>
          <a:bodyPr anchor="ctr"/>
          <a:lstStyle>
            <a:lvl1pPr algn="ctr">
              <a:defRPr b="1"/>
            </a:lvl1pPr>
            <a:extLst/>
          </a:lstStyle>
          <a:p>
            <a:pPr lvl="0"/>
            <a:r>
              <a:rPr lang="en-US" dirty="0"/>
              <a:t>Amount</a:t>
            </a:r>
          </a:p>
        </p:txBody>
      </p:sp>
      <p:sp>
        <p:nvSpPr>
          <p:cNvPr id="44" name="Rectangle 11"/>
          <p:cNvSpPr>
            <a:spLocks noGrp="1"/>
          </p:cNvSpPr>
          <p:nvPr>
            <p:ph type="body" sz="quarter" idx="15" hasCustomPrompt="1"/>
          </p:nvPr>
        </p:nvSpPr>
        <p:spPr>
          <a:xfrm>
            <a:off x="1524000" y="3200400"/>
            <a:ext cx="1371600" cy="152400"/>
          </a:xfrm>
          <a:prstGeom prst="rect">
            <a:avLst/>
          </a:prstGeom>
        </p:spPr>
        <p:txBody>
          <a:bodyPr anchor="ctr">
            <a:noAutofit/>
          </a:bodyPr>
          <a:lstStyle>
            <a:lvl1pPr algn="ctr">
              <a:defRPr sz="800" i="1"/>
            </a:lvl1pPr>
            <a:extLst/>
          </a:lstStyle>
          <a:p>
            <a:pPr lvl="0"/>
            <a:r>
              <a:rPr lang="en-US" dirty="0"/>
              <a:t>Date</a:t>
            </a:r>
          </a:p>
        </p:txBody>
      </p:sp>
      <p:sp>
        <p:nvSpPr>
          <p:cNvPr id="35" name="Rectangle 11"/>
          <p:cNvSpPr>
            <a:spLocks noGrp="1"/>
          </p:cNvSpPr>
          <p:nvPr>
            <p:ph type="body" sz="quarter" idx="37" hasCustomPrompt="1"/>
          </p:nvPr>
        </p:nvSpPr>
        <p:spPr>
          <a:xfrm>
            <a:off x="1524000" y="5638800"/>
            <a:ext cx="1371600" cy="152400"/>
          </a:xfrm>
          <a:prstGeom prst="rect">
            <a:avLst/>
          </a:prstGeom>
        </p:spPr>
        <p:txBody>
          <a:bodyPr anchor="ctr">
            <a:noAutofit/>
          </a:bodyPr>
          <a:lstStyle>
            <a:lvl1pPr algn="ctr">
              <a:defRPr sz="800" i="1"/>
            </a:lvl1pPr>
            <a:extLst/>
          </a:lstStyle>
          <a:p>
            <a:pPr lvl="0"/>
            <a:r>
              <a:rPr lang="en-US" dirty="0"/>
              <a:t>Date</a:t>
            </a:r>
          </a:p>
        </p:txBody>
      </p:sp>
      <p:sp>
        <p:nvSpPr>
          <p:cNvPr id="34" name="Rectangle 11"/>
          <p:cNvSpPr>
            <a:spLocks noGrp="1"/>
          </p:cNvSpPr>
          <p:nvPr>
            <p:ph type="body" sz="quarter" idx="19" hasCustomPrompt="1"/>
          </p:nvPr>
        </p:nvSpPr>
        <p:spPr>
          <a:xfrm>
            <a:off x="3657600" y="3200400"/>
            <a:ext cx="1371600" cy="152400"/>
          </a:xfrm>
          <a:prstGeom prst="rect">
            <a:avLst/>
          </a:prstGeom>
        </p:spPr>
        <p:txBody>
          <a:bodyPr anchor="ctr">
            <a:noAutofit/>
          </a:bodyPr>
          <a:lstStyle>
            <a:lvl1pPr algn="ctr">
              <a:defRPr sz="800" i="1"/>
            </a:lvl1pPr>
            <a:extLst/>
          </a:lstStyle>
          <a:p>
            <a:pPr lvl="0"/>
            <a:r>
              <a:rPr lang="en-US" dirty="0"/>
              <a:t>Date</a:t>
            </a:r>
          </a:p>
        </p:txBody>
      </p:sp>
      <p:sp>
        <p:nvSpPr>
          <p:cNvPr id="40" name="Rectangle 11"/>
          <p:cNvSpPr>
            <a:spLocks noGrp="1"/>
          </p:cNvSpPr>
          <p:nvPr>
            <p:ph type="body" sz="quarter" idx="38" hasCustomPrompt="1"/>
          </p:nvPr>
        </p:nvSpPr>
        <p:spPr>
          <a:xfrm>
            <a:off x="3657600" y="5638800"/>
            <a:ext cx="1371600" cy="152400"/>
          </a:xfrm>
          <a:prstGeom prst="rect">
            <a:avLst/>
          </a:prstGeom>
        </p:spPr>
        <p:txBody>
          <a:bodyPr anchor="ctr">
            <a:noAutofit/>
          </a:bodyPr>
          <a:lstStyle>
            <a:lvl1pPr algn="ctr">
              <a:defRPr sz="800" i="1"/>
            </a:lvl1pPr>
            <a:extLst/>
          </a:lstStyle>
          <a:p>
            <a:pPr lvl="0"/>
            <a:r>
              <a:rPr lang="en-US" dirty="0"/>
              <a:t>Date</a:t>
            </a:r>
          </a:p>
        </p:txBody>
      </p:sp>
      <p:sp>
        <p:nvSpPr>
          <p:cNvPr id="38" name="Rectangle 11"/>
          <p:cNvSpPr>
            <a:spLocks noGrp="1"/>
          </p:cNvSpPr>
          <p:nvPr>
            <p:ph type="body" sz="quarter" idx="23" hasCustomPrompt="1"/>
          </p:nvPr>
        </p:nvSpPr>
        <p:spPr>
          <a:xfrm>
            <a:off x="5791200" y="3200400"/>
            <a:ext cx="1371600" cy="152400"/>
          </a:xfrm>
          <a:prstGeom prst="rect">
            <a:avLst/>
          </a:prstGeom>
        </p:spPr>
        <p:txBody>
          <a:bodyPr anchor="ctr">
            <a:noAutofit/>
          </a:bodyPr>
          <a:lstStyle>
            <a:lvl1pPr algn="ctr">
              <a:defRPr sz="800" i="1"/>
            </a:lvl1pPr>
            <a:extLst/>
          </a:lstStyle>
          <a:p>
            <a:pPr lvl="0"/>
            <a:r>
              <a:rPr lang="en-US" dirty="0"/>
              <a:t>Date</a:t>
            </a:r>
          </a:p>
        </p:txBody>
      </p:sp>
      <p:sp>
        <p:nvSpPr>
          <p:cNvPr id="33" name="Rectangle 11"/>
          <p:cNvSpPr>
            <a:spLocks noGrp="1"/>
          </p:cNvSpPr>
          <p:nvPr>
            <p:ph type="body" sz="quarter" idx="39" hasCustomPrompt="1"/>
          </p:nvPr>
        </p:nvSpPr>
        <p:spPr>
          <a:xfrm>
            <a:off x="5791200" y="5638800"/>
            <a:ext cx="1371600" cy="152400"/>
          </a:xfrm>
          <a:prstGeom prst="rect">
            <a:avLst/>
          </a:prstGeom>
        </p:spPr>
        <p:txBody>
          <a:bodyPr anchor="ctr">
            <a:noAutofit/>
          </a:bodyPr>
          <a:lstStyle>
            <a:lvl1pPr algn="ctr">
              <a:defRPr sz="800" i="1"/>
            </a:lvl1pPr>
            <a:extLst/>
          </a:lstStyle>
          <a:p>
            <a:pPr lvl="0"/>
            <a:r>
              <a:rPr lang="en-US" dirty="0"/>
              <a:t>Date</a:t>
            </a:r>
          </a:p>
        </p:txBody>
      </p:sp>
      <p:sp>
        <p:nvSpPr>
          <p:cNvPr id="5" name="Rectangle 14"/>
          <p:cNvSpPr>
            <a:spLocks noGrp="1"/>
          </p:cNvSpPr>
          <p:nvPr>
            <p:ph type="body" sz="quarter" idx="16" hasCustomPrompt="1"/>
          </p:nvPr>
        </p:nvSpPr>
        <p:spPr>
          <a:xfrm>
            <a:off x="1524000" y="2286000"/>
            <a:ext cx="1371600" cy="609600"/>
          </a:xfrm>
          <a:prstGeom prst="rect">
            <a:avLst/>
          </a:prstGeom>
        </p:spPr>
        <p:txBody>
          <a:bodyPr anchor="ctr"/>
          <a:lstStyle>
            <a:lvl1pPr algn="ctr">
              <a:defRPr sz="800"/>
            </a:lvl1pPr>
            <a:extLst/>
          </a:lstStyle>
          <a:p>
            <a:pPr lvl="0"/>
            <a:r>
              <a:rPr lang="en-US" dirty="0"/>
              <a:t>Description</a:t>
            </a:r>
          </a:p>
        </p:txBody>
      </p:sp>
      <p:sp>
        <p:nvSpPr>
          <p:cNvPr id="56" name="Rectangle 14"/>
          <p:cNvSpPr>
            <a:spLocks noGrp="1"/>
          </p:cNvSpPr>
          <p:nvPr>
            <p:ph type="body" sz="quarter" idx="41" hasCustomPrompt="1"/>
          </p:nvPr>
        </p:nvSpPr>
        <p:spPr>
          <a:xfrm>
            <a:off x="1524000" y="4724400"/>
            <a:ext cx="1371600" cy="609600"/>
          </a:xfrm>
          <a:prstGeom prst="rect">
            <a:avLst/>
          </a:prstGeom>
        </p:spPr>
        <p:txBody>
          <a:bodyPr anchor="ctr"/>
          <a:lstStyle>
            <a:lvl1pPr algn="ctr">
              <a:defRPr sz="800"/>
            </a:lvl1pPr>
            <a:extLst/>
          </a:lstStyle>
          <a:p>
            <a:pPr lvl="0"/>
            <a:r>
              <a:rPr lang="en-US" dirty="0"/>
              <a:t>Description</a:t>
            </a:r>
          </a:p>
        </p:txBody>
      </p:sp>
      <p:sp>
        <p:nvSpPr>
          <p:cNvPr id="62" name="Rectangle 14"/>
          <p:cNvSpPr>
            <a:spLocks noGrp="1"/>
          </p:cNvSpPr>
          <p:nvPr>
            <p:ph type="body" sz="quarter" idx="20" hasCustomPrompt="1"/>
          </p:nvPr>
        </p:nvSpPr>
        <p:spPr>
          <a:xfrm>
            <a:off x="3657600" y="2286000"/>
            <a:ext cx="1371600" cy="609600"/>
          </a:xfrm>
          <a:prstGeom prst="rect">
            <a:avLst/>
          </a:prstGeom>
        </p:spPr>
        <p:txBody>
          <a:bodyPr anchor="ctr"/>
          <a:lstStyle>
            <a:lvl1pPr algn="ctr">
              <a:defRPr sz="800"/>
            </a:lvl1pPr>
            <a:extLst/>
          </a:lstStyle>
          <a:p>
            <a:pPr lvl="0"/>
            <a:r>
              <a:rPr lang="en-US" dirty="0"/>
              <a:t>Description</a:t>
            </a:r>
          </a:p>
        </p:txBody>
      </p:sp>
      <p:sp>
        <p:nvSpPr>
          <p:cNvPr id="37" name="Rectangle 14"/>
          <p:cNvSpPr>
            <a:spLocks noGrp="1"/>
          </p:cNvSpPr>
          <p:nvPr>
            <p:ph type="body" sz="quarter" idx="42" hasCustomPrompt="1"/>
          </p:nvPr>
        </p:nvSpPr>
        <p:spPr>
          <a:xfrm>
            <a:off x="3657600" y="4724400"/>
            <a:ext cx="1371600" cy="609600"/>
          </a:xfrm>
          <a:prstGeom prst="rect">
            <a:avLst/>
          </a:prstGeom>
        </p:spPr>
        <p:txBody>
          <a:bodyPr anchor="ctr"/>
          <a:lstStyle>
            <a:lvl1pPr algn="ctr">
              <a:defRPr sz="800"/>
            </a:lvl1pPr>
            <a:extLst/>
          </a:lstStyle>
          <a:p>
            <a:pPr lvl="0"/>
            <a:r>
              <a:rPr lang="en-US" dirty="0"/>
              <a:t>Description</a:t>
            </a:r>
          </a:p>
        </p:txBody>
      </p:sp>
      <p:sp>
        <p:nvSpPr>
          <p:cNvPr id="41" name="Rectangle 14"/>
          <p:cNvSpPr>
            <a:spLocks noGrp="1"/>
          </p:cNvSpPr>
          <p:nvPr>
            <p:ph type="body" sz="quarter" idx="24" hasCustomPrompt="1"/>
          </p:nvPr>
        </p:nvSpPr>
        <p:spPr>
          <a:xfrm>
            <a:off x="5791200" y="2286000"/>
            <a:ext cx="1371600" cy="609600"/>
          </a:xfrm>
          <a:prstGeom prst="rect">
            <a:avLst/>
          </a:prstGeom>
        </p:spPr>
        <p:txBody>
          <a:bodyPr anchor="ctr"/>
          <a:lstStyle>
            <a:lvl1pPr algn="ctr">
              <a:defRPr sz="800"/>
            </a:lvl1pPr>
            <a:extLst/>
          </a:lstStyle>
          <a:p>
            <a:pPr lvl="0"/>
            <a:r>
              <a:rPr lang="en-US" dirty="0"/>
              <a:t>Description</a:t>
            </a:r>
          </a:p>
        </p:txBody>
      </p:sp>
      <p:sp>
        <p:nvSpPr>
          <p:cNvPr id="52" name="Rectangle 14"/>
          <p:cNvSpPr>
            <a:spLocks noGrp="1"/>
          </p:cNvSpPr>
          <p:nvPr>
            <p:ph type="body" sz="quarter" idx="43" hasCustomPrompt="1"/>
          </p:nvPr>
        </p:nvSpPr>
        <p:spPr>
          <a:xfrm>
            <a:off x="5791200" y="4724400"/>
            <a:ext cx="1371600" cy="609600"/>
          </a:xfrm>
          <a:prstGeom prst="rect">
            <a:avLst/>
          </a:prstGeom>
        </p:spPr>
        <p:txBody>
          <a:bodyPr anchor="ctr"/>
          <a:lstStyle>
            <a:lvl1pPr algn="ctr">
              <a:defRPr sz="800"/>
            </a:lvl1pPr>
            <a:extLst/>
          </a:lstStyle>
          <a:p>
            <a:pPr lvl="0"/>
            <a:r>
              <a:rPr lang="en-US" dirty="0"/>
              <a:t>Description</a:t>
            </a:r>
          </a:p>
        </p:txBody>
      </p:sp>
      <p:sp>
        <p:nvSpPr>
          <p:cNvPr id="39" name="Rectangle 51"/>
          <p:cNvSpPr>
            <a:spLocks noGrp="1"/>
          </p:cNvSpPr>
          <p:nvPr>
            <p:ph type="body" sz="quarter" idx="46"/>
          </p:nvPr>
        </p:nvSpPr>
        <p:spPr>
          <a:xfrm>
            <a:off x="304800" y="381000"/>
            <a:ext cx="8077200" cy="838200"/>
          </a:xfrm>
          <a:prstGeom prst="rect">
            <a:avLst/>
          </a:prstGeom>
        </p:spPr>
        <p:txBody>
          <a:bodyPr/>
          <a:lstStyle>
            <a:lvl1pPr>
              <a:defRPr sz="1200"/>
            </a:lvl1pPr>
            <a:extLst/>
          </a:lstStyle>
          <a:p>
            <a:pPr lvl="0"/>
            <a:r>
              <a:rPr lang="en-US"/>
              <a:t>Click to edit Master text styles</a:t>
            </a:r>
          </a:p>
        </p:txBody>
      </p:sp>
      <p:sp>
        <p:nvSpPr>
          <p:cNvPr id="42" name="Rectangle 42"/>
          <p:cNvSpPr>
            <a:spLocks noGrp="1"/>
          </p:cNvSpPr>
          <p:nvPr>
            <p:ph type="dt" sz="half" idx="47"/>
          </p:nvPr>
        </p:nvSpPr>
        <p:spPr>
          <a:xfrm>
            <a:off x="7010400" y="76200"/>
            <a:ext cx="1371600" cy="228600"/>
          </a:xfrm>
          <a:prstGeom prst="rect">
            <a:avLst/>
          </a:prstGeom>
        </p:spPr>
        <p:txBody>
          <a:bodyPr/>
          <a:lstStyle/>
          <a:p>
            <a:pPr algn="r"/>
            <a:fld id="{E8BD303E-7304-41BE-B693-A76D7275A3B0}" type="datetime1">
              <a:rPr lang="en-US" smtClean="0"/>
              <a:pPr algn="r"/>
              <a:t>03-Jan-24</a:t>
            </a:fld>
            <a:endParaRPr lang="en-US"/>
          </a:p>
        </p:txBody>
      </p:sp>
      <p:sp>
        <p:nvSpPr>
          <p:cNvPr id="43" name="Rectangle 43"/>
          <p:cNvSpPr>
            <a:spLocks noGrp="1"/>
          </p:cNvSpPr>
          <p:nvPr>
            <p:ph type="sldNum" sz="quarter" idx="48"/>
          </p:nvPr>
        </p:nvSpPr>
        <p:spPr>
          <a:xfrm>
            <a:off x="6504432" y="6473952"/>
            <a:ext cx="990600" cy="304800"/>
          </a:xfrm>
          <a:prstGeom prst="rect">
            <a:avLst/>
          </a:prstGeom>
        </p:spPr>
        <p:txBody>
          <a:bodyPr/>
          <a:lstStyle/>
          <a:p>
            <a:pPr algn="r"/>
            <a:fld id="{256D3EEF-DE4E-429D-8EC4-DDC531AFF587}" type="slidenum">
              <a:rPr lang="en-US" sz="1000" smtClean="0"/>
              <a:pPr algn="r"/>
              <a:t>‹#›</a:t>
            </a:fld>
            <a:endParaRPr lang="en-US"/>
          </a:p>
        </p:txBody>
      </p:sp>
      <p:sp>
        <p:nvSpPr>
          <p:cNvPr id="45" name="Rectangle 45"/>
          <p:cNvSpPr>
            <a:spLocks noGrp="1"/>
          </p:cNvSpPr>
          <p:nvPr>
            <p:ph type="ftr" sz="quarter" idx="49"/>
          </p:nvPr>
        </p:nvSpPr>
        <p:spPr>
          <a:xfrm>
            <a:off x="2705100" y="6477000"/>
            <a:ext cx="3733800" cy="304800"/>
          </a:xfrm>
          <a:prstGeom prst="rect">
            <a:avLst/>
          </a:prstGeom>
        </p:spPr>
        <p:txBody>
          <a:bodyPr/>
          <a:lstStyle/>
          <a:p>
            <a:endParaRPr lang="en-US"/>
          </a:p>
        </p:txBody>
      </p:sp>
    </p:spTree>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cxnSp>
        <p:nvCxnSpPr>
          <p:cNvPr id="4" name="Straight Connector 3"/>
          <p:cNvCxnSpPr/>
          <p:nvPr/>
        </p:nvCxnSpPr>
        <p:spPr>
          <a:xfrm>
            <a:off x="685800" y="3398839"/>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4"/>
            <a:ext cx="7848600" cy="1927225"/>
          </a:xfrm>
        </p:spPr>
        <p:txBody>
          <a:bodyPr anchor="b">
            <a:noAutofit/>
          </a:bodyPr>
          <a:lstStyle>
            <a:lvl1pPr>
              <a:defRPr sz="5816"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95181" indent="0" algn="ctr">
              <a:buNone/>
              <a:defRPr>
                <a:solidFill>
                  <a:schemeClr val="tx1">
                    <a:tint val="75000"/>
                  </a:schemeClr>
                </a:solidFill>
              </a:defRPr>
            </a:lvl2pPr>
            <a:lvl3pPr marL="990363" indent="0" algn="ctr">
              <a:buNone/>
              <a:defRPr>
                <a:solidFill>
                  <a:schemeClr val="tx1">
                    <a:tint val="75000"/>
                  </a:schemeClr>
                </a:solidFill>
              </a:defRPr>
            </a:lvl3pPr>
            <a:lvl4pPr marL="1485543" indent="0" algn="ctr">
              <a:buNone/>
              <a:defRPr>
                <a:solidFill>
                  <a:schemeClr val="tx1">
                    <a:tint val="75000"/>
                  </a:schemeClr>
                </a:solidFill>
              </a:defRPr>
            </a:lvl4pPr>
            <a:lvl5pPr marL="1980724" indent="0" algn="ctr">
              <a:buNone/>
              <a:defRPr>
                <a:solidFill>
                  <a:schemeClr val="tx1">
                    <a:tint val="75000"/>
                  </a:schemeClr>
                </a:solidFill>
              </a:defRPr>
            </a:lvl5pPr>
            <a:lvl6pPr marL="2475906" indent="0" algn="ctr">
              <a:buNone/>
              <a:defRPr>
                <a:solidFill>
                  <a:schemeClr val="tx1">
                    <a:tint val="75000"/>
                  </a:schemeClr>
                </a:solidFill>
              </a:defRPr>
            </a:lvl6pPr>
            <a:lvl7pPr marL="2971087" indent="0" algn="ctr">
              <a:buNone/>
              <a:defRPr>
                <a:solidFill>
                  <a:schemeClr val="tx1">
                    <a:tint val="75000"/>
                  </a:schemeClr>
                </a:solidFill>
              </a:defRPr>
            </a:lvl7pPr>
            <a:lvl8pPr marL="3466267" indent="0" algn="ctr">
              <a:buNone/>
              <a:defRPr>
                <a:solidFill>
                  <a:schemeClr val="tx1">
                    <a:tint val="75000"/>
                  </a:schemeClr>
                </a:solidFill>
              </a:defRPr>
            </a:lvl8pPr>
            <a:lvl9pPr marL="3961449" indent="0" algn="ctr">
              <a:buNone/>
              <a:defRPr>
                <a:solidFill>
                  <a:schemeClr val="tx1">
                    <a:tint val="75000"/>
                  </a:schemeClr>
                </a:solidFill>
              </a:defRPr>
            </a:lvl9pPr>
          </a:lstStyle>
          <a:p>
            <a:r>
              <a:rPr lang="en-US"/>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2A75AB-E24E-49CC-ABB9-807999C12183}" type="slidenum">
              <a:rPr lang="en-US"/>
              <a:pPr>
                <a:defRPr/>
              </a:pPr>
              <a:t>‹#›</a:t>
            </a:fld>
            <a:endParaRPr lang="en-US"/>
          </a:p>
        </p:txBody>
      </p:sp>
    </p:spTree>
    <p:extLst>
      <p:ext uri="{BB962C8B-B14F-4D97-AF65-F5344CB8AC3E}">
        <p14:creationId xmlns:p14="http://schemas.microsoft.com/office/powerpoint/2010/main" val="1249745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2A6A6F-A4D3-49EB-BF76-1DAD2746AB8C}" type="slidenum">
              <a:rPr lang="en-US"/>
              <a:pPr>
                <a:defRPr/>
              </a:pPr>
              <a:t>‹#›</a:t>
            </a:fld>
            <a:endParaRPr lang="en-US"/>
          </a:p>
        </p:txBody>
      </p:sp>
    </p:spTree>
    <p:extLst>
      <p:ext uri="{BB962C8B-B14F-4D97-AF65-F5344CB8AC3E}">
        <p14:creationId xmlns:p14="http://schemas.microsoft.com/office/powerpoint/2010/main" val="16544102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E1A2148-AD57-41D6-9B17-952318CC0060}" type="slidenum">
              <a:rPr lang="en-US"/>
              <a:pPr>
                <a:defRPr/>
              </a:pPr>
              <a:t>‹#›</a:t>
            </a:fld>
            <a:endParaRPr lang="en-US"/>
          </a:p>
        </p:txBody>
      </p:sp>
    </p:spTree>
    <p:extLst>
      <p:ext uri="{BB962C8B-B14F-4D97-AF65-F5344CB8AC3E}">
        <p14:creationId xmlns:p14="http://schemas.microsoft.com/office/powerpoint/2010/main" val="305017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endParaRPr lang="en-US" dirty="0"/>
          </a:p>
        </p:txBody>
      </p:sp>
      <p:sp>
        <p:nvSpPr>
          <p:cNvPr id="37" name="Rectangle 37"/>
          <p:cNvSpPr>
            <a:spLocks noGrp="1"/>
          </p:cNvSpPr>
          <p:nvPr>
            <p:ph type="body" sz="quarter" idx="13" hasCustomPrompt="1"/>
          </p:nvPr>
        </p:nvSpPr>
        <p:spPr>
          <a:xfrm>
            <a:off x="310896" y="381000"/>
            <a:ext cx="7385304" cy="228600"/>
          </a:xfrm>
          <a:prstGeom prst="rect">
            <a:avLst/>
          </a:prstGeo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3" name="Rectangle 37"/>
          <p:cNvSpPr>
            <a:spLocks noGrp="1"/>
          </p:cNvSpPr>
          <p:nvPr>
            <p:ph type="body" sz="quarter" idx="15" hasCustomPrompt="1"/>
          </p:nvPr>
        </p:nvSpPr>
        <p:spPr>
          <a:xfrm>
            <a:off x="304800" y="838200"/>
            <a:ext cx="7391400" cy="228600"/>
          </a:xfrm>
          <a:prstGeom prst="rect">
            <a:avLst/>
          </a:prstGeo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1" name="Rectangle 37"/>
          <p:cNvSpPr>
            <a:spLocks noGrp="1"/>
          </p:cNvSpPr>
          <p:nvPr>
            <p:ph type="body" sz="quarter" idx="17" hasCustomPrompt="1"/>
          </p:nvPr>
        </p:nvSpPr>
        <p:spPr>
          <a:xfrm>
            <a:off x="310896" y="1295400"/>
            <a:ext cx="7385304" cy="228600"/>
          </a:xfrm>
          <a:prstGeom prst="rect">
            <a:avLst/>
          </a:prstGeo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5" name="Rectangle 37"/>
          <p:cNvSpPr>
            <a:spLocks noGrp="1"/>
          </p:cNvSpPr>
          <p:nvPr>
            <p:ph type="body" sz="quarter" idx="19" hasCustomPrompt="1"/>
          </p:nvPr>
        </p:nvSpPr>
        <p:spPr>
          <a:xfrm>
            <a:off x="310896" y="1752600"/>
            <a:ext cx="7385304" cy="228600"/>
          </a:xfrm>
          <a:prstGeom prst="rect">
            <a:avLst/>
          </a:prstGeo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47" name="Rectangle 37"/>
          <p:cNvSpPr>
            <a:spLocks noGrp="1"/>
          </p:cNvSpPr>
          <p:nvPr>
            <p:ph type="body" sz="quarter" idx="21" hasCustomPrompt="1"/>
          </p:nvPr>
        </p:nvSpPr>
        <p:spPr>
          <a:xfrm>
            <a:off x="310896" y="2209800"/>
            <a:ext cx="7385304" cy="228600"/>
          </a:xfrm>
          <a:prstGeom prst="rect">
            <a:avLst/>
          </a:prstGeo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49" name="Rectangle 37"/>
          <p:cNvSpPr>
            <a:spLocks noGrp="1"/>
          </p:cNvSpPr>
          <p:nvPr>
            <p:ph type="body" sz="quarter" idx="23" hasCustomPrompt="1"/>
          </p:nvPr>
        </p:nvSpPr>
        <p:spPr>
          <a:xfrm>
            <a:off x="310896" y="2667000"/>
            <a:ext cx="7385304" cy="228600"/>
          </a:xfrm>
          <a:prstGeom prst="rect">
            <a:avLst/>
          </a:prstGeo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1" name="Rectangle 37"/>
          <p:cNvSpPr>
            <a:spLocks noGrp="1"/>
          </p:cNvSpPr>
          <p:nvPr>
            <p:ph type="body" sz="quarter" idx="25" hasCustomPrompt="1"/>
          </p:nvPr>
        </p:nvSpPr>
        <p:spPr>
          <a:xfrm>
            <a:off x="310896" y="3124200"/>
            <a:ext cx="7385304" cy="228600"/>
          </a:xfrm>
          <a:prstGeom prst="rect">
            <a:avLst/>
          </a:prstGeo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3" name="Rectangle 37"/>
          <p:cNvSpPr>
            <a:spLocks noGrp="1"/>
          </p:cNvSpPr>
          <p:nvPr>
            <p:ph type="body" sz="quarter" idx="27" hasCustomPrompt="1"/>
          </p:nvPr>
        </p:nvSpPr>
        <p:spPr>
          <a:xfrm>
            <a:off x="310896" y="3581400"/>
            <a:ext cx="7385304" cy="228600"/>
          </a:xfrm>
          <a:prstGeom prst="rect">
            <a:avLst/>
          </a:prstGeo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5" name="Rectangle 37"/>
          <p:cNvSpPr>
            <a:spLocks noGrp="1"/>
          </p:cNvSpPr>
          <p:nvPr>
            <p:ph type="body" sz="quarter" idx="29" hasCustomPrompt="1"/>
          </p:nvPr>
        </p:nvSpPr>
        <p:spPr>
          <a:xfrm>
            <a:off x="310896" y="4038600"/>
            <a:ext cx="7385304" cy="228600"/>
          </a:xfrm>
          <a:prstGeom prst="rect">
            <a:avLst/>
          </a:prstGeo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57" name="Rectangle 37"/>
          <p:cNvSpPr>
            <a:spLocks noGrp="1"/>
          </p:cNvSpPr>
          <p:nvPr>
            <p:ph type="body" sz="quarter" idx="31" hasCustomPrompt="1"/>
          </p:nvPr>
        </p:nvSpPr>
        <p:spPr>
          <a:xfrm>
            <a:off x="310896" y="4495800"/>
            <a:ext cx="7385304" cy="228600"/>
          </a:xfrm>
          <a:prstGeom prst="rect">
            <a:avLst/>
          </a:prstGeo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26" name="Rectangle 37"/>
          <p:cNvSpPr>
            <a:spLocks noGrp="1"/>
          </p:cNvSpPr>
          <p:nvPr>
            <p:ph type="body" sz="quarter" idx="33" hasCustomPrompt="1"/>
          </p:nvPr>
        </p:nvSpPr>
        <p:spPr>
          <a:xfrm>
            <a:off x="310896" y="4953000"/>
            <a:ext cx="7385304" cy="228600"/>
          </a:xfrm>
          <a:prstGeom prst="rect">
            <a:avLst/>
          </a:prstGeo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28" name="Rectangle 37"/>
          <p:cNvSpPr>
            <a:spLocks noGrp="1"/>
          </p:cNvSpPr>
          <p:nvPr>
            <p:ph type="body" sz="quarter" idx="35" hasCustomPrompt="1"/>
          </p:nvPr>
        </p:nvSpPr>
        <p:spPr>
          <a:xfrm>
            <a:off x="310896" y="5410200"/>
            <a:ext cx="7385304" cy="228600"/>
          </a:xfrm>
          <a:prstGeom prst="rect">
            <a:avLst/>
          </a:prstGeo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98" name="Rectangle 37"/>
          <p:cNvSpPr>
            <a:spLocks noGrp="1"/>
          </p:cNvSpPr>
          <p:nvPr>
            <p:ph type="body" sz="quarter" idx="14" hasCustomPrompt="1"/>
          </p:nvPr>
        </p:nvSpPr>
        <p:spPr>
          <a:xfrm>
            <a:off x="7696200" y="381000"/>
            <a:ext cx="685800" cy="228600"/>
          </a:xfrm>
          <a:prstGeom prst="rect">
            <a:avLst/>
          </a:prstGeo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p>
        </p:txBody>
      </p:sp>
      <p:sp>
        <p:nvSpPr>
          <p:cNvPr id="44" name="Rectangle 37"/>
          <p:cNvSpPr>
            <a:spLocks noGrp="1"/>
          </p:cNvSpPr>
          <p:nvPr>
            <p:ph type="body" sz="quarter" idx="16" hasCustomPrompt="1"/>
          </p:nvPr>
        </p:nvSpPr>
        <p:spPr>
          <a:xfrm>
            <a:off x="7696200" y="838200"/>
            <a:ext cx="685800" cy="228600"/>
          </a:xfrm>
          <a:prstGeom prst="rect">
            <a:avLst/>
          </a:prstGeo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2" name="Rectangle 37"/>
          <p:cNvSpPr>
            <a:spLocks noGrp="1"/>
          </p:cNvSpPr>
          <p:nvPr>
            <p:ph type="body" sz="quarter" idx="18" hasCustomPrompt="1"/>
          </p:nvPr>
        </p:nvSpPr>
        <p:spPr>
          <a:xfrm>
            <a:off x="7696200" y="1295400"/>
            <a:ext cx="685800" cy="228600"/>
          </a:xfrm>
          <a:prstGeom prst="rect">
            <a:avLst/>
          </a:prstGeo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6" name="Rectangle 37"/>
          <p:cNvSpPr>
            <a:spLocks noGrp="1"/>
          </p:cNvSpPr>
          <p:nvPr>
            <p:ph type="body" sz="quarter" idx="20" hasCustomPrompt="1"/>
          </p:nvPr>
        </p:nvSpPr>
        <p:spPr>
          <a:xfrm>
            <a:off x="7696200" y="1752600"/>
            <a:ext cx="685800" cy="228600"/>
          </a:xfrm>
          <a:prstGeom prst="rect">
            <a:avLst/>
          </a:prstGeo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8" name="Rectangle 37"/>
          <p:cNvSpPr>
            <a:spLocks noGrp="1"/>
          </p:cNvSpPr>
          <p:nvPr>
            <p:ph type="body" sz="quarter" idx="22" hasCustomPrompt="1"/>
          </p:nvPr>
        </p:nvSpPr>
        <p:spPr>
          <a:xfrm>
            <a:off x="7696200" y="2209800"/>
            <a:ext cx="685800" cy="228600"/>
          </a:xfrm>
          <a:prstGeom prst="rect">
            <a:avLst/>
          </a:prstGeo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0" name="Rectangle 37"/>
          <p:cNvSpPr>
            <a:spLocks noGrp="1"/>
          </p:cNvSpPr>
          <p:nvPr>
            <p:ph type="body" sz="quarter" idx="24" hasCustomPrompt="1"/>
          </p:nvPr>
        </p:nvSpPr>
        <p:spPr>
          <a:xfrm>
            <a:off x="7696200" y="2667000"/>
            <a:ext cx="685800" cy="228600"/>
          </a:xfrm>
          <a:prstGeom prst="rect">
            <a:avLst/>
          </a:prstGeo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2" name="Rectangle 37"/>
          <p:cNvSpPr>
            <a:spLocks noGrp="1"/>
          </p:cNvSpPr>
          <p:nvPr>
            <p:ph type="body" sz="quarter" idx="26" hasCustomPrompt="1"/>
          </p:nvPr>
        </p:nvSpPr>
        <p:spPr>
          <a:xfrm>
            <a:off x="7696200" y="3124200"/>
            <a:ext cx="685800" cy="228600"/>
          </a:xfrm>
          <a:prstGeom prst="rect">
            <a:avLst/>
          </a:prstGeo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4" name="Rectangle 37"/>
          <p:cNvSpPr>
            <a:spLocks noGrp="1"/>
          </p:cNvSpPr>
          <p:nvPr>
            <p:ph type="body" sz="quarter" idx="28" hasCustomPrompt="1"/>
          </p:nvPr>
        </p:nvSpPr>
        <p:spPr>
          <a:xfrm>
            <a:off x="7696200" y="3581400"/>
            <a:ext cx="685800" cy="228600"/>
          </a:xfrm>
          <a:prstGeom prst="rect">
            <a:avLst/>
          </a:prstGeo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6" name="Rectangle 37"/>
          <p:cNvSpPr>
            <a:spLocks noGrp="1"/>
          </p:cNvSpPr>
          <p:nvPr>
            <p:ph type="body" sz="quarter" idx="30" hasCustomPrompt="1"/>
          </p:nvPr>
        </p:nvSpPr>
        <p:spPr>
          <a:xfrm>
            <a:off x="7696200" y="4038600"/>
            <a:ext cx="685800" cy="228600"/>
          </a:xfrm>
          <a:prstGeom prst="rect">
            <a:avLst/>
          </a:prstGeo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8" name="Rectangle 37"/>
          <p:cNvSpPr>
            <a:spLocks noGrp="1"/>
          </p:cNvSpPr>
          <p:nvPr>
            <p:ph type="body" sz="quarter" idx="32" hasCustomPrompt="1"/>
          </p:nvPr>
        </p:nvSpPr>
        <p:spPr>
          <a:xfrm>
            <a:off x="7696200" y="4495800"/>
            <a:ext cx="685800" cy="228600"/>
          </a:xfrm>
          <a:prstGeom prst="rect">
            <a:avLst/>
          </a:prstGeo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27" name="Rectangle 37"/>
          <p:cNvSpPr>
            <a:spLocks noGrp="1"/>
          </p:cNvSpPr>
          <p:nvPr>
            <p:ph type="body" sz="quarter" idx="34" hasCustomPrompt="1"/>
          </p:nvPr>
        </p:nvSpPr>
        <p:spPr>
          <a:xfrm>
            <a:off x="7696200" y="4953000"/>
            <a:ext cx="685800" cy="228600"/>
          </a:xfrm>
          <a:prstGeom prst="rect">
            <a:avLst/>
          </a:prstGeo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29" name="Rectangle 37"/>
          <p:cNvSpPr>
            <a:spLocks noGrp="1"/>
          </p:cNvSpPr>
          <p:nvPr>
            <p:ph type="body" sz="quarter" idx="36" hasCustomPrompt="1"/>
          </p:nvPr>
        </p:nvSpPr>
        <p:spPr>
          <a:xfrm>
            <a:off x="7696200" y="5410200"/>
            <a:ext cx="685800" cy="228600"/>
          </a:xfrm>
          <a:prstGeom prst="rect">
            <a:avLst/>
          </a:prstGeo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30" name="Rectangle 37"/>
          <p:cNvSpPr>
            <a:spLocks noGrp="1"/>
          </p:cNvSpPr>
          <p:nvPr>
            <p:ph type="body" sz="quarter" idx="37" hasCustomPrompt="1"/>
          </p:nvPr>
        </p:nvSpPr>
        <p:spPr>
          <a:xfrm>
            <a:off x="310896" y="5867400"/>
            <a:ext cx="7385304" cy="228600"/>
          </a:xfrm>
          <a:prstGeom prst="rect">
            <a:avLst/>
          </a:prstGeom>
          <a:solidFill>
            <a:schemeClr val="tx2">
              <a:tint val="40000"/>
            </a:schemeClr>
          </a:solidFill>
        </p:spPr>
        <p:txBody>
          <a:bodyPr anchor="ctr">
            <a:noAutofit/>
          </a:bodyPr>
          <a:lstStyle>
            <a:lvl1pPr>
              <a:buFontTx/>
              <a:buNone/>
              <a:defRPr sz="1100"/>
            </a:lvl1pPr>
            <a:extLst/>
          </a:lstStyle>
          <a:p>
            <a:pPr lvl="0"/>
            <a:r>
              <a:rPr lang="en-US" dirty="0"/>
              <a:t>Click to add agenda item</a:t>
            </a:r>
          </a:p>
        </p:txBody>
      </p:sp>
      <p:sp>
        <p:nvSpPr>
          <p:cNvPr id="31" name="Rectangle 37"/>
          <p:cNvSpPr>
            <a:spLocks noGrp="1"/>
          </p:cNvSpPr>
          <p:nvPr>
            <p:ph type="body" sz="quarter" idx="38" hasCustomPrompt="1"/>
          </p:nvPr>
        </p:nvSpPr>
        <p:spPr>
          <a:xfrm>
            <a:off x="7696200" y="5867400"/>
            <a:ext cx="685800" cy="228600"/>
          </a:xfrm>
          <a:prstGeom prst="rect">
            <a:avLst/>
          </a:prstGeo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32" name="Rectangle 32"/>
          <p:cNvSpPr>
            <a:spLocks noGrp="1"/>
          </p:cNvSpPr>
          <p:nvPr>
            <p:ph type="dt" sz="half" idx="39"/>
          </p:nvPr>
        </p:nvSpPr>
        <p:spPr>
          <a:xfrm>
            <a:off x="7010400" y="76200"/>
            <a:ext cx="1371600" cy="228600"/>
          </a:xfrm>
          <a:prstGeom prst="rect">
            <a:avLst/>
          </a:prstGeom>
        </p:spPr>
        <p:txBody>
          <a:bodyPr/>
          <a:lstStyle>
            <a:lvl1pPr>
              <a:defRPr sz="1100"/>
            </a:lvl1pPr>
            <a:extLst/>
          </a:lstStyle>
          <a:p>
            <a:pPr algn="r"/>
            <a:fld id="{F17F374F-8F2E-42FC-B8C0-8EDFCA32CD96}" type="datetime1">
              <a:rPr lang="en-US" sz="1100" smtClean="0"/>
              <a:pPr algn="r"/>
              <a:t>03-Jan-24</a:t>
            </a:fld>
            <a:endParaRPr lang="en-US" sz="1100"/>
          </a:p>
        </p:txBody>
      </p:sp>
      <p:sp>
        <p:nvSpPr>
          <p:cNvPr id="33" name="Rectangle 33"/>
          <p:cNvSpPr>
            <a:spLocks noGrp="1"/>
          </p:cNvSpPr>
          <p:nvPr>
            <p:ph type="sldNum" sz="quarter" idx="40"/>
          </p:nvPr>
        </p:nvSpPr>
        <p:spPr>
          <a:xfrm>
            <a:off x="6504432" y="6473952"/>
            <a:ext cx="990600" cy="304800"/>
          </a:xfrm>
          <a:prstGeom prst="rect">
            <a:avLst/>
          </a:prstGeom>
        </p:spPr>
        <p:txBody>
          <a:bodyPr/>
          <a:lstStyle/>
          <a:p>
            <a:pPr algn="r"/>
            <a:fld id="{256D3EEF-DE4E-429D-8EC4-DDC531AFF587}" type="slidenum">
              <a:rPr lang="en-US" sz="1000" smtClean="0"/>
              <a:pPr algn="r"/>
              <a:t>‹#›</a:t>
            </a:fld>
            <a:endParaRPr lang="en-US"/>
          </a:p>
        </p:txBody>
      </p:sp>
      <p:sp>
        <p:nvSpPr>
          <p:cNvPr id="34" name="Rectangle 34"/>
          <p:cNvSpPr>
            <a:spLocks noGrp="1"/>
          </p:cNvSpPr>
          <p:nvPr>
            <p:ph type="ftr" sz="quarter" idx="41"/>
          </p:nvPr>
        </p:nvSpPr>
        <p:spPr>
          <a:xfrm>
            <a:off x="2705100" y="6477000"/>
            <a:ext cx="3733800" cy="304800"/>
          </a:xfrm>
          <a:prstGeom prst="rect">
            <a:avLst/>
          </a:prstGeom>
        </p:spPr>
        <p:txBody>
          <a:bodyPr/>
          <a:lstStyle/>
          <a:p>
            <a:endParaRPr lang="en-US"/>
          </a:p>
        </p:txBody>
      </p:sp>
    </p:spTree>
  </p:cSld>
  <p:clrMapOvr>
    <a:masterClrMapping/>
  </p:clrMapOvr>
  <p:transition spd="slow">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802F1D-CCB4-445F-B0EA-709344CBD7E7}" type="slidenum">
              <a:rPr lang="en-US"/>
              <a:pPr>
                <a:defRPr/>
              </a:pPr>
              <a:t>‹#›</a:t>
            </a:fld>
            <a:endParaRPr lang="en-US"/>
          </a:p>
        </p:txBody>
      </p:sp>
    </p:spTree>
    <p:extLst>
      <p:ext uri="{BB962C8B-B14F-4D97-AF65-F5344CB8AC3E}">
        <p14:creationId xmlns:p14="http://schemas.microsoft.com/office/powerpoint/2010/main" val="1342443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2"/>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B57603B-922C-4EA0-A724-8532C519759E}" type="slidenum">
              <a:rPr lang="en-US"/>
              <a:pPr>
                <a:defRPr/>
              </a:pPr>
              <a:t>‹#›</a:t>
            </a:fld>
            <a:endParaRPr lang="en-US"/>
          </a:p>
        </p:txBody>
      </p:sp>
    </p:spTree>
    <p:extLst>
      <p:ext uri="{BB962C8B-B14F-4D97-AF65-F5344CB8AC3E}">
        <p14:creationId xmlns:p14="http://schemas.microsoft.com/office/powerpoint/2010/main" val="3019125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t>Click to edit Master title style</a:t>
            </a:r>
          </a:p>
        </p:txBody>
      </p:sp>
      <p:sp>
        <p:nvSpPr>
          <p:cNvPr id="3" name="SmartArt Placeholder 2"/>
          <p:cNvSpPr>
            <a:spLocks noGrp="1"/>
          </p:cNvSpPr>
          <p:nvPr>
            <p:ph type="dgm" idx="1"/>
          </p:nvPr>
        </p:nvSpPr>
        <p:spPr>
          <a:xfrm>
            <a:off x="457200" y="1600204"/>
            <a:ext cx="8229600" cy="4525963"/>
          </a:xfrm>
        </p:spPr>
        <p:txBody>
          <a:bodyPr rtlCol="0">
            <a:normAutofit/>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090AAA2-00AD-40D1-A8FF-E60F05E2E282}" type="slidenum">
              <a:rPr lang="en-US"/>
              <a:pPr>
                <a:defRPr/>
              </a:pPr>
              <a:t>‹#›</a:t>
            </a:fld>
            <a:endParaRPr lang="en-US"/>
          </a:p>
        </p:txBody>
      </p:sp>
    </p:spTree>
    <p:extLst>
      <p:ext uri="{BB962C8B-B14F-4D97-AF65-F5344CB8AC3E}">
        <p14:creationId xmlns:p14="http://schemas.microsoft.com/office/powerpoint/2010/main" val="21774957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381000" y="15240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5240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10014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4"/>
            <a:ext cx="8229600" cy="4525963"/>
          </a:xfrm>
        </p:spPr>
        <p:txBody>
          <a:bodyPr rtlCol="0">
            <a:normAutofit/>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5D25011-B019-4AD7-8EA7-6BD6AD8AAE7D}" type="slidenum">
              <a:rPr lang="en-US"/>
              <a:pPr>
                <a:defRPr/>
              </a:pPr>
              <a:t>‹#›</a:t>
            </a:fld>
            <a:endParaRPr lang="en-US"/>
          </a:p>
        </p:txBody>
      </p:sp>
    </p:spTree>
    <p:extLst>
      <p:ext uri="{BB962C8B-B14F-4D97-AF65-F5344CB8AC3E}">
        <p14:creationId xmlns:p14="http://schemas.microsoft.com/office/powerpoint/2010/main" val="101916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lang="en-US" dirty="0"/>
          </a:p>
        </p:txBody>
      </p:sp>
      <p:sp>
        <p:nvSpPr>
          <p:cNvPr id="14" name="Title 13"/>
          <p:cNvSpPr>
            <a:spLocks noGrp="1"/>
          </p:cNvSpPr>
          <p:nvPr>
            <p:ph type="ctrTitle"/>
          </p:nvPr>
        </p:nvSpPr>
        <p:spPr>
          <a:xfrm>
            <a:off x="228600" y="4114800"/>
            <a:ext cx="7239000" cy="533400"/>
          </a:xfr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dt" sz="half" idx="10"/>
          </p:nvPr>
        </p:nvSpPr>
        <p:spPr>
          <a:xfrm>
            <a:off x="228600" y="6477000"/>
            <a:ext cx="1600200" cy="304800"/>
          </a:xfrm>
          <a:prstGeom prst="rect">
            <a:avLst/>
          </a:prstGeom>
        </p:spPr>
        <p:txBody>
          <a:bodyPr anchor="ctr"/>
          <a:lstStyle>
            <a:lvl1pPr algn="l">
              <a:defRPr>
                <a:solidFill>
                  <a:srgbClr val="A0A0A0"/>
                </a:solidFill>
              </a:defRPr>
            </a:lvl1pPr>
            <a:extLst/>
          </a:lstStyle>
          <a:p>
            <a:fld id="{5A8D346D-A53F-433C-9D37-45A337EA482C}" type="datetime1">
              <a:rPr lang="en-US" smtClean="0"/>
              <a:pPr/>
              <a:t>03-Jan-24</a:t>
            </a:fld>
            <a:endParaRPr lang="en-US" dirty="0"/>
          </a:p>
        </p:txBody>
      </p:sp>
      <p:sp>
        <p:nvSpPr>
          <p:cNvPr id="4" name="Rectangle 4"/>
          <p:cNvSpPr>
            <a:spLocks noGrp="1"/>
          </p:cNvSpPr>
          <p:nvPr>
            <p:ph type="ftr" sz="quarter" idx="11"/>
          </p:nvPr>
        </p:nvSpPr>
        <p:spPr>
          <a:xfrm>
            <a:off x="2705100" y="6477000"/>
            <a:ext cx="3733800" cy="304800"/>
          </a:xfrm>
          <a:prstGeom prst="rect">
            <a:avLst/>
          </a:prstGeom>
        </p:spPr>
        <p:txBody>
          <a:bodyPr/>
          <a:lstStyle>
            <a:lvl1pPr>
              <a:defRPr>
                <a:solidFill>
                  <a:schemeClr val="bg1"/>
                </a:solidFill>
              </a:defRPr>
            </a:lvl1pPr>
            <a:extLst/>
          </a:lstStyle>
          <a:p>
            <a:endParaRPr lang="en-US" dirty="0">
              <a:solidFill>
                <a:schemeClr val="bg1"/>
              </a:solidFill>
            </a:endParaRPr>
          </a:p>
        </p:txBody>
      </p:sp>
      <p:sp>
        <p:nvSpPr>
          <p:cNvPr id="13" name="Slide Number Placeholder 12"/>
          <p:cNvSpPr>
            <a:spLocks noGrp="1"/>
          </p:cNvSpPr>
          <p:nvPr>
            <p:ph type="sldNum" sz="quarter" idx="12"/>
          </p:nvPr>
        </p:nvSpPr>
        <p:spPr>
          <a:xfrm>
            <a:off x="6477000" y="6477000"/>
            <a:ext cx="1021080" cy="304800"/>
          </a:xfrm>
          <a:prstGeom prst="rect">
            <a:avLst/>
          </a:prstGeom>
        </p:spPr>
        <p:txBody>
          <a:bodyPr anchor="ctr"/>
          <a:lstStyle/>
          <a:p>
            <a:pPr algn="r"/>
            <a:fld id="{256D3EEF-DE4E-429D-8EC4-DDC531AFF587}" type="slidenum">
              <a:rPr lang="en-US" sz="1000" smtClean="0"/>
              <a:pPr algn="r"/>
              <a:t>‹#›</a:t>
            </a:fld>
            <a:endParaRPr lang="en-US" dirty="0"/>
          </a:p>
        </p:txBody>
      </p:sp>
      <p:pic>
        <p:nvPicPr>
          <p:cNvPr id="10" name="Rectangle 9"/>
          <p:cNvPicPr>
            <a:picLocks noChangeAspect="1"/>
          </p:cNvPicPr>
          <p:nvPr/>
        </p:nvPicPr>
        <p:blipFill>
          <a:blip r:embed="rId2">
            <a:duotone>
              <a:schemeClr val="accent4"/>
              <a:srgbClr val="FFFFFF"/>
            </a:duotone>
          </a:blip>
          <a:stretch>
            <a:fillRect/>
          </a:stretch>
        </p:blipFill>
        <p:spPr>
          <a:xfrm>
            <a:off x="7601712" y="6239256"/>
            <a:ext cx="838200" cy="616077"/>
          </a:xfrm>
          <a:prstGeom prst="rect">
            <a:avLst/>
          </a:prstGeom>
          <a:noFill/>
          <a:ln>
            <a:noFill/>
          </a:ln>
        </p:spPr>
      </p:pic>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dirty="0"/>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p>
            <a:r>
              <a:rPr lang="en-US"/>
              <a:t>Click to edit Master title style</a:t>
            </a:r>
          </a:p>
        </p:txBody>
      </p:sp>
      <p:sp>
        <p:nvSpPr>
          <p:cNvPr id="19" name="Rectangle 8"/>
          <p:cNvSpPr>
            <a:spLocks noGrp="1"/>
          </p:cNvSpPr>
          <p:nvPr>
            <p:ph type="body" sz="quarter" idx="13" hasCustomPrompt="1"/>
          </p:nvPr>
        </p:nvSpPr>
        <p:spPr>
          <a:xfrm>
            <a:off x="304800" y="381000"/>
            <a:ext cx="8077200"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7" name="Rectangle 7"/>
          <p:cNvSpPr>
            <a:spLocks noGrp="1"/>
          </p:cNvSpPr>
          <p:nvPr>
            <p:ph type="dt" sz="half" idx="14"/>
          </p:nvPr>
        </p:nvSpPr>
        <p:spPr>
          <a:xfrm>
            <a:off x="7010400" y="76200"/>
            <a:ext cx="1371600" cy="228600"/>
          </a:xfrm>
          <a:prstGeom prst="rect">
            <a:avLst/>
          </a:prstGeom>
        </p:spPr>
        <p:txBody>
          <a:bodyPr/>
          <a:lstStyle/>
          <a:p>
            <a:pPr algn="r"/>
            <a:fld id="{F7F1F872-C5DE-403B-85F0-1024E6CA1886}" type="datetime1">
              <a:rPr lang="en-US" smtClean="0"/>
              <a:pPr algn="r"/>
              <a:t>03-Jan-24</a:t>
            </a:fld>
            <a:endParaRPr lang="en-US"/>
          </a:p>
        </p:txBody>
      </p:sp>
      <p:sp>
        <p:nvSpPr>
          <p:cNvPr id="8" name="Rectangle 8"/>
          <p:cNvSpPr>
            <a:spLocks noGrp="1"/>
          </p:cNvSpPr>
          <p:nvPr>
            <p:ph type="sldNum" sz="quarter" idx="15"/>
          </p:nvPr>
        </p:nvSpPr>
        <p:spPr>
          <a:xfrm>
            <a:off x="6504432" y="6473952"/>
            <a:ext cx="990600" cy="304800"/>
          </a:xfrm>
          <a:prstGeom prst="rect">
            <a:avLst/>
          </a:prstGeom>
        </p:spPr>
        <p:txBody>
          <a:bodyPr/>
          <a:lstStyle/>
          <a:p>
            <a:pPr algn="r"/>
            <a:fld id="{256D3EEF-DE4E-429D-8EC4-DDC531AFF587}" type="slidenum">
              <a:rPr lang="en-US" sz="1000" smtClean="0"/>
              <a:pPr algn="r"/>
              <a:t>‹#›</a:t>
            </a:fld>
            <a:endParaRPr lang="en-US"/>
          </a:p>
        </p:txBody>
      </p:sp>
      <p:sp>
        <p:nvSpPr>
          <p:cNvPr id="9" name="Rectangle 9"/>
          <p:cNvSpPr>
            <a:spLocks noGrp="1"/>
          </p:cNvSpPr>
          <p:nvPr>
            <p:ph type="ftr" sz="quarter" idx="16"/>
          </p:nvPr>
        </p:nvSpPr>
        <p:spPr>
          <a:xfrm>
            <a:off x="2705100" y="6477000"/>
            <a:ext cx="3733800" cy="304800"/>
          </a:xfrm>
          <a:prstGeom prst="rect">
            <a:avLst/>
          </a:prstGeom>
        </p:spPr>
        <p:txBody>
          <a:bodyPr/>
          <a:lstStyle/>
          <a:p>
            <a:endParaRPr lang="en-US"/>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p>
            <a:r>
              <a:rPr lang="en-US"/>
              <a:t>Click to edit Master title style</a:t>
            </a:r>
          </a:p>
        </p:txBody>
      </p:sp>
      <p:sp>
        <p:nvSpPr>
          <p:cNvPr id="6" name="Rectangle 6"/>
          <p:cNvSpPr>
            <a:spLocks noGrp="1"/>
          </p:cNvSpPr>
          <p:nvPr>
            <p:ph type="dt" sz="half" idx="10"/>
          </p:nvPr>
        </p:nvSpPr>
        <p:spPr>
          <a:xfrm>
            <a:off x="7010400" y="76200"/>
            <a:ext cx="1371600" cy="228600"/>
          </a:xfrm>
          <a:prstGeom prst="rect">
            <a:avLst/>
          </a:prstGeom>
        </p:spPr>
        <p:txBody>
          <a:bodyPr/>
          <a:lstStyle/>
          <a:p>
            <a:pPr algn="r"/>
            <a:fld id="{73B9D0E9-7F95-4423-9114-95494EF8154E}" type="datetime1">
              <a:rPr lang="en-US" smtClean="0"/>
              <a:pPr algn="r"/>
              <a:t>03-Jan-24</a:t>
            </a:fld>
            <a:endParaRPr lang="en-US"/>
          </a:p>
        </p:txBody>
      </p:sp>
      <p:sp>
        <p:nvSpPr>
          <p:cNvPr id="8" name="Rectangle 8"/>
          <p:cNvSpPr>
            <a:spLocks noGrp="1"/>
          </p:cNvSpPr>
          <p:nvPr>
            <p:ph type="sldNum" sz="quarter" idx="11"/>
          </p:nvPr>
        </p:nvSpPr>
        <p:spPr>
          <a:xfrm>
            <a:off x="6504432" y="6473952"/>
            <a:ext cx="990600" cy="304800"/>
          </a:xfrm>
          <a:prstGeom prst="rect">
            <a:avLst/>
          </a:prstGeom>
        </p:spPr>
        <p:txBody>
          <a:bodyPr/>
          <a:lstStyle/>
          <a:p>
            <a:pPr algn="r"/>
            <a:fld id="{256D3EEF-DE4E-429D-8EC4-DDC531AFF587}" type="slidenum">
              <a:rPr lang="en-US" sz="1000" smtClean="0"/>
              <a:pPr algn="r"/>
              <a:t>‹#›</a:t>
            </a:fld>
            <a:endParaRPr lang="en-US"/>
          </a:p>
        </p:txBody>
      </p:sp>
      <p:sp>
        <p:nvSpPr>
          <p:cNvPr id="9" name="Rectangle 9"/>
          <p:cNvSpPr>
            <a:spLocks noGrp="1"/>
          </p:cNvSpPr>
          <p:nvPr>
            <p:ph type="ftr" sz="quarter" idx="12"/>
          </p:nvPr>
        </p:nvSpPr>
        <p:spPr>
          <a:xfrm>
            <a:off x="2705100" y="6477000"/>
            <a:ext cx="3733800" cy="304800"/>
          </a:xfrm>
          <a:prstGeom prst="rect">
            <a:avLst/>
          </a:prstGeom>
        </p:spPr>
        <p:txBody>
          <a:bodyPr/>
          <a:lstStyle/>
          <a:p>
            <a:endParaRPr 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endParaRPr lang="en-US" dirty="0"/>
          </a:p>
        </p:txBody>
      </p:sp>
      <p:sp>
        <p:nvSpPr>
          <p:cNvPr id="8" name="Rectangle 8"/>
          <p:cNvSpPr>
            <a:spLocks noGrp="1"/>
          </p:cNvSpPr>
          <p:nvPr>
            <p:ph type="body" sz="quarter" idx="13" hasCustomPrompt="1"/>
          </p:nvPr>
        </p:nvSpPr>
        <p:spPr>
          <a:xfrm>
            <a:off x="304800" y="381000"/>
            <a:ext cx="8077200"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1" name="Rectangle 11"/>
          <p:cNvSpPr>
            <a:spLocks noGrp="1"/>
          </p:cNvSpPr>
          <p:nvPr>
            <p:ph sz="quarter" idx="15"/>
          </p:nvPr>
        </p:nvSpPr>
        <p:spPr>
          <a:xfrm>
            <a:off x="304800" y="609600"/>
            <a:ext cx="8077200" cy="5638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9"/>
          <p:cNvSpPr>
            <a:spLocks noGrp="1"/>
          </p:cNvSpPr>
          <p:nvPr>
            <p:ph type="dt" sz="half" idx="16"/>
          </p:nvPr>
        </p:nvSpPr>
        <p:spPr>
          <a:xfrm>
            <a:off x="7010400" y="76200"/>
            <a:ext cx="1371600" cy="228600"/>
          </a:xfrm>
          <a:prstGeom prst="rect">
            <a:avLst/>
          </a:prstGeom>
        </p:spPr>
        <p:txBody>
          <a:bodyPr/>
          <a:lstStyle/>
          <a:p>
            <a:pPr algn="r"/>
            <a:fld id="{828FD173-2CB3-4214-8741-970D8D476901}" type="datetime1">
              <a:rPr lang="en-US" smtClean="0"/>
              <a:pPr algn="r"/>
              <a:t>03-Jan-24</a:t>
            </a:fld>
            <a:endParaRPr lang="en-US"/>
          </a:p>
        </p:txBody>
      </p:sp>
      <p:sp>
        <p:nvSpPr>
          <p:cNvPr id="10" name="Rectangle 10"/>
          <p:cNvSpPr>
            <a:spLocks noGrp="1"/>
          </p:cNvSpPr>
          <p:nvPr>
            <p:ph type="sldNum" sz="quarter" idx="17"/>
          </p:nvPr>
        </p:nvSpPr>
        <p:spPr>
          <a:xfrm>
            <a:off x="6504432" y="6473952"/>
            <a:ext cx="990600" cy="304800"/>
          </a:xfrm>
          <a:prstGeom prst="rect">
            <a:avLst/>
          </a:prstGeom>
        </p:spPr>
        <p:txBody>
          <a:bodyPr/>
          <a:lstStyle/>
          <a:p>
            <a:pPr algn="r"/>
            <a:fld id="{256D3EEF-DE4E-429D-8EC4-DDC531AFF587}" type="slidenum">
              <a:rPr lang="en-US" sz="1000" smtClean="0"/>
              <a:pPr algn="r"/>
              <a:t>‹#›</a:t>
            </a:fld>
            <a:endParaRPr lang="en-US"/>
          </a:p>
        </p:txBody>
      </p:sp>
      <p:sp>
        <p:nvSpPr>
          <p:cNvPr id="12" name="Rectangle 12"/>
          <p:cNvSpPr>
            <a:spLocks noGrp="1"/>
          </p:cNvSpPr>
          <p:nvPr>
            <p:ph type="ftr" sz="quarter" idx="18"/>
          </p:nvPr>
        </p:nvSpPr>
        <p:spPr>
          <a:xfrm>
            <a:off x="2705100" y="6477000"/>
            <a:ext cx="3733800" cy="304800"/>
          </a:xfrm>
          <a:prstGeom prst="rect">
            <a:avLst/>
          </a:prstGeom>
        </p:spPr>
        <p:txBody>
          <a:bodyPr/>
          <a:lstStyle/>
          <a:p>
            <a:endParaRPr 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p>
            <a:r>
              <a:rPr lang="en-US"/>
              <a:t>Click to edit Master title style</a:t>
            </a:r>
          </a:p>
        </p:txBody>
      </p:sp>
      <p:sp>
        <p:nvSpPr>
          <p:cNvPr id="31" name="Rectangle 8"/>
          <p:cNvSpPr>
            <a:spLocks noGrp="1"/>
          </p:cNvSpPr>
          <p:nvPr>
            <p:ph type="body" sz="quarter" idx="13" hasCustomPrompt="1"/>
          </p:nvPr>
        </p:nvSpPr>
        <p:spPr>
          <a:xfrm>
            <a:off x="304800" y="381000"/>
            <a:ext cx="3965448"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9" name="Rectangle 11"/>
          <p:cNvSpPr>
            <a:spLocks noGrp="1"/>
          </p:cNvSpPr>
          <p:nvPr>
            <p:ph sz="quarter" idx="15"/>
          </p:nvPr>
        </p:nvSpPr>
        <p:spPr>
          <a:xfrm>
            <a:off x="304800" y="609600"/>
            <a:ext cx="3962400" cy="5638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8"/>
          <p:cNvSpPr>
            <a:spLocks noGrp="1"/>
          </p:cNvSpPr>
          <p:nvPr>
            <p:ph type="body" sz="quarter" idx="16" hasCustomPrompt="1"/>
          </p:nvPr>
        </p:nvSpPr>
        <p:spPr>
          <a:xfrm>
            <a:off x="4416552" y="381000"/>
            <a:ext cx="3965448"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17"/>
          </p:nvPr>
        </p:nvSpPr>
        <p:spPr>
          <a:xfrm>
            <a:off x="4416552" y="609600"/>
            <a:ext cx="3962400" cy="5638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3"/>
          <p:cNvSpPr>
            <a:spLocks noGrp="1"/>
          </p:cNvSpPr>
          <p:nvPr>
            <p:ph type="dt" sz="half" idx="18"/>
          </p:nvPr>
        </p:nvSpPr>
        <p:spPr>
          <a:xfrm>
            <a:off x="7010400" y="76200"/>
            <a:ext cx="1371600" cy="228600"/>
          </a:xfrm>
          <a:prstGeom prst="rect">
            <a:avLst/>
          </a:prstGeom>
        </p:spPr>
        <p:txBody>
          <a:bodyPr/>
          <a:lstStyle/>
          <a:p>
            <a:pPr algn="r"/>
            <a:fld id="{A1704A40-8D3B-4404-9986-2B5D36474D63}" type="datetime1">
              <a:rPr lang="en-US" smtClean="0"/>
              <a:pPr algn="r"/>
              <a:t>03-Jan-24</a:t>
            </a:fld>
            <a:endParaRPr lang="en-US"/>
          </a:p>
        </p:txBody>
      </p:sp>
      <p:sp>
        <p:nvSpPr>
          <p:cNvPr id="16" name="Rectangle 16"/>
          <p:cNvSpPr>
            <a:spLocks noGrp="1"/>
          </p:cNvSpPr>
          <p:nvPr>
            <p:ph type="sldNum" sz="quarter" idx="19"/>
          </p:nvPr>
        </p:nvSpPr>
        <p:spPr>
          <a:xfrm>
            <a:off x="6504432" y="6473952"/>
            <a:ext cx="990600" cy="304800"/>
          </a:xfrm>
          <a:prstGeom prst="rect">
            <a:avLst/>
          </a:prstGeom>
        </p:spPr>
        <p:txBody>
          <a:bodyPr/>
          <a:lstStyle/>
          <a:p>
            <a:pPr algn="r"/>
            <a:fld id="{256D3EEF-DE4E-429D-8EC4-DDC531AFF587}" type="slidenum">
              <a:rPr lang="en-US" sz="1000" smtClean="0"/>
              <a:pPr algn="r"/>
              <a:t>‹#›</a:t>
            </a:fld>
            <a:endParaRPr lang="en-US"/>
          </a:p>
        </p:txBody>
      </p:sp>
      <p:sp>
        <p:nvSpPr>
          <p:cNvPr id="17" name="Rectangle 17"/>
          <p:cNvSpPr>
            <a:spLocks noGrp="1"/>
          </p:cNvSpPr>
          <p:nvPr>
            <p:ph type="ftr" sz="quarter" idx="20"/>
          </p:nvPr>
        </p:nvSpPr>
        <p:spPr>
          <a:xfrm>
            <a:off x="2705100" y="6477000"/>
            <a:ext cx="3733800" cy="304800"/>
          </a:xfrm>
          <a:prstGeom prst="rect">
            <a:avLst/>
          </a:prstGeom>
        </p:spPr>
        <p:txBody>
          <a:bodyPr/>
          <a:lstStyle/>
          <a:p>
            <a:endParaRPr 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3" hasCustomPrompt="1"/>
          </p:nvPr>
        </p:nvSpPr>
        <p:spPr>
          <a:xfrm>
            <a:off x="304800" y="381000"/>
            <a:ext cx="3962400"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8" name="Rectangle 11"/>
          <p:cNvSpPr>
            <a:spLocks noGrp="1"/>
          </p:cNvSpPr>
          <p:nvPr>
            <p:ph sz="quarter" idx="15"/>
          </p:nvPr>
        </p:nvSpPr>
        <p:spPr>
          <a:xfrm>
            <a:off x="304800" y="609600"/>
            <a:ext cx="3962400" cy="270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8"/>
          <p:cNvSpPr>
            <a:spLocks noGrp="1"/>
          </p:cNvSpPr>
          <p:nvPr>
            <p:ph type="body" sz="quarter" idx="16" hasCustomPrompt="1"/>
          </p:nvPr>
        </p:nvSpPr>
        <p:spPr>
          <a:xfrm>
            <a:off x="301752" y="3319272"/>
            <a:ext cx="3965448"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7"/>
          </p:nvPr>
        </p:nvSpPr>
        <p:spPr>
          <a:xfrm>
            <a:off x="301752" y="3547872"/>
            <a:ext cx="3965448" cy="270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Rectangle 8"/>
          <p:cNvSpPr>
            <a:spLocks noGrp="1"/>
          </p:cNvSpPr>
          <p:nvPr>
            <p:ph type="body" sz="quarter" idx="18" hasCustomPrompt="1"/>
          </p:nvPr>
        </p:nvSpPr>
        <p:spPr>
          <a:xfrm>
            <a:off x="4416552" y="381000"/>
            <a:ext cx="3965448"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1" name="Rectangle 11"/>
          <p:cNvSpPr>
            <a:spLocks noGrp="1"/>
          </p:cNvSpPr>
          <p:nvPr>
            <p:ph sz="quarter" idx="19"/>
          </p:nvPr>
        </p:nvSpPr>
        <p:spPr>
          <a:xfrm>
            <a:off x="4416552" y="609600"/>
            <a:ext cx="3962400" cy="5638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3"/>
          <p:cNvSpPr>
            <a:spLocks noGrp="1"/>
          </p:cNvSpPr>
          <p:nvPr>
            <p:ph type="dt" sz="half" idx="20"/>
          </p:nvPr>
        </p:nvSpPr>
        <p:spPr>
          <a:xfrm>
            <a:off x="7010400" y="76200"/>
            <a:ext cx="1371600" cy="228600"/>
          </a:xfrm>
          <a:prstGeom prst="rect">
            <a:avLst/>
          </a:prstGeom>
        </p:spPr>
        <p:txBody>
          <a:bodyPr/>
          <a:lstStyle/>
          <a:p>
            <a:pPr algn="r"/>
            <a:fld id="{DE3B91AD-F2C9-43CB-A84C-1D5C130F2509}" type="datetime1">
              <a:rPr lang="en-US" smtClean="0"/>
              <a:pPr algn="r"/>
              <a:t>03-Jan-24</a:t>
            </a:fld>
            <a:endParaRPr lang="en-US"/>
          </a:p>
        </p:txBody>
      </p:sp>
      <p:sp>
        <p:nvSpPr>
          <p:cNvPr id="19" name="Rectangle 19"/>
          <p:cNvSpPr>
            <a:spLocks noGrp="1"/>
          </p:cNvSpPr>
          <p:nvPr>
            <p:ph type="sldNum" sz="quarter" idx="21"/>
          </p:nvPr>
        </p:nvSpPr>
        <p:spPr>
          <a:xfrm>
            <a:off x="6504432" y="6473952"/>
            <a:ext cx="990600" cy="304800"/>
          </a:xfrm>
          <a:prstGeom prst="rect">
            <a:avLst/>
          </a:prstGeom>
        </p:spPr>
        <p:txBody>
          <a:bodyPr/>
          <a:lstStyle/>
          <a:p>
            <a:pPr algn="r"/>
            <a:fld id="{256D3EEF-DE4E-429D-8EC4-DDC531AFF587}" type="slidenum">
              <a:rPr lang="en-US" sz="1000" smtClean="0"/>
              <a:pPr algn="r"/>
              <a:t>‹#›</a:t>
            </a:fld>
            <a:endParaRPr lang="en-US"/>
          </a:p>
        </p:txBody>
      </p:sp>
      <p:sp>
        <p:nvSpPr>
          <p:cNvPr id="22" name="Rectangle 22"/>
          <p:cNvSpPr>
            <a:spLocks noGrp="1"/>
          </p:cNvSpPr>
          <p:nvPr>
            <p:ph type="ftr" sz="quarter" idx="22"/>
          </p:nvPr>
        </p:nvSpPr>
        <p:spPr>
          <a:xfrm>
            <a:off x="2705100" y="6477000"/>
            <a:ext cx="3733800" cy="304800"/>
          </a:xfrm>
          <a:prstGeom prst="rect">
            <a:avLst/>
          </a:prstGeom>
        </p:spPr>
        <p:txBody>
          <a:bodyPr/>
          <a:lstStyle/>
          <a:p>
            <a:endParaRPr 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p>
            <a:r>
              <a:rPr lang="en-US"/>
              <a:t>Click to edit Master title style</a:t>
            </a:r>
          </a:p>
        </p:txBody>
      </p:sp>
      <p:sp>
        <p:nvSpPr>
          <p:cNvPr id="13" name="Rectangle 8"/>
          <p:cNvSpPr>
            <a:spLocks noGrp="1"/>
          </p:cNvSpPr>
          <p:nvPr>
            <p:ph type="body" sz="quarter" idx="13" hasCustomPrompt="1"/>
          </p:nvPr>
        </p:nvSpPr>
        <p:spPr>
          <a:xfrm>
            <a:off x="304800" y="381000"/>
            <a:ext cx="3965448"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4" name="Rectangle 11"/>
          <p:cNvSpPr>
            <a:spLocks noGrp="1"/>
          </p:cNvSpPr>
          <p:nvPr>
            <p:ph sz="quarter" idx="15"/>
          </p:nvPr>
        </p:nvSpPr>
        <p:spPr>
          <a:xfrm>
            <a:off x="304800" y="609600"/>
            <a:ext cx="3962400" cy="5638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8"/>
          <p:cNvSpPr>
            <a:spLocks noGrp="1"/>
          </p:cNvSpPr>
          <p:nvPr>
            <p:ph type="body" sz="quarter" idx="16" hasCustomPrompt="1"/>
          </p:nvPr>
        </p:nvSpPr>
        <p:spPr>
          <a:xfrm>
            <a:off x="4419600" y="381000"/>
            <a:ext cx="3962400"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7"/>
          </p:nvPr>
        </p:nvSpPr>
        <p:spPr>
          <a:xfrm>
            <a:off x="4419600" y="609600"/>
            <a:ext cx="3962400" cy="270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8"/>
          <p:cNvSpPr>
            <a:spLocks noGrp="1"/>
          </p:cNvSpPr>
          <p:nvPr>
            <p:ph type="body" sz="quarter" idx="18" hasCustomPrompt="1"/>
          </p:nvPr>
        </p:nvSpPr>
        <p:spPr>
          <a:xfrm>
            <a:off x="4416552" y="3319272"/>
            <a:ext cx="3965448" cy="228600"/>
          </a:xfrm>
          <a:prstGeom prst="rect">
            <a:avLst/>
          </a:prstGeo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0" name="Rectangle 11"/>
          <p:cNvSpPr>
            <a:spLocks noGrp="1"/>
          </p:cNvSpPr>
          <p:nvPr>
            <p:ph sz="quarter" idx="19"/>
          </p:nvPr>
        </p:nvSpPr>
        <p:spPr>
          <a:xfrm>
            <a:off x="4416552" y="3547872"/>
            <a:ext cx="3965448" cy="270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Rectangle 21"/>
          <p:cNvSpPr>
            <a:spLocks noGrp="1"/>
          </p:cNvSpPr>
          <p:nvPr>
            <p:ph type="dt" sz="half" idx="20"/>
          </p:nvPr>
        </p:nvSpPr>
        <p:spPr>
          <a:xfrm>
            <a:off x="7010400" y="76200"/>
            <a:ext cx="1371600" cy="228600"/>
          </a:xfrm>
          <a:prstGeom prst="rect">
            <a:avLst/>
          </a:prstGeom>
        </p:spPr>
        <p:txBody>
          <a:bodyPr/>
          <a:lstStyle/>
          <a:p>
            <a:pPr algn="r"/>
            <a:fld id="{27D93220-918A-400D-B3FA-D8B22567DEBB}" type="datetime1">
              <a:rPr lang="en-US" smtClean="0"/>
              <a:pPr algn="r"/>
              <a:t>03-Jan-24</a:t>
            </a:fld>
            <a:endParaRPr lang="en-US"/>
          </a:p>
        </p:txBody>
      </p:sp>
      <p:sp>
        <p:nvSpPr>
          <p:cNvPr id="22" name="Rectangle 22"/>
          <p:cNvSpPr>
            <a:spLocks noGrp="1"/>
          </p:cNvSpPr>
          <p:nvPr>
            <p:ph type="sldNum" sz="quarter" idx="21"/>
          </p:nvPr>
        </p:nvSpPr>
        <p:spPr>
          <a:xfrm>
            <a:off x="6504432" y="6473952"/>
            <a:ext cx="990600" cy="304800"/>
          </a:xfrm>
          <a:prstGeom prst="rect">
            <a:avLst/>
          </a:prstGeom>
        </p:spPr>
        <p:txBody>
          <a:bodyPr/>
          <a:lstStyle/>
          <a:p>
            <a:pPr algn="r"/>
            <a:fld id="{256D3EEF-DE4E-429D-8EC4-DDC531AFF587}" type="slidenum">
              <a:rPr lang="en-US" sz="1000" smtClean="0"/>
              <a:pPr algn="r"/>
              <a:t>‹#›</a:t>
            </a:fld>
            <a:endParaRPr lang="en-US"/>
          </a:p>
        </p:txBody>
      </p:sp>
      <p:sp>
        <p:nvSpPr>
          <p:cNvPr id="23" name="Rectangle 23"/>
          <p:cNvSpPr>
            <a:spLocks noGrp="1"/>
          </p:cNvSpPr>
          <p:nvPr>
            <p:ph type="ftr" sz="quarter" idx="22"/>
          </p:nvPr>
        </p:nvSpPr>
        <p:spPr>
          <a:xfrm>
            <a:off x="2705100" y="6477000"/>
            <a:ext cx="3733800" cy="304800"/>
          </a:xfrm>
          <a:prstGeom prst="rect">
            <a:avLst/>
          </a:prstGeom>
        </p:spPr>
        <p:txBody>
          <a:bodyPr/>
          <a:lstStyle/>
          <a:p>
            <a:endParaRPr 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dirty="0"/>
          </a:p>
        </p:txBody>
      </p:sp>
      <p:sp>
        <p:nvSpPr>
          <p:cNvPr id="2" name="Rectangle 2"/>
          <p:cNvSpPr>
            <a:spLocks noGrp="1"/>
          </p:cNvSpPr>
          <p:nvPr>
            <p:ph type="title"/>
          </p:nvPr>
        </p:nvSpPr>
        <p:spPr>
          <a:xfrm rot="10800000">
            <a:off x="0" y="914400"/>
            <a:ext cx="533400" cy="4343400"/>
          </a:xfrm>
          <a:prstGeom prst="rect">
            <a:avLst/>
          </a:prstGeom>
        </p:spPr>
        <p:txBody>
          <a:bodyPr vert="vert" anchor="ctr">
            <a:normAutofit/>
          </a:bodyPr>
          <a:lstStyle/>
          <a:p>
            <a:r>
              <a:rPr lang="en-US" sz="3200" b="1" cap="none" spc="150" dirty="0">
                <a:solidFill>
                  <a:srgbClr val="FFFFFF"/>
                </a:solidFill>
              </a:rPr>
              <a:t>OFFSHORE DIVISION</a:t>
            </a:r>
            <a:endParaRPr lang="en-US" dirty="0"/>
          </a:p>
        </p:txBody>
      </p:sp>
      <p:sp>
        <p:nvSpPr>
          <p:cNvPr id="11" name="Rectangle 10"/>
          <p:cNvSpPr/>
          <p:nvPr/>
        </p:nvSpPr>
        <p:spPr>
          <a:xfrm>
            <a:off x="906780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dirty="0"/>
          </a:p>
        </p:txBody>
      </p:sp>
      <p:pic>
        <p:nvPicPr>
          <p:cNvPr id="13" name="ContosoLogo.jpg"/>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685800" y="6460626"/>
            <a:ext cx="1066800" cy="328595"/>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3" r:id="rId10"/>
    <p:sldLayoutId id="2147483658" r:id="rId11"/>
    <p:sldLayoutId id="2147483659" r:id="rId12"/>
    <p:sldLayoutId id="2147483660" r:id="rId13"/>
    <p:sldLayoutId id="2147483661" r:id="rId14"/>
    <p:sldLayoutId id="2147483662" r:id="rId15"/>
    <p:sldLayoutId id="2147483664" r:id="rId16"/>
    <p:sldLayoutId id="2147483665" r:id="rId17"/>
    <p:sldLayoutId id="2147483666" r:id="rId18"/>
    <p:sldLayoutId id="2147483667" r:id="rId19"/>
    <p:sldLayoutId id="2147483668" r:id="rId20"/>
    <p:sldLayoutId id="2147483670" r:id="rId21"/>
    <p:sldLayoutId id="2147483673" r:id="rId22"/>
    <p:sldLayoutId id="2147483674" r:id="rId23"/>
    <p:sldLayoutId id="2147483675" r:id="rId24"/>
  </p:sldLayoutIdLst>
  <p:transition spd="slow">
    <p:wipe dir="r"/>
  </p:transition>
  <p:hf sldNum="0" hdr="0" ftr="0" dt="0"/>
  <p:txStyles>
    <p:titleStyle>
      <a:lvl1pPr algn="l" rtl="0" eaLnBrk="1" latinLnBrk="0" hangingPunct="1">
        <a:spcBef>
          <a:spcPct val="0"/>
        </a:spcBef>
        <a:buNone/>
        <a:defRP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0.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6.xml"/><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9.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0.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158.xml.rels><?xml version="1.0" encoding="UTF-8" standalone="yes"?>
<Relationships xmlns="http://schemas.openxmlformats.org/package/2006/relationships"><Relationship Id="rId2" Type="http://schemas.openxmlformats.org/officeDocument/2006/relationships/hyperlink" Target="Book1.xls" TargetMode="External"/><Relationship Id="rId1" Type="http://schemas.openxmlformats.org/officeDocument/2006/relationships/slideLayout" Target="../slideLayouts/slideLayout20.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8.xml"/><Relationship Id="rId5" Type="http://schemas.openxmlformats.org/officeDocument/2006/relationships/image" Target="../media/image23.jpeg"/><Relationship Id="rId4" Type="http://schemas.openxmlformats.org/officeDocument/2006/relationships/image" Target="../media/image22.jpeg"/></Relationships>
</file>

<file path=ppt/slides/_rels/slide5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26.emf"/><Relationship Id="rId4" Type="http://schemas.openxmlformats.org/officeDocument/2006/relationships/image" Target="../media/image25.emf"/></Relationships>
</file>

<file path=ppt/slides/_rels/slide5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0.xml"/><Relationship Id="rId1" Type="http://schemas.openxmlformats.org/officeDocument/2006/relationships/slideLayout" Target="../slideLayouts/slideLayout20.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8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664930" y="457200"/>
            <a:ext cx="7772400" cy="3200400"/>
          </a:xfrm>
        </p:spPr>
        <p:txBody>
          <a:bodyPr>
            <a:noAutofit/>
          </a:bodyPr>
          <a:lstStyle/>
          <a:p>
            <a:pPr algn="ctr" defTabSz="762000" eaLnBrk="0" hangingPunct="0">
              <a:defRPr/>
            </a:pPr>
            <a:r>
              <a:rPr lang="en-US" sz="3200" b="1" dirty="0">
                <a:effectLst>
                  <a:outerShdw blurRad="38100" dist="38100" dir="2700000" algn="tl">
                    <a:srgbClr val="000000"/>
                  </a:outerShdw>
                </a:effectLst>
                <a:latin typeface="+mn-lt"/>
              </a:rPr>
              <a:t>PROJECT PLANNING &amp; SCHEDULING</a:t>
            </a:r>
            <a:br>
              <a:rPr lang="en-US" sz="3200" b="1" dirty="0">
                <a:effectLst>
                  <a:outerShdw blurRad="38100" dist="38100" dir="2700000" algn="tl">
                    <a:srgbClr val="000000"/>
                  </a:outerShdw>
                </a:effectLst>
                <a:latin typeface="+mn-lt"/>
              </a:rPr>
            </a:br>
            <a:r>
              <a:rPr lang="en-US" sz="1800" b="1" dirty="0">
                <a:effectLst>
                  <a:outerShdw blurRad="38100" dist="38100" dir="2700000" algn="tl">
                    <a:srgbClr val="000000"/>
                  </a:outerShdw>
                </a:effectLst>
                <a:latin typeface="+mn-lt"/>
              </a:rPr>
              <a:t>(PC-2)</a:t>
            </a:r>
            <a:endParaRPr lang="en-US" sz="3200" b="1" dirty="0">
              <a:effectLst>
                <a:outerShdw blurRad="38100" dist="38100" dir="2700000" algn="tl">
                  <a:srgbClr val="000000"/>
                </a:outerShdw>
              </a:effectLst>
              <a:latin typeface="+mn-lt"/>
            </a:endParaRPr>
          </a:p>
        </p:txBody>
      </p:sp>
      <p:grpSp>
        <p:nvGrpSpPr>
          <p:cNvPr id="9" name="Group 8"/>
          <p:cNvGrpSpPr/>
          <p:nvPr/>
        </p:nvGrpSpPr>
        <p:grpSpPr>
          <a:xfrm>
            <a:off x="2396660" y="5235793"/>
            <a:ext cx="4308940" cy="784007"/>
            <a:chOff x="2438400" y="5360239"/>
            <a:chExt cx="4308940" cy="784007"/>
          </a:xfrm>
        </p:grpSpPr>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68709"/>
            <a:stretch/>
          </p:blipFill>
          <p:spPr>
            <a:xfrm>
              <a:off x="2438400" y="5884976"/>
              <a:ext cx="4308940" cy="259270"/>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r="55861" b="29595"/>
            <a:stretch/>
          </p:blipFill>
          <p:spPr>
            <a:xfrm>
              <a:off x="3623140" y="5360239"/>
              <a:ext cx="1901916" cy="583361"/>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4"/>
          <p:cNvSpPr>
            <a:spLocks noGrp="1"/>
          </p:cNvSpPr>
          <p:nvPr>
            <p:ph type="sldNum" sz="quarter" idx="12"/>
          </p:nvPr>
        </p:nvSpPr>
        <p:spPr bwMode="auto">
          <a:xfrm>
            <a:off x="3124200" y="6028593"/>
            <a:ext cx="2895600" cy="4396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algn="ctr" eaLnBrk="1" hangingPunct="1">
              <a:spcBef>
                <a:spcPct val="0"/>
              </a:spcBef>
              <a:buClrTx/>
              <a:buSzTx/>
              <a:buFontTx/>
              <a:buNone/>
            </a:pPr>
            <a:fld id="{66E4A598-7941-4BF2-8234-05ECE9A46393}" type="slidenum">
              <a:rPr lang="en-US" altLang="en-US" sz="1477">
                <a:solidFill>
                  <a:srgbClr val="FFFFFF"/>
                </a:solidFill>
              </a:rPr>
              <a:pPr algn="ctr" eaLnBrk="1" hangingPunct="1">
                <a:spcBef>
                  <a:spcPct val="0"/>
                </a:spcBef>
                <a:buClrTx/>
                <a:buSzTx/>
                <a:buFontTx/>
                <a:buNone/>
              </a:pPr>
              <a:t>10</a:t>
            </a:fld>
            <a:endParaRPr lang="en-US" altLang="en-US" sz="1477">
              <a:solidFill>
                <a:srgbClr val="FFFFFF"/>
              </a:solidFill>
            </a:endParaRPr>
          </a:p>
        </p:txBody>
      </p:sp>
      <p:sp>
        <p:nvSpPr>
          <p:cNvPr id="6" name="Text Box 2"/>
          <p:cNvSpPr txBox="1">
            <a:spLocks noChangeArrowheads="1"/>
          </p:cNvSpPr>
          <p:nvPr/>
        </p:nvSpPr>
        <p:spPr bwMode="auto">
          <a:xfrm>
            <a:off x="7327" y="794238"/>
            <a:ext cx="9136673"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defTabSz="7620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defTabSz="7620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rtl="1" eaLnBrk="1" hangingPunct="1">
              <a:lnSpc>
                <a:spcPct val="90000"/>
              </a:lnSpc>
              <a:spcBef>
                <a:spcPct val="50000"/>
              </a:spcBef>
              <a:buClrTx/>
              <a:buSzTx/>
              <a:buFontTx/>
              <a:buNone/>
            </a:pPr>
            <a:r>
              <a:rPr lang="en-US" altLang="en-US" sz="2954" b="1" dirty="0">
                <a:latin typeface="Calibri" pitchFamily="34" charset="0"/>
                <a:cs typeface="Tahoma" pitchFamily="34" charset="0"/>
              </a:rPr>
              <a:t>WHAT IS?</a:t>
            </a:r>
          </a:p>
        </p:txBody>
      </p:sp>
      <p:sp>
        <p:nvSpPr>
          <p:cNvPr id="7" name="TextBox 6"/>
          <p:cNvSpPr txBox="1"/>
          <p:nvPr/>
        </p:nvSpPr>
        <p:spPr>
          <a:xfrm>
            <a:off x="152400" y="1427285"/>
            <a:ext cx="8839200" cy="870294"/>
          </a:xfrm>
          <a:prstGeom prst="rect">
            <a:avLst/>
          </a:prstGeom>
          <a:noFill/>
        </p:spPr>
        <p:txBody>
          <a:bodyPr lIns="116197" tIns="58098" rIns="116197" bIns="58098">
            <a:spAutoFit/>
          </a:bodyPr>
          <a:lstStyle/>
          <a:p>
            <a:pPr marL="495181" lvl="1">
              <a:defRPr/>
            </a:pPr>
            <a:r>
              <a:rPr lang="en-US" altLang="en-US" sz="2585" b="1" dirty="0">
                <a:latin typeface="Calibri" panose="020F0502020204030204" pitchFamily="34" charset="0"/>
              </a:rPr>
              <a:t>5. Project Life Cycle: </a:t>
            </a:r>
            <a:r>
              <a:rPr lang="en-US" altLang="en-US" sz="1846" b="1" dirty="0">
                <a:solidFill>
                  <a:prstClr val="black"/>
                </a:solidFill>
                <a:latin typeface="Calibri" pitchFamily="34" charset="0"/>
              </a:rPr>
              <a:t>(Cont.)</a:t>
            </a:r>
            <a:r>
              <a:rPr lang="en-US" sz="2585" b="1" dirty="0">
                <a:latin typeface="Calibri" panose="020F0502020204030204" pitchFamily="34" charset="0"/>
              </a:rPr>
              <a:t>         </a:t>
            </a:r>
          </a:p>
          <a:p>
            <a:pPr marL="495181" lvl="1">
              <a:defRPr/>
            </a:pPr>
            <a:endParaRPr lang="en-US" sz="646" b="1" u="sng" dirty="0">
              <a:solidFill>
                <a:srgbClr val="292934"/>
              </a:solidFill>
              <a:latin typeface="Calibri" panose="020F0502020204030204" pitchFamily="34" charset="0"/>
            </a:endParaRPr>
          </a:p>
          <a:p>
            <a:pPr marL="798869" lvl="1" indent="-217873">
              <a:buFont typeface="Arial" panose="020B0604020202020204" pitchFamily="34" charset="0"/>
              <a:buChar char="•"/>
              <a:defRPr/>
            </a:pPr>
            <a:endParaRPr lang="en-US" sz="1662" dirty="0">
              <a:solidFill>
                <a:srgbClr val="292934"/>
              </a:solidFill>
              <a:latin typeface="Calibri" panose="020F0502020204030204" pitchFamily="34" charset="0"/>
            </a:endParaRPr>
          </a:p>
        </p:txBody>
      </p:sp>
      <p:sp>
        <p:nvSpPr>
          <p:cNvPr id="9" name="TextBox 8"/>
          <p:cNvSpPr txBox="1">
            <a:spLocks noChangeArrowheads="1"/>
          </p:cNvSpPr>
          <p:nvPr/>
        </p:nvSpPr>
        <p:spPr bwMode="auto">
          <a:xfrm>
            <a:off x="5697415" y="5824905"/>
            <a:ext cx="3294185" cy="44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197" tIns="58098" rIns="116197" bIns="58098">
            <a:spAutoFit/>
          </a:bodyPr>
          <a:lstStyle>
            <a:lvl1pPr marL="342900" indent="-3429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6286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857250" indent="-214313"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179513" indent="-214313"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1393825" indent="-160338"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18510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3082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27654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2226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lvl="1" eaLnBrk="1" hangingPunct="1">
              <a:spcBef>
                <a:spcPct val="0"/>
              </a:spcBef>
              <a:buClrTx/>
              <a:buSzTx/>
              <a:buNone/>
            </a:pPr>
            <a:endParaRPr lang="en-GB" altLang="en-US" sz="1050" b="1" dirty="0">
              <a:cs typeface="Times New Roman" pitchFamily="18" charset="0"/>
            </a:endParaRPr>
          </a:p>
          <a:p>
            <a:pPr lvl="1" eaLnBrk="1" hangingPunct="1">
              <a:spcBef>
                <a:spcPct val="0"/>
              </a:spcBef>
              <a:buClrTx/>
              <a:buSzTx/>
              <a:buNone/>
            </a:pPr>
            <a:r>
              <a:rPr lang="en-GB" altLang="en-US" sz="1050" b="1" i="1" dirty="0">
                <a:solidFill>
                  <a:srgbClr val="00B0F0"/>
                </a:solidFill>
                <a:cs typeface="Times New Roman" pitchFamily="18" charset="0"/>
              </a:rPr>
              <a:t>* </a:t>
            </a:r>
            <a:r>
              <a:rPr lang="en-GB" altLang="en-US" sz="1050" b="1" i="1" dirty="0" err="1">
                <a:solidFill>
                  <a:srgbClr val="00B0F0"/>
                </a:solidFill>
                <a:cs typeface="Times New Roman" pitchFamily="18" charset="0"/>
              </a:rPr>
              <a:t>Gray</a:t>
            </a:r>
            <a:r>
              <a:rPr lang="en-GB" altLang="en-US" sz="1050" b="1" i="1" dirty="0">
                <a:solidFill>
                  <a:srgbClr val="00B0F0"/>
                </a:solidFill>
                <a:cs typeface="Times New Roman" pitchFamily="18" charset="0"/>
              </a:rPr>
              <a:t> &amp; Larson, 2006</a:t>
            </a:r>
            <a:endParaRPr lang="en-GB" altLang="en-US" sz="1050" b="1" dirty="0">
              <a:cs typeface="Times New Roman" pitchFamily="18" charset="0"/>
            </a:endParaRPr>
          </a:p>
        </p:txBody>
      </p:sp>
      <p:pic>
        <p:nvPicPr>
          <p:cNvPr id="250882" name="Picture 2" descr="C:\Users\12146\Desktop\the-project-management-process-week-1-29-728.jpg"/>
          <p:cNvPicPr>
            <a:picLocks noChangeAspect="1" noChangeArrowheads="1"/>
          </p:cNvPicPr>
          <p:nvPr/>
        </p:nvPicPr>
        <p:blipFill rotWithShape="1">
          <a:blip r:embed="rId2">
            <a:extLst>
              <a:ext uri="{28A0092B-C50C-407E-A947-70E740481C1C}">
                <a14:useLocalDpi xmlns:a14="http://schemas.microsoft.com/office/drawing/2010/main" val="0"/>
              </a:ext>
            </a:extLst>
          </a:blip>
          <a:srcRect b="12114"/>
          <a:stretch/>
        </p:blipFill>
        <p:spPr bwMode="auto">
          <a:xfrm>
            <a:off x="562708" y="2022231"/>
            <a:ext cx="7807569" cy="3848629"/>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4"/>
          <p:cNvSpPr txBox="1">
            <a:spLocks/>
          </p:cNvSpPr>
          <p:nvPr/>
        </p:nvSpPr>
        <p:spPr bwMode="auto">
          <a:xfrm>
            <a:off x="7620000" y="281354"/>
            <a:ext cx="1066800" cy="30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rtlCol="0" anchor="ctr" anchorCtr="0" compatLnSpc="1">
            <a:prstTxWarp prst="textNoShape">
              <a:avLst/>
            </a:prstTxWarp>
          </a:bodyPr>
          <a:lstStyle>
            <a:defPPr>
              <a:defRPr lang="en-US"/>
            </a:defPPr>
            <a:lvl1pPr algn="l" rtl="0" eaLnBrk="0" fontAlgn="base" hangingPunct="0">
              <a:spcBef>
                <a:spcPct val="20000"/>
              </a:spcBef>
              <a:spcAft>
                <a:spcPct val="0"/>
              </a:spcAft>
              <a:buClr>
                <a:schemeClr val="accent1"/>
              </a:buClr>
              <a:buSzPct val="85000"/>
              <a:buFont typeface="Arial" pitchFamily="34" charset="0"/>
              <a:buChar char="•"/>
              <a:defRPr sz="28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chemeClr val="accent1"/>
              </a:buClr>
              <a:buFont typeface="Arial" pitchFamily="34" charset="0"/>
              <a:buChar char="•"/>
              <a:defRPr sz="19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10</a:t>
            </a:fld>
            <a:endParaRPr lang="en-US" altLang="en-US" sz="1477">
              <a:solidFill>
                <a:srgbClr val="FFFFFF"/>
              </a:solidFill>
            </a:endParaRPr>
          </a:p>
        </p:txBody>
      </p:sp>
      <p:sp>
        <p:nvSpPr>
          <p:cNvPr id="10" name="Text Box 2">
            <a:extLst>
              <a:ext uri="{FF2B5EF4-FFF2-40B4-BE49-F238E27FC236}">
                <a16:creationId xmlns:a16="http://schemas.microsoft.com/office/drawing/2014/main" id="{84E6734B-01E5-4E0B-9B7E-A3819FD32D2F}"/>
              </a:ext>
            </a:extLst>
          </p:cNvPr>
          <p:cNvSpPr txBox="1">
            <a:spLocks noChangeArrowheads="1"/>
          </p:cNvSpPr>
          <p:nvPr/>
        </p:nvSpPr>
        <p:spPr bwMode="auto">
          <a:xfrm rot="16200000">
            <a:off x="-3167548" y="3212451"/>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sz="2400" dirty="0">
                <a:solidFill>
                  <a:schemeClr val="bg1"/>
                </a:solidFill>
              </a:rPr>
              <a:t>INTRODUCTION</a:t>
            </a:r>
            <a:endParaRPr lang="en-US" altLang="en-US" sz="2800" dirty="0">
              <a:solidFill>
                <a:schemeClr val="bg1"/>
              </a:solidFill>
            </a:endParaRPr>
          </a:p>
        </p:txBody>
      </p:sp>
    </p:spTree>
    <p:extLst>
      <p:ext uri="{BB962C8B-B14F-4D97-AF65-F5344CB8AC3E}">
        <p14:creationId xmlns:p14="http://schemas.microsoft.com/office/powerpoint/2010/main" val="35116612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idx="1"/>
          </p:nvPr>
        </p:nvSpPr>
        <p:spPr>
          <a:xfrm>
            <a:off x="685800" y="2598009"/>
            <a:ext cx="7886700" cy="3938954"/>
          </a:xfrm>
        </p:spPr>
        <p:txBody>
          <a:bodyPr lIns="99722" tIns="49861" rIns="99722" bIns="49861" rtlCol="0">
            <a:noAutofit/>
          </a:bodyPr>
          <a:lstStyle/>
          <a:p>
            <a:pPr algn="just" defTabSz="885825">
              <a:lnSpc>
                <a:spcPct val="90000"/>
              </a:lnSpc>
              <a:defRPr/>
            </a:pPr>
            <a:r>
              <a:rPr lang="en-US" altLang="en-US" sz="2250" dirty="0">
                <a:latin typeface="+mj-lt"/>
                <a:cs typeface="Arial" pitchFamily="34" charset="0"/>
              </a:rPr>
              <a:t>Constructability analysis provides major  input to construction planning through the detailed study of:</a:t>
            </a:r>
          </a:p>
          <a:p>
            <a:pPr marL="1085850" lvl="1" indent="-342900" algn="just" defTabSz="114300">
              <a:lnSpc>
                <a:spcPct val="90000"/>
              </a:lnSpc>
              <a:spcAft>
                <a:spcPts val="600"/>
              </a:spcAft>
              <a:buFont typeface="Arial" panose="020B0604020202020204" pitchFamily="34" charset="0"/>
              <a:buChar char="•"/>
              <a:tabLst>
                <a:tab pos="1262063" algn="l"/>
              </a:tabLst>
              <a:defRPr/>
            </a:pPr>
            <a:r>
              <a:rPr lang="en-US" altLang="en-US" sz="2250" dirty="0">
                <a:latin typeface="+mj-lt"/>
                <a:cs typeface="Arial" pitchFamily="34" charset="0"/>
              </a:rPr>
              <a:t>Construction sequence &amp; equipment 	requirements</a:t>
            </a:r>
          </a:p>
          <a:p>
            <a:pPr marL="1085850" lvl="1" indent="-342900" algn="just" defTabSz="114300">
              <a:lnSpc>
                <a:spcPct val="90000"/>
              </a:lnSpc>
              <a:spcAft>
                <a:spcPts val="600"/>
              </a:spcAft>
              <a:buFont typeface="Arial" panose="020B0604020202020204" pitchFamily="34" charset="0"/>
              <a:buChar char="•"/>
              <a:tabLst>
                <a:tab pos="1262063" algn="l"/>
              </a:tabLst>
              <a:defRPr/>
            </a:pPr>
            <a:r>
              <a:rPr lang="en-US" altLang="en-US" sz="2250" dirty="0">
                <a:latin typeface="+mj-lt"/>
                <a:cs typeface="Arial" pitchFamily="34" charset="0"/>
              </a:rPr>
              <a:t>Oversize equipment transportation, 	storage and impact on construction 	sequence.</a:t>
            </a:r>
          </a:p>
          <a:p>
            <a:pPr marL="1085850" lvl="1" indent="-342900" algn="just" defTabSz="114300">
              <a:lnSpc>
                <a:spcPct val="90000"/>
              </a:lnSpc>
              <a:spcAft>
                <a:spcPts val="600"/>
              </a:spcAft>
              <a:buFont typeface="Arial" panose="020B0604020202020204" pitchFamily="34" charset="0"/>
              <a:buChar char="•"/>
              <a:tabLst>
                <a:tab pos="1262063" algn="l"/>
              </a:tabLst>
              <a:defRPr/>
            </a:pPr>
            <a:r>
              <a:rPr lang="en-US" altLang="en-US" sz="2250" dirty="0">
                <a:latin typeface="+mj-lt"/>
                <a:cs typeface="Arial" pitchFamily="34" charset="0"/>
              </a:rPr>
              <a:t>Weather windows (especially in Offshore 	projects)</a:t>
            </a:r>
          </a:p>
          <a:p>
            <a:pPr marL="1085850" lvl="1" indent="-342900" algn="just" defTabSz="114300">
              <a:lnSpc>
                <a:spcPct val="90000"/>
              </a:lnSpc>
              <a:spcAft>
                <a:spcPts val="600"/>
              </a:spcAft>
              <a:buFont typeface="Arial" panose="020B0604020202020204" pitchFamily="34" charset="0"/>
              <a:buChar char="•"/>
              <a:tabLst>
                <a:tab pos="1262063" algn="l"/>
              </a:tabLst>
              <a:defRPr/>
            </a:pPr>
            <a:r>
              <a:rPr lang="en-US" altLang="en-US" sz="2250" dirty="0">
                <a:latin typeface="+mj-lt"/>
                <a:cs typeface="Arial" pitchFamily="34" charset="0"/>
              </a:rPr>
              <a:t>Need for temporary facilities.</a:t>
            </a:r>
          </a:p>
        </p:txBody>
      </p:sp>
      <p:sp>
        <p:nvSpPr>
          <p:cNvPr id="1187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C27020B6-3806-4706-9627-A38F6138E553}" type="slidenum">
              <a:rPr lang="en-US" altLang="en-US" sz="1477">
                <a:solidFill>
                  <a:srgbClr val="FFFFFF"/>
                </a:solidFill>
              </a:rPr>
              <a:pPr eaLnBrk="1" hangingPunct="1">
                <a:spcBef>
                  <a:spcPct val="0"/>
                </a:spcBef>
                <a:buClrTx/>
                <a:buSzTx/>
                <a:buFontTx/>
                <a:buNone/>
              </a:pPr>
              <a:t>100</a:t>
            </a:fld>
            <a:endParaRPr lang="en-US" altLang="en-US" sz="1477">
              <a:solidFill>
                <a:srgbClr val="FFFFFF"/>
              </a:solidFill>
            </a:endParaRPr>
          </a:p>
        </p:txBody>
      </p:sp>
      <p:sp>
        <p:nvSpPr>
          <p:cNvPr id="5" name="Rectangle 2">
            <a:extLst>
              <a:ext uri="{FF2B5EF4-FFF2-40B4-BE49-F238E27FC236}">
                <a16:creationId xmlns:a16="http://schemas.microsoft.com/office/drawing/2014/main" id="{DC06C44E-56FB-43E9-A26A-A0E49AC5325D}"/>
              </a:ext>
            </a:extLst>
          </p:cNvPr>
          <p:cNvSpPr txBox="1">
            <a:spLocks noChangeArrowheads="1"/>
          </p:cNvSpPr>
          <p:nvPr/>
        </p:nvSpPr>
        <p:spPr>
          <a:xfrm>
            <a:off x="609600" y="1037492"/>
            <a:ext cx="79248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altLang="en-US" dirty="0"/>
              <a:t>PLANNING OF CONSTRUCTION ACTIVITIES</a:t>
            </a:r>
          </a:p>
        </p:txBody>
      </p:sp>
      <p:sp>
        <p:nvSpPr>
          <p:cNvPr id="6" name="Rectangle 4">
            <a:extLst>
              <a:ext uri="{FF2B5EF4-FFF2-40B4-BE49-F238E27FC236}">
                <a16:creationId xmlns:a16="http://schemas.microsoft.com/office/drawing/2014/main" id="{C1F929A5-BD02-4401-B447-ACFB968C5A99}"/>
              </a:ext>
            </a:extLst>
          </p:cNvPr>
          <p:cNvSpPr>
            <a:spLocks noChangeArrowheads="1"/>
          </p:cNvSpPr>
          <p:nvPr/>
        </p:nvSpPr>
        <p:spPr bwMode="auto">
          <a:xfrm>
            <a:off x="533400" y="1798565"/>
            <a:ext cx="7010399" cy="5482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6197" tIns="58098" rIns="116197" bIns="58098">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buNone/>
            </a:pPr>
            <a:r>
              <a:rPr lang="en-US" altLang="en-US" b="1" dirty="0">
                <a:solidFill>
                  <a:srgbClr val="292934"/>
                </a:solidFill>
                <a:latin typeface="Calibri"/>
                <a:ea typeface="+mj-ea"/>
                <a:cs typeface="+mj-cs"/>
              </a:rPr>
              <a:t>Constructability Analysis</a:t>
            </a:r>
            <a:endParaRPr lang="en-US" altLang="en-US" b="1" dirty="0">
              <a:latin typeface="+mj-lt"/>
            </a:endParaRPr>
          </a:p>
        </p:txBody>
      </p:sp>
      <p:sp>
        <p:nvSpPr>
          <p:cNvPr id="7" name="Text Box 2">
            <a:extLst>
              <a:ext uri="{FF2B5EF4-FFF2-40B4-BE49-F238E27FC236}">
                <a16:creationId xmlns:a16="http://schemas.microsoft.com/office/drawing/2014/main" id="{3AD2C783-89B6-4C3D-ABA0-A4AABBD5B963}"/>
              </a:ext>
            </a:extLst>
          </p:cNvPr>
          <p:cNvSpPr txBox="1">
            <a:spLocks noChangeArrowheads="1"/>
          </p:cNvSpPr>
          <p:nvPr/>
        </p:nvSpPr>
        <p:spPr bwMode="auto">
          <a:xfrm rot="16200000">
            <a:off x="-3167548" y="3212452"/>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en-US" sz="2400" dirty="0">
                <a:solidFill>
                  <a:schemeClr val="bg1"/>
                </a:solidFill>
                <a:cs typeface="Times New Roman" pitchFamily="18" charset="0"/>
              </a:rPr>
              <a:t>PLANNING OF EPC PROJECTS</a:t>
            </a:r>
            <a:endParaRPr lang="en-US" altLang="en-US" sz="2400" dirty="0">
              <a:solidFill>
                <a:schemeClr val="bg1"/>
              </a:solidFill>
            </a:endParaRPr>
          </a:p>
        </p:txBody>
      </p:sp>
    </p:spTree>
    <p:extLst>
      <p:ext uri="{BB962C8B-B14F-4D97-AF65-F5344CB8AC3E}">
        <p14:creationId xmlns:p14="http://schemas.microsoft.com/office/powerpoint/2010/main" val="422699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a:xfrm>
            <a:off x="537796" y="2819400"/>
            <a:ext cx="8068408" cy="3773366"/>
          </a:xfrm>
        </p:spPr>
        <p:txBody>
          <a:bodyPr lIns="99722" tIns="49861" rIns="99722" bIns="49861" rtlCol="0">
            <a:noAutofit/>
          </a:bodyPr>
          <a:lstStyle/>
          <a:p>
            <a:pPr algn="just" defTabSz="885825">
              <a:lnSpc>
                <a:spcPct val="90000"/>
              </a:lnSpc>
            </a:pPr>
            <a:r>
              <a:rPr lang="en-US" altLang="en-US" sz="2250" dirty="0">
                <a:latin typeface="+mj-lt"/>
                <a:cs typeface="Arial" pitchFamily="34" charset="0"/>
              </a:rPr>
              <a:t>Construction scope of work is further divided into packages, contracts and subcontracts based on:</a:t>
            </a:r>
          </a:p>
          <a:p>
            <a:pPr marL="1085850" lvl="1" indent="-342900" algn="just" defTabSz="114300">
              <a:lnSpc>
                <a:spcPct val="90000"/>
              </a:lnSpc>
              <a:spcAft>
                <a:spcPts val="600"/>
              </a:spcAft>
              <a:buFont typeface="Arial" panose="020B0604020202020204" pitchFamily="34" charset="0"/>
              <a:buChar char="•"/>
              <a:tabLst>
                <a:tab pos="1262063" algn="l"/>
              </a:tabLst>
              <a:defRPr/>
            </a:pPr>
            <a:r>
              <a:rPr lang="en-US" altLang="en-US" sz="2250" dirty="0">
                <a:latin typeface="+mj-lt"/>
                <a:cs typeface="Arial" pitchFamily="34" charset="0"/>
              </a:rPr>
              <a:t>Contractors capabilities/availability</a:t>
            </a:r>
          </a:p>
          <a:p>
            <a:pPr marL="1085850" lvl="1" indent="-342900" algn="just" defTabSz="114300">
              <a:lnSpc>
                <a:spcPct val="90000"/>
              </a:lnSpc>
              <a:spcAft>
                <a:spcPts val="600"/>
              </a:spcAft>
              <a:buFont typeface="Arial" panose="020B0604020202020204" pitchFamily="34" charset="0"/>
              <a:buChar char="•"/>
              <a:tabLst>
                <a:tab pos="1262063" algn="l"/>
              </a:tabLst>
              <a:defRPr/>
            </a:pPr>
            <a:r>
              <a:rPr lang="en-US" altLang="en-US" sz="2250" dirty="0">
                <a:latin typeface="+mj-lt"/>
                <a:cs typeface="Arial" pitchFamily="34" charset="0"/>
              </a:rPr>
              <a:t>Project scope (Specialized such as 	Offshore P/L laying Vs. typical)</a:t>
            </a:r>
          </a:p>
          <a:p>
            <a:pPr marL="1085850" lvl="1" indent="-342900" algn="just" defTabSz="114300">
              <a:lnSpc>
                <a:spcPct val="90000"/>
              </a:lnSpc>
              <a:spcAft>
                <a:spcPts val="600"/>
              </a:spcAft>
              <a:buFont typeface="Arial" panose="020B0604020202020204" pitchFamily="34" charset="0"/>
              <a:buChar char="•"/>
              <a:tabLst>
                <a:tab pos="1262063" algn="l"/>
              </a:tabLst>
              <a:defRPr/>
            </a:pPr>
            <a:r>
              <a:rPr lang="en-US" altLang="en-US" sz="2250" dirty="0">
                <a:latin typeface="+mj-lt"/>
                <a:cs typeface="Arial" pitchFamily="34" charset="0"/>
              </a:rPr>
              <a:t>Schedule /financing requirements.</a:t>
            </a:r>
          </a:p>
          <a:p>
            <a:pPr marL="1085850" lvl="1" indent="-342900" algn="just" defTabSz="114300">
              <a:lnSpc>
                <a:spcPct val="90000"/>
              </a:lnSpc>
              <a:spcAft>
                <a:spcPts val="600"/>
              </a:spcAft>
              <a:buFont typeface="Arial" panose="020B0604020202020204" pitchFamily="34" charset="0"/>
              <a:buChar char="•"/>
              <a:tabLst>
                <a:tab pos="1262063" algn="l"/>
              </a:tabLst>
              <a:defRPr/>
            </a:pPr>
            <a:r>
              <a:rPr lang="en-US" altLang="en-US" sz="2250" dirty="0">
                <a:latin typeface="+mj-lt"/>
                <a:cs typeface="Arial" pitchFamily="34" charset="0"/>
              </a:rPr>
              <a:t>WBS is applied to exercise control on 	individual packages</a:t>
            </a:r>
          </a:p>
        </p:txBody>
      </p:sp>
      <p:sp>
        <p:nvSpPr>
          <p:cNvPr id="11981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73EFDD82-725A-4CDE-8E52-5A3679F2D247}" type="slidenum">
              <a:rPr lang="en-US" altLang="en-US" sz="1477">
                <a:solidFill>
                  <a:srgbClr val="FFFFFF"/>
                </a:solidFill>
              </a:rPr>
              <a:pPr eaLnBrk="1" hangingPunct="1">
                <a:spcBef>
                  <a:spcPct val="0"/>
                </a:spcBef>
                <a:buClrTx/>
                <a:buSzTx/>
                <a:buFontTx/>
                <a:buNone/>
              </a:pPr>
              <a:t>101</a:t>
            </a:fld>
            <a:endParaRPr lang="en-US" altLang="en-US" sz="1477">
              <a:solidFill>
                <a:srgbClr val="FFFFFF"/>
              </a:solidFill>
            </a:endParaRPr>
          </a:p>
        </p:txBody>
      </p:sp>
      <p:sp>
        <p:nvSpPr>
          <p:cNvPr id="5" name="Rectangle 2">
            <a:extLst>
              <a:ext uri="{FF2B5EF4-FFF2-40B4-BE49-F238E27FC236}">
                <a16:creationId xmlns:a16="http://schemas.microsoft.com/office/drawing/2014/main" id="{006711F3-8123-42E1-8572-54D667FDBBD2}"/>
              </a:ext>
            </a:extLst>
          </p:cNvPr>
          <p:cNvSpPr txBox="1">
            <a:spLocks noChangeArrowheads="1"/>
          </p:cNvSpPr>
          <p:nvPr/>
        </p:nvSpPr>
        <p:spPr>
          <a:xfrm>
            <a:off x="609600" y="1037492"/>
            <a:ext cx="79248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altLang="en-US" dirty="0"/>
              <a:t>PLANNING OF CONSTRUCTION ACTIVITIES</a:t>
            </a:r>
          </a:p>
        </p:txBody>
      </p:sp>
      <p:sp>
        <p:nvSpPr>
          <p:cNvPr id="6" name="Rectangle 4">
            <a:extLst>
              <a:ext uri="{FF2B5EF4-FFF2-40B4-BE49-F238E27FC236}">
                <a16:creationId xmlns:a16="http://schemas.microsoft.com/office/drawing/2014/main" id="{6B7A9CB4-CF16-472F-9064-ABE53F51108F}"/>
              </a:ext>
            </a:extLst>
          </p:cNvPr>
          <p:cNvSpPr>
            <a:spLocks noChangeArrowheads="1"/>
          </p:cNvSpPr>
          <p:nvPr/>
        </p:nvSpPr>
        <p:spPr bwMode="auto">
          <a:xfrm>
            <a:off x="533400" y="1798565"/>
            <a:ext cx="7010399" cy="5482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6197" tIns="58098" rIns="116197" bIns="58098">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buNone/>
            </a:pPr>
            <a:r>
              <a:rPr lang="en-US" altLang="en-US" b="1" dirty="0">
                <a:solidFill>
                  <a:srgbClr val="292934"/>
                </a:solidFill>
                <a:latin typeface="Calibri"/>
                <a:ea typeface="+mj-ea"/>
                <a:cs typeface="+mj-cs"/>
              </a:rPr>
              <a:t>Work Packaging and Contract Breakdown</a:t>
            </a:r>
            <a:endParaRPr lang="en-US" altLang="en-US" b="1" dirty="0">
              <a:latin typeface="+mj-lt"/>
            </a:endParaRPr>
          </a:p>
        </p:txBody>
      </p:sp>
      <p:sp>
        <p:nvSpPr>
          <p:cNvPr id="7" name="Text Box 2">
            <a:extLst>
              <a:ext uri="{FF2B5EF4-FFF2-40B4-BE49-F238E27FC236}">
                <a16:creationId xmlns:a16="http://schemas.microsoft.com/office/drawing/2014/main" id="{E79E1088-A1B7-494C-8AED-7B4B069AC61A}"/>
              </a:ext>
            </a:extLst>
          </p:cNvPr>
          <p:cNvSpPr txBox="1">
            <a:spLocks noChangeArrowheads="1"/>
          </p:cNvSpPr>
          <p:nvPr/>
        </p:nvSpPr>
        <p:spPr bwMode="auto">
          <a:xfrm rot="16200000">
            <a:off x="-3167548" y="3212452"/>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en-US" sz="2400" dirty="0">
                <a:solidFill>
                  <a:schemeClr val="bg1"/>
                </a:solidFill>
                <a:cs typeface="Times New Roman" pitchFamily="18" charset="0"/>
              </a:rPr>
              <a:t>PLANNING OF EPC PROJECTS</a:t>
            </a:r>
            <a:endParaRPr lang="en-US" altLang="en-US" sz="2400" dirty="0">
              <a:solidFill>
                <a:schemeClr val="bg1"/>
              </a:solidFill>
            </a:endParaRPr>
          </a:p>
        </p:txBody>
      </p:sp>
    </p:spTree>
    <p:extLst>
      <p:ext uri="{BB962C8B-B14F-4D97-AF65-F5344CB8AC3E}">
        <p14:creationId xmlns:p14="http://schemas.microsoft.com/office/powerpoint/2010/main" val="273377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71324F05-B64A-4EF9-B825-4DCBFDC5FE54}" type="slidenum">
              <a:rPr lang="en-US" altLang="en-US" sz="1477">
                <a:solidFill>
                  <a:srgbClr val="FFFFFF"/>
                </a:solidFill>
              </a:rPr>
              <a:pPr eaLnBrk="1" hangingPunct="1">
                <a:spcBef>
                  <a:spcPct val="0"/>
                </a:spcBef>
                <a:buClrTx/>
                <a:buSzTx/>
                <a:buFontTx/>
                <a:buNone/>
              </a:pPr>
              <a:t>102</a:t>
            </a:fld>
            <a:endParaRPr lang="en-US" altLang="en-US" sz="1477">
              <a:solidFill>
                <a:srgbClr val="FFFFFF"/>
              </a:solidFill>
            </a:endParaRPr>
          </a:p>
        </p:txBody>
      </p:sp>
      <p:graphicFrame>
        <p:nvGraphicFramePr>
          <p:cNvPr id="120835" name="Object 2"/>
          <p:cNvGraphicFramePr>
            <a:graphicFrameLocks/>
          </p:cNvGraphicFramePr>
          <p:nvPr/>
        </p:nvGraphicFramePr>
        <p:xfrm>
          <a:off x="304800" y="826477"/>
          <a:ext cx="8635512" cy="4994031"/>
        </p:xfrm>
        <a:graphic>
          <a:graphicData uri="http://schemas.openxmlformats.org/presentationml/2006/ole">
            <mc:AlternateContent xmlns:mc="http://schemas.openxmlformats.org/markup-compatibility/2006">
              <mc:Choice xmlns:v="urn:schemas-microsoft-com:vml" Requires="v">
                <p:oleObj name="Bitmap Image" r:id="rId3" imgW="5800000" imgH="3524742" progId="Paint.Picture">
                  <p:embed/>
                </p:oleObj>
              </mc:Choice>
              <mc:Fallback>
                <p:oleObj name="Bitmap Image" r:id="rId3" imgW="5800000" imgH="3524742" progId="Paint.Picture">
                  <p:embed/>
                  <p:pic>
                    <p:nvPicPr>
                      <p:cNvPr id="120835"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826477"/>
                        <a:ext cx="8635512" cy="499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7615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a:xfrm>
            <a:off x="609600" y="2431504"/>
            <a:ext cx="8229600" cy="3359696"/>
          </a:xfrm>
        </p:spPr>
        <p:txBody>
          <a:bodyPr lIns="99722" tIns="49861" rIns="99722" bIns="49861" rtlCol="0">
            <a:noAutofit/>
          </a:bodyPr>
          <a:lstStyle/>
          <a:p>
            <a:pPr algn="just" defTabSz="885825">
              <a:lnSpc>
                <a:spcPct val="90000"/>
              </a:lnSpc>
            </a:pPr>
            <a:r>
              <a:rPr lang="en-US" altLang="en-US" sz="2250" dirty="0">
                <a:latin typeface="+mj-lt"/>
                <a:cs typeface="Arial" pitchFamily="34" charset="0"/>
              </a:rPr>
              <a:t> To prepare construction schedules, information availed from contract, scope of work and constructability analysis are considered:</a:t>
            </a:r>
          </a:p>
          <a:p>
            <a:pPr marL="1085850" lvl="1" indent="-342900">
              <a:lnSpc>
                <a:spcPct val="90000"/>
              </a:lnSpc>
              <a:spcAft>
                <a:spcPts val="600"/>
              </a:spcAft>
              <a:buFont typeface="Arial" panose="020B0604020202020204" pitchFamily="34" charset="0"/>
              <a:buChar char="•"/>
              <a:defRPr/>
            </a:pPr>
            <a:endParaRPr lang="en-US" altLang="en-US" sz="2250" dirty="0">
              <a:latin typeface="+mj-lt"/>
              <a:cs typeface="Arial" pitchFamily="34" charset="0"/>
            </a:endParaRPr>
          </a:p>
          <a:p>
            <a:pPr marL="1085850" lvl="1" indent="-342900">
              <a:lnSpc>
                <a:spcPct val="90000"/>
              </a:lnSpc>
              <a:spcAft>
                <a:spcPts val="600"/>
              </a:spcAft>
              <a:buFont typeface="Arial" panose="020B0604020202020204" pitchFamily="34" charset="0"/>
              <a:buChar char="•"/>
              <a:defRPr/>
            </a:pPr>
            <a:r>
              <a:rPr lang="en-US" altLang="en-US" sz="2250" dirty="0">
                <a:latin typeface="+mj-lt"/>
                <a:cs typeface="Arial" pitchFamily="34" charset="0"/>
              </a:rPr>
              <a:t>Construction activities are listed, required resources estimated and activity durations are calculated</a:t>
            </a:r>
          </a:p>
          <a:p>
            <a:pPr marL="1085850" lvl="1" indent="-342900" algn="just">
              <a:lnSpc>
                <a:spcPct val="90000"/>
              </a:lnSpc>
              <a:spcAft>
                <a:spcPts val="600"/>
              </a:spcAft>
              <a:buFont typeface="Arial" panose="020B0604020202020204" pitchFamily="34" charset="0"/>
              <a:buChar char="•"/>
              <a:defRPr/>
            </a:pPr>
            <a:r>
              <a:rPr lang="en-US" altLang="en-US" sz="2250" dirty="0">
                <a:latin typeface="+mj-lt"/>
                <a:cs typeface="Arial" pitchFamily="34" charset="0"/>
              </a:rPr>
              <a:t>CPM charts and/or bar charts are developed, checked and printed.</a:t>
            </a:r>
          </a:p>
          <a:p>
            <a:pPr marL="1085850" lvl="1" indent="-342900" algn="just">
              <a:lnSpc>
                <a:spcPct val="90000"/>
              </a:lnSpc>
              <a:spcAft>
                <a:spcPts val="600"/>
              </a:spcAft>
              <a:buFont typeface="Arial" panose="020B0604020202020204" pitchFamily="34" charset="0"/>
              <a:buChar char="•"/>
              <a:defRPr/>
            </a:pPr>
            <a:r>
              <a:rPr lang="en-US" altLang="en-US" sz="2250" dirty="0">
                <a:latin typeface="+mj-lt"/>
                <a:cs typeface="Arial" pitchFamily="34" charset="0"/>
              </a:rPr>
              <a:t>Resources are loaded and analyzed / leveled</a:t>
            </a:r>
          </a:p>
          <a:p>
            <a:pPr marL="1085850" lvl="1" indent="-342900" algn="just">
              <a:lnSpc>
                <a:spcPct val="90000"/>
              </a:lnSpc>
              <a:spcAft>
                <a:spcPts val="600"/>
              </a:spcAft>
              <a:buFont typeface="Arial" panose="020B0604020202020204" pitchFamily="34" charset="0"/>
              <a:buChar char="•"/>
              <a:defRPr/>
            </a:pPr>
            <a:r>
              <a:rPr lang="en-US" altLang="en-US" sz="2250" dirty="0">
                <a:latin typeface="+mj-lt"/>
                <a:cs typeface="Arial" pitchFamily="34" charset="0"/>
              </a:rPr>
              <a:t>Schedules are optimized, reviewed and published </a:t>
            </a:r>
          </a:p>
        </p:txBody>
      </p:sp>
      <p:sp>
        <p:nvSpPr>
          <p:cNvPr id="1218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41E18E84-9A74-4DA0-9C44-23EF23A78491}" type="slidenum">
              <a:rPr lang="en-US" altLang="en-US" sz="1477">
                <a:solidFill>
                  <a:srgbClr val="FFFFFF"/>
                </a:solidFill>
              </a:rPr>
              <a:pPr eaLnBrk="1" hangingPunct="1">
                <a:spcBef>
                  <a:spcPct val="0"/>
                </a:spcBef>
                <a:buClrTx/>
                <a:buSzTx/>
                <a:buFontTx/>
                <a:buNone/>
              </a:pPr>
              <a:t>103</a:t>
            </a:fld>
            <a:endParaRPr lang="en-US" altLang="en-US" sz="1477">
              <a:solidFill>
                <a:srgbClr val="FFFFFF"/>
              </a:solidFill>
            </a:endParaRPr>
          </a:p>
        </p:txBody>
      </p:sp>
      <p:sp>
        <p:nvSpPr>
          <p:cNvPr id="5" name="Rectangle 2">
            <a:extLst>
              <a:ext uri="{FF2B5EF4-FFF2-40B4-BE49-F238E27FC236}">
                <a16:creationId xmlns:a16="http://schemas.microsoft.com/office/drawing/2014/main" id="{74231B0F-679C-4E37-87AA-5163325B48CC}"/>
              </a:ext>
            </a:extLst>
          </p:cNvPr>
          <p:cNvSpPr txBox="1">
            <a:spLocks noChangeArrowheads="1"/>
          </p:cNvSpPr>
          <p:nvPr/>
        </p:nvSpPr>
        <p:spPr>
          <a:xfrm>
            <a:off x="609600" y="1037492"/>
            <a:ext cx="79248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altLang="en-US" dirty="0"/>
              <a:t>PLANNING OF CONSTRUCTION ACTIVITIES</a:t>
            </a:r>
          </a:p>
        </p:txBody>
      </p:sp>
      <p:sp>
        <p:nvSpPr>
          <p:cNvPr id="6" name="Rectangle 4">
            <a:extLst>
              <a:ext uri="{FF2B5EF4-FFF2-40B4-BE49-F238E27FC236}">
                <a16:creationId xmlns:a16="http://schemas.microsoft.com/office/drawing/2014/main" id="{7BCF794C-ED01-470A-AC04-0C85E5A4600C}"/>
              </a:ext>
            </a:extLst>
          </p:cNvPr>
          <p:cNvSpPr>
            <a:spLocks noChangeArrowheads="1"/>
          </p:cNvSpPr>
          <p:nvPr/>
        </p:nvSpPr>
        <p:spPr bwMode="auto">
          <a:xfrm>
            <a:off x="533400" y="1798565"/>
            <a:ext cx="7010399" cy="5482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6197" tIns="58098" rIns="116197" bIns="58098">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buNone/>
            </a:pPr>
            <a:r>
              <a:rPr lang="en-US" altLang="en-US" b="1" dirty="0">
                <a:solidFill>
                  <a:srgbClr val="292934"/>
                </a:solidFill>
                <a:latin typeface="Calibri"/>
                <a:ea typeface="+mj-ea"/>
                <a:cs typeface="+mj-cs"/>
              </a:rPr>
              <a:t>Preparation of Construction Schedules</a:t>
            </a:r>
            <a:endParaRPr lang="en-US" altLang="en-US" b="1" dirty="0">
              <a:latin typeface="+mj-lt"/>
            </a:endParaRPr>
          </a:p>
        </p:txBody>
      </p:sp>
      <p:sp>
        <p:nvSpPr>
          <p:cNvPr id="7" name="Text Box 2">
            <a:extLst>
              <a:ext uri="{FF2B5EF4-FFF2-40B4-BE49-F238E27FC236}">
                <a16:creationId xmlns:a16="http://schemas.microsoft.com/office/drawing/2014/main" id="{26053439-551A-40E2-9137-3C147CF277DF}"/>
              </a:ext>
            </a:extLst>
          </p:cNvPr>
          <p:cNvSpPr txBox="1">
            <a:spLocks noChangeArrowheads="1"/>
          </p:cNvSpPr>
          <p:nvPr/>
        </p:nvSpPr>
        <p:spPr bwMode="auto">
          <a:xfrm rot="16200000">
            <a:off x="-3167548" y="3212452"/>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en-US" sz="2400" dirty="0">
                <a:solidFill>
                  <a:schemeClr val="bg1"/>
                </a:solidFill>
                <a:cs typeface="Times New Roman" pitchFamily="18" charset="0"/>
              </a:rPr>
              <a:t>PLANNING OF EPC PROJECTS</a:t>
            </a:r>
            <a:endParaRPr lang="en-US" altLang="en-US" sz="2400" dirty="0">
              <a:solidFill>
                <a:schemeClr val="bg1"/>
              </a:solidFill>
            </a:endParaRPr>
          </a:p>
        </p:txBody>
      </p:sp>
    </p:spTree>
    <p:extLst>
      <p:ext uri="{BB962C8B-B14F-4D97-AF65-F5344CB8AC3E}">
        <p14:creationId xmlns:p14="http://schemas.microsoft.com/office/powerpoint/2010/main" val="131058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Grp="1" noChangeArrowheads="1"/>
          </p:cNvSpPr>
          <p:nvPr>
            <p:ph idx="1"/>
          </p:nvPr>
        </p:nvSpPr>
        <p:spPr>
          <a:xfrm>
            <a:off x="609600" y="2598009"/>
            <a:ext cx="7986346" cy="3503735"/>
          </a:xfrm>
        </p:spPr>
        <p:txBody>
          <a:bodyPr lIns="99722" tIns="49861" rIns="99722" bIns="49861" rtlCol="0">
            <a:normAutofit/>
          </a:bodyPr>
          <a:lstStyle/>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Use of </a:t>
            </a:r>
            <a:r>
              <a:rPr lang="en-US" altLang="en-US" sz="2250" b="1" kern="1200" dirty="0">
                <a:cs typeface="Arial" panose="020B0604020202020204" pitchFamily="34" charset="0"/>
              </a:rPr>
              <a:t>standard</a:t>
            </a:r>
            <a:r>
              <a:rPr lang="en-US" altLang="en-US" sz="2250" kern="1200" dirty="0">
                <a:cs typeface="Arial" panose="020B0604020202020204" pitchFamily="34" charset="0"/>
              </a:rPr>
              <a:t> construction schedules </a:t>
            </a:r>
            <a:r>
              <a:rPr lang="en-US" altLang="en-US" sz="2250" b="1" kern="1200" dirty="0">
                <a:cs typeface="Arial" panose="020B0604020202020204" pitchFamily="34" charset="0"/>
              </a:rPr>
              <a:t>modules</a:t>
            </a:r>
            <a:r>
              <a:rPr lang="en-US" altLang="en-US" sz="2250" kern="1200" dirty="0">
                <a:cs typeface="Arial" panose="020B0604020202020204" pitchFamily="34" charset="0"/>
              </a:rPr>
              <a:t> can save time in schedule preparation</a:t>
            </a:r>
          </a:p>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Construction schedules are developed for each work package separately and overall schedule is combined and checked.</a:t>
            </a:r>
          </a:p>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Level of schedule details varies based on project execution phase</a:t>
            </a:r>
          </a:p>
          <a:p>
            <a:pPr marL="198072" indent="-198072" defTabSz="990363">
              <a:lnSpc>
                <a:spcPct val="90000"/>
              </a:lnSpc>
              <a:defRPr/>
            </a:pPr>
            <a:endParaRPr lang="en-US" altLang="en-US" sz="3046" b="1" dirty="0">
              <a:latin typeface="Times New Roman" pitchFamily="18" charset="0"/>
              <a:cs typeface="Times New Roman" pitchFamily="18" charset="0"/>
            </a:endParaRPr>
          </a:p>
        </p:txBody>
      </p:sp>
      <p:sp>
        <p:nvSpPr>
          <p:cNvPr id="12288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57BCBE0A-A33A-4BD2-95FF-FF9D22F8B4F7}" type="slidenum">
              <a:rPr lang="en-US" altLang="en-US" sz="1477">
                <a:solidFill>
                  <a:srgbClr val="FFFFFF"/>
                </a:solidFill>
              </a:rPr>
              <a:pPr eaLnBrk="1" hangingPunct="1">
                <a:spcBef>
                  <a:spcPct val="0"/>
                </a:spcBef>
                <a:buClrTx/>
                <a:buSzTx/>
                <a:buFontTx/>
                <a:buNone/>
              </a:pPr>
              <a:t>104</a:t>
            </a:fld>
            <a:endParaRPr lang="en-US" altLang="en-US" sz="1477">
              <a:solidFill>
                <a:srgbClr val="FFFFFF"/>
              </a:solidFill>
            </a:endParaRPr>
          </a:p>
        </p:txBody>
      </p:sp>
      <p:sp>
        <p:nvSpPr>
          <p:cNvPr id="6" name="Rectangle 4">
            <a:extLst>
              <a:ext uri="{FF2B5EF4-FFF2-40B4-BE49-F238E27FC236}">
                <a16:creationId xmlns:a16="http://schemas.microsoft.com/office/drawing/2014/main" id="{41DB042E-5987-462C-9971-01B24542A08C}"/>
              </a:ext>
            </a:extLst>
          </p:cNvPr>
          <p:cNvSpPr>
            <a:spLocks noChangeArrowheads="1"/>
          </p:cNvSpPr>
          <p:nvPr/>
        </p:nvSpPr>
        <p:spPr bwMode="auto">
          <a:xfrm>
            <a:off x="533400" y="1798565"/>
            <a:ext cx="7010399" cy="5482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6197" tIns="58098" rIns="116197" bIns="58098">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buNone/>
            </a:pPr>
            <a:r>
              <a:rPr lang="en-US" altLang="en-US" b="1" dirty="0">
                <a:solidFill>
                  <a:srgbClr val="292934"/>
                </a:solidFill>
                <a:latin typeface="Calibri"/>
                <a:ea typeface="+mj-ea"/>
                <a:cs typeface="+mj-cs"/>
              </a:rPr>
              <a:t>Preparation of Construction Schedules</a:t>
            </a:r>
            <a:endParaRPr lang="en-US" altLang="en-US" b="1" dirty="0">
              <a:latin typeface="+mj-lt"/>
            </a:endParaRPr>
          </a:p>
        </p:txBody>
      </p:sp>
      <p:sp>
        <p:nvSpPr>
          <p:cNvPr id="9" name="Rectangle 2">
            <a:extLst>
              <a:ext uri="{FF2B5EF4-FFF2-40B4-BE49-F238E27FC236}">
                <a16:creationId xmlns:a16="http://schemas.microsoft.com/office/drawing/2014/main" id="{846D10DD-AC4E-4B11-833B-51B00A209C86}"/>
              </a:ext>
            </a:extLst>
          </p:cNvPr>
          <p:cNvSpPr txBox="1">
            <a:spLocks noChangeArrowheads="1"/>
          </p:cNvSpPr>
          <p:nvPr/>
        </p:nvSpPr>
        <p:spPr>
          <a:xfrm>
            <a:off x="609600" y="1037492"/>
            <a:ext cx="79248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altLang="en-US" dirty="0"/>
              <a:t>PLANNING OF CONSTRUCTION ACTIVITIES</a:t>
            </a:r>
          </a:p>
        </p:txBody>
      </p:sp>
      <p:sp>
        <p:nvSpPr>
          <p:cNvPr id="10" name="Text Box 2">
            <a:extLst>
              <a:ext uri="{FF2B5EF4-FFF2-40B4-BE49-F238E27FC236}">
                <a16:creationId xmlns:a16="http://schemas.microsoft.com/office/drawing/2014/main" id="{9D19D8E8-AF3E-43CC-9D72-EF1097CF0C4D}"/>
              </a:ext>
            </a:extLst>
          </p:cNvPr>
          <p:cNvSpPr txBox="1">
            <a:spLocks noChangeArrowheads="1"/>
          </p:cNvSpPr>
          <p:nvPr/>
        </p:nvSpPr>
        <p:spPr bwMode="auto">
          <a:xfrm rot="16200000">
            <a:off x="-3167548" y="3212452"/>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en-US" sz="2400" dirty="0">
                <a:solidFill>
                  <a:schemeClr val="bg1"/>
                </a:solidFill>
                <a:cs typeface="Times New Roman" pitchFamily="18" charset="0"/>
              </a:rPr>
              <a:t>PLANNING OF EPC PROJECTS</a:t>
            </a:r>
            <a:endParaRPr lang="en-US" altLang="en-US" sz="2400" dirty="0">
              <a:solidFill>
                <a:schemeClr val="bg1"/>
              </a:solidFill>
            </a:endParaRPr>
          </a:p>
        </p:txBody>
      </p:sp>
    </p:spTree>
    <p:extLst>
      <p:ext uri="{BB962C8B-B14F-4D97-AF65-F5344CB8AC3E}">
        <p14:creationId xmlns:p14="http://schemas.microsoft.com/office/powerpoint/2010/main" val="94010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title"/>
          </p:nvPr>
        </p:nvSpPr>
        <p:spPr>
          <a:xfrm>
            <a:off x="457200" y="896815"/>
            <a:ext cx="8382000" cy="844062"/>
          </a:xfrm>
        </p:spPr>
        <p:txBody>
          <a:bodyPr vert="vert" lIns="99722" tIns="49861" rIns="99722" bIns="49861" anchor="ctr">
            <a:normAutofit fontScale="90000"/>
          </a:bodyPr>
          <a:lstStyle/>
          <a:p>
            <a:pPr defTabSz="990363">
              <a:defRPr/>
            </a:pPr>
            <a:r>
              <a:rPr lang="en-US" altLang="en-US" sz="3508" b="1">
                <a:latin typeface="Times New Roman" pitchFamily="18" charset="0"/>
                <a:cs typeface="Times New Roman" pitchFamily="18" charset="0"/>
              </a:rPr>
              <a:t>PREPARATION OF CONSTRUCTION SCHEDULES</a:t>
            </a:r>
          </a:p>
        </p:txBody>
      </p:sp>
      <p:sp>
        <p:nvSpPr>
          <p:cNvPr id="130051" name="Rectangle 2"/>
          <p:cNvSpPr>
            <a:spLocks noGrp="1" noChangeArrowheads="1"/>
          </p:cNvSpPr>
          <p:nvPr>
            <p:ph idx="1"/>
          </p:nvPr>
        </p:nvSpPr>
        <p:spPr>
          <a:xfrm>
            <a:off x="381000" y="2590800"/>
            <a:ext cx="8458200" cy="2690446"/>
          </a:xfrm>
        </p:spPr>
        <p:txBody>
          <a:bodyPr lIns="99722" tIns="49861" rIns="99722" bIns="49861" rtlCol="0">
            <a:normAutofit/>
          </a:bodyPr>
          <a:lstStyle/>
          <a:p>
            <a:pPr marL="736600" lvl="2" indent="-336550" algn="just" defTabSz="371475">
              <a:spcBef>
                <a:spcPct val="0"/>
              </a:spcBef>
              <a:spcAft>
                <a:spcPts val="1200"/>
              </a:spcAft>
              <a:buClr>
                <a:schemeClr val="tx1"/>
              </a:buClr>
              <a:buFontTx/>
              <a:buChar char="•"/>
              <a:defRPr/>
            </a:pPr>
            <a:r>
              <a:rPr lang="en-US" altLang="en-US" sz="2250" kern="1200" dirty="0">
                <a:cs typeface="Arial" panose="020B0604020202020204" pitchFamily="34" charset="0"/>
              </a:rPr>
              <a:t>Site development and early construction activities (Mobilization, temporary facilities,…) and some work packages, such as non-industrial buildings, tanks, ..etc. are usually detailed early.</a:t>
            </a:r>
          </a:p>
          <a:p>
            <a:pPr marL="736600" lvl="2" indent="-336550" algn="just" defTabSz="371475">
              <a:spcBef>
                <a:spcPct val="0"/>
              </a:spcBef>
              <a:spcAft>
                <a:spcPts val="1200"/>
              </a:spcAft>
              <a:buClr>
                <a:schemeClr val="tx1"/>
              </a:buClr>
              <a:buFontTx/>
              <a:buChar char="•"/>
              <a:defRPr/>
            </a:pPr>
            <a:r>
              <a:rPr lang="en-US" altLang="en-US" sz="2250" kern="1200" dirty="0">
                <a:cs typeface="Arial" panose="020B0604020202020204" pitchFamily="34" charset="0"/>
              </a:rPr>
              <a:t>Detailed schedules for testing, pre-commissioning, commissioning &amp; start-up are usually developed as summaries and are  detailed at later stages.</a:t>
            </a:r>
          </a:p>
          <a:p>
            <a:pPr marL="198072" indent="-198072" defTabSz="990363">
              <a:defRPr/>
            </a:pPr>
            <a:endParaRPr lang="en-US" altLang="en-US" sz="3046" b="1" dirty="0">
              <a:latin typeface="Times New Roman" pitchFamily="18" charset="0"/>
              <a:cs typeface="Times New Roman" pitchFamily="18" charset="0"/>
            </a:endParaRPr>
          </a:p>
        </p:txBody>
      </p:sp>
      <p:sp>
        <p:nvSpPr>
          <p:cNvPr id="1239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0E15C1F8-D4B9-4C1A-996E-BE0C05B4EC95}" type="slidenum">
              <a:rPr lang="en-US" altLang="en-US" sz="1477">
                <a:solidFill>
                  <a:srgbClr val="FFFFFF"/>
                </a:solidFill>
              </a:rPr>
              <a:pPr eaLnBrk="1" hangingPunct="1">
                <a:spcBef>
                  <a:spcPct val="0"/>
                </a:spcBef>
                <a:buClrTx/>
                <a:buSzTx/>
                <a:buFontTx/>
                <a:buNone/>
              </a:pPr>
              <a:t>105</a:t>
            </a:fld>
            <a:endParaRPr lang="en-US" altLang="en-US" sz="1477">
              <a:solidFill>
                <a:srgbClr val="FFFFFF"/>
              </a:solidFill>
            </a:endParaRPr>
          </a:p>
        </p:txBody>
      </p:sp>
      <p:sp>
        <p:nvSpPr>
          <p:cNvPr id="5" name="Rectangle 2">
            <a:extLst>
              <a:ext uri="{FF2B5EF4-FFF2-40B4-BE49-F238E27FC236}">
                <a16:creationId xmlns:a16="http://schemas.microsoft.com/office/drawing/2014/main" id="{82339242-9E2B-4BDD-A9E0-054E04FC2C3D}"/>
              </a:ext>
            </a:extLst>
          </p:cNvPr>
          <p:cNvSpPr txBox="1">
            <a:spLocks noChangeArrowheads="1"/>
          </p:cNvSpPr>
          <p:nvPr/>
        </p:nvSpPr>
        <p:spPr>
          <a:xfrm>
            <a:off x="609600" y="1037492"/>
            <a:ext cx="79248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altLang="en-US" dirty="0"/>
              <a:t>PLANNING OF CONSTRUCTION ACTIVITIES</a:t>
            </a:r>
          </a:p>
        </p:txBody>
      </p:sp>
      <p:sp>
        <p:nvSpPr>
          <p:cNvPr id="6" name="Rectangle 4">
            <a:extLst>
              <a:ext uri="{FF2B5EF4-FFF2-40B4-BE49-F238E27FC236}">
                <a16:creationId xmlns:a16="http://schemas.microsoft.com/office/drawing/2014/main" id="{832CE4EB-2C29-4C34-BC9F-66098BCD648B}"/>
              </a:ext>
            </a:extLst>
          </p:cNvPr>
          <p:cNvSpPr>
            <a:spLocks noChangeArrowheads="1"/>
          </p:cNvSpPr>
          <p:nvPr/>
        </p:nvSpPr>
        <p:spPr bwMode="auto">
          <a:xfrm>
            <a:off x="533400" y="1798565"/>
            <a:ext cx="7010399" cy="5482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6197" tIns="58098" rIns="116197" bIns="58098">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buNone/>
            </a:pPr>
            <a:r>
              <a:rPr lang="en-US" altLang="en-US" b="1" dirty="0">
                <a:solidFill>
                  <a:srgbClr val="292934"/>
                </a:solidFill>
                <a:latin typeface="Calibri"/>
                <a:ea typeface="+mj-ea"/>
                <a:cs typeface="+mj-cs"/>
              </a:rPr>
              <a:t>Preparation of Construction Schedules</a:t>
            </a:r>
            <a:endParaRPr lang="en-US" altLang="en-US" b="1" dirty="0">
              <a:latin typeface="+mj-lt"/>
            </a:endParaRPr>
          </a:p>
        </p:txBody>
      </p:sp>
      <p:sp>
        <p:nvSpPr>
          <p:cNvPr id="7" name="Text Box 2">
            <a:extLst>
              <a:ext uri="{FF2B5EF4-FFF2-40B4-BE49-F238E27FC236}">
                <a16:creationId xmlns:a16="http://schemas.microsoft.com/office/drawing/2014/main" id="{F65EF2AE-EACF-43E1-8259-37DB00D43DC8}"/>
              </a:ext>
            </a:extLst>
          </p:cNvPr>
          <p:cNvSpPr txBox="1">
            <a:spLocks noChangeArrowheads="1"/>
          </p:cNvSpPr>
          <p:nvPr/>
        </p:nvSpPr>
        <p:spPr bwMode="auto">
          <a:xfrm rot="16200000">
            <a:off x="-3167548" y="3212452"/>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en-US" sz="2400" dirty="0">
                <a:solidFill>
                  <a:schemeClr val="bg1"/>
                </a:solidFill>
                <a:cs typeface="Times New Roman" pitchFamily="18" charset="0"/>
              </a:rPr>
              <a:t>PLANNING OF EPC PROJECTS</a:t>
            </a:r>
            <a:endParaRPr lang="en-US" altLang="en-US" sz="2400" dirty="0">
              <a:solidFill>
                <a:schemeClr val="bg1"/>
              </a:solidFill>
            </a:endParaRPr>
          </a:p>
        </p:txBody>
      </p:sp>
    </p:spTree>
    <p:extLst>
      <p:ext uri="{BB962C8B-B14F-4D97-AF65-F5344CB8AC3E}">
        <p14:creationId xmlns:p14="http://schemas.microsoft.com/office/powerpoint/2010/main" val="365673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Rectangle 3"/>
          <p:cNvSpPr>
            <a:spLocks noGrp="1" noChangeArrowheads="1"/>
          </p:cNvSpPr>
          <p:nvPr>
            <p:ph idx="1"/>
          </p:nvPr>
        </p:nvSpPr>
        <p:spPr>
          <a:xfrm>
            <a:off x="609600" y="2438400"/>
            <a:ext cx="8153400" cy="3962400"/>
          </a:xfrm>
        </p:spPr>
        <p:txBody>
          <a:bodyPr lIns="99722" tIns="49861" rIns="99722" bIns="49861" rtlCol="0">
            <a:normAutofit/>
          </a:bodyPr>
          <a:lstStyle/>
          <a:p>
            <a:pPr marL="736600" lvl="2" indent="-336550" algn="just" defTabSz="371475">
              <a:lnSpc>
                <a:spcPct val="90000"/>
              </a:lnSpc>
              <a:spcBef>
                <a:spcPct val="0"/>
              </a:spcBef>
              <a:spcAft>
                <a:spcPts val="1200"/>
              </a:spcAft>
              <a:buClr>
                <a:schemeClr val="tx1"/>
              </a:buClr>
              <a:buFontTx/>
              <a:buChar char="•"/>
              <a:defRPr/>
            </a:pPr>
            <a:r>
              <a:rPr lang="en-US" sz="2250" kern="1200" dirty="0">
                <a:cs typeface="Arial" panose="020B0604020202020204" pitchFamily="34" charset="0"/>
              </a:rPr>
              <a:t>Construction resources such as: equipment, material, money or manpower are:</a:t>
            </a:r>
          </a:p>
          <a:p>
            <a:pPr marL="736600" lvl="2" indent="-336550" algn="just" defTabSz="371475">
              <a:lnSpc>
                <a:spcPct val="90000"/>
              </a:lnSpc>
              <a:spcBef>
                <a:spcPct val="0"/>
              </a:spcBef>
              <a:spcAft>
                <a:spcPts val="1200"/>
              </a:spcAft>
              <a:buClr>
                <a:schemeClr val="tx1"/>
              </a:buClr>
              <a:buFontTx/>
              <a:buChar char="•"/>
              <a:defRPr/>
            </a:pPr>
            <a:r>
              <a:rPr lang="en-US" sz="2250" kern="1200" dirty="0">
                <a:cs typeface="Arial" panose="020B0604020202020204" pitchFamily="34" charset="0"/>
              </a:rPr>
              <a:t>	Construction resources are Identified, coded, availability estimated and loaded to the construction network</a:t>
            </a:r>
          </a:p>
          <a:p>
            <a:pPr marL="736600" lvl="2" indent="-336550" algn="just" defTabSz="371475">
              <a:lnSpc>
                <a:spcPct val="90000"/>
              </a:lnSpc>
              <a:spcBef>
                <a:spcPct val="0"/>
              </a:spcBef>
              <a:spcAft>
                <a:spcPts val="1200"/>
              </a:spcAft>
              <a:buClr>
                <a:schemeClr val="tx1"/>
              </a:buClr>
              <a:buFontTx/>
              <a:buChar char="•"/>
              <a:defRPr/>
            </a:pPr>
            <a:r>
              <a:rPr lang="en-US" sz="2250" kern="1200" dirty="0">
                <a:cs typeface="Arial" panose="020B0604020202020204" pitchFamily="34" charset="0"/>
              </a:rPr>
              <a:t>Needs of each construction activity of 	different resources are identified and loaded to the network</a:t>
            </a:r>
          </a:p>
          <a:p>
            <a:pPr marL="736600" lvl="2" indent="-336550" algn="just" defTabSz="371475">
              <a:lnSpc>
                <a:spcPct val="90000"/>
              </a:lnSpc>
              <a:spcBef>
                <a:spcPct val="0"/>
              </a:spcBef>
              <a:spcAft>
                <a:spcPts val="1200"/>
              </a:spcAft>
              <a:buClr>
                <a:schemeClr val="tx1"/>
              </a:buClr>
              <a:buFontTx/>
              <a:buChar char="•"/>
              <a:defRPr/>
            </a:pPr>
            <a:r>
              <a:rPr lang="en-US" sz="2250" kern="1200" dirty="0">
                <a:cs typeface="Arial" panose="020B0604020202020204" pitchFamily="34" charset="0"/>
              </a:rPr>
              <a:t>Network is analyzed, taking into consideration max resources availability</a:t>
            </a:r>
          </a:p>
          <a:p>
            <a:pPr marL="736600" lvl="2" indent="-336550" algn="just" defTabSz="371475">
              <a:lnSpc>
                <a:spcPct val="90000"/>
              </a:lnSpc>
              <a:spcBef>
                <a:spcPct val="0"/>
              </a:spcBef>
              <a:spcAft>
                <a:spcPts val="1200"/>
              </a:spcAft>
              <a:buClr>
                <a:schemeClr val="tx1"/>
              </a:buClr>
              <a:buFontTx/>
              <a:buChar char="•"/>
              <a:defRPr/>
            </a:pPr>
            <a:r>
              <a:rPr lang="en-US" sz="2250" kern="1200" dirty="0">
                <a:cs typeface="Arial" panose="020B0604020202020204" pitchFamily="34" charset="0"/>
              </a:rPr>
              <a:t>Resource needs (histograms) are optimized and printed.</a:t>
            </a:r>
          </a:p>
        </p:txBody>
      </p:sp>
      <p:sp>
        <p:nvSpPr>
          <p:cNvPr id="12493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C4D427D4-5AF4-41F3-AB4C-45D587AEFE46}" type="slidenum">
              <a:rPr lang="en-US" altLang="en-US" sz="1477">
                <a:solidFill>
                  <a:srgbClr val="FFFFFF"/>
                </a:solidFill>
              </a:rPr>
              <a:pPr eaLnBrk="1" hangingPunct="1">
                <a:spcBef>
                  <a:spcPct val="0"/>
                </a:spcBef>
                <a:buClrTx/>
                <a:buSzTx/>
                <a:buFontTx/>
                <a:buNone/>
              </a:pPr>
              <a:t>106</a:t>
            </a:fld>
            <a:endParaRPr lang="en-US" altLang="en-US" sz="1477">
              <a:solidFill>
                <a:srgbClr val="FFFFFF"/>
              </a:solidFill>
            </a:endParaRPr>
          </a:p>
        </p:txBody>
      </p:sp>
      <p:sp>
        <p:nvSpPr>
          <p:cNvPr id="5" name="Rectangle 2">
            <a:extLst>
              <a:ext uri="{FF2B5EF4-FFF2-40B4-BE49-F238E27FC236}">
                <a16:creationId xmlns:a16="http://schemas.microsoft.com/office/drawing/2014/main" id="{F98D0484-0834-45D3-BB4D-E0C1B0697299}"/>
              </a:ext>
            </a:extLst>
          </p:cNvPr>
          <p:cNvSpPr txBox="1">
            <a:spLocks noChangeArrowheads="1"/>
          </p:cNvSpPr>
          <p:nvPr/>
        </p:nvSpPr>
        <p:spPr>
          <a:xfrm>
            <a:off x="609600" y="1037492"/>
            <a:ext cx="79248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altLang="en-US" dirty="0"/>
              <a:t>PLANNING OF CONSTRUCTION ACTIVITIES</a:t>
            </a:r>
          </a:p>
        </p:txBody>
      </p:sp>
      <p:sp>
        <p:nvSpPr>
          <p:cNvPr id="6" name="Rectangle 4">
            <a:extLst>
              <a:ext uri="{FF2B5EF4-FFF2-40B4-BE49-F238E27FC236}">
                <a16:creationId xmlns:a16="http://schemas.microsoft.com/office/drawing/2014/main" id="{1A16DAB9-E84E-4B4B-B71F-E14D8BACD871}"/>
              </a:ext>
            </a:extLst>
          </p:cNvPr>
          <p:cNvSpPr>
            <a:spLocks noChangeArrowheads="1"/>
          </p:cNvSpPr>
          <p:nvPr/>
        </p:nvSpPr>
        <p:spPr bwMode="auto">
          <a:xfrm>
            <a:off x="533400" y="1798565"/>
            <a:ext cx="7010399" cy="5482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6197" tIns="58098" rIns="116197" bIns="58098">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buNone/>
            </a:pPr>
            <a:r>
              <a:rPr lang="en-US" altLang="en-US" b="1" dirty="0">
                <a:solidFill>
                  <a:srgbClr val="292934"/>
                </a:solidFill>
                <a:latin typeface="Calibri"/>
                <a:ea typeface="+mj-ea"/>
                <a:cs typeface="+mj-cs"/>
              </a:rPr>
              <a:t>Construction Resources</a:t>
            </a:r>
            <a:endParaRPr lang="en-US" altLang="en-US" b="1" dirty="0">
              <a:latin typeface="+mj-lt"/>
            </a:endParaRPr>
          </a:p>
        </p:txBody>
      </p:sp>
      <p:sp>
        <p:nvSpPr>
          <p:cNvPr id="9" name="Text Box 2">
            <a:extLst>
              <a:ext uri="{FF2B5EF4-FFF2-40B4-BE49-F238E27FC236}">
                <a16:creationId xmlns:a16="http://schemas.microsoft.com/office/drawing/2014/main" id="{137326B6-DE91-4F80-ACD1-1381271BBCD1}"/>
              </a:ext>
            </a:extLst>
          </p:cNvPr>
          <p:cNvSpPr txBox="1">
            <a:spLocks noChangeArrowheads="1"/>
          </p:cNvSpPr>
          <p:nvPr/>
        </p:nvSpPr>
        <p:spPr bwMode="auto">
          <a:xfrm rot="16200000">
            <a:off x="-3167548" y="3212452"/>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en-US" sz="2400" dirty="0">
                <a:solidFill>
                  <a:schemeClr val="bg1"/>
                </a:solidFill>
                <a:cs typeface="Times New Roman" pitchFamily="18" charset="0"/>
              </a:rPr>
              <a:t>PLANNING OF EPC PROJECTS</a:t>
            </a:r>
            <a:endParaRPr lang="en-US" altLang="en-US" sz="2400" dirty="0">
              <a:solidFill>
                <a:schemeClr val="bg1"/>
              </a:solidFill>
            </a:endParaRPr>
          </a:p>
        </p:txBody>
      </p:sp>
    </p:spTree>
    <p:extLst>
      <p:ext uri="{BB962C8B-B14F-4D97-AF65-F5344CB8AC3E}">
        <p14:creationId xmlns:p14="http://schemas.microsoft.com/office/powerpoint/2010/main" val="294490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85800" y="967154"/>
            <a:ext cx="7620000" cy="562708"/>
          </a:xfrm>
        </p:spPr>
        <p:txBody>
          <a:bodyPr vert="vert" lIns="99722" tIns="49861" rIns="99722" bIns="49861" anchor="ctr">
            <a:normAutofit fontScale="90000"/>
          </a:bodyPr>
          <a:lstStyle/>
          <a:p>
            <a:pPr defTabSz="990363">
              <a:defRPr/>
            </a:pPr>
            <a:r>
              <a:rPr lang="en-US" altLang="en-US" sz="3508" b="1">
                <a:latin typeface="Times New Roman" pitchFamily="18" charset="0"/>
                <a:cs typeface="Times New Roman" pitchFamily="18" charset="0"/>
              </a:rPr>
              <a:t>RESOURCE LEVELING</a:t>
            </a:r>
          </a:p>
        </p:txBody>
      </p:sp>
      <p:sp>
        <p:nvSpPr>
          <p:cNvPr id="125955" name="Rectangle 3"/>
          <p:cNvSpPr>
            <a:spLocks noGrp="1" noChangeArrowheads="1"/>
          </p:cNvSpPr>
          <p:nvPr>
            <p:ph idx="1"/>
          </p:nvPr>
        </p:nvSpPr>
        <p:spPr>
          <a:xfrm>
            <a:off x="381000" y="2499183"/>
            <a:ext cx="8229600" cy="2530017"/>
          </a:xfrm>
        </p:spPr>
        <p:txBody>
          <a:bodyPr lIns="99722" tIns="49861" rIns="99722" bIns="49861"/>
          <a:lstStyle/>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CPM software performs </a:t>
            </a:r>
            <a:r>
              <a:rPr lang="en-US" altLang="en-US" sz="2250" b="1" kern="1200" dirty="0">
                <a:cs typeface="Arial" panose="020B0604020202020204" pitchFamily="34" charset="0"/>
              </a:rPr>
              <a:t>Resource leveling</a:t>
            </a:r>
            <a:r>
              <a:rPr lang="en-US" altLang="en-US" sz="2250" kern="1200" dirty="0">
                <a:cs typeface="Arial" panose="020B0604020202020204" pitchFamily="34" charset="0"/>
              </a:rPr>
              <a:t> to solve conflicts arising from two (or more) activities competing over the same resource within the same period of time.</a:t>
            </a:r>
          </a:p>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The activity with less </a:t>
            </a:r>
            <a:r>
              <a:rPr lang="en-US" altLang="en-US" sz="2250" b="1" kern="1200" dirty="0">
                <a:cs typeface="Arial" panose="020B0604020202020204" pitchFamily="34" charset="0"/>
              </a:rPr>
              <a:t>Total Float </a:t>
            </a:r>
            <a:r>
              <a:rPr lang="en-US" altLang="en-US" sz="2250" kern="1200" dirty="0">
                <a:cs typeface="Arial" panose="020B0604020202020204" pitchFamily="34" charset="0"/>
              </a:rPr>
              <a:t>will be </a:t>
            </a:r>
            <a:r>
              <a:rPr lang="en-US" altLang="en-US" sz="2250" b="1" kern="1200" dirty="0">
                <a:cs typeface="Arial" panose="020B0604020202020204" pitchFamily="34" charset="0"/>
              </a:rPr>
              <a:t>scheduled</a:t>
            </a:r>
            <a:r>
              <a:rPr lang="en-US" altLang="en-US" sz="2250" kern="1200" dirty="0">
                <a:cs typeface="Arial" panose="020B0604020202020204" pitchFamily="34" charset="0"/>
              </a:rPr>
              <a:t> first.</a:t>
            </a:r>
          </a:p>
        </p:txBody>
      </p:sp>
      <p:sp>
        <p:nvSpPr>
          <p:cNvPr id="12595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D8784DAA-D1A4-45FD-BC5E-AA1CA9C43A4A}" type="slidenum">
              <a:rPr lang="en-US" altLang="en-US" sz="1477">
                <a:solidFill>
                  <a:srgbClr val="FFFFFF"/>
                </a:solidFill>
              </a:rPr>
              <a:pPr eaLnBrk="1" hangingPunct="1">
                <a:spcBef>
                  <a:spcPct val="0"/>
                </a:spcBef>
                <a:buClrTx/>
                <a:buSzTx/>
                <a:buFontTx/>
                <a:buNone/>
              </a:pPr>
              <a:t>107</a:t>
            </a:fld>
            <a:endParaRPr lang="en-US" altLang="en-US" sz="1477">
              <a:solidFill>
                <a:srgbClr val="FFFFFF"/>
              </a:solidFill>
            </a:endParaRPr>
          </a:p>
        </p:txBody>
      </p:sp>
      <p:sp>
        <p:nvSpPr>
          <p:cNvPr id="5" name="Rectangle 2">
            <a:extLst>
              <a:ext uri="{FF2B5EF4-FFF2-40B4-BE49-F238E27FC236}">
                <a16:creationId xmlns:a16="http://schemas.microsoft.com/office/drawing/2014/main" id="{17C39184-DC80-4F62-88E9-F8CE259F3F16}"/>
              </a:ext>
            </a:extLst>
          </p:cNvPr>
          <p:cNvSpPr txBox="1">
            <a:spLocks noChangeArrowheads="1"/>
          </p:cNvSpPr>
          <p:nvPr/>
        </p:nvSpPr>
        <p:spPr>
          <a:xfrm>
            <a:off x="609600" y="1037492"/>
            <a:ext cx="79248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altLang="en-US" dirty="0"/>
              <a:t>PLANNING OF CONSTRUCTION ACTIVITIES</a:t>
            </a:r>
          </a:p>
        </p:txBody>
      </p:sp>
      <p:sp>
        <p:nvSpPr>
          <p:cNvPr id="6" name="Rectangle 4">
            <a:extLst>
              <a:ext uri="{FF2B5EF4-FFF2-40B4-BE49-F238E27FC236}">
                <a16:creationId xmlns:a16="http://schemas.microsoft.com/office/drawing/2014/main" id="{F1D68506-777A-47CA-A379-3D253FEB7586}"/>
              </a:ext>
            </a:extLst>
          </p:cNvPr>
          <p:cNvSpPr>
            <a:spLocks noChangeArrowheads="1"/>
          </p:cNvSpPr>
          <p:nvPr/>
        </p:nvSpPr>
        <p:spPr bwMode="auto">
          <a:xfrm>
            <a:off x="533400" y="1798565"/>
            <a:ext cx="7010399" cy="5482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6197" tIns="58098" rIns="116197" bIns="58098">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buNone/>
            </a:pPr>
            <a:r>
              <a:rPr lang="en-US" altLang="en-US" b="1" dirty="0">
                <a:solidFill>
                  <a:srgbClr val="292934"/>
                </a:solidFill>
                <a:latin typeface="Calibri"/>
                <a:ea typeface="+mj-ea"/>
                <a:cs typeface="+mj-cs"/>
              </a:rPr>
              <a:t>Construction Resources</a:t>
            </a:r>
            <a:endParaRPr lang="en-US" altLang="en-US" b="1" dirty="0">
              <a:latin typeface="+mj-lt"/>
            </a:endParaRPr>
          </a:p>
        </p:txBody>
      </p:sp>
      <p:sp>
        <p:nvSpPr>
          <p:cNvPr id="7" name="Text Box 2">
            <a:extLst>
              <a:ext uri="{FF2B5EF4-FFF2-40B4-BE49-F238E27FC236}">
                <a16:creationId xmlns:a16="http://schemas.microsoft.com/office/drawing/2014/main" id="{F97C6260-2DCC-4D5F-88AB-9A9A0EA82256}"/>
              </a:ext>
            </a:extLst>
          </p:cNvPr>
          <p:cNvSpPr txBox="1">
            <a:spLocks noChangeArrowheads="1"/>
          </p:cNvSpPr>
          <p:nvPr/>
        </p:nvSpPr>
        <p:spPr bwMode="auto">
          <a:xfrm rot="16200000">
            <a:off x="-3167548" y="3212452"/>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en-US" sz="2400" dirty="0">
                <a:solidFill>
                  <a:schemeClr val="bg1"/>
                </a:solidFill>
                <a:cs typeface="Times New Roman" pitchFamily="18" charset="0"/>
              </a:rPr>
              <a:t>PLANNING OF EPC PROJECTS</a:t>
            </a:r>
            <a:endParaRPr lang="en-US" altLang="en-US" sz="2400" dirty="0">
              <a:solidFill>
                <a:schemeClr val="bg1"/>
              </a:solidFill>
            </a:endParaRPr>
          </a:p>
        </p:txBody>
      </p:sp>
    </p:spTree>
    <p:extLst>
      <p:ext uri="{BB962C8B-B14F-4D97-AF65-F5344CB8AC3E}">
        <p14:creationId xmlns:p14="http://schemas.microsoft.com/office/powerpoint/2010/main" val="124457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idx="1"/>
          </p:nvPr>
        </p:nvSpPr>
        <p:spPr>
          <a:xfrm>
            <a:off x="685800" y="2895600"/>
            <a:ext cx="8077200" cy="3587262"/>
          </a:xfrm>
        </p:spPr>
        <p:txBody>
          <a:bodyPr lIns="99722" tIns="49861" rIns="99722" bIns="49861"/>
          <a:lstStyle/>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Logic diagrams &amp; overall (Master) Schedule</a:t>
            </a:r>
          </a:p>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Early construction work schedule</a:t>
            </a:r>
          </a:p>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Detailed construction schedule (key area or work package, sub-contract,…)</a:t>
            </a:r>
          </a:p>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Weekly / daily schedules by Craft</a:t>
            </a:r>
          </a:p>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Commissioning &amp; start-up detailed schedule</a:t>
            </a:r>
          </a:p>
        </p:txBody>
      </p:sp>
      <p:sp>
        <p:nvSpPr>
          <p:cNvPr id="1269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D2236557-BF24-4142-8179-7401B9B035D9}" type="slidenum">
              <a:rPr lang="en-US" altLang="en-US" sz="1477">
                <a:solidFill>
                  <a:srgbClr val="FFFFFF"/>
                </a:solidFill>
              </a:rPr>
              <a:pPr eaLnBrk="1" hangingPunct="1">
                <a:spcBef>
                  <a:spcPct val="0"/>
                </a:spcBef>
                <a:buClrTx/>
                <a:buSzTx/>
                <a:buFontTx/>
                <a:buNone/>
              </a:pPr>
              <a:t>108</a:t>
            </a:fld>
            <a:endParaRPr lang="en-US" altLang="en-US" sz="1477">
              <a:solidFill>
                <a:srgbClr val="FFFFFF"/>
              </a:solidFill>
            </a:endParaRPr>
          </a:p>
        </p:txBody>
      </p:sp>
      <p:sp>
        <p:nvSpPr>
          <p:cNvPr id="5" name="Rectangle 2">
            <a:extLst>
              <a:ext uri="{FF2B5EF4-FFF2-40B4-BE49-F238E27FC236}">
                <a16:creationId xmlns:a16="http://schemas.microsoft.com/office/drawing/2014/main" id="{A90AC986-4CB8-4071-AFF9-4116599F1CF9}"/>
              </a:ext>
            </a:extLst>
          </p:cNvPr>
          <p:cNvSpPr txBox="1">
            <a:spLocks noChangeArrowheads="1"/>
          </p:cNvSpPr>
          <p:nvPr/>
        </p:nvSpPr>
        <p:spPr>
          <a:xfrm>
            <a:off x="609600" y="1037492"/>
            <a:ext cx="79248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altLang="en-US" dirty="0"/>
              <a:t>PLANNING OF CONSTRUCTION ACTIVITIES</a:t>
            </a:r>
          </a:p>
        </p:txBody>
      </p:sp>
      <p:sp>
        <p:nvSpPr>
          <p:cNvPr id="6" name="Rectangle 4">
            <a:extLst>
              <a:ext uri="{FF2B5EF4-FFF2-40B4-BE49-F238E27FC236}">
                <a16:creationId xmlns:a16="http://schemas.microsoft.com/office/drawing/2014/main" id="{A09569BE-872E-4A7A-90B6-DEF5CA388F12}"/>
              </a:ext>
            </a:extLst>
          </p:cNvPr>
          <p:cNvSpPr>
            <a:spLocks noChangeArrowheads="1"/>
          </p:cNvSpPr>
          <p:nvPr/>
        </p:nvSpPr>
        <p:spPr bwMode="auto">
          <a:xfrm>
            <a:off x="533400" y="1798565"/>
            <a:ext cx="7010399" cy="97910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6197" tIns="58098" rIns="116197" bIns="58098">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buNone/>
            </a:pPr>
            <a:r>
              <a:rPr lang="en-US" altLang="en-US" b="1" dirty="0">
                <a:solidFill>
                  <a:srgbClr val="292934"/>
                </a:solidFill>
                <a:latin typeface="Calibri"/>
                <a:ea typeface="+mj-ea"/>
                <a:cs typeface="+mj-cs"/>
              </a:rPr>
              <a:t>Types of Construction Schedules &amp; Planning Deliverables</a:t>
            </a:r>
          </a:p>
        </p:txBody>
      </p:sp>
      <p:sp>
        <p:nvSpPr>
          <p:cNvPr id="7" name="Text Box 2">
            <a:extLst>
              <a:ext uri="{FF2B5EF4-FFF2-40B4-BE49-F238E27FC236}">
                <a16:creationId xmlns:a16="http://schemas.microsoft.com/office/drawing/2014/main" id="{3DA4B1EB-C73C-49C2-BDF7-005D57037C61}"/>
              </a:ext>
            </a:extLst>
          </p:cNvPr>
          <p:cNvSpPr txBox="1">
            <a:spLocks noChangeArrowheads="1"/>
          </p:cNvSpPr>
          <p:nvPr/>
        </p:nvSpPr>
        <p:spPr bwMode="auto">
          <a:xfrm rot="16200000">
            <a:off x="-3167548" y="3212452"/>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en-US" sz="2400" dirty="0">
                <a:solidFill>
                  <a:schemeClr val="bg1"/>
                </a:solidFill>
                <a:cs typeface="Times New Roman" pitchFamily="18" charset="0"/>
              </a:rPr>
              <a:t>PLANNING OF EPC PROJECTS</a:t>
            </a:r>
            <a:endParaRPr lang="en-US" altLang="en-US" sz="2400" dirty="0">
              <a:solidFill>
                <a:schemeClr val="bg1"/>
              </a:solidFill>
            </a:endParaRPr>
          </a:p>
        </p:txBody>
      </p:sp>
    </p:spTree>
    <p:extLst>
      <p:ext uri="{BB962C8B-B14F-4D97-AF65-F5344CB8AC3E}">
        <p14:creationId xmlns:p14="http://schemas.microsoft.com/office/powerpoint/2010/main" val="198900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2"/>
          <p:cNvSpPr>
            <a:spLocks noGrp="1" noChangeArrowheads="1"/>
          </p:cNvSpPr>
          <p:nvPr>
            <p:ph type="title"/>
          </p:nvPr>
        </p:nvSpPr>
        <p:spPr>
          <a:xfrm>
            <a:off x="914400" y="2812890"/>
            <a:ext cx="7620000" cy="102120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oAutofit/>
          </a:bodyPr>
          <a:lstStyle/>
          <a:p>
            <a:pPr marL="571500" indent="-571500" algn="ctr" defTabSz="762000">
              <a:lnSpc>
                <a:spcPct val="90000"/>
              </a:lnSpc>
              <a:spcBef>
                <a:spcPct val="50000"/>
              </a:spcBef>
            </a:pPr>
            <a:r>
              <a:rPr lang="en-US" sz="3320" b="1" kern="1200" dirty="0">
                <a:solidFill>
                  <a:schemeClr val="tx1"/>
                </a:solidFill>
                <a:ea typeface="+mn-ea"/>
                <a:cs typeface="Times New Roman" pitchFamily="18" charset="0"/>
              </a:rPr>
              <a:t>4. PROGRESS REPORTING AND PERFORMANCE ANALYSIS</a:t>
            </a:r>
          </a:p>
        </p:txBody>
      </p:sp>
      <p:sp>
        <p:nvSpPr>
          <p:cNvPr id="12902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AD2BEDA4-8A6A-4081-BE68-0FF5959E309E}" type="slidenum">
              <a:rPr lang="en-US" altLang="en-US" sz="1477">
                <a:solidFill>
                  <a:srgbClr val="FFFFFF"/>
                </a:solidFill>
              </a:rPr>
              <a:pPr eaLnBrk="1" hangingPunct="1">
                <a:spcBef>
                  <a:spcPct val="0"/>
                </a:spcBef>
                <a:buClrTx/>
                <a:buSzTx/>
                <a:buFontTx/>
                <a:buNone/>
              </a:pPr>
              <a:t>109</a:t>
            </a:fld>
            <a:endParaRPr lang="en-US" altLang="en-US" sz="1477">
              <a:solidFill>
                <a:srgbClr val="FFFFFF"/>
              </a:solidFill>
            </a:endParaRPr>
          </a:p>
        </p:txBody>
      </p:sp>
    </p:spTree>
    <p:extLst>
      <p:ext uri="{BB962C8B-B14F-4D97-AF65-F5344CB8AC3E}">
        <p14:creationId xmlns:p14="http://schemas.microsoft.com/office/powerpoint/2010/main" val="101516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4"/>
          <p:cNvSpPr>
            <a:spLocks noGrp="1"/>
          </p:cNvSpPr>
          <p:nvPr>
            <p:ph type="sldNum" sz="quarter" idx="12"/>
          </p:nvPr>
        </p:nvSpPr>
        <p:spPr bwMode="auto">
          <a:xfrm>
            <a:off x="3124200" y="6028593"/>
            <a:ext cx="2895600" cy="4396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algn="ctr" eaLnBrk="1" hangingPunct="1">
              <a:spcBef>
                <a:spcPct val="0"/>
              </a:spcBef>
              <a:buClrTx/>
              <a:buSzTx/>
              <a:buFontTx/>
              <a:buNone/>
            </a:pPr>
            <a:fld id="{66E4A598-7941-4BF2-8234-05ECE9A46393}" type="slidenum">
              <a:rPr lang="en-US" altLang="en-US" sz="1477">
                <a:solidFill>
                  <a:srgbClr val="FFFFFF"/>
                </a:solidFill>
              </a:rPr>
              <a:pPr algn="ctr" eaLnBrk="1" hangingPunct="1">
                <a:spcBef>
                  <a:spcPct val="0"/>
                </a:spcBef>
                <a:buClrTx/>
                <a:buSzTx/>
                <a:buFontTx/>
                <a:buNone/>
              </a:pPr>
              <a:t>11</a:t>
            </a:fld>
            <a:endParaRPr lang="en-US" altLang="en-US" sz="1477">
              <a:solidFill>
                <a:srgbClr val="FFFFFF"/>
              </a:solidFill>
            </a:endParaRPr>
          </a:p>
        </p:txBody>
      </p:sp>
      <p:sp>
        <p:nvSpPr>
          <p:cNvPr id="6" name="Text Box 2"/>
          <p:cNvSpPr txBox="1">
            <a:spLocks noChangeArrowheads="1"/>
          </p:cNvSpPr>
          <p:nvPr/>
        </p:nvSpPr>
        <p:spPr bwMode="auto">
          <a:xfrm>
            <a:off x="7327" y="794238"/>
            <a:ext cx="9136673"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defTabSz="7620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defTabSz="7620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rtl="1" eaLnBrk="1" hangingPunct="1">
              <a:lnSpc>
                <a:spcPct val="90000"/>
              </a:lnSpc>
              <a:spcBef>
                <a:spcPct val="50000"/>
              </a:spcBef>
              <a:buClrTx/>
              <a:buSzTx/>
              <a:buFontTx/>
              <a:buNone/>
            </a:pPr>
            <a:r>
              <a:rPr lang="en-US" altLang="en-US" sz="2954" b="1" dirty="0">
                <a:latin typeface="Calibri" pitchFamily="34" charset="0"/>
                <a:cs typeface="Tahoma" pitchFamily="34" charset="0"/>
              </a:rPr>
              <a:t>WHAT IS?</a:t>
            </a:r>
          </a:p>
        </p:txBody>
      </p:sp>
      <p:sp>
        <p:nvSpPr>
          <p:cNvPr id="7" name="TextBox 6"/>
          <p:cNvSpPr txBox="1"/>
          <p:nvPr/>
        </p:nvSpPr>
        <p:spPr>
          <a:xfrm>
            <a:off x="152400" y="1427285"/>
            <a:ext cx="8839200" cy="870294"/>
          </a:xfrm>
          <a:prstGeom prst="rect">
            <a:avLst/>
          </a:prstGeom>
          <a:noFill/>
        </p:spPr>
        <p:txBody>
          <a:bodyPr lIns="116197" tIns="58098" rIns="116197" bIns="58098">
            <a:spAutoFit/>
          </a:bodyPr>
          <a:lstStyle/>
          <a:p>
            <a:pPr marL="495181" lvl="1">
              <a:defRPr/>
            </a:pPr>
            <a:r>
              <a:rPr lang="en-US" altLang="en-US" sz="2585" b="1" dirty="0">
                <a:latin typeface="Calibri" panose="020F0502020204030204" pitchFamily="34" charset="0"/>
              </a:rPr>
              <a:t>6. Planning:</a:t>
            </a:r>
            <a:r>
              <a:rPr lang="en-US" sz="2585" b="1" dirty="0">
                <a:latin typeface="Calibri" panose="020F0502020204030204" pitchFamily="34" charset="0"/>
              </a:rPr>
              <a:t>         </a:t>
            </a:r>
          </a:p>
          <a:p>
            <a:pPr marL="495181" lvl="1">
              <a:defRPr/>
            </a:pPr>
            <a:endParaRPr lang="en-US" sz="646" b="1" u="sng" dirty="0">
              <a:solidFill>
                <a:srgbClr val="292934"/>
              </a:solidFill>
              <a:latin typeface="Calibri" panose="020F0502020204030204" pitchFamily="34" charset="0"/>
            </a:endParaRPr>
          </a:p>
          <a:p>
            <a:pPr marL="798869" lvl="1" indent="-217873">
              <a:buFont typeface="Arial" panose="020B0604020202020204" pitchFamily="34" charset="0"/>
              <a:buChar char="•"/>
              <a:defRPr/>
            </a:pPr>
            <a:endParaRPr lang="en-US" sz="1662" dirty="0">
              <a:solidFill>
                <a:srgbClr val="292934"/>
              </a:solidFill>
              <a:latin typeface="Calibri" panose="020F0502020204030204" pitchFamily="34" charset="0"/>
            </a:endParaRPr>
          </a:p>
        </p:txBody>
      </p:sp>
      <p:sp>
        <p:nvSpPr>
          <p:cNvPr id="8" name="Rectangle 5"/>
          <p:cNvSpPr>
            <a:spLocks noGrp="1" noChangeArrowheads="1"/>
          </p:cNvSpPr>
          <p:nvPr>
            <p:ph idx="1"/>
          </p:nvPr>
        </p:nvSpPr>
        <p:spPr>
          <a:xfrm>
            <a:off x="762000" y="2092569"/>
            <a:ext cx="7848600" cy="3798277"/>
          </a:xfrm>
        </p:spPr>
        <p:txBody>
          <a:bodyPr/>
          <a:lstStyle/>
          <a:p>
            <a:pPr algn="just" eaLnBrk="1" hangingPunct="1"/>
            <a:r>
              <a:rPr lang="en-US" sz="2215" b="1" u="sng" kern="1200" dirty="0">
                <a:latin typeface="Calibri" pitchFamily="34" charset="0"/>
                <a:cs typeface="Arial" pitchFamily="34" charset="0"/>
              </a:rPr>
              <a:t>Planning</a:t>
            </a:r>
            <a:r>
              <a:rPr lang="en-US" sz="1846" b="1" i="1" dirty="0">
                <a:solidFill>
                  <a:srgbClr val="00B0F0"/>
                </a:solidFill>
                <a:cs typeface="Times New Roman" pitchFamily="18" charset="0"/>
              </a:rPr>
              <a:t> </a:t>
            </a:r>
            <a:r>
              <a:rPr lang="en-US" sz="1846" dirty="0">
                <a:latin typeface="+mj-lt"/>
                <a:cs typeface="Arial" pitchFamily="34" charset="0"/>
              </a:rPr>
              <a:t>is the process of thinking about the activities required to achieve a desired goal. It involves the creation and maintenance of a plan</a:t>
            </a:r>
            <a:endParaRPr lang="en-US" sz="1846" dirty="0"/>
          </a:p>
          <a:p>
            <a:pPr marL="216882"/>
            <a:r>
              <a:rPr lang="en-US" sz="1846" dirty="0"/>
              <a:t>In other words;</a:t>
            </a:r>
          </a:p>
          <a:p>
            <a:pPr marL="216882"/>
            <a:r>
              <a:rPr lang="en-US" altLang="en-US" sz="2215" b="1" u="sng" kern="1200" dirty="0">
                <a:latin typeface="Calibri" pitchFamily="34" charset="0"/>
                <a:cs typeface="Arial" pitchFamily="34" charset="0"/>
              </a:rPr>
              <a:t>Planning</a:t>
            </a:r>
            <a:r>
              <a:rPr lang="en-US" altLang="en-US" sz="1846" b="1" dirty="0">
                <a:latin typeface="Times New Roman" pitchFamily="18" charset="0"/>
                <a:cs typeface="Times New Roman" pitchFamily="18" charset="0"/>
              </a:rPr>
              <a:t> </a:t>
            </a:r>
            <a:r>
              <a:rPr lang="en-US" altLang="en-US" sz="1846" dirty="0"/>
              <a:t>Is the establishment of the project activities and events, along with their resources and requirements, in their logical relationship and interrelationships to each other and the  sequence in which they are to be accomplished </a:t>
            </a:r>
          </a:p>
          <a:p>
            <a:pPr marL="216882"/>
            <a:r>
              <a:rPr lang="en-US" altLang="en-US" sz="2215" b="1" u="sng" kern="1200" dirty="0">
                <a:latin typeface="Calibri" pitchFamily="34" charset="0"/>
                <a:cs typeface="Arial" pitchFamily="34" charset="0"/>
              </a:rPr>
              <a:t>Planning</a:t>
            </a:r>
            <a:r>
              <a:rPr lang="en-US" altLang="en-US" sz="1846" dirty="0"/>
              <a:t> is the arrangement of events &amp; activities in a  sequence with no consideration of time (Calendar)</a:t>
            </a:r>
          </a:p>
        </p:txBody>
      </p:sp>
      <p:sp>
        <p:nvSpPr>
          <p:cNvPr id="9" name="TextBox 8"/>
          <p:cNvSpPr txBox="1">
            <a:spLocks noChangeArrowheads="1"/>
          </p:cNvSpPr>
          <p:nvPr/>
        </p:nvSpPr>
        <p:spPr bwMode="auto">
          <a:xfrm>
            <a:off x="5697415" y="5824905"/>
            <a:ext cx="3294185" cy="57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197" tIns="58098" rIns="116197" bIns="58098">
            <a:spAutoFit/>
          </a:bodyPr>
          <a:lstStyle>
            <a:lvl1pPr marL="342900" indent="-3429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6286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857250" indent="-214313"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179513" indent="-214313"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1393825" indent="-160338"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18510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3082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27654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2226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lvl="1" eaLnBrk="1" hangingPunct="1">
              <a:spcBef>
                <a:spcPct val="0"/>
              </a:spcBef>
              <a:buClrTx/>
              <a:buSzTx/>
              <a:buNone/>
            </a:pPr>
            <a:endParaRPr lang="en-GB" altLang="en-US" sz="1477" b="1" dirty="0">
              <a:cs typeface="Times New Roman" pitchFamily="18" charset="0"/>
            </a:endParaRPr>
          </a:p>
          <a:p>
            <a:pPr lvl="1" eaLnBrk="1" hangingPunct="1">
              <a:spcBef>
                <a:spcPct val="0"/>
              </a:spcBef>
              <a:buClrTx/>
              <a:buSzTx/>
              <a:buNone/>
            </a:pPr>
            <a:r>
              <a:rPr lang="en-GB" altLang="en-US" sz="1477" b="1" i="1" dirty="0">
                <a:solidFill>
                  <a:srgbClr val="00B0F0"/>
                </a:solidFill>
                <a:cs typeface="Times New Roman" pitchFamily="18" charset="0"/>
              </a:rPr>
              <a:t>* PMI (</a:t>
            </a:r>
            <a:r>
              <a:rPr lang="en-GB" altLang="en-US" sz="1477" b="1" i="1" dirty="0" err="1">
                <a:solidFill>
                  <a:srgbClr val="00B0F0"/>
                </a:solidFill>
                <a:cs typeface="Times New Roman" pitchFamily="18" charset="0"/>
              </a:rPr>
              <a:t>PMBOK</a:t>
            </a:r>
            <a:r>
              <a:rPr lang="en-GB" altLang="en-US" sz="1477" b="1" i="1" dirty="0">
                <a:solidFill>
                  <a:srgbClr val="00B0F0"/>
                </a:solidFill>
                <a:cs typeface="Times New Roman" pitchFamily="18" charset="0"/>
              </a:rPr>
              <a:t> </a:t>
            </a:r>
            <a:r>
              <a:rPr lang="en-GB" altLang="en-US" sz="1050" b="1" i="1" dirty="0">
                <a:solidFill>
                  <a:srgbClr val="00B0F0"/>
                </a:solidFill>
                <a:cs typeface="Times New Roman" pitchFamily="18" charset="0"/>
              </a:rPr>
              <a:t>5</a:t>
            </a:r>
            <a:r>
              <a:rPr lang="en-GB" altLang="en-US" sz="1050" b="1" i="1" baseline="30000" dirty="0">
                <a:solidFill>
                  <a:srgbClr val="00B0F0"/>
                </a:solidFill>
                <a:cs typeface="Times New Roman" pitchFamily="18" charset="0"/>
              </a:rPr>
              <a:t>th</a:t>
            </a:r>
            <a:r>
              <a:rPr lang="en-GB" altLang="en-US" sz="1477" b="1" i="1" dirty="0">
                <a:solidFill>
                  <a:srgbClr val="00B0F0"/>
                </a:solidFill>
                <a:cs typeface="Times New Roman" pitchFamily="18" charset="0"/>
              </a:rPr>
              <a:t> Edition)</a:t>
            </a:r>
            <a:endParaRPr lang="en-GB" altLang="en-US" sz="1477" b="1" dirty="0">
              <a:cs typeface="Times New Roman" pitchFamily="18" charset="0"/>
            </a:endParaRPr>
          </a:p>
        </p:txBody>
      </p:sp>
      <p:sp>
        <p:nvSpPr>
          <p:cNvPr id="10" name="Slide Number Placeholder 4"/>
          <p:cNvSpPr txBox="1">
            <a:spLocks/>
          </p:cNvSpPr>
          <p:nvPr/>
        </p:nvSpPr>
        <p:spPr bwMode="auto">
          <a:xfrm>
            <a:off x="7620000" y="281354"/>
            <a:ext cx="1066800" cy="30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rtlCol="0" anchor="ctr" anchorCtr="0" compatLnSpc="1">
            <a:prstTxWarp prst="textNoShape">
              <a:avLst/>
            </a:prstTxWarp>
          </a:bodyPr>
          <a:lstStyle>
            <a:defPPr>
              <a:defRPr lang="en-US"/>
            </a:defPPr>
            <a:lvl1pPr algn="l" rtl="0" eaLnBrk="0" fontAlgn="base" hangingPunct="0">
              <a:spcBef>
                <a:spcPct val="20000"/>
              </a:spcBef>
              <a:spcAft>
                <a:spcPct val="0"/>
              </a:spcAft>
              <a:buClr>
                <a:schemeClr val="accent1"/>
              </a:buClr>
              <a:buSzPct val="85000"/>
              <a:buFont typeface="Arial" pitchFamily="34" charset="0"/>
              <a:buChar char="•"/>
              <a:defRPr sz="28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chemeClr val="accent1"/>
              </a:buClr>
              <a:buFont typeface="Arial" pitchFamily="34" charset="0"/>
              <a:buChar char="•"/>
              <a:defRPr sz="19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11</a:t>
            </a:fld>
            <a:endParaRPr lang="en-US" altLang="en-US" sz="1477">
              <a:solidFill>
                <a:srgbClr val="FFFFFF"/>
              </a:solidFill>
            </a:endParaRPr>
          </a:p>
        </p:txBody>
      </p:sp>
      <p:sp>
        <p:nvSpPr>
          <p:cNvPr id="11" name="Text Box 2">
            <a:extLst>
              <a:ext uri="{FF2B5EF4-FFF2-40B4-BE49-F238E27FC236}">
                <a16:creationId xmlns:a16="http://schemas.microsoft.com/office/drawing/2014/main" id="{F597C626-2B65-4AF2-8177-E2B76AA136C7}"/>
              </a:ext>
            </a:extLst>
          </p:cNvPr>
          <p:cNvSpPr txBox="1">
            <a:spLocks noChangeArrowheads="1"/>
          </p:cNvSpPr>
          <p:nvPr/>
        </p:nvSpPr>
        <p:spPr bwMode="auto">
          <a:xfrm rot="16200000">
            <a:off x="-3167548" y="3212451"/>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sz="2400" dirty="0">
                <a:solidFill>
                  <a:schemeClr val="bg1"/>
                </a:solidFill>
              </a:rPr>
              <a:t>INTRODUCTION</a:t>
            </a:r>
            <a:endParaRPr lang="en-US" altLang="en-US" sz="2800" dirty="0">
              <a:solidFill>
                <a:schemeClr val="bg1"/>
              </a:solidFill>
            </a:endParaRPr>
          </a:p>
        </p:txBody>
      </p:sp>
    </p:spTree>
    <p:extLst>
      <p:ext uri="{BB962C8B-B14F-4D97-AF65-F5344CB8AC3E}">
        <p14:creationId xmlns:p14="http://schemas.microsoft.com/office/powerpoint/2010/main" val="206126350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6777405" y="2584938"/>
            <a:ext cx="1210408" cy="1336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spcBef>
                <a:spcPct val="0"/>
              </a:spcBef>
              <a:buClrTx/>
              <a:buSzTx/>
              <a:buFontTx/>
              <a:buNone/>
            </a:pPr>
            <a:endParaRPr lang="en-US" altLang="en-US" sz="1939"/>
          </a:p>
        </p:txBody>
      </p:sp>
      <p:sp>
        <p:nvSpPr>
          <p:cNvPr id="130051" name="Rectangle 3"/>
          <p:cNvSpPr>
            <a:spLocks noChangeArrowheads="1"/>
          </p:cNvSpPr>
          <p:nvPr/>
        </p:nvSpPr>
        <p:spPr bwMode="auto">
          <a:xfrm>
            <a:off x="571322" y="2067656"/>
            <a:ext cx="8280888" cy="28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722" tIns="49861" rIns="99722" bIns="49861"/>
          <a:lstStyle>
            <a:lvl1pPr marL="342900" indent="-342900" defTabSz="762000" eaLnBrk="0" hangingPunct="0">
              <a:spcBef>
                <a:spcPct val="20000"/>
              </a:spcBef>
              <a:buClr>
                <a:schemeClr val="accent1"/>
              </a:buClr>
              <a:buSzPct val="85000"/>
              <a:buFont typeface="Arial" pitchFamily="34" charset="0"/>
              <a:buChar char="•"/>
              <a:tabLst>
                <a:tab pos="566738" algn="l"/>
              </a:tabLst>
              <a:defRPr sz="2800">
                <a:solidFill>
                  <a:schemeClr val="tx1"/>
                </a:solidFill>
                <a:latin typeface="Arial" pitchFamily="34" charset="0"/>
              </a:defRPr>
            </a:lvl1pPr>
            <a:lvl2pPr marL="742950" indent="-285750" defTabSz="762000" eaLnBrk="0" hangingPunct="0">
              <a:spcBef>
                <a:spcPct val="20000"/>
              </a:spcBef>
              <a:buClr>
                <a:schemeClr val="accent1"/>
              </a:buClr>
              <a:buSzPct val="85000"/>
              <a:buFont typeface="Arial" pitchFamily="34" charset="0"/>
              <a:buChar char="•"/>
              <a:tabLst>
                <a:tab pos="566738" algn="l"/>
              </a:tabLst>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tabLst>
                <a:tab pos="566738" algn="l"/>
              </a:tabLst>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tabLst>
                <a:tab pos="566738" algn="l"/>
              </a:tabLst>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tabLst>
                <a:tab pos="566738" algn="l"/>
              </a:tabLst>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tabLst>
                <a:tab pos="566738" algn="l"/>
              </a:tabLst>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tabLst>
                <a:tab pos="566738" algn="l"/>
              </a:tabLst>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tabLst>
                <a:tab pos="566738" algn="l"/>
              </a:tabLst>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tabLst>
                <a:tab pos="566738" algn="l"/>
              </a:tabLst>
              <a:defRPr sz="1600">
                <a:solidFill>
                  <a:schemeClr val="tx1"/>
                </a:solidFill>
                <a:latin typeface="Arial" pitchFamily="34" charset="0"/>
              </a:defRPr>
            </a:lvl9pPr>
          </a:lstStyle>
          <a:p>
            <a:pPr marL="857250" lvl="2" indent="-457200" algn="just" defTabSz="371475" eaLnBrk="1" hangingPunct="1">
              <a:lnSpc>
                <a:spcPct val="90000"/>
              </a:lnSpc>
              <a:spcBef>
                <a:spcPct val="0"/>
              </a:spcBef>
              <a:spcAft>
                <a:spcPts val="1200"/>
              </a:spcAft>
              <a:buClr>
                <a:schemeClr val="tx1"/>
              </a:buClr>
              <a:buSzTx/>
              <a:buFont typeface="+mj-lt"/>
              <a:buAutoNum type="arabicPeriod"/>
              <a:defRPr/>
            </a:pPr>
            <a:r>
              <a:rPr lang="de-DE" altLang="en-US" sz="2250" dirty="0">
                <a:latin typeface="+mn-lt"/>
                <a:cs typeface="Arial" panose="020B0604020202020204" pitchFamily="34" charset="0"/>
              </a:rPr>
              <a:t>Introduction </a:t>
            </a:r>
          </a:p>
          <a:p>
            <a:pPr marL="857250" lvl="2" indent="-457200" algn="just" defTabSz="371475" eaLnBrk="1" hangingPunct="1">
              <a:lnSpc>
                <a:spcPct val="90000"/>
              </a:lnSpc>
              <a:spcBef>
                <a:spcPct val="0"/>
              </a:spcBef>
              <a:spcAft>
                <a:spcPts val="1200"/>
              </a:spcAft>
              <a:buClr>
                <a:schemeClr val="tx1"/>
              </a:buClr>
              <a:buSzTx/>
              <a:buFont typeface="+mj-lt"/>
              <a:buAutoNum type="arabicPeriod"/>
              <a:defRPr/>
            </a:pPr>
            <a:r>
              <a:rPr lang="de-DE" altLang="en-US" sz="2250" dirty="0">
                <a:latin typeface="+mn-lt"/>
                <a:cs typeface="Arial" panose="020B0604020202020204" pitchFamily="34" charset="0"/>
              </a:rPr>
              <a:t>Progress Measurement</a:t>
            </a:r>
          </a:p>
          <a:p>
            <a:pPr marL="857250" lvl="2" indent="-457200" algn="just" defTabSz="371475" eaLnBrk="1" hangingPunct="1">
              <a:lnSpc>
                <a:spcPct val="90000"/>
              </a:lnSpc>
              <a:spcBef>
                <a:spcPct val="0"/>
              </a:spcBef>
              <a:spcAft>
                <a:spcPts val="1200"/>
              </a:spcAft>
              <a:buClr>
                <a:schemeClr val="tx1"/>
              </a:buClr>
              <a:buSzTx/>
              <a:buFont typeface="+mj-lt"/>
              <a:buAutoNum type="arabicPeriod"/>
              <a:defRPr/>
            </a:pPr>
            <a:r>
              <a:rPr lang="de-DE" altLang="en-US" sz="2250" dirty="0">
                <a:latin typeface="+mn-lt"/>
                <a:cs typeface="Arial" panose="020B0604020202020204" pitchFamily="34" charset="0"/>
              </a:rPr>
              <a:t>Progress Calculation</a:t>
            </a:r>
          </a:p>
          <a:p>
            <a:pPr marL="857250" lvl="2" indent="-457200" algn="just" defTabSz="371475" eaLnBrk="1" hangingPunct="1">
              <a:lnSpc>
                <a:spcPct val="90000"/>
              </a:lnSpc>
              <a:spcBef>
                <a:spcPct val="0"/>
              </a:spcBef>
              <a:spcAft>
                <a:spcPts val="1200"/>
              </a:spcAft>
              <a:buClr>
                <a:schemeClr val="tx1"/>
              </a:buClr>
              <a:buSzTx/>
              <a:buFont typeface="+mj-lt"/>
              <a:buAutoNum type="arabicPeriod"/>
              <a:defRPr/>
            </a:pPr>
            <a:r>
              <a:rPr lang="de-DE" altLang="en-US" sz="2250" dirty="0">
                <a:latin typeface="+mn-lt"/>
                <a:cs typeface="Arial" panose="020B0604020202020204" pitchFamily="34" charset="0"/>
              </a:rPr>
              <a:t>Project WBS and Progress Reporting</a:t>
            </a:r>
          </a:p>
          <a:p>
            <a:pPr marL="857250" lvl="2" indent="-457200" algn="just" defTabSz="371475" eaLnBrk="1" hangingPunct="1">
              <a:lnSpc>
                <a:spcPct val="90000"/>
              </a:lnSpc>
              <a:spcBef>
                <a:spcPct val="0"/>
              </a:spcBef>
              <a:spcAft>
                <a:spcPts val="1200"/>
              </a:spcAft>
              <a:buClr>
                <a:schemeClr val="tx1"/>
              </a:buClr>
              <a:buSzTx/>
              <a:buFont typeface="+mj-lt"/>
              <a:buAutoNum type="arabicPeriod"/>
              <a:defRPr/>
            </a:pPr>
            <a:r>
              <a:rPr lang="de-DE" altLang="en-US" sz="2250" dirty="0">
                <a:latin typeface="+mn-lt"/>
                <a:cs typeface="Arial" panose="020B0604020202020204" pitchFamily="34" charset="0"/>
              </a:rPr>
              <a:t>Progress Report Content</a:t>
            </a:r>
          </a:p>
        </p:txBody>
      </p:sp>
      <p:sp>
        <p:nvSpPr>
          <p:cNvPr id="130052" name="Rectangle 14"/>
          <p:cNvSpPr>
            <a:spLocks noChangeArrowheads="1"/>
          </p:cNvSpPr>
          <p:nvPr/>
        </p:nvSpPr>
        <p:spPr bwMode="auto">
          <a:xfrm>
            <a:off x="381000" y="1037492"/>
            <a:ext cx="8458200" cy="82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342900" indent="-342900" defTabSz="739775" eaLnBrk="0" hangingPunct="0">
              <a:spcBef>
                <a:spcPct val="20000"/>
              </a:spcBef>
              <a:buClr>
                <a:schemeClr val="accent1"/>
              </a:buClr>
              <a:buSzPct val="85000"/>
              <a:buFont typeface="Arial" pitchFamily="34" charset="0"/>
              <a:buChar char="•"/>
              <a:tabLst>
                <a:tab pos="406400" algn="l"/>
                <a:tab pos="682625" algn="l"/>
                <a:tab pos="855663" algn="l"/>
              </a:tabLst>
              <a:defRPr sz="2800">
                <a:solidFill>
                  <a:schemeClr val="tx1"/>
                </a:solidFill>
                <a:latin typeface="Arial" pitchFamily="34" charset="0"/>
              </a:defRPr>
            </a:lvl1pPr>
            <a:lvl2pPr marL="742950" indent="-285750" defTabSz="739775" eaLnBrk="0" hangingPunct="0">
              <a:spcBef>
                <a:spcPct val="20000"/>
              </a:spcBef>
              <a:buClr>
                <a:schemeClr val="accent1"/>
              </a:buClr>
              <a:buSzPct val="85000"/>
              <a:buFont typeface="Arial" pitchFamily="34" charset="0"/>
              <a:buChar char="•"/>
              <a:tabLst>
                <a:tab pos="406400" algn="l"/>
                <a:tab pos="682625" algn="l"/>
                <a:tab pos="855663" algn="l"/>
              </a:tabLst>
              <a:defRPr sz="2300">
                <a:solidFill>
                  <a:schemeClr val="tx1"/>
                </a:solidFill>
                <a:latin typeface="Arial" pitchFamily="34" charset="0"/>
              </a:defRPr>
            </a:lvl2pPr>
            <a:lvl3pPr marL="1143000" indent="-228600" defTabSz="739775" eaLnBrk="0" hangingPunct="0">
              <a:spcBef>
                <a:spcPct val="20000"/>
              </a:spcBef>
              <a:buClr>
                <a:schemeClr val="accent1"/>
              </a:buClr>
              <a:buSzPct val="90000"/>
              <a:buFont typeface="Arial" pitchFamily="34" charset="0"/>
              <a:buChar char="•"/>
              <a:tabLst>
                <a:tab pos="406400" algn="l"/>
                <a:tab pos="682625" algn="l"/>
                <a:tab pos="855663" algn="l"/>
              </a:tabLst>
              <a:defRPr sz="2100">
                <a:solidFill>
                  <a:schemeClr val="tx1"/>
                </a:solidFill>
                <a:latin typeface="Arial" pitchFamily="34" charset="0"/>
              </a:defRPr>
            </a:lvl3pPr>
            <a:lvl4pPr marL="1600200" indent="-228600" defTabSz="739775" eaLnBrk="0" hangingPunct="0">
              <a:spcBef>
                <a:spcPct val="20000"/>
              </a:spcBef>
              <a:buClr>
                <a:schemeClr val="accent1"/>
              </a:buClr>
              <a:buFont typeface="Arial" pitchFamily="34" charset="0"/>
              <a:buChar char="•"/>
              <a:tabLst>
                <a:tab pos="406400" algn="l"/>
                <a:tab pos="682625" algn="l"/>
                <a:tab pos="855663" algn="l"/>
              </a:tabLst>
              <a:defRPr sz="1900">
                <a:solidFill>
                  <a:schemeClr val="tx1"/>
                </a:solidFill>
                <a:latin typeface="Arial" pitchFamily="34" charset="0"/>
              </a:defRPr>
            </a:lvl4pPr>
            <a:lvl5pPr marL="2057400" indent="-228600" defTabSz="739775" eaLnBrk="0" hangingPunct="0">
              <a:spcBef>
                <a:spcPct val="20000"/>
              </a:spcBef>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5pPr>
            <a:lvl6pPr marL="25146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6pPr>
            <a:lvl7pPr marL="29718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7pPr>
            <a:lvl8pPr marL="34290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8pPr>
            <a:lvl9pPr marL="38862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9pPr>
          </a:lstStyle>
          <a:p>
            <a:pPr marL="571500" indent="-571500" algn="ctr" defTabSz="762000" rtl="1" eaLnBrk="1" hangingPunct="1">
              <a:lnSpc>
                <a:spcPct val="90000"/>
              </a:lnSpc>
              <a:spcBef>
                <a:spcPct val="50000"/>
              </a:spcBef>
              <a:buClrTx/>
              <a:buSzTx/>
              <a:buNone/>
            </a:pPr>
            <a:r>
              <a:rPr lang="en-US" altLang="en-US" sz="2954" b="1" dirty="0">
                <a:latin typeface="Calibri" pitchFamily="34" charset="0"/>
                <a:cs typeface="Tahoma" pitchFamily="34" charset="0"/>
              </a:rPr>
              <a:t>PROGRESS MEASUREMENT &amp; REPORTING</a:t>
            </a:r>
          </a:p>
        </p:txBody>
      </p:sp>
      <p:sp>
        <p:nvSpPr>
          <p:cNvPr id="130053" name="Slide Number Placeholder 5"/>
          <p:cNvSpPr>
            <a:spLocks noGrp="1"/>
          </p:cNvSpPr>
          <p:nvPr/>
        </p:nvSpPr>
        <p:spPr bwMode="auto">
          <a:xfrm>
            <a:off x="6553200" y="6101862"/>
            <a:ext cx="2133600" cy="3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r" eaLnBrk="1" hangingPunct="1">
              <a:spcBef>
                <a:spcPct val="0"/>
              </a:spcBef>
              <a:buClrTx/>
              <a:buSzTx/>
              <a:buFontTx/>
              <a:buNone/>
            </a:pPr>
            <a:fld id="{1DED5040-E16B-4DB3-8053-C9652C7B4F3C}" type="slidenum">
              <a:rPr lang="en-US" altLang="en-US" sz="1292">
                <a:solidFill>
                  <a:srgbClr val="898989"/>
                </a:solidFill>
              </a:rPr>
              <a:pPr algn="r" eaLnBrk="1" hangingPunct="1">
                <a:spcBef>
                  <a:spcPct val="0"/>
                </a:spcBef>
                <a:buClrTx/>
                <a:buSzTx/>
                <a:buFontTx/>
                <a:buNone/>
              </a:pPr>
              <a:t>110</a:t>
            </a:fld>
            <a:endParaRPr lang="en-US" altLang="en-US" sz="1292">
              <a:solidFill>
                <a:srgbClr val="898989"/>
              </a:solidFill>
            </a:endParaRPr>
          </a:p>
        </p:txBody>
      </p:sp>
    </p:spTree>
    <p:extLst>
      <p:ext uri="{BB962C8B-B14F-4D97-AF65-F5344CB8AC3E}">
        <p14:creationId xmlns:p14="http://schemas.microsoft.com/office/powerpoint/2010/main" val="424142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idx="1"/>
          </p:nvPr>
        </p:nvSpPr>
        <p:spPr>
          <a:xfrm>
            <a:off x="457200" y="1795096"/>
            <a:ext cx="8229600" cy="4300904"/>
          </a:xfrm>
        </p:spPr>
        <p:txBody>
          <a:bodyPr rtlCol="0">
            <a:noAutofit/>
          </a:bodyPr>
          <a:lstStyle/>
          <a:p>
            <a:pPr marL="736600" lvl="2" indent="-336550" algn="just" defTabSz="371475">
              <a:spcBef>
                <a:spcPct val="0"/>
              </a:spcBef>
              <a:spcAft>
                <a:spcPts val="1200"/>
              </a:spcAft>
              <a:buClr>
                <a:schemeClr val="tx1"/>
              </a:buClr>
              <a:buFontTx/>
              <a:buChar char="•"/>
              <a:defRPr/>
            </a:pPr>
            <a:r>
              <a:rPr lang="en-US" altLang="en-US" sz="2250" kern="1200" dirty="0">
                <a:cs typeface="Arial" panose="020B0604020202020204" pitchFamily="34" charset="0"/>
              </a:rPr>
              <a:t>Measuring and reporting Project Progress – during execution – is a main function of PM &amp; PC.</a:t>
            </a:r>
          </a:p>
          <a:p>
            <a:pPr marL="736600" lvl="2" indent="-336550" algn="just" defTabSz="371475">
              <a:spcBef>
                <a:spcPct val="0"/>
              </a:spcBef>
              <a:spcAft>
                <a:spcPts val="1200"/>
              </a:spcAft>
              <a:buClr>
                <a:schemeClr val="tx1"/>
              </a:buClr>
              <a:buFontTx/>
              <a:buChar char="•"/>
              <a:defRPr/>
            </a:pPr>
            <a:r>
              <a:rPr lang="en-US" altLang="en-US" sz="2250" kern="1200" dirty="0">
                <a:cs typeface="Arial" panose="020B0604020202020204" pitchFamily="34" charset="0"/>
              </a:rPr>
              <a:t>Project Progress Report is a major tool in monitoring project execution. In case of project delays, progress reports present – in detail – areas of delay and possible areas of recovery.</a:t>
            </a:r>
          </a:p>
          <a:p>
            <a:pPr marL="736600" lvl="2" indent="-336550" algn="just" defTabSz="371475">
              <a:spcBef>
                <a:spcPct val="0"/>
              </a:spcBef>
              <a:spcAft>
                <a:spcPts val="1200"/>
              </a:spcAft>
              <a:buClr>
                <a:schemeClr val="tx1"/>
              </a:buClr>
              <a:buFontTx/>
              <a:buChar char="•"/>
              <a:defRPr/>
            </a:pPr>
            <a:r>
              <a:rPr lang="en-US" altLang="en-US" sz="2250" kern="1200" dirty="0">
                <a:cs typeface="Arial" panose="020B0604020202020204" pitchFamily="34" charset="0"/>
              </a:rPr>
              <a:t>In most of the projects, progress is used to compensate contractors, and Evaluate the performance of various disciplines participating in project execution.</a:t>
            </a:r>
          </a:p>
          <a:p>
            <a:pPr marL="736600" lvl="2" indent="-336550" algn="just" defTabSz="371475">
              <a:spcBef>
                <a:spcPct val="0"/>
              </a:spcBef>
              <a:spcAft>
                <a:spcPts val="1200"/>
              </a:spcAft>
              <a:buClr>
                <a:schemeClr val="tx1"/>
              </a:buClr>
              <a:buFontTx/>
              <a:buChar char="•"/>
              <a:defRPr/>
            </a:pPr>
            <a:r>
              <a:rPr lang="en-US" altLang="en-US" sz="2250" kern="1200" dirty="0">
                <a:cs typeface="Arial" panose="020B0604020202020204" pitchFamily="34" charset="0"/>
              </a:rPr>
              <a:t>Progress measurement is a major point that must be clearly specified from the early bidding stages of the project.</a:t>
            </a:r>
          </a:p>
        </p:txBody>
      </p:sp>
      <p:sp>
        <p:nvSpPr>
          <p:cNvPr id="131076" name="Slide Number Placeholder 5"/>
          <p:cNvSpPr>
            <a:spLocks noGrp="1"/>
          </p:cNvSpPr>
          <p:nvPr/>
        </p:nvSpPr>
        <p:spPr bwMode="auto">
          <a:xfrm>
            <a:off x="6553200" y="6101862"/>
            <a:ext cx="2133600" cy="3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r" eaLnBrk="1" hangingPunct="1">
              <a:spcBef>
                <a:spcPct val="0"/>
              </a:spcBef>
              <a:buClrTx/>
              <a:buSzTx/>
              <a:buFontTx/>
              <a:buNone/>
            </a:pPr>
            <a:fld id="{D314D3A9-FBD5-4F19-AE7A-6EB9FAB900A5}" type="slidenum">
              <a:rPr lang="en-US" altLang="en-US" sz="1292">
                <a:solidFill>
                  <a:srgbClr val="898989"/>
                </a:solidFill>
              </a:rPr>
              <a:pPr algn="r" eaLnBrk="1" hangingPunct="1">
                <a:spcBef>
                  <a:spcPct val="0"/>
                </a:spcBef>
                <a:buClrTx/>
                <a:buSzTx/>
                <a:buFontTx/>
                <a:buNone/>
              </a:pPr>
              <a:t>111</a:t>
            </a:fld>
            <a:endParaRPr lang="en-US" altLang="en-US" sz="1292">
              <a:solidFill>
                <a:srgbClr val="898989"/>
              </a:solidFill>
            </a:endParaRPr>
          </a:p>
        </p:txBody>
      </p:sp>
      <p:sp>
        <p:nvSpPr>
          <p:cNvPr id="5" name="Rectangle 14">
            <a:extLst>
              <a:ext uri="{FF2B5EF4-FFF2-40B4-BE49-F238E27FC236}">
                <a16:creationId xmlns:a16="http://schemas.microsoft.com/office/drawing/2014/main" id="{4D5E0AF3-5B82-4C30-B911-967CC978B997}"/>
              </a:ext>
            </a:extLst>
          </p:cNvPr>
          <p:cNvSpPr>
            <a:spLocks noChangeArrowheads="1"/>
          </p:cNvSpPr>
          <p:nvPr/>
        </p:nvSpPr>
        <p:spPr bwMode="auto">
          <a:xfrm>
            <a:off x="381000" y="1037492"/>
            <a:ext cx="84582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342900" indent="-342900" defTabSz="739775" eaLnBrk="0" hangingPunct="0">
              <a:spcBef>
                <a:spcPct val="20000"/>
              </a:spcBef>
              <a:buClr>
                <a:schemeClr val="accent1"/>
              </a:buClr>
              <a:buSzPct val="85000"/>
              <a:buFont typeface="Arial" pitchFamily="34" charset="0"/>
              <a:buChar char="•"/>
              <a:tabLst>
                <a:tab pos="406400" algn="l"/>
                <a:tab pos="682625" algn="l"/>
                <a:tab pos="855663" algn="l"/>
              </a:tabLst>
              <a:defRPr sz="2800">
                <a:solidFill>
                  <a:schemeClr val="tx1"/>
                </a:solidFill>
                <a:latin typeface="Arial" pitchFamily="34" charset="0"/>
              </a:defRPr>
            </a:lvl1pPr>
            <a:lvl2pPr marL="742950" indent="-285750" defTabSz="739775" eaLnBrk="0" hangingPunct="0">
              <a:spcBef>
                <a:spcPct val="20000"/>
              </a:spcBef>
              <a:buClr>
                <a:schemeClr val="accent1"/>
              </a:buClr>
              <a:buSzPct val="85000"/>
              <a:buFont typeface="Arial" pitchFamily="34" charset="0"/>
              <a:buChar char="•"/>
              <a:tabLst>
                <a:tab pos="406400" algn="l"/>
                <a:tab pos="682625" algn="l"/>
                <a:tab pos="855663" algn="l"/>
              </a:tabLst>
              <a:defRPr sz="2300">
                <a:solidFill>
                  <a:schemeClr val="tx1"/>
                </a:solidFill>
                <a:latin typeface="Arial" pitchFamily="34" charset="0"/>
              </a:defRPr>
            </a:lvl2pPr>
            <a:lvl3pPr marL="1143000" indent="-228600" defTabSz="739775" eaLnBrk="0" hangingPunct="0">
              <a:spcBef>
                <a:spcPct val="20000"/>
              </a:spcBef>
              <a:buClr>
                <a:schemeClr val="accent1"/>
              </a:buClr>
              <a:buSzPct val="90000"/>
              <a:buFont typeface="Arial" pitchFamily="34" charset="0"/>
              <a:buChar char="•"/>
              <a:tabLst>
                <a:tab pos="406400" algn="l"/>
                <a:tab pos="682625" algn="l"/>
                <a:tab pos="855663" algn="l"/>
              </a:tabLst>
              <a:defRPr sz="2100">
                <a:solidFill>
                  <a:schemeClr val="tx1"/>
                </a:solidFill>
                <a:latin typeface="Arial" pitchFamily="34" charset="0"/>
              </a:defRPr>
            </a:lvl3pPr>
            <a:lvl4pPr marL="1600200" indent="-228600" defTabSz="739775" eaLnBrk="0" hangingPunct="0">
              <a:spcBef>
                <a:spcPct val="20000"/>
              </a:spcBef>
              <a:buClr>
                <a:schemeClr val="accent1"/>
              </a:buClr>
              <a:buFont typeface="Arial" pitchFamily="34" charset="0"/>
              <a:buChar char="•"/>
              <a:tabLst>
                <a:tab pos="406400" algn="l"/>
                <a:tab pos="682625" algn="l"/>
                <a:tab pos="855663" algn="l"/>
              </a:tabLst>
              <a:defRPr sz="1900">
                <a:solidFill>
                  <a:schemeClr val="tx1"/>
                </a:solidFill>
                <a:latin typeface="Arial" pitchFamily="34" charset="0"/>
              </a:defRPr>
            </a:lvl4pPr>
            <a:lvl5pPr marL="2057400" indent="-228600" defTabSz="739775" eaLnBrk="0" hangingPunct="0">
              <a:spcBef>
                <a:spcPct val="20000"/>
              </a:spcBef>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5pPr>
            <a:lvl6pPr marL="25146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6pPr>
            <a:lvl7pPr marL="29718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7pPr>
            <a:lvl8pPr marL="34290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8pPr>
            <a:lvl9pPr marL="38862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9pPr>
          </a:lstStyle>
          <a:p>
            <a:pPr marL="571500" indent="-571500" algn="ctr" defTabSz="762000" eaLnBrk="1" hangingPunct="1">
              <a:lnSpc>
                <a:spcPct val="90000"/>
              </a:lnSpc>
              <a:spcBef>
                <a:spcPct val="50000"/>
              </a:spcBef>
              <a:buClrTx/>
              <a:buSzTx/>
              <a:buNone/>
            </a:pPr>
            <a:r>
              <a:rPr lang="en-US" altLang="en-US" sz="2954" b="1" dirty="0">
                <a:latin typeface="Calibri" pitchFamily="34" charset="0"/>
                <a:cs typeface="Tahoma" pitchFamily="34" charset="0"/>
              </a:rPr>
              <a:t>1. INTRODUCTION</a:t>
            </a:r>
          </a:p>
        </p:txBody>
      </p:sp>
      <p:sp>
        <p:nvSpPr>
          <p:cNvPr id="7" name="Text Box 2">
            <a:extLst>
              <a:ext uri="{FF2B5EF4-FFF2-40B4-BE49-F238E27FC236}">
                <a16:creationId xmlns:a16="http://schemas.microsoft.com/office/drawing/2014/main" id="{C11D0800-D7DA-4CE7-A5E5-A2B403E26F3A}"/>
              </a:ext>
            </a:extLst>
          </p:cNvPr>
          <p:cNvSpPr txBox="1">
            <a:spLocks noChangeArrowheads="1"/>
          </p:cNvSpPr>
          <p:nvPr/>
        </p:nvSpPr>
        <p:spPr bwMode="auto">
          <a:xfrm rot="16200000">
            <a:off x="-3167548" y="3254002"/>
            <a:ext cx="6858004" cy="34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pPr marL="571500" indent="-571500" defTabSz="762000"/>
            <a:r>
              <a:rPr lang="en-US" altLang="en-US" sz="1800" dirty="0">
                <a:solidFill>
                  <a:schemeClr val="bg1"/>
                </a:solidFill>
              </a:rPr>
              <a:t>PROGRESS MEASUREMENT &amp; REPORTING</a:t>
            </a:r>
          </a:p>
        </p:txBody>
      </p:sp>
    </p:spTree>
    <p:extLst>
      <p:ext uri="{BB962C8B-B14F-4D97-AF65-F5344CB8AC3E}">
        <p14:creationId xmlns:p14="http://schemas.microsoft.com/office/powerpoint/2010/main" val="395509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57200" y="844062"/>
            <a:ext cx="8229600" cy="685800"/>
          </a:xfrm>
        </p:spPr>
        <p:txBody>
          <a:bodyPr anchor="t"/>
          <a:lstStyle/>
          <a:p>
            <a:pPr defTabSz="990363">
              <a:defRPr/>
            </a:pPr>
            <a:r>
              <a:rPr lang="en-US" altLang="en-US" sz="3508" b="1">
                <a:latin typeface="Times New Roman" pitchFamily="18" charset="0"/>
                <a:cs typeface="Times New Roman" pitchFamily="18" charset="0"/>
              </a:rPr>
              <a:t>(1) INTRODUCTION (Cont’d)</a:t>
            </a:r>
          </a:p>
        </p:txBody>
      </p:sp>
      <p:sp>
        <p:nvSpPr>
          <p:cNvPr id="138243" name="Rectangle 3"/>
          <p:cNvSpPr>
            <a:spLocks noGrp="1" noChangeArrowheads="1"/>
          </p:cNvSpPr>
          <p:nvPr>
            <p:ph idx="1"/>
          </p:nvPr>
        </p:nvSpPr>
        <p:spPr>
          <a:xfrm>
            <a:off x="457200" y="2057399"/>
            <a:ext cx="8229600" cy="3685443"/>
          </a:xfrm>
        </p:spPr>
        <p:txBody>
          <a:bodyPr rtlCol="0">
            <a:normAutofit/>
          </a:bodyPr>
          <a:lstStyle/>
          <a:p>
            <a:pPr marL="736600" lvl="2" indent="-336550" algn="just" defTabSz="371475">
              <a:lnSpc>
                <a:spcPct val="90000"/>
              </a:lnSpc>
              <a:spcBef>
                <a:spcPct val="0"/>
              </a:spcBef>
              <a:spcAft>
                <a:spcPts val="1200"/>
              </a:spcAft>
              <a:buClr>
                <a:schemeClr val="tx1"/>
              </a:buClr>
              <a:buFontTx/>
              <a:buChar char="•"/>
              <a:tabLst>
                <a:tab pos="314647" algn="l"/>
                <a:tab pos="739333" algn="l"/>
              </a:tabLst>
              <a:defRPr/>
            </a:pPr>
            <a:r>
              <a:rPr lang="en-US" altLang="en-US" sz="2250" kern="1200" dirty="0">
                <a:cs typeface="Arial" panose="020B0604020202020204" pitchFamily="34" charset="0"/>
              </a:rPr>
              <a:t>PM/PC team shall issue a periodic progress report that is:</a:t>
            </a:r>
          </a:p>
          <a:p>
            <a:pPr marL="1085850" lvl="1" indent="-342900" algn="just" defTabSz="371475">
              <a:lnSpc>
                <a:spcPct val="90000"/>
              </a:lnSpc>
              <a:spcAft>
                <a:spcPts val="600"/>
              </a:spcAft>
              <a:buClr>
                <a:schemeClr val="tx1"/>
              </a:buClr>
              <a:buFont typeface="Arial" panose="020B0604020202020204" pitchFamily="34" charset="0"/>
              <a:buChar char="•"/>
              <a:tabLst>
                <a:tab pos="314647" algn="l"/>
                <a:tab pos="739333" algn="l"/>
              </a:tabLst>
              <a:defRPr/>
            </a:pPr>
            <a:r>
              <a:rPr lang="en-US" altLang="en-US" sz="2250" dirty="0">
                <a:latin typeface="+mj-lt"/>
                <a:cs typeface="Arial" pitchFamily="34" charset="0"/>
              </a:rPr>
              <a:t>	Comprehensive; covers all project scope</a:t>
            </a:r>
          </a:p>
          <a:p>
            <a:pPr marL="1085850" lvl="1" indent="-342900" algn="just" defTabSz="371475">
              <a:lnSpc>
                <a:spcPct val="90000"/>
              </a:lnSpc>
              <a:spcAft>
                <a:spcPts val="600"/>
              </a:spcAft>
              <a:buClr>
                <a:schemeClr val="tx1"/>
              </a:buClr>
              <a:buFont typeface="Arial" panose="020B0604020202020204" pitchFamily="34" charset="0"/>
              <a:buChar char="•"/>
              <a:tabLst>
                <a:tab pos="314647" algn="l"/>
                <a:tab pos="739333" algn="l"/>
              </a:tabLst>
              <a:defRPr/>
            </a:pPr>
            <a:r>
              <a:rPr lang="en-US" altLang="en-US" sz="2250" dirty="0">
                <a:latin typeface="+mj-lt"/>
                <a:cs typeface="Arial" pitchFamily="34" charset="0"/>
              </a:rPr>
              <a:t>	Current / up-to-date</a:t>
            </a:r>
          </a:p>
          <a:p>
            <a:pPr marL="1085850" lvl="1" indent="-342900" algn="just" defTabSz="371475">
              <a:lnSpc>
                <a:spcPct val="90000"/>
              </a:lnSpc>
              <a:spcAft>
                <a:spcPts val="600"/>
              </a:spcAft>
              <a:buClr>
                <a:schemeClr val="tx1"/>
              </a:buClr>
              <a:buFont typeface="Arial" panose="020B0604020202020204" pitchFamily="34" charset="0"/>
              <a:buChar char="•"/>
              <a:tabLst>
                <a:tab pos="314647" algn="l"/>
                <a:tab pos="739333" algn="l"/>
              </a:tabLst>
              <a:defRPr/>
            </a:pPr>
            <a:r>
              <a:rPr lang="en-US" altLang="en-US" sz="2250" dirty="0">
                <a:latin typeface="+mj-lt"/>
                <a:cs typeface="Arial" pitchFamily="34" charset="0"/>
              </a:rPr>
              <a:t>	Conforming with project / contract approved procedures</a:t>
            </a:r>
          </a:p>
          <a:p>
            <a:pPr marL="1085850" lvl="1" indent="-342900" algn="just" defTabSz="371475">
              <a:lnSpc>
                <a:spcPct val="90000"/>
              </a:lnSpc>
              <a:spcAft>
                <a:spcPts val="600"/>
              </a:spcAft>
              <a:buClr>
                <a:schemeClr val="tx1"/>
              </a:buClr>
              <a:buFont typeface="Arial" panose="020B0604020202020204" pitchFamily="34" charset="0"/>
              <a:buChar char="•"/>
              <a:tabLst>
                <a:tab pos="314647" algn="l"/>
                <a:tab pos="739333" algn="l"/>
              </a:tabLst>
              <a:defRPr/>
            </a:pPr>
            <a:r>
              <a:rPr lang="en-US" altLang="en-US" sz="2250" dirty="0">
                <a:latin typeface="+mj-lt"/>
                <a:cs typeface="Arial" pitchFamily="34" charset="0"/>
              </a:rPr>
              <a:t>	Providing analysis of status / delays and proposing possible courses of actions.</a:t>
            </a:r>
          </a:p>
        </p:txBody>
      </p:sp>
      <p:sp>
        <p:nvSpPr>
          <p:cNvPr id="132100" name="Slide Number Placeholder 5"/>
          <p:cNvSpPr>
            <a:spLocks noGrp="1"/>
          </p:cNvSpPr>
          <p:nvPr/>
        </p:nvSpPr>
        <p:spPr bwMode="auto">
          <a:xfrm>
            <a:off x="6553200" y="6101862"/>
            <a:ext cx="2133600" cy="3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r" eaLnBrk="1" hangingPunct="1">
              <a:spcBef>
                <a:spcPct val="0"/>
              </a:spcBef>
              <a:buClrTx/>
              <a:buSzTx/>
              <a:buFontTx/>
              <a:buNone/>
            </a:pPr>
            <a:fld id="{28179B0A-3C3F-49F4-8F90-31E29B664B34}" type="slidenum">
              <a:rPr lang="en-US" altLang="en-US" sz="1292">
                <a:solidFill>
                  <a:srgbClr val="898989"/>
                </a:solidFill>
              </a:rPr>
              <a:pPr algn="r" eaLnBrk="1" hangingPunct="1">
                <a:spcBef>
                  <a:spcPct val="0"/>
                </a:spcBef>
                <a:buClrTx/>
                <a:buSzTx/>
                <a:buFontTx/>
                <a:buNone/>
              </a:pPr>
              <a:t>112</a:t>
            </a:fld>
            <a:endParaRPr lang="en-US" altLang="en-US" sz="1292">
              <a:solidFill>
                <a:srgbClr val="898989"/>
              </a:solidFill>
            </a:endParaRPr>
          </a:p>
        </p:txBody>
      </p:sp>
      <p:sp>
        <p:nvSpPr>
          <p:cNvPr id="8" name="Text Box 2">
            <a:extLst>
              <a:ext uri="{FF2B5EF4-FFF2-40B4-BE49-F238E27FC236}">
                <a16:creationId xmlns:a16="http://schemas.microsoft.com/office/drawing/2014/main" id="{208BDA92-2FA3-4296-9D15-3FA3785CD504}"/>
              </a:ext>
            </a:extLst>
          </p:cNvPr>
          <p:cNvSpPr txBox="1">
            <a:spLocks noChangeArrowheads="1"/>
          </p:cNvSpPr>
          <p:nvPr/>
        </p:nvSpPr>
        <p:spPr bwMode="auto">
          <a:xfrm rot="16200000">
            <a:off x="-3167548" y="3254002"/>
            <a:ext cx="6858004" cy="34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pPr marL="571500" indent="-571500" defTabSz="762000"/>
            <a:r>
              <a:rPr lang="en-US" altLang="en-US" sz="1800" dirty="0">
                <a:solidFill>
                  <a:schemeClr val="bg1"/>
                </a:solidFill>
              </a:rPr>
              <a:t>PROGRESS MEASUREMENT &amp; REPORTING</a:t>
            </a:r>
          </a:p>
        </p:txBody>
      </p:sp>
      <p:sp>
        <p:nvSpPr>
          <p:cNvPr id="9" name="Rectangle 14">
            <a:extLst>
              <a:ext uri="{FF2B5EF4-FFF2-40B4-BE49-F238E27FC236}">
                <a16:creationId xmlns:a16="http://schemas.microsoft.com/office/drawing/2014/main" id="{22947326-D917-4DD3-9ABD-318B07F327D3}"/>
              </a:ext>
            </a:extLst>
          </p:cNvPr>
          <p:cNvSpPr>
            <a:spLocks noChangeArrowheads="1"/>
          </p:cNvSpPr>
          <p:nvPr/>
        </p:nvSpPr>
        <p:spPr bwMode="auto">
          <a:xfrm>
            <a:off x="381000" y="1037492"/>
            <a:ext cx="84582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342900" indent="-342900" defTabSz="739775" eaLnBrk="0" hangingPunct="0">
              <a:spcBef>
                <a:spcPct val="20000"/>
              </a:spcBef>
              <a:buClr>
                <a:schemeClr val="accent1"/>
              </a:buClr>
              <a:buSzPct val="85000"/>
              <a:buFont typeface="Arial" pitchFamily="34" charset="0"/>
              <a:buChar char="•"/>
              <a:tabLst>
                <a:tab pos="406400" algn="l"/>
                <a:tab pos="682625" algn="l"/>
                <a:tab pos="855663" algn="l"/>
              </a:tabLst>
              <a:defRPr sz="2800">
                <a:solidFill>
                  <a:schemeClr val="tx1"/>
                </a:solidFill>
                <a:latin typeface="Arial" pitchFamily="34" charset="0"/>
              </a:defRPr>
            </a:lvl1pPr>
            <a:lvl2pPr marL="742950" indent="-285750" defTabSz="739775" eaLnBrk="0" hangingPunct="0">
              <a:spcBef>
                <a:spcPct val="20000"/>
              </a:spcBef>
              <a:buClr>
                <a:schemeClr val="accent1"/>
              </a:buClr>
              <a:buSzPct val="85000"/>
              <a:buFont typeface="Arial" pitchFamily="34" charset="0"/>
              <a:buChar char="•"/>
              <a:tabLst>
                <a:tab pos="406400" algn="l"/>
                <a:tab pos="682625" algn="l"/>
                <a:tab pos="855663" algn="l"/>
              </a:tabLst>
              <a:defRPr sz="2300">
                <a:solidFill>
                  <a:schemeClr val="tx1"/>
                </a:solidFill>
                <a:latin typeface="Arial" pitchFamily="34" charset="0"/>
              </a:defRPr>
            </a:lvl2pPr>
            <a:lvl3pPr marL="1143000" indent="-228600" defTabSz="739775" eaLnBrk="0" hangingPunct="0">
              <a:spcBef>
                <a:spcPct val="20000"/>
              </a:spcBef>
              <a:buClr>
                <a:schemeClr val="accent1"/>
              </a:buClr>
              <a:buSzPct val="90000"/>
              <a:buFont typeface="Arial" pitchFamily="34" charset="0"/>
              <a:buChar char="•"/>
              <a:tabLst>
                <a:tab pos="406400" algn="l"/>
                <a:tab pos="682625" algn="l"/>
                <a:tab pos="855663" algn="l"/>
              </a:tabLst>
              <a:defRPr sz="2100">
                <a:solidFill>
                  <a:schemeClr val="tx1"/>
                </a:solidFill>
                <a:latin typeface="Arial" pitchFamily="34" charset="0"/>
              </a:defRPr>
            </a:lvl3pPr>
            <a:lvl4pPr marL="1600200" indent="-228600" defTabSz="739775" eaLnBrk="0" hangingPunct="0">
              <a:spcBef>
                <a:spcPct val="20000"/>
              </a:spcBef>
              <a:buClr>
                <a:schemeClr val="accent1"/>
              </a:buClr>
              <a:buFont typeface="Arial" pitchFamily="34" charset="0"/>
              <a:buChar char="•"/>
              <a:tabLst>
                <a:tab pos="406400" algn="l"/>
                <a:tab pos="682625" algn="l"/>
                <a:tab pos="855663" algn="l"/>
              </a:tabLst>
              <a:defRPr sz="1900">
                <a:solidFill>
                  <a:schemeClr val="tx1"/>
                </a:solidFill>
                <a:latin typeface="Arial" pitchFamily="34" charset="0"/>
              </a:defRPr>
            </a:lvl4pPr>
            <a:lvl5pPr marL="2057400" indent="-228600" defTabSz="739775" eaLnBrk="0" hangingPunct="0">
              <a:spcBef>
                <a:spcPct val="20000"/>
              </a:spcBef>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5pPr>
            <a:lvl6pPr marL="25146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6pPr>
            <a:lvl7pPr marL="29718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7pPr>
            <a:lvl8pPr marL="34290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8pPr>
            <a:lvl9pPr marL="38862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9pPr>
          </a:lstStyle>
          <a:p>
            <a:pPr marL="571500" indent="-571500" algn="ctr" defTabSz="762000" eaLnBrk="1" hangingPunct="1">
              <a:lnSpc>
                <a:spcPct val="90000"/>
              </a:lnSpc>
              <a:spcBef>
                <a:spcPct val="50000"/>
              </a:spcBef>
              <a:buClrTx/>
              <a:buSzTx/>
              <a:buNone/>
            </a:pPr>
            <a:r>
              <a:rPr lang="en-US" altLang="en-US" sz="2954" b="1" dirty="0">
                <a:latin typeface="Calibri" pitchFamily="34" charset="0"/>
                <a:cs typeface="Tahoma" pitchFamily="34" charset="0"/>
              </a:rPr>
              <a:t>1. INTRODUCTION </a:t>
            </a:r>
            <a:r>
              <a:rPr lang="en-US" altLang="en-US" sz="2000" b="1" dirty="0">
                <a:latin typeface="Calibri" pitchFamily="34" charset="0"/>
                <a:cs typeface="Tahoma" pitchFamily="34" charset="0"/>
              </a:rPr>
              <a:t>(Cont’d)</a:t>
            </a:r>
          </a:p>
        </p:txBody>
      </p:sp>
    </p:spTree>
    <p:extLst>
      <p:ext uri="{BB962C8B-B14F-4D97-AF65-F5344CB8AC3E}">
        <p14:creationId xmlns:p14="http://schemas.microsoft.com/office/powerpoint/2010/main" val="177851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381000" y="874835"/>
            <a:ext cx="8229600" cy="685800"/>
          </a:xfrm>
        </p:spPr>
        <p:txBody>
          <a:bodyPr anchor="t">
            <a:normAutofit fontScale="90000"/>
          </a:bodyPr>
          <a:lstStyle/>
          <a:p>
            <a:pPr defTabSz="990363">
              <a:defRPr/>
            </a:pPr>
            <a:r>
              <a:rPr lang="en-US" altLang="en-US" sz="3508" b="1">
                <a:latin typeface="Times New Roman" pitchFamily="18" charset="0"/>
                <a:cs typeface="Times New Roman" pitchFamily="18" charset="0"/>
              </a:rPr>
              <a:t>(2) PROGRESS MEASUREMENT</a:t>
            </a:r>
          </a:p>
        </p:txBody>
      </p:sp>
      <p:sp>
        <p:nvSpPr>
          <p:cNvPr id="139267" name="Rectangle 3"/>
          <p:cNvSpPr>
            <a:spLocks noGrp="1" noChangeArrowheads="1"/>
          </p:cNvSpPr>
          <p:nvPr>
            <p:ph idx="1"/>
          </p:nvPr>
        </p:nvSpPr>
        <p:spPr>
          <a:xfrm>
            <a:off x="762000" y="1828800"/>
            <a:ext cx="7924800" cy="2667000"/>
          </a:xfrm>
        </p:spPr>
        <p:txBody>
          <a:bodyPr rtlCol="0">
            <a:noAutofit/>
          </a:bodyPr>
          <a:lstStyle/>
          <a:p>
            <a:pPr marL="736600" lvl="2" indent="-336550" algn="just" defTabSz="371475">
              <a:spcBef>
                <a:spcPct val="0"/>
              </a:spcBef>
              <a:spcAft>
                <a:spcPts val="1200"/>
              </a:spcAft>
              <a:buClr>
                <a:schemeClr val="tx1"/>
              </a:buClr>
              <a:buFontTx/>
              <a:buChar char="•"/>
              <a:defRPr/>
            </a:pPr>
            <a:r>
              <a:rPr lang="en-US" altLang="en-US" sz="2250" kern="1200" dirty="0">
                <a:cs typeface="Arial" panose="020B0604020202020204" pitchFamily="34" charset="0"/>
              </a:rPr>
              <a:t>Measuring achieved progress has several techniques, which are used in various cases, depending on the nature of the project / activity and the execution circumstances.</a:t>
            </a:r>
          </a:p>
          <a:p>
            <a:pPr marL="736600" lvl="2" indent="-336550" algn="just" defTabSz="371475">
              <a:spcBef>
                <a:spcPct val="0"/>
              </a:spcBef>
              <a:spcAft>
                <a:spcPts val="1200"/>
              </a:spcAft>
              <a:buClr>
                <a:schemeClr val="tx1"/>
              </a:buClr>
              <a:buFontTx/>
              <a:buChar char="•"/>
              <a:defRPr/>
            </a:pPr>
            <a:endParaRPr lang="en-US" altLang="en-US" sz="2250" kern="1200" dirty="0">
              <a:cs typeface="Arial" panose="020B0604020202020204" pitchFamily="34" charset="0"/>
            </a:endParaRPr>
          </a:p>
          <a:p>
            <a:pPr marL="736600" lvl="2" indent="-336550" algn="just" defTabSz="371475">
              <a:spcBef>
                <a:spcPct val="0"/>
              </a:spcBef>
              <a:spcAft>
                <a:spcPts val="1200"/>
              </a:spcAft>
              <a:buClr>
                <a:schemeClr val="tx1"/>
              </a:buClr>
              <a:buFontTx/>
              <a:buChar char="•"/>
              <a:defRPr/>
            </a:pPr>
            <a:r>
              <a:rPr lang="en-US" altLang="en-US" sz="2250" kern="1200" dirty="0">
                <a:cs typeface="Arial" panose="020B0604020202020204" pitchFamily="34" charset="0"/>
              </a:rPr>
              <a:t>Different methods have pros &amp; cons, for both the owner and contractor.</a:t>
            </a:r>
          </a:p>
          <a:p>
            <a:endParaRPr lang="en-US" altLang="en-US" sz="2250" dirty="0"/>
          </a:p>
        </p:txBody>
      </p:sp>
      <p:sp>
        <p:nvSpPr>
          <p:cNvPr id="133124" name="Slide Number Placeholder 5"/>
          <p:cNvSpPr>
            <a:spLocks noGrp="1"/>
          </p:cNvSpPr>
          <p:nvPr/>
        </p:nvSpPr>
        <p:spPr bwMode="auto">
          <a:xfrm>
            <a:off x="6553200" y="6101862"/>
            <a:ext cx="2133600" cy="3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r" eaLnBrk="1" hangingPunct="1">
              <a:spcBef>
                <a:spcPct val="0"/>
              </a:spcBef>
              <a:buClrTx/>
              <a:buSzTx/>
              <a:buFontTx/>
              <a:buNone/>
            </a:pPr>
            <a:fld id="{884B5713-06C6-4793-8540-0A3161BEC361}" type="slidenum">
              <a:rPr lang="en-US" altLang="en-US" sz="1292">
                <a:solidFill>
                  <a:srgbClr val="898989"/>
                </a:solidFill>
              </a:rPr>
              <a:pPr algn="r" eaLnBrk="1" hangingPunct="1">
                <a:spcBef>
                  <a:spcPct val="0"/>
                </a:spcBef>
                <a:buClrTx/>
                <a:buSzTx/>
                <a:buFontTx/>
                <a:buNone/>
              </a:pPr>
              <a:t>113</a:t>
            </a:fld>
            <a:endParaRPr lang="en-US" altLang="en-US" sz="1292">
              <a:solidFill>
                <a:srgbClr val="898989"/>
              </a:solidFill>
            </a:endParaRPr>
          </a:p>
        </p:txBody>
      </p:sp>
      <p:sp>
        <p:nvSpPr>
          <p:cNvPr id="5" name="Rectangle 14">
            <a:extLst>
              <a:ext uri="{FF2B5EF4-FFF2-40B4-BE49-F238E27FC236}">
                <a16:creationId xmlns:a16="http://schemas.microsoft.com/office/drawing/2014/main" id="{E0376C62-E998-4717-8311-52716AE3FDA8}"/>
              </a:ext>
            </a:extLst>
          </p:cNvPr>
          <p:cNvSpPr>
            <a:spLocks noChangeArrowheads="1"/>
          </p:cNvSpPr>
          <p:nvPr/>
        </p:nvSpPr>
        <p:spPr bwMode="auto">
          <a:xfrm>
            <a:off x="533400" y="1037492"/>
            <a:ext cx="85344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9722" tIns="49861" rIns="99722" bIns="49861">
            <a:spAutoFit/>
          </a:bodyPr>
          <a:lstStyle>
            <a:lvl1pPr marL="342900" indent="-342900" defTabSz="739775" eaLnBrk="0" hangingPunct="0">
              <a:spcBef>
                <a:spcPct val="20000"/>
              </a:spcBef>
              <a:buClr>
                <a:schemeClr val="accent1"/>
              </a:buClr>
              <a:buSzPct val="85000"/>
              <a:buFont typeface="Arial" pitchFamily="34" charset="0"/>
              <a:buChar char="•"/>
              <a:tabLst>
                <a:tab pos="406400" algn="l"/>
                <a:tab pos="682625" algn="l"/>
                <a:tab pos="855663" algn="l"/>
              </a:tabLst>
              <a:defRPr sz="2800">
                <a:solidFill>
                  <a:schemeClr val="tx1"/>
                </a:solidFill>
                <a:latin typeface="Arial" pitchFamily="34" charset="0"/>
              </a:defRPr>
            </a:lvl1pPr>
            <a:lvl2pPr marL="742950" indent="-285750" defTabSz="739775" eaLnBrk="0" hangingPunct="0">
              <a:spcBef>
                <a:spcPct val="20000"/>
              </a:spcBef>
              <a:buClr>
                <a:schemeClr val="accent1"/>
              </a:buClr>
              <a:buSzPct val="85000"/>
              <a:buFont typeface="Arial" pitchFamily="34" charset="0"/>
              <a:buChar char="•"/>
              <a:tabLst>
                <a:tab pos="406400" algn="l"/>
                <a:tab pos="682625" algn="l"/>
                <a:tab pos="855663" algn="l"/>
              </a:tabLst>
              <a:defRPr sz="2300">
                <a:solidFill>
                  <a:schemeClr val="tx1"/>
                </a:solidFill>
                <a:latin typeface="Arial" pitchFamily="34" charset="0"/>
              </a:defRPr>
            </a:lvl2pPr>
            <a:lvl3pPr marL="1143000" indent="-228600" defTabSz="739775" eaLnBrk="0" hangingPunct="0">
              <a:spcBef>
                <a:spcPct val="20000"/>
              </a:spcBef>
              <a:buClr>
                <a:schemeClr val="accent1"/>
              </a:buClr>
              <a:buSzPct val="90000"/>
              <a:buFont typeface="Arial" pitchFamily="34" charset="0"/>
              <a:buChar char="•"/>
              <a:tabLst>
                <a:tab pos="406400" algn="l"/>
                <a:tab pos="682625" algn="l"/>
                <a:tab pos="855663" algn="l"/>
              </a:tabLst>
              <a:defRPr sz="2100">
                <a:solidFill>
                  <a:schemeClr val="tx1"/>
                </a:solidFill>
                <a:latin typeface="Arial" pitchFamily="34" charset="0"/>
              </a:defRPr>
            </a:lvl3pPr>
            <a:lvl4pPr marL="1600200" indent="-228600" defTabSz="739775" eaLnBrk="0" hangingPunct="0">
              <a:spcBef>
                <a:spcPct val="20000"/>
              </a:spcBef>
              <a:buClr>
                <a:schemeClr val="accent1"/>
              </a:buClr>
              <a:buFont typeface="Arial" pitchFamily="34" charset="0"/>
              <a:buChar char="•"/>
              <a:tabLst>
                <a:tab pos="406400" algn="l"/>
                <a:tab pos="682625" algn="l"/>
                <a:tab pos="855663" algn="l"/>
              </a:tabLst>
              <a:defRPr sz="1900">
                <a:solidFill>
                  <a:schemeClr val="tx1"/>
                </a:solidFill>
                <a:latin typeface="Arial" pitchFamily="34" charset="0"/>
              </a:defRPr>
            </a:lvl4pPr>
            <a:lvl5pPr marL="2057400" indent="-228600" defTabSz="739775" eaLnBrk="0" hangingPunct="0">
              <a:spcBef>
                <a:spcPct val="20000"/>
              </a:spcBef>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5pPr>
            <a:lvl6pPr marL="25146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6pPr>
            <a:lvl7pPr marL="29718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7pPr>
            <a:lvl8pPr marL="34290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8pPr>
            <a:lvl9pPr marL="38862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9pPr>
          </a:lstStyle>
          <a:p>
            <a:pPr marL="571500" indent="-571500" algn="ctr" defTabSz="762000" rtl="1" eaLnBrk="1" hangingPunct="1">
              <a:lnSpc>
                <a:spcPct val="90000"/>
              </a:lnSpc>
              <a:spcBef>
                <a:spcPct val="50000"/>
              </a:spcBef>
              <a:buClrTx/>
              <a:buSzTx/>
              <a:buNone/>
            </a:pPr>
            <a:r>
              <a:rPr lang="en-US" altLang="en-US" sz="2954" b="1" dirty="0">
                <a:latin typeface="Calibri" pitchFamily="34" charset="0"/>
                <a:cs typeface="Tahoma" pitchFamily="34" charset="0"/>
              </a:rPr>
              <a:t>2. PROGRESS MEASUREMENT</a:t>
            </a:r>
          </a:p>
        </p:txBody>
      </p:sp>
      <p:sp>
        <p:nvSpPr>
          <p:cNvPr id="6" name="Text Box 2">
            <a:extLst>
              <a:ext uri="{FF2B5EF4-FFF2-40B4-BE49-F238E27FC236}">
                <a16:creationId xmlns:a16="http://schemas.microsoft.com/office/drawing/2014/main" id="{E9B245B1-ED8A-4B68-8D5E-CE01F19BE427}"/>
              </a:ext>
            </a:extLst>
          </p:cNvPr>
          <p:cNvSpPr txBox="1">
            <a:spLocks noChangeArrowheads="1"/>
          </p:cNvSpPr>
          <p:nvPr/>
        </p:nvSpPr>
        <p:spPr bwMode="auto">
          <a:xfrm rot="16200000">
            <a:off x="-3167548" y="3254002"/>
            <a:ext cx="6858004" cy="34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pPr marL="571500" indent="-571500" defTabSz="762000"/>
            <a:r>
              <a:rPr lang="en-US" altLang="en-US" sz="1800" dirty="0">
                <a:solidFill>
                  <a:schemeClr val="bg1"/>
                </a:solidFill>
              </a:rPr>
              <a:t>PROGRESS MEASUREMENT &amp; REPORTING</a:t>
            </a:r>
          </a:p>
        </p:txBody>
      </p:sp>
    </p:spTree>
    <p:extLst>
      <p:ext uri="{BB962C8B-B14F-4D97-AF65-F5344CB8AC3E}">
        <p14:creationId xmlns:p14="http://schemas.microsoft.com/office/powerpoint/2010/main" val="240975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idx="1"/>
          </p:nvPr>
        </p:nvSpPr>
        <p:spPr>
          <a:xfrm>
            <a:off x="762000" y="1828800"/>
            <a:ext cx="7924800" cy="2579077"/>
          </a:xfrm>
        </p:spPr>
        <p:txBody>
          <a:bodyPr rtlCol="0">
            <a:noAutofit/>
          </a:bodyPr>
          <a:lstStyle/>
          <a:p>
            <a:r>
              <a:rPr lang="en-US" altLang="en-US" sz="2250" dirty="0"/>
              <a:t>Different methods for progress measurement – for separate activities:</a:t>
            </a:r>
          </a:p>
          <a:p>
            <a:endParaRPr lang="en-US" altLang="en-US" sz="2250" dirty="0"/>
          </a:p>
          <a:p>
            <a:r>
              <a:rPr lang="en-US" altLang="en-US" sz="2250" dirty="0"/>
              <a:t>	(1)	Supervisor Opinion.</a:t>
            </a:r>
          </a:p>
          <a:p>
            <a:r>
              <a:rPr lang="en-US" altLang="en-US" sz="2250" dirty="0"/>
              <a:t>	(2)	Start / Finish.</a:t>
            </a:r>
          </a:p>
          <a:p>
            <a:r>
              <a:rPr lang="en-US" altLang="en-US" sz="2250" dirty="0"/>
              <a:t>	(3)	Units Completed.</a:t>
            </a:r>
          </a:p>
          <a:p>
            <a:r>
              <a:rPr lang="en-US" altLang="en-US" sz="2250" dirty="0"/>
              <a:t>	(4)	Incremental Milestones</a:t>
            </a:r>
          </a:p>
        </p:txBody>
      </p:sp>
      <p:sp>
        <p:nvSpPr>
          <p:cNvPr id="133124" name="Slide Number Placeholder 5"/>
          <p:cNvSpPr>
            <a:spLocks noGrp="1"/>
          </p:cNvSpPr>
          <p:nvPr/>
        </p:nvSpPr>
        <p:spPr bwMode="auto">
          <a:xfrm>
            <a:off x="-85403" y="120161"/>
            <a:ext cx="533400" cy="3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r" eaLnBrk="1" hangingPunct="1">
              <a:spcBef>
                <a:spcPct val="0"/>
              </a:spcBef>
              <a:buClrTx/>
              <a:buSzTx/>
              <a:buFontTx/>
              <a:buNone/>
            </a:pPr>
            <a:fld id="{884B5713-06C6-4793-8540-0A3161BEC361}" type="slidenum">
              <a:rPr lang="en-US" altLang="en-US" sz="1292">
                <a:solidFill>
                  <a:schemeClr val="bg1"/>
                </a:solidFill>
              </a:rPr>
              <a:pPr algn="r" eaLnBrk="1" hangingPunct="1">
                <a:spcBef>
                  <a:spcPct val="0"/>
                </a:spcBef>
                <a:buClrTx/>
                <a:buSzTx/>
                <a:buFontTx/>
                <a:buNone/>
              </a:pPr>
              <a:t>114</a:t>
            </a:fld>
            <a:endParaRPr lang="en-US" altLang="en-US" sz="1292" dirty="0">
              <a:solidFill>
                <a:schemeClr val="bg1"/>
              </a:solidFill>
            </a:endParaRPr>
          </a:p>
        </p:txBody>
      </p:sp>
      <p:sp>
        <p:nvSpPr>
          <p:cNvPr id="6" name="Text Box 2">
            <a:extLst>
              <a:ext uri="{FF2B5EF4-FFF2-40B4-BE49-F238E27FC236}">
                <a16:creationId xmlns:a16="http://schemas.microsoft.com/office/drawing/2014/main" id="{EFC8D3DE-1E8C-4BD2-8E76-44A396F12F43}"/>
              </a:ext>
            </a:extLst>
          </p:cNvPr>
          <p:cNvSpPr txBox="1">
            <a:spLocks noChangeArrowheads="1"/>
          </p:cNvSpPr>
          <p:nvPr/>
        </p:nvSpPr>
        <p:spPr bwMode="auto">
          <a:xfrm rot="16200000">
            <a:off x="-3167548" y="3254002"/>
            <a:ext cx="6858004" cy="34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pPr marL="571500" indent="-571500" defTabSz="762000"/>
            <a:r>
              <a:rPr lang="en-US" altLang="en-US" sz="1800" dirty="0">
                <a:solidFill>
                  <a:schemeClr val="bg1"/>
                </a:solidFill>
              </a:rPr>
              <a:t>PROGRESS MEASUREMENT &amp; REPORTING</a:t>
            </a:r>
          </a:p>
        </p:txBody>
      </p:sp>
      <p:sp>
        <p:nvSpPr>
          <p:cNvPr id="9" name="Rectangle 14">
            <a:extLst>
              <a:ext uri="{FF2B5EF4-FFF2-40B4-BE49-F238E27FC236}">
                <a16:creationId xmlns:a16="http://schemas.microsoft.com/office/drawing/2014/main" id="{F03EA731-7809-477B-B189-8D73B91AD728}"/>
              </a:ext>
            </a:extLst>
          </p:cNvPr>
          <p:cNvSpPr>
            <a:spLocks noChangeArrowheads="1"/>
          </p:cNvSpPr>
          <p:nvPr/>
        </p:nvSpPr>
        <p:spPr bwMode="auto">
          <a:xfrm>
            <a:off x="533400" y="1037492"/>
            <a:ext cx="85344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9722" tIns="49861" rIns="99722" bIns="49861">
            <a:spAutoFit/>
          </a:bodyPr>
          <a:lstStyle>
            <a:lvl1pPr marL="342900" indent="-342900" defTabSz="739775" eaLnBrk="0" hangingPunct="0">
              <a:spcBef>
                <a:spcPct val="20000"/>
              </a:spcBef>
              <a:buClr>
                <a:schemeClr val="accent1"/>
              </a:buClr>
              <a:buSzPct val="85000"/>
              <a:buFont typeface="Arial" pitchFamily="34" charset="0"/>
              <a:buChar char="•"/>
              <a:tabLst>
                <a:tab pos="406400" algn="l"/>
                <a:tab pos="682625" algn="l"/>
                <a:tab pos="855663" algn="l"/>
              </a:tabLst>
              <a:defRPr sz="2800">
                <a:solidFill>
                  <a:schemeClr val="tx1"/>
                </a:solidFill>
                <a:latin typeface="Arial" pitchFamily="34" charset="0"/>
              </a:defRPr>
            </a:lvl1pPr>
            <a:lvl2pPr marL="742950" indent="-285750" defTabSz="739775" eaLnBrk="0" hangingPunct="0">
              <a:spcBef>
                <a:spcPct val="20000"/>
              </a:spcBef>
              <a:buClr>
                <a:schemeClr val="accent1"/>
              </a:buClr>
              <a:buSzPct val="85000"/>
              <a:buFont typeface="Arial" pitchFamily="34" charset="0"/>
              <a:buChar char="•"/>
              <a:tabLst>
                <a:tab pos="406400" algn="l"/>
                <a:tab pos="682625" algn="l"/>
                <a:tab pos="855663" algn="l"/>
              </a:tabLst>
              <a:defRPr sz="2300">
                <a:solidFill>
                  <a:schemeClr val="tx1"/>
                </a:solidFill>
                <a:latin typeface="Arial" pitchFamily="34" charset="0"/>
              </a:defRPr>
            </a:lvl2pPr>
            <a:lvl3pPr marL="1143000" indent="-228600" defTabSz="739775" eaLnBrk="0" hangingPunct="0">
              <a:spcBef>
                <a:spcPct val="20000"/>
              </a:spcBef>
              <a:buClr>
                <a:schemeClr val="accent1"/>
              </a:buClr>
              <a:buSzPct val="90000"/>
              <a:buFont typeface="Arial" pitchFamily="34" charset="0"/>
              <a:buChar char="•"/>
              <a:tabLst>
                <a:tab pos="406400" algn="l"/>
                <a:tab pos="682625" algn="l"/>
                <a:tab pos="855663" algn="l"/>
              </a:tabLst>
              <a:defRPr sz="2100">
                <a:solidFill>
                  <a:schemeClr val="tx1"/>
                </a:solidFill>
                <a:latin typeface="Arial" pitchFamily="34" charset="0"/>
              </a:defRPr>
            </a:lvl3pPr>
            <a:lvl4pPr marL="1600200" indent="-228600" defTabSz="739775" eaLnBrk="0" hangingPunct="0">
              <a:spcBef>
                <a:spcPct val="20000"/>
              </a:spcBef>
              <a:buClr>
                <a:schemeClr val="accent1"/>
              </a:buClr>
              <a:buFont typeface="Arial" pitchFamily="34" charset="0"/>
              <a:buChar char="•"/>
              <a:tabLst>
                <a:tab pos="406400" algn="l"/>
                <a:tab pos="682625" algn="l"/>
                <a:tab pos="855663" algn="l"/>
              </a:tabLst>
              <a:defRPr sz="1900">
                <a:solidFill>
                  <a:schemeClr val="tx1"/>
                </a:solidFill>
                <a:latin typeface="Arial" pitchFamily="34" charset="0"/>
              </a:defRPr>
            </a:lvl4pPr>
            <a:lvl5pPr marL="2057400" indent="-228600" defTabSz="739775" eaLnBrk="0" hangingPunct="0">
              <a:spcBef>
                <a:spcPct val="20000"/>
              </a:spcBef>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5pPr>
            <a:lvl6pPr marL="25146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6pPr>
            <a:lvl7pPr marL="29718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7pPr>
            <a:lvl8pPr marL="34290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8pPr>
            <a:lvl9pPr marL="38862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9pPr>
          </a:lstStyle>
          <a:p>
            <a:pPr marL="571500" indent="-571500" algn="ctr" defTabSz="762000" rtl="1" eaLnBrk="1" hangingPunct="1">
              <a:lnSpc>
                <a:spcPct val="90000"/>
              </a:lnSpc>
              <a:spcBef>
                <a:spcPct val="50000"/>
              </a:spcBef>
              <a:buClrTx/>
              <a:buSzTx/>
              <a:buNone/>
            </a:pPr>
            <a:r>
              <a:rPr lang="en-US" altLang="en-US" sz="2954" b="1" dirty="0">
                <a:latin typeface="Calibri" pitchFamily="34" charset="0"/>
                <a:cs typeface="Tahoma" pitchFamily="34" charset="0"/>
              </a:rPr>
              <a:t>2. PROGRESS MEASUREMENT </a:t>
            </a:r>
            <a:r>
              <a:rPr lang="en-US" altLang="en-US" sz="2000" b="1" dirty="0">
                <a:latin typeface="Calibri" pitchFamily="34" charset="0"/>
                <a:cs typeface="Tahoma" pitchFamily="34" charset="0"/>
              </a:rPr>
              <a:t>(Cont’d)</a:t>
            </a:r>
          </a:p>
        </p:txBody>
      </p:sp>
    </p:spTree>
    <p:extLst>
      <p:ext uri="{BB962C8B-B14F-4D97-AF65-F5344CB8AC3E}">
        <p14:creationId xmlns:p14="http://schemas.microsoft.com/office/powerpoint/2010/main" val="392916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idx="1"/>
          </p:nvPr>
        </p:nvSpPr>
        <p:spPr>
          <a:xfrm>
            <a:off x="457200" y="2202474"/>
            <a:ext cx="8382000" cy="2492619"/>
          </a:xfrm>
        </p:spPr>
        <p:txBody>
          <a:bodyPr rtlCol="0">
            <a:noAutofit/>
          </a:bodyPr>
          <a:lstStyle/>
          <a:p>
            <a:r>
              <a:rPr lang="en-US" altLang="en-US" sz="2250" b="1" dirty="0"/>
              <a:t>(1) Supervisor Opinion</a:t>
            </a:r>
          </a:p>
          <a:p>
            <a:pPr marL="800100" lvl="1" indent="-342900">
              <a:buFont typeface="Arial" panose="020B0604020202020204" pitchFamily="34" charset="0"/>
              <a:buChar char="•"/>
            </a:pPr>
            <a:r>
              <a:rPr lang="en-US" altLang="en-US" sz="2250" dirty="0"/>
              <a:t>Minor Tasks Only</a:t>
            </a:r>
          </a:p>
          <a:p>
            <a:pPr marL="800100" lvl="1" indent="-342900">
              <a:buFont typeface="Arial" panose="020B0604020202020204" pitchFamily="34" charset="0"/>
              <a:buChar char="•"/>
            </a:pPr>
            <a:r>
              <a:rPr lang="en-US" altLang="en-US" sz="2250" dirty="0"/>
              <a:t>Subjective -  Use as Last Resort</a:t>
            </a:r>
          </a:p>
          <a:p>
            <a:pPr marL="800100" lvl="1" indent="-342900">
              <a:buFont typeface="Arial" panose="020B0604020202020204" pitchFamily="34" charset="0"/>
              <a:buChar char="•"/>
            </a:pPr>
            <a:r>
              <a:rPr lang="en-US" altLang="en-US" sz="2250" dirty="0"/>
              <a:t>% Complete = Judgment</a:t>
            </a:r>
          </a:p>
          <a:p>
            <a:pPr marL="803275" lvl="1" indent="-346075">
              <a:buFont typeface="Arial" panose="020B0604020202020204" pitchFamily="34" charset="0"/>
              <a:buChar char="•"/>
            </a:pPr>
            <a:r>
              <a:rPr lang="en-US" altLang="en-US" sz="2250" dirty="0"/>
              <a:t>Examples: Dewatering, temporary construction, &amp; landscaping</a:t>
            </a:r>
          </a:p>
        </p:txBody>
      </p:sp>
      <p:sp>
        <p:nvSpPr>
          <p:cNvPr id="134148" name="Slide Number Placeholder 5"/>
          <p:cNvSpPr>
            <a:spLocks noGrp="1"/>
          </p:cNvSpPr>
          <p:nvPr/>
        </p:nvSpPr>
        <p:spPr bwMode="auto">
          <a:xfrm>
            <a:off x="-64655" y="75337"/>
            <a:ext cx="533400" cy="3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r" eaLnBrk="1" hangingPunct="1">
              <a:spcBef>
                <a:spcPct val="0"/>
              </a:spcBef>
              <a:buClrTx/>
              <a:buSzTx/>
              <a:buFontTx/>
              <a:buNone/>
            </a:pPr>
            <a:fld id="{39719C67-730B-4D67-ABC8-B509824562C7}" type="slidenum">
              <a:rPr lang="en-US" altLang="en-US" sz="1292">
                <a:solidFill>
                  <a:schemeClr val="bg1"/>
                </a:solidFill>
              </a:rPr>
              <a:pPr algn="r" eaLnBrk="1" hangingPunct="1">
                <a:spcBef>
                  <a:spcPct val="0"/>
                </a:spcBef>
                <a:buClrTx/>
                <a:buSzTx/>
                <a:buFontTx/>
                <a:buNone/>
              </a:pPr>
              <a:t>115</a:t>
            </a:fld>
            <a:endParaRPr lang="en-US" altLang="en-US" sz="1292">
              <a:solidFill>
                <a:schemeClr val="bg1"/>
              </a:solidFill>
            </a:endParaRPr>
          </a:p>
        </p:txBody>
      </p:sp>
      <p:sp>
        <p:nvSpPr>
          <p:cNvPr id="6" name="Text Box 2">
            <a:extLst>
              <a:ext uri="{FF2B5EF4-FFF2-40B4-BE49-F238E27FC236}">
                <a16:creationId xmlns:a16="http://schemas.microsoft.com/office/drawing/2014/main" id="{CA933BEE-4223-45CF-88D5-D57EC5D17061}"/>
              </a:ext>
            </a:extLst>
          </p:cNvPr>
          <p:cNvSpPr txBox="1">
            <a:spLocks noChangeArrowheads="1"/>
          </p:cNvSpPr>
          <p:nvPr/>
        </p:nvSpPr>
        <p:spPr bwMode="auto">
          <a:xfrm rot="16200000">
            <a:off x="-3167548" y="3254002"/>
            <a:ext cx="6858004" cy="34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pPr marL="571500" indent="-571500" defTabSz="762000"/>
            <a:r>
              <a:rPr lang="en-US" altLang="en-US" sz="1800" dirty="0">
                <a:solidFill>
                  <a:schemeClr val="bg1"/>
                </a:solidFill>
              </a:rPr>
              <a:t>PROGRESS MEASUREMENT &amp; REPORTING</a:t>
            </a:r>
          </a:p>
        </p:txBody>
      </p:sp>
      <p:sp>
        <p:nvSpPr>
          <p:cNvPr id="10" name="Rectangle 14">
            <a:extLst>
              <a:ext uri="{FF2B5EF4-FFF2-40B4-BE49-F238E27FC236}">
                <a16:creationId xmlns:a16="http://schemas.microsoft.com/office/drawing/2014/main" id="{E7611CF4-AE96-4AE0-A90B-6DE830427DB8}"/>
              </a:ext>
            </a:extLst>
          </p:cNvPr>
          <p:cNvSpPr>
            <a:spLocks noChangeArrowheads="1"/>
          </p:cNvSpPr>
          <p:nvPr/>
        </p:nvSpPr>
        <p:spPr bwMode="auto">
          <a:xfrm>
            <a:off x="533400" y="1037492"/>
            <a:ext cx="85344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9722" tIns="49861" rIns="99722" bIns="49861">
            <a:spAutoFit/>
          </a:bodyPr>
          <a:lstStyle>
            <a:lvl1pPr marL="342900" indent="-342900" defTabSz="739775" eaLnBrk="0" hangingPunct="0">
              <a:spcBef>
                <a:spcPct val="20000"/>
              </a:spcBef>
              <a:buClr>
                <a:schemeClr val="accent1"/>
              </a:buClr>
              <a:buSzPct val="85000"/>
              <a:buFont typeface="Arial" pitchFamily="34" charset="0"/>
              <a:buChar char="•"/>
              <a:tabLst>
                <a:tab pos="406400" algn="l"/>
                <a:tab pos="682625" algn="l"/>
                <a:tab pos="855663" algn="l"/>
              </a:tabLst>
              <a:defRPr sz="2800">
                <a:solidFill>
                  <a:schemeClr val="tx1"/>
                </a:solidFill>
                <a:latin typeface="Arial" pitchFamily="34" charset="0"/>
              </a:defRPr>
            </a:lvl1pPr>
            <a:lvl2pPr marL="742950" indent="-285750" defTabSz="739775" eaLnBrk="0" hangingPunct="0">
              <a:spcBef>
                <a:spcPct val="20000"/>
              </a:spcBef>
              <a:buClr>
                <a:schemeClr val="accent1"/>
              </a:buClr>
              <a:buSzPct val="85000"/>
              <a:buFont typeface="Arial" pitchFamily="34" charset="0"/>
              <a:buChar char="•"/>
              <a:tabLst>
                <a:tab pos="406400" algn="l"/>
                <a:tab pos="682625" algn="l"/>
                <a:tab pos="855663" algn="l"/>
              </a:tabLst>
              <a:defRPr sz="2300">
                <a:solidFill>
                  <a:schemeClr val="tx1"/>
                </a:solidFill>
                <a:latin typeface="Arial" pitchFamily="34" charset="0"/>
              </a:defRPr>
            </a:lvl2pPr>
            <a:lvl3pPr marL="1143000" indent="-228600" defTabSz="739775" eaLnBrk="0" hangingPunct="0">
              <a:spcBef>
                <a:spcPct val="20000"/>
              </a:spcBef>
              <a:buClr>
                <a:schemeClr val="accent1"/>
              </a:buClr>
              <a:buSzPct val="90000"/>
              <a:buFont typeface="Arial" pitchFamily="34" charset="0"/>
              <a:buChar char="•"/>
              <a:tabLst>
                <a:tab pos="406400" algn="l"/>
                <a:tab pos="682625" algn="l"/>
                <a:tab pos="855663" algn="l"/>
              </a:tabLst>
              <a:defRPr sz="2100">
                <a:solidFill>
                  <a:schemeClr val="tx1"/>
                </a:solidFill>
                <a:latin typeface="Arial" pitchFamily="34" charset="0"/>
              </a:defRPr>
            </a:lvl3pPr>
            <a:lvl4pPr marL="1600200" indent="-228600" defTabSz="739775" eaLnBrk="0" hangingPunct="0">
              <a:spcBef>
                <a:spcPct val="20000"/>
              </a:spcBef>
              <a:buClr>
                <a:schemeClr val="accent1"/>
              </a:buClr>
              <a:buFont typeface="Arial" pitchFamily="34" charset="0"/>
              <a:buChar char="•"/>
              <a:tabLst>
                <a:tab pos="406400" algn="l"/>
                <a:tab pos="682625" algn="l"/>
                <a:tab pos="855663" algn="l"/>
              </a:tabLst>
              <a:defRPr sz="1900">
                <a:solidFill>
                  <a:schemeClr val="tx1"/>
                </a:solidFill>
                <a:latin typeface="Arial" pitchFamily="34" charset="0"/>
              </a:defRPr>
            </a:lvl4pPr>
            <a:lvl5pPr marL="2057400" indent="-228600" defTabSz="739775" eaLnBrk="0" hangingPunct="0">
              <a:spcBef>
                <a:spcPct val="20000"/>
              </a:spcBef>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5pPr>
            <a:lvl6pPr marL="25146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6pPr>
            <a:lvl7pPr marL="29718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7pPr>
            <a:lvl8pPr marL="34290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8pPr>
            <a:lvl9pPr marL="38862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9pPr>
          </a:lstStyle>
          <a:p>
            <a:pPr marL="571500" indent="-571500" algn="ctr" defTabSz="762000" eaLnBrk="1" hangingPunct="1">
              <a:lnSpc>
                <a:spcPct val="90000"/>
              </a:lnSpc>
              <a:spcBef>
                <a:spcPct val="50000"/>
              </a:spcBef>
              <a:buClrTx/>
              <a:buSzTx/>
              <a:buNone/>
            </a:pPr>
            <a:r>
              <a:rPr lang="en-US" altLang="en-US" sz="2954" b="1" dirty="0">
                <a:latin typeface="Calibri" pitchFamily="34" charset="0"/>
                <a:cs typeface="Tahoma" pitchFamily="34" charset="0"/>
              </a:rPr>
              <a:t>2. PROGRESS MEASUREMENT </a:t>
            </a:r>
            <a:r>
              <a:rPr lang="en-US" altLang="en-US" sz="2000" b="1" dirty="0">
                <a:latin typeface="Calibri" pitchFamily="34" charset="0"/>
                <a:cs typeface="Tahoma" pitchFamily="34" charset="0"/>
              </a:rPr>
              <a:t>(Cont’d)</a:t>
            </a:r>
          </a:p>
        </p:txBody>
      </p:sp>
    </p:spTree>
    <p:extLst>
      <p:ext uri="{BB962C8B-B14F-4D97-AF65-F5344CB8AC3E}">
        <p14:creationId xmlns:p14="http://schemas.microsoft.com/office/powerpoint/2010/main" val="249662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4"/>
          <p:cNvSpPr>
            <a:spLocks noGrp="1" noChangeArrowheads="1"/>
          </p:cNvSpPr>
          <p:nvPr>
            <p:ph type="title"/>
          </p:nvPr>
        </p:nvSpPr>
        <p:spPr>
          <a:xfrm>
            <a:off x="457200" y="868974"/>
            <a:ext cx="8229600" cy="801565"/>
          </a:xfrm>
        </p:spPr>
        <p:txBody>
          <a:bodyPr anchor="t">
            <a:normAutofit fontScale="90000"/>
          </a:bodyPr>
          <a:lstStyle/>
          <a:p>
            <a:pPr defTabSz="990363">
              <a:defRPr/>
            </a:pPr>
            <a:r>
              <a:rPr lang="en-US" altLang="en-US" sz="3508" b="1">
                <a:latin typeface="Times New Roman" pitchFamily="18" charset="0"/>
                <a:cs typeface="Times New Roman" pitchFamily="18" charset="0"/>
              </a:rPr>
              <a:t>(2) PROGRESS MEASUREMENT</a:t>
            </a:r>
            <a:br>
              <a:rPr lang="en-US" altLang="en-US" sz="3508" b="1">
                <a:latin typeface="Times New Roman" pitchFamily="18" charset="0"/>
                <a:cs typeface="Times New Roman" pitchFamily="18" charset="0"/>
              </a:rPr>
            </a:br>
            <a:r>
              <a:rPr lang="en-US" altLang="en-US" sz="3508" b="1">
                <a:latin typeface="Times New Roman" pitchFamily="18" charset="0"/>
                <a:cs typeface="Times New Roman" pitchFamily="18" charset="0"/>
              </a:rPr>
              <a:t>(Cont’d)</a:t>
            </a:r>
          </a:p>
        </p:txBody>
      </p:sp>
      <p:sp>
        <p:nvSpPr>
          <p:cNvPr id="175107" name="Rectangle 3"/>
          <p:cNvSpPr>
            <a:spLocks noGrp="1" noChangeArrowheads="1"/>
          </p:cNvSpPr>
          <p:nvPr>
            <p:ph idx="1"/>
          </p:nvPr>
        </p:nvSpPr>
        <p:spPr>
          <a:xfrm>
            <a:off x="457200" y="1850782"/>
            <a:ext cx="8229600" cy="4180742"/>
          </a:xfrm>
        </p:spPr>
        <p:txBody>
          <a:bodyPr rtlCol="0">
            <a:noAutofit/>
          </a:bodyPr>
          <a:lstStyle/>
          <a:p>
            <a:pPr marL="198072" indent="-198072" defTabSz="801230">
              <a:lnSpc>
                <a:spcPct val="80000"/>
              </a:lnSpc>
              <a:tabLst>
                <a:tab pos="251030" algn="l"/>
                <a:tab pos="739333" algn="l"/>
                <a:tab pos="926745" algn="l"/>
              </a:tabLst>
              <a:defRPr/>
            </a:pPr>
            <a:r>
              <a:rPr lang="en-US" sz="2400" b="1" dirty="0"/>
              <a:t>(2) Start / Finish</a:t>
            </a:r>
          </a:p>
          <a:p>
            <a:pPr marL="198072" indent="-198072" defTabSz="801230">
              <a:lnSpc>
                <a:spcPct val="80000"/>
              </a:lnSpc>
              <a:tabLst>
                <a:tab pos="251030" algn="l"/>
                <a:tab pos="739333" algn="l"/>
                <a:tab pos="926745" algn="l"/>
              </a:tabLst>
              <a:defRPr/>
            </a:pPr>
            <a:endParaRPr lang="en-US" dirty="0">
              <a:latin typeface="Times New Roman" pitchFamily="18" charset="0"/>
              <a:cs typeface="Times New Roman" pitchFamily="18" charset="0"/>
            </a:endParaRPr>
          </a:p>
          <a:p>
            <a:pPr marL="754309" lvl="1" indent="-457200" defTabSz="801230">
              <a:buClr>
                <a:schemeClr val="tx1"/>
              </a:buClr>
              <a:buFont typeface="Arial" panose="020B0604020202020204" pitchFamily="34" charset="0"/>
              <a:buChar char="•"/>
              <a:tabLst>
                <a:tab pos="251030" algn="l"/>
                <a:tab pos="739333" algn="l"/>
                <a:tab pos="926745" algn="l"/>
              </a:tabLst>
              <a:defRPr/>
            </a:pPr>
            <a:r>
              <a:rPr lang="en-US" sz="2400" dirty="0"/>
              <a:t>Activities require short time</a:t>
            </a:r>
          </a:p>
          <a:p>
            <a:pPr marL="754309" lvl="1" indent="-457200" defTabSz="801230">
              <a:buClr>
                <a:schemeClr val="tx1"/>
              </a:buClr>
              <a:buFont typeface="Arial" panose="020B0604020202020204" pitchFamily="34" charset="0"/>
              <a:buChar char="•"/>
              <a:tabLst>
                <a:tab pos="251030" algn="l"/>
                <a:tab pos="739333" algn="l"/>
                <a:tab pos="926745" algn="l"/>
              </a:tabLst>
              <a:defRPr/>
            </a:pPr>
            <a:r>
              <a:rPr lang="en-US" sz="2400" dirty="0"/>
              <a:t>Effort is difficult to measure</a:t>
            </a:r>
          </a:p>
          <a:p>
            <a:pPr marL="754309" lvl="1" indent="-457200" defTabSz="801230">
              <a:buClr>
                <a:schemeClr val="tx1"/>
              </a:buClr>
              <a:buFont typeface="Arial" panose="020B0604020202020204" pitchFamily="34" charset="0"/>
              <a:buChar char="•"/>
              <a:tabLst>
                <a:tab pos="251030" algn="l"/>
                <a:tab pos="739333" algn="l"/>
                <a:tab pos="926745" algn="l"/>
              </a:tabLst>
              <a:defRPr/>
            </a:pPr>
            <a:r>
              <a:rPr lang="en-US" sz="2400" dirty="0"/>
              <a:t>Not easily identifiable milestones</a:t>
            </a:r>
          </a:p>
          <a:p>
            <a:pPr marL="754309" lvl="1" indent="-457200" defTabSz="801230">
              <a:buClr>
                <a:schemeClr val="tx1"/>
              </a:buClr>
              <a:buFont typeface="Arial" panose="020B0604020202020204" pitchFamily="34" charset="0"/>
              <a:buChar char="•"/>
              <a:tabLst>
                <a:tab pos="251030" algn="l"/>
                <a:tab pos="739333" algn="l"/>
                <a:tab pos="926745" algn="l"/>
              </a:tabLst>
              <a:defRPr/>
            </a:pPr>
            <a:r>
              <a:rPr lang="en-US" sz="2400" dirty="0"/>
              <a:t>Example:</a:t>
            </a:r>
          </a:p>
          <a:p>
            <a:pPr marL="1154359" lvl="2" indent="-457200" defTabSz="801230">
              <a:buClr>
                <a:schemeClr val="tx1"/>
              </a:buClr>
              <a:buFont typeface="Arial" panose="020B0604020202020204" pitchFamily="34" charset="0"/>
              <a:buChar char="•"/>
              <a:tabLst>
                <a:tab pos="251030" algn="l"/>
                <a:tab pos="739333" algn="l"/>
                <a:tab pos="926745" algn="l"/>
              </a:tabLst>
              <a:defRPr/>
            </a:pPr>
            <a:r>
              <a:rPr lang="en-US" sz="2400" dirty="0"/>
              <a:t>Pump Alignment</a:t>
            </a:r>
          </a:p>
          <a:p>
            <a:pPr marL="1611559" lvl="3" indent="-457200" defTabSz="801230">
              <a:buClr>
                <a:schemeClr val="tx1"/>
              </a:buClr>
              <a:buFont typeface="Arial" panose="020B0604020202020204" pitchFamily="34" charset="0"/>
              <a:buChar char="•"/>
              <a:tabLst>
                <a:tab pos="251030" algn="l"/>
                <a:tab pos="739333" algn="l"/>
                <a:tab pos="926745" algn="l"/>
              </a:tabLst>
              <a:defRPr/>
            </a:pPr>
            <a:r>
              <a:rPr lang="en-US" sz="2400" dirty="0"/>
              <a:t>Progress @ start	=	0% or 10 to 20%</a:t>
            </a:r>
          </a:p>
          <a:p>
            <a:pPr marL="1611559" lvl="3" indent="-457200" defTabSz="801230">
              <a:buClr>
                <a:schemeClr val="tx1"/>
              </a:buClr>
              <a:buFont typeface="Arial" panose="020B0604020202020204" pitchFamily="34" charset="0"/>
              <a:buChar char="•"/>
              <a:tabLst>
                <a:tab pos="251030" algn="l"/>
                <a:tab pos="739333" algn="l"/>
                <a:tab pos="926745" algn="l"/>
              </a:tabLst>
              <a:defRPr/>
            </a:pPr>
            <a:r>
              <a:rPr lang="en-US" sz="2400" dirty="0"/>
              <a:t>Progress @ finish	=	100%</a:t>
            </a:r>
          </a:p>
          <a:p>
            <a:pPr marL="754309" lvl="1" indent="-457200" defTabSz="801230">
              <a:buClr>
                <a:schemeClr val="tx1"/>
              </a:buClr>
              <a:buFont typeface="Arial" panose="020B0604020202020204" pitchFamily="34" charset="0"/>
              <a:buChar char="•"/>
              <a:tabLst>
                <a:tab pos="251030" algn="l"/>
                <a:tab pos="739333" algn="l"/>
                <a:tab pos="926745" algn="l"/>
              </a:tabLst>
              <a:defRPr/>
            </a:pPr>
            <a:endParaRPr lang="en-US" sz="2400" dirty="0"/>
          </a:p>
        </p:txBody>
      </p:sp>
      <p:sp>
        <p:nvSpPr>
          <p:cNvPr id="135172" name="Slide Number Placeholder 5"/>
          <p:cNvSpPr>
            <a:spLocks noGrp="1"/>
          </p:cNvSpPr>
          <p:nvPr/>
        </p:nvSpPr>
        <p:spPr bwMode="auto">
          <a:xfrm>
            <a:off x="0" y="76200"/>
            <a:ext cx="533400" cy="3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r" eaLnBrk="1" hangingPunct="1">
              <a:spcBef>
                <a:spcPct val="0"/>
              </a:spcBef>
              <a:buClrTx/>
              <a:buSzTx/>
              <a:buFontTx/>
              <a:buNone/>
            </a:pPr>
            <a:fld id="{3B2E5544-48AB-4CA6-B019-420167CD3A19}" type="slidenum">
              <a:rPr lang="en-US" altLang="en-US" sz="1292">
                <a:solidFill>
                  <a:schemeClr val="bg1"/>
                </a:solidFill>
              </a:rPr>
              <a:pPr algn="r" eaLnBrk="1" hangingPunct="1">
                <a:spcBef>
                  <a:spcPct val="0"/>
                </a:spcBef>
                <a:buClrTx/>
                <a:buSzTx/>
                <a:buFontTx/>
                <a:buNone/>
              </a:pPr>
              <a:t>116</a:t>
            </a:fld>
            <a:endParaRPr lang="en-US" altLang="en-US" sz="1292" dirty="0">
              <a:solidFill>
                <a:schemeClr val="bg1"/>
              </a:solidFill>
            </a:endParaRPr>
          </a:p>
        </p:txBody>
      </p:sp>
      <p:sp>
        <p:nvSpPr>
          <p:cNvPr id="7" name="Rectangle 14">
            <a:extLst>
              <a:ext uri="{FF2B5EF4-FFF2-40B4-BE49-F238E27FC236}">
                <a16:creationId xmlns:a16="http://schemas.microsoft.com/office/drawing/2014/main" id="{1D4A3678-6687-4EF3-935B-FB7266DBF1F1}"/>
              </a:ext>
            </a:extLst>
          </p:cNvPr>
          <p:cNvSpPr>
            <a:spLocks noChangeArrowheads="1"/>
          </p:cNvSpPr>
          <p:nvPr/>
        </p:nvSpPr>
        <p:spPr bwMode="auto">
          <a:xfrm>
            <a:off x="533400" y="1037492"/>
            <a:ext cx="85344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9722" tIns="49861" rIns="99722" bIns="49861">
            <a:spAutoFit/>
          </a:bodyPr>
          <a:lstStyle>
            <a:lvl1pPr marL="342900" indent="-342900" defTabSz="739775" eaLnBrk="0" hangingPunct="0">
              <a:spcBef>
                <a:spcPct val="20000"/>
              </a:spcBef>
              <a:buClr>
                <a:schemeClr val="accent1"/>
              </a:buClr>
              <a:buSzPct val="85000"/>
              <a:buFont typeface="Arial" pitchFamily="34" charset="0"/>
              <a:buChar char="•"/>
              <a:tabLst>
                <a:tab pos="406400" algn="l"/>
                <a:tab pos="682625" algn="l"/>
                <a:tab pos="855663" algn="l"/>
              </a:tabLst>
              <a:defRPr sz="2800">
                <a:solidFill>
                  <a:schemeClr val="tx1"/>
                </a:solidFill>
                <a:latin typeface="Arial" pitchFamily="34" charset="0"/>
              </a:defRPr>
            </a:lvl1pPr>
            <a:lvl2pPr marL="742950" indent="-285750" defTabSz="739775" eaLnBrk="0" hangingPunct="0">
              <a:spcBef>
                <a:spcPct val="20000"/>
              </a:spcBef>
              <a:buClr>
                <a:schemeClr val="accent1"/>
              </a:buClr>
              <a:buSzPct val="85000"/>
              <a:buFont typeface="Arial" pitchFamily="34" charset="0"/>
              <a:buChar char="•"/>
              <a:tabLst>
                <a:tab pos="406400" algn="l"/>
                <a:tab pos="682625" algn="l"/>
                <a:tab pos="855663" algn="l"/>
              </a:tabLst>
              <a:defRPr sz="2300">
                <a:solidFill>
                  <a:schemeClr val="tx1"/>
                </a:solidFill>
                <a:latin typeface="Arial" pitchFamily="34" charset="0"/>
              </a:defRPr>
            </a:lvl2pPr>
            <a:lvl3pPr marL="1143000" indent="-228600" defTabSz="739775" eaLnBrk="0" hangingPunct="0">
              <a:spcBef>
                <a:spcPct val="20000"/>
              </a:spcBef>
              <a:buClr>
                <a:schemeClr val="accent1"/>
              </a:buClr>
              <a:buSzPct val="90000"/>
              <a:buFont typeface="Arial" pitchFamily="34" charset="0"/>
              <a:buChar char="•"/>
              <a:tabLst>
                <a:tab pos="406400" algn="l"/>
                <a:tab pos="682625" algn="l"/>
                <a:tab pos="855663" algn="l"/>
              </a:tabLst>
              <a:defRPr sz="2100">
                <a:solidFill>
                  <a:schemeClr val="tx1"/>
                </a:solidFill>
                <a:latin typeface="Arial" pitchFamily="34" charset="0"/>
              </a:defRPr>
            </a:lvl3pPr>
            <a:lvl4pPr marL="1600200" indent="-228600" defTabSz="739775" eaLnBrk="0" hangingPunct="0">
              <a:spcBef>
                <a:spcPct val="20000"/>
              </a:spcBef>
              <a:buClr>
                <a:schemeClr val="accent1"/>
              </a:buClr>
              <a:buFont typeface="Arial" pitchFamily="34" charset="0"/>
              <a:buChar char="•"/>
              <a:tabLst>
                <a:tab pos="406400" algn="l"/>
                <a:tab pos="682625" algn="l"/>
                <a:tab pos="855663" algn="l"/>
              </a:tabLst>
              <a:defRPr sz="1900">
                <a:solidFill>
                  <a:schemeClr val="tx1"/>
                </a:solidFill>
                <a:latin typeface="Arial" pitchFamily="34" charset="0"/>
              </a:defRPr>
            </a:lvl4pPr>
            <a:lvl5pPr marL="2057400" indent="-228600" defTabSz="739775" eaLnBrk="0" hangingPunct="0">
              <a:spcBef>
                <a:spcPct val="20000"/>
              </a:spcBef>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5pPr>
            <a:lvl6pPr marL="25146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6pPr>
            <a:lvl7pPr marL="29718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7pPr>
            <a:lvl8pPr marL="34290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8pPr>
            <a:lvl9pPr marL="38862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9pPr>
          </a:lstStyle>
          <a:p>
            <a:pPr marL="571500" indent="-571500" algn="ctr" defTabSz="762000" eaLnBrk="1" hangingPunct="1">
              <a:lnSpc>
                <a:spcPct val="90000"/>
              </a:lnSpc>
              <a:spcBef>
                <a:spcPct val="50000"/>
              </a:spcBef>
              <a:buClrTx/>
              <a:buSzTx/>
              <a:buNone/>
            </a:pPr>
            <a:r>
              <a:rPr lang="en-US" altLang="en-US" sz="2954" b="1" dirty="0">
                <a:latin typeface="Calibri" pitchFamily="34" charset="0"/>
                <a:cs typeface="Tahoma" pitchFamily="34" charset="0"/>
              </a:rPr>
              <a:t>2. PROGRESS MEASUREMENT </a:t>
            </a:r>
            <a:r>
              <a:rPr lang="en-US" altLang="en-US" sz="2000" b="1" dirty="0">
                <a:solidFill>
                  <a:srgbClr val="292934"/>
                </a:solidFill>
                <a:latin typeface="Calibri" pitchFamily="34" charset="0"/>
                <a:cs typeface="Tahoma" pitchFamily="34" charset="0"/>
              </a:rPr>
              <a:t>(Cont’d)</a:t>
            </a:r>
            <a:endParaRPr lang="en-US" altLang="en-US" sz="2954" b="1" dirty="0">
              <a:latin typeface="Calibri" pitchFamily="34" charset="0"/>
              <a:cs typeface="Tahoma" pitchFamily="34" charset="0"/>
            </a:endParaRPr>
          </a:p>
        </p:txBody>
      </p:sp>
      <p:sp>
        <p:nvSpPr>
          <p:cNvPr id="8" name="Text Box 2">
            <a:extLst>
              <a:ext uri="{FF2B5EF4-FFF2-40B4-BE49-F238E27FC236}">
                <a16:creationId xmlns:a16="http://schemas.microsoft.com/office/drawing/2014/main" id="{635CFFEF-3078-4684-9982-16E4ED3CB3CD}"/>
              </a:ext>
            </a:extLst>
          </p:cNvPr>
          <p:cNvSpPr txBox="1">
            <a:spLocks noChangeArrowheads="1"/>
          </p:cNvSpPr>
          <p:nvPr/>
        </p:nvSpPr>
        <p:spPr bwMode="auto">
          <a:xfrm rot="16200000">
            <a:off x="-3167548" y="3254002"/>
            <a:ext cx="6858004" cy="34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pPr marL="571500" indent="-571500" defTabSz="762000"/>
            <a:r>
              <a:rPr lang="en-US" altLang="en-US" sz="1800" dirty="0">
                <a:solidFill>
                  <a:schemeClr val="bg1"/>
                </a:solidFill>
              </a:rPr>
              <a:t>PROGRESS MEASUREMENT &amp; REPORTING</a:t>
            </a:r>
          </a:p>
        </p:txBody>
      </p:sp>
    </p:spTree>
    <p:extLst>
      <p:ext uri="{BB962C8B-B14F-4D97-AF65-F5344CB8AC3E}">
        <p14:creationId xmlns:p14="http://schemas.microsoft.com/office/powerpoint/2010/main" val="64357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idx="1"/>
          </p:nvPr>
        </p:nvSpPr>
        <p:spPr>
          <a:xfrm>
            <a:off x="457200" y="2236177"/>
            <a:ext cx="8229600" cy="3725008"/>
          </a:xfrm>
        </p:spPr>
        <p:txBody>
          <a:bodyPr/>
          <a:lstStyle/>
          <a:p>
            <a:pPr marL="198072" indent="-198072" defTabSz="801230">
              <a:lnSpc>
                <a:spcPct val="80000"/>
              </a:lnSpc>
              <a:tabLst>
                <a:tab pos="251030" algn="l"/>
                <a:tab pos="739333" algn="l"/>
                <a:tab pos="926745" algn="l"/>
              </a:tabLst>
              <a:defRPr/>
            </a:pPr>
            <a:r>
              <a:rPr lang="en-US" altLang="en-US" sz="2400" b="1" dirty="0"/>
              <a:t>(3) Units Completed</a:t>
            </a:r>
          </a:p>
          <a:p>
            <a:pPr defTabSz="800120">
              <a:lnSpc>
                <a:spcPct val="80000"/>
              </a:lnSpc>
              <a:tabLst>
                <a:tab pos="439626" algn="l"/>
                <a:tab pos="738572" algn="l"/>
                <a:tab pos="926146" algn="l"/>
              </a:tabLst>
            </a:pPr>
            <a:endParaRPr lang="en-US" altLang="en-US" b="1" dirty="0">
              <a:latin typeface="Times New Roman" pitchFamily="18" charset="0"/>
              <a:cs typeface="Times New Roman" pitchFamily="18" charset="0"/>
            </a:endParaRPr>
          </a:p>
          <a:p>
            <a:pPr marL="754309" lvl="1" indent="-457200" defTabSz="801230">
              <a:buClr>
                <a:schemeClr val="tx1"/>
              </a:buClr>
              <a:buFont typeface="Arial" panose="020B0604020202020204" pitchFamily="34" charset="0"/>
              <a:buChar char="•"/>
              <a:tabLst>
                <a:tab pos="251030" algn="l"/>
                <a:tab pos="739333" algn="l"/>
                <a:tab pos="926745" algn="l"/>
              </a:tabLst>
              <a:defRPr/>
            </a:pPr>
            <a:r>
              <a:rPr lang="en-US" altLang="en-US" sz="2400" dirty="0"/>
              <a:t>Partially finished units are negligible</a:t>
            </a:r>
          </a:p>
          <a:p>
            <a:pPr marL="754309" lvl="1" indent="-457200" defTabSz="801230">
              <a:buClr>
                <a:schemeClr val="tx1"/>
              </a:buClr>
              <a:buFont typeface="Arial" panose="020B0604020202020204" pitchFamily="34" charset="0"/>
              <a:buChar char="•"/>
              <a:tabLst>
                <a:tab pos="251030" algn="l"/>
                <a:tab pos="739333" algn="l"/>
                <a:tab pos="926745" algn="l"/>
              </a:tabLst>
              <a:defRPr/>
            </a:pPr>
            <a:r>
              <a:rPr lang="en-US" altLang="en-US" sz="2400" dirty="0"/>
              <a:t>% Complete = To-Date/Total Scope</a:t>
            </a:r>
          </a:p>
          <a:p>
            <a:pPr marL="754309" lvl="1" indent="-457200" defTabSz="801230">
              <a:buClr>
                <a:schemeClr val="tx1"/>
              </a:buClr>
              <a:buFont typeface="Arial" panose="020B0604020202020204" pitchFamily="34" charset="0"/>
              <a:buChar char="•"/>
              <a:tabLst>
                <a:tab pos="251030" algn="l"/>
                <a:tab pos="739333" algn="l"/>
                <a:tab pos="926745" algn="l"/>
              </a:tabLst>
              <a:defRPr/>
            </a:pPr>
            <a:r>
              <a:rPr lang="en-US" altLang="en-US" sz="2400" dirty="0"/>
              <a:t>Examples: Electrical Wire Pulling - 4,000 </a:t>
            </a:r>
            <a:r>
              <a:rPr lang="en-US" altLang="en-US" sz="2400" dirty="0" err="1"/>
              <a:t>LM</a:t>
            </a:r>
            <a:r>
              <a:rPr lang="en-US" altLang="en-US" sz="2400" dirty="0"/>
              <a:t>/10,000 </a:t>
            </a:r>
            <a:r>
              <a:rPr lang="en-US" altLang="en-US" sz="2400" dirty="0" err="1"/>
              <a:t>LM</a:t>
            </a:r>
            <a:r>
              <a:rPr lang="en-US" altLang="en-US" sz="2400" dirty="0"/>
              <a:t> = 40.0% Complete</a:t>
            </a:r>
          </a:p>
        </p:txBody>
      </p:sp>
      <p:sp>
        <p:nvSpPr>
          <p:cNvPr id="136196" name="Slide Number Placeholder 5"/>
          <p:cNvSpPr>
            <a:spLocks noGrp="1"/>
          </p:cNvSpPr>
          <p:nvPr/>
        </p:nvSpPr>
        <p:spPr bwMode="auto">
          <a:xfrm>
            <a:off x="-34636" y="152400"/>
            <a:ext cx="533400" cy="3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r" eaLnBrk="1" hangingPunct="1">
              <a:spcBef>
                <a:spcPct val="0"/>
              </a:spcBef>
              <a:buClrTx/>
              <a:buSzTx/>
              <a:buFontTx/>
              <a:buNone/>
            </a:pPr>
            <a:fld id="{785AED89-73E9-4948-B4AC-74102EA20297}" type="slidenum">
              <a:rPr lang="en-US" altLang="en-US" sz="1292">
                <a:solidFill>
                  <a:schemeClr val="bg1"/>
                </a:solidFill>
              </a:rPr>
              <a:pPr algn="r" eaLnBrk="1" hangingPunct="1">
                <a:spcBef>
                  <a:spcPct val="0"/>
                </a:spcBef>
                <a:buClrTx/>
                <a:buSzTx/>
                <a:buFontTx/>
                <a:buNone/>
              </a:pPr>
              <a:t>117</a:t>
            </a:fld>
            <a:endParaRPr lang="en-US" altLang="en-US" sz="1292" dirty="0">
              <a:solidFill>
                <a:schemeClr val="bg1"/>
              </a:solidFill>
            </a:endParaRPr>
          </a:p>
        </p:txBody>
      </p:sp>
      <p:sp>
        <p:nvSpPr>
          <p:cNvPr id="9" name="Rectangle 14">
            <a:extLst>
              <a:ext uri="{FF2B5EF4-FFF2-40B4-BE49-F238E27FC236}">
                <a16:creationId xmlns:a16="http://schemas.microsoft.com/office/drawing/2014/main" id="{4A462895-CDA0-4FF4-AE69-B8819621AD0E}"/>
              </a:ext>
            </a:extLst>
          </p:cNvPr>
          <p:cNvSpPr>
            <a:spLocks noChangeArrowheads="1"/>
          </p:cNvSpPr>
          <p:nvPr/>
        </p:nvSpPr>
        <p:spPr bwMode="auto">
          <a:xfrm>
            <a:off x="533400" y="1037492"/>
            <a:ext cx="85344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9722" tIns="49861" rIns="99722" bIns="49861">
            <a:spAutoFit/>
          </a:bodyPr>
          <a:lstStyle>
            <a:lvl1pPr marL="342900" indent="-342900" defTabSz="739775" eaLnBrk="0" hangingPunct="0">
              <a:spcBef>
                <a:spcPct val="20000"/>
              </a:spcBef>
              <a:buClr>
                <a:schemeClr val="accent1"/>
              </a:buClr>
              <a:buSzPct val="85000"/>
              <a:buFont typeface="Arial" pitchFamily="34" charset="0"/>
              <a:buChar char="•"/>
              <a:tabLst>
                <a:tab pos="406400" algn="l"/>
                <a:tab pos="682625" algn="l"/>
                <a:tab pos="855663" algn="l"/>
              </a:tabLst>
              <a:defRPr sz="2800">
                <a:solidFill>
                  <a:schemeClr val="tx1"/>
                </a:solidFill>
                <a:latin typeface="Arial" pitchFamily="34" charset="0"/>
              </a:defRPr>
            </a:lvl1pPr>
            <a:lvl2pPr marL="742950" indent="-285750" defTabSz="739775" eaLnBrk="0" hangingPunct="0">
              <a:spcBef>
                <a:spcPct val="20000"/>
              </a:spcBef>
              <a:buClr>
                <a:schemeClr val="accent1"/>
              </a:buClr>
              <a:buSzPct val="85000"/>
              <a:buFont typeface="Arial" pitchFamily="34" charset="0"/>
              <a:buChar char="•"/>
              <a:tabLst>
                <a:tab pos="406400" algn="l"/>
                <a:tab pos="682625" algn="l"/>
                <a:tab pos="855663" algn="l"/>
              </a:tabLst>
              <a:defRPr sz="2300">
                <a:solidFill>
                  <a:schemeClr val="tx1"/>
                </a:solidFill>
                <a:latin typeface="Arial" pitchFamily="34" charset="0"/>
              </a:defRPr>
            </a:lvl2pPr>
            <a:lvl3pPr marL="1143000" indent="-228600" defTabSz="739775" eaLnBrk="0" hangingPunct="0">
              <a:spcBef>
                <a:spcPct val="20000"/>
              </a:spcBef>
              <a:buClr>
                <a:schemeClr val="accent1"/>
              </a:buClr>
              <a:buSzPct val="90000"/>
              <a:buFont typeface="Arial" pitchFamily="34" charset="0"/>
              <a:buChar char="•"/>
              <a:tabLst>
                <a:tab pos="406400" algn="l"/>
                <a:tab pos="682625" algn="l"/>
                <a:tab pos="855663" algn="l"/>
              </a:tabLst>
              <a:defRPr sz="2100">
                <a:solidFill>
                  <a:schemeClr val="tx1"/>
                </a:solidFill>
                <a:latin typeface="Arial" pitchFamily="34" charset="0"/>
              </a:defRPr>
            </a:lvl3pPr>
            <a:lvl4pPr marL="1600200" indent="-228600" defTabSz="739775" eaLnBrk="0" hangingPunct="0">
              <a:spcBef>
                <a:spcPct val="20000"/>
              </a:spcBef>
              <a:buClr>
                <a:schemeClr val="accent1"/>
              </a:buClr>
              <a:buFont typeface="Arial" pitchFamily="34" charset="0"/>
              <a:buChar char="•"/>
              <a:tabLst>
                <a:tab pos="406400" algn="l"/>
                <a:tab pos="682625" algn="l"/>
                <a:tab pos="855663" algn="l"/>
              </a:tabLst>
              <a:defRPr sz="1900">
                <a:solidFill>
                  <a:schemeClr val="tx1"/>
                </a:solidFill>
                <a:latin typeface="Arial" pitchFamily="34" charset="0"/>
              </a:defRPr>
            </a:lvl4pPr>
            <a:lvl5pPr marL="2057400" indent="-228600" defTabSz="739775" eaLnBrk="0" hangingPunct="0">
              <a:spcBef>
                <a:spcPct val="20000"/>
              </a:spcBef>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5pPr>
            <a:lvl6pPr marL="25146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6pPr>
            <a:lvl7pPr marL="29718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7pPr>
            <a:lvl8pPr marL="34290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8pPr>
            <a:lvl9pPr marL="38862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9pPr>
          </a:lstStyle>
          <a:p>
            <a:pPr marL="571500" indent="-571500" algn="ctr" defTabSz="762000" rtl="1" eaLnBrk="1" hangingPunct="1">
              <a:lnSpc>
                <a:spcPct val="90000"/>
              </a:lnSpc>
              <a:spcBef>
                <a:spcPct val="50000"/>
              </a:spcBef>
              <a:buClrTx/>
              <a:buSzTx/>
              <a:buNone/>
            </a:pPr>
            <a:r>
              <a:rPr lang="en-US" altLang="en-US" sz="2954" b="1" dirty="0">
                <a:latin typeface="Calibri" pitchFamily="34" charset="0"/>
                <a:cs typeface="Tahoma" pitchFamily="34" charset="0"/>
              </a:rPr>
              <a:t>2. PROGRESS MEASUREMENT </a:t>
            </a:r>
            <a:r>
              <a:rPr lang="en-US" altLang="en-US" sz="2000" b="1" dirty="0">
                <a:solidFill>
                  <a:srgbClr val="292934"/>
                </a:solidFill>
                <a:latin typeface="Calibri" pitchFamily="34" charset="0"/>
                <a:cs typeface="Tahoma" pitchFamily="34" charset="0"/>
              </a:rPr>
              <a:t>(Cont’d)</a:t>
            </a:r>
            <a:endParaRPr lang="en-US" altLang="en-US" sz="2954" b="1" dirty="0">
              <a:latin typeface="Calibri" pitchFamily="34" charset="0"/>
              <a:cs typeface="Tahoma" pitchFamily="34" charset="0"/>
            </a:endParaRPr>
          </a:p>
        </p:txBody>
      </p:sp>
      <p:sp>
        <p:nvSpPr>
          <p:cNvPr id="10" name="Text Box 2">
            <a:extLst>
              <a:ext uri="{FF2B5EF4-FFF2-40B4-BE49-F238E27FC236}">
                <a16:creationId xmlns:a16="http://schemas.microsoft.com/office/drawing/2014/main" id="{B7288DE2-5D7F-4933-9129-A5E6ACECA297}"/>
              </a:ext>
            </a:extLst>
          </p:cNvPr>
          <p:cNvSpPr txBox="1">
            <a:spLocks noChangeArrowheads="1"/>
          </p:cNvSpPr>
          <p:nvPr/>
        </p:nvSpPr>
        <p:spPr bwMode="auto">
          <a:xfrm rot="16200000">
            <a:off x="-3167548" y="3254002"/>
            <a:ext cx="6858004" cy="34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pPr marL="571500" indent="-571500" defTabSz="762000"/>
            <a:r>
              <a:rPr lang="en-US" altLang="en-US" sz="1800" dirty="0">
                <a:solidFill>
                  <a:schemeClr val="bg1"/>
                </a:solidFill>
              </a:rPr>
              <a:t>PROGRESS MEASUREMENT &amp; REPORTING</a:t>
            </a:r>
          </a:p>
        </p:txBody>
      </p:sp>
    </p:spTree>
    <p:extLst>
      <p:ext uri="{BB962C8B-B14F-4D97-AF65-F5344CB8AC3E}">
        <p14:creationId xmlns:p14="http://schemas.microsoft.com/office/powerpoint/2010/main" val="24119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idx="1"/>
          </p:nvPr>
        </p:nvSpPr>
        <p:spPr>
          <a:xfrm>
            <a:off x="457200" y="1954823"/>
            <a:ext cx="8229600" cy="4006362"/>
          </a:xfrm>
        </p:spPr>
        <p:txBody>
          <a:bodyPr rtlCol="0">
            <a:normAutofit/>
          </a:bodyPr>
          <a:lstStyle/>
          <a:p>
            <a:pPr marL="198072" indent="-198072" defTabSz="801230">
              <a:lnSpc>
                <a:spcPct val="80000"/>
              </a:lnSpc>
              <a:tabLst>
                <a:tab pos="440161" algn="l"/>
                <a:tab pos="739333" algn="l"/>
                <a:tab pos="926745" algn="l"/>
              </a:tabLst>
              <a:defRPr/>
            </a:pPr>
            <a:r>
              <a:rPr lang="en-US" altLang="en-US" sz="2400" b="1" dirty="0"/>
              <a:t>(4)		Incremental Milestones</a:t>
            </a:r>
          </a:p>
          <a:p>
            <a:pPr marL="198072" indent="-198072" defTabSz="801230">
              <a:lnSpc>
                <a:spcPct val="80000"/>
              </a:lnSpc>
              <a:tabLst>
                <a:tab pos="440161" algn="l"/>
                <a:tab pos="739333" algn="l"/>
                <a:tab pos="926745" algn="l"/>
              </a:tabLst>
              <a:defRPr/>
            </a:pPr>
            <a:endParaRPr lang="en-US" altLang="en-US" b="1" dirty="0">
              <a:latin typeface="Times New Roman" pitchFamily="18" charset="0"/>
              <a:cs typeface="Times New Roman" pitchFamily="18" charset="0"/>
            </a:endParaRPr>
          </a:p>
          <a:p>
            <a:pPr marL="754309" lvl="1" indent="-457200" defTabSz="801230">
              <a:buClr>
                <a:schemeClr val="tx1"/>
              </a:buClr>
              <a:buFont typeface="Arial" panose="020B0604020202020204" pitchFamily="34" charset="0"/>
              <a:buChar char="•"/>
              <a:tabLst>
                <a:tab pos="251030" algn="l"/>
                <a:tab pos="739333" algn="l"/>
                <a:tab pos="926745" algn="l"/>
              </a:tabLst>
              <a:defRPr/>
            </a:pPr>
            <a:r>
              <a:rPr lang="en-US" altLang="en-US" sz="2400" dirty="0"/>
              <a:t>Subtasks are Sequential</a:t>
            </a:r>
          </a:p>
          <a:p>
            <a:pPr marL="754309" lvl="1" indent="-457200" defTabSz="801230">
              <a:buClr>
                <a:schemeClr val="tx1"/>
              </a:buClr>
              <a:buFont typeface="Arial" panose="020B0604020202020204" pitchFamily="34" charset="0"/>
              <a:buChar char="•"/>
              <a:tabLst>
                <a:tab pos="251030" algn="l"/>
                <a:tab pos="739333" algn="l"/>
                <a:tab pos="926745" algn="l"/>
              </a:tabLst>
              <a:defRPr/>
            </a:pPr>
            <a:r>
              <a:rPr lang="en-US" altLang="en-US" sz="2400" dirty="0"/>
              <a:t>Distinct milestones have pre-defined progress %</a:t>
            </a:r>
          </a:p>
          <a:p>
            <a:pPr marL="754309" lvl="1" indent="-457200" defTabSz="801230">
              <a:buClr>
                <a:schemeClr val="tx1"/>
              </a:buClr>
              <a:buFont typeface="Arial" panose="020B0604020202020204" pitchFamily="34" charset="0"/>
              <a:buChar char="•"/>
              <a:tabLst>
                <a:tab pos="251030" algn="l"/>
                <a:tab pos="739333" algn="l"/>
                <a:tab pos="926745" algn="l"/>
              </a:tabLst>
              <a:defRPr/>
            </a:pPr>
            <a:r>
              <a:rPr lang="en-US" altLang="en-US" sz="2400" dirty="0"/>
              <a:t>In-between progress in not credited</a:t>
            </a:r>
          </a:p>
          <a:p>
            <a:pPr marL="754309" lvl="1" indent="-457200" defTabSz="801230">
              <a:buClr>
                <a:schemeClr val="tx1"/>
              </a:buClr>
              <a:buFont typeface="Arial" panose="020B0604020202020204" pitchFamily="34" charset="0"/>
              <a:buChar char="•"/>
              <a:tabLst>
                <a:tab pos="251030" algn="l"/>
                <a:tab pos="739333" algn="l"/>
                <a:tab pos="926745" algn="l"/>
              </a:tabLst>
              <a:defRPr/>
            </a:pPr>
            <a:r>
              <a:rPr lang="en-US" altLang="en-US" sz="2400" dirty="0"/>
              <a:t>Widely utilized in Engineering, Procurement and Construction Projects</a:t>
            </a:r>
          </a:p>
        </p:txBody>
      </p:sp>
      <p:sp>
        <p:nvSpPr>
          <p:cNvPr id="137220" name="Slide Number Placeholder 5"/>
          <p:cNvSpPr>
            <a:spLocks noGrp="1"/>
          </p:cNvSpPr>
          <p:nvPr/>
        </p:nvSpPr>
        <p:spPr bwMode="auto">
          <a:xfrm>
            <a:off x="-76200" y="152400"/>
            <a:ext cx="533400" cy="3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r" eaLnBrk="1" hangingPunct="1">
              <a:spcBef>
                <a:spcPct val="0"/>
              </a:spcBef>
              <a:buClrTx/>
              <a:buSzTx/>
              <a:buFontTx/>
              <a:buNone/>
            </a:pPr>
            <a:fld id="{C622A25F-C00B-4366-8F1E-6C4BEDD32DCA}" type="slidenum">
              <a:rPr lang="en-US" altLang="en-US" sz="1292">
                <a:solidFill>
                  <a:schemeClr val="bg1"/>
                </a:solidFill>
              </a:rPr>
              <a:pPr algn="r" eaLnBrk="1" hangingPunct="1">
                <a:spcBef>
                  <a:spcPct val="0"/>
                </a:spcBef>
                <a:buClrTx/>
                <a:buSzTx/>
                <a:buFontTx/>
                <a:buNone/>
              </a:pPr>
              <a:t>118</a:t>
            </a:fld>
            <a:endParaRPr lang="en-US" altLang="en-US" sz="1292">
              <a:solidFill>
                <a:schemeClr val="bg1"/>
              </a:solidFill>
            </a:endParaRPr>
          </a:p>
        </p:txBody>
      </p:sp>
      <p:sp>
        <p:nvSpPr>
          <p:cNvPr id="7" name="Rectangle 14">
            <a:extLst>
              <a:ext uri="{FF2B5EF4-FFF2-40B4-BE49-F238E27FC236}">
                <a16:creationId xmlns:a16="http://schemas.microsoft.com/office/drawing/2014/main" id="{CF293340-1F2E-49B8-A932-850ECE920B73}"/>
              </a:ext>
            </a:extLst>
          </p:cNvPr>
          <p:cNvSpPr>
            <a:spLocks noChangeArrowheads="1"/>
          </p:cNvSpPr>
          <p:nvPr/>
        </p:nvSpPr>
        <p:spPr bwMode="auto">
          <a:xfrm>
            <a:off x="533400" y="1037492"/>
            <a:ext cx="85344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9722" tIns="49861" rIns="99722" bIns="49861">
            <a:spAutoFit/>
          </a:bodyPr>
          <a:lstStyle>
            <a:lvl1pPr marL="342900" indent="-342900" defTabSz="739775" eaLnBrk="0" hangingPunct="0">
              <a:spcBef>
                <a:spcPct val="20000"/>
              </a:spcBef>
              <a:buClr>
                <a:schemeClr val="accent1"/>
              </a:buClr>
              <a:buSzPct val="85000"/>
              <a:buFont typeface="Arial" pitchFamily="34" charset="0"/>
              <a:buChar char="•"/>
              <a:tabLst>
                <a:tab pos="406400" algn="l"/>
                <a:tab pos="682625" algn="l"/>
                <a:tab pos="855663" algn="l"/>
              </a:tabLst>
              <a:defRPr sz="2800">
                <a:solidFill>
                  <a:schemeClr val="tx1"/>
                </a:solidFill>
                <a:latin typeface="Arial" pitchFamily="34" charset="0"/>
              </a:defRPr>
            </a:lvl1pPr>
            <a:lvl2pPr marL="742950" indent="-285750" defTabSz="739775" eaLnBrk="0" hangingPunct="0">
              <a:spcBef>
                <a:spcPct val="20000"/>
              </a:spcBef>
              <a:buClr>
                <a:schemeClr val="accent1"/>
              </a:buClr>
              <a:buSzPct val="85000"/>
              <a:buFont typeface="Arial" pitchFamily="34" charset="0"/>
              <a:buChar char="•"/>
              <a:tabLst>
                <a:tab pos="406400" algn="l"/>
                <a:tab pos="682625" algn="l"/>
                <a:tab pos="855663" algn="l"/>
              </a:tabLst>
              <a:defRPr sz="2300">
                <a:solidFill>
                  <a:schemeClr val="tx1"/>
                </a:solidFill>
                <a:latin typeface="Arial" pitchFamily="34" charset="0"/>
              </a:defRPr>
            </a:lvl2pPr>
            <a:lvl3pPr marL="1143000" indent="-228600" defTabSz="739775" eaLnBrk="0" hangingPunct="0">
              <a:spcBef>
                <a:spcPct val="20000"/>
              </a:spcBef>
              <a:buClr>
                <a:schemeClr val="accent1"/>
              </a:buClr>
              <a:buSzPct val="90000"/>
              <a:buFont typeface="Arial" pitchFamily="34" charset="0"/>
              <a:buChar char="•"/>
              <a:tabLst>
                <a:tab pos="406400" algn="l"/>
                <a:tab pos="682625" algn="l"/>
                <a:tab pos="855663" algn="l"/>
              </a:tabLst>
              <a:defRPr sz="2100">
                <a:solidFill>
                  <a:schemeClr val="tx1"/>
                </a:solidFill>
                <a:latin typeface="Arial" pitchFamily="34" charset="0"/>
              </a:defRPr>
            </a:lvl3pPr>
            <a:lvl4pPr marL="1600200" indent="-228600" defTabSz="739775" eaLnBrk="0" hangingPunct="0">
              <a:spcBef>
                <a:spcPct val="20000"/>
              </a:spcBef>
              <a:buClr>
                <a:schemeClr val="accent1"/>
              </a:buClr>
              <a:buFont typeface="Arial" pitchFamily="34" charset="0"/>
              <a:buChar char="•"/>
              <a:tabLst>
                <a:tab pos="406400" algn="l"/>
                <a:tab pos="682625" algn="l"/>
                <a:tab pos="855663" algn="l"/>
              </a:tabLst>
              <a:defRPr sz="1900">
                <a:solidFill>
                  <a:schemeClr val="tx1"/>
                </a:solidFill>
                <a:latin typeface="Arial" pitchFamily="34" charset="0"/>
              </a:defRPr>
            </a:lvl4pPr>
            <a:lvl5pPr marL="2057400" indent="-228600" defTabSz="739775" eaLnBrk="0" hangingPunct="0">
              <a:spcBef>
                <a:spcPct val="20000"/>
              </a:spcBef>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5pPr>
            <a:lvl6pPr marL="25146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6pPr>
            <a:lvl7pPr marL="29718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7pPr>
            <a:lvl8pPr marL="34290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8pPr>
            <a:lvl9pPr marL="38862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9pPr>
          </a:lstStyle>
          <a:p>
            <a:pPr marL="571500" indent="-571500" algn="ctr" defTabSz="762000" rtl="1" eaLnBrk="1" hangingPunct="1">
              <a:lnSpc>
                <a:spcPct val="90000"/>
              </a:lnSpc>
              <a:spcBef>
                <a:spcPct val="50000"/>
              </a:spcBef>
              <a:buClrTx/>
              <a:buSzTx/>
              <a:buNone/>
            </a:pPr>
            <a:r>
              <a:rPr lang="en-US" altLang="en-US" sz="2954" b="1" dirty="0">
                <a:latin typeface="Calibri" pitchFamily="34" charset="0"/>
                <a:cs typeface="Tahoma" pitchFamily="34" charset="0"/>
              </a:rPr>
              <a:t>2. PROGRESS MEASUREMENT </a:t>
            </a:r>
            <a:r>
              <a:rPr lang="en-US" altLang="en-US" sz="2000" b="1" dirty="0">
                <a:solidFill>
                  <a:srgbClr val="292934"/>
                </a:solidFill>
                <a:latin typeface="Calibri" pitchFamily="34" charset="0"/>
                <a:cs typeface="Tahoma" pitchFamily="34" charset="0"/>
              </a:rPr>
              <a:t>(Cont’d)</a:t>
            </a:r>
            <a:endParaRPr lang="en-US" altLang="en-US" sz="2954" b="1" dirty="0">
              <a:latin typeface="Calibri" pitchFamily="34" charset="0"/>
              <a:cs typeface="Tahoma" pitchFamily="34" charset="0"/>
            </a:endParaRPr>
          </a:p>
        </p:txBody>
      </p:sp>
      <p:sp>
        <p:nvSpPr>
          <p:cNvPr id="10" name="Text Box 2">
            <a:extLst>
              <a:ext uri="{FF2B5EF4-FFF2-40B4-BE49-F238E27FC236}">
                <a16:creationId xmlns:a16="http://schemas.microsoft.com/office/drawing/2014/main" id="{7213544B-3134-42D5-B92D-F74C2A8FD244}"/>
              </a:ext>
            </a:extLst>
          </p:cNvPr>
          <p:cNvSpPr txBox="1">
            <a:spLocks noChangeArrowheads="1"/>
          </p:cNvSpPr>
          <p:nvPr/>
        </p:nvSpPr>
        <p:spPr bwMode="auto">
          <a:xfrm rot="16200000">
            <a:off x="-3167548" y="3254002"/>
            <a:ext cx="6858004" cy="34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pPr marL="571500" indent="-571500" defTabSz="762000"/>
            <a:r>
              <a:rPr lang="en-US" altLang="en-US" sz="1800" dirty="0">
                <a:solidFill>
                  <a:schemeClr val="bg1"/>
                </a:solidFill>
              </a:rPr>
              <a:t>PROGRESS MEASUREMENT &amp; REPORTING</a:t>
            </a:r>
          </a:p>
        </p:txBody>
      </p:sp>
    </p:spTree>
    <p:extLst>
      <p:ext uri="{BB962C8B-B14F-4D97-AF65-F5344CB8AC3E}">
        <p14:creationId xmlns:p14="http://schemas.microsoft.com/office/powerpoint/2010/main" val="2306988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57200" y="844062"/>
            <a:ext cx="8229600" cy="685800"/>
          </a:xfrm>
        </p:spPr>
        <p:txBody>
          <a:bodyPr anchor="t">
            <a:normAutofit fontScale="90000"/>
          </a:bodyPr>
          <a:lstStyle/>
          <a:p>
            <a:pPr defTabSz="990363">
              <a:defRPr/>
            </a:pPr>
            <a:r>
              <a:rPr lang="en-US" altLang="en-US" sz="3600" b="1">
                <a:latin typeface="Times New Roman" pitchFamily="18" charset="0"/>
                <a:cs typeface="Times New Roman" pitchFamily="18" charset="0"/>
              </a:rPr>
              <a:t>(3) PROGRESS CALCULATION</a:t>
            </a:r>
          </a:p>
        </p:txBody>
      </p:sp>
      <p:sp>
        <p:nvSpPr>
          <p:cNvPr id="144387" name="Rectangle 3"/>
          <p:cNvSpPr>
            <a:spLocks noGrp="1" noChangeArrowheads="1"/>
          </p:cNvSpPr>
          <p:nvPr>
            <p:ph idx="1"/>
          </p:nvPr>
        </p:nvSpPr>
        <p:spPr>
          <a:xfrm>
            <a:off x="609600" y="1921120"/>
            <a:ext cx="8077200" cy="3336680"/>
          </a:xfrm>
        </p:spPr>
        <p:txBody>
          <a:bodyPr rtlCol="0">
            <a:noAutofit/>
          </a:bodyPr>
          <a:lstStyle/>
          <a:p>
            <a:pPr marL="754309" lvl="1" indent="-457200" algn="just" defTabSz="801230">
              <a:lnSpc>
                <a:spcPct val="80000"/>
              </a:lnSpc>
              <a:buClr>
                <a:schemeClr val="tx1"/>
              </a:buClr>
              <a:buFont typeface="Arial" panose="020B0604020202020204" pitchFamily="34" charset="0"/>
              <a:buChar char="•"/>
              <a:tabLst>
                <a:tab pos="251030" algn="l"/>
                <a:tab pos="739333" algn="l"/>
                <a:tab pos="926745" algn="l"/>
              </a:tabLst>
              <a:defRPr/>
            </a:pPr>
            <a:r>
              <a:rPr lang="en-US" altLang="en-US" sz="2400" dirty="0"/>
              <a:t>Progress of Different Project activities is linked together in one overall Project Progress Report through assigning </a:t>
            </a:r>
            <a:r>
              <a:rPr lang="en-US" altLang="en-US" sz="2400" b="1" dirty="0"/>
              <a:t>Relative Weights</a:t>
            </a:r>
          </a:p>
          <a:p>
            <a:pPr marL="754309" lvl="1" indent="-457200" algn="just" defTabSz="801230">
              <a:lnSpc>
                <a:spcPct val="80000"/>
              </a:lnSpc>
              <a:buClr>
                <a:schemeClr val="tx1"/>
              </a:buClr>
              <a:buFont typeface="Arial" panose="020B0604020202020204" pitchFamily="34" charset="0"/>
              <a:buChar char="•"/>
              <a:tabLst>
                <a:tab pos="251030" algn="l"/>
                <a:tab pos="739333" algn="l"/>
                <a:tab pos="926745" algn="l"/>
              </a:tabLst>
              <a:defRPr/>
            </a:pPr>
            <a:endParaRPr lang="en-US" altLang="en-US" sz="2400" dirty="0"/>
          </a:p>
          <a:p>
            <a:pPr marL="754309" lvl="1" indent="-457200" algn="just" defTabSz="801230">
              <a:lnSpc>
                <a:spcPct val="80000"/>
              </a:lnSpc>
              <a:buClr>
                <a:schemeClr val="tx1"/>
              </a:buClr>
              <a:buFont typeface="Arial" panose="020B0604020202020204" pitchFamily="34" charset="0"/>
              <a:buChar char="•"/>
              <a:tabLst>
                <a:tab pos="251030" algn="l"/>
                <a:tab pos="739333" algn="l"/>
                <a:tab pos="926745" algn="l"/>
              </a:tabLst>
              <a:defRPr/>
            </a:pPr>
            <a:r>
              <a:rPr lang="en-US" altLang="en-US" sz="2400" dirty="0"/>
              <a:t>Several techniques are utilized to determine the relative weights of contract / project activities; such as:</a:t>
            </a:r>
          </a:p>
          <a:p>
            <a:pPr marL="754309" lvl="1" indent="-457200" algn="just" defTabSz="801230">
              <a:lnSpc>
                <a:spcPct val="80000"/>
              </a:lnSpc>
              <a:buClr>
                <a:schemeClr val="tx1"/>
              </a:buClr>
              <a:buFont typeface="Arial" panose="020B0604020202020204" pitchFamily="34" charset="0"/>
              <a:buChar char="•"/>
              <a:tabLst>
                <a:tab pos="251030" algn="l"/>
                <a:tab pos="739333" algn="l"/>
                <a:tab pos="926745" algn="l"/>
              </a:tabLst>
              <a:defRPr/>
            </a:pPr>
            <a:endParaRPr lang="en-US" altLang="en-US" sz="2400" dirty="0"/>
          </a:p>
          <a:p>
            <a:pPr marL="1154359" lvl="3" indent="0" algn="just" defTabSz="801230">
              <a:lnSpc>
                <a:spcPct val="80000"/>
              </a:lnSpc>
              <a:buClr>
                <a:schemeClr val="tx1"/>
              </a:buClr>
              <a:tabLst>
                <a:tab pos="251030" algn="l"/>
                <a:tab pos="739333" algn="l"/>
                <a:tab pos="926745" algn="l"/>
              </a:tabLst>
              <a:defRPr/>
            </a:pPr>
            <a:r>
              <a:rPr lang="en-US" altLang="en-US" sz="2400" dirty="0"/>
              <a:t>(1)	Equivalent Monetary %.</a:t>
            </a:r>
          </a:p>
          <a:p>
            <a:pPr marL="1154359" lvl="3" indent="0" algn="just" defTabSz="801230">
              <a:lnSpc>
                <a:spcPct val="80000"/>
              </a:lnSpc>
              <a:buClr>
                <a:schemeClr val="tx1"/>
              </a:buClr>
              <a:tabLst>
                <a:tab pos="251030" algn="l"/>
                <a:tab pos="739333" algn="l"/>
                <a:tab pos="926745" algn="l"/>
              </a:tabLst>
              <a:defRPr/>
            </a:pPr>
            <a:r>
              <a:rPr lang="en-US" altLang="en-US" sz="2400" dirty="0"/>
              <a:t>(2)	Standard  Man-hours.</a:t>
            </a:r>
          </a:p>
        </p:txBody>
      </p:sp>
      <p:sp>
        <p:nvSpPr>
          <p:cNvPr id="138244" name="Slide Number Placeholder 5"/>
          <p:cNvSpPr>
            <a:spLocks noGrp="1"/>
          </p:cNvSpPr>
          <p:nvPr/>
        </p:nvSpPr>
        <p:spPr bwMode="auto">
          <a:xfrm>
            <a:off x="6553200" y="6101862"/>
            <a:ext cx="2133600" cy="3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r" eaLnBrk="1" hangingPunct="1">
              <a:spcBef>
                <a:spcPct val="0"/>
              </a:spcBef>
              <a:buClrTx/>
              <a:buSzTx/>
              <a:buFontTx/>
              <a:buNone/>
            </a:pPr>
            <a:fld id="{C58FBC42-7B01-43B3-8012-8FA6D41B1DB4}" type="slidenum">
              <a:rPr lang="en-US" altLang="en-US" sz="1292">
                <a:solidFill>
                  <a:srgbClr val="898989"/>
                </a:solidFill>
              </a:rPr>
              <a:pPr algn="r" eaLnBrk="1" hangingPunct="1">
                <a:spcBef>
                  <a:spcPct val="0"/>
                </a:spcBef>
                <a:buClrTx/>
                <a:buSzTx/>
                <a:buFontTx/>
                <a:buNone/>
              </a:pPr>
              <a:t>119</a:t>
            </a:fld>
            <a:endParaRPr lang="en-US" altLang="en-US" sz="1292">
              <a:solidFill>
                <a:srgbClr val="898989"/>
              </a:solidFill>
            </a:endParaRPr>
          </a:p>
        </p:txBody>
      </p:sp>
      <p:sp>
        <p:nvSpPr>
          <p:cNvPr id="6" name="Rectangle 14">
            <a:extLst>
              <a:ext uri="{FF2B5EF4-FFF2-40B4-BE49-F238E27FC236}">
                <a16:creationId xmlns:a16="http://schemas.microsoft.com/office/drawing/2014/main" id="{8CDCC131-A07E-49E9-A3B2-5FA31EF56C37}"/>
              </a:ext>
            </a:extLst>
          </p:cNvPr>
          <p:cNvSpPr>
            <a:spLocks noChangeArrowheads="1"/>
          </p:cNvSpPr>
          <p:nvPr/>
        </p:nvSpPr>
        <p:spPr bwMode="auto">
          <a:xfrm>
            <a:off x="533400" y="1037492"/>
            <a:ext cx="85344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9722" tIns="49861" rIns="99722" bIns="49861">
            <a:spAutoFit/>
          </a:bodyPr>
          <a:lstStyle>
            <a:lvl1pPr marL="342900" indent="-342900" defTabSz="739775" eaLnBrk="0" hangingPunct="0">
              <a:spcBef>
                <a:spcPct val="20000"/>
              </a:spcBef>
              <a:buClr>
                <a:schemeClr val="accent1"/>
              </a:buClr>
              <a:buSzPct val="85000"/>
              <a:buFont typeface="Arial" pitchFamily="34" charset="0"/>
              <a:buChar char="•"/>
              <a:tabLst>
                <a:tab pos="406400" algn="l"/>
                <a:tab pos="682625" algn="l"/>
                <a:tab pos="855663" algn="l"/>
              </a:tabLst>
              <a:defRPr sz="2800">
                <a:solidFill>
                  <a:schemeClr val="tx1"/>
                </a:solidFill>
                <a:latin typeface="Arial" pitchFamily="34" charset="0"/>
              </a:defRPr>
            </a:lvl1pPr>
            <a:lvl2pPr marL="742950" indent="-285750" defTabSz="739775" eaLnBrk="0" hangingPunct="0">
              <a:spcBef>
                <a:spcPct val="20000"/>
              </a:spcBef>
              <a:buClr>
                <a:schemeClr val="accent1"/>
              </a:buClr>
              <a:buSzPct val="85000"/>
              <a:buFont typeface="Arial" pitchFamily="34" charset="0"/>
              <a:buChar char="•"/>
              <a:tabLst>
                <a:tab pos="406400" algn="l"/>
                <a:tab pos="682625" algn="l"/>
                <a:tab pos="855663" algn="l"/>
              </a:tabLst>
              <a:defRPr sz="2300">
                <a:solidFill>
                  <a:schemeClr val="tx1"/>
                </a:solidFill>
                <a:latin typeface="Arial" pitchFamily="34" charset="0"/>
              </a:defRPr>
            </a:lvl2pPr>
            <a:lvl3pPr marL="1143000" indent="-228600" defTabSz="739775" eaLnBrk="0" hangingPunct="0">
              <a:spcBef>
                <a:spcPct val="20000"/>
              </a:spcBef>
              <a:buClr>
                <a:schemeClr val="accent1"/>
              </a:buClr>
              <a:buSzPct val="90000"/>
              <a:buFont typeface="Arial" pitchFamily="34" charset="0"/>
              <a:buChar char="•"/>
              <a:tabLst>
                <a:tab pos="406400" algn="l"/>
                <a:tab pos="682625" algn="l"/>
                <a:tab pos="855663" algn="l"/>
              </a:tabLst>
              <a:defRPr sz="2100">
                <a:solidFill>
                  <a:schemeClr val="tx1"/>
                </a:solidFill>
                <a:latin typeface="Arial" pitchFamily="34" charset="0"/>
              </a:defRPr>
            </a:lvl3pPr>
            <a:lvl4pPr marL="1600200" indent="-228600" defTabSz="739775" eaLnBrk="0" hangingPunct="0">
              <a:spcBef>
                <a:spcPct val="20000"/>
              </a:spcBef>
              <a:buClr>
                <a:schemeClr val="accent1"/>
              </a:buClr>
              <a:buFont typeface="Arial" pitchFamily="34" charset="0"/>
              <a:buChar char="•"/>
              <a:tabLst>
                <a:tab pos="406400" algn="l"/>
                <a:tab pos="682625" algn="l"/>
                <a:tab pos="855663" algn="l"/>
              </a:tabLst>
              <a:defRPr sz="1900">
                <a:solidFill>
                  <a:schemeClr val="tx1"/>
                </a:solidFill>
                <a:latin typeface="Arial" pitchFamily="34" charset="0"/>
              </a:defRPr>
            </a:lvl4pPr>
            <a:lvl5pPr marL="2057400" indent="-228600" defTabSz="739775" eaLnBrk="0" hangingPunct="0">
              <a:spcBef>
                <a:spcPct val="20000"/>
              </a:spcBef>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5pPr>
            <a:lvl6pPr marL="25146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6pPr>
            <a:lvl7pPr marL="29718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7pPr>
            <a:lvl8pPr marL="34290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8pPr>
            <a:lvl9pPr marL="38862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9pPr>
          </a:lstStyle>
          <a:p>
            <a:pPr marL="571500" indent="-571500" algn="ctr" defTabSz="762000" rtl="1" eaLnBrk="1" hangingPunct="1">
              <a:lnSpc>
                <a:spcPct val="90000"/>
              </a:lnSpc>
              <a:spcBef>
                <a:spcPct val="50000"/>
              </a:spcBef>
              <a:buClrTx/>
              <a:buSzTx/>
              <a:buNone/>
            </a:pPr>
            <a:r>
              <a:rPr lang="en-US" altLang="en-US" sz="2954" b="1" dirty="0">
                <a:latin typeface="Calibri" pitchFamily="34" charset="0"/>
                <a:cs typeface="Tahoma" pitchFamily="34" charset="0"/>
              </a:rPr>
              <a:t>3. PROGRESS CALCULATION</a:t>
            </a:r>
          </a:p>
        </p:txBody>
      </p:sp>
      <p:sp>
        <p:nvSpPr>
          <p:cNvPr id="7" name="Text Box 2">
            <a:extLst>
              <a:ext uri="{FF2B5EF4-FFF2-40B4-BE49-F238E27FC236}">
                <a16:creationId xmlns:a16="http://schemas.microsoft.com/office/drawing/2014/main" id="{4E0191BA-5444-4CE9-A6EB-3D5CF994FDFD}"/>
              </a:ext>
            </a:extLst>
          </p:cNvPr>
          <p:cNvSpPr txBox="1">
            <a:spLocks noChangeArrowheads="1"/>
          </p:cNvSpPr>
          <p:nvPr/>
        </p:nvSpPr>
        <p:spPr bwMode="auto">
          <a:xfrm rot="16200000">
            <a:off x="-3167548" y="3254002"/>
            <a:ext cx="6858004" cy="34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pPr marL="571500" indent="-571500" defTabSz="762000"/>
            <a:r>
              <a:rPr lang="en-US" altLang="en-US" sz="1800" dirty="0">
                <a:solidFill>
                  <a:schemeClr val="bg1"/>
                </a:solidFill>
              </a:rPr>
              <a:t>PROGRESS MEASUREMENT &amp; REPORTING</a:t>
            </a:r>
          </a:p>
        </p:txBody>
      </p:sp>
    </p:spTree>
    <p:extLst>
      <p:ext uri="{BB962C8B-B14F-4D97-AF65-F5344CB8AC3E}">
        <p14:creationId xmlns:p14="http://schemas.microsoft.com/office/powerpoint/2010/main" val="562698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4"/>
          <p:cNvSpPr>
            <a:spLocks noGrp="1"/>
          </p:cNvSpPr>
          <p:nvPr>
            <p:ph type="sldNum" sz="quarter" idx="12"/>
          </p:nvPr>
        </p:nvSpPr>
        <p:spPr bwMode="auto">
          <a:xfrm>
            <a:off x="3124200" y="6028593"/>
            <a:ext cx="2895600" cy="4396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algn="ctr" eaLnBrk="1" hangingPunct="1">
              <a:spcBef>
                <a:spcPct val="0"/>
              </a:spcBef>
              <a:buClrTx/>
              <a:buSzTx/>
              <a:buFontTx/>
              <a:buNone/>
            </a:pPr>
            <a:fld id="{66E4A598-7941-4BF2-8234-05ECE9A46393}" type="slidenum">
              <a:rPr lang="en-US" altLang="en-US" sz="1477">
                <a:solidFill>
                  <a:srgbClr val="FFFFFF"/>
                </a:solidFill>
              </a:rPr>
              <a:pPr algn="ctr" eaLnBrk="1" hangingPunct="1">
                <a:spcBef>
                  <a:spcPct val="0"/>
                </a:spcBef>
                <a:buClrTx/>
                <a:buSzTx/>
                <a:buFontTx/>
                <a:buNone/>
              </a:pPr>
              <a:t>12</a:t>
            </a:fld>
            <a:endParaRPr lang="en-US" altLang="en-US" sz="1477">
              <a:solidFill>
                <a:srgbClr val="FFFFFF"/>
              </a:solidFill>
            </a:endParaRPr>
          </a:p>
        </p:txBody>
      </p:sp>
      <p:sp>
        <p:nvSpPr>
          <p:cNvPr id="6" name="Text Box 2"/>
          <p:cNvSpPr txBox="1">
            <a:spLocks noChangeArrowheads="1"/>
          </p:cNvSpPr>
          <p:nvPr/>
        </p:nvSpPr>
        <p:spPr bwMode="auto">
          <a:xfrm>
            <a:off x="7327" y="794238"/>
            <a:ext cx="9136673"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defTabSz="7620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defTabSz="7620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rtl="1" eaLnBrk="1" hangingPunct="1">
              <a:lnSpc>
                <a:spcPct val="90000"/>
              </a:lnSpc>
              <a:spcBef>
                <a:spcPct val="50000"/>
              </a:spcBef>
              <a:buClrTx/>
              <a:buSzTx/>
              <a:buFontTx/>
              <a:buNone/>
            </a:pPr>
            <a:r>
              <a:rPr lang="en-US" altLang="en-US" sz="2954" b="1" dirty="0">
                <a:latin typeface="Calibri" pitchFamily="34" charset="0"/>
                <a:cs typeface="Tahoma" pitchFamily="34" charset="0"/>
              </a:rPr>
              <a:t>WHAT IS?</a:t>
            </a:r>
          </a:p>
        </p:txBody>
      </p:sp>
      <p:sp>
        <p:nvSpPr>
          <p:cNvPr id="7" name="TextBox 6"/>
          <p:cNvSpPr txBox="1"/>
          <p:nvPr/>
        </p:nvSpPr>
        <p:spPr>
          <a:xfrm>
            <a:off x="152400" y="1427285"/>
            <a:ext cx="8839200" cy="903380"/>
          </a:xfrm>
          <a:prstGeom prst="rect">
            <a:avLst/>
          </a:prstGeom>
          <a:noFill/>
        </p:spPr>
        <p:txBody>
          <a:bodyPr lIns="116197" tIns="58098" rIns="116197" bIns="58098">
            <a:spAutoFit/>
          </a:bodyPr>
          <a:lstStyle/>
          <a:p>
            <a:pPr marL="495181" lvl="1">
              <a:defRPr/>
            </a:pPr>
            <a:r>
              <a:rPr lang="en-US" altLang="en-US" sz="2585" b="1" dirty="0">
                <a:latin typeface="Calibri" panose="020F0502020204030204" pitchFamily="34" charset="0"/>
              </a:rPr>
              <a:t>6. Planning: </a:t>
            </a:r>
            <a:r>
              <a:rPr lang="en-US" altLang="en-US" sz="1846" b="1" dirty="0">
                <a:solidFill>
                  <a:prstClr val="black"/>
                </a:solidFill>
                <a:latin typeface="Calibri" pitchFamily="34" charset="0"/>
              </a:rPr>
              <a:t>(Cont.)</a:t>
            </a:r>
            <a:r>
              <a:rPr lang="en-US" sz="2585" b="1" dirty="0">
                <a:solidFill>
                  <a:srgbClr val="292934"/>
                </a:solidFill>
                <a:latin typeface="Calibri" panose="020F0502020204030204" pitchFamily="34" charset="0"/>
              </a:rPr>
              <a:t> </a:t>
            </a:r>
            <a:endParaRPr lang="en-US" sz="2585" b="1" dirty="0">
              <a:latin typeface="Calibri" panose="020F0502020204030204" pitchFamily="34" charset="0"/>
            </a:endParaRPr>
          </a:p>
          <a:p>
            <a:pPr marL="495181" lvl="1">
              <a:defRPr/>
            </a:pPr>
            <a:endParaRPr lang="en-US" sz="646" b="1" u="sng" dirty="0">
              <a:solidFill>
                <a:srgbClr val="292934"/>
              </a:solidFill>
              <a:latin typeface="Calibri" panose="020F0502020204030204" pitchFamily="34" charset="0"/>
            </a:endParaRPr>
          </a:p>
          <a:p>
            <a:pPr marL="798869" lvl="1" indent="-217873">
              <a:buFont typeface="Arial" panose="020B0604020202020204" pitchFamily="34" charset="0"/>
              <a:buChar char="•"/>
              <a:defRPr/>
            </a:pPr>
            <a:endParaRPr lang="en-US" sz="1662" dirty="0">
              <a:solidFill>
                <a:srgbClr val="292934"/>
              </a:solidFill>
              <a:latin typeface="Calibri" panose="020F0502020204030204" pitchFamily="34" charset="0"/>
            </a:endParaRPr>
          </a:p>
        </p:txBody>
      </p:sp>
      <p:sp>
        <p:nvSpPr>
          <p:cNvPr id="8" name="Rectangle 5"/>
          <p:cNvSpPr>
            <a:spLocks noGrp="1" noChangeArrowheads="1"/>
          </p:cNvSpPr>
          <p:nvPr>
            <p:ph idx="1"/>
          </p:nvPr>
        </p:nvSpPr>
        <p:spPr>
          <a:xfrm>
            <a:off x="838200" y="2047926"/>
            <a:ext cx="7924800" cy="3024554"/>
          </a:xfrm>
        </p:spPr>
        <p:txBody>
          <a:bodyPr/>
          <a:lstStyle/>
          <a:p>
            <a:r>
              <a:rPr lang="en-US" sz="2250" dirty="0"/>
              <a:t>The </a:t>
            </a:r>
            <a:r>
              <a:rPr lang="en-US" sz="2250" b="1" i="1" dirty="0">
                <a:solidFill>
                  <a:srgbClr val="00B0F0"/>
                </a:solidFill>
                <a:cs typeface="Times New Roman" pitchFamily="18" charset="0"/>
              </a:rPr>
              <a:t>Planning</a:t>
            </a:r>
            <a:r>
              <a:rPr lang="en-US" sz="2250" dirty="0"/>
              <a:t> process</a:t>
            </a:r>
          </a:p>
          <a:p>
            <a:pPr marL="422041" indent="-205159">
              <a:buFont typeface="+mj-lt"/>
              <a:buAutoNum type="arabicPeriod"/>
            </a:pPr>
            <a:r>
              <a:rPr lang="en-US" sz="2250" dirty="0"/>
              <a:t> Identifies the goals or objectives to be achieved,</a:t>
            </a:r>
          </a:p>
          <a:p>
            <a:pPr marL="422041" indent="-205159">
              <a:buFont typeface="+mj-lt"/>
              <a:buAutoNum type="arabicPeriod"/>
            </a:pPr>
            <a:r>
              <a:rPr lang="en-US" sz="2250" dirty="0"/>
              <a:t> Formulates strategies to achieve them</a:t>
            </a:r>
          </a:p>
          <a:p>
            <a:pPr marL="422041" indent="-205159">
              <a:buFont typeface="+mj-lt"/>
              <a:buAutoNum type="arabicPeriod"/>
            </a:pPr>
            <a:r>
              <a:rPr lang="en-US" sz="2250" dirty="0"/>
              <a:t> Arranges or creates the means required</a:t>
            </a:r>
          </a:p>
          <a:p>
            <a:pPr marL="422041" indent="-205159">
              <a:buFont typeface="+mj-lt"/>
              <a:buAutoNum type="arabicPeriod"/>
            </a:pPr>
            <a:r>
              <a:rPr lang="en-US" sz="2250" dirty="0"/>
              <a:t> Implements, directs, and monitors all steps in their proper sequence</a:t>
            </a:r>
          </a:p>
        </p:txBody>
      </p:sp>
      <p:sp>
        <p:nvSpPr>
          <p:cNvPr id="10" name="Slide Number Placeholder 4"/>
          <p:cNvSpPr txBox="1">
            <a:spLocks/>
          </p:cNvSpPr>
          <p:nvPr/>
        </p:nvSpPr>
        <p:spPr bwMode="auto">
          <a:xfrm>
            <a:off x="7620000" y="281354"/>
            <a:ext cx="1066800" cy="30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rtlCol="0" anchor="ctr" anchorCtr="0" compatLnSpc="1">
            <a:prstTxWarp prst="textNoShape">
              <a:avLst/>
            </a:prstTxWarp>
          </a:bodyPr>
          <a:lstStyle>
            <a:defPPr>
              <a:defRPr lang="en-US"/>
            </a:defPPr>
            <a:lvl1pPr algn="l" rtl="0" eaLnBrk="0" fontAlgn="base" hangingPunct="0">
              <a:spcBef>
                <a:spcPct val="20000"/>
              </a:spcBef>
              <a:spcAft>
                <a:spcPct val="0"/>
              </a:spcAft>
              <a:buClr>
                <a:schemeClr val="accent1"/>
              </a:buClr>
              <a:buSzPct val="85000"/>
              <a:buFont typeface="Arial" pitchFamily="34" charset="0"/>
              <a:buChar char="•"/>
              <a:defRPr sz="28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chemeClr val="accent1"/>
              </a:buClr>
              <a:buFont typeface="Arial" pitchFamily="34" charset="0"/>
              <a:buChar char="•"/>
              <a:defRPr sz="19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12</a:t>
            </a:fld>
            <a:endParaRPr lang="en-US" altLang="en-US" sz="1477">
              <a:solidFill>
                <a:srgbClr val="FFFFFF"/>
              </a:solidFill>
            </a:endParaRPr>
          </a:p>
        </p:txBody>
      </p:sp>
      <p:sp>
        <p:nvSpPr>
          <p:cNvPr id="9" name="Text Box 2">
            <a:extLst>
              <a:ext uri="{FF2B5EF4-FFF2-40B4-BE49-F238E27FC236}">
                <a16:creationId xmlns:a16="http://schemas.microsoft.com/office/drawing/2014/main" id="{D63AD7C2-B24B-4E4E-BBEB-5B260F923FBC}"/>
              </a:ext>
            </a:extLst>
          </p:cNvPr>
          <p:cNvSpPr txBox="1">
            <a:spLocks noChangeArrowheads="1"/>
          </p:cNvSpPr>
          <p:nvPr/>
        </p:nvSpPr>
        <p:spPr bwMode="auto">
          <a:xfrm rot="16200000">
            <a:off x="-3167548" y="3212451"/>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sz="2400" dirty="0">
                <a:solidFill>
                  <a:schemeClr val="bg1"/>
                </a:solidFill>
              </a:rPr>
              <a:t>INTRODUCTION</a:t>
            </a:r>
            <a:endParaRPr lang="en-US" altLang="en-US" sz="2800" dirty="0">
              <a:solidFill>
                <a:schemeClr val="bg1"/>
              </a:solidFill>
            </a:endParaRPr>
          </a:p>
        </p:txBody>
      </p:sp>
    </p:spTree>
    <p:extLst>
      <p:ext uri="{BB962C8B-B14F-4D97-AF65-F5344CB8AC3E}">
        <p14:creationId xmlns:p14="http://schemas.microsoft.com/office/powerpoint/2010/main" val="187324032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457200" y="914400"/>
            <a:ext cx="8229600" cy="685800"/>
          </a:xfrm>
        </p:spPr>
        <p:txBody>
          <a:bodyPr anchor="t">
            <a:normAutofit fontScale="90000"/>
          </a:bodyPr>
          <a:lstStyle/>
          <a:p>
            <a:pPr defTabSz="990363">
              <a:defRPr/>
            </a:pPr>
            <a:r>
              <a:rPr lang="en-US" altLang="en-US" sz="3508" b="1">
                <a:latin typeface="Times New Roman" pitchFamily="18" charset="0"/>
                <a:cs typeface="Times New Roman" pitchFamily="18" charset="0"/>
              </a:rPr>
              <a:t>(3) PROGRESS CALCULATION (Cont’d)</a:t>
            </a:r>
          </a:p>
        </p:txBody>
      </p:sp>
      <p:sp>
        <p:nvSpPr>
          <p:cNvPr id="145411" name="Rectangle 3"/>
          <p:cNvSpPr>
            <a:spLocks noGrp="1" noChangeArrowheads="1"/>
          </p:cNvSpPr>
          <p:nvPr>
            <p:ph idx="1"/>
          </p:nvPr>
        </p:nvSpPr>
        <p:spPr>
          <a:xfrm>
            <a:off x="457200" y="1859574"/>
            <a:ext cx="8229600" cy="3679580"/>
          </a:xfrm>
        </p:spPr>
        <p:txBody>
          <a:bodyPr rtlCol="0">
            <a:normAutofit/>
          </a:bodyPr>
          <a:lstStyle/>
          <a:p>
            <a:pPr marL="198072" indent="-198072" defTabSz="801230">
              <a:lnSpc>
                <a:spcPct val="80000"/>
              </a:lnSpc>
              <a:tabLst>
                <a:tab pos="251030" algn="l"/>
                <a:tab pos="739333" algn="l"/>
                <a:tab pos="926745" algn="l"/>
              </a:tabLst>
              <a:defRPr/>
            </a:pPr>
            <a:r>
              <a:rPr lang="en-US" altLang="en-US" sz="2400" b="1" dirty="0"/>
              <a:t>(1)	Equivalent Monetary %.</a:t>
            </a:r>
          </a:p>
          <a:p>
            <a:pPr marL="198072" indent="-198072" defTabSz="801230">
              <a:lnSpc>
                <a:spcPct val="80000"/>
              </a:lnSpc>
              <a:tabLst>
                <a:tab pos="675717" algn="l"/>
                <a:tab pos="1115877" algn="l"/>
              </a:tabLst>
              <a:defRPr/>
            </a:pPr>
            <a:endParaRPr lang="en-US" altLang="en-US" dirty="0">
              <a:latin typeface="Times New Roman" pitchFamily="18" charset="0"/>
              <a:cs typeface="Times New Roman" pitchFamily="18" charset="0"/>
            </a:endParaRPr>
          </a:p>
          <a:p>
            <a:pPr marL="1154359" lvl="2" indent="-457200" defTabSz="801230">
              <a:lnSpc>
                <a:spcPct val="90000"/>
              </a:lnSpc>
              <a:buClr>
                <a:schemeClr val="tx1"/>
              </a:buClr>
              <a:buFont typeface="Arial" panose="020B0604020202020204" pitchFamily="34" charset="0"/>
              <a:buChar char="•"/>
              <a:tabLst>
                <a:tab pos="251030" algn="l"/>
                <a:tab pos="739333" algn="l"/>
                <a:tab pos="926745" algn="l"/>
              </a:tabLst>
              <a:defRPr/>
            </a:pPr>
            <a:r>
              <a:rPr lang="en-US" altLang="en-US" sz="2400" dirty="0"/>
              <a:t>Civil, Mechanical, Electrical, …etc. scope is priced and percentages are specified.</a:t>
            </a:r>
          </a:p>
          <a:p>
            <a:pPr marL="1154359" lvl="2" indent="-457200" defTabSz="801230">
              <a:lnSpc>
                <a:spcPct val="80000"/>
              </a:lnSpc>
              <a:buClr>
                <a:schemeClr val="tx1"/>
              </a:buClr>
              <a:buFont typeface="Arial" panose="020B0604020202020204" pitchFamily="34" charset="0"/>
              <a:buChar char="•"/>
              <a:tabLst>
                <a:tab pos="251030" algn="l"/>
                <a:tab pos="739333" algn="l"/>
                <a:tab pos="926745" algn="l"/>
              </a:tabLst>
              <a:defRPr/>
            </a:pPr>
            <a:endParaRPr lang="en-US" altLang="en-US" sz="2400" dirty="0"/>
          </a:p>
          <a:p>
            <a:pPr marL="1154113" lvl="2" indent="-457200" defTabSz="801230">
              <a:lnSpc>
                <a:spcPct val="80000"/>
              </a:lnSpc>
              <a:buClr>
                <a:schemeClr val="tx1"/>
              </a:buClr>
              <a:buFont typeface="Arial" panose="020B0604020202020204" pitchFamily="34" charset="0"/>
              <a:buChar char="•"/>
              <a:tabLst>
                <a:tab pos="251030" algn="l"/>
                <a:tab pos="739333" algn="l"/>
                <a:tab pos="926745" algn="l"/>
              </a:tabLst>
              <a:defRPr/>
            </a:pPr>
            <a:r>
              <a:rPr lang="en-US" altLang="en-US" sz="2400" dirty="0"/>
              <a:t>Within Civil; excavation, concrete, steel, …etc. scope is priced and percentages are specified.</a:t>
            </a:r>
          </a:p>
          <a:p>
            <a:pPr marL="1154359" lvl="2" indent="-457200" defTabSz="801230">
              <a:lnSpc>
                <a:spcPct val="80000"/>
              </a:lnSpc>
              <a:buClr>
                <a:schemeClr val="tx1"/>
              </a:buClr>
              <a:buFont typeface="Arial" panose="020B0604020202020204" pitchFamily="34" charset="0"/>
              <a:buChar char="•"/>
              <a:tabLst>
                <a:tab pos="251030" algn="l"/>
                <a:tab pos="739333" algn="l"/>
                <a:tab pos="926745" algn="l"/>
              </a:tabLst>
              <a:defRPr/>
            </a:pPr>
            <a:endParaRPr lang="en-US" altLang="en-US" sz="2400" dirty="0"/>
          </a:p>
          <a:p>
            <a:pPr marL="1154359" lvl="2" indent="-457200" defTabSz="801230">
              <a:lnSpc>
                <a:spcPct val="80000"/>
              </a:lnSpc>
              <a:buClr>
                <a:schemeClr val="tx1"/>
              </a:buClr>
              <a:buFont typeface="Arial" panose="020B0604020202020204" pitchFamily="34" charset="0"/>
              <a:buChar char="•"/>
              <a:tabLst>
                <a:tab pos="251030" algn="l"/>
                <a:tab pos="739333" algn="l"/>
                <a:tab pos="926745" algn="l"/>
              </a:tabLst>
              <a:defRPr/>
            </a:pPr>
            <a:r>
              <a:rPr lang="en-US" altLang="en-US" sz="2400" dirty="0"/>
              <a:t>So on, until we reach separate lists of </a:t>
            </a:r>
            <a:r>
              <a:rPr lang="en-US" altLang="en-US" sz="2400" b="1" dirty="0"/>
              <a:t>uniform </a:t>
            </a:r>
            <a:r>
              <a:rPr lang="en-US" altLang="en-US" sz="2400" dirty="0"/>
              <a:t>tasks that can be measured in m</a:t>
            </a:r>
            <a:r>
              <a:rPr lang="en-US" altLang="en-US" sz="2400" baseline="30000" dirty="0"/>
              <a:t>2</a:t>
            </a:r>
            <a:r>
              <a:rPr lang="en-US" altLang="en-US" sz="2400" dirty="0"/>
              <a:t> or m</a:t>
            </a:r>
            <a:r>
              <a:rPr lang="en-US" altLang="en-US" sz="2400" baseline="30000" dirty="0"/>
              <a:t>3</a:t>
            </a:r>
            <a:r>
              <a:rPr lang="en-US" altLang="en-US" sz="2400" dirty="0"/>
              <a:t>, or Tons, …etc.; then the relatives weights are based on quantity.</a:t>
            </a:r>
          </a:p>
        </p:txBody>
      </p:sp>
      <p:sp>
        <p:nvSpPr>
          <p:cNvPr id="139268" name="Slide Number Placeholder 5"/>
          <p:cNvSpPr>
            <a:spLocks noGrp="1"/>
          </p:cNvSpPr>
          <p:nvPr/>
        </p:nvSpPr>
        <p:spPr bwMode="auto">
          <a:xfrm>
            <a:off x="6553200" y="6101862"/>
            <a:ext cx="2133600" cy="3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r" eaLnBrk="1" hangingPunct="1">
              <a:spcBef>
                <a:spcPct val="0"/>
              </a:spcBef>
              <a:buClrTx/>
              <a:buSzTx/>
              <a:buFontTx/>
              <a:buNone/>
            </a:pPr>
            <a:fld id="{C9E4BAEF-8ACB-4602-AAD0-2A70BF9D2E3E}" type="slidenum">
              <a:rPr lang="en-US" altLang="en-US" sz="1292">
                <a:solidFill>
                  <a:srgbClr val="898989"/>
                </a:solidFill>
              </a:rPr>
              <a:pPr algn="r" eaLnBrk="1" hangingPunct="1">
                <a:spcBef>
                  <a:spcPct val="0"/>
                </a:spcBef>
                <a:buClrTx/>
                <a:buSzTx/>
                <a:buFontTx/>
                <a:buNone/>
              </a:pPr>
              <a:t>120</a:t>
            </a:fld>
            <a:endParaRPr lang="en-US" altLang="en-US" sz="1292">
              <a:solidFill>
                <a:srgbClr val="898989"/>
              </a:solidFill>
            </a:endParaRPr>
          </a:p>
        </p:txBody>
      </p:sp>
      <p:sp>
        <p:nvSpPr>
          <p:cNvPr id="6" name="Rectangle 14">
            <a:extLst>
              <a:ext uri="{FF2B5EF4-FFF2-40B4-BE49-F238E27FC236}">
                <a16:creationId xmlns:a16="http://schemas.microsoft.com/office/drawing/2014/main" id="{4AB32FE9-3A58-404E-B45B-186EA6E99BBF}"/>
              </a:ext>
            </a:extLst>
          </p:cNvPr>
          <p:cNvSpPr>
            <a:spLocks noChangeArrowheads="1"/>
          </p:cNvSpPr>
          <p:nvPr/>
        </p:nvSpPr>
        <p:spPr bwMode="auto">
          <a:xfrm>
            <a:off x="533400" y="1037492"/>
            <a:ext cx="85344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9722" tIns="49861" rIns="99722" bIns="49861">
            <a:spAutoFit/>
          </a:bodyPr>
          <a:lstStyle>
            <a:lvl1pPr marL="342900" indent="-342900" defTabSz="739775" eaLnBrk="0" hangingPunct="0">
              <a:spcBef>
                <a:spcPct val="20000"/>
              </a:spcBef>
              <a:buClr>
                <a:schemeClr val="accent1"/>
              </a:buClr>
              <a:buSzPct val="85000"/>
              <a:buFont typeface="Arial" pitchFamily="34" charset="0"/>
              <a:buChar char="•"/>
              <a:tabLst>
                <a:tab pos="406400" algn="l"/>
                <a:tab pos="682625" algn="l"/>
                <a:tab pos="855663" algn="l"/>
              </a:tabLst>
              <a:defRPr sz="2800">
                <a:solidFill>
                  <a:schemeClr val="tx1"/>
                </a:solidFill>
                <a:latin typeface="Arial" pitchFamily="34" charset="0"/>
              </a:defRPr>
            </a:lvl1pPr>
            <a:lvl2pPr marL="742950" indent="-285750" defTabSz="739775" eaLnBrk="0" hangingPunct="0">
              <a:spcBef>
                <a:spcPct val="20000"/>
              </a:spcBef>
              <a:buClr>
                <a:schemeClr val="accent1"/>
              </a:buClr>
              <a:buSzPct val="85000"/>
              <a:buFont typeface="Arial" pitchFamily="34" charset="0"/>
              <a:buChar char="•"/>
              <a:tabLst>
                <a:tab pos="406400" algn="l"/>
                <a:tab pos="682625" algn="l"/>
                <a:tab pos="855663" algn="l"/>
              </a:tabLst>
              <a:defRPr sz="2300">
                <a:solidFill>
                  <a:schemeClr val="tx1"/>
                </a:solidFill>
                <a:latin typeface="Arial" pitchFamily="34" charset="0"/>
              </a:defRPr>
            </a:lvl2pPr>
            <a:lvl3pPr marL="1143000" indent="-228600" defTabSz="739775" eaLnBrk="0" hangingPunct="0">
              <a:spcBef>
                <a:spcPct val="20000"/>
              </a:spcBef>
              <a:buClr>
                <a:schemeClr val="accent1"/>
              </a:buClr>
              <a:buSzPct val="90000"/>
              <a:buFont typeface="Arial" pitchFamily="34" charset="0"/>
              <a:buChar char="•"/>
              <a:tabLst>
                <a:tab pos="406400" algn="l"/>
                <a:tab pos="682625" algn="l"/>
                <a:tab pos="855663" algn="l"/>
              </a:tabLst>
              <a:defRPr sz="2100">
                <a:solidFill>
                  <a:schemeClr val="tx1"/>
                </a:solidFill>
                <a:latin typeface="Arial" pitchFamily="34" charset="0"/>
              </a:defRPr>
            </a:lvl3pPr>
            <a:lvl4pPr marL="1600200" indent="-228600" defTabSz="739775" eaLnBrk="0" hangingPunct="0">
              <a:spcBef>
                <a:spcPct val="20000"/>
              </a:spcBef>
              <a:buClr>
                <a:schemeClr val="accent1"/>
              </a:buClr>
              <a:buFont typeface="Arial" pitchFamily="34" charset="0"/>
              <a:buChar char="•"/>
              <a:tabLst>
                <a:tab pos="406400" algn="l"/>
                <a:tab pos="682625" algn="l"/>
                <a:tab pos="855663" algn="l"/>
              </a:tabLst>
              <a:defRPr sz="1900">
                <a:solidFill>
                  <a:schemeClr val="tx1"/>
                </a:solidFill>
                <a:latin typeface="Arial" pitchFamily="34" charset="0"/>
              </a:defRPr>
            </a:lvl4pPr>
            <a:lvl5pPr marL="2057400" indent="-228600" defTabSz="739775" eaLnBrk="0" hangingPunct="0">
              <a:spcBef>
                <a:spcPct val="20000"/>
              </a:spcBef>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5pPr>
            <a:lvl6pPr marL="25146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6pPr>
            <a:lvl7pPr marL="29718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7pPr>
            <a:lvl8pPr marL="34290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8pPr>
            <a:lvl9pPr marL="38862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9pPr>
          </a:lstStyle>
          <a:p>
            <a:pPr marL="571500" indent="-571500" algn="ctr" defTabSz="762000" eaLnBrk="1" hangingPunct="1">
              <a:lnSpc>
                <a:spcPct val="90000"/>
              </a:lnSpc>
              <a:spcBef>
                <a:spcPct val="50000"/>
              </a:spcBef>
              <a:buClrTx/>
              <a:buSzTx/>
              <a:buNone/>
            </a:pPr>
            <a:r>
              <a:rPr lang="en-US" altLang="en-US" sz="2954" b="1" dirty="0">
                <a:latin typeface="Calibri" pitchFamily="34" charset="0"/>
                <a:cs typeface="Tahoma" pitchFamily="34" charset="0"/>
              </a:rPr>
              <a:t>3. PROGRESS CALCULATION </a:t>
            </a:r>
            <a:r>
              <a:rPr lang="en-US" altLang="en-US" sz="2000" b="1" dirty="0">
                <a:solidFill>
                  <a:srgbClr val="292934"/>
                </a:solidFill>
                <a:latin typeface="Calibri" pitchFamily="34" charset="0"/>
                <a:cs typeface="Tahoma" pitchFamily="34" charset="0"/>
              </a:rPr>
              <a:t>(Cont’d)</a:t>
            </a:r>
            <a:endParaRPr lang="en-US" altLang="en-US" sz="2954" b="1" dirty="0">
              <a:latin typeface="Calibri" pitchFamily="34" charset="0"/>
              <a:cs typeface="Tahoma" pitchFamily="34" charset="0"/>
            </a:endParaRPr>
          </a:p>
        </p:txBody>
      </p:sp>
      <p:sp>
        <p:nvSpPr>
          <p:cNvPr id="7" name="Text Box 2">
            <a:extLst>
              <a:ext uri="{FF2B5EF4-FFF2-40B4-BE49-F238E27FC236}">
                <a16:creationId xmlns:a16="http://schemas.microsoft.com/office/drawing/2014/main" id="{1EACFF9D-0706-4B3D-A46B-1AE8F9B7F777}"/>
              </a:ext>
            </a:extLst>
          </p:cNvPr>
          <p:cNvSpPr txBox="1">
            <a:spLocks noChangeArrowheads="1"/>
          </p:cNvSpPr>
          <p:nvPr/>
        </p:nvSpPr>
        <p:spPr bwMode="auto">
          <a:xfrm rot="16200000">
            <a:off x="-3167548" y="3254002"/>
            <a:ext cx="6858004" cy="34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pPr marL="571500" indent="-571500" defTabSz="762000"/>
            <a:r>
              <a:rPr lang="en-US" altLang="en-US" sz="1800" dirty="0">
                <a:solidFill>
                  <a:schemeClr val="bg1"/>
                </a:solidFill>
              </a:rPr>
              <a:t>PROGRESS MEASUREMENT &amp; REPORTING</a:t>
            </a:r>
          </a:p>
        </p:txBody>
      </p:sp>
    </p:spTree>
    <p:extLst>
      <p:ext uri="{BB962C8B-B14F-4D97-AF65-F5344CB8AC3E}">
        <p14:creationId xmlns:p14="http://schemas.microsoft.com/office/powerpoint/2010/main" val="128767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idx="1"/>
          </p:nvPr>
        </p:nvSpPr>
        <p:spPr>
          <a:xfrm>
            <a:off x="609600" y="1905000"/>
            <a:ext cx="8229600" cy="3216519"/>
          </a:xfrm>
        </p:spPr>
        <p:txBody>
          <a:bodyPr/>
          <a:lstStyle/>
          <a:p>
            <a:pPr defTabSz="800120">
              <a:lnSpc>
                <a:spcPct val="80000"/>
              </a:lnSpc>
              <a:tabLst>
                <a:tab pos="675560" algn="l"/>
                <a:tab pos="1115186" algn="l"/>
              </a:tabLst>
            </a:pPr>
            <a:r>
              <a:rPr lang="en-US" altLang="en-US" sz="2400" b="1" dirty="0"/>
              <a:t>(2)	 Standard Man-hours.</a:t>
            </a:r>
          </a:p>
          <a:p>
            <a:pPr marL="1154359" lvl="2" indent="-457200" defTabSz="801230">
              <a:lnSpc>
                <a:spcPct val="80000"/>
              </a:lnSpc>
              <a:spcBef>
                <a:spcPts val="1200"/>
              </a:spcBef>
              <a:buClr>
                <a:schemeClr val="tx1"/>
              </a:buClr>
              <a:buFont typeface="Arial" panose="020B0604020202020204" pitchFamily="34" charset="0"/>
              <a:buChar char="•"/>
              <a:tabLst>
                <a:tab pos="251030" algn="l"/>
                <a:tab pos="739333" algn="l"/>
                <a:tab pos="926745" algn="l"/>
              </a:tabLst>
              <a:defRPr/>
            </a:pPr>
            <a:r>
              <a:rPr lang="en-US" altLang="en-US" sz="2400" dirty="0"/>
              <a:t>Various Construction activities can be assigned </a:t>
            </a:r>
            <a:r>
              <a:rPr lang="en-US" altLang="en-US" sz="2400" b="1" dirty="0"/>
              <a:t>Standard Man-hours</a:t>
            </a:r>
            <a:r>
              <a:rPr lang="en-US" altLang="en-US" sz="2400" dirty="0"/>
              <a:t>.</a:t>
            </a:r>
          </a:p>
          <a:p>
            <a:pPr marL="1154359" lvl="2" indent="-457200" defTabSz="801230">
              <a:lnSpc>
                <a:spcPct val="80000"/>
              </a:lnSpc>
              <a:spcBef>
                <a:spcPts val="1200"/>
              </a:spcBef>
              <a:buClr>
                <a:schemeClr val="tx1"/>
              </a:buClr>
              <a:buFont typeface="Arial" panose="020B0604020202020204" pitchFamily="34" charset="0"/>
              <a:buChar char="•"/>
              <a:tabLst>
                <a:tab pos="251030" algn="l"/>
                <a:tab pos="739333" algn="l"/>
                <a:tab pos="926745" algn="l"/>
              </a:tabLst>
              <a:defRPr/>
            </a:pPr>
            <a:r>
              <a:rPr lang="en-US" altLang="en-US" sz="2400" dirty="0"/>
              <a:t>Standard man-hours are assigned $ value.</a:t>
            </a:r>
          </a:p>
          <a:p>
            <a:pPr marL="1154359" lvl="2" indent="-457200" defTabSz="801230">
              <a:lnSpc>
                <a:spcPct val="80000"/>
              </a:lnSpc>
              <a:spcBef>
                <a:spcPts val="1200"/>
              </a:spcBef>
              <a:buClr>
                <a:schemeClr val="tx1"/>
              </a:buClr>
              <a:buFont typeface="Arial" panose="020B0604020202020204" pitchFamily="34" charset="0"/>
              <a:buChar char="•"/>
              <a:tabLst>
                <a:tab pos="251030" algn="l"/>
                <a:tab pos="739333" algn="l"/>
                <a:tab pos="926745" algn="l"/>
              </a:tabLst>
              <a:defRPr/>
            </a:pPr>
            <a:r>
              <a:rPr lang="en-US" altLang="en-US" sz="2400" dirty="0"/>
              <a:t>Relative weights of various construction activities can then be easily specified.</a:t>
            </a:r>
          </a:p>
        </p:txBody>
      </p:sp>
      <p:sp>
        <p:nvSpPr>
          <p:cNvPr id="141316" name="Slide Number Placeholder 5"/>
          <p:cNvSpPr>
            <a:spLocks noGrp="1"/>
          </p:cNvSpPr>
          <p:nvPr/>
        </p:nvSpPr>
        <p:spPr bwMode="auto">
          <a:xfrm>
            <a:off x="6553200" y="6101862"/>
            <a:ext cx="2133600" cy="3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r" eaLnBrk="1" hangingPunct="1">
              <a:spcBef>
                <a:spcPct val="0"/>
              </a:spcBef>
              <a:buClrTx/>
              <a:buSzTx/>
              <a:buFontTx/>
              <a:buNone/>
            </a:pPr>
            <a:fld id="{98BDD428-ED4F-40B0-B32D-1C177244FEA5}" type="slidenum">
              <a:rPr lang="en-US" altLang="en-US" sz="1292">
                <a:solidFill>
                  <a:srgbClr val="898989"/>
                </a:solidFill>
              </a:rPr>
              <a:pPr algn="r" eaLnBrk="1" hangingPunct="1">
                <a:spcBef>
                  <a:spcPct val="0"/>
                </a:spcBef>
                <a:buClrTx/>
                <a:buSzTx/>
                <a:buFontTx/>
                <a:buNone/>
              </a:pPr>
              <a:t>121</a:t>
            </a:fld>
            <a:endParaRPr lang="en-US" altLang="en-US" sz="1292">
              <a:solidFill>
                <a:srgbClr val="898989"/>
              </a:solidFill>
            </a:endParaRPr>
          </a:p>
        </p:txBody>
      </p:sp>
      <p:sp>
        <p:nvSpPr>
          <p:cNvPr id="8" name="Rectangle 14">
            <a:extLst>
              <a:ext uri="{FF2B5EF4-FFF2-40B4-BE49-F238E27FC236}">
                <a16:creationId xmlns:a16="http://schemas.microsoft.com/office/drawing/2014/main" id="{46932514-6977-429D-A5CB-D946E927F4B3}"/>
              </a:ext>
            </a:extLst>
          </p:cNvPr>
          <p:cNvSpPr>
            <a:spLocks noChangeArrowheads="1"/>
          </p:cNvSpPr>
          <p:nvPr/>
        </p:nvSpPr>
        <p:spPr bwMode="auto">
          <a:xfrm>
            <a:off x="533400" y="1037492"/>
            <a:ext cx="85344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9722" tIns="49861" rIns="99722" bIns="49861">
            <a:spAutoFit/>
          </a:bodyPr>
          <a:lstStyle>
            <a:lvl1pPr marL="342900" indent="-342900" defTabSz="739775" eaLnBrk="0" hangingPunct="0">
              <a:spcBef>
                <a:spcPct val="20000"/>
              </a:spcBef>
              <a:buClr>
                <a:schemeClr val="accent1"/>
              </a:buClr>
              <a:buSzPct val="85000"/>
              <a:buFont typeface="Arial" pitchFamily="34" charset="0"/>
              <a:buChar char="•"/>
              <a:tabLst>
                <a:tab pos="406400" algn="l"/>
                <a:tab pos="682625" algn="l"/>
                <a:tab pos="855663" algn="l"/>
              </a:tabLst>
              <a:defRPr sz="2800">
                <a:solidFill>
                  <a:schemeClr val="tx1"/>
                </a:solidFill>
                <a:latin typeface="Arial" pitchFamily="34" charset="0"/>
              </a:defRPr>
            </a:lvl1pPr>
            <a:lvl2pPr marL="742950" indent="-285750" defTabSz="739775" eaLnBrk="0" hangingPunct="0">
              <a:spcBef>
                <a:spcPct val="20000"/>
              </a:spcBef>
              <a:buClr>
                <a:schemeClr val="accent1"/>
              </a:buClr>
              <a:buSzPct val="85000"/>
              <a:buFont typeface="Arial" pitchFamily="34" charset="0"/>
              <a:buChar char="•"/>
              <a:tabLst>
                <a:tab pos="406400" algn="l"/>
                <a:tab pos="682625" algn="l"/>
                <a:tab pos="855663" algn="l"/>
              </a:tabLst>
              <a:defRPr sz="2300">
                <a:solidFill>
                  <a:schemeClr val="tx1"/>
                </a:solidFill>
                <a:latin typeface="Arial" pitchFamily="34" charset="0"/>
              </a:defRPr>
            </a:lvl2pPr>
            <a:lvl3pPr marL="1143000" indent="-228600" defTabSz="739775" eaLnBrk="0" hangingPunct="0">
              <a:spcBef>
                <a:spcPct val="20000"/>
              </a:spcBef>
              <a:buClr>
                <a:schemeClr val="accent1"/>
              </a:buClr>
              <a:buSzPct val="90000"/>
              <a:buFont typeface="Arial" pitchFamily="34" charset="0"/>
              <a:buChar char="•"/>
              <a:tabLst>
                <a:tab pos="406400" algn="l"/>
                <a:tab pos="682625" algn="l"/>
                <a:tab pos="855663" algn="l"/>
              </a:tabLst>
              <a:defRPr sz="2100">
                <a:solidFill>
                  <a:schemeClr val="tx1"/>
                </a:solidFill>
                <a:latin typeface="Arial" pitchFamily="34" charset="0"/>
              </a:defRPr>
            </a:lvl3pPr>
            <a:lvl4pPr marL="1600200" indent="-228600" defTabSz="739775" eaLnBrk="0" hangingPunct="0">
              <a:spcBef>
                <a:spcPct val="20000"/>
              </a:spcBef>
              <a:buClr>
                <a:schemeClr val="accent1"/>
              </a:buClr>
              <a:buFont typeface="Arial" pitchFamily="34" charset="0"/>
              <a:buChar char="•"/>
              <a:tabLst>
                <a:tab pos="406400" algn="l"/>
                <a:tab pos="682625" algn="l"/>
                <a:tab pos="855663" algn="l"/>
              </a:tabLst>
              <a:defRPr sz="1900">
                <a:solidFill>
                  <a:schemeClr val="tx1"/>
                </a:solidFill>
                <a:latin typeface="Arial" pitchFamily="34" charset="0"/>
              </a:defRPr>
            </a:lvl4pPr>
            <a:lvl5pPr marL="2057400" indent="-228600" defTabSz="739775" eaLnBrk="0" hangingPunct="0">
              <a:spcBef>
                <a:spcPct val="20000"/>
              </a:spcBef>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5pPr>
            <a:lvl6pPr marL="25146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6pPr>
            <a:lvl7pPr marL="29718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7pPr>
            <a:lvl8pPr marL="34290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8pPr>
            <a:lvl9pPr marL="38862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9pPr>
          </a:lstStyle>
          <a:p>
            <a:pPr marL="571500" indent="-571500" algn="ctr" defTabSz="762000" rtl="1" eaLnBrk="1" hangingPunct="1">
              <a:lnSpc>
                <a:spcPct val="90000"/>
              </a:lnSpc>
              <a:spcBef>
                <a:spcPct val="50000"/>
              </a:spcBef>
              <a:buClrTx/>
              <a:buSzTx/>
              <a:buNone/>
            </a:pPr>
            <a:r>
              <a:rPr lang="en-US" altLang="en-US" sz="2954" b="1" dirty="0">
                <a:latin typeface="Calibri" pitchFamily="34" charset="0"/>
                <a:cs typeface="Tahoma" pitchFamily="34" charset="0"/>
              </a:rPr>
              <a:t>3. PROGRESS CALCULATION </a:t>
            </a:r>
            <a:r>
              <a:rPr lang="en-US" altLang="en-US" sz="2000" b="1" dirty="0">
                <a:solidFill>
                  <a:srgbClr val="292934"/>
                </a:solidFill>
                <a:latin typeface="Calibri" pitchFamily="34" charset="0"/>
                <a:cs typeface="Tahoma" pitchFamily="34" charset="0"/>
              </a:rPr>
              <a:t>(Cont’d)</a:t>
            </a:r>
            <a:endParaRPr lang="en-US" altLang="en-US" sz="2954" b="1" dirty="0">
              <a:latin typeface="Calibri" pitchFamily="34" charset="0"/>
              <a:cs typeface="Tahoma" pitchFamily="34" charset="0"/>
            </a:endParaRPr>
          </a:p>
        </p:txBody>
      </p:sp>
      <p:sp>
        <p:nvSpPr>
          <p:cNvPr id="9" name="Text Box 2">
            <a:extLst>
              <a:ext uri="{FF2B5EF4-FFF2-40B4-BE49-F238E27FC236}">
                <a16:creationId xmlns:a16="http://schemas.microsoft.com/office/drawing/2014/main" id="{B2ACFFEC-D4EB-408D-9E4F-3925B640014C}"/>
              </a:ext>
            </a:extLst>
          </p:cNvPr>
          <p:cNvSpPr txBox="1">
            <a:spLocks noChangeArrowheads="1"/>
          </p:cNvSpPr>
          <p:nvPr/>
        </p:nvSpPr>
        <p:spPr bwMode="auto">
          <a:xfrm rot="16200000">
            <a:off x="-3167548" y="3254002"/>
            <a:ext cx="6858004" cy="34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pPr marL="571500" indent="-571500" defTabSz="762000"/>
            <a:r>
              <a:rPr lang="en-US" altLang="en-US" sz="1800" dirty="0">
                <a:solidFill>
                  <a:schemeClr val="bg1"/>
                </a:solidFill>
              </a:rPr>
              <a:t>PROGRESS MEASUREMENT &amp; REPORTING</a:t>
            </a:r>
          </a:p>
        </p:txBody>
      </p:sp>
    </p:spTree>
    <p:extLst>
      <p:ext uri="{BB962C8B-B14F-4D97-AF65-F5344CB8AC3E}">
        <p14:creationId xmlns:p14="http://schemas.microsoft.com/office/powerpoint/2010/main" val="226506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6"/>
          <p:cNvSpPr>
            <a:spLocks noGrp="1" noChangeArrowheads="1"/>
          </p:cNvSpPr>
          <p:nvPr>
            <p:ph idx="1"/>
          </p:nvPr>
        </p:nvSpPr>
        <p:spPr>
          <a:xfrm>
            <a:off x="544944" y="1946031"/>
            <a:ext cx="8522856" cy="3733800"/>
          </a:xfrm>
        </p:spPr>
        <p:txBody>
          <a:bodyPr/>
          <a:lstStyle/>
          <a:p>
            <a:pPr marL="396875" lvl="1" indent="-166688" algn="just" defTabSz="801230">
              <a:lnSpc>
                <a:spcPct val="80000"/>
              </a:lnSpc>
              <a:spcBef>
                <a:spcPts val="1200"/>
              </a:spcBef>
              <a:buClr>
                <a:schemeClr val="tx1"/>
              </a:buClr>
              <a:buFont typeface="Arial" panose="020B0604020202020204" pitchFamily="34" charset="0"/>
              <a:buChar char="•"/>
              <a:tabLst>
                <a:tab pos="250825" algn="l"/>
                <a:tab pos="517525" algn="l"/>
                <a:tab pos="925513" algn="l"/>
              </a:tabLst>
              <a:defRPr/>
            </a:pPr>
            <a:r>
              <a:rPr lang="en-US" altLang="en-US" sz="2400" dirty="0"/>
              <a:t>To build a progress report for the project, we normally develop the project Work Breakdown Structure (WBS) or follow the WBS imposed by the Client / Tender / Contract.</a:t>
            </a:r>
          </a:p>
          <a:p>
            <a:pPr marL="396875" lvl="1" indent="-166688" algn="just" defTabSz="801230">
              <a:lnSpc>
                <a:spcPct val="80000"/>
              </a:lnSpc>
              <a:spcBef>
                <a:spcPts val="1200"/>
              </a:spcBef>
              <a:buClr>
                <a:schemeClr val="tx1"/>
              </a:buClr>
              <a:buFont typeface="Arial" panose="020B0604020202020204" pitchFamily="34" charset="0"/>
              <a:buChar char="•"/>
              <a:tabLst>
                <a:tab pos="250825" algn="l"/>
                <a:tab pos="517525" algn="l"/>
                <a:tab pos="925513" algn="l"/>
              </a:tabLst>
              <a:defRPr/>
            </a:pPr>
            <a:r>
              <a:rPr lang="en-US" altLang="en-US" sz="2400" dirty="0"/>
              <a:t>WBS is commonly built to match the project scope and cost split</a:t>
            </a:r>
          </a:p>
          <a:p>
            <a:pPr marL="396875" lvl="1" indent="-166688" algn="just" defTabSz="801230">
              <a:lnSpc>
                <a:spcPct val="80000"/>
              </a:lnSpc>
              <a:spcBef>
                <a:spcPts val="1200"/>
              </a:spcBef>
              <a:buClr>
                <a:schemeClr val="tx1"/>
              </a:buClr>
              <a:buFont typeface="Arial" panose="020B0604020202020204" pitchFamily="34" charset="0"/>
              <a:buChar char="•"/>
              <a:tabLst>
                <a:tab pos="250825" algn="l"/>
                <a:tab pos="517525" algn="l"/>
                <a:tab pos="925513" algn="l"/>
              </a:tabLst>
              <a:defRPr/>
            </a:pPr>
            <a:r>
              <a:rPr lang="en-US" altLang="en-US" sz="2400" dirty="0"/>
              <a:t>Will be used to summarize/report various levels and types of planning reports</a:t>
            </a:r>
          </a:p>
          <a:p>
            <a:pPr marL="754309" lvl="1" indent="-457200" algn="just" defTabSz="801230">
              <a:lnSpc>
                <a:spcPct val="80000"/>
              </a:lnSpc>
              <a:buClr>
                <a:schemeClr val="tx1"/>
              </a:buClr>
              <a:buFont typeface="Arial" panose="020B0604020202020204" pitchFamily="34" charset="0"/>
              <a:buChar char="•"/>
              <a:tabLst>
                <a:tab pos="251030" algn="l"/>
                <a:tab pos="739333" algn="l"/>
                <a:tab pos="926745" algn="l"/>
              </a:tabLst>
              <a:defRPr/>
            </a:pPr>
            <a:endParaRPr lang="en-US" altLang="en-US" sz="2400" dirty="0"/>
          </a:p>
          <a:p>
            <a:pPr defTabSz="800120">
              <a:tabLst>
                <a:tab pos="926146" algn="l"/>
              </a:tabLst>
            </a:pPr>
            <a:endParaRPr lang="en-US" altLang="en-US" dirty="0">
              <a:latin typeface="Times New Roman" pitchFamily="18" charset="0"/>
              <a:cs typeface="Times New Roman" pitchFamily="18" charset="0"/>
            </a:endParaRPr>
          </a:p>
        </p:txBody>
      </p:sp>
      <p:sp>
        <p:nvSpPr>
          <p:cNvPr id="142340" name="Slide Number Placeholder 5"/>
          <p:cNvSpPr>
            <a:spLocks noGrp="1"/>
          </p:cNvSpPr>
          <p:nvPr/>
        </p:nvSpPr>
        <p:spPr bwMode="auto">
          <a:xfrm>
            <a:off x="6553200" y="6101862"/>
            <a:ext cx="2133600" cy="3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r" eaLnBrk="1" hangingPunct="1">
              <a:spcBef>
                <a:spcPct val="0"/>
              </a:spcBef>
              <a:buClrTx/>
              <a:buSzTx/>
              <a:buFontTx/>
              <a:buNone/>
            </a:pPr>
            <a:fld id="{436F52A1-07F3-4639-85F5-AF9C96AF5368}" type="slidenum">
              <a:rPr lang="en-US" altLang="en-US" sz="1292">
                <a:solidFill>
                  <a:srgbClr val="898989"/>
                </a:solidFill>
              </a:rPr>
              <a:pPr algn="r" eaLnBrk="1" hangingPunct="1">
                <a:spcBef>
                  <a:spcPct val="0"/>
                </a:spcBef>
                <a:buClrTx/>
                <a:buSzTx/>
                <a:buFontTx/>
                <a:buNone/>
              </a:pPr>
              <a:t>122</a:t>
            </a:fld>
            <a:endParaRPr lang="en-US" altLang="en-US" sz="1292">
              <a:solidFill>
                <a:srgbClr val="898989"/>
              </a:solidFill>
            </a:endParaRPr>
          </a:p>
        </p:txBody>
      </p:sp>
      <p:sp>
        <p:nvSpPr>
          <p:cNvPr id="6" name="Rectangle 14">
            <a:extLst>
              <a:ext uri="{FF2B5EF4-FFF2-40B4-BE49-F238E27FC236}">
                <a16:creationId xmlns:a16="http://schemas.microsoft.com/office/drawing/2014/main" id="{901B38A0-7851-41AE-B619-CE0F2A99771D}"/>
              </a:ext>
            </a:extLst>
          </p:cNvPr>
          <p:cNvSpPr>
            <a:spLocks noChangeArrowheads="1"/>
          </p:cNvSpPr>
          <p:nvPr/>
        </p:nvSpPr>
        <p:spPr bwMode="auto">
          <a:xfrm>
            <a:off x="521856" y="969334"/>
            <a:ext cx="8458200" cy="55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342900" indent="-342900" defTabSz="739775" eaLnBrk="0" hangingPunct="0">
              <a:spcBef>
                <a:spcPct val="20000"/>
              </a:spcBef>
              <a:buClr>
                <a:schemeClr val="accent1"/>
              </a:buClr>
              <a:buSzPct val="85000"/>
              <a:buFont typeface="Arial" pitchFamily="34" charset="0"/>
              <a:buChar char="•"/>
              <a:tabLst>
                <a:tab pos="406400" algn="l"/>
                <a:tab pos="682625" algn="l"/>
                <a:tab pos="855663" algn="l"/>
              </a:tabLst>
              <a:defRPr sz="2800">
                <a:solidFill>
                  <a:schemeClr val="tx1"/>
                </a:solidFill>
                <a:latin typeface="Arial" pitchFamily="34" charset="0"/>
              </a:defRPr>
            </a:lvl1pPr>
            <a:lvl2pPr marL="742950" indent="-285750" defTabSz="739775" eaLnBrk="0" hangingPunct="0">
              <a:spcBef>
                <a:spcPct val="20000"/>
              </a:spcBef>
              <a:buClr>
                <a:schemeClr val="accent1"/>
              </a:buClr>
              <a:buSzPct val="85000"/>
              <a:buFont typeface="Arial" pitchFamily="34" charset="0"/>
              <a:buChar char="•"/>
              <a:tabLst>
                <a:tab pos="406400" algn="l"/>
                <a:tab pos="682625" algn="l"/>
                <a:tab pos="855663" algn="l"/>
              </a:tabLst>
              <a:defRPr sz="2300">
                <a:solidFill>
                  <a:schemeClr val="tx1"/>
                </a:solidFill>
                <a:latin typeface="Arial" pitchFamily="34" charset="0"/>
              </a:defRPr>
            </a:lvl2pPr>
            <a:lvl3pPr marL="1143000" indent="-228600" defTabSz="739775" eaLnBrk="0" hangingPunct="0">
              <a:spcBef>
                <a:spcPct val="20000"/>
              </a:spcBef>
              <a:buClr>
                <a:schemeClr val="accent1"/>
              </a:buClr>
              <a:buSzPct val="90000"/>
              <a:buFont typeface="Arial" pitchFamily="34" charset="0"/>
              <a:buChar char="•"/>
              <a:tabLst>
                <a:tab pos="406400" algn="l"/>
                <a:tab pos="682625" algn="l"/>
                <a:tab pos="855663" algn="l"/>
              </a:tabLst>
              <a:defRPr sz="2100">
                <a:solidFill>
                  <a:schemeClr val="tx1"/>
                </a:solidFill>
                <a:latin typeface="Arial" pitchFamily="34" charset="0"/>
              </a:defRPr>
            </a:lvl3pPr>
            <a:lvl4pPr marL="1600200" indent="-228600" defTabSz="739775" eaLnBrk="0" hangingPunct="0">
              <a:spcBef>
                <a:spcPct val="20000"/>
              </a:spcBef>
              <a:buClr>
                <a:schemeClr val="accent1"/>
              </a:buClr>
              <a:buFont typeface="Arial" pitchFamily="34" charset="0"/>
              <a:buChar char="•"/>
              <a:tabLst>
                <a:tab pos="406400" algn="l"/>
                <a:tab pos="682625" algn="l"/>
                <a:tab pos="855663" algn="l"/>
              </a:tabLst>
              <a:defRPr sz="1900">
                <a:solidFill>
                  <a:schemeClr val="tx1"/>
                </a:solidFill>
                <a:latin typeface="Arial" pitchFamily="34" charset="0"/>
              </a:defRPr>
            </a:lvl4pPr>
            <a:lvl5pPr marL="2057400" indent="-228600" defTabSz="739775" eaLnBrk="0" hangingPunct="0">
              <a:spcBef>
                <a:spcPct val="20000"/>
              </a:spcBef>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5pPr>
            <a:lvl6pPr marL="25146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6pPr>
            <a:lvl7pPr marL="29718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7pPr>
            <a:lvl8pPr marL="34290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8pPr>
            <a:lvl9pPr marL="38862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9pPr>
          </a:lstStyle>
          <a:p>
            <a:pPr algn="ctr">
              <a:buNone/>
            </a:pPr>
            <a:r>
              <a:rPr lang="en-US" altLang="en-US" sz="2950" b="1" dirty="0">
                <a:solidFill>
                  <a:srgbClr val="292934"/>
                </a:solidFill>
                <a:latin typeface="Calibri"/>
              </a:rPr>
              <a:t>4. PROJECT WBS AND PROGRESS REPORTING</a:t>
            </a:r>
          </a:p>
        </p:txBody>
      </p:sp>
      <p:sp>
        <p:nvSpPr>
          <p:cNvPr id="8" name="Text Box 2">
            <a:extLst>
              <a:ext uri="{FF2B5EF4-FFF2-40B4-BE49-F238E27FC236}">
                <a16:creationId xmlns:a16="http://schemas.microsoft.com/office/drawing/2014/main" id="{29BA1B27-7FAB-4A66-A21D-7E34D01A3FBB}"/>
              </a:ext>
            </a:extLst>
          </p:cNvPr>
          <p:cNvSpPr txBox="1">
            <a:spLocks noChangeArrowheads="1"/>
          </p:cNvSpPr>
          <p:nvPr/>
        </p:nvSpPr>
        <p:spPr bwMode="auto">
          <a:xfrm rot="16200000">
            <a:off x="-3167548" y="3254002"/>
            <a:ext cx="6858004" cy="34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pPr marL="571500" indent="-571500" defTabSz="762000"/>
            <a:r>
              <a:rPr lang="en-US" altLang="en-US" sz="1800" dirty="0">
                <a:solidFill>
                  <a:schemeClr val="bg1"/>
                </a:solidFill>
              </a:rPr>
              <a:t>PROGRESS MEASUREMENT &amp; REPORTING</a:t>
            </a:r>
          </a:p>
        </p:txBody>
      </p:sp>
    </p:spTree>
    <p:extLst>
      <p:ext uri="{BB962C8B-B14F-4D97-AF65-F5344CB8AC3E}">
        <p14:creationId xmlns:p14="http://schemas.microsoft.com/office/powerpoint/2010/main" val="156893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457200" y="773723"/>
            <a:ext cx="8229600" cy="685800"/>
          </a:xfrm>
        </p:spPr>
        <p:txBody>
          <a:bodyPr anchor="t">
            <a:normAutofit fontScale="90000"/>
          </a:bodyPr>
          <a:lstStyle/>
          <a:p>
            <a:pPr defTabSz="990363">
              <a:defRPr/>
            </a:pPr>
            <a:r>
              <a:rPr lang="en-US" altLang="en-US" sz="3508" b="1">
                <a:latin typeface="Times New Roman" pitchFamily="18" charset="0"/>
                <a:cs typeface="Times New Roman" pitchFamily="18" charset="0"/>
              </a:rPr>
              <a:t>(5) PROGRESS REPORT CONTENT</a:t>
            </a:r>
          </a:p>
        </p:txBody>
      </p:sp>
      <p:sp>
        <p:nvSpPr>
          <p:cNvPr id="146435" name="Rectangle 3"/>
          <p:cNvSpPr>
            <a:spLocks noGrp="1" noChangeArrowheads="1"/>
          </p:cNvSpPr>
          <p:nvPr>
            <p:ph idx="1"/>
          </p:nvPr>
        </p:nvSpPr>
        <p:spPr>
          <a:xfrm>
            <a:off x="609600" y="1773115"/>
            <a:ext cx="8077200" cy="3484685"/>
          </a:xfrm>
        </p:spPr>
        <p:txBody>
          <a:bodyPr/>
          <a:lstStyle/>
          <a:p>
            <a:pPr algn="just" defTabSz="800120">
              <a:lnSpc>
                <a:spcPct val="80000"/>
              </a:lnSpc>
              <a:tabLst>
                <a:tab pos="926146" algn="l"/>
              </a:tabLst>
            </a:pPr>
            <a:r>
              <a:rPr lang="en-US" altLang="en-US" sz="2000" dirty="0"/>
              <a:t>Periodic progress reports summarize the work achieved through a specific reporting period. The report contents illustrate the activities performed, ongoing and forecasted, besides, a brief description of the project, parties involved and summary status for Top Management review and others.</a:t>
            </a:r>
          </a:p>
          <a:p>
            <a:pPr algn="just" defTabSz="800120">
              <a:lnSpc>
                <a:spcPct val="80000"/>
              </a:lnSpc>
              <a:tabLst>
                <a:tab pos="926146" algn="l"/>
              </a:tabLst>
            </a:pPr>
            <a:endParaRPr lang="en-US" altLang="en-US" sz="2000" dirty="0"/>
          </a:p>
          <a:p>
            <a:pPr algn="just" defTabSz="800120">
              <a:lnSpc>
                <a:spcPct val="80000"/>
              </a:lnSpc>
              <a:tabLst>
                <a:tab pos="926146" algn="l"/>
              </a:tabLst>
            </a:pPr>
            <a:r>
              <a:rPr lang="en-US" altLang="en-US" sz="2000" dirty="0"/>
              <a:t>Elaboration of progress figures analysis, with WBS level summation and the relevant impact on the project critical activities represent the major part of the progress report.</a:t>
            </a:r>
          </a:p>
          <a:p>
            <a:pPr algn="just" defTabSz="800120">
              <a:lnSpc>
                <a:spcPct val="80000"/>
              </a:lnSpc>
              <a:tabLst>
                <a:tab pos="926146" algn="l"/>
              </a:tabLst>
            </a:pPr>
            <a:endParaRPr lang="en-US" altLang="en-US" sz="2000" dirty="0"/>
          </a:p>
          <a:p>
            <a:pPr algn="just" defTabSz="800120">
              <a:lnSpc>
                <a:spcPct val="80000"/>
              </a:lnSpc>
              <a:tabLst>
                <a:tab pos="926146" algn="l"/>
              </a:tabLst>
            </a:pPr>
            <a:r>
              <a:rPr lang="en-US" altLang="en-US" sz="2000" dirty="0"/>
              <a:t>Progress report contents may vary according to the recipients. (Normally, internal progress reports are different from external).</a:t>
            </a:r>
          </a:p>
        </p:txBody>
      </p:sp>
      <p:sp>
        <p:nvSpPr>
          <p:cNvPr id="146436" name="Slide Number Placeholder 5"/>
          <p:cNvSpPr>
            <a:spLocks noGrp="1"/>
          </p:cNvSpPr>
          <p:nvPr/>
        </p:nvSpPr>
        <p:spPr bwMode="auto">
          <a:xfrm>
            <a:off x="6553200" y="6101862"/>
            <a:ext cx="2133600" cy="3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r" eaLnBrk="1" hangingPunct="1">
              <a:spcBef>
                <a:spcPct val="0"/>
              </a:spcBef>
              <a:buClrTx/>
              <a:buSzTx/>
              <a:buFontTx/>
              <a:buNone/>
            </a:pPr>
            <a:fld id="{EC4FFAF3-0ED8-4FE2-B7B8-192E20622133}" type="slidenum">
              <a:rPr lang="en-US" altLang="en-US" sz="1292">
                <a:solidFill>
                  <a:srgbClr val="898989"/>
                </a:solidFill>
              </a:rPr>
              <a:pPr algn="r" eaLnBrk="1" hangingPunct="1">
                <a:spcBef>
                  <a:spcPct val="0"/>
                </a:spcBef>
                <a:buClrTx/>
                <a:buSzTx/>
                <a:buFontTx/>
                <a:buNone/>
              </a:pPr>
              <a:t>123</a:t>
            </a:fld>
            <a:endParaRPr lang="en-US" altLang="en-US" sz="1292">
              <a:solidFill>
                <a:srgbClr val="898989"/>
              </a:solidFill>
            </a:endParaRPr>
          </a:p>
        </p:txBody>
      </p:sp>
      <p:sp>
        <p:nvSpPr>
          <p:cNvPr id="5" name="Rectangle 14">
            <a:extLst>
              <a:ext uri="{FF2B5EF4-FFF2-40B4-BE49-F238E27FC236}">
                <a16:creationId xmlns:a16="http://schemas.microsoft.com/office/drawing/2014/main" id="{7D491C77-D10D-4CBE-959E-5A52E33FA295}"/>
              </a:ext>
            </a:extLst>
          </p:cNvPr>
          <p:cNvSpPr>
            <a:spLocks noChangeArrowheads="1"/>
          </p:cNvSpPr>
          <p:nvPr/>
        </p:nvSpPr>
        <p:spPr bwMode="auto">
          <a:xfrm>
            <a:off x="533400" y="1037492"/>
            <a:ext cx="8534400" cy="509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9722" tIns="49861" rIns="99722" bIns="49861">
            <a:spAutoFit/>
          </a:bodyPr>
          <a:lstStyle>
            <a:lvl1pPr marL="342900" indent="-342900" defTabSz="739775" eaLnBrk="0" hangingPunct="0">
              <a:spcBef>
                <a:spcPct val="20000"/>
              </a:spcBef>
              <a:buClr>
                <a:schemeClr val="accent1"/>
              </a:buClr>
              <a:buSzPct val="85000"/>
              <a:buFont typeface="Arial" pitchFamily="34" charset="0"/>
              <a:buChar char="•"/>
              <a:tabLst>
                <a:tab pos="406400" algn="l"/>
                <a:tab pos="682625" algn="l"/>
                <a:tab pos="855663" algn="l"/>
              </a:tabLst>
              <a:defRPr sz="2800">
                <a:solidFill>
                  <a:schemeClr val="tx1"/>
                </a:solidFill>
                <a:latin typeface="Arial" pitchFamily="34" charset="0"/>
              </a:defRPr>
            </a:lvl1pPr>
            <a:lvl2pPr marL="742950" indent="-285750" defTabSz="739775" eaLnBrk="0" hangingPunct="0">
              <a:spcBef>
                <a:spcPct val="20000"/>
              </a:spcBef>
              <a:buClr>
                <a:schemeClr val="accent1"/>
              </a:buClr>
              <a:buSzPct val="85000"/>
              <a:buFont typeface="Arial" pitchFamily="34" charset="0"/>
              <a:buChar char="•"/>
              <a:tabLst>
                <a:tab pos="406400" algn="l"/>
                <a:tab pos="682625" algn="l"/>
                <a:tab pos="855663" algn="l"/>
              </a:tabLst>
              <a:defRPr sz="2300">
                <a:solidFill>
                  <a:schemeClr val="tx1"/>
                </a:solidFill>
                <a:latin typeface="Arial" pitchFamily="34" charset="0"/>
              </a:defRPr>
            </a:lvl2pPr>
            <a:lvl3pPr marL="1143000" indent="-228600" defTabSz="739775" eaLnBrk="0" hangingPunct="0">
              <a:spcBef>
                <a:spcPct val="20000"/>
              </a:spcBef>
              <a:buClr>
                <a:schemeClr val="accent1"/>
              </a:buClr>
              <a:buSzPct val="90000"/>
              <a:buFont typeface="Arial" pitchFamily="34" charset="0"/>
              <a:buChar char="•"/>
              <a:tabLst>
                <a:tab pos="406400" algn="l"/>
                <a:tab pos="682625" algn="l"/>
                <a:tab pos="855663" algn="l"/>
              </a:tabLst>
              <a:defRPr sz="2100">
                <a:solidFill>
                  <a:schemeClr val="tx1"/>
                </a:solidFill>
                <a:latin typeface="Arial" pitchFamily="34" charset="0"/>
              </a:defRPr>
            </a:lvl3pPr>
            <a:lvl4pPr marL="1600200" indent="-228600" defTabSz="739775" eaLnBrk="0" hangingPunct="0">
              <a:spcBef>
                <a:spcPct val="20000"/>
              </a:spcBef>
              <a:buClr>
                <a:schemeClr val="accent1"/>
              </a:buClr>
              <a:buFont typeface="Arial" pitchFamily="34" charset="0"/>
              <a:buChar char="•"/>
              <a:tabLst>
                <a:tab pos="406400" algn="l"/>
                <a:tab pos="682625" algn="l"/>
                <a:tab pos="855663" algn="l"/>
              </a:tabLst>
              <a:defRPr sz="1900">
                <a:solidFill>
                  <a:schemeClr val="tx1"/>
                </a:solidFill>
                <a:latin typeface="Arial" pitchFamily="34" charset="0"/>
              </a:defRPr>
            </a:lvl4pPr>
            <a:lvl5pPr marL="2057400" indent="-228600" defTabSz="739775" eaLnBrk="0" hangingPunct="0">
              <a:spcBef>
                <a:spcPct val="20000"/>
              </a:spcBef>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5pPr>
            <a:lvl6pPr marL="25146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6pPr>
            <a:lvl7pPr marL="29718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7pPr>
            <a:lvl8pPr marL="34290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8pPr>
            <a:lvl9pPr marL="3886200" indent="-228600" defTabSz="739775" eaLnBrk="0" fontAlgn="base" hangingPunct="0">
              <a:spcBef>
                <a:spcPct val="20000"/>
              </a:spcBef>
              <a:spcAft>
                <a:spcPct val="0"/>
              </a:spcAft>
              <a:buClr>
                <a:schemeClr val="accent1"/>
              </a:buClr>
              <a:buSzPct val="100000"/>
              <a:buFont typeface="Arial" pitchFamily="34" charset="0"/>
              <a:buChar char="•"/>
              <a:tabLst>
                <a:tab pos="406400" algn="l"/>
                <a:tab pos="682625" algn="l"/>
                <a:tab pos="855663" algn="l"/>
              </a:tabLst>
              <a:defRPr sz="1600">
                <a:solidFill>
                  <a:schemeClr val="tx1"/>
                </a:solidFill>
                <a:latin typeface="Arial" pitchFamily="34" charset="0"/>
              </a:defRPr>
            </a:lvl9pPr>
          </a:lstStyle>
          <a:p>
            <a:pPr marL="400050" lvl="2" indent="0" algn="ctr" defTabSz="371475" eaLnBrk="1" hangingPunct="1">
              <a:lnSpc>
                <a:spcPct val="90000"/>
              </a:lnSpc>
              <a:spcBef>
                <a:spcPct val="0"/>
              </a:spcBef>
              <a:spcAft>
                <a:spcPts val="1200"/>
              </a:spcAft>
              <a:buClr>
                <a:schemeClr val="tx1"/>
              </a:buClr>
              <a:buSzTx/>
              <a:buNone/>
              <a:defRPr/>
            </a:pPr>
            <a:r>
              <a:rPr lang="de-DE" altLang="en-US" sz="2950" b="1" dirty="0">
                <a:latin typeface="+mj-lt"/>
                <a:cs typeface="Arial" panose="020B0604020202020204" pitchFamily="34" charset="0"/>
              </a:rPr>
              <a:t>5. PROGRESS REPORT CONTENT</a:t>
            </a:r>
          </a:p>
        </p:txBody>
      </p:sp>
      <p:sp>
        <p:nvSpPr>
          <p:cNvPr id="6" name="Text Box 2">
            <a:extLst>
              <a:ext uri="{FF2B5EF4-FFF2-40B4-BE49-F238E27FC236}">
                <a16:creationId xmlns:a16="http://schemas.microsoft.com/office/drawing/2014/main" id="{03BF0476-E703-4C47-832C-2540BCB9EC9C}"/>
              </a:ext>
            </a:extLst>
          </p:cNvPr>
          <p:cNvSpPr txBox="1">
            <a:spLocks noChangeArrowheads="1"/>
          </p:cNvSpPr>
          <p:nvPr/>
        </p:nvSpPr>
        <p:spPr bwMode="auto">
          <a:xfrm rot="16200000">
            <a:off x="-3167548" y="3254002"/>
            <a:ext cx="6858004" cy="34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pPr marL="571500" indent="-571500" defTabSz="762000"/>
            <a:r>
              <a:rPr lang="en-US" altLang="en-US" sz="1800" dirty="0">
                <a:solidFill>
                  <a:schemeClr val="bg1"/>
                </a:solidFill>
              </a:rPr>
              <a:t>PROGRESS MEASUREMENT &amp; REPORTING</a:t>
            </a:r>
          </a:p>
        </p:txBody>
      </p:sp>
    </p:spTree>
    <p:extLst>
      <p:ext uri="{BB962C8B-B14F-4D97-AF65-F5344CB8AC3E}">
        <p14:creationId xmlns:p14="http://schemas.microsoft.com/office/powerpoint/2010/main" val="363256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DB90D-40C8-4DE2-BF0D-0CBDE9085E53}"/>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E2302D84-A296-449C-8AC8-41EF1B076558}"/>
              </a:ext>
            </a:extLst>
          </p:cNvPr>
          <p:cNvSpPr/>
          <p:nvPr/>
        </p:nvSpPr>
        <p:spPr>
          <a:xfrm>
            <a:off x="609600" y="1600200"/>
            <a:ext cx="8382000" cy="3507627"/>
          </a:xfrm>
          <a:prstGeom prst="rect">
            <a:avLst/>
          </a:prstGeom>
        </p:spPr>
        <p:txBody>
          <a:bodyPr wrap="square">
            <a:spAutoFit/>
          </a:bodyPr>
          <a:lstStyle/>
          <a:p>
            <a:pPr marR="18415" lvl="0" indent="111125" algn="justLow">
              <a:lnSpc>
                <a:spcPct val="200000"/>
              </a:lnSpc>
              <a:tabLst>
                <a:tab pos="685800" algn="l"/>
              </a:tabLst>
            </a:pPr>
            <a:r>
              <a:rPr lang="en-US" sz="2400" b="1" spc="-15" dirty="0">
                <a:ea typeface="Calibri" panose="020F0502020204030204" pitchFamily="34" charset="0"/>
                <a:cs typeface="Arial" panose="020B0604020202020204" pitchFamily="34" charset="0"/>
              </a:rPr>
              <a:t>Planning Part of the Monthly Progress Report  </a:t>
            </a:r>
            <a:endParaRPr lang="en-US" sz="2400" dirty="0">
              <a:ea typeface="Calibri" panose="020F0502020204030204" pitchFamily="34" charset="0"/>
              <a:cs typeface="Arial" panose="020B0604020202020204" pitchFamily="34" charset="0"/>
            </a:endParaRPr>
          </a:p>
          <a:p>
            <a:pPr marL="285750" marR="0" indent="-174625" algn="just">
              <a:lnSpc>
                <a:spcPct val="115000"/>
              </a:lnSpc>
              <a:spcBef>
                <a:spcPts val="0"/>
              </a:spcBef>
              <a:spcAft>
                <a:spcPts val="1000"/>
              </a:spcAft>
              <a:buFont typeface="Arial" panose="020B0604020202020204" pitchFamily="34" charset="0"/>
              <a:buChar char="•"/>
              <a:tabLst>
                <a:tab pos="461963" algn="l"/>
              </a:tabLst>
            </a:pPr>
            <a:r>
              <a:rPr lang="en-US" sz="2400" spc="-15" dirty="0">
                <a:ea typeface="Calibri" panose="020F0502020204030204" pitchFamily="34" charset="0"/>
                <a:cs typeface="Arial" panose="020B0604020202020204" pitchFamily="34" charset="0"/>
              </a:rPr>
              <a:t>	</a:t>
            </a:r>
            <a:r>
              <a:rPr lang="en-US" sz="2000" spc="-15" dirty="0">
                <a:ea typeface="Calibri" panose="020F0502020204030204" pitchFamily="34" charset="0"/>
                <a:cs typeface="Arial" panose="020B0604020202020204" pitchFamily="34" charset="0"/>
              </a:rPr>
              <a:t>Monthly report is related to the work performed during the last reporting period. </a:t>
            </a:r>
            <a:endParaRPr lang="en-US" sz="2000" dirty="0">
              <a:ea typeface="Calibri" panose="020F0502020204030204" pitchFamily="34" charset="0"/>
              <a:cs typeface="Arial" panose="020B0604020202020204" pitchFamily="34" charset="0"/>
            </a:endParaRPr>
          </a:p>
          <a:p>
            <a:pPr marL="285750" marR="0" indent="-174625" algn="just">
              <a:lnSpc>
                <a:spcPct val="115000"/>
              </a:lnSpc>
              <a:spcBef>
                <a:spcPts val="0"/>
              </a:spcBef>
              <a:spcAft>
                <a:spcPts val="1000"/>
              </a:spcAft>
              <a:buFont typeface="Arial" panose="020B0604020202020204" pitchFamily="34" charset="0"/>
              <a:buChar char="•"/>
              <a:tabLst>
                <a:tab pos="461963" algn="l"/>
              </a:tabLst>
            </a:pPr>
            <a:r>
              <a:rPr lang="en-US" sz="2000" spc="-15" dirty="0">
                <a:ea typeface="Calibri" panose="020F0502020204030204" pitchFamily="34" charset="0"/>
                <a:cs typeface="Arial" panose="020B0604020202020204" pitchFamily="34" charset="0"/>
              </a:rPr>
              <a:t>	All plans and reported actual shall be based on contract baseline. Progress on Approved Variations will be reported but will be segregated until rolled into a further contract baseline. Contract baseline planned figures shall always be shown. The report, which shall be submitted to Client no later than ten Calendar Days from Cut-off Date, shall include the following Items:</a:t>
            </a:r>
            <a:endParaRPr lang="en-US" sz="2000" dirty="0">
              <a:effectLst/>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9C625EE3-BFF2-46BC-B896-21BDDF606E5A}"/>
              </a:ext>
            </a:extLst>
          </p:cNvPr>
          <p:cNvSpPr txBox="1"/>
          <p:nvPr/>
        </p:nvSpPr>
        <p:spPr>
          <a:xfrm>
            <a:off x="609600" y="838200"/>
            <a:ext cx="8382000" cy="546303"/>
          </a:xfrm>
          <a:prstGeom prst="rect">
            <a:avLst/>
          </a:prstGeom>
          <a:noFill/>
        </p:spPr>
        <p:txBody>
          <a:bodyPr wrap="square" rtlCol="0">
            <a:spAutoFit/>
          </a:bodyPr>
          <a:lstStyle/>
          <a:p>
            <a:pPr algn="ctr"/>
            <a:r>
              <a:rPr lang="en-US" sz="2950" b="1" spc="-15" dirty="0">
                <a:ea typeface="Times New Roman" panose="02020603050405020304" pitchFamily="18" charset="0"/>
                <a:cs typeface="Traditional Arabic" panose="02020603050405020304" pitchFamily="18" charset="-78"/>
              </a:rPr>
              <a:t>MONTHLY PROGRESS REPORTS </a:t>
            </a:r>
            <a:endParaRPr lang="en-US" sz="2950" dirty="0">
              <a:ea typeface="Times New Roman" panose="02020603050405020304" pitchFamily="18" charset="0"/>
              <a:cs typeface="Traditional Arabic" panose="02020603050405020304" pitchFamily="18" charset="-78"/>
            </a:endParaRPr>
          </a:p>
        </p:txBody>
      </p:sp>
      <p:sp>
        <p:nvSpPr>
          <p:cNvPr id="6" name="Text Box 2">
            <a:extLst>
              <a:ext uri="{FF2B5EF4-FFF2-40B4-BE49-F238E27FC236}">
                <a16:creationId xmlns:a16="http://schemas.microsoft.com/office/drawing/2014/main" id="{FCE46436-458F-47CF-A0CA-8E02532BD55A}"/>
              </a:ext>
            </a:extLst>
          </p:cNvPr>
          <p:cNvSpPr txBox="1">
            <a:spLocks noChangeArrowheads="1"/>
          </p:cNvSpPr>
          <p:nvPr/>
        </p:nvSpPr>
        <p:spPr bwMode="auto">
          <a:xfrm rot="16200000">
            <a:off x="-3167548" y="3254002"/>
            <a:ext cx="6858004" cy="34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pPr marL="571500" indent="-571500" defTabSz="762000"/>
            <a:r>
              <a:rPr lang="en-US" altLang="en-US" sz="1800" dirty="0">
                <a:solidFill>
                  <a:schemeClr val="bg1"/>
                </a:solidFill>
              </a:rPr>
              <a:t>PROGRESS MEASUREMENT &amp; REPORTING</a:t>
            </a:r>
          </a:p>
        </p:txBody>
      </p:sp>
    </p:spTree>
    <p:extLst>
      <p:ext uri="{BB962C8B-B14F-4D97-AF65-F5344CB8AC3E}">
        <p14:creationId xmlns:p14="http://schemas.microsoft.com/office/powerpoint/2010/main" val="1639280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DB90D-40C8-4DE2-BF0D-0CBDE9085E53}"/>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E2302D84-A296-449C-8AC8-41EF1B076558}"/>
              </a:ext>
            </a:extLst>
          </p:cNvPr>
          <p:cNvSpPr/>
          <p:nvPr/>
        </p:nvSpPr>
        <p:spPr>
          <a:xfrm>
            <a:off x="609600" y="1600200"/>
            <a:ext cx="8382000" cy="4678204"/>
          </a:xfrm>
          <a:prstGeom prst="rect">
            <a:avLst/>
          </a:prstGeom>
        </p:spPr>
        <p:txBody>
          <a:bodyPr wrap="square">
            <a:spAutoFit/>
          </a:bodyPr>
          <a:lstStyle/>
          <a:p>
            <a:pPr lvl="0"/>
            <a:r>
              <a:rPr lang="en-US" sz="2400" b="1" dirty="0"/>
              <a:t>Management summary including the following:</a:t>
            </a:r>
          </a:p>
          <a:p>
            <a:pPr lvl="0"/>
            <a:endParaRPr lang="en-US" sz="1400" dirty="0"/>
          </a:p>
          <a:p>
            <a:pPr marL="517525" lvl="1" indent="-287338">
              <a:buFont typeface="+mj-lt"/>
              <a:buAutoNum type="arabicPeriod"/>
            </a:pPr>
            <a:r>
              <a:rPr lang="en-US" sz="2000" dirty="0"/>
              <a:t>Executive summary narrative highlighting major activities accomplished during the reporting period for the total Project.</a:t>
            </a:r>
            <a:endParaRPr lang="en-US" sz="1600" dirty="0"/>
          </a:p>
          <a:p>
            <a:pPr marL="517525" lvl="1" indent="-287338">
              <a:buFont typeface="+mj-lt"/>
              <a:buAutoNum type="arabicPeriod"/>
            </a:pPr>
            <a:r>
              <a:rPr lang="en-US" sz="2000" dirty="0"/>
              <a:t>Executive summary narrative highlighting major activities planned during the upcoming reporting period for the total Project.</a:t>
            </a:r>
            <a:endParaRPr lang="en-US" sz="1600" dirty="0"/>
          </a:p>
          <a:p>
            <a:pPr marL="517525" lvl="1" indent="-287338">
              <a:buFont typeface="+mj-lt"/>
              <a:buAutoNum type="arabicPeriod"/>
            </a:pPr>
            <a:r>
              <a:rPr lang="en-US" sz="2000" dirty="0"/>
              <a:t>Overall progress tabulation; actual versus Contract Baseline planned showing Engineering, procurement, Construction/Pre-Commissioning, Commissioning and Start-Up.</a:t>
            </a:r>
            <a:endParaRPr lang="en-US" sz="1600" dirty="0"/>
          </a:p>
          <a:p>
            <a:pPr marL="517525" lvl="1" indent="-287338">
              <a:buFont typeface="+mj-lt"/>
              <a:buAutoNum type="arabicPeriod"/>
            </a:pPr>
            <a:r>
              <a:rPr lang="en-US" sz="2000" dirty="0"/>
              <a:t>Overall Project 'S' curve showing planned, actual.</a:t>
            </a:r>
            <a:endParaRPr lang="en-US" sz="1600" dirty="0"/>
          </a:p>
          <a:p>
            <a:pPr marL="517525" lvl="1" indent="-287338">
              <a:buFont typeface="+mj-lt"/>
              <a:buAutoNum type="arabicPeriod"/>
            </a:pPr>
            <a:r>
              <a:rPr lang="en-US" sz="2000" dirty="0"/>
              <a:t>Major milestone status showing scheduled / actual dates.</a:t>
            </a:r>
            <a:endParaRPr lang="en-US" sz="1600" dirty="0"/>
          </a:p>
          <a:p>
            <a:pPr marL="517525" lvl="1" indent="-287338">
              <a:buFont typeface="+mj-lt"/>
              <a:buAutoNum type="arabicPeriod"/>
            </a:pPr>
            <a:r>
              <a:rPr lang="en-US" sz="2000" dirty="0"/>
              <a:t>Updated Schedule.</a:t>
            </a:r>
            <a:endParaRPr lang="en-US" sz="1600" dirty="0"/>
          </a:p>
          <a:p>
            <a:pPr marL="517525" lvl="1" indent="-287338">
              <a:buFont typeface="+mj-lt"/>
              <a:buAutoNum type="arabicPeriod"/>
            </a:pPr>
            <a:r>
              <a:rPr lang="en-US" sz="2000" dirty="0"/>
              <a:t>Areas of concern.</a:t>
            </a:r>
            <a:endParaRPr lang="en-US" sz="1600" dirty="0"/>
          </a:p>
          <a:p>
            <a:pPr marL="517525" lvl="1" indent="-287338">
              <a:buFont typeface="+mj-lt"/>
              <a:buAutoNum type="arabicPeriod"/>
            </a:pPr>
            <a:r>
              <a:rPr lang="en-US" sz="2000" dirty="0"/>
              <a:t>One month look ahead.</a:t>
            </a:r>
            <a:endParaRPr lang="en-US" sz="1600" dirty="0"/>
          </a:p>
          <a:p>
            <a:pPr marL="517525" lvl="1" indent="-287338">
              <a:buFont typeface="+mj-lt"/>
              <a:buAutoNum type="arabicPeriod"/>
            </a:pPr>
            <a:r>
              <a:rPr lang="en-US" sz="2000" dirty="0"/>
              <a:t>Proposals to recover lost time on any tasks which are behind schedule.</a:t>
            </a:r>
            <a:endParaRPr lang="en-US" sz="1400" dirty="0"/>
          </a:p>
        </p:txBody>
      </p:sp>
      <p:sp>
        <p:nvSpPr>
          <p:cNvPr id="5" name="TextBox 4">
            <a:extLst>
              <a:ext uri="{FF2B5EF4-FFF2-40B4-BE49-F238E27FC236}">
                <a16:creationId xmlns:a16="http://schemas.microsoft.com/office/drawing/2014/main" id="{9C625EE3-BFF2-46BC-B896-21BDDF606E5A}"/>
              </a:ext>
            </a:extLst>
          </p:cNvPr>
          <p:cNvSpPr txBox="1"/>
          <p:nvPr/>
        </p:nvSpPr>
        <p:spPr>
          <a:xfrm>
            <a:off x="609600" y="838200"/>
            <a:ext cx="8382000" cy="546303"/>
          </a:xfrm>
          <a:prstGeom prst="rect">
            <a:avLst/>
          </a:prstGeom>
          <a:noFill/>
        </p:spPr>
        <p:txBody>
          <a:bodyPr wrap="square" rtlCol="0">
            <a:spAutoFit/>
          </a:bodyPr>
          <a:lstStyle/>
          <a:p>
            <a:pPr algn="ctr"/>
            <a:r>
              <a:rPr lang="en-US" sz="2950" b="1" spc="-15" dirty="0">
                <a:ea typeface="Times New Roman" panose="02020603050405020304" pitchFamily="18" charset="0"/>
                <a:cs typeface="Traditional Arabic" panose="02020603050405020304" pitchFamily="18" charset="-78"/>
              </a:rPr>
              <a:t>MONTHLY PROGRESS REPORTS </a:t>
            </a:r>
            <a:endParaRPr lang="en-US" sz="2950" dirty="0">
              <a:ea typeface="Times New Roman" panose="02020603050405020304" pitchFamily="18" charset="0"/>
              <a:cs typeface="Traditional Arabic" panose="02020603050405020304" pitchFamily="18" charset="-78"/>
            </a:endParaRPr>
          </a:p>
        </p:txBody>
      </p:sp>
      <p:sp>
        <p:nvSpPr>
          <p:cNvPr id="6" name="Text Box 2">
            <a:extLst>
              <a:ext uri="{FF2B5EF4-FFF2-40B4-BE49-F238E27FC236}">
                <a16:creationId xmlns:a16="http://schemas.microsoft.com/office/drawing/2014/main" id="{534462D3-17ED-4A4E-9E24-687F4B7A2A94}"/>
              </a:ext>
            </a:extLst>
          </p:cNvPr>
          <p:cNvSpPr txBox="1">
            <a:spLocks noChangeArrowheads="1"/>
          </p:cNvSpPr>
          <p:nvPr/>
        </p:nvSpPr>
        <p:spPr bwMode="auto">
          <a:xfrm rot="16200000">
            <a:off x="-3167548" y="3254002"/>
            <a:ext cx="6858004" cy="34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pPr marL="571500" indent="-571500" defTabSz="762000"/>
            <a:r>
              <a:rPr lang="en-US" altLang="en-US" sz="1800" dirty="0">
                <a:solidFill>
                  <a:schemeClr val="bg1"/>
                </a:solidFill>
              </a:rPr>
              <a:t>PROGRESS MEASUREMENT &amp; REPORTING</a:t>
            </a:r>
          </a:p>
        </p:txBody>
      </p:sp>
    </p:spTree>
    <p:extLst>
      <p:ext uri="{BB962C8B-B14F-4D97-AF65-F5344CB8AC3E}">
        <p14:creationId xmlns:p14="http://schemas.microsoft.com/office/powerpoint/2010/main" val="38515069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DB90D-40C8-4DE2-BF0D-0CBDE9085E53}"/>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E2302D84-A296-449C-8AC8-41EF1B076558}"/>
              </a:ext>
            </a:extLst>
          </p:cNvPr>
          <p:cNvSpPr/>
          <p:nvPr/>
        </p:nvSpPr>
        <p:spPr>
          <a:xfrm>
            <a:off x="609600" y="1600200"/>
            <a:ext cx="8382000" cy="3908762"/>
          </a:xfrm>
          <a:prstGeom prst="rect">
            <a:avLst/>
          </a:prstGeom>
        </p:spPr>
        <p:txBody>
          <a:bodyPr wrap="square">
            <a:spAutoFit/>
          </a:bodyPr>
          <a:lstStyle/>
          <a:p>
            <a:pPr lvl="0"/>
            <a:r>
              <a:rPr lang="en-US" sz="2400" b="1" dirty="0"/>
              <a:t>Engineering activities status including</a:t>
            </a:r>
          </a:p>
          <a:p>
            <a:pPr lvl="0"/>
            <a:endParaRPr lang="en-US" dirty="0"/>
          </a:p>
          <a:p>
            <a:pPr marL="640080" lvl="1" indent="-285750">
              <a:buFont typeface="+mj-lt"/>
              <a:buAutoNum type="arabicPeriod"/>
            </a:pPr>
            <a:r>
              <a:rPr lang="en-US" sz="2400" dirty="0"/>
              <a:t>Engineering progress 'S' curves, showing planned, and actual.</a:t>
            </a:r>
            <a:endParaRPr lang="en-US" dirty="0"/>
          </a:p>
          <a:p>
            <a:pPr marL="640080" lvl="1" indent="-285750">
              <a:buFont typeface="+mj-lt"/>
              <a:buAutoNum type="arabicPeriod"/>
            </a:pPr>
            <a:r>
              <a:rPr lang="en-US" sz="2400" dirty="0"/>
              <a:t>Engineering progress by discipline showing actual versus planned during the month and cumulated.</a:t>
            </a:r>
            <a:endParaRPr lang="en-US" dirty="0"/>
          </a:p>
          <a:p>
            <a:pPr marL="640080" lvl="1" indent="-285750">
              <a:buFont typeface="+mj-lt"/>
              <a:buAutoNum type="arabicPeriod"/>
            </a:pPr>
            <a:r>
              <a:rPr lang="en-US" sz="2400" dirty="0"/>
              <a:t>Engineering progress narrative stating Major achievements during the month by each discipline &amp; Major Items to be achieved during the next month.</a:t>
            </a:r>
            <a:endParaRPr lang="en-US" dirty="0"/>
          </a:p>
          <a:p>
            <a:pPr marL="640080" lvl="1" indent="-285750">
              <a:buFont typeface="+mj-lt"/>
              <a:buAutoNum type="arabicPeriod"/>
            </a:pPr>
            <a:r>
              <a:rPr lang="en-US" sz="2400" dirty="0"/>
              <a:t>Latest drawing/document register print out.</a:t>
            </a:r>
            <a:endParaRPr lang="en-US" dirty="0"/>
          </a:p>
          <a:p>
            <a:pPr marL="517525" lvl="1" indent="-287338">
              <a:buFont typeface="+mj-lt"/>
              <a:buAutoNum type="arabicPeriod"/>
            </a:pPr>
            <a:endParaRPr lang="en-US" sz="1400" dirty="0"/>
          </a:p>
        </p:txBody>
      </p:sp>
      <p:sp>
        <p:nvSpPr>
          <p:cNvPr id="5" name="TextBox 4">
            <a:extLst>
              <a:ext uri="{FF2B5EF4-FFF2-40B4-BE49-F238E27FC236}">
                <a16:creationId xmlns:a16="http://schemas.microsoft.com/office/drawing/2014/main" id="{9C625EE3-BFF2-46BC-B896-21BDDF606E5A}"/>
              </a:ext>
            </a:extLst>
          </p:cNvPr>
          <p:cNvSpPr txBox="1"/>
          <p:nvPr/>
        </p:nvSpPr>
        <p:spPr>
          <a:xfrm>
            <a:off x="609600" y="838200"/>
            <a:ext cx="8382000" cy="546303"/>
          </a:xfrm>
          <a:prstGeom prst="rect">
            <a:avLst/>
          </a:prstGeom>
          <a:noFill/>
        </p:spPr>
        <p:txBody>
          <a:bodyPr wrap="square" rtlCol="0">
            <a:spAutoFit/>
          </a:bodyPr>
          <a:lstStyle/>
          <a:p>
            <a:pPr algn="ctr"/>
            <a:r>
              <a:rPr lang="en-US" sz="2950" b="1" spc="-15" dirty="0">
                <a:ea typeface="Times New Roman" panose="02020603050405020304" pitchFamily="18" charset="0"/>
                <a:cs typeface="Traditional Arabic" panose="02020603050405020304" pitchFamily="18" charset="-78"/>
              </a:rPr>
              <a:t>MONTHLY PROGRESS REPORTS </a:t>
            </a:r>
            <a:endParaRPr lang="en-US" sz="2950" dirty="0">
              <a:ea typeface="Times New Roman" panose="02020603050405020304" pitchFamily="18" charset="0"/>
              <a:cs typeface="Traditional Arabic" panose="02020603050405020304" pitchFamily="18" charset="-78"/>
            </a:endParaRPr>
          </a:p>
        </p:txBody>
      </p:sp>
      <p:sp>
        <p:nvSpPr>
          <p:cNvPr id="6" name="Text Box 2">
            <a:extLst>
              <a:ext uri="{FF2B5EF4-FFF2-40B4-BE49-F238E27FC236}">
                <a16:creationId xmlns:a16="http://schemas.microsoft.com/office/drawing/2014/main" id="{023451F8-9CCE-4DE0-B0D8-7BAC702D20D8}"/>
              </a:ext>
            </a:extLst>
          </p:cNvPr>
          <p:cNvSpPr txBox="1">
            <a:spLocks noChangeArrowheads="1"/>
          </p:cNvSpPr>
          <p:nvPr/>
        </p:nvSpPr>
        <p:spPr bwMode="auto">
          <a:xfrm rot="16200000">
            <a:off x="-3167548" y="3254002"/>
            <a:ext cx="6858004" cy="34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pPr marL="571500" indent="-571500" defTabSz="762000"/>
            <a:r>
              <a:rPr lang="en-US" altLang="en-US" sz="1800" dirty="0">
                <a:solidFill>
                  <a:schemeClr val="bg1"/>
                </a:solidFill>
              </a:rPr>
              <a:t>PROGRESS MEASUREMENT &amp; REPORTING</a:t>
            </a:r>
          </a:p>
        </p:txBody>
      </p:sp>
    </p:spTree>
    <p:extLst>
      <p:ext uri="{BB962C8B-B14F-4D97-AF65-F5344CB8AC3E}">
        <p14:creationId xmlns:p14="http://schemas.microsoft.com/office/powerpoint/2010/main" val="40058982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DB90D-40C8-4DE2-BF0D-0CBDE9085E53}"/>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E2302D84-A296-449C-8AC8-41EF1B076558}"/>
              </a:ext>
            </a:extLst>
          </p:cNvPr>
          <p:cNvSpPr/>
          <p:nvPr/>
        </p:nvSpPr>
        <p:spPr>
          <a:xfrm>
            <a:off x="609600" y="1600200"/>
            <a:ext cx="8382000" cy="4216539"/>
          </a:xfrm>
          <a:prstGeom prst="rect">
            <a:avLst/>
          </a:prstGeom>
        </p:spPr>
        <p:txBody>
          <a:bodyPr wrap="square">
            <a:spAutoFit/>
          </a:bodyPr>
          <a:lstStyle/>
          <a:p>
            <a:pPr lvl="0"/>
            <a:r>
              <a:rPr lang="en-US" sz="2400" b="1" dirty="0"/>
              <a:t>Procurement activities status including:</a:t>
            </a:r>
          </a:p>
          <a:p>
            <a:pPr lvl="0"/>
            <a:endParaRPr lang="en-US" sz="1400" dirty="0"/>
          </a:p>
          <a:p>
            <a:pPr marL="800100" lvl="1" indent="-342900">
              <a:buFont typeface="+mj-lt"/>
              <a:buAutoNum type="arabicPeriod"/>
            </a:pPr>
            <a:r>
              <a:rPr lang="en-US" dirty="0"/>
              <a:t>Progress narrative covering purchasing, expediting, inspection and shipping, stating achievements during the month.</a:t>
            </a:r>
            <a:endParaRPr lang="en-US" sz="1400" dirty="0"/>
          </a:p>
          <a:p>
            <a:pPr marL="800100" lvl="1" indent="-342900">
              <a:buFont typeface="+mj-lt"/>
              <a:buAutoNum type="arabicPeriod"/>
            </a:pPr>
            <a:r>
              <a:rPr lang="en-US" dirty="0"/>
              <a:t>Procurement status for equipment and materials that shall include the planned, expected and actual dates for the following :</a:t>
            </a:r>
            <a:endParaRPr lang="en-US" sz="1400" dirty="0"/>
          </a:p>
          <a:p>
            <a:pPr marL="803275" lvl="0" indent="166688">
              <a:buFont typeface="Arial" panose="020B0604020202020204" pitchFamily="34" charset="0"/>
              <a:buChar char="•"/>
            </a:pPr>
            <a:r>
              <a:rPr lang="en-US" dirty="0"/>
              <a:t>Material Requisition Issued for Inquiry.</a:t>
            </a:r>
            <a:endParaRPr lang="en-US" sz="1400" dirty="0"/>
          </a:p>
          <a:p>
            <a:pPr marL="803275" lvl="0" indent="166688">
              <a:buFont typeface="Arial" panose="020B0604020202020204" pitchFamily="34" charset="0"/>
              <a:buChar char="•"/>
            </a:pPr>
            <a:r>
              <a:rPr lang="en-US" dirty="0"/>
              <a:t>Technical Evaluation.</a:t>
            </a:r>
            <a:endParaRPr lang="en-US" sz="1400" dirty="0"/>
          </a:p>
          <a:p>
            <a:pPr marL="803275" lvl="0" indent="166688">
              <a:buFont typeface="Arial" panose="020B0604020202020204" pitchFamily="34" charset="0"/>
              <a:buChar char="•"/>
            </a:pPr>
            <a:r>
              <a:rPr lang="en-US" dirty="0"/>
              <a:t>Commercial Evaluation.</a:t>
            </a:r>
            <a:endParaRPr lang="en-US" sz="1400" dirty="0"/>
          </a:p>
          <a:p>
            <a:pPr marL="803275" lvl="0" indent="166688">
              <a:buFont typeface="Arial" panose="020B0604020202020204" pitchFamily="34" charset="0"/>
              <a:buChar char="•"/>
            </a:pPr>
            <a:r>
              <a:rPr lang="en-US" dirty="0"/>
              <a:t>Placement of Purchase Order.</a:t>
            </a:r>
            <a:endParaRPr lang="en-US" sz="1400" dirty="0"/>
          </a:p>
          <a:p>
            <a:pPr marL="803275" lvl="0" indent="166688">
              <a:buFont typeface="Arial" panose="020B0604020202020204" pitchFamily="34" charset="0"/>
              <a:buChar char="•"/>
            </a:pPr>
            <a:r>
              <a:rPr lang="en-US" dirty="0"/>
              <a:t>Ex-Work Delivery.</a:t>
            </a:r>
            <a:endParaRPr lang="en-US" sz="1400" dirty="0"/>
          </a:p>
          <a:p>
            <a:pPr marL="803275" lvl="0" indent="166688">
              <a:buFont typeface="Arial" panose="020B0604020202020204" pitchFamily="34" charset="0"/>
              <a:buChar char="•"/>
            </a:pPr>
            <a:r>
              <a:rPr lang="en-US" dirty="0"/>
              <a:t>Shipping to port of destination.</a:t>
            </a:r>
            <a:endParaRPr lang="en-US" sz="1400" dirty="0"/>
          </a:p>
          <a:p>
            <a:pPr marL="803275" lvl="0" indent="166688">
              <a:buFont typeface="Arial" panose="020B0604020202020204" pitchFamily="34" charset="0"/>
              <a:buChar char="•"/>
            </a:pPr>
            <a:r>
              <a:rPr lang="en-US" dirty="0"/>
              <a:t>Arrival to Site.</a:t>
            </a:r>
            <a:endParaRPr lang="en-US" sz="1400" dirty="0"/>
          </a:p>
          <a:p>
            <a:pPr lvl="1"/>
            <a:r>
              <a:rPr lang="en-US" dirty="0"/>
              <a:t>3.	Procurement progress 'S' curves, showing planned, and actual.</a:t>
            </a:r>
            <a:endParaRPr lang="en-US" sz="1400" dirty="0"/>
          </a:p>
          <a:p>
            <a:pPr marL="517525" lvl="1" indent="-287338">
              <a:buFont typeface="+mj-lt"/>
              <a:buAutoNum type="arabicPeriod"/>
            </a:pPr>
            <a:endParaRPr lang="en-US" sz="1400" dirty="0"/>
          </a:p>
        </p:txBody>
      </p:sp>
      <p:sp>
        <p:nvSpPr>
          <p:cNvPr id="5" name="TextBox 4">
            <a:extLst>
              <a:ext uri="{FF2B5EF4-FFF2-40B4-BE49-F238E27FC236}">
                <a16:creationId xmlns:a16="http://schemas.microsoft.com/office/drawing/2014/main" id="{9C625EE3-BFF2-46BC-B896-21BDDF606E5A}"/>
              </a:ext>
            </a:extLst>
          </p:cNvPr>
          <p:cNvSpPr txBox="1"/>
          <p:nvPr/>
        </p:nvSpPr>
        <p:spPr>
          <a:xfrm>
            <a:off x="609600" y="838200"/>
            <a:ext cx="8382000" cy="546303"/>
          </a:xfrm>
          <a:prstGeom prst="rect">
            <a:avLst/>
          </a:prstGeom>
          <a:noFill/>
        </p:spPr>
        <p:txBody>
          <a:bodyPr wrap="square" rtlCol="0">
            <a:spAutoFit/>
          </a:bodyPr>
          <a:lstStyle/>
          <a:p>
            <a:pPr algn="ctr"/>
            <a:r>
              <a:rPr lang="en-US" sz="2950" b="1" spc="-15" dirty="0">
                <a:ea typeface="Times New Roman" panose="02020603050405020304" pitchFamily="18" charset="0"/>
                <a:cs typeface="Traditional Arabic" panose="02020603050405020304" pitchFamily="18" charset="-78"/>
              </a:rPr>
              <a:t>MONTHLY PROGRESS REPORTS </a:t>
            </a:r>
            <a:endParaRPr lang="en-US" sz="2950" dirty="0">
              <a:ea typeface="Times New Roman" panose="02020603050405020304" pitchFamily="18" charset="0"/>
              <a:cs typeface="Traditional Arabic" panose="02020603050405020304" pitchFamily="18" charset="-78"/>
            </a:endParaRPr>
          </a:p>
        </p:txBody>
      </p:sp>
      <p:sp>
        <p:nvSpPr>
          <p:cNvPr id="6" name="Text Box 2">
            <a:extLst>
              <a:ext uri="{FF2B5EF4-FFF2-40B4-BE49-F238E27FC236}">
                <a16:creationId xmlns:a16="http://schemas.microsoft.com/office/drawing/2014/main" id="{710629BB-2EF5-4E5F-9B60-A41365E82B2A}"/>
              </a:ext>
            </a:extLst>
          </p:cNvPr>
          <p:cNvSpPr txBox="1">
            <a:spLocks noChangeArrowheads="1"/>
          </p:cNvSpPr>
          <p:nvPr/>
        </p:nvSpPr>
        <p:spPr bwMode="auto">
          <a:xfrm rot="16200000">
            <a:off x="-3167548" y="3254002"/>
            <a:ext cx="6858004" cy="34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pPr marL="571500" indent="-571500" defTabSz="762000"/>
            <a:r>
              <a:rPr lang="en-US" altLang="en-US" sz="1800" dirty="0">
                <a:solidFill>
                  <a:schemeClr val="bg1"/>
                </a:solidFill>
              </a:rPr>
              <a:t>PROGRESS MEASUREMENT &amp; REPORTING</a:t>
            </a:r>
          </a:p>
        </p:txBody>
      </p:sp>
    </p:spTree>
    <p:extLst>
      <p:ext uri="{BB962C8B-B14F-4D97-AF65-F5344CB8AC3E}">
        <p14:creationId xmlns:p14="http://schemas.microsoft.com/office/powerpoint/2010/main" val="7436908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DB90D-40C8-4DE2-BF0D-0CBDE9085E53}"/>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E2302D84-A296-449C-8AC8-41EF1B076558}"/>
              </a:ext>
            </a:extLst>
          </p:cNvPr>
          <p:cNvSpPr/>
          <p:nvPr/>
        </p:nvSpPr>
        <p:spPr>
          <a:xfrm>
            <a:off x="609600" y="1600200"/>
            <a:ext cx="8382000" cy="3539430"/>
          </a:xfrm>
          <a:prstGeom prst="rect">
            <a:avLst/>
          </a:prstGeom>
        </p:spPr>
        <p:txBody>
          <a:bodyPr wrap="square">
            <a:spAutoFit/>
          </a:bodyPr>
          <a:lstStyle/>
          <a:p>
            <a:pPr lvl="0"/>
            <a:r>
              <a:rPr lang="en-US" sz="2400" b="1" dirty="0"/>
              <a:t>Construction activities status including:</a:t>
            </a:r>
          </a:p>
          <a:p>
            <a:pPr lvl="0"/>
            <a:endParaRPr lang="en-US" dirty="0"/>
          </a:p>
          <a:p>
            <a:pPr marL="914400" lvl="1" indent="-342900">
              <a:buFont typeface="+mj-lt"/>
              <a:buAutoNum type="arabicPeriod"/>
            </a:pPr>
            <a:r>
              <a:rPr lang="en-US" sz="2400" dirty="0"/>
              <a:t>A narrative summary of main activities for the month on each major area and subcontract, and planned activities for the following month.</a:t>
            </a:r>
            <a:endParaRPr lang="en-US" dirty="0"/>
          </a:p>
          <a:p>
            <a:pPr marL="914400" lvl="1" indent="-342900">
              <a:buFont typeface="+mj-lt"/>
              <a:buAutoNum type="arabicPeriod"/>
            </a:pPr>
            <a:r>
              <a:rPr lang="en-US" sz="2400" dirty="0"/>
              <a:t>A tabulation showing progress status, plan versus actual, for each work area.</a:t>
            </a:r>
            <a:endParaRPr lang="en-US" dirty="0"/>
          </a:p>
          <a:p>
            <a:pPr marL="914400" lvl="1" indent="-342900">
              <a:buFont typeface="+mj-lt"/>
              <a:buAutoNum type="arabicPeriod"/>
            </a:pPr>
            <a:r>
              <a:rPr lang="en-US" sz="2400" dirty="0"/>
              <a:t>Progress 'S' curves for overall construction.</a:t>
            </a:r>
            <a:endParaRPr lang="en-US" dirty="0"/>
          </a:p>
          <a:p>
            <a:pPr marL="914400" lvl="1" indent="-342900">
              <a:buFont typeface="+mj-lt"/>
              <a:buAutoNum type="arabicPeriod"/>
            </a:pPr>
            <a:r>
              <a:rPr lang="en-US" sz="2400" dirty="0"/>
              <a:t>Construction Manpower/Equipment histograms.</a:t>
            </a:r>
            <a:endParaRPr lang="en-US" dirty="0"/>
          </a:p>
          <a:p>
            <a:pPr marL="517525" lvl="1" indent="-287338">
              <a:buFont typeface="+mj-lt"/>
              <a:buAutoNum type="arabicPeriod"/>
            </a:pPr>
            <a:endParaRPr lang="en-US" sz="1400" dirty="0"/>
          </a:p>
        </p:txBody>
      </p:sp>
      <p:sp>
        <p:nvSpPr>
          <p:cNvPr id="5" name="TextBox 4">
            <a:extLst>
              <a:ext uri="{FF2B5EF4-FFF2-40B4-BE49-F238E27FC236}">
                <a16:creationId xmlns:a16="http://schemas.microsoft.com/office/drawing/2014/main" id="{9C625EE3-BFF2-46BC-B896-21BDDF606E5A}"/>
              </a:ext>
            </a:extLst>
          </p:cNvPr>
          <p:cNvSpPr txBox="1"/>
          <p:nvPr/>
        </p:nvSpPr>
        <p:spPr>
          <a:xfrm>
            <a:off x="609600" y="838200"/>
            <a:ext cx="8382000" cy="546303"/>
          </a:xfrm>
          <a:prstGeom prst="rect">
            <a:avLst/>
          </a:prstGeom>
          <a:noFill/>
        </p:spPr>
        <p:txBody>
          <a:bodyPr wrap="square" rtlCol="0">
            <a:spAutoFit/>
          </a:bodyPr>
          <a:lstStyle/>
          <a:p>
            <a:pPr algn="ctr"/>
            <a:r>
              <a:rPr lang="en-US" sz="2950" b="1" spc="-15" dirty="0">
                <a:ea typeface="Times New Roman" panose="02020603050405020304" pitchFamily="18" charset="0"/>
                <a:cs typeface="Traditional Arabic" panose="02020603050405020304" pitchFamily="18" charset="-78"/>
              </a:rPr>
              <a:t>MONTHLY PROGRESS REPORTS </a:t>
            </a:r>
            <a:endParaRPr lang="en-US" sz="2950" dirty="0">
              <a:ea typeface="Times New Roman" panose="02020603050405020304" pitchFamily="18" charset="0"/>
              <a:cs typeface="Traditional Arabic" panose="02020603050405020304" pitchFamily="18" charset="-78"/>
            </a:endParaRPr>
          </a:p>
        </p:txBody>
      </p:sp>
      <p:sp>
        <p:nvSpPr>
          <p:cNvPr id="6" name="Text Box 2">
            <a:extLst>
              <a:ext uri="{FF2B5EF4-FFF2-40B4-BE49-F238E27FC236}">
                <a16:creationId xmlns:a16="http://schemas.microsoft.com/office/drawing/2014/main" id="{685CD3F2-F04E-4632-8D58-87D6F2F49EEA}"/>
              </a:ext>
            </a:extLst>
          </p:cNvPr>
          <p:cNvSpPr txBox="1">
            <a:spLocks noChangeArrowheads="1"/>
          </p:cNvSpPr>
          <p:nvPr/>
        </p:nvSpPr>
        <p:spPr bwMode="auto">
          <a:xfrm rot="16200000">
            <a:off x="-3167548" y="3254002"/>
            <a:ext cx="6858004" cy="34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pPr marL="571500" indent="-571500" defTabSz="762000"/>
            <a:r>
              <a:rPr lang="en-US" altLang="en-US" sz="1800" dirty="0">
                <a:solidFill>
                  <a:schemeClr val="bg1"/>
                </a:solidFill>
              </a:rPr>
              <a:t>PROGRESS MEASUREMENT &amp; REPORTING</a:t>
            </a:r>
          </a:p>
        </p:txBody>
      </p:sp>
    </p:spTree>
    <p:extLst>
      <p:ext uri="{BB962C8B-B14F-4D97-AF65-F5344CB8AC3E}">
        <p14:creationId xmlns:p14="http://schemas.microsoft.com/office/powerpoint/2010/main" val="10003536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D8566-1A1B-4B72-B70A-B85354071EC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4B43A47-F4B2-4A5A-A6C2-C029AA605CB1}"/>
              </a:ext>
            </a:extLst>
          </p:cNvPr>
          <p:cNvPicPr>
            <a:picLocks noChangeAspect="1"/>
          </p:cNvPicPr>
          <p:nvPr/>
        </p:nvPicPr>
        <p:blipFill>
          <a:blip r:embed="rId2"/>
          <a:stretch>
            <a:fillRect/>
          </a:stretch>
        </p:blipFill>
        <p:spPr>
          <a:xfrm>
            <a:off x="609600" y="1043979"/>
            <a:ext cx="8294795" cy="5433021"/>
          </a:xfrm>
          <a:prstGeom prst="rect">
            <a:avLst/>
          </a:prstGeom>
        </p:spPr>
      </p:pic>
      <p:sp>
        <p:nvSpPr>
          <p:cNvPr id="5" name="TextBox 4">
            <a:extLst>
              <a:ext uri="{FF2B5EF4-FFF2-40B4-BE49-F238E27FC236}">
                <a16:creationId xmlns:a16="http://schemas.microsoft.com/office/drawing/2014/main" id="{1020DF5E-89DF-45AC-A866-7D4BDA986DFE}"/>
              </a:ext>
            </a:extLst>
          </p:cNvPr>
          <p:cNvSpPr txBox="1"/>
          <p:nvPr/>
        </p:nvSpPr>
        <p:spPr>
          <a:xfrm>
            <a:off x="609600" y="457200"/>
            <a:ext cx="8382000" cy="546303"/>
          </a:xfrm>
          <a:prstGeom prst="rect">
            <a:avLst/>
          </a:prstGeom>
          <a:noFill/>
        </p:spPr>
        <p:txBody>
          <a:bodyPr wrap="square" rtlCol="0">
            <a:spAutoFit/>
          </a:bodyPr>
          <a:lstStyle/>
          <a:p>
            <a:pPr algn="ctr"/>
            <a:r>
              <a:rPr lang="en-US" sz="2950" b="1" spc="-15" dirty="0">
                <a:ea typeface="Times New Roman" panose="02020603050405020304" pitchFamily="18" charset="0"/>
                <a:cs typeface="Traditional Arabic" panose="02020603050405020304" pitchFamily="18" charset="-78"/>
              </a:rPr>
              <a:t>SAMPLE OF OVERALL S-CURVE</a:t>
            </a:r>
            <a:endParaRPr lang="en-US" sz="2950" dirty="0">
              <a:ea typeface="Times New Roman" panose="02020603050405020304" pitchFamily="18" charset="0"/>
              <a:cs typeface="Traditional Arabic" panose="02020603050405020304" pitchFamily="18" charset="-78"/>
            </a:endParaRPr>
          </a:p>
        </p:txBody>
      </p:sp>
      <p:sp>
        <p:nvSpPr>
          <p:cNvPr id="6" name="Text Box 2">
            <a:extLst>
              <a:ext uri="{FF2B5EF4-FFF2-40B4-BE49-F238E27FC236}">
                <a16:creationId xmlns:a16="http://schemas.microsoft.com/office/drawing/2014/main" id="{AFBBBD51-D72F-4F09-AC5A-89AAA3C4C17C}"/>
              </a:ext>
            </a:extLst>
          </p:cNvPr>
          <p:cNvSpPr txBox="1">
            <a:spLocks noChangeArrowheads="1"/>
          </p:cNvSpPr>
          <p:nvPr/>
        </p:nvSpPr>
        <p:spPr bwMode="auto">
          <a:xfrm rot="16200000">
            <a:off x="-3167548" y="3254002"/>
            <a:ext cx="6858004" cy="34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pPr marL="571500" indent="-571500" defTabSz="762000"/>
            <a:r>
              <a:rPr lang="en-US" altLang="en-US" sz="1800" dirty="0">
                <a:solidFill>
                  <a:schemeClr val="bg1"/>
                </a:solidFill>
              </a:rPr>
              <a:t>PROGRESS MEASUREMENT &amp; REPORTING</a:t>
            </a:r>
          </a:p>
        </p:txBody>
      </p:sp>
    </p:spTree>
    <p:extLst>
      <p:ext uri="{BB962C8B-B14F-4D97-AF65-F5344CB8AC3E}">
        <p14:creationId xmlns:p14="http://schemas.microsoft.com/office/powerpoint/2010/main" val="3733151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4"/>
          <p:cNvSpPr>
            <a:spLocks noGrp="1"/>
          </p:cNvSpPr>
          <p:nvPr>
            <p:ph type="sldNum" sz="quarter" idx="12"/>
          </p:nvPr>
        </p:nvSpPr>
        <p:spPr bwMode="auto">
          <a:xfrm>
            <a:off x="3124200" y="6028593"/>
            <a:ext cx="2895600" cy="4396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algn="ctr" eaLnBrk="1" hangingPunct="1">
              <a:spcBef>
                <a:spcPct val="0"/>
              </a:spcBef>
              <a:buClrTx/>
              <a:buSzTx/>
              <a:buFontTx/>
              <a:buNone/>
            </a:pPr>
            <a:fld id="{66E4A598-7941-4BF2-8234-05ECE9A46393}" type="slidenum">
              <a:rPr lang="en-US" altLang="en-US" sz="1477">
                <a:solidFill>
                  <a:srgbClr val="FFFFFF"/>
                </a:solidFill>
              </a:rPr>
              <a:pPr algn="ctr" eaLnBrk="1" hangingPunct="1">
                <a:spcBef>
                  <a:spcPct val="0"/>
                </a:spcBef>
                <a:buClrTx/>
                <a:buSzTx/>
                <a:buFontTx/>
                <a:buNone/>
              </a:pPr>
              <a:t>13</a:t>
            </a:fld>
            <a:endParaRPr lang="en-US" altLang="en-US" sz="1477">
              <a:solidFill>
                <a:srgbClr val="FFFFFF"/>
              </a:solidFill>
            </a:endParaRPr>
          </a:p>
        </p:txBody>
      </p:sp>
      <p:sp>
        <p:nvSpPr>
          <p:cNvPr id="6" name="Text Box 2"/>
          <p:cNvSpPr txBox="1">
            <a:spLocks noChangeArrowheads="1"/>
          </p:cNvSpPr>
          <p:nvPr/>
        </p:nvSpPr>
        <p:spPr bwMode="auto">
          <a:xfrm>
            <a:off x="7327" y="794238"/>
            <a:ext cx="9136673"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defTabSz="7620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defTabSz="7620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rtl="1" eaLnBrk="1" hangingPunct="1">
              <a:lnSpc>
                <a:spcPct val="90000"/>
              </a:lnSpc>
              <a:spcBef>
                <a:spcPct val="50000"/>
              </a:spcBef>
              <a:buClrTx/>
              <a:buSzTx/>
              <a:buFontTx/>
              <a:buNone/>
            </a:pPr>
            <a:r>
              <a:rPr lang="en-US" altLang="en-US" sz="2954" b="1" dirty="0">
                <a:latin typeface="Calibri" pitchFamily="34" charset="0"/>
                <a:cs typeface="Tahoma" pitchFamily="34" charset="0"/>
              </a:rPr>
              <a:t>WHAT IS?</a:t>
            </a:r>
          </a:p>
        </p:txBody>
      </p:sp>
      <p:sp>
        <p:nvSpPr>
          <p:cNvPr id="7" name="TextBox 6"/>
          <p:cNvSpPr txBox="1"/>
          <p:nvPr/>
        </p:nvSpPr>
        <p:spPr>
          <a:xfrm>
            <a:off x="609600" y="1427285"/>
            <a:ext cx="8382000" cy="870294"/>
          </a:xfrm>
          <a:prstGeom prst="rect">
            <a:avLst/>
          </a:prstGeom>
          <a:noFill/>
        </p:spPr>
        <p:txBody>
          <a:bodyPr wrap="square" lIns="116197" tIns="58098" rIns="116197" bIns="58098">
            <a:spAutoFit/>
          </a:bodyPr>
          <a:lstStyle/>
          <a:p>
            <a:pPr marL="493713" lvl="1" indent="-320675">
              <a:defRPr/>
            </a:pPr>
            <a:r>
              <a:rPr lang="en-US" altLang="en-US" sz="2585" b="1" dirty="0">
                <a:latin typeface="Calibri" panose="020F0502020204030204" pitchFamily="34" charset="0"/>
              </a:rPr>
              <a:t>6. Planning: </a:t>
            </a:r>
            <a:r>
              <a:rPr lang="en-US" altLang="en-US" sz="1600" b="1" dirty="0">
                <a:latin typeface="Calibri" panose="020F0502020204030204" pitchFamily="34" charset="0"/>
              </a:rPr>
              <a:t>(</a:t>
            </a:r>
            <a:r>
              <a:rPr lang="en-US" altLang="en-US" b="1" dirty="0">
                <a:latin typeface="Calibri" panose="020F0502020204030204" pitchFamily="34" charset="0"/>
              </a:rPr>
              <a:t>Cont</a:t>
            </a:r>
            <a:r>
              <a:rPr lang="en-US" altLang="en-US" sz="1600" b="1" dirty="0">
                <a:latin typeface="Calibri" panose="020F0502020204030204" pitchFamily="34" charset="0"/>
              </a:rPr>
              <a:t>.)</a:t>
            </a:r>
            <a:r>
              <a:rPr lang="en-US" sz="1600" b="1" dirty="0">
                <a:latin typeface="Calibri" panose="020F0502020204030204" pitchFamily="34" charset="0"/>
              </a:rPr>
              <a:t> </a:t>
            </a:r>
          </a:p>
          <a:p>
            <a:pPr marL="495181" lvl="1">
              <a:defRPr/>
            </a:pPr>
            <a:endParaRPr lang="en-US" sz="646" b="1" u="sng" dirty="0">
              <a:solidFill>
                <a:srgbClr val="292934"/>
              </a:solidFill>
              <a:latin typeface="Calibri" panose="020F0502020204030204" pitchFamily="34" charset="0"/>
            </a:endParaRPr>
          </a:p>
          <a:p>
            <a:pPr marL="798869" lvl="1" indent="-217873">
              <a:buFont typeface="Arial" panose="020B0604020202020204" pitchFamily="34" charset="0"/>
              <a:buChar char="•"/>
              <a:defRPr/>
            </a:pPr>
            <a:endParaRPr lang="en-US" sz="1662" dirty="0">
              <a:solidFill>
                <a:srgbClr val="292934"/>
              </a:solidFill>
              <a:latin typeface="Calibri" panose="020F0502020204030204" pitchFamily="34" charset="0"/>
            </a:endParaRPr>
          </a:p>
        </p:txBody>
      </p:sp>
      <p:sp>
        <p:nvSpPr>
          <p:cNvPr id="8" name="Rectangle 5"/>
          <p:cNvSpPr>
            <a:spLocks noGrp="1" noChangeArrowheads="1"/>
          </p:cNvSpPr>
          <p:nvPr>
            <p:ph idx="1"/>
          </p:nvPr>
        </p:nvSpPr>
        <p:spPr>
          <a:xfrm>
            <a:off x="685800" y="2092569"/>
            <a:ext cx="7924800" cy="3024554"/>
          </a:xfrm>
        </p:spPr>
        <p:txBody>
          <a:bodyPr/>
          <a:lstStyle/>
          <a:p>
            <a:r>
              <a:rPr lang="en-US" sz="1846" b="1" i="1" dirty="0">
                <a:solidFill>
                  <a:srgbClr val="00B0F0"/>
                </a:solidFill>
                <a:cs typeface="Times New Roman" pitchFamily="18" charset="0"/>
              </a:rPr>
              <a:t>     </a:t>
            </a:r>
            <a:r>
              <a:rPr lang="en-US" sz="2400" b="1" i="1" dirty="0">
                <a:solidFill>
                  <a:srgbClr val="00B0F0"/>
                </a:solidFill>
                <a:cs typeface="Times New Roman" pitchFamily="18" charset="0"/>
              </a:rPr>
              <a:t>Planning</a:t>
            </a:r>
            <a:r>
              <a:rPr lang="en-US" sz="1846" dirty="0"/>
              <a:t> Questions:</a:t>
            </a:r>
          </a:p>
          <a:p>
            <a:pPr marL="422041" indent="-205159">
              <a:buFont typeface="+mj-lt"/>
              <a:buAutoNum type="arabicPeriod"/>
            </a:pPr>
            <a:r>
              <a:rPr lang="en-US" altLang="en-US" sz="2250" dirty="0"/>
              <a:t>What will be done? What is the breakdown?</a:t>
            </a:r>
          </a:p>
          <a:p>
            <a:pPr marL="422041" indent="-205159">
              <a:buFont typeface="+mj-lt"/>
              <a:buAutoNum type="arabicPeriod"/>
            </a:pPr>
            <a:r>
              <a:rPr lang="en-US" altLang="en-US" sz="2250" dirty="0"/>
              <a:t>How will this be done?</a:t>
            </a:r>
          </a:p>
          <a:p>
            <a:pPr marL="422041" indent="-205159">
              <a:buFont typeface="+mj-lt"/>
              <a:buAutoNum type="arabicPeriod"/>
            </a:pPr>
            <a:r>
              <a:rPr lang="en-US" altLang="en-US" sz="2250" dirty="0"/>
              <a:t>What are the major “Milestones” and decisions which must be made?</a:t>
            </a:r>
          </a:p>
          <a:p>
            <a:pPr marL="422041" indent="-205159">
              <a:buFont typeface="+mj-lt"/>
              <a:buAutoNum type="arabicPeriod"/>
            </a:pPr>
            <a:r>
              <a:rPr lang="en-US" altLang="en-US" sz="2250" dirty="0"/>
              <a:t>Who will do this, where&amp; when?</a:t>
            </a:r>
          </a:p>
          <a:p>
            <a:pPr marL="422041" indent="-205159">
              <a:buFont typeface="+mj-lt"/>
              <a:buAutoNum type="arabicPeriod"/>
            </a:pPr>
            <a:r>
              <a:rPr lang="en-US" altLang="en-US" sz="2250" dirty="0"/>
              <a:t>Why must it be done in this way, by this (Person), (Discipline), (Craft)?</a:t>
            </a:r>
          </a:p>
          <a:p>
            <a:pPr marL="422041" indent="-205159">
              <a:buFont typeface="+mj-lt"/>
              <a:buAutoNum type="arabicPeriod"/>
            </a:pPr>
            <a:r>
              <a:rPr lang="en-US" altLang="en-US" sz="2250" dirty="0"/>
              <a:t>What are the obstacles in performing the work?</a:t>
            </a:r>
          </a:p>
        </p:txBody>
      </p:sp>
      <p:sp>
        <p:nvSpPr>
          <p:cNvPr id="10" name="Slide Number Placeholder 4"/>
          <p:cNvSpPr txBox="1">
            <a:spLocks/>
          </p:cNvSpPr>
          <p:nvPr/>
        </p:nvSpPr>
        <p:spPr bwMode="auto">
          <a:xfrm>
            <a:off x="7620000" y="281354"/>
            <a:ext cx="1066800" cy="30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rtlCol="0" anchor="ctr" anchorCtr="0" compatLnSpc="1">
            <a:prstTxWarp prst="textNoShape">
              <a:avLst/>
            </a:prstTxWarp>
          </a:bodyPr>
          <a:lstStyle>
            <a:defPPr>
              <a:defRPr lang="en-US"/>
            </a:defPPr>
            <a:lvl1pPr algn="l" rtl="0" eaLnBrk="0" fontAlgn="base" hangingPunct="0">
              <a:spcBef>
                <a:spcPct val="20000"/>
              </a:spcBef>
              <a:spcAft>
                <a:spcPct val="0"/>
              </a:spcAft>
              <a:buClr>
                <a:schemeClr val="accent1"/>
              </a:buClr>
              <a:buSzPct val="85000"/>
              <a:buFont typeface="Arial" pitchFamily="34" charset="0"/>
              <a:buChar char="•"/>
              <a:defRPr sz="28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chemeClr val="accent1"/>
              </a:buClr>
              <a:buFont typeface="Arial" pitchFamily="34" charset="0"/>
              <a:buChar char="•"/>
              <a:defRPr sz="19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13</a:t>
            </a:fld>
            <a:endParaRPr lang="en-US" altLang="en-US" sz="1477">
              <a:solidFill>
                <a:srgbClr val="FFFFFF"/>
              </a:solidFill>
            </a:endParaRPr>
          </a:p>
        </p:txBody>
      </p:sp>
      <p:sp>
        <p:nvSpPr>
          <p:cNvPr id="9" name="Text Box 2">
            <a:extLst>
              <a:ext uri="{FF2B5EF4-FFF2-40B4-BE49-F238E27FC236}">
                <a16:creationId xmlns:a16="http://schemas.microsoft.com/office/drawing/2014/main" id="{EA3AB691-74A5-4498-A0CA-CC3ABEDC271E}"/>
              </a:ext>
            </a:extLst>
          </p:cNvPr>
          <p:cNvSpPr txBox="1">
            <a:spLocks noChangeArrowheads="1"/>
          </p:cNvSpPr>
          <p:nvPr/>
        </p:nvSpPr>
        <p:spPr bwMode="auto">
          <a:xfrm rot="16200000">
            <a:off x="-3167548" y="3212451"/>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sz="2400" dirty="0">
                <a:solidFill>
                  <a:schemeClr val="bg1"/>
                </a:solidFill>
              </a:rPr>
              <a:t>INTRODUCTION</a:t>
            </a:r>
            <a:endParaRPr lang="en-US" altLang="en-US" sz="2800" dirty="0">
              <a:solidFill>
                <a:schemeClr val="bg1"/>
              </a:solidFill>
            </a:endParaRPr>
          </a:p>
        </p:txBody>
      </p:sp>
    </p:spTree>
    <p:extLst>
      <p:ext uri="{BB962C8B-B14F-4D97-AF65-F5344CB8AC3E}">
        <p14:creationId xmlns:p14="http://schemas.microsoft.com/office/powerpoint/2010/main" val="222762451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3E4D-E186-40B1-BC1C-23C948B03E1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5C465D1-E76F-482F-8F34-023E6259DA47}"/>
              </a:ext>
            </a:extLst>
          </p:cNvPr>
          <p:cNvPicPr>
            <a:picLocks noChangeAspect="1"/>
          </p:cNvPicPr>
          <p:nvPr/>
        </p:nvPicPr>
        <p:blipFill>
          <a:blip r:embed="rId2"/>
          <a:stretch>
            <a:fillRect/>
          </a:stretch>
        </p:blipFill>
        <p:spPr>
          <a:xfrm>
            <a:off x="533401" y="1172693"/>
            <a:ext cx="8458199" cy="5304307"/>
          </a:xfrm>
          <a:prstGeom prst="rect">
            <a:avLst/>
          </a:prstGeom>
        </p:spPr>
      </p:pic>
      <p:sp>
        <p:nvSpPr>
          <p:cNvPr id="5" name="TextBox 4">
            <a:extLst>
              <a:ext uri="{FF2B5EF4-FFF2-40B4-BE49-F238E27FC236}">
                <a16:creationId xmlns:a16="http://schemas.microsoft.com/office/drawing/2014/main" id="{6566BB1C-EA0C-43ED-A6FA-0F76850E97F5}"/>
              </a:ext>
            </a:extLst>
          </p:cNvPr>
          <p:cNvSpPr txBox="1"/>
          <p:nvPr/>
        </p:nvSpPr>
        <p:spPr>
          <a:xfrm>
            <a:off x="609600" y="457200"/>
            <a:ext cx="8382000" cy="546303"/>
          </a:xfrm>
          <a:prstGeom prst="rect">
            <a:avLst/>
          </a:prstGeom>
          <a:noFill/>
        </p:spPr>
        <p:txBody>
          <a:bodyPr wrap="square" rtlCol="0">
            <a:spAutoFit/>
          </a:bodyPr>
          <a:lstStyle/>
          <a:p>
            <a:pPr algn="ctr"/>
            <a:r>
              <a:rPr lang="en-US" sz="2950" b="1" spc="-15" dirty="0">
                <a:ea typeface="Times New Roman" panose="02020603050405020304" pitchFamily="18" charset="0"/>
                <a:cs typeface="Traditional Arabic" panose="02020603050405020304" pitchFamily="18" charset="-78"/>
              </a:rPr>
              <a:t>SAMPLE OF PROGRESS SUMMARY</a:t>
            </a:r>
            <a:endParaRPr lang="en-US" sz="2950" dirty="0">
              <a:ea typeface="Times New Roman" panose="02020603050405020304" pitchFamily="18" charset="0"/>
              <a:cs typeface="Traditional Arabic" panose="02020603050405020304" pitchFamily="18" charset="-78"/>
            </a:endParaRPr>
          </a:p>
        </p:txBody>
      </p:sp>
      <p:sp>
        <p:nvSpPr>
          <p:cNvPr id="6" name="Text Box 2">
            <a:extLst>
              <a:ext uri="{FF2B5EF4-FFF2-40B4-BE49-F238E27FC236}">
                <a16:creationId xmlns:a16="http://schemas.microsoft.com/office/drawing/2014/main" id="{BB7B0DBE-12B7-486C-B01C-A3E6477BAA3B}"/>
              </a:ext>
            </a:extLst>
          </p:cNvPr>
          <p:cNvSpPr txBox="1">
            <a:spLocks noChangeArrowheads="1"/>
          </p:cNvSpPr>
          <p:nvPr/>
        </p:nvSpPr>
        <p:spPr bwMode="auto">
          <a:xfrm rot="16200000">
            <a:off x="-3167548" y="3254002"/>
            <a:ext cx="6858004" cy="34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pPr marL="571500" indent="-571500" defTabSz="762000"/>
            <a:r>
              <a:rPr lang="en-US" altLang="en-US" sz="1800" dirty="0">
                <a:solidFill>
                  <a:schemeClr val="bg1"/>
                </a:solidFill>
              </a:rPr>
              <a:t>PROGRESS MEASUREMENT &amp; REPORTING</a:t>
            </a:r>
          </a:p>
        </p:txBody>
      </p:sp>
    </p:spTree>
    <p:extLst>
      <p:ext uri="{BB962C8B-B14F-4D97-AF65-F5344CB8AC3E}">
        <p14:creationId xmlns:p14="http://schemas.microsoft.com/office/powerpoint/2010/main" val="392670097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2"/>
          <p:cNvSpPr txBox="1">
            <a:spLocks noChangeArrowheads="1"/>
          </p:cNvSpPr>
          <p:nvPr/>
        </p:nvSpPr>
        <p:spPr bwMode="auto">
          <a:xfrm>
            <a:off x="533400" y="3006969"/>
            <a:ext cx="8534400" cy="5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9722" tIns="49861" rIns="99722" bIns="49861">
            <a:spAutoFit/>
          </a:bodyPr>
          <a:lstStyle>
            <a:lvl1pPr marL="571500" indent="-571500" defTabSz="7620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defTabSz="7620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lnSpc>
                <a:spcPct val="90000"/>
              </a:lnSpc>
              <a:spcBef>
                <a:spcPct val="50000"/>
              </a:spcBef>
              <a:buClrTx/>
              <a:buSzTx/>
              <a:buFontTx/>
              <a:buNone/>
            </a:pPr>
            <a:r>
              <a:rPr kumimoji="1" lang="en-US" altLang="en-US" sz="3200" dirty="0">
                <a:latin typeface="+mj-lt"/>
                <a:cs typeface="Times New Roman" pitchFamily="18" charset="0"/>
              </a:rPr>
              <a:t>5. EXERCISES AND CASE STUDY	</a:t>
            </a:r>
            <a:endParaRPr lang="en-US" altLang="en-US" sz="3200" b="1" dirty="0">
              <a:latin typeface="+mj-lt"/>
              <a:cs typeface="Times New Roman" pitchFamily="18" charset="0"/>
            </a:endParaRPr>
          </a:p>
        </p:txBody>
      </p:sp>
    </p:spTree>
    <p:extLst>
      <p:ext uri="{BB962C8B-B14F-4D97-AF65-F5344CB8AC3E}">
        <p14:creationId xmlns:p14="http://schemas.microsoft.com/office/powerpoint/2010/main" val="221321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idx="1"/>
          </p:nvPr>
        </p:nvSpPr>
        <p:spPr>
          <a:xfrm>
            <a:off x="566058" y="1143000"/>
            <a:ext cx="8229600" cy="1557411"/>
          </a:xfrm>
        </p:spPr>
        <p:txBody>
          <a:bodyPr/>
          <a:lstStyle/>
          <a:p>
            <a:pPr marL="659440" indent="-659440">
              <a:spcBef>
                <a:spcPct val="0"/>
              </a:spcBef>
            </a:pPr>
            <a:r>
              <a:rPr lang="en-US" altLang="en-US" sz="1846" b="1" i="1" dirty="0">
                <a:cs typeface="Times New Roman" pitchFamily="18" charset="0"/>
              </a:rPr>
              <a:t>Exercise 1</a:t>
            </a:r>
          </a:p>
          <a:p>
            <a:pPr marL="659440" indent="-659440">
              <a:spcBef>
                <a:spcPct val="0"/>
              </a:spcBef>
            </a:pPr>
            <a:r>
              <a:rPr lang="en-US" altLang="en-US" sz="1846" b="1" i="1" dirty="0">
                <a:solidFill>
                  <a:srgbClr val="00B0F0"/>
                </a:solidFill>
                <a:cs typeface="Times New Roman" pitchFamily="18" charset="0"/>
              </a:rPr>
              <a:t>1. Draw the AOA Network Diagram</a:t>
            </a:r>
          </a:p>
          <a:p>
            <a:pPr marL="659440" indent="-659440">
              <a:spcBef>
                <a:spcPct val="0"/>
              </a:spcBef>
            </a:pPr>
            <a:r>
              <a:rPr lang="en-US" altLang="en-US" sz="1846" b="1" i="1" dirty="0">
                <a:solidFill>
                  <a:srgbClr val="00B0F0"/>
                </a:solidFill>
                <a:cs typeface="Times New Roman" pitchFamily="18" charset="0"/>
              </a:rPr>
              <a:t>2. What is the critical path?</a:t>
            </a:r>
          </a:p>
          <a:p>
            <a:pPr marL="269638" indent="-269638">
              <a:spcBef>
                <a:spcPct val="0"/>
              </a:spcBef>
            </a:pPr>
            <a:r>
              <a:rPr lang="en-US" altLang="en-US" sz="1846" b="1" i="1" dirty="0">
                <a:solidFill>
                  <a:srgbClr val="00B0F0"/>
                </a:solidFill>
                <a:cs typeface="Times New Roman" pitchFamily="18" charset="0"/>
              </a:rPr>
              <a:t>3. How many days can activity F slip without extending the project end date?</a:t>
            </a:r>
          </a:p>
        </p:txBody>
      </p:sp>
      <p:sp>
        <p:nvSpPr>
          <p:cNvPr id="148484" name="Slide Number Placeholder 25"/>
          <p:cNvSpPr>
            <a:spLocks noGrp="1"/>
          </p:cNvSpPr>
          <p:nvPr>
            <p:ph type="sldNum" sz="quarter" idx="12"/>
          </p:nvPr>
        </p:nvSpPr>
        <p:spPr bwMode="auto">
          <a:xfrm>
            <a:off x="0" y="71512"/>
            <a:ext cx="0" cy="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0CEDE16E-97F9-4AB8-A0B9-4960AE76E2A8}" type="slidenum">
              <a:rPr lang="en-US" altLang="en-US" sz="1477">
                <a:solidFill>
                  <a:srgbClr val="FFFFFF"/>
                </a:solidFill>
              </a:rPr>
              <a:pPr eaLnBrk="1" hangingPunct="1">
                <a:spcBef>
                  <a:spcPct val="0"/>
                </a:spcBef>
                <a:buClrTx/>
                <a:buSzTx/>
                <a:buFontTx/>
                <a:buNone/>
              </a:pPr>
              <a:t>132</a:t>
            </a:fld>
            <a:endParaRPr lang="en-US" altLang="en-US" sz="1477">
              <a:solidFill>
                <a:srgbClr val="FFFFFF"/>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950930115"/>
              </p:ext>
            </p:extLst>
          </p:nvPr>
        </p:nvGraphicFramePr>
        <p:xfrm>
          <a:off x="1477108" y="3195712"/>
          <a:ext cx="6096000" cy="2747888"/>
        </p:xfrm>
        <a:graphic>
          <a:graphicData uri="http://schemas.openxmlformats.org/drawingml/2006/table">
            <a:tbl>
              <a:tblPr firstRow="1" bandRow="1">
                <a:tableStyleId>{6E25E649-3F16-4E02-A733-19D2CDBF48F0}</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2314">
                <a:tc>
                  <a:txBody>
                    <a:bodyPr/>
                    <a:lstStyle/>
                    <a:p>
                      <a:r>
                        <a:rPr lang="en-US" sz="1700" dirty="0"/>
                        <a:t>Activity</a:t>
                      </a:r>
                    </a:p>
                  </a:txBody>
                  <a:tcPr marL="84406" marR="84406" marT="42203" marB="42203"/>
                </a:tc>
                <a:tc>
                  <a:txBody>
                    <a:bodyPr/>
                    <a:lstStyle/>
                    <a:p>
                      <a:r>
                        <a:rPr lang="en-US" sz="1700" dirty="0"/>
                        <a:t>Duration</a:t>
                      </a:r>
                    </a:p>
                  </a:txBody>
                  <a:tcPr marL="84406" marR="84406" marT="42203" marB="42203"/>
                </a:tc>
                <a:tc>
                  <a:txBody>
                    <a:bodyPr/>
                    <a:lstStyle/>
                    <a:p>
                      <a:r>
                        <a:rPr lang="en-US" sz="1700" dirty="0"/>
                        <a:t>Dependencies</a:t>
                      </a:r>
                    </a:p>
                  </a:txBody>
                  <a:tcPr marL="84406" marR="84406" marT="42203" marB="42203"/>
                </a:tc>
                <a:extLst>
                  <a:ext uri="{0D108BD9-81ED-4DB2-BD59-A6C34878D82A}">
                    <a16:rowId xmlns:a16="http://schemas.microsoft.com/office/drawing/2014/main" val="10000"/>
                  </a:ext>
                </a:extLst>
              </a:tr>
              <a:tr h="342314">
                <a:tc>
                  <a:txBody>
                    <a:bodyPr/>
                    <a:lstStyle/>
                    <a:p>
                      <a:r>
                        <a:rPr lang="en-US" sz="1700" dirty="0"/>
                        <a:t>A</a:t>
                      </a:r>
                    </a:p>
                  </a:txBody>
                  <a:tcPr marL="84406" marR="84406" marT="42203" marB="42203"/>
                </a:tc>
                <a:tc>
                  <a:txBody>
                    <a:bodyPr/>
                    <a:lstStyle/>
                    <a:p>
                      <a:r>
                        <a:rPr lang="en-US" sz="1700" dirty="0"/>
                        <a:t>3</a:t>
                      </a:r>
                    </a:p>
                  </a:txBody>
                  <a:tcPr marL="84406" marR="84406" marT="42203" marB="42203"/>
                </a:tc>
                <a:tc>
                  <a:txBody>
                    <a:bodyPr/>
                    <a:lstStyle/>
                    <a:p>
                      <a:r>
                        <a:rPr lang="en-US" sz="1700" dirty="0"/>
                        <a:t>---</a:t>
                      </a:r>
                    </a:p>
                  </a:txBody>
                  <a:tcPr marL="84406" marR="84406" marT="42203" marB="42203"/>
                </a:tc>
                <a:extLst>
                  <a:ext uri="{0D108BD9-81ED-4DB2-BD59-A6C34878D82A}">
                    <a16:rowId xmlns:a16="http://schemas.microsoft.com/office/drawing/2014/main" val="10001"/>
                  </a:ext>
                </a:extLst>
              </a:tr>
              <a:tr h="342314">
                <a:tc>
                  <a:txBody>
                    <a:bodyPr/>
                    <a:lstStyle/>
                    <a:p>
                      <a:r>
                        <a:rPr lang="en-US" sz="1700" dirty="0"/>
                        <a:t>B</a:t>
                      </a:r>
                    </a:p>
                  </a:txBody>
                  <a:tcPr marL="84406" marR="84406" marT="42203" marB="42203"/>
                </a:tc>
                <a:tc>
                  <a:txBody>
                    <a:bodyPr/>
                    <a:lstStyle/>
                    <a:p>
                      <a:r>
                        <a:rPr lang="en-US" sz="1700" dirty="0"/>
                        <a:t>4</a:t>
                      </a:r>
                    </a:p>
                  </a:txBody>
                  <a:tcPr marL="84406" marR="84406" marT="42203" marB="42203"/>
                </a:tc>
                <a:tc>
                  <a:txBody>
                    <a:bodyPr/>
                    <a:lstStyle/>
                    <a:p>
                      <a:r>
                        <a:rPr lang="en-US" sz="1700" dirty="0"/>
                        <a:t>A</a:t>
                      </a:r>
                    </a:p>
                  </a:txBody>
                  <a:tcPr marL="84406" marR="84406" marT="42203" marB="42203"/>
                </a:tc>
                <a:extLst>
                  <a:ext uri="{0D108BD9-81ED-4DB2-BD59-A6C34878D82A}">
                    <a16:rowId xmlns:a16="http://schemas.microsoft.com/office/drawing/2014/main" val="10002"/>
                  </a:ext>
                </a:extLst>
              </a:tr>
              <a:tr h="342314">
                <a:tc>
                  <a:txBody>
                    <a:bodyPr/>
                    <a:lstStyle/>
                    <a:p>
                      <a:r>
                        <a:rPr lang="en-US" sz="1700" dirty="0"/>
                        <a:t>C</a:t>
                      </a:r>
                    </a:p>
                  </a:txBody>
                  <a:tcPr marL="84406" marR="84406" marT="42203" marB="42203"/>
                </a:tc>
                <a:tc>
                  <a:txBody>
                    <a:bodyPr/>
                    <a:lstStyle/>
                    <a:p>
                      <a:r>
                        <a:rPr lang="en-US" sz="1700" dirty="0"/>
                        <a:t>8</a:t>
                      </a:r>
                    </a:p>
                  </a:txBody>
                  <a:tcPr marL="84406" marR="84406" marT="42203" marB="42203"/>
                </a:tc>
                <a:tc>
                  <a:txBody>
                    <a:bodyPr/>
                    <a:lstStyle/>
                    <a:p>
                      <a:r>
                        <a:rPr lang="en-US" sz="1700" dirty="0"/>
                        <a:t>A</a:t>
                      </a:r>
                    </a:p>
                  </a:txBody>
                  <a:tcPr marL="84406" marR="84406" marT="42203" marB="42203"/>
                </a:tc>
                <a:extLst>
                  <a:ext uri="{0D108BD9-81ED-4DB2-BD59-A6C34878D82A}">
                    <a16:rowId xmlns:a16="http://schemas.microsoft.com/office/drawing/2014/main" val="10003"/>
                  </a:ext>
                </a:extLst>
              </a:tr>
              <a:tr h="342314">
                <a:tc>
                  <a:txBody>
                    <a:bodyPr/>
                    <a:lstStyle/>
                    <a:p>
                      <a:r>
                        <a:rPr lang="en-US" sz="1700" dirty="0"/>
                        <a:t>D</a:t>
                      </a:r>
                    </a:p>
                  </a:txBody>
                  <a:tcPr marL="84406" marR="84406" marT="42203" marB="42203"/>
                </a:tc>
                <a:tc>
                  <a:txBody>
                    <a:bodyPr/>
                    <a:lstStyle/>
                    <a:p>
                      <a:r>
                        <a:rPr lang="en-US" sz="1700" dirty="0"/>
                        <a:t>1</a:t>
                      </a:r>
                    </a:p>
                  </a:txBody>
                  <a:tcPr marL="84406" marR="84406" marT="42203" marB="42203"/>
                </a:tc>
                <a:tc>
                  <a:txBody>
                    <a:bodyPr/>
                    <a:lstStyle/>
                    <a:p>
                      <a:r>
                        <a:rPr lang="en-US" sz="1700" dirty="0"/>
                        <a:t>C</a:t>
                      </a:r>
                    </a:p>
                  </a:txBody>
                  <a:tcPr marL="84406" marR="84406" marT="42203" marB="42203"/>
                </a:tc>
                <a:extLst>
                  <a:ext uri="{0D108BD9-81ED-4DB2-BD59-A6C34878D82A}">
                    <a16:rowId xmlns:a16="http://schemas.microsoft.com/office/drawing/2014/main" val="10004"/>
                  </a:ext>
                </a:extLst>
              </a:tr>
              <a:tr h="342314">
                <a:tc>
                  <a:txBody>
                    <a:bodyPr/>
                    <a:lstStyle/>
                    <a:p>
                      <a:r>
                        <a:rPr lang="en-US" sz="1700" dirty="0"/>
                        <a:t>E</a:t>
                      </a:r>
                    </a:p>
                  </a:txBody>
                  <a:tcPr marL="84406" marR="84406" marT="42203" marB="42203"/>
                </a:tc>
                <a:tc>
                  <a:txBody>
                    <a:bodyPr/>
                    <a:lstStyle/>
                    <a:p>
                      <a:r>
                        <a:rPr lang="en-US" sz="1700" dirty="0"/>
                        <a:t>4</a:t>
                      </a:r>
                    </a:p>
                  </a:txBody>
                  <a:tcPr marL="84406" marR="84406" marT="42203" marB="42203"/>
                </a:tc>
                <a:tc>
                  <a:txBody>
                    <a:bodyPr/>
                    <a:lstStyle/>
                    <a:p>
                      <a:r>
                        <a:rPr lang="en-US" sz="1700" dirty="0"/>
                        <a:t>A</a:t>
                      </a:r>
                    </a:p>
                  </a:txBody>
                  <a:tcPr marL="84406" marR="84406" marT="42203" marB="42203"/>
                </a:tc>
                <a:extLst>
                  <a:ext uri="{0D108BD9-81ED-4DB2-BD59-A6C34878D82A}">
                    <a16:rowId xmlns:a16="http://schemas.microsoft.com/office/drawing/2014/main" val="10005"/>
                  </a:ext>
                </a:extLst>
              </a:tr>
              <a:tr h="342314">
                <a:tc>
                  <a:txBody>
                    <a:bodyPr/>
                    <a:lstStyle/>
                    <a:p>
                      <a:r>
                        <a:rPr lang="en-US" sz="1700" dirty="0"/>
                        <a:t>F</a:t>
                      </a:r>
                    </a:p>
                  </a:txBody>
                  <a:tcPr marL="84406" marR="84406" marT="42203" marB="42203"/>
                </a:tc>
                <a:tc>
                  <a:txBody>
                    <a:bodyPr/>
                    <a:lstStyle/>
                    <a:p>
                      <a:r>
                        <a:rPr lang="en-US" sz="1700" dirty="0"/>
                        <a:t>3</a:t>
                      </a:r>
                    </a:p>
                  </a:txBody>
                  <a:tcPr marL="84406" marR="84406" marT="42203" marB="42203"/>
                </a:tc>
                <a:tc>
                  <a:txBody>
                    <a:bodyPr/>
                    <a:lstStyle/>
                    <a:p>
                      <a:r>
                        <a:rPr lang="en-US" sz="1700" dirty="0"/>
                        <a:t>E</a:t>
                      </a:r>
                    </a:p>
                  </a:txBody>
                  <a:tcPr marL="84406" marR="84406" marT="42203" marB="42203"/>
                </a:tc>
                <a:extLst>
                  <a:ext uri="{0D108BD9-81ED-4DB2-BD59-A6C34878D82A}">
                    <a16:rowId xmlns:a16="http://schemas.microsoft.com/office/drawing/2014/main" val="10006"/>
                  </a:ext>
                </a:extLst>
              </a:tr>
              <a:tr h="342314">
                <a:tc>
                  <a:txBody>
                    <a:bodyPr/>
                    <a:lstStyle/>
                    <a:p>
                      <a:r>
                        <a:rPr lang="en-US" sz="1700" dirty="0"/>
                        <a:t>G</a:t>
                      </a:r>
                    </a:p>
                  </a:txBody>
                  <a:tcPr marL="84406" marR="84406" marT="42203" marB="42203"/>
                </a:tc>
                <a:tc>
                  <a:txBody>
                    <a:bodyPr/>
                    <a:lstStyle/>
                    <a:p>
                      <a:r>
                        <a:rPr lang="en-US" sz="1700" dirty="0"/>
                        <a:t>2</a:t>
                      </a:r>
                    </a:p>
                  </a:txBody>
                  <a:tcPr marL="84406" marR="84406" marT="42203" marB="42203"/>
                </a:tc>
                <a:tc>
                  <a:txBody>
                    <a:bodyPr/>
                    <a:lstStyle/>
                    <a:p>
                      <a:r>
                        <a:rPr lang="en-US" sz="1700" dirty="0"/>
                        <a:t>C, B</a:t>
                      </a:r>
                    </a:p>
                  </a:txBody>
                  <a:tcPr marL="84406" marR="84406" marT="42203" marB="42203"/>
                </a:tc>
                <a:extLst>
                  <a:ext uri="{0D108BD9-81ED-4DB2-BD59-A6C34878D82A}">
                    <a16:rowId xmlns:a16="http://schemas.microsoft.com/office/drawing/2014/main" val="10007"/>
                  </a:ext>
                </a:extLst>
              </a:tr>
            </a:tbl>
          </a:graphicData>
        </a:graphic>
      </p:graphicFrame>
      <p:sp>
        <p:nvSpPr>
          <p:cNvPr id="3" name="Title 2">
            <a:extLst>
              <a:ext uri="{FF2B5EF4-FFF2-40B4-BE49-F238E27FC236}">
                <a16:creationId xmlns:a16="http://schemas.microsoft.com/office/drawing/2014/main" id="{CECF98C6-0803-46A1-BFEB-EB2045EB1D52}"/>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Tree>
    <p:extLst>
      <p:ext uri="{BB962C8B-B14F-4D97-AF65-F5344CB8AC3E}">
        <p14:creationId xmlns:p14="http://schemas.microsoft.com/office/powerpoint/2010/main" val="92005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762000" y="474785"/>
            <a:ext cx="7696200" cy="1351085"/>
          </a:xfrm>
        </p:spPr>
        <p:txBody>
          <a:bodyPr anchorCtr="1"/>
          <a:lstStyle/>
          <a:p>
            <a:pPr defTabSz="990363">
              <a:defRPr/>
            </a:pPr>
            <a:r>
              <a:rPr lang="en-US" altLang="en-US" sz="3600" b="1">
                <a:latin typeface="Times New Roman" pitchFamily="18" charset="0"/>
                <a:cs typeface="Times New Roman" pitchFamily="18" charset="0"/>
              </a:rPr>
              <a:t>SCHEDULE DEVELOPMENT</a:t>
            </a:r>
          </a:p>
        </p:txBody>
      </p:sp>
      <p:sp>
        <p:nvSpPr>
          <p:cNvPr id="148483" name="Rectangle 3"/>
          <p:cNvSpPr>
            <a:spLocks noGrp="1" noChangeArrowheads="1"/>
          </p:cNvSpPr>
          <p:nvPr>
            <p:ph idx="1"/>
          </p:nvPr>
        </p:nvSpPr>
        <p:spPr>
          <a:xfrm>
            <a:off x="457200" y="1529862"/>
            <a:ext cx="8229600" cy="1557411"/>
          </a:xfrm>
        </p:spPr>
        <p:txBody>
          <a:bodyPr/>
          <a:lstStyle/>
          <a:p>
            <a:pPr marL="659440" indent="-659440">
              <a:spcBef>
                <a:spcPct val="0"/>
              </a:spcBef>
            </a:pPr>
            <a:r>
              <a:rPr lang="en-US" altLang="en-US" sz="1846" b="1" i="1" dirty="0">
                <a:cs typeface="Times New Roman" pitchFamily="18" charset="0"/>
              </a:rPr>
              <a:t>Exercise 1</a:t>
            </a:r>
          </a:p>
          <a:p>
            <a:pPr marL="659440" indent="-659440">
              <a:spcBef>
                <a:spcPct val="0"/>
              </a:spcBef>
            </a:pPr>
            <a:r>
              <a:rPr lang="en-US" altLang="en-US" sz="1846" b="1" i="1" dirty="0">
                <a:solidFill>
                  <a:srgbClr val="00B0F0"/>
                </a:solidFill>
                <a:cs typeface="Times New Roman" pitchFamily="18" charset="0"/>
              </a:rPr>
              <a:t>1. Draw the AOA Network Diagram</a:t>
            </a:r>
          </a:p>
          <a:p>
            <a:pPr marL="659440" indent="-659440">
              <a:spcBef>
                <a:spcPct val="0"/>
              </a:spcBef>
            </a:pPr>
            <a:r>
              <a:rPr lang="en-US" altLang="en-US" sz="1846" b="1" i="1" dirty="0">
                <a:solidFill>
                  <a:schemeClr val="tx2">
                    <a:lumMod val="20000"/>
                    <a:lumOff val="80000"/>
                  </a:schemeClr>
                </a:solidFill>
                <a:cs typeface="Times New Roman" pitchFamily="18" charset="0"/>
              </a:rPr>
              <a:t>2. What is the critical path?</a:t>
            </a:r>
          </a:p>
          <a:p>
            <a:pPr marL="269638" indent="-269638">
              <a:spcBef>
                <a:spcPct val="0"/>
              </a:spcBef>
            </a:pPr>
            <a:r>
              <a:rPr lang="en-US" altLang="en-US" sz="1846" b="1" i="1" dirty="0">
                <a:solidFill>
                  <a:schemeClr val="tx2">
                    <a:lumMod val="20000"/>
                    <a:lumOff val="80000"/>
                  </a:schemeClr>
                </a:solidFill>
                <a:cs typeface="Times New Roman" pitchFamily="18" charset="0"/>
              </a:rPr>
              <a:t>3. How many days can activity F slip without extending the project end date?</a:t>
            </a:r>
          </a:p>
        </p:txBody>
      </p:sp>
      <p:sp>
        <p:nvSpPr>
          <p:cNvPr id="148484" name="Slide Number Placeholder 2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0CEDE16E-97F9-4AB8-A0B9-4960AE76E2A8}" type="slidenum">
              <a:rPr lang="en-US" altLang="en-US" sz="1477">
                <a:solidFill>
                  <a:srgbClr val="FFFFFF"/>
                </a:solidFill>
              </a:rPr>
              <a:pPr eaLnBrk="1" hangingPunct="1">
                <a:spcBef>
                  <a:spcPct val="0"/>
                </a:spcBef>
                <a:buClrTx/>
                <a:buSzTx/>
                <a:buFontTx/>
                <a:buNone/>
              </a:pPr>
              <a:t>133</a:t>
            </a:fld>
            <a:endParaRPr lang="en-US" altLang="en-US" sz="1477">
              <a:solidFill>
                <a:srgbClr val="FFFFFF"/>
              </a:solidFill>
            </a:endParaRPr>
          </a:p>
        </p:txBody>
      </p:sp>
      <p:sp>
        <p:nvSpPr>
          <p:cNvPr id="42" name="Oval 41"/>
          <p:cNvSpPr/>
          <p:nvPr/>
        </p:nvSpPr>
        <p:spPr>
          <a:xfrm>
            <a:off x="1155896" y="4291603"/>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43" name="Oval 42"/>
          <p:cNvSpPr/>
          <p:nvPr/>
        </p:nvSpPr>
        <p:spPr>
          <a:xfrm>
            <a:off x="3321915" y="3013307"/>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47" name="Straight Arrow Connector 46"/>
          <p:cNvCxnSpPr>
            <a:stCxn id="42" idx="6"/>
            <a:endCxn id="43" idx="2"/>
          </p:cNvCxnSpPr>
          <p:nvPr/>
        </p:nvCxnSpPr>
        <p:spPr>
          <a:xfrm flipV="1">
            <a:off x="1409114" y="3139917"/>
            <a:ext cx="1912801" cy="127829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1" name="Text Box 15"/>
          <p:cNvSpPr txBox="1">
            <a:spLocks noChangeArrowheads="1"/>
          </p:cNvSpPr>
          <p:nvPr/>
        </p:nvSpPr>
        <p:spPr bwMode="auto">
          <a:xfrm>
            <a:off x="1409114" y="3525126"/>
            <a:ext cx="95308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(A, 3)</a:t>
            </a:r>
          </a:p>
        </p:txBody>
      </p:sp>
      <p:sp>
        <p:nvSpPr>
          <p:cNvPr id="9" name="Title 2">
            <a:extLst>
              <a:ext uri="{FF2B5EF4-FFF2-40B4-BE49-F238E27FC236}">
                <a16:creationId xmlns:a16="http://schemas.microsoft.com/office/drawing/2014/main" id="{75511035-E514-405D-9774-A129C5FA142F}"/>
              </a:ext>
            </a:extLst>
          </p:cNvPr>
          <p:cNvSpPr txBox="1">
            <a:spLocks/>
          </p:cNvSpPr>
          <p:nvPr/>
        </p:nvSpPr>
        <p:spPr>
          <a:xfrm rot="10800000">
            <a:off x="0" y="0"/>
            <a:ext cx="533400" cy="6858000"/>
          </a:xfrm>
          <a:prstGeom prst="rect">
            <a:avLst/>
          </a:prstGeom>
        </p:spPr>
        <p:txBody>
          <a:bodyPr vert="vert" anchor="ctr">
            <a:normAutofit fontScale="97500"/>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lgn="ctr"/>
            <a:r>
              <a:rPr kumimoji="1" lang="en-US" altLang="en-US" kern="0">
                <a:cs typeface="Times New Roman" pitchFamily="18" charset="0"/>
              </a:rPr>
              <a:t>EXERCISES AND CASE STUDY	</a:t>
            </a:r>
            <a:endParaRPr lang="en-US" kern="0" dirty="0"/>
          </a:p>
        </p:txBody>
      </p:sp>
    </p:spTree>
    <p:extLst>
      <p:ext uri="{BB962C8B-B14F-4D97-AF65-F5344CB8AC3E}">
        <p14:creationId xmlns:p14="http://schemas.microsoft.com/office/powerpoint/2010/main" val="37884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762000" y="474785"/>
            <a:ext cx="7696200" cy="1351085"/>
          </a:xfrm>
        </p:spPr>
        <p:txBody>
          <a:bodyPr anchorCtr="1"/>
          <a:lstStyle/>
          <a:p>
            <a:pPr defTabSz="990363">
              <a:defRPr/>
            </a:pPr>
            <a:r>
              <a:rPr lang="en-US" altLang="en-US" sz="3600" b="1">
                <a:latin typeface="Times New Roman" pitchFamily="18" charset="0"/>
                <a:cs typeface="Times New Roman" pitchFamily="18" charset="0"/>
              </a:rPr>
              <a:t>SCHEDULE DEVELOPMENT</a:t>
            </a:r>
          </a:p>
        </p:txBody>
      </p:sp>
      <p:sp>
        <p:nvSpPr>
          <p:cNvPr id="148483" name="Rectangle 3"/>
          <p:cNvSpPr>
            <a:spLocks noGrp="1" noChangeArrowheads="1"/>
          </p:cNvSpPr>
          <p:nvPr>
            <p:ph idx="1"/>
          </p:nvPr>
        </p:nvSpPr>
        <p:spPr>
          <a:xfrm>
            <a:off x="457200" y="1529862"/>
            <a:ext cx="8229600" cy="1557411"/>
          </a:xfrm>
        </p:spPr>
        <p:txBody>
          <a:bodyPr/>
          <a:lstStyle/>
          <a:p>
            <a:pPr marL="659440" indent="-659440">
              <a:spcBef>
                <a:spcPct val="0"/>
              </a:spcBef>
            </a:pPr>
            <a:r>
              <a:rPr lang="en-US" altLang="en-US" sz="1846" b="1" i="1" dirty="0">
                <a:cs typeface="Times New Roman" pitchFamily="18" charset="0"/>
              </a:rPr>
              <a:t>Exercise 1</a:t>
            </a:r>
          </a:p>
          <a:p>
            <a:pPr marL="659440" indent="-659440">
              <a:spcBef>
                <a:spcPct val="0"/>
              </a:spcBef>
            </a:pPr>
            <a:r>
              <a:rPr lang="en-US" altLang="en-US" sz="1846" b="1" i="1" dirty="0">
                <a:solidFill>
                  <a:srgbClr val="00B0F0"/>
                </a:solidFill>
                <a:cs typeface="Times New Roman" pitchFamily="18" charset="0"/>
              </a:rPr>
              <a:t>1. Draw the AOA Network Diagram</a:t>
            </a:r>
          </a:p>
          <a:p>
            <a:pPr marL="659440" indent="-659440">
              <a:spcBef>
                <a:spcPct val="0"/>
              </a:spcBef>
            </a:pPr>
            <a:r>
              <a:rPr lang="en-US" altLang="en-US" sz="1846" b="1" i="1" dirty="0">
                <a:solidFill>
                  <a:schemeClr val="tx2">
                    <a:lumMod val="20000"/>
                    <a:lumOff val="80000"/>
                  </a:schemeClr>
                </a:solidFill>
                <a:cs typeface="Times New Roman" pitchFamily="18" charset="0"/>
              </a:rPr>
              <a:t>2. What is the critical path?</a:t>
            </a:r>
          </a:p>
          <a:p>
            <a:pPr marL="269638" indent="-269638">
              <a:spcBef>
                <a:spcPct val="0"/>
              </a:spcBef>
            </a:pPr>
            <a:r>
              <a:rPr lang="en-US" altLang="en-US" sz="1846" b="1" i="1" dirty="0">
                <a:solidFill>
                  <a:schemeClr val="tx2">
                    <a:lumMod val="20000"/>
                    <a:lumOff val="80000"/>
                  </a:schemeClr>
                </a:solidFill>
                <a:cs typeface="Times New Roman" pitchFamily="18" charset="0"/>
              </a:rPr>
              <a:t>3. How many days can activity F slip without extending the project end date?</a:t>
            </a:r>
          </a:p>
        </p:txBody>
      </p:sp>
      <p:sp>
        <p:nvSpPr>
          <p:cNvPr id="148484" name="Slide Number Placeholder 2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0CEDE16E-97F9-4AB8-A0B9-4960AE76E2A8}" type="slidenum">
              <a:rPr lang="en-US" altLang="en-US" sz="1477">
                <a:solidFill>
                  <a:srgbClr val="FFFFFF"/>
                </a:solidFill>
              </a:rPr>
              <a:pPr eaLnBrk="1" hangingPunct="1">
                <a:spcBef>
                  <a:spcPct val="0"/>
                </a:spcBef>
                <a:buClrTx/>
                <a:buSzTx/>
                <a:buFontTx/>
                <a:buNone/>
              </a:pPr>
              <a:t>134</a:t>
            </a:fld>
            <a:endParaRPr lang="en-US" altLang="en-US" sz="1477">
              <a:solidFill>
                <a:srgbClr val="FFFFFF"/>
              </a:solidFill>
            </a:endParaRPr>
          </a:p>
        </p:txBody>
      </p:sp>
      <p:sp>
        <p:nvSpPr>
          <p:cNvPr id="42" name="Oval 41"/>
          <p:cNvSpPr/>
          <p:nvPr/>
        </p:nvSpPr>
        <p:spPr>
          <a:xfrm>
            <a:off x="1155896" y="4291603"/>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43" name="Oval 42"/>
          <p:cNvSpPr/>
          <p:nvPr/>
        </p:nvSpPr>
        <p:spPr>
          <a:xfrm>
            <a:off x="3195306" y="4038385"/>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45" name="Oval 44"/>
          <p:cNvSpPr/>
          <p:nvPr/>
        </p:nvSpPr>
        <p:spPr>
          <a:xfrm>
            <a:off x="5453127" y="5029200"/>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47" name="Straight Arrow Connector 46"/>
          <p:cNvCxnSpPr>
            <a:stCxn id="42" idx="6"/>
            <a:endCxn id="43" idx="2"/>
          </p:cNvCxnSpPr>
          <p:nvPr/>
        </p:nvCxnSpPr>
        <p:spPr>
          <a:xfrm flipV="1">
            <a:off x="1409114" y="4164994"/>
            <a:ext cx="1786192" cy="25321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3" idx="6"/>
          </p:cNvCxnSpPr>
          <p:nvPr/>
        </p:nvCxnSpPr>
        <p:spPr>
          <a:xfrm>
            <a:off x="3448524" y="4164994"/>
            <a:ext cx="188847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5"/>
            <a:endCxn id="45" idx="2"/>
          </p:cNvCxnSpPr>
          <p:nvPr/>
        </p:nvCxnSpPr>
        <p:spPr>
          <a:xfrm>
            <a:off x="3411441" y="4254520"/>
            <a:ext cx="2041686" cy="90128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1" name="Text Box 15"/>
          <p:cNvSpPr txBox="1">
            <a:spLocks noChangeArrowheads="1"/>
          </p:cNvSpPr>
          <p:nvPr/>
        </p:nvSpPr>
        <p:spPr bwMode="auto">
          <a:xfrm>
            <a:off x="1600200" y="3799838"/>
            <a:ext cx="87688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(A, 3)</a:t>
            </a:r>
          </a:p>
        </p:txBody>
      </p:sp>
      <p:sp>
        <p:nvSpPr>
          <p:cNvPr id="62" name="Text Box 13"/>
          <p:cNvSpPr txBox="1">
            <a:spLocks noChangeArrowheads="1"/>
          </p:cNvSpPr>
          <p:nvPr/>
        </p:nvSpPr>
        <p:spPr bwMode="auto">
          <a:xfrm>
            <a:off x="3892541" y="3735471"/>
            <a:ext cx="1000440"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(B, 4)</a:t>
            </a:r>
          </a:p>
        </p:txBody>
      </p:sp>
      <p:sp>
        <p:nvSpPr>
          <p:cNvPr id="64" name="Text Box 24"/>
          <p:cNvSpPr txBox="1">
            <a:spLocks noChangeArrowheads="1"/>
          </p:cNvSpPr>
          <p:nvPr/>
        </p:nvSpPr>
        <p:spPr bwMode="auto">
          <a:xfrm>
            <a:off x="4267200" y="4418212"/>
            <a:ext cx="877089"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(C, 8)</a:t>
            </a:r>
          </a:p>
        </p:txBody>
      </p:sp>
      <p:sp>
        <p:nvSpPr>
          <p:cNvPr id="26" name="Oval 25"/>
          <p:cNvSpPr/>
          <p:nvPr/>
        </p:nvSpPr>
        <p:spPr>
          <a:xfrm>
            <a:off x="5326518" y="4021859"/>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15" name="Title 2">
            <a:extLst>
              <a:ext uri="{FF2B5EF4-FFF2-40B4-BE49-F238E27FC236}">
                <a16:creationId xmlns:a16="http://schemas.microsoft.com/office/drawing/2014/main" id="{D40A2067-BAD1-4B18-B35A-B9F21B33C0C8}"/>
              </a:ext>
            </a:extLst>
          </p:cNvPr>
          <p:cNvSpPr txBox="1">
            <a:spLocks/>
          </p:cNvSpPr>
          <p:nvPr/>
        </p:nvSpPr>
        <p:spPr>
          <a:xfrm rot="10800000">
            <a:off x="0" y="0"/>
            <a:ext cx="533400" cy="6858000"/>
          </a:xfrm>
          <a:prstGeom prst="rect">
            <a:avLst/>
          </a:prstGeom>
        </p:spPr>
        <p:txBody>
          <a:bodyPr vert="vert" anchor="ctr">
            <a:normAutofit fontScale="97500"/>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lgn="ctr"/>
            <a:r>
              <a:rPr kumimoji="1" lang="en-US" altLang="en-US" kern="0">
                <a:cs typeface="Times New Roman" pitchFamily="18" charset="0"/>
              </a:rPr>
              <a:t>EXERCISES AND CASE STUDY	</a:t>
            </a:r>
            <a:endParaRPr lang="en-US" kern="0" dirty="0"/>
          </a:p>
        </p:txBody>
      </p:sp>
    </p:spTree>
    <p:extLst>
      <p:ext uri="{BB962C8B-B14F-4D97-AF65-F5344CB8AC3E}">
        <p14:creationId xmlns:p14="http://schemas.microsoft.com/office/powerpoint/2010/main" val="356733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762000" y="474785"/>
            <a:ext cx="7696200" cy="1351085"/>
          </a:xfrm>
        </p:spPr>
        <p:txBody>
          <a:bodyPr anchorCtr="1"/>
          <a:lstStyle/>
          <a:p>
            <a:pPr defTabSz="990363">
              <a:defRPr/>
            </a:pPr>
            <a:r>
              <a:rPr lang="en-US" altLang="en-US" sz="3600" b="1" dirty="0">
                <a:latin typeface="Times New Roman" pitchFamily="18" charset="0"/>
                <a:cs typeface="Times New Roman" pitchFamily="18" charset="0"/>
              </a:rPr>
              <a:t>SCHEDULE DEVELOPMENT</a:t>
            </a:r>
          </a:p>
        </p:txBody>
      </p:sp>
      <p:sp>
        <p:nvSpPr>
          <p:cNvPr id="148483" name="Rectangle 3"/>
          <p:cNvSpPr>
            <a:spLocks noGrp="1" noChangeArrowheads="1"/>
          </p:cNvSpPr>
          <p:nvPr>
            <p:ph idx="1"/>
          </p:nvPr>
        </p:nvSpPr>
        <p:spPr>
          <a:xfrm>
            <a:off x="457200" y="1529862"/>
            <a:ext cx="8229600" cy="1557411"/>
          </a:xfrm>
        </p:spPr>
        <p:txBody>
          <a:bodyPr/>
          <a:lstStyle/>
          <a:p>
            <a:pPr marL="659440" indent="-659440">
              <a:spcBef>
                <a:spcPct val="0"/>
              </a:spcBef>
            </a:pPr>
            <a:r>
              <a:rPr lang="en-US" altLang="en-US" sz="1846" b="1" i="1" dirty="0">
                <a:cs typeface="Times New Roman" pitchFamily="18" charset="0"/>
              </a:rPr>
              <a:t>Exercise 1</a:t>
            </a:r>
          </a:p>
          <a:p>
            <a:pPr marL="659440" indent="-659440">
              <a:spcBef>
                <a:spcPct val="0"/>
              </a:spcBef>
            </a:pPr>
            <a:r>
              <a:rPr lang="en-US" altLang="en-US" sz="1846" b="1" i="1" dirty="0">
                <a:solidFill>
                  <a:srgbClr val="00B0F0"/>
                </a:solidFill>
                <a:cs typeface="Times New Roman" pitchFamily="18" charset="0"/>
              </a:rPr>
              <a:t>1. Draw the AOA Network Diagram</a:t>
            </a:r>
          </a:p>
          <a:p>
            <a:pPr marL="659440" indent="-659440">
              <a:spcBef>
                <a:spcPct val="0"/>
              </a:spcBef>
            </a:pPr>
            <a:r>
              <a:rPr lang="en-US" altLang="en-US" sz="1846" b="1" i="1" dirty="0">
                <a:solidFill>
                  <a:schemeClr val="tx2">
                    <a:lumMod val="20000"/>
                    <a:lumOff val="80000"/>
                  </a:schemeClr>
                </a:solidFill>
                <a:cs typeface="Times New Roman" pitchFamily="18" charset="0"/>
              </a:rPr>
              <a:t>2. What is the critical path?</a:t>
            </a:r>
          </a:p>
          <a:p>
            <a:pPr marL="269638" indent="-269638">
              <a:spcBef>
                <a:spcPct val="0"/>
              </a:spcBef>
            </a:pPr>
            <a:r>
              <a:rPr lang="en-US" altLang="en-US" sz="1846" b="1" i="1" dirty="0">
                <a:solidFill>
                  <a:schemeClr val="tx2">
                    <a:lumMod val="20000"/>
                    <a:lumOff val="80000"/>
                  </a:schemeClr>
                </a:solidFill>
                <a:cs typeface="Times New Roman" pitchFamily="18" charset="0"/>
              </a:rPr>
              <a:t>3. How many days can activity F slip without extending the project end date?</a:t>
            </a:r>
          </a:p>
        </p:txBody>
      </p:sp>
      <p:sp>
        <p:nvSpPr>
          <p:cNvPr id="148484" name="Slide Number Placeholder 2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0CEDE16E-97F9-4AB8-A0B9-4960AE76E2A8}" type="slidenum">
              <a:rPr lang="en-US" altLang="en-US" sz="1477">
                <a:solidFill>
                  <a:srgbClr val="FFFFFF"/>
                </a:solidFill>
              </a:rPr>
              <a:pPr eaLnBrk="1" hangingPunct="1">
                <a:spcBef>
                  <a:spcPct val="0"/>
                </a:spcBef>
                <a:buClrTx/>
                <a:buSzTx/>
                <a:buFontTx/>
                <a:buNone/>
              </a:pPr>
              <a:t>135</a:t>
            </a:fld>
            <a:endParaRPr lang="en-US" altLang="en-US" sz="1477">
              <a:solidFill>
                <a:srgbClr val="FFFFFF"/>
              </a:solidFill>
            </a:endParaRPr>
          </a:p>
        </p:txBody>
      </p:sp>
      <p:sp>
        <p:nvSpPr>
          <p:cNvPr id="42" name="Oval 41"/>
          <p:cNvSpPr/>
          <p:nvPr/>
        </p:nvSpPr>
        <p:spPr>
          <a:xfrm>
            <a:off x="1155896" y="4291603"/>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43" name="Oval 42"/>
          <p:cNvSpPr/>
          <p:nvPr/>
        </p:nvSpPr>
        <p:spPr>
          <a:xfrm>
            <a:off x="2725711" y="4262677"/>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44" name="Oval 43"/>
          <p:cNvSpPr/>
          <p:nvPr/>
        </p:nvSpPr>
        <p:spPr>
          <a:xfrm>
            <a:off x="5029200" y="4291761"/>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46" name="Oval 45"/>
          <p:cNvSpPr/>
          <p:nvPr/>
        </p:nvSpPr>
        <p:spPr>
          <a:xfrm>
            <a:off x="6934200" y="4598870"/>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47" name="Straight Arrow Connector 46"/>
          <p:cNvCxnSpPr>
            <a:stCxn id="42" idx="6"/>
            <a:endCxn id="43" idx="2"/>
          </p:cNvCxnSpPr>
          <p:nvPr/>
        </p:nvCxnSpPr>
        <p:spPr>
          <a:xfrm flipV="1">
            <a:off x="1409114" y="4389286"/>
            <a:ext cx="1316597" cy="2892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3" idx="6"/>
            <a:endCxn id="57" idx="2"/>
          </p:cNvCxnSpPr>
          <p:nvPr/>
        </p:nvCxnSpPr>
        <p:spPr>
          <a:xfrm flipV="1">
            <a:off x="2978929" y="3549522"/>
            <a:ext cx="1939248" cy="83976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275863" y="4458051"/>
            <a:ext cx="1658337" cy="23179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4918177" y="3422913"/>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61" name="Text Box 15"/>
          <p:cNvSpPr txBox="1">
            <a:spLocks noChangeArrowheads="1"/>
          </p:cNvSpPr>
          <p:nvPr/>
        </p:nvSpPr>
        <p:spPr bwMode="auto">
          <a:xfrm>
            <a:off x="1628969" y="3969521"/>
            <a:ext cx="87688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(A, 3)</a:t>
            </a:r>
          </a:p>
        </p:txBody>
      </p:sp>
      <p:sp>
        <p:nvSpPr>
          <p:cNvPr id="62" name="Text Box 13"/>
          <p:cNvSpPr txBox="1">
            <a:spLocks noChangeArrowheads="1"/>
          </p:cNvSpPr>
          <p:nvPr/>
        </p:nvSpPr>
        <p:spPr bwMode="auto">
          <a:xfrm>
            <a:off x="3533669" y="3553727"/>
            <a:ext cx="829768"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(B, 4)</a:t>
            </a:r>
          </a:p>
        </p:txBody>
      </p:sp>
      <p:sp>
        <p:nvSpPr>
          <p:cNvPr id="64" name="Text Box 24"/>
          <p:cNvSpPr txBox="1">
            <a:spLocks noChangeArrowheads="1"/>
          </p:cNvSpPr>
          <p:nvPr/>
        </p:nvSpPr>
        <p:spPr bwMode="auto">
          <a:xfrm>
            <a:off x="3772098" y="4067303"/>
            <a:ext cx="877089"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(C, 8)</a:t>
            </a:r>
          </a:p>
        </p:txBody>
      </p:sp>
      <p:sp>
        <p:nvSpPr>
          <p:cNvPr id="23" name="Text Box 25"/>
          <p:cNvSpPr txBox="1">
            <a:spLocks noChangeArrowheads="1"/>
          </p:cNvSpPr>
          <p:nvPr/>
        </p:nvSpPr>
        <p:spPr bwMode="auto">
          <a:xfrm>
            <a:off x="5715000" y="4193912"/>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(D, 1)</a:t>
            </a:r>
          </a:p>
        </p:txBody>
      </p:sp>
      <p:sp>
        <p:nvSpPr>
          <p:cNvPr id="24" name="Text Box 14"/>
          <p:cNvSpPr txBox="1">
            <a:spLocks noChangeArrowheads="1"/>
          </p:cNvSpPr>
          <p:nvPr/>
        </p:nvSpPr>
        <p:spPr bwMode="auto">
          <a:xfrm>
            <a:off x="4130120" y="4689845"/>
            <a:ext cx="813289"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(E,4)</a:t>
            </a:r>
          </a:p>
        </p:txBody>
      </p:sp>
      <p:sp>
        <p:nvSpPr>
          <p:cNvPr id="21" name="Title 2">
            <a:extLst>
              <a:ext uri="{FF2B5EF4-FFF2-40B4-BE49-F238E27FC236}">
                <a16:creationId xmlns:a16="http://schemas.microsoft.com/office/drawing/2014/main" id="{C1ED1547-BD5D-4026-AFA8-E628ED403E96}"/>
              </a:ext>
            </a:extLst>
          </p:cNvPr>
          <p:cNvSpPr txBox="1">
            <a:spLocks/>
          </p:cNvSpPr>
          <p:nvPr/>
        </p:nvSpPr>
        <p:spPr>
          <a:xfrm rot="10800000">
            <a:off x="0" y="0"/>
            <a:ext cx="533400" cy="6858000"/>
          </a:xfrm>
          <a:prstGeom prst="rect">
            <a:avLst/>
          </a:prstGeom>
        </p:spPr>
        <p:txBody>
          <a:bodyPr vert="vert" anchor="ctr">
            <a:normAutofit fontScale="97500"/>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lgn="ctr"/>
            <a:r>
              <a:rPr kumimoji="1" lang="en-US" altLang="en-US" kern="0" dirty="0">
                <a:cs typeface="Times New Roman" pitchFamily="18" charset="0"/>
              </a:rPr>
              <a:t>EXERCISES AND CASE STUDY	</a:t>
            </a:r>
            <a:endParaRPr lang="en-US" kern="0" dirty="0"/>
          </a:p>
        </p:txBody>
      </p:sp>
      <p:cxnSp>
        <p:nvCxnSpPr>
          <p:cNvPr id="34" name="Straight Arrow Connector 33"/>
          <p:cNvCxnSpPr>
            <a:stCxn id="43" idx="6"/>
            <a:endCxn id="44" idx="2"/>
          </p:cNvCxnSpPr>
          <p:nvPr/>
        </p:nvCxnSpPr>
        <p:spPr>
          <a:xfrm>
            <a:off x="2978929" y="4389286"/>
            <a:ext cx="2050271" cy="2908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5022645" y="5254544"/>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50" name="Straight Arrow Connector 49"/>
          <p:cNvCxnSpPr>
            <a:stCxn id="43" idx="6"/>
            <a:endCxn id="41" idx="2"/>
          </p:cNvCxnSpPr>
          <p:nvPr/>
        </p:nvCxnSpPr>
        <p:spPr>
          <a:xfrm>
            <a:off x="2978929" y="4389286"/>
            <a:ext cx="2043716" cy="99186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63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en-US" dirty="0">
                <a:cs typeface="Times New Roman" pitchFamily="18" charset="0"/>
              </a:rPr>
              <a:t>EXERCISES AND CASE STUDY</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75577" y="1066800"/>
            <a:ext cx="5638800" cy="1477328"/>
          </a:xfrm>
          <a:prstGeom prst="rect">
            <a:avLst/>
          </a:prstGeom>
        </p:spPr>
        <p:txBody>
          <a:bodyPr wrap="square">
            <a:spAutoFit/>
          </a:bodyPr>
          <a:lstStyle/>
          <a:p>
            <a:pPr marL="659440" indent="-659440">
              <a:spcBef>
                <a:spcPct val="0"/>
              </a:spcBef>
            </a:pPr>
            <a:r>
              <a:rPr lang="en-US" altLang="en-US" b="1" i="1" dirty="0">
                <a:cs typeface="Times New Roman" pitchFamily="18" charset="0"/>
              </a:rPr>
              <a:t>Exercise 1</a:t>
            </a:r>
          </a:p>
          <a:p>
            <a:pPr marL="659440" indent="-659440">
              <a:spcBef>
                <a:spcPct val="0"/>
              </a:spcBef>
            </a:pPr>
            <a:r>
              <a:rPr lang="en-US" altLang="en-US" b="1" i="1" dirty="0">
                <a:solidFill>
                  <a:srgbClr val="00B0F0"/>
                </a:solidFill>
                <a:cs typeface="Times New Roman" pitchFamily="18" charset="0"/>
              </a:rPr>
              <a:t>1. Draw the AOA Network Diagram</a:t>
            </a:r>
          </a:p>
          <a:p>
            <a:pPr marL="659440" indent="-659440">
              <a:spcBef>
                <a:spcPct val="0"/>
              </a:spcBef>
            </a:pPr>
            <a:r>
              <a:rPr lang="en-US" altLang="en-US" b="1" i="1" dirty="0">
                <a:solidFill>
                  <a:schemeClr val="tx2">
                    <a:lumMod val="20000"/>
                    <a:lumOff val="80000"/>
                  </a:schemeClr>
                </a:solidFill>
                <a:cs typeface="Times New Roman" pitchFamily="18" charset="0"/>
              </a:rPr>
              <a:t>2. What is the critical path?</a:t>
            </a:r>
          </a:p>
          <a:p>
            <a:pPr marL="269638" indent="-269638">
              <a:spcBef>
                <a:spcPct val="0"/>
              </a:spcBef>
            </a:pPr>
            <a:r>
              <a:rPr lang="en-US" altLang="en-US" b="1" i="1" dirty="0">
                <a:solidFill>
                  <a:schemeClr val="tx2">
                    <a:lumMod val="20000"/>
                    <a:lumOff val="80000"/>
                  </a:schemeClr>
                </a:solidFill>
                <a:cs typeface="Times New Roman" pitchFamily="18" charset="0"/>
              </a:rPr>
              <a:t>3. How many days can activity F slip without extending the project end date?</a:t>
            </a:r>
          </a:p>
        </p:txBody>
      </p:sp>
      <p:sp>
        <p:nvSpPr>
          <p:cNvPr id="5" name="Oval 4"/>
          <p:cNvSpPr/>
          <p:nvPr/>
        </p:nvSpPr>
        <p:spPr>
          <a:xfrm>
            <a:off x="1155896" y="4291603"/>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6" name="Oval 5"/>
          <p:cNvSpPr/>
          <p:nvPr/>
        </p:nvSpPr>
        <p:spPr>
          <a:xfrm>
            <a:off x="2725711" y="4262677"/>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7" name="Oval 6"/>
          <p:cNvSpPr/>
          <p:nvPr/>
        </p:nvSpPr>
        <p:spPr>
          <a:xfrm>
            <a:off x="5029200" y="4291761"/>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8" name="Oval 7"/>
          <p:cNvSpPr/>
          <p:nvPr/>
        </p:nvSpPr>
        <p:spPr>
          <a:xfrm>
            <a:off x="6992653" y="4291761"/>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9" name="Straight Arrow Connector 8"/>
          <p:cNvCxnSpPr>
            <a:stCxn id="5" idx="6"/>
            <a:endCxn id="6" idx="2"/>
          </p:cNvCxnSpPr>
          <p:nvPr/>
        </p:nvCxnSpPr>
        <p:spPr>
          <a:xfrm flipV="1">
            <a:off x="1409114" y="4389286"/>
            <a:ext cx="1316597" cy="2892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6"/>
            <a:endCxn id="12" idx="2"/>
          </p:cNvCxnSpPr>
          <p:nvPr/>
        </p:nvCxnSpPr>
        <p:spPr>
          <a:xfrm flipV="1">
            <a:off x="2978929" y="3549522"/>
            <a:ext cx="1939248" cy="83976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6"/>
            <a:endCxn id="8" idx="2"/>
          </p:cNvCxnSpPr>
          <p:nvPr/>
        </p:nvCxnSpPr>
        <p:spPr>
          <a:xfrm>
            <a:off x="5282418" y="4418370"/>
            <a:ext cx="171023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918177" y="3422913"/>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13" name="Text Box 15"/>
          <p:cNvSpPr txBox="1">
            <a:spLocks noChangeArrowheads="1"/>
          </p:cNvSpPr>
          <p:nvPr/>
        </p:nvSpPr>
        <p:spPr bwMode="auto">
          <a:xfrm>
            <a:off x="1628969" y="3969521"/>
            <a:ext cx="87688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(A, 3)</a:t>
            </a:r>
          </a:p>
        </p:txBody>
      </p:sp>
      <p:sp>
        <p:nvSpPr>
          <p:cNvPr id="14" name="Text Box 13"/>
          <p:cNvSpPr txBox="1">
            <a:spLocks noChangeArrowheads="1"/>
          </p:cNvSpPr>
          <p:nvPr/>
        </p:nvSpPr>
        <p:spPr bwMode="auto">
          <a:xfrm>
            <a:off x="3533669" y="3553727"/>
            <a:ext cx="829768"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(B, 4)</a:t>
            </a:r>
          </a:p>
        </p:txBody>
      </p:sp>
      <p:sp>
        <p:nvSpPr>
          <p:cNvPr id="15" name="Text Box 24"/>
          <p:cNvSpPr txBox="1">
            <a:spLocks noChangeArrowheads="1"/>
          </p:cNvSpPr>
          <p:nvPr/>
        </p:nvSpPr>
        <p:spPr bwMode="auto">
          <a:xfrm>
            <a:off x="3772098" y="4067303"/>
            <a:ext cx="877089"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(C, 8)</a:t>
            </a:r>
          </a:p>
        </p:txBody>
      </p:sp>
      <p:sp>
        <p:nvSpPr>
          <p:cNvPr id="16" name="Text Box 25"/>
          <p:cNvSpPr txBox="1">
            <a:spLocks noChangeArrowheads="1"/>
          </p:cNvSpPr>
          <p:nvPr/>
        </p:nvSpPr>
        <p:spPr bwMode="auto">
          <a:xfrm>
            <a:off x="5680364" y="3901013"/>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(D, 1)</a:t>
            </a:r>
          </a:p>
        </p:txBody>
      </p:sp>
      <p:sp>
        <p:nvSpPr>
          <p:cNvPr id="17" name="Text Box 14"/>
          <p:cNvSpPr txBox="1">
            <a:spLocks noChangeArrowheads="1"/>
          </p:cNvSpPr>
          <p:nvPr/>
        </p:nvSpPr>
        <p:spPr bwMode="auto">
          <a:xfrm>
            <a:off x="4130120" y="4689845"/>
            <a:ext cx="813289"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(E,4)</a:t>
            </a:r>
          </a:p>
        </p:txBody>
      </p:sp>
      <p:cxnSp>
        <p:nvCxnSpPr>
          <p:cNvPr id="18" name="Straight Arrow Connector 17"/>
          <p:cNvCxnSpPr>
            <a:stCxn id="6" idx="6"/>
            <a:endCxn id="7" idx="2"/>
          </p:cNvCxnSpPr>
          <p:nvPr/>
        </p:nvCxnSpPr>
        <p:spPr>
          <a:xfrm>
            <a:off x="2978929" y="4389286"/>
            <a:ext cx="2050271" cy="2908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022645" y="5254544"/>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20" name="Straight Arrow Connector 19"/>
          <p:cNvCxnSpPr>
            <a:stCxn id="6" idx="6"/>
            <a:endCxn id="19" idx="2"/>
          </p:cNvCxnSpPr>
          <p:nvPr/>
        </p:nvCxnSpPr>
        <p:spPr>
          <a:xfrm>
            <a:off x="2978929" y="4389286"/>
            <a:ext cx="2043716" cy="99186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6"/>
            <a:endCxn id="8" idx="3"/>
          </p:cNvCxnSpPr>
          <p:nvPr/>
        </p:nvCxnSpPr>
        <p:spPr>
          <a:xfrm flipV="1">
            <a:off x="5275863" y="4507896"/>
            <a:ext cx="1753873" cy="87325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 Box 25"/>
          <p:cNvSpPr txBox="1">
            <a:spLocks noChangeArrowheads="1"/>
          </p:cNvSpPr>
          <p:nvPr/>
        </p:nvSpPr>
        <p:spPr bwMode="auto">
          <a:xfrm>
            <a:off x="6026190" y="5080593"/>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(F, 3)</a:t>
            </a:r>
          </a:p>
        </p:txBody>
      </p:sp>
    </p:spTree>
    <p:extLst>
      <p:ext uri="{BB962C8B-B14F-4D97-AF65-F5344CB8AC3E}">
        <p14:creationId xmlns:p14="http://schemas.microsoft.com/office/powerpoint/2010/main" val="396461729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762000" y="474785"/>
            <a:ext cx="7696200" cy="1351085"/>
          </a:xfrm>
        </p:spPr>
        <p:txBody>
          <a:bodyPr anchorCtr="1"/>
          <a:lstStyle/>
          <a:p>
            <a:pPr defTabSz="990363">
              <a:defRPr/>
            </a:pPr>
            <a:r>
              <a:rPr lang="en-US" altLang="en-US" sz="3600" b="1">
                <a:latin typeface="Times New Roman" pitchFamily="18" charset="0"/>
                <a:cs typeface="Times New Roman" pitchFamily="18" charset="0"/>
              </a:rPr>
              <a:t>SCHEDULE DEVELOPMENT</a:t>
            </a:r>
          </a:p>
        </p:txBody>
      </p:sp>
      <p:sp>
        <p:nvSpPr>
          <p:cNvPr id="148483" name="Rectangle 3"/>
          <p:cNvSpPr>
            <a:spLocks noGrp="1" noChangeArrowheads="1"/>
          </p:cNvSpPr>
          <p:nvPr>
            <p:ph idx="1"/>
          </p:nvPr>
        </p:nvSpPr>
        <p:spPr>
          <a:xfrm>
            <a:off x="457200" y="1529862"/>
            <a:ext cx="8229600" cy="1557411"/>
          </a:xfrm>
        </p:spPr>
        <p:txBody>
          <a:bodyPr/>
          <a:lstStyle/>
          <a:p>
            <a:pPr marL="659440" indent="-659440">
              <a:spcBef>
                <a:spcPct val="0"/>
              </a:spcBef>
            </a:pPr>
            <a:r>
              <a:rPr lang="en-US" altLang="en-US" sz="1846" b="1" i="1" dirty="0">
                <a:cs typeface="Times New Roman" pitchFamily="18" charset="0"/>
              </a:rPr>
              <a:t>Exercise 1</a:t>
            </a:r>
          </a:p>
          <a:p>
            <a:pPr marL="659440" indent="-659440">
              <a:spcBef>
                <a:spcPct val="0"/>
              </a:spcBef>
            </a:pPr>
            <a:r>
              <a:rPr lang="en-US" altLang="en-US" sz="1846" b="1" i="1" dirty="0">
                <a:solidFill>
                  <a:srgbClr val="00B0F0"/>
                </a:solidFill>
                <a:cs typeface="Times New Roman" pitchFamily="18" charset="0"/>
              </a:rPr>
              <a:t>1. Draw the AOA Network Diagram</a:t>
            </a:r>
          </a:p>
          <a:p>
            <a:pPr marL="659440" indent="-659440">
              <a:spcBef>
                <a:spcPct val="0"/>
              </a:spcBef>
            </a:pPr>
            <a:r>
              <a:rPr lang="en-US" altLang="en-US" sz="1846" b="1" i="1" dirty="0">
                <a:solidFill>
                  <a:schemeClr val="tx2">
                    <a:lumMod val="20000"/>
                    <a:lumOff val="80000"/>
                  </a:schemeClr>
                </a:solidFill>
                <a:cs typeface="Times New Roman" pitchFamily="18" charset="0"/>
              </a:rPr>
              <a:t>2. What is the critical path?</a:t>
            </a:r>
          </a:p>
          <a:p>
            <a:pPr marL="269638" indent="-269638">
              <a:spcBef>
                <a:spcPct val="0"/>
              </a:spcBef>
            </a:pPr>
            <a:r>
              <a:rPr lang="en-US" altLang="en-US" sz="1846" b="1" i="1" dirty="0">
                <a:solidFill>
                  <a:schemeClr val="tx2">
                    <a:lumMod val="20000"/>
                    <a:lumOff val="80000"/>
                  </a:schemeClr>
                </a:solidFill>
                <a:cs typeface="Times New Roman" pitchFamily="18" charset="0"/>
              </a:rPr>
              <a:t>3. How many days can activity F slip without extending the project end date?</a:t>
            </a:r>
          </a:p>
        </p:txBody>
      </p:sp>
      <p:sp>
        <p:nvSpPr>
          <p:cNvPr id="148484" name="Slide Number Placeholder 2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0CEDE16E-97F9-4AB8-A0B9-4960AE76E2A8}" type="slidenum">
              <a:rPr lang="en-US" altLang="en-US" sz="1477">
                <a:solidFill>
                  <a:srgbClr val="FFFFFF"/>
                </a:solidFill>
              </a:rPr>
              <a:pPr eaLnBrk="1" hangingPunct="1">
                <a:spcBef>
                  <a:spcPct val="0"/>
                </a:spcBef>
                <a:buClrTx/>
                <a:buSzTx/>
                <a:buFontTx/>
                <a:buNone/>
              </a:pPr>
              <a:t>137</a:t>
            </a:fld>
            <a:endParaRPr lang="en-US" altLang="en-US" sz="1477">
              <a:solidFill>
                <a:srgbClr val="FFFFFF"/>
              </a:solidFill>
            </a:endParaRPr>
          </a:p>
        </p:txBody>
      </p:sp>
      <p:sp>
        <p:nvSpPr>
          <p:cNvPr id="26" name="Title 2">
            <a:extLst>
              <a:ext uri="{FF2B5EF4-FFF2-40B4-BE49-F238E27FC236}">
                <a16:creationId xmlns:a16="http://schemas.microsoft.com/office/drawing/2014/main" id="{2FEA949D-EE36-442E-A843-51E096932645}"/>
              </a:ext>
            </a:extLst>
          </p:cNvPr>
          <p:cNvSpPr txBox="1">
            <a:spLocks/>
          </p:cNvSpPr>
          <p:nvPr/>
        </p:nvSpPr>
        <p:spPr>
          <a:xfrm rot="10800000">
            <a:off x="0" y="0"/>
            <a:ext cx="533400" cy="6858000"/>
          </a:xfrm>
          <a:prstGeom prst="rect">
            <a:avLst/>
          </a:prstGeom>
        </p:spPr>
        <p:txBody>
          <a:bodyPr vert="vert" anchor="ctr">
            <a:normAutofit fontScale="97500"/>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lgn="ctr"/>
            <a:r>
              <a:rPr kumimoji="1" lang="en-US" altLang="en-US" kern="0">
                <a:cs typeface="Times New Roman" pitchFamily="18" charset="0"/>
              </a:rPr>
              <a:t>EXERCISES AND CASE STUDY	</a:t>
            </a:r>
            <a:endParaRPr lang="en-US" kern="0" dirty="0"/>
          </a:p>
        </p:txBody>
      </p:sp>
      <p:sp>
        <p:nvSpPr>
          <p:cNvPr id="27" name="Oval 26"/>
          <p:cNvSpPr/>
          <p:nvPr/>
        </p:nvSpPr>
        <p:spPr>
          <a:xfrm>
            <a:off x="1155896" y="4291603"/>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28" name="Oval 27"/>
          <p:cNvSpPr/>
          <p:nvPr/>
        </p:nvSpPr>
        <p:spPr>
          <a:xfrm>
            <a:off x="2725711" y="4262677"/>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29" name="Oval 28"/>
          <p:cNvSpPr/>
          <p:nvPr/>
        </p:nvSpPr>
        <p:spPr>
          <a:xfrm>
            <a:off x="5029200" y="4291761"/>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30" name="Oval 29"/>
          <p:cNvSpPr/>
          <p:nvPr/>
        </p:nvSpPr>
        <p:spPr>
          <a:xfrm>
            <a:off x="6992653" y="4291761"/>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31" name="Straight Arrow Connector 30"/>
          <p:cNvCxnSpPr>
            <a:stCxn id="27" idx="6"/>
            <a:endCxn id="28" idx="2"/>
          </p:cNvCxnSpPr>
          <p:nvPr/>
        </p:nvCxnSpPr>
        <p:spPr>
          <a:xfrm flipV="1">
            <a:off x="1409114" y="4389286"/>
            <a:ext cx="1316597" cy="2892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8" idx="6"/>
            <a:endCxn id="34" idx="2"/>
          </p:cNvCxnSpPr>
          <p:nvPr/>
        </p:nvCxnSpPr>
        <p:spPr>
          <a:xfrm flipV="1">
            <a:off x="2978929" y="3296304"/>
            <a:ext cx="2486639" cy="109298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6"/>
            <a:endCxn id="30" idx="2"/>
          </p:cNvCxnSpPr>
          <p:nvPr/>
        </p:nvCxnSpPr>
        <p:spPr>
          <a:xfrm>
            <a:off x="5282418" y="4418370"/>
            <a:ext cx="171023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465568" y="3169695"/>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35" name="Text Box 15"/>
          <p:cNvSpPr txBox="1">
            <a:spLocks noChangeArrowheads="1"/>
          </p:cNvSpPr>
          <p:nvPr/>
        </p:nvSpPr>
        <p:spPr bwMode="auto">
          <a:xfrm>
            <a:off x="1628969" y="3969521"/>
            <a:ext cx="87688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(A, 3)</a:t>
            </a:r>
          </a:p>
        </p:txBody>
      </p:sp>
      <p:sp>
        <p:nvSpPr>
          <p:cNvPr id="36" name="Text Box 13"/>
          <p:cNvSpPr txBox="1">
            <a:spLocks noChangeArrowheads="1"/>
          </p:cNvSpPr>
          <p:nvPr/>
        </p:nvSpPr>
        <p:spPr bwMode="auto">
          <a:xfrm>
            <a:off x="3538598" y="3422913"/>
            <a:ext cx="829768"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(B, 4)</a:t>
            </a:r>
          </a:p>
        </p:txBody>
      </p:sp>
      <p:sp>
        <p:nvSpPr>
          <p:cNvPr id="37" name="Text Box 24"/>
          <p:cNvSpPr txBox="1">
            <a:spLocks noChangeArrowheads="1"/>
          </p:cNvSpPr>
          <p:nvPr/>
        </p:nvSpPr>
        <p:spPr bwMode="auto">
          <a:xfrm>
            <a:off x="3772098" y="4067303"/>
            <a:ext cx="877089"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(C, 8)</a:t>
            </a:r>
          </a:p>
        </p:txBody>
      </p:sp>
      <p:sp>
        <p:nvSpPr>
          <p:cNvPr id="38" name="Text Box 25"/>
          <p:cNvSpPr txBox="1">
            <a:spLocks noChangeArrowheads="1"/>
          </p:cNvSpPr>
          <p:nvPr/>
        </p:nvSpPr>
        <p:spPr bwMode="auto">
          <a:xfrm>
            <a:off x="5592177" y="4111179"/>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(D, 1)</a:t>
            </a:r>
          </a:p>
        </p:txBody>
      </p:sp>
      <p:sp>
        <p:nvSpPr>
          <p:cNvPr id="39" name="Text Box 14"/>
          <p:cNvSpPr txBox="1">
            <a:spLocks noChangeArrowheads="1"/>
          </p:cNvSpPr>
          <p:nvPr/>
        </p:nvSpPr>
        <p:spPr bwMode="auto">
          <a:xfrm>
            <a:off x="4130120" y="4689845"/>
            <a:ext cx="813289"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(E,4)</a:t>
            </a:r>
          </a:p>
        </p:txBody>
      </p:sp>
      <p:cxnSp>
        <p:nvCxnSpPr>
          <p:cNvPr id="40" name="Straight Arrow Connector 39"/>
          <p:cNvCxnSpPr>
            <a:stCxn id="28" idx="6"/>
            <a:endCxn id="29" idx="2"/>
          </p:cNvCxnSpPr>
          <p:nvPr/>
        </p:nvCxnSpPr>
        <p:spPr>
          <a:xfrm>
            <a:off x="2978929" y="4389286"/>
            <a:ext cx="2050271" cy="2908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5022645" y="5254544"/>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52" name="Straight Arrow Connector 51"/>
          <p:cNvCxnSpPr>
            <a:stCxn id="28" idx="6"/>
            <a:endCxn id="41" idx="2"/>
          </p:cNvCxnSpPr>
          <p:nvPr/>
        </p:nvCxnSpPr>
        <p:spPr>
          <a:xfrm>
            <a:off x="2978929" y="4389286"/>
            <a:ext cx="2043716" cy="99186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1" idx="6"/>
            <a:endCxn id="30" idx="3"/>
          </p:cNvCxnSpPr>
          <p:nvPr/>
        </p:nvCxnSpPr>
        <p:spPr>
          <a:xfrm flipV="1">
            <a:off x="5275863" y="4507896"/>
            <a:ext cx="1753873" cy="87325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4" name="Text Box 25"/>
          <p:cNvSpPr txBox="1">
            <a:spLocks noChangeArrowheads="1"/>
          </p:cNvSpPr>
          <p:nvPr/>
        </p:nvSpPr>
        <p:spPr bwMode="auto">
          <a:xfrm>
            <a:off x="6026190" y="5080593"/>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(F, 3)</a:t>
            </a:r>
          </a:p>
        </p:txBody>
      </p:sp>
      <p:cxnSp>
        <p:nvCxnSpPr>
          <p:cNvPr id="55" name="Straight Arrow Connector 54"/>
          <p:cNvCxnSpPr/>
          <p:nvPr/>
        </p:nvCxnSpPr>
        <p:spPr>
          <a:xfrm>
            <a:off x="5718786" y="3422913"/>
            <a:ext cx="1407946" cy="8688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6" name="Text Box 25"/>
          <p:cNvSpPr txBox="1">
            <a:spLocks noChangeArrowheads="1"/>
          </p:cNvSpPr>
          <p:nvPr/>
        </p:nvSpPr>
        <p:spPr bwMode="auto">
          <a:xfrm>
            <a:off x="6026190" y="3433717"/>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(G, 2)</a:t>
            </a:r>
          </a:p>
        </p:txBody>
      </p:sp>
      <p:cxnSp>
        <p:nvCxnSpPr>
          <p:cNvPr id="65" name="Straight Arrow Connector 64"/>
          <p:cNvCxnSpPr>
            <a:stCxn id="29" idx="7"/>
            <a:endCxn id="34" idx="4"/>
          </p:cNvCxnSpPr>
          <p:nvPr/>
        </p:nvCxnSpPr>
        <p:spPr>
          <a:xfrm flipV="1">
            <a:off x="5245335" y="3422913"/>
            <a:ext cx="346842" cy="905931"/>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29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Slide Number Placeholder 2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0CEDE16E-97F9-4AB8-A0B9-4960AE76E2A8}" type="slidenum">
              <a:rPr lang="en-US" altLang="en-US" sz="1477">
                <a:solidFill>
                  <a:srgbClr val="FFFFFF"/>
                </a:solidFill>
              </a:rPr>
              <a:pPr eaLnBrk="1" hangingPunct="1">
                <a:spcBef>
                  <a:spcPct val="0"/>
                </a:spcBef>
                <a:buClrTx/>
                <a:buSzTx/>
                <a:buFontTx/>
                <a:buNone/>
              </a:pPr>
              <a:t>138</a:t>
            </a:fld>
            <a:endParaRPr lang="en-US" altLang="en-US" sz="1477">
              <a:solidFill>
                <a:srgbClr val="FFFFFF"/>
              </a:solidFill>
            </a:endParaRPr>
          </a:p>
        </p:txBody>
      </p:sp>
      <p:sp>
        <p:nvSpPr>
          <p:cNvPr id="27" name="Rectangle 3"/>
          <p:cNvSpPr txBox="1">
            <a:spLocks noChangeArrowheads="1"/>
          </p:cNvSpPr>
          <p:nvPr/>
        </p:nvSpPr>
        <p:spPr bwMode="auto">
          <a:xfrm>
            <a:off x="609600" y="1084118"/>
            <a:ext cx="8229600" cy="155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anchor="t" anchorCtr="0" compatLnSpc="1">
            <a:prstTxWarp prst="textNoShape">
              <a:avLst/>
            </a:prstTxWarp>
          </a:bodyPr>
          <a:lstStyle>
            <a:lvl1pPr marL="214313" indent="-214313" algn="l" defTabSz="1071563" rtl="0" eaLnBrk="0" fontAlgn="base" hangingPunct="0">
              <a:spcBef>
                <a:spcPct val="20000"/>
              </a:spcBef>
              <a:spcAft>
                <a:spcPct val="0"/>
              </a:spcAft>
              <a:buClr>
                <a:schemeClr val="accent1"/>
              </a:buClr>
              <a:buSzPct val="85000"/>
              <a:buFont typeface="Arial" pitchFamily="34" charset="0"/>
              <a:buChar char="•"/>
              <a:defRPr sz="2800" kern="1200">
                <a:solidFill>
                  <a:schemeClr val="tx1"/>
                </a:solidFill>
                <a:latin typeface="+mn-lt"/>
                <a:ea typeface="+mn-ea"/>
                <a:cs typeface="+mn-cs"/>
              </a:defRPr>
            </a:lvl1pPr>
            <a:lvl2pPr marL="534988" indent="-214313" algn="l" defTabSz="1071563"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mn-lt"/>
                <a:ea typeface="+mn-ea"/>
                <a:cs typeface="+mn-cs"/>
              </a:defRPr>
            </a:lvl2pPr>
            <a:lvl3pPr marL="857250" indent="-214313" algn="l" defTabSz="1071563"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mn-lt"/>
                <a:ea typeface="+mn-ea"/>
                <a:cs typeface="+mn-cs"/>
              </a:defRPr>
            </a:lvl3pPr>
            <a:lvl4pPr marL="1179513" indent="-214313" algn="l" defTabSz="1071563" rtl="0" eaLnBrk="0" fontAlgn="base" hangingPunct="0">
              <a:spcBef>
                <a:spcPct val="20000"/>
              </a:spcBef>
              <a:spcAft>
                <a:spcPct val="0"/>
              </a:spcAft>
              <a:buClr>
                <a:schemeClr val="accent1"/>
              </a:buClr>
              <a:buFont typeface="Arial" pitchFamily="34" charset="0"/>
              <a:buChar char="•"/>
              <a:defRPr sz="1900" kern="1200">
                <a:solidFill>
                  <a:schemeClr val="tx1"/>
                </a:solidFill>
                <a:latin typeface="+mn-lt"/>
                <a:ea typeface="+mn-ea"/>
                <a:cs typeface="+mn-cs"/>
              </a:defRPr>
            </a:lvl4pPr>
            <a:lvl5pPr marL="1393825" indent="-160338" algn="l" defTabSz="1071563"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mn-lt"/>
                <a:ea typeface="+mn-ea"/>
                <a:cs typeface="+mn-cs"/>
              </a:defRPr>
            </a:lvl5pPr>
            <a:lvl6pPr marL="160929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6pPr>
            <a:lvl7pPr marL="1823871"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7pPr>
            <a:lvl8pPr marL="2038444"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8pPr>
            <a:lvl9pPr marL="225301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9pPr>
          </a:lstStyle>
          <a:p>
            <a:pPr marL="659440" indent="-659440" eaLnBrk="1" hangingPunct="1">
              <a:spcBef>
                <a:spcPct val="0"/>
              </a:spcBef>
              <a:buNone/>
            </a:pPr>
            <a:r>
              <a:rPr lang="en-US" altLang="en-US" sz="1846" b="1" i="1" dirty="0">
                <a:cs typeface="Times New Roman" pitchFamily="18" charset="0"/>
              </a:rPr>
              <a:t>Exercise 1</a:t>
            </a:r>
          </a:p>
          <a:p>
            <a:pPr marL="659440" indent="-659440" eaLnBrk="1" hangingPunct="1">
              <a:spcBef>
                <a:spcPct val="0"/>
              </a:spcBef>
              <a:buNone/>
            </a:pPr>
            <a:r>
              <a:rPr lang="en-US" altLang="en-US" sz="1846" b="1" i="1" dirty="0">
                <a:solidFill>
                  <a:schemeClr val="tx2">
                    <a:lumMod val="20000"/>
                    <a:lumOff val="80000"/>
                  </a:schemeClr>
                </a:solidFill>
                <a:cs typeface="Times New Roman" pitchFamily="18" charset="0"/>
              </a:rPr>
              <a:t>1. Draw the AOA Network Diagram</a:t>
            </a:r>
          </a:p>
          <a:p>
            <a:pPr marL="659440" indent="-659440" eaLnBrk="1" hangingPunct="1">
              <a:spcBef>
                <a:spcPct val="0"/>
              </a:spcBef>
              <a:buNone/>
            </a:pPr>
            <a:r>
              <a:rPr lang="en-US" altLang="en-US" sz="1846" b="1" i="1" dirty="0">
                <a:solidFill>
                  <a:srgbClr val="00B0F0"/>
                </a:solidFill>
                <a:cs typeface="Times New Roman" pitchFamily="18" charset="0"/>
              </a:rPr>
              <a:t>2. What is the critical path?</a:t>
            </a:r>
          </a:p>
          <a:p>
            <a:pPr marL="269638" indent="-269638" eaLnBrk="1" hangingPunct="1">
              <a:spcBef>
                <a:spcPct val="0"/>
              </a:spcBef>
              <a:buNone/>
            </a:pPr>
            <a:r>
              <a:rPr lang="en-US" altLang="en-US" sz="1846" b="1" i="1" dirty="0">
                <a:solidFill>
                  <a:schemeClr val="tx2">
                    <a:lumMod val="20000"/>
                    <a:lumOff val="80000"/>
                  </a:schemeClr>
                </a:solidFill>
                <a:cs typeface="Times New Roman" pitchFamily="18" charset="0"/>
              </a:rPr>
              <a:t>3. How many days can activity F slip without extending the project end date?</a:t>
            </a:r>
          </a:p>
        </p:txBody>
      </p:sp>
      <p:sp>
        <p:nvSpPr>
          <p:cNvPr id="26" name="Title 2">
            <a:extLst>
              <a:ext uri="{FF2B5EF4-FFF2-40B4-BE49-F238E27FC236}">
                <a16:creationId xmlns:a16="http://schemas.microsoft.com/office/drawing/2014/main" id="{BA98DBD6-2C1D-4370-9A01-C4B9E14A0EE1}"/>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
        <p:nvSpPr>
          <p:cNvPr id="28" name="Oval 27"/>
          <p:cNvSpPr/>
          <p:nvPr/>
        </p:nvSpPr>
        <p:spPr>
          <a:xfrm>
            <a:off x="1155896" y="4291603"/>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29" name="Oval 28"/>
          <p:cNvSpPr/>
          <p:nvPr/>
        </p:nvSpPr>
        <p:spPr>
          <a:xfrm>
            <a:off x="2725711" y="4262677"/>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30" name="Oval 29"/>
          <p:cNvSpPr/>
          <p:nvPr/>
        </p:nvSpPr>
        <p:spPr>
          <a:xfrm>
            <a:off x="5029200" y="4291761"/>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31" name="Oval 30"/>
          <p:cNvSpPr/>
          <p:nvPr/>
        </p:nvSpPr>
        <p:spPr>
          <a:xfrm>
            <a:off x="6992653" y="4291761"/>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32" name="Straight Arrow Connector 31"/>
          <p:cNvCxnSpPr>
            <a:stCxn id="28" idx="6"/>
            <a:endCxn id="29" idx="2"/>
          </p:cNvCxnSpPr>
          <p:nvPr/>
        </p:nvCxnSpPr>
        <p:spPr>
          <a:xfrm flipV="1">
            <a:off x="1409114" y="4389286"/>
            <a:ext cx="1316597" cy="2892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6"/>
            <a:endCxn id="35" idx="2"/>
          </p:cNvCxnSpPr>
          <p:nvPr/>
        </p:nvCxnSpPr>
        <p:spPr>
          <a:xfrm flipV="1">
            <a:off x="2978929" y="3296304"/>
            <a:ext cx="2486639" cy="109298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6"/>
            <a:endCxn id="31" idx="2"/>
          </p:cNvCxnSpPr>
          <p:nvPr/>
        </p:nvCxnSpPr>
        <p:spPr>
          <a:xfrm>
            <a:off x="5282418" y="4418370"/>
            <a:ext cx="171023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465568" y="3169695"/>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36" name="Text Box 15"/>
          <p:cNvSpPr txBox="1">
            <a:spLocks noChangeArrowheads="1"/>
          </p:cNvSpPr>
          <p:nvPr/>
        </p:nvSpPr>
        <p:spPr bwMode="auto">
          <a:xfrm>
            <a:off x="1628969" y="3969521"/>
            <a:ext cx="87688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(A, 3)</a:t>
            </a:r>
          </a:p>
        </p:txBody>
      </p:sp>
      <p:sp>
        <p:nvSpPr>
          <p:cNvPr id="37" name="Text Box 13"/>
          <p:cNvSpPr txBox="1">
            <a:spLocks noChangeArrowheads="1"/>
          </p:cNvSpPr>
          <p:nvPr/>
        </p:nvSpPr>
        <p:spPr bwMode="auto">
          <a:xfrm>
            <a:off x="3538598" y="3422913"/>
            <a:ext cx="829768"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(B, 4)</a:t>
            </a:r>
          </a:p>
        </p:txBody>
      </p:sp>
      <p:sp>
        <p:nvSpPr>
          <p:cNvPr id="38" name="Text Box 24"/>
          <p:cNvSpPr txBox="1">
            <a:spLocks noChangeArrowheads="1"/>
          </p:cNvSpPr>
          <p:nvPr/>
        </p:nvSpPr>
        <p:spPr bwMode="auto">
          <a:xfrm>
            <a:off x="3772098" y="4067303"/>
            <a:ext cx="877089"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(C, 8)</a:t>
            </a:r>
          </a:p>
        </p:txBody>
      </p:sp>
      <p:sp>
        <p:nvSpPr>
          <p:cNvPr id="39" name="Text Box 25"/>
          <p:cNvSpPr txBox="1">
            <a:spLocks noChangeArrowheads="1"/>
          </p:cNvSpPr>
          <p:nvPr/>
        </p:nvSpPr>
        <p:spPr bwMode="auto">
          <a:xfrm>
            <a:off x="5592177" y="4111179"/>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(D, 1)</a:t>
            </a:r>
          </a:p>
        </p:txBody>
      </p:sp>
      <p:sp>
        <p:nvSpPr>
          <p:cNvPr id="40" name="Text Box 14"/>
          <p:cNvSpPr txBox="1">
            <a:spLocks noChangeArrowheads="1"/>
          </p:cNvSpPr>
          <p:nvPr/>
        </p:nvSpPr>
        <p:spPr bwMode="auto">
          <a:xfrm>
            <a:off x="4130120" y="4689845"/>
            <a:ext cx="813289"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(E,4)</a:t>
            </a:r>
          </a:p>
        </p:txBody>
      </p:sp>
      <p:cxnSp>
        <p:nvCxnSpPr>
          <p:cNvPr id="41" name="Straight Arrow Connector 40"/>
          <p:cNvCxnSpPr>
            <a:stCxn id="29" idx="6"/>
            <a:endCxn id="30" idx="2"/>
          </p:cNvCxnSpPr>
          <p:nvPr/>
        </p:nvCxnSpPr>
        <p:spPr>
          <a:xfrm>
            <a:off x="2978929" y="4389286"/>
            <a:ext cx="2050271" cy="2908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022645" y="5254544"/>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53" name="Straight Arrow Connector 52"/>
          <p:cNvCxnSpPr>
            <a:stCxn id="29" idx="6"/>
            <a:endCxn id="52" idx="2"/>
          </p:cNvCxnSpPr>
          <p:nvPr/>
        </p:nvCxnSpPr>
        <p:spPr>
          <a:xfrm>
            <a:off x="2978929" y="4389286"/>
            <a:ext cx="2043716" cy="99186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6"/>
            <a:endCxn id="31" idx="3"/>
          </p:cNvCxnSpPr>
          <p:nvPr/>
        </p:nvCxnSpPr>
        <p:spPr>
          <a:xfrm flipV="1">
            <a:off x="5275863" y="4507896"/>
            <a:ext cx="1753873" cy="87325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5" name="Text Box 25"/>
          <p:cNvSpPr txBox="1">
            <a:spLocks noChangeArrowheads="1"/>
          </p:cNvSpPr>
          <p:nvPr/>
        </p:nvSpPr>
        <p:spPr bwMode="auto">
          <a:xfrm>
            <a:off x="6026190" y="5080593"/>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(F, 3)</a:t>
            </a:r>
          </a:p>
        </p:txBody>
      </p:sp>
      <p:cxnSp>
        <p:nvCxnSpPr>
          <p:cNvPr id="56" name="Straight Arrow Connector 55"/>
          <p:cNvCxnSpPr/>
          <p:nvPr/>
        </p:nvCxnSpPr>
        <p:spPr>
          <a:xfrm>
            <a:off x="5718786" y="3422913"/>
            <a:ext cx="1407946" cy="8688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5" name="Text Box 25"/>
          <p:cNvSpPr txBox="1">
            <a:spLocks noChangeArrowheads="1"/>
          </p:cNvSpPr>
          <p:nvPr/>
        </p:nvSpPr>
        <p:spPr bwMode="auto">
          <a:xfrm>
            <a:off x="6026190" y="3433717"/>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(G, 2)</a:t>
            </a:r>
          </a:p>
        </p:txBody>
      </p:sp>
      <p:cxnSp>
        <p:nvCxnSpPr>
          <p:cNvPr id="66" name="Straight Arrow Connector 65"/>
          <p:cNvCxnSpPr>
            <a:stCxn id="30" idx="7"/>
            <a:endCxn id="35" idx="4"/>
          </p:cNvCxnSpPr>
          <p:nvPr/>
        </p:nvCxnSpPr>
        <p:spPr>
          <a:xfrm flipV="1">
            <a:off x="5245335" y="3422913"/>
            <a:ext cx="346842" cy="905931"/>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612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idx="1"/>
          </p:nvPr>
        </p:nvSpPr>
        <p:spPr>
          <a:xfrm>
            <a:off x="457200" y="1529862"/>
            <a:ext cx="8229600" cy="1557411"/>
          </a:xfrm>
        </p:spPr>
        <p:txBody>
          <a:bodyPr/>
          <a:lstStyle/>
          <a:p>
            <a:pPr marL="659440" indent="-659440">
              <a:spcBef>
                <a:spcPct val="0"/>
              </a:spcBef>
            </a:pPr>
            <a:r>
              <a:rPr lang="en-US" altLang="en-US" sz="1846" b="1" i="1" dirty="0">
                <a:cs typeface="Times New Roman" pitchFamily="18" charset="0"/>
              </a:rPr>
              <a:t>Exercise 1</a:t>
            </a:r>
          </a:p>
          <a:p>
            <a:pPr marL="659440" indent="-659440">
              <a:spcBef>
                <a:spcPct val="0"/>
              </a:spcBef>
            </a:pPr>
            <a:r>
              <a:rPr lang="en-US" altLang="en-US" sz="1846" b="1" i="1" dirty="0">
                <a:solidFill>
                  <a:schemeClr val="tx2">
                    <a:lumMod val="20000"/>
                    <a:lumOff val="80000"/>
                  </a:schemeClr>
                </a:solidFill>
                <a:cs typeface="Times New Roman" pitchFamily="18" charset="0"/>
              </a:rPr>
              <a:t>1. Draw the AOA Network Diagram</a:t>
            </a:r>
          </a:p>
          <a:p>
            <a:pPr marL="659440" indent="-659440">
              <a:spcBef>
                <a:spcPct val="0"/>
              </a:spcBef>
            </a:pPr>
            <a:r>
              <a:rPr lang="en-US" altLang="en-US" sz="1846" b="1" i="1" dirty="0">
                <a:solidFill>
                  <a:srgbClr val="00B0F0"/>
                </a:solidFill>
                <a:cs typeface="Times New Roman" pitchFamily="18" charset="0"/>
              </a:rPr>
              <a:t>2. What is the critical path?</a:t>
            </a:r>
          </a:p>
          <a:p>
            <a:pPr marL="269638" indent="-269638">
              <a:spcBef>
                <a:spcPct val="0"/>
              </a:spcBef>
            </a:pPr>
            <a:r>
              <a:rPr lang="en-US" altLang="en-US" sz="1846" b="1" i="1" dirty="0">
                <a:solidFill>
                  <a:schemeClr val="tx2">
                    <a:lumMod val="20000"/>
                    <a:lumOff val="80000"/>
                  </a:schemeClr>
                </a:solidFill>
                <a:cs typeface="Times New Roman" pitchFamily="18" charset="0"/>
              </a:rPr>
              <a:t>3. How many days can activity F slip without extending the project end date?</a:t>
            </a:r>
          </a:p>
        </p:txBody>
      </p:sp>
      <p:sp>
        <p:nvSpPr>
          <p:cNvPr id="148484" name="Slide Number Placeholder 2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0CEDE16E-97F9-4AB8-A0B9-4960AE76E2A8}" type="slidenum">
              <a:rPr lang="en-US" altLang="en-US" sz="1477">
                <a:solidFill>
                  <a:srgbClr val="FFFFFF"/>
                </a:solidFill>
              </a:rPr>
              <a:pPr eaLnBrk="1" hangingPunct="1">
                <a:spcBef>
                  <a:spcPct val="0"/>
                </a:spcBef>
                <a:buClrTx/>
                <a:buSzTx/>
                <a:buFontTx/>
                <a:buNone/>
              </a:pPr>
              <a:t>139</a:t>
            </a:fld>
            <a:endParaRPr lang="en-US" altLang="en-US" sz="1477">
              <a:solidFill>
                <a:srgbClr val="FFFFFF"/>
              </a:solidFill>
            </a:endParaRPr>
          </a:p>
        </p:txBody>
      </p:sp>
      <p:sp>
        <p:nvSpPr>
          <p:cNvPr id="27" name="TextBox 26"/>
          <p:cNvSpPr txBox="1"/>
          <p:nvPr/>
        </p:nvSpPr>
        <p:spPr>
          <a:xfrm>
            <a:off x="7315200" y="3327149"/>
            <a:ext cx="1479452" cy="603883"/>
          </a:xfrm>
          <a:prstGeom prst="rect">
            <a:avLst/>
          </a:prstGeom>
          <a:noFill/>
        </p:spPr>
        <p:txBody>
          <a:bodyPr wrap="square" rtlCol="0">
            <a:spAutoFit/>
          </a:bodyPr>
          <a:lstStyle/>
          <a:p>
            <a:r>
              <a:rPr lang="en-US" sz="1662" dirty="0"/>
              <a:t>Path 1</a:t>
            </a:r>
          </a:p>
          <a:p>
            <a:r>
              <a:rPr lang="en-US" sz="1662" dirty="0"/>
              <a:t>Duration = 9</a:t>
            </a:r>
          </a:p>
        </p:txBody>
      </p:sp>
      <p:sp>
        <p:nvSpPr>
          <p:cNvPr id="26" name="Title 2">
            <a:extLst>
              <a:ext uri="{FF2B5EF4-FFF2-40B4-BE49-F238E27FC236}">
                <a16:creationId xmlns:a16="http://schemas.microsoft.com/office/drawing/2014/main" id="{CD168EFA-69B6-42F5-9D51-8B9B4820C426}"/>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
        <p:nvSpPr>
          <p:cNvPr id="30" name="Oval 29"/>
          <p:cNvSpPr/>
          <p:nvPr/>
        </p:nvSpPr>
        <p:spPr>
          <a:xfrm>
            <a:off x="1155896" y="4291603"/>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31" name="Oval 30"/>
          <p:cNvSpPr/>
          <p:nvPr/>
        </p:nvSpPr>
        <p:spPr>
          <a:xfrm>
            <a:off x="2725711" y="4262677"/>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32" name="Oval 31"/>
          <p:cNvSpPr/>
          <p:nvPr/>
        </p:nvSpPr>
        <p:spPr>
          <a:xfrm>
            <a:off x="5029200" y="4291761"/>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33" name="Oval 32"/>
          <p:cNvSpPr/>
          <p:nvPr/>
        </p:nvSpPr>
        <p:spPr>
          <a:xfrm>
            <a:off x="6992653" y="4291761"/>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34" name="Straight Arrow Connector 33"/>
          <p:cNvCxnSpPr>
            <a:endCxn id="31" idx="2"/>
          </p:cNvCxnSpPr>
          <p:nvPr/>
        </p:nvCxnSpPr>
        <p:spPr>
          <a:xfrm flipV="1">
            <a:off x="1310214" y="4389286"/>
            <a:ext cx="1415497" cy="43389"/>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1" idx="6"/>
            <a:endCxn id="37" idx="2"/>
          </p:cNvCxnSpPr>
          <p:nvPr/>
        </p:nvCxnSpPr>
        <p:spPr>
          <a:xfrm flipV="1">
            <a:off x="2978929" y="3296304"/>
            <a:ext cx="2486639" cy="1092982"/>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6"/>
            <a:endCxn id="33" idx="2"/>
          </p:cNvCxnSpPr>
          <p:nvPr/>
        </p:nvCxnSpPr>
        <p:spPr>
          <a:xfrm>
            <a:off x="5282418" y="4418370"/>
            <a:ext cx="171023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5465568" y="3169695"/>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38" name="Text Box 15"/>
          <p:cNvSpPr txBox="1">
            <a:spLocks noChangeArrowheads="1"/>
          </p:cNvSpPr>
          <p:nvPr/>
        </p:nvSpPr>
        <p:spPr bwMode="auto">
          <a:xfrm>
            <a:off x="1628969" y="3969521"/>
            <a:ext cx="87688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(A, 3)</a:t>
            </a:r>
          </a:p>
        </p:txBody>
      </p:sp>
      <p:sp>
        <p:nvSpPr>
          <p:cNvPr id="39" name="Text Box 13"/>
          <p:cNvSpPr txBox="1">
            <a:spLocks noChangeArrowheads="1"/>
          </p:cNvSpPr>
          <p:nvPr/>
        </p:nvSpPr>
        <p:spPr bwMode="auto">
          <a:xfrm>
            <a:off x="3538598" y="3422913"/>
            <a:ext cx="829768"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(B, 4)</a:t>
            </a:r>
          </a:p>
        </p:txBody>
      </p:sp>
      <p:sp>
        <p:nvSpPr>
          <p:cNvPr id="40" name="Text Box 24"/>
          <p:cNvSpPr txBox="1">
            <a:spLocks noChangeArrowheads="1"/>
          </p:cNvSpPr>
          <p:nvPr/>
        </p:nvSpPr>
        <p:spPr bwMode="auto">
          <a:xfrm>
            <a:off x="3772098" y="4067303"/>
            <a:ext cx="877089"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(C, 8)</a:t>
            </a:r>
          </a:p>
        </p:txBody>
      </p:sp>
      <p:sp>
        <p:nvSpPr>
          <p:cNvPr id="41" name="Text Box 25"/>
          <p:cNvSpPr txBox="1">
            <a:spLocks noChangeArrowheads="1"/>
          </p:cNvSpPr>
          <p:nvPr/>
        </p:nvSpPr>
        <p:spPr bwMode="auto">
          <a:xfrm>
            <a:off x="5592177" y="4111179"/>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(D, 1)</a:t>
            </a:r>
          </a:p>
        </p:txBody>
      </p:sp>
      <p:sp>
        <p:nvSpPr>
          <p:cNvPr id="52" name="Text Box 14"/>
          <p:cNvSpPr txBox="1">
            <a:spLocks noChangeArrowheads="1"/>
          </p:cNvSpPr>
          <p:nvPr/>
        </p:nvSpPr>
        <p:spPr bwMode="auto">
          <a:xfrm>
            <a:off x="4130120" y="4689845"/>
            <a:ext cx="813289"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(E,4)</a:t>
            </a:r>
          </a:p>
        </p:txBody>
      </p:sp>
      <p:cxnSp>
        <p:nvCxnSpPr>
          <p:cNvPr id="53" name="Straight Arrow Connector 52"/>
          <p:cNvCxnSpPr>
            <a:stCxn id="31" idx="6"/>
            <a:endCxn id="32" idx="2"/>
          </p:cNvCxnSpPr>
          <p:nvPr/>
        </p:nvCxnSpPr>
        <p:spPr>
          <a:xfrm>
            <a:off x="2978929" y="4389286"/>
            <a:ext cx="2050271" cy="2908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5022645" y="5254544"/>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55" name="Straight Arrow Connector 54"/>
          <p:cNvCxnSpPr>
            <a:stCxn id="31" idx="6"/>
            <a:endCxn id="54" idx="2"/>
          </p:cNvCxnSpPr>
          <p:nvPr/>
        </p:nvCxnSpPr>
        <p:spPr>
          <a:xfrm>
            <a:off x="2978929" y="4389286"/>
            <a:ext cx="2043716" cy="99186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4" idx="6"/>
            <a:endCxn id="33" idx="3"/>
          </p:cNvCxnSpPr>
          <p:nvPr/>
        </p:nvCxnSpPr>
        <p:spPr>
          <a:xfrm flipV="1">
            <a:off x="5275863" y="4507896"/>
            <a:ext cx="1753873" cy="87325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5" name="Text Box 25"/>
          <p:cNvSpPr txBox="1">
            <a:spLocks noChangeArrowheads="1"/>
          </p:cNvSpPr>
          <p:nvPr/>
        </p:nvSpPr>
        <p:spPr bwMode="auto">
          <a:xfrm>
            <a:off x="6026190" y="5080593"/>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(F, 3)</a:t>
            </a:r>
          </a:p>
        </p:txBody>
      </p:sp>
      <p:cxnSp>
        <p:nvCxnSpPr>
          <p:cNvPr id="66" name="Straight Arrow Connector 65"/>
          <p:cNvCxnSpPr/>
          <p:nvPr/>
        </p:nvCxnSpPr>
        <p:spPr>
          <a:xfrm>
            <a:off x="5718786" y="3422913"/>
            <a:ext cx="1407946" cy="86884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67" name="Text Box 25"/>
          <p:cNvSpPr txBox="1">
            <a:spLocks noChangeArrowheads="1"/>
          </p:cNvSpPr>
          <p:nvPr/>
        </p:nvSpPr>
        <p:spPr bwMode="auto">
          <a:xfrm>
            <a:off x="6026190" y="3433717"/>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(G, 2)</a:t>
            </a:r>
          </a:p>
        </p:txBody>
      </p:sp>
      <p:cxnSp>
        <p:nvCxnSpPr>
          <p:cNvPr id="68" name="Straight Arrow Connector 67"/>
          <p:cNvCxnSpPr>
            <a:stCxn id="32" idx="7"/>
            <a:endCxn id="37" idx="4"/>
          </p:cNvCxnSpPr>
          <p:nvPr/>
        </p:nvCxnSpPr>
        <p:spPr>
          <a:xfrm flipV="1">
            <a:off x="5245335" y="3422913"/>
            <a:ext cx="346842" cy="905931"/>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53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4"/>
          <p:cNvSpPr>
            <a:spLocks noGrp="1"/>
          </p:cNvSpPr>
          <p:nvPr>
            <p:ph type="sldNum" sz="quarter" idx="12"/>
          </p:nvPr>
        </p:nvSpPr>
        <p:spPr bwMode="auto">
          <a:xfrm>
            <a:off x="3124200" y="6028593"/>
            <a:ext cx="2895600" cy="4396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algn="ctr" eaLnBrk="1" hangingPunct="1">
              <a:spcBef>
                <a:spcPct val="0"/>
              </a:spcBef>
              <a:buClrTx/>
              <a:buSzTx/>
              <a:buFontTx/>
              <a:buNone/>
            </a:pPr>
            <a:fld id="{66E4A598-7941-4BF2-8234-05ECE9A46393}" type="slidenum">
              <a:rPr lang="en-US" altLang="en-US" sz="1477">
                <a:solidFill>
                  <a:srgbClr val="FFFFFF"/>
                </a:solidFill>
              </a:rPr>
              <a:pPr algn="ctr" eaLnBrk="1" hangingPunct="1">
                <a:spcBef>
                  <a:spcPct val="0"/>
                </a:spcBef>
                <a:buClrTx/>
                <a:buSzTx/>
                <a:buFontTx/>
                <a:buNone/>
              </a:pPr>
              <a:t>14</a:t>
            </a:fld>
            <a:endParaRPr lang="en-US" altLang="en-US" sz="1477">
              <a:solidFill>
                <a:srgbClr val="FFFFFF"/>
              </a:solidFill>
            </a:endParaRPr>
          </a:p>
        </p:txBody>
      </p:sp>
      <p:sp>
        <p:nvSpPr>
          <p:cNvPr id="6" name="Text Box 2"/>
          <p:cNvSpPr txBox="1">
            <a:spLocks noChangeArrowheads="1"/>
          </p:cNvSpPr>
          <p:nvPr/>
        </p:nvSpPr>
        <p:spPr bwMode="auto">
          <a:xfrm>
            <a:off x="7327" y="794238"/>
            <a:ext cx="9136673"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defTabSz="7620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defTabSz="7620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rtl="1" eaLnBrk="1" hangingPunct="1">
              <a:lnSpc>
                <a:spcPct val="90000"/>
              </a:lnSpc>
              <a:spcBef>
                <a:spcPct val="50000"/>
              </a:spcBef>
              <a:buClrTx/>
              <a:buSzTx/>
              <a:buFontTx/>
              <a:buNone/>
            </a:pPr>
            <a:r>
              <a:rPr lang="en-US" altLang="en-US" sz="2954" b="1" dirty="0">
                <a:latin typeface="Calibri" pitchFamily="34" charset="0"/>
                <a:cs typeface="Tahoma" pitchFamily="34" charset="0"/>
              </a:rPr>
              <a:t>WHAT IS?</a:t>
            </a:r>
          </a:p>
        </p:txBody>
      </p:sp>
      <p:sp>
        <p:nvSpPr>
          <p:cNvPr id="7" name="TextBox 6"/>
          <p:cNvSpPr txBox="1"/>
          <p:nvPr/>
        </p:nvSpPr>
        <p:spPr>
          <a:xfrm>
            <a:off x="152400" y="1427285"/>
            <a:ext cx="8839200" cy="870294"/>
          </a:xfrm>
          <a:prstGeom prst="rect">
            <a:avLst/>
          </a:prstGeom>
          <a:noFill/>
        </p:spPr>
        <p:txBody>
          <a:bodyPr lIns="116197" tIns="58098" rIns="116197" bIns="58098">
            <a:spAutoFit/>
          </a:bodyPr>
          <a:lstStyle/>
          <a:p>
            <a:pPr marL="495181" lvl="1">
              <a:defRPr/>
            </a:pPr>
            <a:r>
              <a:rPr lang="en-US" altLang="en-US" sz="2585" b="1" dirty="0">
                <a:latin typeface="Calibri" panose="020F0502020204030204" pitchFamily="34" charset="0"/>
              </a:rPr>
              <a:t>7. Scheduling:</a:t>
            </a:r>
            <a:r>
              <a:rPr lang="en-US" sz="2585" b="1" dirty="0">
                <a:latin typeface="Calibri" panose="020F0502020204030204" pitchFamily="34" charset="0"/>
              </a:rPr>
              <a:t>         </a:t>
            </a:r>
          </a:p>
          <a:p>
            <a:pPr marL="495181" lvl="1">
              <a:defRPr/>
            </a:pPr>
            <a:endParaRPr lang="en-US" sz="646" b="1" u="sng" dirty="0">
              <a:solidFill>
                <a:srgbClr val="292934"/>
              </a:solidFill>
              <a:latin typeface="Calibri" panose="020F0502020204030204" pitchFamily="34" charset="0"/>
            </a:endParaRPr>
          </a:p>
          <a:p>
            <a:pPr marL="798869" lvl="1" indent="-217873">
              <a:buFont typeface="Arial" panose="020B0604020202020204" pitchFamily="34" charset="0"/>
              <a:buChar char="•"/>
              <a:defRPr/>
            </a:pPr>
            <a:endParaRPr lang="en-US" sz="1662" dirty="0">
              <a:solidFill>
                <a:srgbClr val="292934"/>
              </a:solidFill>
              <a:latin typeface="Calibri" panose="020F0502020204030204" pitchFamily="34" charset="0"/>
            </a:endParaRPr>
          </a:p>
        </p:txBody>
      </p:sp>
      <p:sp>
        <p:nvSpPr>
          <p:cNvPr id="8" name="Rectangle 5"/>
          <p:cNvSpPr>
            <a:spLocks noGrp="1" noChangeArrowheads="1"/>
          </p:cNvSpPr>
          <p:nvPr>
            <p:ph idx="1"/>
          </p:nvPr>
        </p:nvSpPr>
        <p:spPr>
          <a:xfrm>
            <a:off x="685800" y="2092569"/>
            <a:ext cx="7924800" cy="3798277"/>
          </a:xfrm>
        </p:spPr>
        <p:txBody>
          <a:bodyPr/>
          <a:lstStyle/>
          <a:p>
            <a:pPr algn="just" eaLnBrk="1" hangingPunct="1"/>
            <a:r>
              <a:rPr lang="en-US" sz="1846" b="1" i="1" dirty="0">
                <a:solidFill>
                  <a:srgbClr val="00B0F0"/>
                </a:solidFill>
                <a:cs typeface="Times New Roman" pitchFamily="18" charset="0"/>
              </a:rPr>
              <a:t>Scheduling </a:t>
            </a:r>
            <a:r>
              <a:rPr lang="en-US" sz="1846" dirty="0"/>
              <a:t>is the application of skills, techniques, and intuition acquired through knowledge and experience to develop effective schedule models. </a:t>
            </a:r>
          </a:p>
          <a:p>
            <a:pPr algn="just"/>
            <a:endParaRPr lang="en-US" sz="1846" dirty="0"/>
          </a:p>
          <a:p>
            <a:pPr algn="just">
              <a:spcAft>
                <a:spcPts val="554"/>
              </a:spcAft>
              <a:buClr>
                <a:schemeClr val="tx1"/>
              </a:buClr>
            </a:pPr>
            <a:r>
              <a:rPr lang="en-US" altLang="en-US" sz="1846" dirty="0"/>
              <a:t>Schedules are the result of applying time frame and resources restraints to the plan.</a:t>
            </a:r>
          </a:p>
          <a:p>
            <a:pPr algn="just">
              <a:spcAft>
                <a:spcPts val="554"/>
              </a:spcAft>
              <a:buClr>
                <a:schemeClr val="tx1"/>
              </a:buClr>
            </a:pPr>
            <a:r>
              <a:rPr lang="en-US" altLang="en-US" sz="1846" dirty="0"/>
              <a:t>Scheduling is merely producing “Project Calendar” for project activities.</a:t>
            </a:r>
          </a:p>
          <a:p>
            <a:pPr algn="just">
              <a:spcAft>
                <a:spcPts val="554"/>
              </a:spcAft>
            </a:pPr>
            <a:r>
              <a:rPr lang="en-US" sz="1846" dirty="0"/>
              <a:t>The schedule model integrates and logically organizes various project components, such as activities, resources, and logical relationships, to enhance the likelihood of successful project completion within the baseline duration.</a:t>
            </a:r>
          </a:p>
        </p:txBody>
      </p:sp>
      <p:sp>
        <p:nvSpPr>
          <p:cNvPr id="10" name="Slide Number Placeholder 4"/>
          <p:cNvSpPr txBox="1">
            <a:spLocks/>
          </p:cNvSpPr>
          <p:nvPr/>
        </p:nvSpPr>
        <p:spPr bwMode="auto">
          <a:xfrm>
            <a:off x="7620000" y="281354"/>
            <a:ext cx="1066800" cy="30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rtlCol="0" anchor="ctr" anchorCtr="0" compatLnSpc="1">
            <a:prstTxWarp prst="textNoShape">
              <a:avLst/>
            </a:prstTxWarp>
          </a:bodyPr>
          <a:lstStyle>
            <a:defPPr>
              <a:defRPr lang="en-US"/>
            </a:defPPr>
            <a:lvl1pPr algn="l" rtl="0" eaLnBrk="0" fontAlgn="base" hangingPunct="0">
              <a:spcBef>
                <a:spcPct val="20000"/>
              </a:spcBef>
              <a:spcAft>
                <a:spcPct val="0"/>
              </a:spcAft>
              <a:buClr>
                <a:schemeClr val="accent1"/>
              </a:buClr>
              <a:buSzPct val="85000"/>
              <a:buFont typeface="Arial" pitchFamily="34" charset="0"/>
              <a:buChar char="•"/>
              <a:defRPr sz="28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chemeClr val="accent1"/>
              </a:buClr>
              <a:buFont typeface="Arial" pitchFamily="34" charset="0"/>
              <a:buChar char="•"/>
              <a:defRPr sz="19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14</a:t>
            </a:fld>
            <a:endParaRPr lang="en-US" altLang="en-US" sz="1477">
              <a:solidFill>
                <a:srgbClr val="FFFFFF"/>
              </a:solidFill>
            </a:endParaRPr>
          </a:p>
        </p:txBody>
      </p:sp>
      <p:sp>
        <p:nvSpPr>
          <p:cNvPr id="9" name="Text Box 2">
            <a:extLst>
              <a:ext uri="{FF2B5EF4-FFF2-40B4-BE49-F238E27FC236}">
                <a16:creationId xmlns:a16="http://schemas.microsoft.com/office/drawing/2014/main" id="{ACAABA1A-27CD-4783-936C-0F1384142311}"/>
              </a:ext>
            </a:extLst>
          </p:cNvPr>
          <p:cNvSpPr txBox="1">
            <a:spLocks noChangeArrowheads="1"/>
          </p:cNvSpPr>
          <p:nvPr/>
        </p:nvSpPr>
        <p:spPr bwMode="auto">
          <a:xfrm rot="16200000">
            <a:off x="-3167548" y="3212451"/>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sz="2400" dirty="0">
                <a:solidFill>
                  <a:schemeClr val="bg1"/>
                </a:solidFill>
              </a:rPr>
              <a:t>INTRODUCTION</a:t>
            </a:r>
            <a:endParaRPr lang="en-US" altLang="en-US" sz="2800" dirty="0">
              <a:solidFill>
                <a:schemeClr val="bg1"/>
              </a:solidFill>
            </a:endParaRPr>
          </a:p>
        </p:txBody>
      </p:sp>
    </p:spTree>
    <p:extLst>
      <p:ext uri="{BB962C8B-B14F-4D97-AF65-F5344CB8AC3E}">
        <p14:creationId xmlns:p14="http://schemas.microsoft.com/office/powerpoint/2010/main" val="69639031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idx="1"/>
          </p:nvPr>
        </p:nvSpPr>
        <p:spPr>
          <a:xfrm>
            <a:off x="457200" y="1529862"/>
            <a:ext cx="8229600" cy="1557411"/>
          </a:xfrm>
        </p:spPr>
        <p:txBody>
          <a:bodyPr/>
          <a:lstStyle/>
          <a:p>
            <a:pPr marL="659440" indent="-659440">
              <a:spcBef>
                <a:spcPct val="0"/>
              </a:spcBef>
            </a:pPr>
            <a:r>
              <a:rPr lang="en-US" altLang="en-US" sz="1846" b="1" i="1" dirty="0">
                <a:cs typeface="Times New Roman" pitchFamily="18" charset="0"/>
              </a:rPr>
              <a:t>Exercise 1</a:t>
            </a:r>
          </a:p>
          <a:p>
            <a:pPr marL="659440" indent="-659440">
              <a:spcBef>
                <a:spcPct val="0"/>
              </a:spcBef>
            </a:pPr>
            <a:r>
              <a:rPr lang="en-US" altLang="en-US" sz="1846" b="1" i="1" dirty="0">
                <a:solidFill>
                  <a:schemeClr val="tx2">
                    <a:lumMod val="20000"/>
                    <a:lumOff val="80000"/>
                  </a:schemeClr>
                </a:solidFill>
                <a:cs typeface="Times New Roman" pitchFamily="18" charset="0"/>
              </a:rPr>
              <a:t>1. Draw the AOA Network Diagram</a:t>
            </a:r>
          </a:p>
          <a:p>
            <a:pPr marL="659440" indent="-659440">
              <a:spcBef>
                <a:spcPct val="0"/>
              </a:spcBef>
            </a:pPr>
            <a:r>
              <a:rPr lang="en-US" altLang="en-US" sz="1846" b="1" i="1" dirty="0">
                <a:solidFill>
                  <a:srgbClr val="00B0F0"/>
                </a:solidFill>
                <a:cs typeface="Times New Roman" pitchFamily="18" charset="0"/>
              </a:rPr>
              <a:t>2. What is the critical path?</a:t>
            </a:r>
          </a:p>
          <a:p>
            <a:pPr marL="269638" indent="-269638">
              <a:spcBef>
                <a:spcPct val="0"/>
              </a:spcBef>
            </a:pPr>
            <a:r>
              <a:rPr lang="en-US" altLang="en-US" sz="1846" b="1" i="1" dirty="0">
                <a:solidFill>
                  <a:schemeClr val="tx2">
                    <a:lumMod val="20000"/>
                    <a:lumOff val="80000"/>
                  </a:schemeClr>
                </a:solidFill>
                <a:cs typeface="Times New Roman" pitchFamily="18" charset="0"/>
              </a:rPr>
              <a:t>3. How many days can activity F slip without extending the project end date?</a:t>
            </a:r>
          </a:p>
        </p:txBody>
      </p:sp>
      <p:sp>
        <p:nvSpPr>
          <p:cNvPr id="148484" name="Slide Number Placeholder 2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0CEDE16E-97F9-4AB8-A0B9-4960AE76E2A8}" type="slidenum">
              <a:rPr lang="en-US" altLang="en-US" sz="1477">
                <a:solidFill>
                  <a:srgbClr val="FFFFFF"/>
                </a:solidFill>
              </a:rPr>
              <a:pPr eaLnBrk="1" hangingPunct="1">
                <a:spcBef>
                  <a:spcPct val="0"/>
                </a:spcBef>
                <a:buClrTx/>
                <a:buSzTx/>
                <a:buFontTx/>
                <a:buNone/>
              </a:pPr>
              <a:t>140</a:t>
            </a:fld>
            <a:endParaRPr lang="en-US" altLang="en-US" sz="1477">
              <a:solidFill>
                <a:srgbClr val="FFFFFF"/>
              </a:solidFill>
            </a:endParaRPr>
          </a:p>
        </p:txBody>
      </p:sp>
      <p:sp>
        <p:nvSpPr>
          <p:cNvPr id="27" name="TextBox 26"/>
          <p:cNvSpPr txBox="1"/>
          <p:nvPr/>
        </p:nvSpPr>
        <p:spPr>
          <a:xfrm>
            <a:off x="6934200" y="3048000"/>
            <a:ext cx="1479452" cy="603883"/>
          </a:xfrm>
          <a:prstGeom prst="rect">
            <a:avLst/>
          </a:prstGeom>
          <a:noFill/>
        </p:spPr>
        <p:txBody>
          <a:bodyPr wrap="square" rtlCol="0">
            <a:spAutoFit/>
          </a:bodyPr>
          <a:lstStyle/>
          <a:p>
            <a:r>
              <a:rPr lang="en-US" sz="1662" dirty="0"/>
              <a:t>Path 2</a:t>
            </a:r>
          </a:p>
          <a:p>
            <a:r>
              <a:rPr lang="en-US" sz="1662" dirty="0"/>
              <a:t>Duration = 12</a:t>
            </a:r>
          </a:p>
        </p:txBody>
      </p:sp>
      <p:sp>
        <p:nvSpPr>
          <p:cNvPr id="26" name="Title 2">
            <a:extLst>
              <a:ext uri="{FF2B5EF4-FFF2-40B4-BE49-F238E27FC236}">
                <a16:creationId xmlns:a16="http://schemas.microsoft.com/office/drawing/2014/main" id="{28AD2683-B2C1-44B3-B71A-F22505A75E14}"/>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
        <p:nvSpPr>
          <p:cNvPr id="28" name="Oval 27"/>
          <p:cNvSpPr/>
          <p:nvPr/>
        </p:nvSpPr>
        <p:spPr>
          <a:xfrm>
            <a:off x="1155896" y="4291603"/>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29" name="Oval 28"/>
          <p:cNvSpPr/>
          <p:nvPr/>
        </p:nvSpPr>
        <p:spPr>
          <a:xfrm>
            <a:off x="2725711" y="4262677"/>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30" name="Oval 29"/>
          <p:cNvSpPr/>
          <p:nvPr/>
        </p:nvSpPr>
        <p:spPr>
          <a:xfrm>
            <a:off x="5029200" y="4291761"/>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31" name="Oval 30"/>
          <p:cNvSpPr/>
          <p:nvPr/>
        </p:nvSpPr>
        <p:spPr>
          <a:xfrm>
            <a:off x="6992653" y="4291761"/>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32" name="Straight Arrow Connector 31"/>
          <p:cNvCxnSpPr>
            <a:stCxn id="28" idx="6"/>
            <a:endCxn id="29" idx="2"/>
          </p:cNvCxnSpPr>
          <p:nvPr/>
        </p:nvCxnSpPr>
        <p:spPr>
          <a:xfrm flipV="1">
            <a:off x="1409114" y="4389286"/>
            <a:ext cx="1316597" cy="28926"/>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6"/>
            <a:endCxn id="35" idx="2"/>
          </p:cNvCxnSpPr>
          <p:nvPr/>
        </p:nvCxnSpPr>
        <p:spPr>
          <a:xfrm flipV="1">
            <a:off x="2978929" y="3296304"/>
            <a:ext cx="2486639" cy="109298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6"/>
            <a:endCxn id="31" idx="2"/>
          </p:cNvCxnSpPr>
          <p:nvPr/>
        </p:nvCxnSpPr>
        <p:spPr>
          <a:xfrm>
            <a:off x="5282418" y="4418370"/>
            <a:ext cx="1710235" cy="0"/>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465568" y="3169695"/>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36" name="Text Box 15"/>
          <p:cNvSpPr txBox="1">
            <a:spLocks noChangeArrowheads="1"/>
          </p:cNvSpPr>
          <p:nvPr/>
        </p:nvSpPr>
        <p:spPr bwMode="auto">
          <a:xfrm>
            <a:off x="1628969" y="3969521"/>
            <a:ext cx="87688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(A, 3)</a:t>
            </a:r>
          </a:p>
        </p:txBody>
      </p:sp>
      <p:sp>
        <p:nvSpPr>
          <p:cNvPr id="37" name="Text Box 13"/>
          <p:cNvSpPr txBox="1">
            <a:spLocks noChangeArrowheads="1"/>
          </p:cNvSpPr>
          <p:nvPr/>
        </p:nvSpPr>
        <p:spPr bwMode="auto">
          <a:xfrm>
            <a:off x="3538598" y="3422913"/>
            <a:ext cx="829768"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(B, 4)</a:t>
            </a:r>
          </a:p>
        </p:txBody>
      </p:sp>
      <p:sp>
        <p:nvSpPr>
          <p:cNvPr id="38" name="Text Box 24"/>
          <p:cNvSpPr txBox="1">
            <a:spLocks noChangeArrowheads="1"/>
          </p:cNvSpPr>
          <p:nvPr/>
        </p:nvSpPr>
        <p:spPr bwMode="auto">
          <a:xfrm>
            <a:off x="3772098" y="4067303"/>
            <a:ext cx="877089"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(C, 8)</a:t>
            </a:r>
          </a:p>
        </p:txBody>
      </p:sp>
      <p:sp>
        <p:nvSpPr>
          <p:cNvPr id="39" name="Text Box 25"/>
          <p:cNvSpPr txBox="1">
            <a:spLocks noChangeArrowheads="1"/>
          </p:cNvSpPr>
          <p:nvPr/>
        </p:nvSpPr>
        <p:spPr bwMode="auto">
          <a:xfrm>
            <a:off x="5592177" y="4111179"/>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(D, 1)</a:t>
            </a:r>
          </a:p>
        </p:txBody>
      </p:sp>
      <p:sp>
        <p:nvSpPr>
          <p:cNvPr id="40" name="Text Box 14"/>
          <p:cNvSpPr txBox="1">
            <a:spLocks noChangeArrowheads="1"/>
          </p:cNvSpPr>
          <p:nvPr/>
        </p:nvSpPr>
        <p:spPr bwMode="auto">
          <a:xfrm>
            <a:off x="4130120" y="4689845"/>
            <a:ext cx="813289"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(E,4)</a:t>
            </a:r>
          </a:p>
        </p:txBody>
      </p:sp>
      <p:cxnSp>
        <p:nvCxnSpPr>
          <p:cNvPr id="41" name="Straight Arrow Connector 40"/>
          <p:cNvCxnSpPr>
            <a:stCxn id="29" idx="6"/>
            <a:endCxn id="30" idx="2"/>
          </p:cNvCxnSpPr>
          <p:nvPr/>
        </p:nvCxnSpPr>
        <p:spPr>
          <a:xfrm>
            <a:off x="2978929" y="4389286"/>
            <a:ext cx="2050271" cy="29084"/>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022645" y="5254544"/>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53" name="Straight Arrow Connector 52"/>
          <p:cNvCxnSpPr>
            <a:stCxn id="29" idx="6"/>
            <a:endCxn id="52" idx="2"/>
          </p:cNvCxnSpPr>
          <p:nvPr/>
        </p:nvCxnSpPr>
        <p:spPr>
          <a:xfrm>
            <a:off x="2978929" y="4389286"/>
            <a:ext cx="2043716" cy="99186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6"/>
            <a:endCxn id="31" idx="3"/>
          </p:cNvCxnSpPr>
          <p:nvPr/>
        </p:nvCxnSpPr>
        <p:spPr>
          <a:xfrm flipV="1">
            <a:off x="5275863" y="4507896"/>
            <a:ext cx="1753873" cy="87325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5" name="Text Box 25"/>
          <p:cNvSpPr txBox="1">
            <a:spLocks noChangeArrowheads="1"/>
          </p:cNvSpPr>
          <p:nvPr/>
        </p:nvSpPr>
        <p:spPr bwMode="auto">
          <a:xfrm>
            <a:off x="6026190" y="5080593"/>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(F, 3)</a:t>
            </a:r>
          </a:p>
        </p:txBody>
      </p:sp>
      <p:cxnSp>
        <p:nvCxnSpPr>
          <p:cNvPr id="56" name="Straight Arrow Connector 55"/>
          <p:cNvCxnSpPr/>
          <p:nvPr/>
        </p:nvCxnSpPr>
        <p:spPr>
          <a:xfrm>
            <a:off x="5718786" y="3422913"/>
            <a:ext cx="1407946" cy="8688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5" name="Text Box 25"/>
          <p:cNvSpPr txBox="1">
            <a:spLocks noChangeArrowheads="1"/>
          </p:cNvSpPr>
          <p:nvPr/>
        </p:nvSpPr>
        <p:spPr bwMode="auto">
          <a:xfrm>
            <a:off x="6026190" y="3433717"/>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(G, 2)</a:t>
            </a:r>
          </a:p>
        </p:txBody>
      </p:sp>
      <p:cxnSp>
        <p:nvCxnSpPr>
          <p:cNvPr id="66" name="Straight Arrow Connector 65"/>
          <p:cNvCxnSpPr>
            <a:stCxn id="30" idx="7"/>
            <a:endCxn id="35" idx="4"/>
          </p:cNvCxnSpPr>
          <p:nvPr/>
        </p:nvCxnSpPr>
        <p:spPr>
          <a:xfrm flipV="1">
            <a:off x="5245335" y="3422913"/>
            <a:ext cx="346842" cy="905931"/>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8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idx="1"/>
          </p:nvPr>
        </p:nvSpPr>
        <p:spPr>
          <a:xfrm>
            <a:off x="457200" y="1529862"/>
            <a:ext cx="8229600" cy="1557411"/>
          </a:xfrm>
        </p:spPr>
        <p:txBody>
          <a:bodyPr/>
          <a:lstStyle/>
          <a:p>
            <a:pPr marL="659440" indent="-659440">
              <a:spcBef>
                <a:spcPct val="0"/>
              </a:spcBef>
            </a:pPr>
            <a:r>
              <a:rPr lang="en-US" altLang="en-US" sz="1846" b="1" i="1" dirty="0">
                <a:cs typeface="Times New Roman" pitchFamily="18" charset="0"/>
              </a:rPr>
              <a:t>Exercise 1</a:t>
            </a:r>
          </a:p>
          <a:p>
            <a:pPr marL="659440" indent="-659440">
              <a:spcBef>
                <a:spcPct val="0"/>
              </a:spcBef>
            </a:pPr>
            <a:r>
              <a:rPr lang="en-US" altLang="en-US" sz="1846" b="1" i="1" dirty="0">
                <a:solidFill>
                  <a:schemeClr val="tx2">
                    <a:lumMod val="20000"/>
                    <a:lumOff val="80000"/>
                  </a:schemeClr>
                </a:solidFill>
                <a:cs typeface="Times New Roman" pitchFamily="18" charset="0"/>
              </a:rPr>
              <a:t>1. Draw the AOA Network Diagram</a:t>
            </a:r>
          </a:p>
          <a:p>
            <a:pPr marL="659440" indent="-659440">
              <a:spcBef>
                <a:spcPct val="0"/>
              </a:spcBef>
            </a:pPr>
            <a:r>
              <a:rPr lang="en-US" altLang="en-US" sz="1846" b="1" i="1" dirty="0">
                <a:solidFill>
                  <a:srgbClr val="00B0F0"/>
                </a:solidFill>
                <a:cs typeface="Times New Roman" pitchFamily="18" charset="0"/>
              </a:rPr>
              <a:t>2. What is the critical path?</a:t>
            </a:r>
          </a:p>
          <a:p>
            <a:pPr marL="269638" indent="-269638">
              <a:spcBef>
                <a:spcPct val="0"/>
              </a:spcBef>
            </a:pPr>
            <a:r>
              <a:rPr lang="en-US" altLang="en-US" sz="1846" b="1" i="1" dirty="0">
                <a:solidFill>
                  <a:schemeClr val="tx2">
                    <a:lumMod val="20000"/>
                    <a:lumOff val="80000"/>
                  </a:schemeClr>
                </a:solidFill>
                <a:cs typeface="Times New Roman" pitchFamily="18" charset="0"/>
              </a:rPr>
              <a:t>3. How many days can activity F slip without extending the project end date?</a:t>
            </a:r>
          </a:p>
        </p:txBody>
      </p:sp>
      <p:sp>
        <p:nvSpPr>
          <p:cNvPr id="148484" name="Slide Number Placeholder 2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0CEDE16E-97F9-4AB8-A0B9-4960AE76E2A8}" type="slidenum">
              <a:rPr lang="en-US" altLang="en-US" sz="1477">
                <a:solidFill>
                  <a:srgbClr val="FFFFFF"/>
                </a:solidFill>
              </a:rPr>
              <a:pPr eaLnBrk="1" hangingPunct="1">
                <a:spcBef>
                  <a:spcPct val="0"/>
                </a:spcBef>
                <a:buClrTx/>
                <a:buSzTx/>
                <a:buFontTx/>
                <a:buNone/>
              </a:pPr>
              <a:t>141</a:t>
            </a:fld>
            <a:endParaRPr lang="en-US" altLang="en-US" sz="1477">
              <a:solidFill>
                <a:srgbClr val="FFFFFF"/>
              </a:solidFill>
            </a:endParaRPr>
          </a:p>
        </p:txBody>
      </p:sp>
      <p:sp>
        <p:nvSpPr>
          <p:cNvPr id="27" name="TextBox 26"/>
          <p:cNvSpPr txBox="1"/>
          <p:nvPr/>
        </p:nvSpPr>
        <p:spPr>
          <a:xfrm>
            <a:off x="6781800" y="2895600"/>
            <a:ext cx="1479452" cy="603883"/>
          </a:xfrm>
          <a:prstGeom prst="rect">
            <a:avLst/>
          </a:prstGeom>
          <a:noFill/>
        </p:spPr>
        <p:txBody>
          <a:bodyPr wrap="square" rtlCol="0">
            <a:spAutoFit/>
          </a:bodyPr>
          <a:lstStyle/>
          <a:p>
            <a:r>
              <a:rPr lang="en-US" sz="1662" dirty="0"/>
              <a:t>Path 3</a:t>
            </a:r>
          </a:p>
          <a:p>
            <a:r>
              <a:rPr lang="en-US" sz="1662" dirty="0"/>
              <a:t>Duration = 13</a:t>
            </a:r>
          </a:p>
        </p:txBody>
      </p:sp>
      <p:sp>
        <p:nvSpPr>
          <p:cNvPr id="26" name="Title 2">
            <a:extLst>
              <a:ext uri="{FF2B5EF4-FFF2-40B4-BE49-F238E27FC236}">
                <a16:creationId xmlns:a16="http://schemas.microsoft.com/office/drawing/2014/main" id="{93F500F0-F7F7-49F9-9060-FE30E6723FA6}"/>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
        <p:nvSpPr>
          <p:cNvPr id="28" name="Oval 27"/>
          <p:cNvSpPr/>
          <p:nvPr/>
        </p:nvSpPr>
        <p:spPr>
          <a:xfrm>
            <a:off x="1155896" y="4291603"/>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29" name="Oval 28"/>
          <p:cNvSpPr/>
          <p:nvPr/>
        </p:nvSpPr>
        <p:spPr>
          <a:xfrm>
            <a:off x="2725711" y="4262677"/>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30" name="Oval 29"/>
          <p:cNvSpPr/>
          <p:nvPr/>
        </p:nvSpPr>
        <p:spPr>
          <a:xfrm>
            <a:off x="5029200" y="4291761"/>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31" name="Oval 30"/>
          <p:cNvSpPr/>
          <p:nvPr/>
        </p:nvSpPr>
        <p:spPr>
          <a:xfrm>
            <a:off x="6992653" y="4291761"/>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32" name="Straight Arrow Connector 31"/>
          <p:cNvCxnSpPr>
            <a:stCxn id="28" idx="6"/>
            <a:endCxn id="29" idx="2"/>
          </p:cNvCxnSpPr>
          <p:nvPr/>
        </p:nvCxnSpPr>
        <p:spPr>
          <a:xfrm flipV="1">
            <a:off x="1409114" y="4389286"/>
            <a:ext cx="1316597" cy="28926"/>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6"/>
            <a:endCxn id="35" idx="2"/>
          </p:cNvCxnSpPr>
          <p:nvPr/>
        </p:nvCxnSpPr>
        <p:spPr>
          <a:xfrm flipV="1">
            <a:off x="2978929" y="3296304"/>
            <a:ext cx="2486639" cy="109298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6"/>
            <a:endCxn id="31" idx="2"/>
          </p:cNvCxnSpPr>
          <p:nvPr/>
        </p:nvCxnSpPr>
        <p:spPr>
          <a:xfrm>
            <a:off x="5282418" y="4418370"/>
            <a:ext cx="171023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465568" y="3169695"/>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36" name="Text Box 15"/>
          <p:cNvSpPr txBox="1">
            <a:spLocks noChangeArrowheads="1"/>
          </p:cNvSpPr>
          <p:nvPr/>
        </p:nvSpPr>
        <p:spPr bwMode="auto">
          <a:xfrm>
            <a:off x="1628969" y="3969521"/>
            <a:ext cx="87688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(A, 3)</a:t>
            </a:r>
          </a:p>
        </p:txBody>
      </p:sp>
      <p:sp>
        <p:nvSpPr>
          <p:cNvPr id="37" name="Text Box 13"/>
          <p:cNvSpPr txBox="1">
            <a:spLocks noChangeArrowheads="1"/>
          </p:cNvSpPr>
          <p:nvPr/>
        </p:nvSpPr>
        <p:spPr bwMode="auto">
          <a:xfrm>
            <a:off x="3538598" y="3422913"/>
            <a:ext cx="829768"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(B, 4)</a:t>
            </a:r>
          </a:p>
        </p:txBody>
      </p:sp>
      <p:sp>
        <p:nvSpPr>
          <p:cNvPr id="38" name="Text Box 24"/>
          <p:cNvSpPr txBox="1">
            <a:spLocks noChangeArrowheads="1"/>
          </p:cNvSpPr>
          <p:nvPr/>
        </p:nvSpPr>
        <p:spPr bwMode="auto">
          <a:xfrm>
            <a:off x="3772098" y="4067303"/>
            <a:ext cx="877089"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(C, 8)</a:t>
            </a:r>
          </a:p>
        </p:txBody>
      </p:sp>
      <p:sp>
        <p:nvSpPr>
          <p:cNvPr id="39" name="Text Box 25"/>
          <p:cNvSpPr txBox="1">
            <a:spLocks noChangeArrowheads="1"/>
          </p:cNvSpPr>
          <p:nvPr/>
        </p:nvSpPr>
        <p:spPr bwMode="auto">
          <a:xfrm>
            <a:off x="5592177" y="4111179"/>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(D, 1)</a:t>
            </a:r>
          </a:p>
        </p:txBody>
      </p:sp>
      <p:sp>
        <p:nvSpPr>
          <p:cNvPr id="40" name="Text Box 14"/>
          <p:cNvSpPr txBox="1">
            <a:spLocks noChangeArrowheads="1"/>
          </p:cNvSpPr>
          <p:nvPr/>
        </p:nvSpPr>
        <p:spPr bwMode="auto">
          <a:xfrm>
            <a:off x="4130120" y="4689845"/>
            <a:ext cx="813289"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(E,4)</a:t>
            </a:r>
          </a:p>
        </p:txBody>
      </p:sp>
      <p:cxnSp>
        <p:nvCxnSpPr>
          <p:cNvPr id="41" name="Straight Arrow Connector 40"/>
          <p:cNvCxnSpPr>
            <a:stCxn id="29" idx="6"/>
            <a:endCxn id="30" idx="2"/>
          </p:cNvCxnSpPr>
          <p:nvPr/>
        </p:nvCxnSpPr>
        <p:spPr>
          <a:xfrm>
            <a:off x="2978929" y="4389286"/>
            <a:ext cx="2050271" cy="29084"/>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022645" y="5254544"/>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53" name="Straight Arrow Connector 52"/>
          <p:cNvCxnSpPr>
            <a:stCxn id="29" idx="6"/>
            <a:endCxn id="52" idx="2"/>
          </p:cNvCxnSpPr>
          <p:nvPr/>
        </p:nvCxnSpPr>
        <p:spPr>
          <a:xfrm>
            <a:off x="2978929" y="4389286"/>
            <a:ext cx="2043716" cy="99186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6"/>
            <a:endCxn id="31" idx="3"/>
          </p:cNvCxnSpPr>
          <p:nvPr/>
        </p:nvCxnSpPr>
        <p:spPr>
          <a:xfrm flipV="1">
            <a:off x="5275863" y="4507896"/>
            <a:ext cx="1753873" cy="87325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5" name="Text Box 25"/>
          <p:cNvSpPr txBox="1">
            <a:spLocks noChangeArrowheads="1"/>
          </p:cNvSpPr>
          <p:nvPr/>
        </p:nvSpPr>
        <p:spPr bwMode="auto">
          <a:xfrm>
            <a:off x="6026190" y="5080593"/>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(F, 3)</a:t>
            </a:r>
          </a:p>
        </p:txBody>
      </p:sp>
      <p:cxnSp>
        <p:nvCxnSpPr>
          <p:cNvPr id="56" name="Straight Arrow Connector 55"/>
          <p:cNvCxnSpPr/>
          <p:nvPr/>
        </p:nvCxnSpPr>
        <p:spPr>
          <a:xfrm>
            <a:off x="5718786" y="3422913"/>
            <a:ext cx="1407946" cy="86884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65" name="Text Box 25"/>
          <p:cNvSpPr txBox="1">
            <a:spLocks noChangeArrowheads="1"/>
          </p:cNvSpPr>
          <p:nvPr/>
        </p:nvSpPr>
        <p:spPr bwMode="auto">
          <a:xfrm>
            <a:off x="6026190" y="3433717"/>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(G, 2)</a:t>
            </a:r>
          </a:p>
        </p:txBody>
      </p:sp>
      <p:cxnSp>
        <p:nvCxnSpPr>
          <p:cNvPr id="66" name="Straight Arrow Connector 65"/>
          <p:cNvCxnSpPr>
            <a:stCxn id="30" idx="7"/>
            <a:endCxn id="35" idx="4"/>
          </p:cNvCxnSpPr>
          <p:nvPr/>
        </p:nvCxnSpPr>
        <p:spPr>
          <a:xfrm flipV="1">
            <a:off x="5245335" y="3422913"/>
            <a:ext cx="346842" cy="905931"/>
          </a:xfrm>
          <a:prstGeom prst="straightConnector1">
            <a:avLst/>
          </a:prstGeom>
          <a:ln w="254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77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idx="1"/>
          </p:nvPr>
        </p:nvSpPr>
        <p:spPr>
          <a:xfrm>
            <a:off x="457200" y="1529862"/>
            <a:ext cx="8229600" cy="1557411"/>
          </a:xfrm>
        </p:spPr>
        <p:txBody>
          <a:bodyPr/>
          <a:lstStyle/>
          <a:p>
            <a:pPr marL="659440" indent="-659440">
              <a:spcBef>
                <a:spcPct val="0"/>
              </a:spcBef>
            </a:pPr>
            <a:r>
              <a:rPr lang="en-US" altLang="en-US" sz="1846" b="1" i="1" dirty="0">
                <a:cs typeface="Times New Roman" pitchFamily="18" charset="0"/>
              </a:rPr>
              <a:t>Exercise 1</a:t>
            </a:r>
          </a:p>
          <a:p>
            <a:pPr marL="659440" indent="-659440">
              <a:spcBef>
                <a:spcPct val="0"/>
              </a:spcBef>
            </a:pPr>
            <a:r>
              <a:rPr lang="en-US" altLang="en-US" sz="1846" b="1" i="1" dirty="0">
                <a:solidFill>
                  <a:schemeClr val="tx2">
                    <a:lumMod val="20000"/>
                    <a:lumOff val="80000"/>
                  </a:schemeClr>
                </a:solidFill>
                <a:cs typeface="Times New Roman" pitchFamily="18" charset="0"/>
              </a:rPr>
              <a:t>1. Draw the AOA Network Diagram</a:t>
            </a:r>
          </a:p>
          <a:p>
            <a:pPr marL="659440" indent="-659440">
              <a:spcBef>
                <a:spcPct val="0"/>
              </a:spcBef>
            </a:pPr>
            <a:r>
              <a:rPr lang="en-US" altLang="en-US" sz="1846" b="1" i="1" dirty="0">
                <a:solidFill>
                  <a:srgbClr val="00B0F0"/>
                </a:solidFill>
                <a:cs typeface="Times New Roman" pitchFamily="18" charset="0"/>
              </a:rPr>
              <a:t>2. What is the critical path?</a:t>
            </a:r>
          </a:p>
          <a:p>
            <a:pPr marL="269638" indent="-269638">
              <a:spcBef>
                <a:spcPct val="0"/>
              </a:spcBef>
            </a:pPr>
            <a:r>
              <a:rPr lang="en-US" altLang="en-US" sz="1846" b="1" i="1" dirty="0">
                <a:solidFill>
                  <a:schemeClr val="tx2">
                    <a:lumMod val="20000"/>
                    <a:lumOff val="80000"/>
                  </a:schemeClr>
                </a:solidFill>
                <a:cs typeface="Times New Roman" pitchFamily="18" charset="0"/>
              </a:rPr>
              <a:t>3. How many days can activity F slip without extending the project end date?</a:t>
            </a:r>
          </a:p>
        </p:txBody>
      </p:sp>
      <p:sp>
        <p:nvSpPr>
          <p:cNvPr id="148484" name="Slide Number Placeholder 2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0CEDE16E-97F9-4AB8-A0B9-4960AE76E2A8}" type="slidenum">
              <a:rPr lang="en-US" altLang="en-US" sz="1477">
                <a:solidFill>
                  <a:srgbClr val="FFFFFF"/>
                </a:solidFill>
              </a:rPr>
              <a:pPr eaLnBrk="1" hangingPunct="1">
                <a:spcBef>
                  <a:spcPct val="0"/>
                </a:spcBef>
                <a:buClrTx/>
                <a:buSzTx/>
                <a:buFontTx/>
                <a:buNone/>
              </a:pPr>
              <a:t>142</a:t>
            </a:fld>
            <a:endParaRPr lang="en-US" altLang="en-US" sz="1477">
              <a:solidFill>
                <a:srgbClr val="FFFFFF"/>
              </a:solidFill>
            </a:endParaRPr>
          </a:p>
        </p:txBody>
      </p:sp>
      <p:sp>
        <p:nvSpPr>
          <p:cNvPr id="27" name="TextBox 26"/>
          <p:cNvSpPr txBox="1"/>
          <p:nvPr/>
        </p:nvSpPr>
        <p:spPr>
          <a:xfrm>
            <a:off x="7239000" y="3124200"/>
            <a:ext cx="1479452" cy="603883"/>
          </a:xfrm>
          <a:prstGeom prst="rect">
            <a:avLst/>
          </a:prstGeom>
          <a:noFill/>
        </p:spPr>
        <p:txBody>
          <a:bodyPr wrap="square" rtlCol="0">
            <a:spAutoFit/>
          </a:bodyPr>
          <a:lstStyle/>
          <a:p>
            <a:r>
              <a:rPr lang="en-US" sz="1662" dirty="0"/>
              <a:t>Path 4</a:t>
            </a:r>
          </a:p>
          <a:p>
            <a:r>
              <a:rPr lang="en-US" sz="1662" dirty="0"/>
              <a:t>Duration = 10</a:t>
            </a:r>
          </a:p>
        </p:txBody>
      </p:sp>
      <p:sp>
        <p:nvSpPr>
          <p:cNvPr id="26" name="Title 2">
            <a:extLst>
              <a:ext uri="{FF2B5EF4-FFF2-40B4-BE49-F238E27FC236}">
                <a16:creationId xmlns:a16="http://schemas.microsoft.com/office/drawing/2014/main" id="{D9CED4F8-6BB6-491E-A129-208CED23EBDF}"/>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
        <p:nvSpPr>
          <p:cNvPr id="28" name="Oval 27"/>
          <p:cNvSpPr/>
          <p:nvPr/>
        </p:nvSpPr>
        <p:spPr>
          <a:xfrm>
            <a:off x="1155896" y="4291603"/>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29" name="Oval 28"/>
          <p:cNvSpPr/>
          <p:nvPr/>
        </p:nvSpPr>
        <p:spPr>
          <a:xfrm>
            <a:off x="2725711" y="4262677"/>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30" name="Oval 29"/>
          <p:cNvSpPr/>
          <p:nvPr/>
        </p:nvSpPr>
        <p:spPr>
          <a:xfrm>
            <a:off x="5029200" y="4291761"/>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31" name="Oval 30"/>
          <p:cNvSpPr/>
          <p:nvPr/>
        </p:nvSpPr>
        <p:spPr>
          <a:xfrm>
            <a:off x="6992653" y="4291761"/>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32" name="Straight Arrow Connector 31"/>
          <p:cNvCxnSpPr>
            <a:stCxn id="28" idx="6"/>
            <a:endCxn id="29" idx="2"/>
          </p:cNvCxnSpPr>
          <p:nvPr/>
        </p:nvCxnSpPr>
        <p:spPr>
          <a:xfrm flipV="1">
            <a:off x="1409114" y="4389286"/>
            <a:ext cx="1316597" cy="28926"/>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6"/>
            <a:endCxn id="35" idx="2"/>
          </p:cNvCxnSpPr>
          <p:nvPr/>
        </p:nvCxnSpPr>
        <p:spPr>
          <a:xfrm flipV="1">
            <a:off x="2978929" y="3296304"/>
            <a:ext cx="2486639" cy="109298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6"/>
            <a:endCxn id="31" idx="2"/>
          </p:cNvCxnSpPr>
          <p:nvPr/>
        </p:nvCxnSpPr>
        <p:spPr>
          <a:xfrm>
            <a:off x="5282418" y="4418370"/>
            <a:ext cx="171023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465568" y="3169695"/>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36" name="Text Box 15"/>
          <p:cNvSpPr txBox="1">
            <a:spLocks noChangeArrowheads="1"/>
          </p:cNvSpPr>
          <p:nvPr/>
        </p:nvSpPr>
        <p:spPr bwMode="auto">
          <a:xfrm>
            <a:off x="1628969" y="3969521"/>
            <a:ext cx="87688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(A, 3)</a:t>
            </a:r>
          </a:p>
        </p:txBody>
      </p:sp>
      <p:sp>
        <p:nvSpPr>
          <p:cNvPr id="37" name="Text Box 13"/>
          <p:cNvSpPr txBox="1">
            <a:spLocks noChangeArrowheads="1"/>
          </p:cNvSpPr>
          <p:nvPr/>
        </p:nvSpPr>
        <p:spPr bwMode="auto">
          <a:xfrm>
            <a:off x="3538598" y="3422913"/>
            <a:ext cx="829768"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(B, 4)</a:t>
            </a:r>
          </a:p>
        </p:txBody>
      </p:sp>
      <p:sp>
        <p:nvSpPr>
          <p:cNvPr id="38" name="Text Box 24"/>
          <p:cNvSpPr txBox="1">
            <a:spLocks noChangeArrowheads="1"/>
          </p:cNvSpPr>
          <p:nvPr/>
        </p:nvSpPr>
        <p:spPr bwMode="auto">
          <a:xfrm>
            <a:off x="3772098" y="4067303"/>
            <a:ext cx="877089"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(C, 8)</a:t>
            </a:r>
          </a:p>
        </p:txBody>
      </p:sp>
      <p:sp>
        <p:nvSpPr>
          <p:cNvPr id="39" name="Text Box 25"/>
          <p:cNvSpPr txBox="1">
            <a:spLocks noChangeArrowheads="1"/>
          </p:cNvSpPr>
          <p:nvPr/>
        </p:nvSpPr>
        <p:spPr bwMode="auto">
          <a:xfrm>
            <a:off x="5592177" y="4111179"/>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(D, 1)</a:t>
            </a:r>
          </a:p>
        </p:txBody>
      </p:sp>
      <p:sp>
        <p:nvSpPr>
          <p:cNvPr id="40" name="Text Box 14"/>
          <p:cNvSpPr txBox="1">
            <a:spLocks noChangeArrowheads="1"/>
          </p:cNvSpPr>
          <p:nvPr/>
        </p:nvSpPr>
        <p:spPr bwMode="auto">
          <a:xfrm>
            <a:off x="4130120" y="4689845"/>
            <a:ext cx="813289"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(E,4)</a:t>
            </a:r>
          </a:p>
        </p:txBody>
      </p:sp>
      <p:cxnSp>
        <p:nvCxnSpPr>
          <p:cNvPr id="41" name="Straight Arrow Connector 40"/>
          <p:cNvCxnSpPr>
            <a:stCxn id="29" idx="6"/>
            <a:endCxn id="30" idx="2"/>
          </p:cNvCxnSpPr>
          <p:nvPr/>
        </p:nvCxnSpPr>
        <p:spPr>
          <a:xfrm>
            <a:off x="2978929" y="4389286"/>
            <a:ext cx="2050271" cy="2908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022645" y="5254544"/>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53" name="Straight Arrow Connector 52"/>
          <p:cNvCxnSpPr>
            <a:stCxn id="29" idx="6"/>
            <a:endCxn id="52" idx="2"/>
          </p:cNvCxnSpPr>
          <p:nvPr/>
        </p:nvCxnSpPr>
        <p:spPr>
          <a:xfrm>
            <a:off x="2978929" y="4389286"/>
            <a:ext cx="2043716" cy="991867"/>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6"/>
            <a:endCxn id="31" idx="3"/>
          </p:cNvCxnSpPr>
          <p:nvPr/>
        </p:nvCxnSpPr>
        <p:spPr>
          <a:xfrm flipV="1">
            <a:off x="5275863" y="4507896"/>
            <a:ext cx="1753873" cy="873257"/>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5" name="Text Box 25"/>
          <p:cNvSpPr txBox="1">
            <a:spLocks noChangeArrowheads="1"/>
          </p:cNvSpPr>
          <p:nvPr/>
        </p:nvSpPr>
        <p:spPr bwMode="auto">
          <a:xfrm>
            <a:off x="6026190" y="5080593"/>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(F, 3)</a:t>
            </a:r>
          </a:p>
        </p:txBody>
      </p:sp>
      <p:cxnSp>
        <p:nvCxnSpPr>
          <p:cNvPr id="56" name="Straight Arrow Connector 55"/>
          <p:cNvCxnSpPr/>
          <p:nvPr/>
        </p:nvCxnSpPr>
        <p:spPr>
          <a:xfrm>
            <a:off x="5718786" y="3422913"/>
            <a:ext cx="1407946" cy="8688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5" name="Text Box 25"/>
          <p:cNvSpPr txBox="1">
            <a:spLocks noChangeArrowheads="1"/>
          </p:cNvSpPr>
          <p:nvPr/>
        </p:nvSpPr>
        <p:spPr bwMode="auto">
          <a:xfrm>
            <a:off x="6026190" y="3433717"/>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(G, 2)</a:t>
            </a:r>
          </a:p>
        </p:txBody>
      </p:sp>
      <p:cxnSp>
        <p:nvCxnSpPr>
          <p:cNvPr id="66" name="Straight Arrow Connector 65"/>
          <p:cNvCxnSpPr>
            <a:stCxn id="30" idx="7"/>
            <a:endCxn id="35" idx="4"/>
          </p:cNvCxnSpPr>
          <p:nvPr/>
        </p:nvCxnSpPr>
        <p:spPr>
          <a:xfrm flipV="1">
            <a:off x="5245335" y="3422913"/>
            <a:ext cx="346842" cy="905931"/>
          </a:xfrm>
          <a:prstGeom prst="straightConnector1">
            <a:avLst/>
          </a:prstGeom>
          <a:ln w="25400">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53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idx="1"/>
          </p:nvPr>
        </p:nvSpPr>
        <p:spPr>
          <a:xfrm>
            <a:off x="457200" y="1529862"/>
            <a:ext cx="8229600" cy="1557411"/>
          </a:xfrm>
        </p:spPr>
        <p:txBody>
          <a:bodyPr/>
          <a:lstStyle/>
          <a:p>
            <a:pPr marL="659440" indent="-659440">
              <a:spcBef>
                <a:spcPct val="0"/>
              </a:spcBef>
            </a:pPr>
            <a:r>
              <a:rPr lang="en-US" altLang="en-US" sz="1846" b="1" i="1" dirty="0">
                <a:cs typeface="Times New Roman" pitchFamily="18" charset="0"/>
              </a:rPr>
              <a:t>Exercise 1</a:t>
            </a:r>
          </a:p>
          <a:p>
            <a:pPr marL="659440" indent="-659440">
              <a:spcBef>
                <a:spcPct val="0"/>
              </a:spcBef>
            </a:pPr>
            <a:r>
              <a:rPr lang="en-US" altLang="en-US" sz="1846" b="1" i="1" dirty="0">
                <a:solidFill>
                  <a:schemeClr val="tx2">
                    <a:lumMod val="20000"/>
                    <a:lumOff val="80000"/>
                  </a:schemeClr>
                </a:solidFill>
                <a:cs typeface="Times New Roman" pitchFamily="18" charset="0"/>
              </a:rPr>
              <a:t>1. Draw the AOA Network Diagram</a:t>
            </a:r>
          </a:p>
          <a:p>
            <a:pPr marL="659440" indent="-659440">
              <a:spcBef>
                <a:spcPct val="0"/>
              </a:spcBef>
            </a:pPr>
            <a:r>
              <a:rPr lang="en-US" altLang="en-US" sz="1846" b="1" i="1" dirty="0">
                <a:solidFill>
                  <a:srgbClr val="00B0F0"/>
                </a:solidFill>
                <a:cs typeface="Times New Roman" pitchFamily="18" charset="0"/>
              </a:rPr>
              <a:t>2. What is the critical path?</a:t>
            </a:r>
          </a:p>
          <a:p>
            <a:pPr marL="269638" indent="-269638">
              <a:spcBef>
                <a:spcPct val="0"/>
              </a:spcBef>
            </a:pPr>
            <a:r>
              <a:rPr lang="en-US" altLang="en-US" sz="1846" b="1" i="1" dirty="0">
                <a:solidFill>
                  <a:schemeClr val="tx2">
                    <a:lumMod val="20000"/>
                    <a:lumOff val="80000"/>
                  </a:schemeClr>
                </a:solidFill>
                <a:cs typeface="Times New Roman" pitchFamily="18" charset="0"/>
              </a:rPr>
              <a:t>3. How many days can activity F slip without extending the project end date?</a:t>
            </a:r>
          </a:p>
        </p:txBody>
      </p:sp>
      <p:sp>
        <p:nvSpPr>
          <p:cNvPr id="148484" name="Slide Number Placeholder 2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0CEDE16E-97F9-4AB8-A0B9-4960AE76E2A8}" type="slidenum">
              <a:rPr lang="en-US" altLang="en-US" sz="1477">
                <a:solidFill>
                  <a:srgbClr val="FFFFFF"/>
                </a:solidFill>
              </a:rPr>
              <a:pPr eaLnBrk="1" hangingPunct="1">
                <a:spcBef>
                  <a:spcPct val="0"/>
                </a:spcBef>
                <a:buClrTx/>
                <a:buSzTx/>
                <a:buFontTx/>
                <a:buNone/>
              </a:pPr>
              <a:t>143</a:t>
            </a:fld>
            <a:endParaRPr lang="en-US" altLang="en-US" sz="1477">
              <a:solidFill>
                <a:srgbClr val="FFFFFF"/>
              </a:solidFill>
            </a:endParaRPr>
          </a:p>
        </p:txBody>
      </p:sp>
      <p:sp>
        <p:nvSpPr>
          <p:cNvPr id="27" name="TextBox 26"/>
          <p:cNvSpPr txBox="1"/>
          <p:nvPr/>
        </p:nvSpPr>
        <p:spPr>
          <a:xfrm>
            <a:off x="7391400" y="3193736"/>
            <a:ext cx="1479452" cy="603883"/>
          </a:xfrm>
          <a:prstGeom prst="rect">
            <a:avLst/>
          </a:prstGeom>
          <a:noFill/>
        </p:spPr>
        <p:txBody>
          <a:bodyPr wrap="square" rtlCol="0">
            <a:spAutoFit/>
          </a:bodyPr>
          <a:lstStyle/>
          <a:p>
            <a:r>
              <a:rPr lang="en-US" sz="1662" dirty="0"/>
              <a:t>Critical Path </a:t>
            </a:r>
          </a:p>
          <a:p>
            <a:r>
              <a:rPr lang="en-US" sz="1662" dirty="0"/>
              <a:t>Duration = 13</a:t>
            </a:r>
          </a:p>
        </p:txBody>
      </p:sp>
      <p:sp>
        <p:nvSpPr>
          <p:cNvPr id="26" name="Title 2">
            <a:extLst>
              <a:ext uri="{FF2B5EF4-FFF2-40B4-BE49-F238E27FC236}">
                <a16:creationId xmlns:a16="http://schemas.microsoft.com/office/drawing/2014/main" id="{EF7858E9-0DDF-4821-9271-4C7FD27A4F50}"/>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
        <p:nvSpPr>
          <p:cNvPr id="28" name="Oval 27"/>
          <p:cNvSpPr/>
          <p:nvPr/>
        </p:nvSpPr>
        <p:spPr>
          <a:xfrm>
            <a:off x="1155896" y="4291603"/>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29" name="Oval 28"/>
          <p:cNvSpPr/>
          <p:nvPr/>
        </p:nvSpPr>
        <p:spPr>
          <a:xfrm>
            <a:off x="2725711" y="4262677"/>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30" name="Oval 29"/>
          <p:cNvSpPr/>
          <p:nvPr/>
        </p:nvSpPr>
        <p:spPr>
          <a:xfrm>
            <a:off x="5029200" y="4291761"/>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31" name="Oval 30"/>
          <p:cNvSpPr/>
          <p:nvPr/>
        </p:nvSpPr>
        <p:spPr>
          <a:xfrm>
            <a:off x="6992653" y="4291761"/>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32" name="Straight Arrow Connector 31"/>
          <p:cNvCxnSpPr>
            <a:stCxn id="28" idx="6"/>
            <a:endCxn id="29" idx="2"/>
          </p:cNvCxnSpPr>
          <p:nvPr/>
        </p:nvCxnSpPr>
        <p:spPr>
          <a:xfrm flipV="1">
            <a:off x="1409114" y="4389286"/>
            <a:ext cx="1316597" cy="28926"/>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6"/>
            <a:endCxn id="35" idx="2"/>
          </p:cNvCxnSpPr>
          <p:nvPr/>
        </p:nvCxnSpPr>
        <p:spPr>
          <a:xfrm flipV="1">
            <a:off x="2978929" y="3296304"/>
            <a:ext cx="2486639" cy="109298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6"/>
            <a:endCxn id="31" idx="2"/>
          </p:cNvCxnSpPr>
          <p:nvPr/>
        </p:nvCxnSpPr>
        <p:spPr>
          <a:xfrm>
            <a:off x="5282418" y="4418370"/>
            <a:ext cx="171023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465568" y="3169695"/>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36" name="Text Box 15"/>
          <p:cNvSpPr txBox="1">
            <a:spLocks noChangeArrowheads="1"/>
          </p:cNvSpPr>
          <p:nvPr/>
        </p:nvSpPr>
        <p:spPr bwMode="auto">
          <a:xfrm>
            <a:off x="1628969" y="3969521"/>
            <a:ext cx="87688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(A, 3)</a:t>
            </a:r>
          </a:p>
        </p:txBody>
      </p:sp>
      <p:sp>
        <p:nvSpPr>
          <p:cNvPr id="37" name="Text Box 13"/>
          <p:cNvSpPr txBox="1">
            <a:spLocks noChangeArrowheads="1"/>
          </p:cNvSpPr>
          <p:nvPr/>
        </p:nvSpPr>
        <p:spPr bwMode="auto">
          <a:xfrm>
            <a:off x="3538598" y="3422913"/>
            <a:ext cx="829768"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(B, 4)</a:t>
            </a:r>
          </a:p>
        </p:txBody>
      </p:sp>
      <p:sp>
        <p:nvSpPr>
          <p:cNvPr id="38" name="Text Box 24"/>
          <p:cNvSpPr txBox="1">
            <a:spLocks noChangeArrowheads="1"/>
          </p:cNvSpPr>
          <p:nvPr/>
        </p:nvSpPr>
        <p:spPr bwMode="auto">
          <a:xfrm>
            <a:off x="3772098" y="4067303"/>
            <a:ext cx="877089"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(C, 8)</a:t>
            </a:r>
          </a:p>
        </p:txBody>
      </p:sp>
      <p:sp>
        <p:nvSpPr>
          <p:cNvPr id="39" name="Text Box 25"/>
          <p:cNvSpPr txBox="1">
            <a:spLocks noChangeArrowheads="1"/>
          </p:cNvSpPr>
          <p:nvPr/>
        </p:nvSpPr>
        <p:spPr bwMode="auto">
          <a:xfrm>
            <a:off x="5592177" y="4111179"/>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(D, 1)</a:t>
            </a:r>
          </a:p>
        </p:txBody>
      </p:sp>
      <p:sp>
        <p:nvSpPr>
          <p:cNvPr id="40" name="Text Box 14"/>
          <p:cNvSpPr txBox="1">
            <a:spLocks noChangeArrowheads="1"/>
          </p:cNvSpPr>
          <p:nvPr/>
        </p:nvSpPr>
        <p:spPr bwMode="auto">
          <a:xfrm>
            <a:off x="4130120" y="4689845"/>
            <a:ext cx="813289"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(E,4)</a:t>
            </a:r>
          </a:p>
        </p:txBody>
      </p:sp>
      <p:cxnSp>
        <p:nvCxnSpPr>
          <p:cNvPr id="41" name="Straight Arrow Connector 40"/>
          <p:cNvCxnSpPr>
            <a:stCxn id="29" idx="6"/>
            <a:endCxn id="30" idx="2"/>
          </p:cNvCxnSpPr>
          <p:nvPr/>
        </p:nvCxnSpPr>
        <p:spPr>
          <a:xfrm>
            <a:off x="2978929" y="4389286"/>
            <a:ext cx="2050271" cy="29084"/>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022645" y="5254544"/>
            <a:ext cx="253218" cy="25321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53" name="Straight Arrow Connector 52"/>
          <p:cNvCxnSpPr>
            <a:stCxn id="29" idx="6"/>
            <a:endCxn id="52" idx="2"/>
          </p:cNvCxnSpPr>
          <p:nvPr/>
        </p:nvCxnSpPr>
        <p:spPr>
          <a:xfrm>
            <a:off x="2978929" y="4389286"/>
            <a:ext cx="2043716" cy="99186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6"/>
            <a:endCxn id="31" idx="3"/>
          </p:cNvCxnSpPr>
          <p:nvPr/>
        </p:nvCxnSpPr>
        <p:spPr>
          <a:xfrm flipV="1">
            <a:off x="5275863" y="4507896"/>
            <a:ext cx="1753873" cy="87325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5" name="Text Box 25"/>
          <p:cNvSpPr txBox="1">
            <a:spLocks noChangeArrowheads="1"/>
          </p:cNvSpPr>
          <p:nvPr/>
        </p:nvSpPr>
        <p:spPr bwMode="auto">
          <a:xfrm>
            <a:off x="6026190" y="5080593"/>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(F, 3)</a:t>
            </a:r>
          </a:p>
        </p:txBody>
      </p:sp>
      <p:cxnSp>
        <p:nvCxnSpPr>
          <p:cNvPr id="56" name="Straight Arrow Connector 55"/>
          <p:cNvCxnSpPr/>
          <p:nvPr/>
        </p:nvCxnSpPr>
        <p:spPr>
          <a:xfrm>
            <a:off x="5718786" y="3422913"/>
            <a:ext cx="1407946" cy="86884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65" name="Text Box 25"/>
          <p:cNvSpPr txBox="1">
            <a:spLocks noChangeArrowheads="1"/>
          </p:cNvSpPr>
          <p:nvPr/>
        </p:nvSpPr>
        <p:spPr bwMode="auto">
          <a:xfrm>
            <a:off x="6026190" y="3433717"/>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(G, 2)</a:t>
            </a:r>
          </a:p>
        </p:txBody>
      </p:sp>
      <p:cxnSp>
        <p:nvCxnSpPr>
          <p:cNvPr id="66" name="Straight Arrow Connector 65"/>
          <p:cNvCxnSpPr>
            <a:stCxn id="30" idx="7"/>
            <a:endCxn id="35" idx="4"/>
          </p:cNvCxnSpPr>
          <p:nvPr/>
        </p:nvCxnSpPr>
        <p:spPr>
          <a:xfrm flipV="1">
            <a:off x="5245335" y="3422913"/>
            <a:ext cx="346842" cy="905931"/>
          </a:xfrm>
          <a:prstGeom prst="straightConnector1">
            <a:avLst/>
          </a:prstGeom>
          <a:ln w="254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032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idx="1"/>
          </p:nvPr>
        </p:nvSpPr>
        <p:spPr>
          <a:xfrm>
            <a:off x="457200" y="1529862"/>
            <a:ext cx="8229600" cy="1557411"/>
          </a:xfrm>
        </p:spPr>
        <p:txBody>
          <a:bodyPr/>
          <a:lstStyle/>
          <a:p>
            <a:pPr marL="659440" indent="-659440">
              <a:spcBef>
                <a:spcPct val="0"/>
              </a:spcBef>
            </a:pPr>
            <a:r>
              <a:rPr lang="en-US" altLang="en-US" sz="1846" b="1" i="1" dirty="0">
                <a:cs typeface="Times New Roman" pitchFamily="18" charset="0"/>
              </a:rPr>
              <a:t>Exercise 1</a:t>
            </a:r>
          </a:p>
          <a:p>
            <a:pPr marL="659440" indent="-659440">
              <a:spcBef>
                <a:spcPct val="0"/>
              </a:spcBef>
            </a:pPr>
            <a:r>
              <a:rPr lang="en-US" altLang="en-US" sz="1846" b="1" i="1" dirty="0">
                <a:solidFill>
                  <a:schemeClr val="tx2">
                    <a:lumMod val="20000"/>
                    <a:lumOff val="80000"/>
                  </a:schemeClr>
                </a:solidFill>
                <a:cs typeface="Times New Roman" pitchFamily="18" charset="0"/>
              </a:rPr>
              <a:t>1. Draw the AOA Network Diagram</a:t>
            </a:r>
          </a:p>
          <a:p>
            <a:pPr marL="659440" indent="-659440">
              <a:spcBef>
                <a:spcPct val="0"/>
              </a:spcBef>
            </a:pPr>
            <a:r>
              <a:rPr lang="en-US" altLang="en-US" sz="1846" b="1" i="1" dirty="0">
                <a:solidFill>
                  <a:schemeClr val="tx2">
                    <a:lumMod val="20000"/>
                    <a:lumOff val="80000"/>
                  </a:schemeClr>
                </a:solidFill>
                <a:cs typeface="Times New Roman" pitchFamily="18" charset="0"/>
              </a:rPr>
              <a:t>2. What is the critical path?</a:t>
            </a:r>
          </a:p>
          <a:p>
            <a:pPr marL="269638" indent="-269638">
              <a:spcBef>
                <a:spcPct val="0"/>
              </a:spcBef>
            </a:pPr>
            <a:r>
              <a:rPr lang="en-US" altLang="en-US" sz="1846" b="1" i="1" dirty="0">
                <a:solidFill>
                  <a:srgbClr val="00B0F0"/>
                </a:solidFill>
                <a:cs typeface="Times New Roman" pitchFamily="18" charset="0"/>
              </a:rPr>
              <a:t>3. How many days can activity F slip without extending the project end date?</a:t>
            </a:r>
          </a:p>
        </p:txBody>
      </p:sp>
      <p:sp>
        <p:nvSpPr>
          <p:cNvPr id="148484" name="Slide Number Placeholder 2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0CEDE16E-97F9-4AB8-A0B9-4960AE76E2A8}" type="slidenum">
              <a:rPr lang="en-US" altLang="en-US" sz="1477">
                <a:solidFill>
                  <a:srgbClr val="FFFFFF"/>
                </a:solidFill>
              </a:rPr>
              <a:pPr eaLnBrk="1" hangingPunct="1">
                <a:spcBef>
                  <a:spcPct val="0"/>
                </a:spcBef>
                <a:buClrTx/>
                <a:buSzTx/>
                <a:buFontTx/>
                <a:buNone/>
              </a:pPr>
              <a:t>144</a:t>
            </a:fld>
            <a:endParaRPr lang="en-US" altLang="en-US" sz="1477">
              <a:solidFill>
                <a:srgbClr val="FFFFFF"/>
              </a:solidFill>
            </a:endParaRPr>
          </a:p>
        </p:txBody>
      </p:sp>
      <p:sp>
        <p:nvSpPr>
          <p:cNvPr id="28" name="TextBox 27"/>
          <p:cNvSpPr txBox="1"/>
          <p:nvPr/>
        </p:nvSpPr>
        <p:spPr>
          <a:xfrm>
            <a:off x="1628969" y="3025208"/>
            <a:ext cx="1479452" cy="603883"/>
          </a:xfrm>
          <a:prstGeom prst="rect">
            <a:avLst/>
          </a:prstGeom>
          <a:noFill/>
        </p:spPr>
        <p:txBody>
          <a:bodyPr wrap="square" rtlCol="0">
            <a:spAutoFit/>
          </a:bodyPr>
          <a:lstStyle/>
          <a:p>
            <a:r>
              <a:rPr lang="en-US" sz="1662" dirty="0"/>
              <a:t>Path 4</a:t>
            </a:r>
          </a:p>
          <a:p>
            <a:r>
              <a:rPr lang="en-US" sz="1662" dirty="0"/>
              <a:t>Duration = 10</a:t>
            </a:r>
          </a:p>
        </p:txBody>
      </p:sp>
      <p:sp>
        <p:nvSpPr>
          <p:cNvPr id="29" name="TextBox 28"/>
          <p:cNvSpPr txBox="1"/>
          <p:nvPr/>
        </p:nvSpPr>
        <p:spPr>
          <a:xfrm>
            <a:off x="6199406" y="5576455"/>
            <a:ext cx="1479452" cy="348109"/>
          </a:xfrm>
          <a:prstGeom prst="rect">
            <a:avLst/>
          </a:prstGeom>
          <a:noFill/>
        </p:spPr>
        <p:txBody>
          <a:bodyPr wrap="square" rtlCol="0">
            <a:spAutoFit/>
          </a:bodyPr>
          <a:lstStyle/>
          <a:p>
            <a:r>
              <a:rPr lang="en-US" sz="1662" dirty="0"/>
              <a:t>Float = 3</a:t>
            </a:r>
          </a:p>
        </p:txBody>
      </p:sp>
      <p:sp>
        <p:nvSpPr>
          <p:cNvPr id="30" name="Title 2">
            <a:extLst>
              <a:ext uri="{FF2B5EF4-FFF2-40B4-BE49-F238E27FC236}">
                <a16:creationId xmlns:a16="http://schemas.microsoft.com/office/drawing/2014/main" id="{1C87B581-F183-4CEF-A386-6EE0C2B96110}"/>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
        <p:nvSpPr>
          <p:cNvPr id="89" name="Oval 88"/>
          <p:cNvSpPr/>
          <p:nvPr/>
        </p:nvSpPr>
        <p:spPr>
          <a:xfrm>
            <a:off x="1155896" y="4291603"/>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90" name="Oval 89"/>
          <p:cNvSpPr/>
          <p:nvPr/>
        </p:nvSpPr>
        <p:spPr>
          <a:xfrm>
            <a:off x="2725711" y="4262677"/>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91" name="Oval 90"/>
          <p:cNvSpPr/>
          <p:nvPr/>
        </p:nvSpPr>
        <p:spPr>
          <a:xfrm>
            <a:off x="5029200" y="4291761"/>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92" name="Oval 91"/>
          <p:cNvSpPr/>
          <p:nvPr/>
        </p:nvSpPr>
        <p:spPr>
          <a:xfrm>
            <a:off x="6992653" y="4291761"/>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93" name="Straight Arrow Connector 92"/>
          <p:cNvCxnSpPr>
            <a:stCxn id="89" idx="6"/>
            <a:endCxn id="90" idx="2"/>
          </p:cNvCxnSpPr>
          <p:nvPr/>
        </p:nvCxnSpPr>
        <p:spPr>
          <a:xfrm flipV="1">
            <a:off x="1409114" y="4389286"/>
            <a:ext cx="1316597" cy="28926"/>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90" idx="6"/>
            <a:endCxn id="96" idx="2"/>
          </p:cNvCxnSpPr>
          <p:nvPr/>
        </p:nvCxnSpPr>
        <p:spPr>
          <a:xfrm flipV="1">
            <a:off x="2978929" y="3296304"/>
            <a:ext cx="2486639" cy="109298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91" idx="6"/>
            <a:endCxn id="92" idx="2"/>
          </p:cNvCxnSpPr>
          <p:nvPr/>
        </p:nvCxnSpPr>
        <p:spPr>
          <a:xfrm>
            <a:off x="5282418" y="4418370"/>
            <a:ext cx="171023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5465568" y="3169695"/>
            <a:ext cx="253218" cy="253218"/>
          </a:xfrm>
          <a:prstGeom prst="ellipse">
            <a:avLst/>
          </a:prstGeom>
          <a:solidFill>
            <a:schemeClr val="accent2"/>
          </a:solidFill>
          <a:ln>
            <a:solidFill>
              <a:schemeClr val="accent2"/>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sp>
        <p:nvSpPr>
          <p:cNvPr id="97" name="Text Box 15"/>
          <p:cNvSpPr txBox="1">
            <a:spLocks noChangeArrowheads="1"/>
          </p:cNvSpPr>
          <p:nvPr/>
        </p:nvSpPr>
        <p:spPr bwMode="auto">
          <a:xfrm>
            <a:off x="1628969" y="3969521"/>
            <a:ext cx="87688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(A, 3)</a:t>
            </a:r>
          </a:p>
        </p:txBody>
      </p:sp>
      <p:sp>
        <p:nvSpPr>
          <p:cNvPr id="98" name="Text Box 13"/>
          <p:cNvSpPr txBox="1">
            <a:spLocks noChangeArrowheads="1"/>
          </p:cNvSpPr>
          <p:nvPr/>
        </p:nvSpPr>
        <p:spPr bwMode="auto">
          <a:xfrm>
            <a:off x="3538598" y="3422913"/>
            <a:ext cx="829768"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(B, 4)</a:t>
            </a:r>
          </a:p>
        </p:txBody>
      </p:sp>
      <p:sp>
        <p:nvSpPr>
          <p:cNvPr id="99" name="Text Box 24"/>
          <p:cNvSpPr txBox="1">
            <a:spLocks noChangeArrowheads="1"/>
          </p:cNvSpPr>
          <p:nvPr/>
        </p:nvSpPr>
        <p:spPr bwMode="auto">
          <a:xfrm>
            <a:off x="3772098" y="4067303"/>
            <a:ext cx="877089"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(C, 8)</a:t>
            </a:r>
          </a:p>
        </p:txBody>
      </p:sp>
      <p:sp>
        <p:nvSpPr>
          <p:cNvPr id="100" name="Text Box 25"/>
          <p:cNvSpPr txBox="1">
            <a:spLocks noChangeArrowheads="1"/>
          </p:cNvSpPr>
          <p:nvPr/>
        </p:nvSpPr>
        <p:spPr bwMode="auto">
          <a:xfrm>
            <a:off x="5592177" y="4111179"/>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(D, 1)</a:t>
            </a:r>
          </a:p>
        </p:txBody>
      </p:sp>
      <p:sp>
        <p:nvSpPr>
          <p:cNvPr id="101" name="Text Box 14"/>
          <p:cNvSpPr txBox="1">
            <a:spLocks noChangeArrowheads="1"/>
          </p:cNvSpPr>
          <p:nvPr/>
        </p:nvSpPr>
        <p:spPr bwMode="auto">
          <a:xfrm>
            <a:off x="4130120" y="4689845"/>
            <a:ext cx="813289"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(E,4)</a:t>
            </a:r>
          </a:p>
        </p:txBody>
      </p:sp>
      <p:cxnSp>
        <p:nvCxnSpPr>
          <p:cNvPr id="102" name="Straight Arrow Connector 101"/>
          <p:cNvCxnSpPr>
            <a:stCxn id="90" idx="6"/>
            <a:endCxn id="91" idx="2"/>
          </p:cNvCxnSpPr>
          <p:nvPr/>
        </p:nvCxnSpPr>
        <p:spPr>
          <a:xfrm>
            <a:off x="2978929" y="4389286"/>
            <a:ext cx="2050271" cy="29084"/>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5022645" y="5254544"/>
            <a:ext cx="253218" cy="253218"/>
          </a:xfrm>
          <a:prstGeom prst="ellipse">
            <a:avLst/>
          </a:prstGeom>
          <a:solidFill>
            <a:schemeClr val="accent4"/>
          </a:solidFill>
          <a:ln>
            <a:solidFill>
              <a:schemeClr val="accent4"/>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62" dirty="0"/>
          </a:p>
        </p:txBody>
      </p:sp>
      <p:cxnSp>
        <p:nvCxnSpPr>
          <p:cNvPr id="104" name="Straight Arrow Connector 103"/>
          <p:cNvCxnSpPr>
            <a:stCxn id="90" idx="6"/>
            <a:endCxn id="103" idx="2"/>
          </p:cNvCxnSpPr>
          <p:nvPr/>
        </p:nvCxnSpPr>
        <p:spPr>
          <a:xfrm>
            <a:off x="2978929" y="4389286"/>
            <a:ext cx="2043716" cy="991867"/>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03" idx="6"/>
            <a:endCxn id="92" idx="3"/>
          </p:cNvCxnSpPr>
          <p:nvPr/>
        </p:nvCxnSpPr>
        <p:spPr>
          <a:xfrm flipV="1">
            <a:off x="5275863" y="4507896"/>
            <a:ext cx="1753873" cy="873257"/>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106" name="Text Box 25"/>
          <p:cNvSpPr txBox="1">
            <a:spLocks noChangeArrowheads="1"/>
          </p:cNvSpPr>
          <p:nvPr/>
        </p:nvSpPr>
        <p:spPr bwMode="auto">
          <a:xfrm>
            <a:off x="6026190" y="5080593"/>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(F, 3)</a:t>
            </a:r>
          </a:p>
        </p:txBody>
      </p:sp>
      <p:cxnSp>
        <p:nvCxnSpPr>
          <p:cNvPr id="107" name="Straight Arrow Connector 106"/>
          <p:cNvCxnSpPr/>
          <p:nvPr/>
        </p:nvCxnSpPr>
        <p:spPr>
          <a:xfrm>
            <a:off x="5718786" y="3422913"/>
            <a:ext cx="1407946" cy="86884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08" name="Text Box 25"/>
          <p:cNvSpPr txBox="1">
            <a:spLocks noChangeArrowheads="1"/>
          </p:cNvSpPr>
          <p:nvPr/>
        </p:nvSpPr>
        <p:spPr bwMode="auto">
          <a:xfrm>
            <a:off x="6026190" y="3433717"/>
            <a:ext cx="868026" cy="3907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dirty="0">
                <a:solidFill>
                  <a:schemeClr val="tx2"/>
                </a:solidFill>
                <a:latin typeface="Comic Sans MS" pitchFamily="66" charset="0"/>
              </a:rPr>
              <a:t>(G, 2)</a:t>
            </a:r>
          </a:p>
        </p:txBody>
      </p:sp>
      <p:cxnSp>
        <p:nvCxnSpPr>
          <p:cNvPr id="109" name="Straight Arrow Connector 108"/>
          <p:cNvCxnSpPr>
            <a:stCxn id="91" idx="7"/>
            <a:endCxn id="96" idx="4"/>
          </p:cNvCxnSpPr>
          <p:nvPr/>
        </p:nvCxnSpPr>
        <p:spPr>
          <a:xfrm flipV="1">
            <a:off x="5245335" y="3422913"/>
            <a:ext cx="346842" cy="905931"/>
          </a:xfrm>
          <a:prstGeom prst="straightConnector1">
            <a:avLst/>
          </a:prstGeom>
          <a:ln w="25400">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5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
          <p:cNvSpPr txBox="1">
            <a:spLocks noChangeArrowheads="1"/>
          </p:cNvSpPr>
          <p:nvPr/>
        </p:nvSpPr>
        <p:spPr bwMode="auto">
          <a:xfrm>
            <a:off x="457200" y="1529862"/>
            <a:ext cx="8229600" cy="155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anchor="t" anchorCtr="0" compatLnSpc="1">
            <a:prstTxWarp prst="textNoShape">
              <a:avLst/>
            </a:prstTxWarp>
          </a:bodyPr>
          <a:lstStyle>
            <a:lvl1pPr marL="214313" indent="-214313" algn="l" defTabSz="1071563" rtl="0" eaLnBrk="0" fontAlgn="base" hangingPunct="0">
              <a:spcBef>
                <a:spcPct val="20000"/>
              </a:spcBef>
              <a:spcAft>
                <a:spcPct val="0"/>
              </a:spcAft>
              <a:buClr>
                <a:schemeClr val="accent1"/>
              </a:buClr>
              <a:buSzPct val="85000"/>
              <a:buFont typeface="Arial" pitchFamily="34" charset="0"/>
              <a:buChar char="•"/>
              <a:defRPr sz="2800" kern="1200">
                <a:solidFill>
                  <a:schemeClr val="tx1"/>
                </a:solidFill>
                <a:latin typeface="+mn-lt"/>
                <a:ea typeface="+mn-ea"/>
                <a:cs typeface="+mn-cs"/>
              </a:defRPr>
            </a:lvl1pPr>
            <a:lvl2pPr marL="534988" indent="-214313" algn="l" defTabSz="1071563"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mn-lt"/>
                <a:ea typeface="+mn-ea"/>
                <a:cs typeface="+mn-cs"/>
              </a:defRPr>
            </a:lvl2pPr>
            <a:lvl3pPr marL="857250" indent="-214313" algn="l" defTabSz="1071563"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mn-lt"/>
                <a:ea typeface="+mn-ea"/>
                <a:cs typeface="+mn-cs"/>
              </a:defRPr>
            </a:lvl3pPr>
            <a:lvl4pPr marL="1179513" indent="-214313" algn="l" defTabSz="1071563" rtl="0" eaLnBrk="0" fontAlgn="base" hangingPunct="0">
              <a:spcBef>
                <a:spcPct val="20000"/>
              </a:spcBef>
              <a:spcAft>
                <a:spcPct val="0"/>
              </a:spcAft>
              <a:buClr>
                <a:schemeClr val="accent1"/>
              </a:buClr>
              <a:buFont typeface="Arial" pitchFamily="34" charset="0"/>
              <a:buChar char="•"/>
              <a:defRPr sz="1900" kern="1200">
                <a:solidFill>
                  <a:schemeClr val="tx1"/>
                </a:solidFill>
                <a:latin typeface="+mn-lt"/>
                <a:ea typeface="+mn-ea"/>
                <a:cs typeface="+mn-cs"/>
              </a:defRPr>
            </a:lvl4pPr>
            <a:lvl5pPr marL="1393825" indent="-160338" algn="l" defTabSz="1071563"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mn-lt"/>
                <a:ea typeface="+mn-ea"/>
                <a:cs typeface="+mn-cs"/>
              </a:defRPr>
            </a:lvl5pPr>
            <a:lvl6pPr marL="160929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6pPr>
            <a:lvl7pPr marL="1823871"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7pPr>
            <a:lvl8pPr marL="2038444"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8pPr>
            <a:lvl9pPr marL="225301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9pPr>
          </a:lstStyle>
          <a:p>
            <a:pPr marL="659440" indent="-659440" eaLnBrk="1" hangingPunct="1">
              <a:spcBef>
                <a:spcPct val="0"/>
              </a:spcBef>
              <a:buNone/>
            </a:pPr>
            <a:r>
              <a:rPr lang="en-US" altLang="en-US" sz="1846" b="1" i="1" dirty="0">
                <a:cs typeface="Times New Roman" pitchFamily="18" charset="0"/>
              </a:rPr>
              <a:t>Exercise 2</a:t>
            </a:r>
          </a:p>
          <a:p>
            <a:pPr marL="659440" indent="-659440" eaLnBrk="1" hangingPunct="1">
              <a:spcBef>
                <a:spcPct val="0"/>
              </a:spcBef>
              <a:buNone/>
            </a:pPr>
            <a:r>
              <a:rPr lang="en-US" altLang="en-US" sz="1846" b="1" i="1" dirty="0">
                <a:solidFill>
                  <a:srgbClr val="00B0F0"/>
                </a:solidFill>
                <a:cs typeface="Times New Roman" pitchFamily="18" charset="0"/>
              </a:rPr>
              <a:t>1. Draw the AON Network Diagram</a:t>
            </a:r>
          </a:p>
          <a:p>
            <a:pPr marL="659440" indent="-659440" eaLnBrk="1" hangingPunct="1">
              <a:spcBef>
                <a:spcPct val="0"/>
              </a:spcBef>
              <a:buNone/>
            </a:pPr>
            <a:r>
              <a:rPr lang="en-US" altLang="en-US" sz="1846" b="1" i="1" dirty="0">
                <a:solidFill>
                  <a:srgbClr val="00B0F0"/>
                </a:solidFill>
                <a:cs typeface="Times New Roman" pitchFamily="18" charset="0"/>
              </a:rPr>
              <a:t>2. What is the Critical Path?</a:t>
            </a:r>
          </a:p>
        </p:txBody>
      </p:sp>
      <p:sp>
        <p:nvSpPr>
          <p:cNvPr id="150531" name="Slide Number Placeholder 2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5C0EA15-8EF9-4EE7-AD52-E1E7A7C004D0}" type="slidenum">
              <a:rPr lang="en-US" altLang="en-US" sz="1477">
                <a:solidFill>
                  <a:srgbClr val="FFFFFF"/>
                </a:solidFill>
              </a:rPr>
              <a:pPr eaLnBrk="1" hangingPunct="1">
                <a:spcBef>
                  <a:spcPct val="0"/>
                </a:spcBef>
                <a:buClrTx/>
                <a:buSzTx/>
                <a:buFontTx/>
                <a:buNone/>
              </a:pPr>
              <a:t>145</a:t>
            </a:fld>
            <a:endParaRPr lang="en-US" altLang="en-US" sz="1477">
              <a:solidFill>
                <a:srgbClr val="FFFFFF"/>
              </a:solidFill>
            </a:endParaRPr>
          </a:p>
        </p:txBody>
      </p:sp>
      <p:sp>
        <p:nvSpPr>
          <p:cNvPr id="150537" name="Line 9"/>
          <p:cNvSpPr>
            <a:spLocks noChangeShapeType="1"/>
          </p:cNvSpPr>
          <p:nvPr/>
        </p:nvSpPr>
        <p:spPr bwMode="auto">
          <a:xfrm flipV="1">
            <a:off x="1921851" y="3087272"/>
            <a:ext cx="922460" cy="944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8" name="Line 10"/>
          <p:cNvSpPr>
            <a:spLocks noChangeShapeType="1"/>
          </p:cNvSpPr>
          <p:nvPr/>
        </p:nvSpPr>
        <p:spPr bwMode="auto">
          <a:xfrm>
            <a:off x="1921851" y="4031273"/>
            <a:ext cx="922460" cy="87483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9" name="Line 11"/>
          <p:cNvSpPr>
            <a:spLocks noChangeShapeType="1"/>
          </p:cNvSpPr>
          <p:nvPr/>
        </p:nvSpPr>
        <p:spPr bwMode="auto">
          <a:xfrm flipV="1">
            <a:off x="6538546" y="4202722"/>
            <a:ext cx="1143000" cy="62132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1" name="Line 13"/>
          <p:cNvSpPr>
            <a:spLocks noChangeShapeType="1"/>
          </p:cNvSpPr>
          <p:nvPr/>
        </p:nvSpPr>
        <p:spPr bwMode="auto">
          <a:xfrm flipV="1">
            <a:off x="3873743" y="3058256"/>
            <a:ext cx="1199418"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2" name="Line 14"/>
          <p:cNvSpPr>
            <a:spLocks noChangeShapeType="1"/>
          </p:cNvSpPr>
          <p:nvPr/>
        </p:nvSpPr>
        <p:spPr bwMode="auto">
          <a:xfrm>
            <a:off x="3801208" y="4829908"/>
            <a:ext cx="88362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3" name="Line 15"/>
          <p:cNvSpPr>
            <a:spLocks noChangeShapeType="1"/>
          </p:cNvSpPr>
          <p:nvPr/>
        </p:nvSpPr>
        <p:spPr bwMode="auto">
          <a:xfrm>
            <a:off x="6923941" y="3058256"/>
            <a:ext cx="817685" cy="6520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4" name="Line 16"/>
          <p:cNvSpPr>
            <a:spLocks noChangeShapeType="1"/>
          </p:cNvSpPr>
          <p:nvPr/>
        </p:nvSpPr>
        <p:spPr bwMode="auto">
          <a:xfrm>
            <a:off x="6119445" y="3058256"/>
            <a:ext cx="80449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7" name="Line 19"/>
          <p:cNvSpPr>
            <a:spLocks noChangeShapeType="1"/>
          </p:cNvSpPr>
          <p:nvPr/>
        </p:nvSpPr>
        <p:spPr bwMode="auto">
          <a:xfrm>
            <a:off x="5700346" y="4824046"/>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8" name="Line 20"/>
          <p:cNvSpPr>
            <a:spLocks noChangeShapeType="1"/>
          </p:cNvSpPr>
          <p:nvPr/>
        </p:nvSpPr>
        <p:spPr bwMode="auto">
          <a:xfrm flipV="1">
            <a:off x="4709746" y="4031272"/>
            <a:ext cx="2931" cy="14990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9" name="Line 21"/>
          <p:cNvSpPr>
            <a:spLocks noChangeShapeType="1"/>
          </p:cNvSpPr>
          <p:nvPr/>
        </p:nvSpPr>
        <p:spPr bwMode="auto">
          <a:xfrm flipV="1">
            <a:off x="4712677" y="4031272"/>
            <a:ext cx="126755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0" name="Line 22"/>
          <p:cNvSpPr>
            <a:spLocks noChangeShapeType="1"/>
          </p:cNvSpPr>
          <p:nvPr/>
        </p:nvSpPr>
        <p:spPr bwMode="auto">
          <a:xfrm>
            <a:off x="4709746" y="5527431"/>
            <a:ext cx="1371600" cy="293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1" name="Text Box 23"/>
          <p:cNvSpPr txBox="1">
            <a:spLocks noChangeArrowheads="1"/>
          </p:cNvSpPr>
          <p:nvPr/>
        </p:nvSpPr>
        <p:spPr bwMode="auto">
          <a:xfrm>
            <a:off x="4735390" y="3762886"/>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defPPr>
              <a:defRPr lang="en-US"/>
            </a:defPPr>
            <a:lvl1pPr rtl="1" eaLnBrk="1" hangingPunct="1">
              <a:spcBef>
                <a:spcPct val="50000"/>
              </a:spcBef>
              <a:buClrTx/>
              <a:buSzTx/>
              <a:buFontTx/>
              <a:buNone/>
              <a:defRPr sz="1600">
                <a:solidFill>
                  <a:schemeClr val="tx2"/>
                </a:solidFill>
                <a:latin typeface="Comic Sans MS" pitchFamily="66" charset="0"/>
              </a:defRPr>
            </a:lvl1pPr>
            <a:lvl2pPr marL="742950" indent="-285750" eaLnBrk="0" hangingPunct="0">
              <a:spcBef>
                <a:spcPct val="20000"/>
              </a:spcBef>
              <a:buClr>
                <a:schemeClr val="accent1"/>
              </a:buClr>
              <a:buSzPct val="85000"/>
              <a:buFont typeface="Arial" pitchFamily="34" charset="0"/>
              <a:buChar char="•"/>
              <a:defRPr sz="2300"/>
            </a:lvl2pPr>
            <a:lvl3pPr marL="1143000" indent="-228600" eaLnBrk="0" hangingPunct="0">
              <a:spcBef>
                <a:spcPct val="20000"/>
              </a:spcBef>
              <a:buClr>
                <a:schemeClr val="accent1"/>
              </a:buClr>
              <a:buSzPct val="90000"/>
              <a:buFont typeface="Arial" pitchFamily="34" charset="0"/>
              <a:buChar char="•"/>
              <a:defRPr sz="2100"/>
            </a:lvl3pPr>
            <a:lvl4pPr marL="1600200" indent="-228600" eaLnBrk="0" hangingPunct="0">
              <a:spcBef>
                <a:spcPct val="20000"/>
              </a:spcBef>
              <a:buClr>
                <a:schemeClr val="accent1"/>
              </a:buClr>
              <a:buFont typeface="Arial" pitchFamily="34" charset="0"/>
              <a:buChar char="•"/>
              <a:defRPr sz="1900"/>
            </a:lvl4pPr>
            <a:lvl5pPr marL="2057400" indent="-228600" eaLnBrk="0" hangingPunct="0">
              <a:spcBef>
                <a:spcPct val="20000"/>
              </a:spcBef>
              <a:buClr>
                <a:schemeClr val="accent1"/>
              </a:buClr>
              <a:buSzPct val="100000"/>
              <a:buFont typeface="Arial" pitchFamily="34" charset="0"/>
              <a:buChar char="•"/>
              <a:defRPr sz="1600"/>
            </a:lvl5pPr>
            <a:lvl6pPr marL="2514600" indent="-228600" eaLnBrk="0" fontAlgn="base" hangingPunct="0">
              <a:spcBef>
                <a:spcPct val="20000"/>
              </a:spcBef>
              <a:spcAft>
                <a:spcPct val="0"/>
              </a:spcAft>
              <a:buClr>
                <a:schemeClr val="accent1"/>
              </a:buClr>
              <a:buSzPct val="100000"/>
              <a:buFont typeface="Arial" pitchFamily="34" charset="0"/>
              <a:buChar char="•"/>
              <a:defRPr sz="1600"/>
            </a:lvl6pPr>
            <a:lvl7pPr marL="2971800" indent="-228600" eaLnBrk="0" fontAlgn="base" hangingPunct="0">
              <a:spcBef>
                <a:spcPct val="20000"/>
              </a:spcBef>
              <a:spcAft>
                <a:spcPct val="0"/>
              </a:spcAft>
              <a:buClr>
                <a:schemeClr val="accent1"/>
              </a:buClr>
              <a:buSzPct val="100000"/>
              <a:buFont typeface="Arial" pitchFamily="34" charset="0"/>
              <a:buChar char="•"/>
              <a:defRPr sz="1600"/>
            </a:lvl7pPr>
            <a:lvl8pPr marL="3429000" indent="-228600" eaLnBrk="0" fontAlgn="base" hangingPunct="0">
              <a:spcBef>
                <a:spcPct val="20000"/>
              </a:spcBef>
              <a:spcAft>
                <a:spcPct val="0"/>
              </a:spcAft>
              <a:buClr>
                <a:schemeClr val="accent1"/>
              </a:buClr>
              <a:buSzPct val="100000"/>
              <a:buFont typeface="Arial" pitchFamily="34" charset="0"/>
              <a:buChar char="•"/>
              <a:defRPr sz="1600"/>
            </a:lvl8pPr>
            <a:lvl9pPr marL="3886200" indent="-228600" eaLnBrk="0" fontAlgn="base" hangingPunct="0">
              <a:spcBef>
                <a:spcPct val="20000"/>
              </a:spcBef>
              <a:spcAft>
                <a:spcPct val="0"/>
              </a:spcAft>
              <a:buClr>
                <a:schemeClr val="accent1"/>
              </a:buClr>
              <a:buSzPct val="100000"/>
              <a:buFont typeface="Arial" pitchFamily="34" charset="0"/>
              <a:buChar char="•"/>
              <a:defRPr sz="1600"/>
            </a:lvl9pPr>
          </a:lstStyle>
          <a:p>
            <a:r>
              <a:rPr lang="en-US" altLang="en-US" sz="1477" dirty="0"/>
              <a:t>SS</a:t>
            </a:r>
          </a:p>
        </p:txBody>
      </p:sp>
      <p:sp>
        <p:nvSpPr>
          <p:cNvPr id="150553" name="Line 25"/>
          <p:cNvSpPr>
            <a:spLocks noChangeShapeType="1"/>
          </p:cNvSpPr>
          <p:nvPr/>
        </p:nvSpPr>
        <p:spPr bwMode="auto">
          <a:xfrm>
            <a:off x="7058757" y="4031273"/>
            <a:ext cx="6227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4" name="Line 26"/>
          <p:cNvSpPr>
            <a:spLocks noChangeShapeType="1"/>
          </p:cNvSpPr>
          <p:nvPr/>
        </p:nvSpPr>
        <p:spPr bwMode="auto">
          <a:xfrm flipV="1">
            <a:off x="7107116" y="4427659"/>
            <a:ext cx="634511" cy="110270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graphicFrame>
        <p:nvGraphicFramePr>
          <p:cNvPr id="7" name="Table 6"/>
          <p:cNvGraphicFramePr>
            <a:graphicFrameLocks noGrp="1"/>
          </p:cNvGraphicFramePr>
          <p:nvPr/>
        </p:nvGraphicFramePr>
        <p:xfrm>
          <a:off x="938578" y="3693649"/>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Start</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1" name="Table 50"/>
          <p:cNvGraphicFramePr>
            <a:graphicFrameLocks noGrp="1"/>
          </p:cNvGraphicFramePr>
          <p:nvPr/>
        </p:nvGraphicFramePr>
        <p:xfrm>
          <a:off x="2844310" y="2703635"/>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A</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2" name="Table 51"/>
          <p:cNvGraphicFramePr>
            <a:graphicFrameLocks noGrp="1"/>
          </p:cNvGraphicFramePr>
          <p:nvPr/>
        </p:nvGraphicFramePr>
        <p:xfrm>
          <a:off x="5098072" y="2688958"/>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B</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3" name="Table 52"/>
          <p:cNvGraphicFramePr>
            <a:graphicFrameLocks noGrp="1"/>
          </p:cNvGraphicFramePr>
          <p:nvPr/>
        </p:nvGraphicFramePr>
        <p:xfrm>
          <a:off x="2835811" y="4529650"/>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C</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4" name="Table 53"/>
          <p:cNvGraphicFramePr>
            <a:graphicFrameLocks noGrp="1"/>
          </p:cNvGraphicFramePr>
          <p:nvPr/>
        </p:nvGraphicFramePr>
        <p:xfrm>
          <a:off x="4698022" y="4508988"/>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D</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5" name="Table 54"/>
          <p:cNvGraphicFramePr>
            <a:graphicFrameLocks noGrp="1"/>
          </p:cNvGraphicFramePr>
          <p:nvPr/>
        </p:nvGraphicFramePr>
        <p:xfrm>
          <a:off x="6027859" y="369364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E</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6" name="Table 55"/>
          <p:cNvGraphicFramePr>
            <a:graphicFrameLocks noGrp="1"/>
          </p:cNvGraphicFramePr>
          <p:nvPr/>
        </p:nvGraphicFramePr>
        <p:xfrm>
          <a:off x="6085741" y="519273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F</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7" name="Table 56"/>
          <p:cNvGraphicFramePr>
            <a:graphicFrameLocks noGrp="1"/>
          </p:cNvGraphicFramePr>
          <p:nvPr/>
        </p:nvGraphicFramePr>
        <p:xfrm>
          <a:off x="7741626" y="3693649"/>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G</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sp>
        <p:nvSpPr>
          <p:cNvPr id="59" name="Text Box 23"/>
          <p:cNvSpPr txBox="1">
            <a:spLocks noChangeArrowheads="1"/>
          </p:cNvSpPr>
          <p:nvPr/>
        </p:nvSpPr>
        <p:spPr bwMode="auto">
          <a:xfrm>
            <a:off x="4735390" y="5530361"/>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477" dirty="0">
                <a:solidFill>
                  <a:schemeClr val="tx2"/>
                </a:solidFill>
                <a:latin typeface="Comic Sans MS" pitchFamily="66" charset="0"/>
              </a:rPr>
              <a:t>SS</a:t>
            </a:r>
          </a:p>
        </p:txBody>
      </p:sp>
      <p:sp>
        <p:nvSpPr>
          <p:cNvPr id="28" name="Title 2">
            <a:extLst>
              <a:ext uri="{FF2B5EF4-FFF2-40B4-BE49-F238E27FC236}">
                <a16:creationId xmlns:a16="http://schemas.microsoft.com/office/drawing/2014/main" id="{27526A7C-269A-4412-A708-BB1265548A98}"/>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Tree>
    <p:extLst>
      <p:ext uri="{BB962C8B-B14F-4D97-AF65-F5344CB8AC3E}">
        <p14:creationId xmlns:p14="http://schemas.microsoft.com/office/powerpoint/2010/main" val="80827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
          <p:cNvSpPr txBox="1">
            <a:spLocks noChangeArrowheads="1"/>
          </p:cNvSpPr>
          <p:nvPr/>
        </p:nvSpPr>
        <p:spPr bwMode="auto">
          <a:xfrm>
            <a:off x="457200" y="1529862"/>
            <a:ext cx="8229600" cy="155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anchor="t" anchorCtr="0" compatLnSpc="1">
            <a:prstTxWarp prst="textNoShape">
              <a:avLst/>
            </a:prstTxWarp>
          </a:bodyPr>
          <a:lstStyle>
            <a:lvl1pPr marL="214313" indent="-214313" algn="l" defTabSz="1071563" rtl="0" eaLnBrk="0" fontAlgn="base" hangingPunct="0">
              <a:spcBef>
                <a:spcPct val="20000"/>
              </a:spcBef>
              <a:spcAft>
                <a:spcPct val="0"/>
              </a:spcAft>
              <a:buClr>
                <a:schemeClr val="accent1"/>
              </a:buClr>
              <a:buSzPct val="85000"/>
              <a:buFont typeface="Arial" pitchFamily="34" charset="0"/>
              <a:buChar char="•"/>
              <a:defRPr sz="2800" kern="1200">
                <a:solidFill>
                  <a:schemeClr val="tx1"/>
                </a:solidFill>
                <a:latin typeface="+mn-lt"/>
                <a:ea typeface="+mn-ea"/>
                <a:cs typeface="+mn-cs"/>
              </a:defRPr>
            </a:lvl1pPr>
            <a:lvl2pPr marL="534988" indent="-214313" algn="l" defTabSz="1071563"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mn-lt"/>
                <a:ea typeface="+mn-ea"/>
                <a:cs typeface="+mn-cs"/>
              </a:defRPr>
            </a:lvl2pPr>
            <a:lvl3pPr marL="857250" indent="-214313" algn="l" defTabSz="1071563"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mn-lt"/>
                <a:ea typeface="+mn-ea"/>
                <a:cs typeface="+mn-cs"/>
              </a:defRPr>
            </a:lvl3pPr>
            <a:lvl4pPr marL="1179513" indent="-214313" algn="l" defTabSz="1071563" rtl="0" eaLnBrk="0" fontAlgn="base" hangingPunct="0">
              <a:spcBef>
                <a:spcPct val="20000"/>
              </a:spcBef>
              <a:spcAft>
                <a:spcPct val="0"/>
              </a:spcAft>
              <a:buClr>
                <a:schemeClr val="accent1"/>
              </a:buClr>
              <a:buFont typeface="Arial" pitchFamily="34" charset="0"/>
              <a:buChar char="•"/>
              <a:defRPr sz="1900" kern="1200">
                <a:solidFill>
                  <a:schemeClr val="tx1"/>
                </a:solidFill>
                <a:latin typeface="+mn-lt"/>
                <a:ea typeface="+mn-ea"/>
                <a:cs typeface="+mn-cs"/>
              </a:defRPr>
            </a:lvl4pPr>
            <a:lvl5pPr marL="1393825" indent="-160338" algn="l" defTabSz="1071563"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mn-lt"/>
                <a:ea typeface="+mn-ea"/>
                <a:cs typeface="+mn-cs"/>
              </a:defRPr>
            </a:lvl5pPr>
            <a:lvl6pPr marL="160929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6pPr>
            <a:lvl7pPr marL="1823871"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7pPr>
            <a:lvl8pPr marL="2038444"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8pPr>
            <a:lvl9pPr marL="225301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9pPr>
          </a:lstStyle>
          <a:p>
            <a:pPr marL="659440" indent="-659440" eaLnBrk="1" hangingPunct="1">
              <a:spcBef>
                <a:spcPct val="0"/>
              </a:spcBef>
              <a:buNone/>
            </a:pPr>
            <a:r>
              <a:rPr lang="en-US" altLang="en-US" sz="1846" b="1" i="1" dirty="0">
                <a:cs typeface="Times New Roman" pitchFamily="18" charset="0"/>
              </a:rPr>
              <a:t>Exercise 2</a:t>
            </a:r>
          </a:p>
          <a:p>
            <a:pPr marL="659440" indent="-659440" eaLnBrk="1" hangingPunct="1">
              <a:spcBef>
                <a:spcPct val="0"/>
              </a:spcBef>
              <a:buNone/>
            </a:pPr>
            <a:r>
              <a:rPr lang="en-US" altLang="en-US" sz="1846" b="1" i="1" dirty="0">
                <a:solidFill>
                  <a:schemeClr val="tx2">
                    <a:lumMod val="20000"/>
                    <a:lumOff val="80000"/>
                  </a:schemeClr>
                </a:solidFill>
                <a:cs typeface="Times New Roman" pitchFamily="18" charset="0"/>
              </a:rPr>
              <a:t>1. Draw the AON Network Diagram</a:t>
            </a:r>
            <a:endParaRPr lang="en-US" altLang="en-US" sz="1846" b="1" i="1" dirty="0">
              <a:cs typeface="Times New Roman" pitchFamily="18" charset="0"/>
            </a:endParaRPr>
          </a:p>
          <a:p>
            <a:pPr marL="659440" indent="-659440" eaLnBrk="1" hangingPunct="1">
              <a:spcBef>
                <a:spcPct val="0"/>
              </a:spcBef>
              <a:buNone/>
            </a:pPr>
            <a:r>
              <a:rPr lang="en-US" altLang="en-US" sz="1846" b="1" i="1" dirty="0">
                <a:solidFill>
                  <a:srgbClr val="00B0F0"/>
                </a:solidFill>
                <a:cs typeface="Times New Roman" pitchFamily="18" charset="0"/>
              </a:rPr>
              <a:t>2. What is the Critical Path? </a:t>
            </a:r>
            <a:r>
              <a:rPr lang="en-US" altLang="en-US" sz="1846" b="1" i="1" dirty="0">
                <a:cs typeface="Times New Roman" pitchFamily="18" charset="0"/>
              </a:rPr>
              <a:t>(Forward Calculation – Path 1)</a:t>
            </a:r>
            <a:endParaRPr lang="en-US" altLang="en-US" sz="1846" b="1" i="1" dirty="0">
              <a:solidFill>
                <a:srgbClr val="00B0F0"/>
              </a:solidFill>
              <a:cs typeface="Times New Roman" pitchFamily="18" charset="0"/>
            </a:endParaRPr>
          </a:p>
        </p:txBody>
      </p:sp>
      <p:sp>
        <p:nvSpPr>
          <p:cNvPr id="150531" name="Slide Number Placeholder 2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5C0EA15-8EF9-4EE7-AD52-E1E7A7C004D0}" type="slidenum">
              <a:rPr lang="en-US" altLang="en-US" sz="1477">
                <a:solidFill>
                  <a:srgbClr val="FFFFFF"/>
                </a:solidFill>
              </a:rPr>
              <a:pPr eaLnBrk="1" hangingPunct="1">
                <a:spcBef>
                  <a:spcPct val="0"/>
                </a:spcBef>
                <a:buClrTx/>
                <a:buSzTx/>
                <a:buFontTx/>
                <a:buNone/>
              </a:pPr>
              <a:t>146</a:t>
            </a:fld>
            <a:endParaRPr lang="en-US" altLang="en-US" sz="1477">
              <a:solidFill>
                <a:srgbClr val="FFFFFF"/>
              </a:solidFill>
            </a:endParaRPr>
          </a:p>
        </p:txBody>
      </p:sp>
      <p:sp>
        <p:nvSpPr>
          <p:cNvPr id="150537" name="Line 9"/>
          <p:cNvSpPr>
            <a:spLocks noChangeShapeType="1"/>
          </p:cNvSpPr>
          <p:nvPr/>
        </p:nvSpPr>
        <p:spPr bwMode="auto">
          <a:xfrm flipV="1">
            <a:off x="1921852" y="3087272"/>
            <a:ext cx="922460" cy="944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8" name="Line 10"/>
          <p:cNvSpPr>
            <a:spLocks noChangeShapeType="1"/>
          </p:cNvSpPr>
          <p:nvPr/>
        </p:nvSpPr>
        <p:spPr bwMode="auto">
          <a:xfrm>
            <a:off x="1921852" y="4031273"/>
            <a:ext cx="922460" cy="87483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9" name="Line 11"/>
          <p:cNvSpPr>
            <a:spLocks noChangeShapeType="1"/>
          </p:cNvSpPr>
          <p:nvPr/>
        </p:nvSpPr>
        <p:spPr bwMode="auto">
          <a:xfrm flipV="1">
            <a:off x="6538547" y="4202722"/>
            <a:ext cx="1143000" cy="62132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1" name="Line 13"/>
          <p:cNvSpPr>
            <a:spLocks noChangeShapeType="1"/>
          </p:cNvSpPr>
          <p:nvPr/>
        </p:nvSpPr>
        <p:spPr bwMode="auto">
          <a:xfrm flipV="1">
            <a:off x="3873744" y="3058256"/>
            <a:ext cx="1199418" cy="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2" name="Line 14"/>
          <p:cNvSpPr>
            <a:spLocks noChangeShapeType="1"/>
          </p:cNvSpPr>
          <p:nvPr/>
        </p:nvSpPr>
        <p:spPr bwMode="auto">
          <a:xfrm>
            <a:off x="3801209" y="4829908"/>
            <a:ext cx="88362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3" name="Line 15"/>
          <p:cNvSpPr>
            <a:spLocks noChangeShapeType="1"/>
          </p:cNvSpPr>
          <p:nvPr/>
        </p:nvSpPr>
        <p:spPr bwMode="auto">
          <a:xfrm>
            <a:off x="6923942" y="3058256"/>
            <a:ext cx="817685" cy="65209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4" name="Line 16"/>
          <p:cNvSpPr>
            <a:spLocks noChangeShapeType="1"/>
          </p:cNvSpPr>
          <p:nvPr/>
        </p:nvSpPr>
        <p:spPr bwMode="auto">
          <a:xfrm>
            <a:off x="6119446" y="3058256"/>
            <a:ext cx="804496" cy="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7" name="Line 19"/>
          <p:cNvSpPr>
            <a:spLocks noChangeShapeType="1"/>
          </p:cNvSpPr>
          <p:nvPr/>
        </p:nvSpPr>
        <p:spPr bwMode="auto">
          <a:xfrm>
            <a:off x="5700347" y="4824046"/>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8" name="Line 20"/>
          <p:cNvSpPr>
            <a:spLocks noChangeShapeType="1"/>
          </p:cNvSpPr>
          <p:nvPr/>
        </p:nvSpPr>
        <p:spPr bwMode="auto">
          <a:xfrm flipV="1">
            <a:off x="4709747" y="4031272"/>
            <a:ext cx="2931" cy="14990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9" name="Line 21"/>
          <p:cNvSpPr>
            <a:spLocks noChangeShapeType="1"/>
          </p:cNvSpPr>
          <p:nvPr/>
        </p:nvSpPr>
        <p:spPr bwMode="auto">
          <a:xfrm flipV="1">
            <a:off x="4712678" y="4031272"/>
            <a:ext cx="126755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0" name="Line 22"/>
          <p:cNvSpPr>
            <a:spLocks noChangeShapeType="1"/>
          </p:cNvSpPr>
          <p:nvPr/>
        </p:nvSpPr>
        <p:spPr bwMode="auto">
          <a:xfrm>
            <a:off x="4709747" y="5527431"/>
            <a:ext cx="1371600" cy="293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1" name="Text Box 23"/>
          <p:cNvSpPr txBox="1">
            <a:spLocks noChangeArrowheads="1"/>
          </p:cNvSpPr>
          <p:nvPr/>
        </p:nvSpPr>
        <p:spPr bwMode="auto">
          <a:xfrm>
            <a:off x="4735391" y="3762886"/>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defPPr>
              <a:defRPr lang="en-US"/>
            </a:defPPr>
            <a:lvl1pPr rtl="1" eaLnBrk="1" hangingPunct="1">
              <a:spcBef>
                <a:spcPct val="50000"/>
              </a:spcBef>
              <a:buClrTx/>
              <a:buSzTx/>
              <a:buFontTx/>
              <a:buNone/>
              <a:defRPr sz="1600">
                <a:solidFill>
                  <a:schemeClr val="tx2"/>
                </a:solidFill>
                <a:latin typeface="Comic Sans MS" pitchFamily="66" charset="0"/>
              </a:defRPr>
            </a:lvl1pPr>
            <a:lvl2pPr marL="742950" indent="-285750" eaLnBrk="0" hangingPunct="0">
              <a:spcBef>
                <a:spcPct val="20000"/>
              </a:spcBef>
              <a:buClr>
                <a:schemeClr val="accent1"/>
              </a:buClr>
              <a:buSzPct val="85000"/>
              <a:buFont typeface="Arial" pitchFamily="34" charset="0"/>
              <a:buChar char="•"/>
              <a:defRPr sz="2300"/>
            </a:lvl2pPr>
            <a:lvl3pPr marL="1143000" indent="-228600" eaLnBrk="0" hangingPunct="0">
              <a:spcBef>
                <a:spcPct val="20000"/>
              </a:spcBef>
              <a:buClr>
                <a:schemeClr val="accent1"/>
              </a:buClr>
              <a:buSzPct val="90000"/>
              <a:buFont typeface="Arial" pitchFamily="34" charset="0"/>
              <a:buChar char="•"/>
              <a:defRPr sz="2100"/>
            </a:lvl3pPr>
            <a:lvl4pPr marL="1600200" indent="-228600" eaLnBrk="0" hangingPunct="0">
              <a:spcBef>
                <a:spcPct val="20000"/>
              </a:spcBef>
              <a:buClr>
                <a:schemeClr val="accent1"/>
              </a:buClr>
              <a:buFont typeface="Arial" pitchFamily="34" charset="0"/>
              <a:buChar char="•"/>
              <a:defRPr sz="1900"/>
            </a:lvl4pPr>
            <a:lvl5pPr marL="2057400" indent="-228600" eaLnBrk="0" hangingPunct="0">
              <a:spcBef>
                <a:spcPct val="20000"/>
              </a:spcBef>
              <a:buClr>
                <a:schemeClr val="accent1"/>
              </a:buClr>
              <a:buSzPct val="100000"/>
              <a:buFont typeface="Arial" pitchFamily="34" charset="0"/>
              <a:buChar char="•"/>
              <a:defRPr sz="1600"/>
            </a:lvl5pPr>
            <a:lvl6pPr marL="2514600" indent="-228600" eaLnBrk="0" fontAlgn="base" hangingPunct="0">
              <a:spcBef>
                <a:spcPct val="20000"/>
              </a:spcBef>
              <a:spcAft>
                <a:spcPct val="0"/>
              </a:spcAft>
              <a:buClr>
                <a:schemeClr val="accent1"/>
              </a:buClr>
              <a:buSzPct val="100000"/>
              <a:buFont typeface="Arial" pitchFamily="34" charset="0"/>
              <a:buChar char="•"/>
              <a:defRPr sz="1600"/>
            </a:lvl6pPr>
            <a:lvl7pPr marL="2971800" indent="-228600" eaLnBrk="0" fontAlgn="base" hangingPunct="0">
              <a:spcBef>
                <a:spcPct val="20000"/>
              </a:spcBef>
              <a:spcAft>
                <a:spcPct val="0"/>
              </a:spcAft>
              <a:buClr>
                <a:schemeClr val="accent1"/>
              </a:buClr>
              <a:buSzPct val="100000"/>
              <a:buFont typeface="Arial" pitchFamily="34" charset="0"/>
              <a:buChar char="•"/>
              <a:defRPr sz="1600"/>
            </a:lvl7pPr>
            <a:lvl8pPr marL="3429000" indent="-228600" eaLnBrk="0" fontAlgn="base" hangingPunct="0">
              <a:spcBef>
                <a:spcPct val="20000"/>
              </a:spcBef>
              <a:spcAft>
                <a:spcPct val="0"/>
              </a:spcAft>
              <a:buClr>
                <a:schemeClr val="accent1"/>
              </a:buClr>
              <a:buSzPct val="100000"/>
              <a:buFont typeface="Arial" pitchFamily="34" charset="0"/>
              <a:buChar char="•"/>
              <a:defRPr sz="1600"/>
            </a:lvl8pPr>
            <a:lvl9pPr marL="3886200" indent="-228600" eaLnBrk="0" fontAlgn="base" hangingPunct="0">
              <a:spcBef>
                <a:spcPct val="20000"/>
              </a:spcBef>
              <a:spcAft>
                <a:spcPct val="0"/>
              </a:spcAft>
              <a:buClr>
                <a:schemeClr val="accent1"/>
              </a:buClr>
              <a:buSzPct val="100000"/>
              <a:buFont typeface="Arial" pitchFamily="34" charset="0"/>
              <a:buChar char="•"/>
              <a:defRPr sz="1600"/>
            </a:lvl9pPr>
          </a:lstStyle>
          <a:p>
            <a:r>
              <a:rPr lang="en-US" altLang="en-US" sz="1477" dirty="0"/>
              <a:t>SS</a:t>
            </a:r>
          </a:p>
        </p:txBody>
      </p:sp>
      <p:sp>
        <p:nvSpPr>
          <p:cNvPr id="150553" name="Line 25"/>
          <p:cNvSpPr>
            <a:spLocks noChangeShapeType="1"/>
          </p:cNvSpPr>
          <p:nvPr/>
        </p:nvSpPr>
        <p:spPr bwMode="auto">
          <a:xfrm>
            <a:off x="7058758" y="4031273"/>
            <a:ext cx="6227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4" name="Line 26"/>
          <p:cNvSpPr>
            <a:spLocks noChangeShapeType="1"/>
          </p:cNvSpPr>
          <p:nvPr/>
        </p:nvSpPr>
        <p:spPr bwMode="auto">
          <a:xfrm flipV="1">
            <a:off x="7107117" y="4427659"/>
            <a:ext cx="634511" cy="110270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graphicFrame>
        <p:nvGraphicFramePr>
          <p:cNvPr id="7" name="Table 6"/>
          <p:cNvGraphicFramePr>
            <a:graphicFrameLocks noGrp="1"/>
          </p:cNvGraphicFramePr>
          <p:nvPr/>
        </p:nvGraphicFramePr>
        <p:xfrm>
          <a:off x="938579" y="3693649"/>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Start</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1" name="Table 50"/>
          <p:cNvGraphicFramePr>
            <a:graphicFrameLocks noGrp="1"/>
          </p:cNvGraphicFramePr>
          <p:nvPr/>
        </p:nvGraphicFramePr>
        <p:xfrm>
          <a:off x="2844311" y="2703635"/>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A</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2" name="Table 51"/>
          <p:cNvGraphicFramePr>
            <a:graphicFrameLocks noGrp="1"/>
          </p:cNvGraphicFramePr>
          <p:nvPr/>
        </p:nvGraphicFramePr>
        <p:xfrm>
          <a:off x="5098073" y="2688958"/>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B</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3" name="Table 52"/>
          <p:cNvGraphicFramePr>
            <a:graphicFrameLocks noGrp="1"/>
          </p:cNvGraphicFramePr>
          <p:nvPr/>
        </p:nvGraphicFramePr>
        <p:xfrm>
          <a:off x="2835812" y="4529650"/>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C</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4" name="Table 53"/>
          <p:cNvGraphicFramePr>
            <a:graphicFrameLocks noGrp="1"/>
          </p:cNvGraphicFramePr>
          <p:nvPr/>
        </p:nvGraphicFramePr>
        <p:xfrm>
          <a:off x="4698023" y="4508988"/>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D</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5" name="Table 54"/>
          <p:cNvGraphicFramePr>
            <a:graphicFrameLocks noGrp="1"/>
          </p:cNvGraphicFramePr>
          <p:nvPr/>
        </p:nvGraphicFramePr>
        <p:xfrm>
          <a:off x="6027860" y="369364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E</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6" name="Table 55"/>
          <p:cNvGraphicFramePr>
            <a:graphicFrameLocks noGrp="1"/>
          </p:cNvGraphicFramePr>
          <p:nvPr/>
        </p:nvGraphicFramePr>
        <p:xfrm>
          <a:off x="6085742" y="519273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F</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7" name="Table 56"/>
          <p:cNvGraphicFramePr>
            <a:graphicFrameLocks noGrp="1"/>
          </p:cNvGraphicFramePr>
          <p:nvPr/>
        </p:nvGraphicFramePr>
        <p:xfrm>
          <a:off x="7741627" y="3693649"/>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G</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sp>
        <p:nvSpPr>
          <p:cNvPr id="59" name="Text Box 23"/>
          <p:cNvSpPr txBox="1">
            <a:spLocks noChangeArrowheads="1"/>
          </p:cNvSpPr>
          <p:nvPr/>
        </p:nvSpPr>
        <p:spPr bwMode="auto">
          <a:xfrm>
            <a:off x="4735391" y="5530361"/>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477" dirty="0">
                <a:solidFill>
                  <a:schemeClr val="tx2"/>
                </a:solidFill>
                <a:latin typeface="Comic Sans MS" pitchFamily="66" charset="0"/>
              </a:rPr>
              <a:t>SS</a:t>
            </a:r>
          </a:p>
        </p:txBody>
      </p:sp>
      <p:sp>
        <p:nvSpPr>
          <p:cNvPr id="2" name="TextBox 1"/>
          <p:cNvSpPr txBox="1"/>
          <p:nvPr/>
        </p:nvSpPr>
        <p:spPr>
          <a:xfrm>
            <a:off x="7771772" y="3384304"/>
            <a:ext cx="367811" cy="262829"/>
          </a:xfrm>
          <a:prstGeom prst="rect">
            <a:avLst/>
          </a:prstGeom>
          <a:noFill/>
        </p:spPr>
        <p:txBody>
          <a:bodyPr wrap="square" rtlCol="0">
            <a:spAutoFit/>
          </a:bodyPr>
          <a:lstStyle/>
          <a:p>
            <a:r>
              <a:rPr lang="en-US" sz="1108" b="1" dirty="0"/>
              <a:t>8</a:t>
            </a:r>
          </a:p>
        </p:txBody>
      </p:sp>
      <p:sp>
        <p:nvSpPr>
          <p:cNvPr id="28" name="TextBox 27"/>
          <p:cNvSpPr txBox="1"/>
          <p:nvPr/>
        </p:nvSpPr>
        <p:spPr>
          <a:xfrm>
            <a:off x="8471389" y="3396778"/>
            <a:ext cx="367811" cy="262829"/>
          </a:xfrm>
          <a:prstGeom prst="rect">
            <a:avLst/>
          </a:prstGeom>
          <a:noFill/>
        </p:spPr>
        <p:txBody>
          <a:bodyPr wrap="square" rtlCol="0">
            <a:spAutoFit/>
          </a:bodyPr>
          <a:lstStyle/>
          <a:p>
            <a:r>
              <a:rPr lang="en-US" sz="1108" b="1" dirty="0"/>
              <a:t>9</a:t>
            </a:r>
          </a:p>
        </p:txBody>
      </p:sp>
      <p:sp>
        <p:nvSpPr>
          <p:cNvPr id="29" name="Title 2">
            <a:extLst>
              <a:ext uri="{FF2B5EF4-FFF2-40B4-BE49-F238E27FC236}">
                <a16:creationId xmlns:a16="http://schemas.microsoft.com/office/drawing/2014/main" id="{4A03BED1-524C-4AB1-8D07-CC904FC84FA7}"/>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Tree>
    <p:extLst>
      <p:ext uri="{BB962C8B-B14F-4D97-AF65-F5344CB8AC3E}">
        <p14:creationId xmlns:p14="http://schemas.microsoft.com/office/powerpoint/2010/main" val="403581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
          <p:cNvSpPr txBox="1">
            <a:spLocks noChangeArrowheads="1"/>
          </p:cNvSpPr>
          <p:nvPr/>
        </p:nvSpPr>
        <p:spPr bwMode="auto">
          <a:xfrm>
            <a:off x="457200" y="1529862"/>
            <a:ext cx="8229600" cy="155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anchor="t" anchorCtr="0" compatLnSpc="1">
            <a:prstTxWarp prst="textNoShape">
              <a:avLst/>
            </a:prstTxWarp>
          </a:bodyPr>
          <a:lstStyle>
            <a:lvl1pPr marL="214313" indent="-214313" algn="l" defTabSz="1071563" rtl="0" eaLnBrk="0" fontAlgn="base" hangingPunct="0">
              <a:spcBef>
                <a:spcPct val="20000"/>
              </a:spcBef>
              <a:spcAft>
                <a:spcPct val="0"/>
              </a:spcAft>
              <a:buClr>
                <a:schemeClr val="accent1"/>
              </a:buClr>
              <a:buSzPct val="85000"/>
              <a:buFont typeface="Arial" pitchFamily="34" charset="0"/>
              <a:buChar char="•"/>
              <a:defRPr sz="2800" kern="1200">
                <a:solidFill>
                  <a:schemeClr val="tx1"/>
                </a:solidFill>
                <a:latin typeface="+mn-lt"/>
                <a:ea typeface="+mn-ea"/>
                <a:cs typeface="+mn-cs"/>
              </a:defRPr>
            </a:lvl1pPr>
            <a:lvl2pPr marL="534988" indent="-214313" algn="l" defTabSz="1071563"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mn-lt"/>
                <a:ea typeface="+mn-ea"/>
                <a:cs typeface="+mn-cs"/>
              </a:defRPr>
            </a:lvl2pPr>
            <a:lvl3pPr marL="857250" indent="-214313" algn="l" defTabSz="1071563"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mn-lt"/>
                <a:ea typeface="+mn-ea"/>
                <a:cs typeface="+mn-cs"/>
              </a:defRPr>
            </a:lvl3pPr>
            <a:lvl4pPr marL="1179513" indent="-214313" algn="l" defTabSz="1071563" rtl="0" eaLnBrk="0" fontAlgn="base" hangingPunct="0">
              <a:spcBef>
                <a:spcPct val="20000"/>
              </a:spcBef>
              <a:spcAft>
                <a:spcPct val="0"/>
              </a:spcAft>
              <a:buClr>
                <a:schemeClr val="accent1"/>
              </a:buClr>
              <a:buFont typeface="Arial" pitchFamily="34" charset="0"/>
              <a:buChar char="•"/>
              <a:defRPr sz="1900" kern="1200">
                <a:solidFill>
                  <a:schemeClr val="tx1"/>
                </a:solidFill>
                <a:latin typeface="+mn-lt"/>
                <a:ea typeface="+mn-ea"/>
                <a:cs typeface="+mn-cs"/>
              </a:defRPr>
            </a:lvl4pPr>
            <a:lvl5pPr marL="1393825" indent="-160338" algn="l" defTabSz="1071563"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mn-lt"/>
                <a:ea typeface="+mn-ea"/>
                <a:cs typeface="+mn-cs"/>
              </a:defRPr>
            </a:lvl5pPr>
            <a:lvl6pPr marL="160929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6pPr>
            <a:lvl7pPr marL="1823871"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7pPr>
            <a:lvl8pPr marL="2038444"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8pPr>
            <a:lvl9pPr marL="225301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9pPr>
          </a:lstStyle>
          <a:p>
            <a:pPr marL="659440" indent="-659440" eaLnBrk="1" hangingPunct="1">
              <a:spcBef>
                <a:spcPct val="0"/>
              </a:spcBef>
              <a:buNone/>
            </a:pPr>
            <a:r>
              <a:rPr lang="en-US" altLang="en-US" sz="1846" b="1" i="1" dirty="0">
                <a:cs typeface="Times New Roman" pitchFamily="18" charset="0"/>
              </a:rPr>
              <a:t>Exercise 2</a:t>
            </a:r>
          </a:p>
          <a:p>
            <a:pPr marL="659440" indent="-659440" eaLnBrk="1" hangingPunct="1">
              <a:spcBef>
                <a:spcPct val="0"/>
              </a:spcBef>
              <a:buNone/>
            </a:pPr>
            <a:r>
              <a:rPr lang="en-US" altLang="en-US" sz="1846" b="1" i="1" dirty="0">
                <a:solidFill>
                  <a:schemeClr val="tx2">
                    <a:lumMod val="20000"/>
                    <a:lumOff val="80000"/>
                  </a:schemeClr>
                </a:solidFill>
                <a:cs typeface="Times New Roman" pitchFamily="18" charset="0"/>
              </a:rPr>
              <a:t>1. Draw the AON Network Diagram</a:t>
            </a:r>
            <a:endParaRPr lang="en-US" altLang="en-US" sz="1846" b="1" i="1" dirty="0">
              <a:cs typeface="Times New Roman" pitchFamily="18" charset="0"/>
            </a:endParaRPr>
          </a:p>
          <a:p>
            <a:pPr marL="659440" indent="-659440" eaLnBrk="1" hangingPunct="1">
              <a:spcBef>
                <a:spcPct val="0"/>
              </a:spcBef>
              <a:buNone/>
            </a:pPr>
            <a:r>
              <a:rPr lang="en-US" altLang="en-US" sz="1846" b="1" i="1" dirty="0">
                <a:solidFill>
                  <a:srgbClr val="00B0F0"/>
                </a:solidFill>
                <a:cs typeface="Times New Roman" pitchFamily="18" charset="0"/>
              </a:rPr>
              <a:t>2. What is the Critical Path? </a:t>
            </a:r>
            <a:r>
              <a:rPr lang="en-US" altLang="en-US" sz="1846" b="1" i="1" dirty="0">
                <a:cs typeface="Times New Roman" pitchFamily="18" charset="0"/>
              </a:rPr>
              <a:t>(Forward Calculation – Path 2)</a:t>
            </a:r>
            <a:endParaRPr lang="en-US" altLang="en-US" sz="1846" b="1" i="1" dirty="0">
              <a:solidFill>
                <a:srgbClr val="00B0F0"/>
              </a:solidFill>
              <a:cs typeface="Times New Roman" pitchFamily="18" charset="0"/>
            </a:endParaRPr>
          </a:p>
        </p:txBody>
      </p:sp>
      <p:sp>
        <p:nvSpPr>
          <p:cNvPr id="150531" name="Slide Number Placeholder 2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5C0EA15-8EF9-4EE7-AD52-E1E7A7C004D0}" type="slidenum">
              <a:rPr lang="en-US" altLang="en-US" sz="1477">
                <a:solidFill>
                  <a:srgbClr val="FFFFFF"/>
                </a:solidFill>
              </a:rPr>
              <a:pPr eaLnBrk="1" hangingPunct="1">
                <a:spcBef>
                  <a:spcPct val="0"/>
                </a:spcBef>
                <a:buClrTx/>
                <a:buSzTx/>
                <a:buFontTx/>
                <a:buNone/>
              </a:pPr>
              <a:t>147</a:t>
            </a:fld>
            <a:endParaRPr lang="en-US" altLang="en-US" sz="1477">
              <a:solidFill>
                <a:srgbClr val="FFFFFF"/>
              </a:solidFill>
            </a:endParaRPr>
          </a:p>
        </p:txBody>
      </p:sp>
      <p:sp>
        <p:nvSpPr>
          <p:cNvPr id="150537" name="Line 9"/>
          <p:cNvSpPr>
            <a:spLocks noChangeShapeType="1"/>
          </p:cNvSpPr>
          <p:nvPr/>
        </p:nvSpPr>
        <p:spPr bwMode="auto">
          <a:xfrm flipV="1">
            <a:off x="1921852" y="3087272"/>
            <a:ext cx="922460" cy="944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8" name="Line 10"/>
          <p:cNvSpPr>
            <a:spLocks noChangeShapeType="1"/>
          </p:cNvSpPr>
          <p:nvPr/>
        </p:nvSpPr>
        <p:spPr bwMode="auto">
          <a:xfrm>
            <a:off x="1921852" y="4031273"/>
            <a:ext cx="922460" cy="87483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9" name="Line 11"/>
          <p:cNvSpPr>
            <a:spLocks noChangeShapeType="1"/>
          </p:cNvSpPr>
          <p:nvPr/>
        </p:nvSpPr>
        <p:spPr bwMode="auto">
          <a:xfrm flipV="1">
            <a:off x="6538547" y="4202722"/>
            <a:ext cx="1143000" cy="62132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1" name="Line 13"/>
          <p:cNvSpPr>
            <a:spLocks noChangeShapeType="1"/>
          </p:cNvSpPr>
          <p:nvPr/>
        </p:nvSpPr>
        <p:spPr bwMode="auto">
          <a:xfrm flipV="1">
            <a:off x="3873744" y="3058256"/>
            <a:ext cx="1199418"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2" name="Line 14"/>
          <p:cNvSpPr>
            <a:spLocks noChangeShapeType="1"/>
          </p:cNvSpPr>
          <p:nvPr/>
        </p:nvSpPr>
        <p:spPr bwMode="auto">
          <a:xfrm>
            <a:off x="3801209" y="4829908"/>
            <a:ext cx="883626"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3" name="Line 15"/>
          <p:cNvSpPr>
            <a:spLocks noChangeShapeType="1"/>
          </p:cNvSpPr>
          <p:nvPr/>
        </p:nvSpPr>
        <p:spPr bwMode="auto">
          <a:xfrm>
            <a:off x="6923942" y="3058256"/>
            <a:ext cx="817685" cy="6520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4" name="Line 16"/>
          <p:cNvSpPr>
            <a:spLocks noChangeShapeType="1"/>
          </p:cNvSpPr>
          <p:nvPr/>
        </p:nvSpPr>
        <p:spPr bwMode="auto">
          <a:xfrm>
            <a:off x="6119446" y="3058256"/>
            <a:ext cx="80449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7" name="Line 19"/>
          <p:cNvSpPr>
            <a:spLocks noChangeShapeType="1"/>
          </p:cNvSpPr>
          <p:nvPr/>
        </p:nvSpPr>
        <p:spPr bwMode="auto">
          <a:xfrm>
            <a:off x="5700347" y="4824046"/>
            <a:ext cx="838200" cy="0"/>
          </a:xfrm>
          <a:prstGeom prst="line">
            <a:avLst/>
          </a:prstGeom>
          <a:noFill/>
          <a:ln w="28575">
            <a:solidFill>
              <a:srgbClr val="FF0000"/>
            </a:solidFill>
            <a:round/>
            <a:headEnd/>
            <a:tailEnd type="non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8" name="Line 20"/>
          <p:cNvSpPr>
            <a:spLocks noChangeShapeType="1"/>
          </p:cNvSpPr>
          <p:nvPr/>
        </p:nvSpPr>
        <p:spPr bwMode="auto">
          <a:xfrm flipV="1">
            <a:off x="4709747" y="4031272"/>
            <a:ext cx="2931" cy="14990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9" name="Line 21"/>
          <p:cNvSpPr>
            <a:spLocks noChangeShapeType="1"/>
          </p:cNvSpPr>
          <p:nvPr/>
        </p:nvSpPr>
        <p:spPr bwMode="auto">
          <a:xfrm flipV="1">
            <a:off x="4712678" y="4031272"/>
            <a:ext cx="126755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0" name="Line 22"/>
          <p:cNvSpPr>
            <a:spLocks noChangeShapeType="1"/>
          </p:cNvSpPr>
          <p:nvPr/>
        </p:nvSpPr>
        <p:spPr bwMode="auto">
          <a:xfrm>
            <a:off x="4709747" y="5527431"/>
            <a:ext cx="1371600" cy="293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1" name="Text Box 23"/>
          <p:cNvSpPr txBox="1">
            <a:spLocks noChangeArrowheads="1"/>
          </p:cNvSpPr>
          <p:nvPr/>
        </p:nvSpPr>
        <p:spPr bwMode="auto">
          <a:xfrm>
            <a:off x="4735391" y="3762886"/>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defPPr>
              <a:defRPr lang="en-US"/>
            </a:defPPr>
            <a:lvl1pPr rtl="1" eaLnBrk="1" hangingPunct="1">
              <a:spcBef>
                <a:spcPct val="50000"/>
              </a:spcBef>
              <a:buClrTx/>
              <a:buSzTx/>
              <a:buFontTx/>
              <a:buNone/>
              <a:defRPr sz="1600">
                <a:solidFill>
                  <a:schemeClr val="tx2"/>
                </a:solidFill>
                <a:latin typeface="Comic Sans MS" pitchFamily="66" charset="0"/>
              </a:defRPr>
            </a:lvl1pPr>
            <a:lvl2pPr marL="742950" indent="-285750" eaLnBrk="0" hangingPunct="0">
              <a:spcBef>
                <a:spcPct val="20000"/>
              </a:spcBef>
              <a:buClr>
                <a:schemeClr val="accent1"/>
              </a:buClr>
              <a:buSzPct val="85000"/>
              <a:buFont typeface="Arial" pitchFamily="34" charset="0"/>
              <a:buChar char="•"/>
              <a:defRPr sz="2300"/>
            </a:lvl2pPr>
            <a:lvl3pPr marL="1143000" indent="-228600" eaLnBrk="0" hangingPunct="0">
              <a:spcBef>
                <a:spcPct val="20000"/>
              </a:spcBef>
              <a:buClr>
                <a:schemeClr val="accent1"/>
              </a:buClr>
              <a:buSzPct val="90000"/>
              <a:buFont typeface="Arial" pitchFamily="34" charset="0"/>
              <a:buChar char="•"/>
              <a:defRPr sz="2100"/>
            </a:lvl3pPr>
            <a:lvl4pPr marL="1600200" indent="-228600" eaLnBrk="0" hangingPunct="0">
              <a:spcBef>
                <a:spcPct val="20000"/>
              </a:spcBef>
              <a:buClr>
                <a:schemeClr val="accent1"/>
              </a:buClr>
              <a:buFont typeface="Arial" pitchFamily="34" charset="0"/>
              <a:buChar char="•"/>
              <a:defRPr sz="1900"/>
            </a:lvl4pPr>
            <a:lvl5pPr marL="2057400" indent="-228600" eaLnBrk="0" hangingPunct="0">
              <a:spcBef>
                <a:spcPct val="20000"/>
              </a:spcBef>
              <a:buClr>
                <a:schemeClr val="accent1"/>
              </a:buClr>
              <a:buSzPct val="100000"/>
              <a:buFont typeface="Arial" pitchFamily="34" charset="0"/>
              <a:buChar char="•"/>
              <a:defRPr sz="1600"/>
            </a:lvl5pPr>
            <a:lvl6pPr marL="2514600" indent="-228600" eaLnBrk="0" fontAlgn="base" hangingPunct="0">
              <a:spcBef>
                <a:spcPct val="20000"/>
              </a:spcBef>
              <a:spcAft>
                <a:spcPct val="0"/>
              </a:spcAft>
              <a:buClr>
                <a:schemeClr val="accent1"/>
              </a:buClr>
              <a:buSzPct val="100000"/>
              <a:buFont typeface="Arial" pitchFamily="34" charset="0"/>
              <a:buChar char="•"/>
              <a:defRPr sz="1600"/>
            </a:lvl6pPr>
            <a:lvl7pPr marL="2971800" indent="-228600" eaLnBrk="0" fontAlgn="base" hangingPunct="0">
              <a:spcBef>
                <a:spcPct val="20000"/>
              </a:spcBef>
              <a:spcAft>
                <a:spcPct val="0"/>
              </a:spcAft>
              <a:buClr>
                <a:schemeClr val="accent1"/>
              </a:buClr>
              <a:buSzPct val="100000"/>
              <a:buFont typeface="Arial" pitchFamily="34" charset="0"/>
              <a:buChar char="•"/>
              <a:defRPr sz="1600"/>
            </a:lvl7pPr>
            <a:lvl8pPr marL="3429000" indent="-228600" eaLnBrk="0" fontAlgn="base" hangingPunct="0">
              <a:spcBef>
                <a:spcPct val="20000"/>
              </a:spcBef>
              <a:spcAft>
                <a:spcPct val="0"/>
              </a:spcAft>
              <a:buClr>
                <a:schemeClr val="accent1"/>
              </a:buClr>
              <a:buSzPct val="100000"/>
              <a:buFont typeface="Arial" pitchFamily="34" charset="0"/>
              <a:buChar char="•"/>
              <a:defRPr sz="1600"/>
            </a:lvl8pPr>
            <a:lvl9pPr marL="3886200" indent="-228600" eaLnBrk="0" fontAlgn="base" hangingPunct="0">
              <a:spcBef>
                <a:spcPct val="20000"/>
              </a:spcBef>
              <a:spcAft>
                <a:spcPct val="0"/>
              </a:spcAft>
              <a:buClr>
                <a:schemeClr val="accent1"/>
              </a:buClr>
              <a:buSzPct val="100000"/>
              <a:buFont typeface="Arial" pitchFamily="34" charset="0"/>
              <a:buChar char="•"/>
              <a:defRPr sz="1600"/>
            </a:lvl9pPr>
          </a:lstStyle>
          <a:p>
            <a:r>
              <a:rPr lang="en-US" altLang="en-US" sz="1477" dirty="0"/>
              <a:t>SS</a:t>
            </a:r>
          </a:p>
        </p:txBody>
      </p:sp>
      <p:sp>
        <p:nvSpPr>
          <p:cNvPr id="150553" name="Line 25"/>
          <p:cNvSpPr>
            <a:spLocks noChangeShapeType="1"/>
          </p:cNvSpPr>
          <p:nvPr/>
        </p:nvSpPr>
        <p:spPr bwMode="auto">
          <a:xfrm>
            <a:off x="7058758" y="4031273"/>
            <a:ext cx="6227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4" name="Line 26"/>
          <p:cNvSpPr>
            <a:spLocks noChangeShapeType="1"/>
          </p:cNvSpPr>
          <p:nvPr/>
        </p:nvSpPr>
        <p:spPr bwMode="auto">
          <a:xfrm flipV="1">
            <a:off x="7107117" y="4427659"/>
            <a:ext cx="634511" cy="110270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graphicFrame>
        <p:nvGraphicFramePr>
          <p:cNvPr id="7" name="Table 6"/>
          <p:cNvGraphicFramePr>
            <a:graphicFrameLocks noGrp="1"/>
          </p:cNvGraphicFramePr>
          <p:nvPr/>
        </p:nvGraphicFramePr>
        <p:xfrm>
          <a:off x="938579" y="3693649"/>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Start</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1" name="Table 50"/>
          <p:cNvGraphicFramePr>
            <a:graphicFrameLocks noGrp="1"/>
          </p:cNvGraphicFramePr>
          <p:nvPr/>
        </p:nvGraphicFramePr>
        <p:xfrm>
          <a:off x="2844311" y="2703635"/>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A</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2" name="Table 51"/>
          <p:cNvGraphicFramePr>
            <a:graphicFrameLocks noGrp="1"/>
          </p:cNvGraphicFramePr>
          <p:nvPr/>
        </p:nvGraphicFramePr>
        <p:xfrm>
          <a:off x="5098073" y="2688958"/>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B</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3" name="Table 52"/>
          <p:cNvGraphicFramePr>
            <a:graphicFrameLocks noGrp="1"/>
          </p:cNvGraphicFramePr>
          <p:nvPr/>
        </p:nvGraphicFramePr>
        <p:xfrm>
          <a:off x="2835812" y="4529650"/>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C</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4" name="Table 53"/>
          <p:cNvGraphicFramePr>
            <a:graphicFrameLocks noGrp="1"/>
          </p:cNvGraphicFramePr>
          <p:nvPr/>
        </p:nvGraphicFramePr>
        <p:xfrm>
          <a:off x="4698023" y="4508988"/>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D</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5" name="Table 54"/>
          <p:cNvGraphicFramePr>
            <a:graphicFrameLocks noGrp="1"/>
          </p:cNvGraphicFramePr>
          <p:nvPr/>
        </p:nvGraphicFramePr>
        <p:xfrm>
          <a:off x="6027860" y="369364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E</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6" name="Table 55"/>
          <p:cNvGraphicFramePr>
            <a:graphicFrameLocks noGrp="1"/>
          </p:cNvGraphicFramePr>
          <p:nvPr/>
        </p:nvGraphicFramePr>
        <p:xfrm>
          <a:off x="6085742" y="519273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F</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7" name="Table 56"/>
          <p:cNvGraphicFramePr>
            <a:graphicFrameLocks noGrp="1"/>
          </p:cNvGraphicFramePr>
          <p:nvPr/>
        </p:nvGraphicFramePr>
        <p:xfrm>
          <a:off x="7741627" y="3693649"/>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G</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sp>
        <p:nvSpPr>
          <p:cNvPr id="59" name="Text Box 23"/>
          <p:cNvSpPr txBox="1">
            <a:spLocks noChangeArrowheads="1"/>
          </p:cNvSpPr>
          <p:nvPr/>
        </p:nvSpPr>
        <p:spPr bwMode="auto">
          <a:xfrm>
            <a:off x="4735391" y="5530361"/>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477" dirty="0">
                <a:solidFill>
                  <a:schemeClr val="tx2"/>
                </a:solidFill>
                <a:latin typeface="Comic Sans MS" pitchFamily="66" charset="0"/>
              </a:rPr>
              <a:t>SS</a:t>
            </a:r>
          </a:p>
        </p:txBody>
      </p:sp>
      <p:sp>
        <p:nvSpPr>
          <p:cNvPr id="2" name="TextBox 1"/>
          <p:cNvSpPr txBox="1"/>
          <p:nvPr/>
        </p:nvSpPr>
        <p:spPr>
          <a:xfrm>
            <a:off x="7771772" y="3384304"/>
            <a:ext cx="367811" cy="262829"/>
          </a:xfrm>
          <a:prstGeom prst="rect">
            <a:avLst/>
          </a:prstGeom>
          <a:noFill/>
        </p:spPr>
        <p:txBody>
          <a:bodyPr wrap="square" rtlCol="0">
            <a:spAutoFit/>
          </a:bodyPr>
          <a:lstStyle/>
          <a:p>
            <a:r>
              <a:rPr lang="en-US" sz="1108" dirty="0"/>
              <a:t>8</a:t>
            </a:r>
          </a:p>
        </p:txBody>
      </p:sp>
      <p:sp>
        <p:nvSpPr>
          <p:cNvPr id="28" name="TextBox 27"/>
          <p:cNvSpPr txBox="1"/>
          <p:nvPr/>
        </p:nvSpPr>
        <p:spPr>
          <a:xfrm>
            <a:off x="8471389" y="3396778"/>
            <a:ext cx="367811" cy="262829"/>
          </a:xfrm>
          <a:prstGeom prst="rect">
            <a:avLst/>
          </a:prstGeom>
          <a:noFill/>
        </p:spPr>
        <p:txBody>
          <a:bodyPr wrap="square" rtlCol="0">
            <a:spAutoFit/>
          </a:bodyPr>
          <a:lstStyle/>
          <a:p>
            <a:r>
              <a:rPr lang="en-US" sz="1108" dirty="0"/>
              <a:t>9</a:t>
            </a:r>
          </a:p>
        </p:txBody>
      </p:sp>
      <p:sp>
        <p:nvSpPr>
          <p:cNvPr id="29" name="TextBox 28"/>
          <p:cNvSpPr txBox="1"/>
          <p:nvPr/>
        </p:nvSpPr>
        <p:spPr>
          <a:xfrm>
            <a:off x="7768004" y="3231174"/>
            <a:ext cx="367811" cy="262829"/>
          </a:xfrm>
          <a:prstGeom prst="rect">
            <a:avLst/>
          </a:prstGeom>
          <a:noFill/>
        </p:spPr>
        <p:txBody>
          <a:bodyPr wrap="square" rtlCol="0">
            <a:spAutoFit/>
          </a:bodyPr>
          <a:lstStyle/>
          <a:p>
            <a:r>
              <a:rPr lang="en-US" sz="1108" b="1" dirty="0"/>
              <a:t>6</a:t>
            </a:r>
          </a:p>
        </p:txBody>
      </p:sp>
      <p:sp>
        <p:nvSpPr>
          <p:cNvPr id="30" name="TextBox 29"/>
          <p:cNvSpPr txBox="1"/>
          <p:nvPr/>
        </p:nvSpPr>
        <p:spPr>
          <a:xfrm>
            <a:off x="8467621" y="3243648"/>
            <a:ext cx="367811" cy="262829"/>
          </a:xfrm>
          <a:prstGeom prst="rect">
            <a:avLst/>
          </a:prstGeom>
          <a:noFill/>
        </p:spPr>
        <p:txBody>
          <a:bodyPr wrap="square" rtlCol="0">
            <a:spAutoFit/>
          </a:bodyPr>
          <a:lstStyle/>
          <a:p>
            <a:r>
              <a:rPr lang="en-US" sz="1108" b="1" dirty="0"/>
              <a:t>7</a:t>
            </a:r>
          </a:p>
        </p:txBody>
      </p:sp>
      <p:sp>
        <p:nvSpPr>
          <p:cNvPr id="31" name="Title 2">
            <a:extLst>
              <a:ext uri="{FF2B5EF4-FFF2-40B4-BE49-F238E27FC236}">
                <a16:creationId xmlns:a16="http://schemas.microsoft.com/office/drawing/2014/main" id="{6DF8DF85-E401-4EE2-B00D-99BA3A08566D}"/>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Tree>
    <p:extLst>
      <p:ext uri="{BB962C8B-B14F-4D97-AF65-F5344CB8AC3E}">
        <p14:creationId xmlns:p14="http://schemas.microsoft.com/office/powerpoint/2010/main" val="287953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
          <p:cNvSpPr txBox="1">
            <a:spLocks noChangeArrowheads="1"/>
          </p:cNvSpPr>
          <p:nvPr/>
        </p:nvSpPr>
        <p:spPr bwMode="auto">
          <a:xfrm>
            <a:off x="457200" y="1529862"/>
            <a:ext cx="8229600" cy="155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anchor="t" anchorCtr="0" compatLnSpc="1">
            <a:prstTxWarp prst="textNoShape">
              <a:avLst/>
            </a:prstTxWarp>
          </a:bodyPr>
          <a:lstStyle>
            <a:lvl1pPr marL="214313" indent="-214313" algn="l" defTabSz="1071563" rtl="0" eaLnBrk="0" fontAlgn="base" hangingPunct="0">
              <a:spcBef>
                <a:spcPct val="20000"/>
              </a:spcBef>
              <a:spcAft>
                <a:spcPct val="0"/>
              </a:spcAft>
              <a:buClr>
                <a:schemeClr val="accent1"/>
              </a:buClr>
              <a:buSzPct val="85000"/>
              <a:buFont typeface="Arial" pitchFamily="34" charset="0"/>
              <a:buChar char="•"/>
              <a:defRPr sz="2800" kern="1200">
                <a:solidFill>
                  <a:schemeClr val="tx1"/>
                </a:solidFill>
                <a:latin typeface="+mn-lt"/>
                <a:ea typeface="+mn-ea"/>
                <a:cs typeface="+mn-cs"/>
              </a:defRPr>
            </a:lvl1pPr>
            <a:lvl2pPr marL="534988" indent="-214313" algn="l" defTabSz="1071563"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mn-lt"/>
                <a:ea typeface="+mn-ea"/>
                <a:cs typeface="+mn-cs"/>
              </a:defRPr>
            </a:lvl2pPr>
            <a:lvl3pPr marL="857250" indent="-214313" algn="l" defTabSz="1071563"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mn-lt"/>
                <a:ea typeface="+mn-ea"/>
                <a:cs typeface="+mn-cs"/>
              </a:defRPr>
            </a:lvl3pPr>
            <a:lvl4pPr marL="1179513" indent="-214313" algn="l" defTabSz="1071563" rtl="0" eaLnBrk="0" fontAlgn="base" hangingPunct="0">
              <a:spcBef>
                <a:spcPct val="20000"/>
              </a:spcBef>
              <a:spcAft>
                <a:spcPct val="0"/>
              </a:spcAft>
              <a:buClr>
                <a:schemeClr val="accent1"/>
              </a:buClr>
              <a:buFont typeface="Arial" pitchFamily="34" charset="0"/>
              <a:buChar char="•"/>
              <a:defRPr sz="1900" kern="1200">
                <a:solidFill>
                  <a:schemeClr val="tx1"/>
                </a:solidFill>
                <a:latin typeface="+mn-lt"/>
                <a:ea typeface="+mn-ea"/>
                <a:cs typeface="+mn-cs"/>
              </a:defRPr>
            </a:lvl4pPr>
            <a:lvl5pPr marL="1393825" indent="-160338" algn="l" defTabSz="1071563"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mn-lt"/>
                <a:ea typeface="+mn-ea"/>
                <a:cs typeface="+mn-cs"/>
              </a:defRPr>
            </a:lvl5pPr>
            <a:lvl6pPr marL="160929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6pPr>
            <a:lvl7pPr marL="1823871"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7pPr>
            <a:lvl8pPr marL="2038444"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8pPr>
            <a:lvl9pPr marL="225301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9pPr>
          </a:lstStyle>
          <a:p>
            <a:pPr marL="659440" indent="-659440" eaLnBrk="1" hangingPunct="1">
              <a:spcBef>
                <a:spcPct val="0"/>
              </a:spcBef>
              <a:buNone/>
            </a:pPr>
            <a:r>
              <a:rPr lang="en-US" altLang="en-US" sz="1846" b="1" i="1" dirty="0">
                <a:cs typeface="Times New Roman" pitchFamily="18" charset="0"/>
              </a:rPr>
              <a:t>Exercise 2</a:t>
            </a:r>
          </a:p>
          <a:p>
            <a:pPr marL="659440" indent="-659440" eaLnBrk="1" hangingPunct="1">
              <a:spcBef>
                <a:spcPct val="0"/>
              </a:spcBef>
              <a:buNone/>
            </a:pPr>
            <a:r>
              <a:rPr lang="en-US" altLang="en-US" sz="1846" b="1" i="1" dirty="0">
                <a:solidFill>
                  <a:schemeClr val="tx2">
                    <a:lumMod val="20000"/>
                    <a:lumOff val="80000"/>
                  </a:schemeClr>
                </a:solidFill>
                <a:cs typeface="Times New Roman" pitchFamily="18" charset="0"/>
              </a:rPr>
              <a:t>1. Draw the AON Network Diagram</a:t>
            </a:r>
            <a:endParaRPr lang="en-US" altLang="en-US" sz="1846" b="1" i="1" dirty="0">
              <a:cs typeface="Times New Roman" pitchFamily="18" charset="0"/>
            </a:endParaRPr>
          </a:p>
          <a:p>
            <a:pPr marL="659440" indent="-659440" eaLnBrk="1" hangingPunct="1">
              <a:spcBef>
                <a:spcPct val="0"/>
              </a:spcBef>
              <a:buNone/>
            </a:pPr>
            <a:r>
              <a:rPr lang="en-US" altLang="en-US" sz="1846" b="1" i="1" dirty="0">
                <a:solidFill>
                  <a:srgbClr val="00B0F0"/>
                </a:solidFill>
                <a:cs typeface="Times New Roman" pitchFamily="18" charset="0"/>
              </a:rPr>
              <a:t>2. What is the Critical Path? </a:t>
            </a:r>
            <a:r>
              <a:rPr lang="en-US" altLang="en-US" sz="1846" b="1" i="1" dirty="0">
                <a:cs typeface="Times New Roman" pitchFamily="18" charset="0"/>
              </a:rPr>
              <a:t>(Forward Calculation – Path 3)</a:t>
            </a:r>
            <a:endParaRPr lang="en-US" altLang="en-US" sz="1846" b="1" i="1" dirty="0">
              <a:solidFill>
                <a:srgbClr val="00B0F0"/>
              </a:solidFill>
              <a:cs typeface="Times New Roman" pitchFamily="18" charset="0"/>
            </a:endParaRPr>
          </a:p>
        </p:txBody>
      </p:sp>
      <p:sp>
        <p:nvSpPr>
          <p:cNvPr id="150531" name="Slide Number Placeholder 2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5C0EA15-8EF9-4EE7-AD52-E1E7A7C004D0}" type="slidenum">
              <a:rPr lang="en-US" altLang="en-US" sz="1477">
                <a:solidFill>
                  <a:srgbClr val="FFFFFF"/>
                </a:solidFill>
              </a:rPr>
              <a:pPr eaLnBrk="1" hangingPunct="1">
                <a:spcBef>
                  <a:spcPct val="0"/>
                </a:spcBef>
                <a:buClrTx/>
                <a:buSzTx/>
                <a:buFontTx/>
                <a:buNone/>
              </a:pPr>
              <a:t>148</a:t>
            </a:fld>
            <a:endParaRPr lang="en-US" altLang="en-US" sz="1477">
              <a:solidFill>
                <a:srgbClr val="FFFFFF"/>
              </a:solidFill>
            </a:endParaRPr>
          </a:p>
        </p:txBody>
      </p:sp>
      <p:sp>
        <p:nvSpPr>
          <p:cNvPr id="150537" name="Line 9"/>
          <p:cNvSpPr>
            <a:spLocks noChangeShapeType="1"/>
          </p:cNvSpPr>
          <p:nvPr/>
        </p:nvSpPr>
        <p:spPr bwMode="auto">
          <a:xfrm flipV="1">
            <a:off x="1921852" y="3087272"/>
            <a:ext cx="922460" cy="944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8" name="Line 10"/>
          <p:cNvSpPr>
            <a:spLocks noChangeShapeType="1"/>
          </p:cNvSpPr>
          <p:nvPr/>
        </p:nvSpPr>
        <p:spPr bwMode="auto">
          <a:xfrm>
            <a:off x="1921852" y="4031273"/>
            <a:ext cx="922460" cy="87483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9" name="Line 11"/>
          <p:cNvSpPr>
            <a:spLocks noChangeShapeType="1"/>
          </p:cNvSpPr>
          <p:nvPr/>
        </p:nvSpPr>
        <p:spPr bwMode="auto">
          <a:xfrm flipV="1">
            <a:off x="6538547" y="4202722"/>
            <a:ext cx="1143000" cy="62132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1" name="Line 13"/>
          <p:cNvSpPr>
            <a:spLocks noChangeShapeType="1"/>
          </p:cNvSpPr>
          <p:nvPr/>
        </p:nvSpPr>
        <p:spPr bwMode="auto">
          <a:xfrm flipV="1">
            <a:off x="3873744" y="3058256"/>
            <a:ext cx="1199418"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2" name="Line 14"/>
          <p:cNvSpPr>
            <a:spLocks noChangeShapeType="1"/>
          </p:cNvSpPr>
          <p:nvPr/>
        </p:nvSpPr>
        <p:spPr bwMode="auto">
          <a:xfrm>
            <a:off x="3801209" y="4829908"/>
            <a:ext cx="883626"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3" name="Line 15"/>
          <p:cNvSpPr>
            <a:spLocks noChangeShapeType="1"/>
          </p:cNvSpPr>
          <p:nvPr/>
        </p:nvSpPr>
        <p:spPr bwMode="auto">
          <a:xfrm>
            <a:off x="6923942" y="3058256"/>
            <a:ext cx="817685" cy="6520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4" name="Line 16"/>
          <p:cNvSpPr>
            <a:spLocks noChangeShapeType="1"/>
          </p:cNvSpPr>
          <p:nvPr/>
        </p:nvSpPr>
        <p:spPr bwMode="auto">
          <a:xfrm>
            <a:off x="6119446" y="3058256"/>
            <a:ext cx="80449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7" name="Line 19"/>
          <p:cNvSpPr>
            <a:spLocks noChangeShapeType="1"/>
          </p:cNvSpPr>
          <p:nvPr/>
        </p:nvSpPr>
        <p:spPr bwMode="auto">
          <a:xfrm>
            <a:off x="5700347" y="4824046"/>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8" name="Line 20"/>
          <p:cNvSpPr>
            <a:spLocks noChangeShapeType="1"/>
          </p:cNvSpPr>
          <p:nvPr/>
        </p:nvSpPr>
        <p:spPr bwMode="auto">
          <a:xfrm flipV="1">
            <a:off x="4709747" y="4031272"/>
            <a:ext cx="2931" cy="149908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9" name="Line 21"/>
          <p:cNvSpPr>
            <a:spLocks noChangeShapeType="1"/>
          </p:cNvSpPr>
          <p:nvPr/>
        </p:nvSpPr>
        <p:spPr bwMode="auto">
          <a:xfrm flipV="1">
            <a:off x="4712678" y="4031272"/>
            <a:ext cx="1267556"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0" name="Line 22"/>
          <p:cNvSpPr>
            <a:spLocks noChangeShapeType="1"/>
          </p:cNvSpPr>
          <p:nvPr/>
        </p:nvSpPr>
        <p:spPr bwMode="auto">
          <a:xfrm>
            <a:off x="4709747" y="5527431"/>
            <a:ext cx="1371600" cy="293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1" name="Text Box 23"/>
          <p:cNvSpPr txBox="1">
            <a:spLocks noChangeArrowheads="1"/>
          </p:cNvSpPr>
          <p:nvPr/>
        </p:nvSpPr>
        <p:spPr bwMode="auto">
          <a:xfrm>
            <a:off x="4735391" y="3762886"/>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defPPr>
              <a:defRPr lang="en-US"/>
            </a:defPPr>
            <a:lvl1pPr rtl="1" eaLnBrk="1" hangingPunct="1">
              <a:spcBef>
                <a:spcPct val="50000"/>
              </a:spcBef>
              <a:buClrTx/>
              <a:buSzTx/>
              <a:buFontTx/>
              <a:buNone/>
              <a:defRPr sz="1600">
                <a:solidFill>
                  <a:schemeClr val="tx2"/>
                </a:solidFill>
                <a:latin typeface="Comic Sans MS" pitchFamily="66" charset="0"/>
              </a:defRPr>
            </a:lvl1pPr>
            <a:lvl2pPr marL="742950" indent="-285750" eaLnBrk="0" hangingPunct="0">
              <a:spcBef>
                <a:spcPct val="20000"/>
              </a:spcBef>
              <a:buClr>
                <a:schemeClr val="accent1"/>
              </a:buClr>
              <a:buSzPct val="85000"/>
              <a:buFont typeface="Arial" pitchFamily="34" charset="0"/>
              <a:buChar char="•"/>
              <a:defRPr sz="2300"/>
            </a:lvl2pPr>
            <a:lvl3pPr marL="1143000" indent="-228600" eaLnBrk="0" hangingPunct="0">
              <a:spcBef>
                <a:spcPct val="20000"/>
              </a:spcBef>
              <a:buClr>
                <a:schemeClr val="accent1"/>
              </a:buClr>
              <a:buSzPct val="90000"/>
              <a:buFont typeface="Arial" pitchFamily="34" charset="0"/>
              <a:buChar char="•"/>
              <a:defRPr sz="2100"/>
            </a:lvl3pPr>
            <a:lvl4pPr marL="1600200" indent="-228600" eaLnBrk="0" hangingPunct="0">
              <a:spcBef>
                <a:spcPct val="20000"/>
              </a:spcBef>
              <a:buClr>
                <a:schemeClr val="accent1"/>
              </a:buClr>
              <a:buFont typeface="Arial" pitchFamily="34" charset="0"/>
              <a:buChar char="•"/>
              <a:defRPr sz="1900"/>
            </a:lvl4pPr>
            <a:lvl5pPr marL="2057400" indent="-228600" eaLnBrk="0" hangingPunct="0">
              <a:spcBef>
                <a:spcPct val="20000"/>
              </a:spcBef>
              <a:buClr>
                <a:schemeClr val="accent1"/>
              </a:buClr>
              <a:buSzPct val="100000"/>
              <a:buFont typeface="Arial" pitchFamily="34" charset="0"/>
              <a:buChar char="•"/>
              <a:defRPr sz="1600"/>
            </a:lvl5pPr>
            <a:lvl6pPr marL="2514600" indent="-228600" eaLnBrk="0" fontAlgn="base" hangingPunct="0">
              <a:spcBef>
                <a:spcPct val="20000"/>
              </a:spcBef>
              <a:spcAft>
                <a:spcPct val="0"/>
              </a:spcAft>
              <a:buClr>
                <a:schemeClr val="accent1"/>
              </a:buClr>
              <a:buSzPct val="100000"/>
              <a:buFont typeface="Arial" pitchFamily="34" charset="0"/>
              <a:buChar char="•"/>
              <a:defRPr sz="1600"/>
            </a:lvl6pPr>
            <a:lvl7pPr marL="2971800" indent="-228600" eaLnBrk="0" fontAlgn="base" hangingPunct="0">
              <a:spcBef>
                <a:spcPct val="20000"/>
              </a:spcBef>
              <a:spcAft>
                <a:spcPct val="0"/>
              </a:spcAft>
              <a:buClr>
                <a:schemeClr val="accent1"/>
              </a:buClr>
              <a:buSzPct val="100000"/>
              <a:buFont typeface="Arial" pitchFamily="34" charset="0"/>
              <a:buChar char="•"/>
              <a:defRPr sz="1600"/>
            </a:lvl7pPr>
            <a:lvl8pPr marL="3429000" indent="-228600" eaLnBrk="0" fontAlgn="base" hangingPunct="0">
              <a:spcBef>
                <a:spcPct val="20000"/>
              </a:spcBef>
              <a:spcAft>
                <a:spcPct val="0"/>
              </a:spcAft>
              <a:buClr>
                <a:schemeClr val="accent1"/>
              </a:buClr>
              <a:buSzPct val="100000"/>
              <a:buFont typeface="Arial" pitchFamily="34" charset="0"/>
              <a:buChar char="•"/>
              <a:defRPr sz="1600"/>
            </a:lvl8pPr>
            <a:lvl9pPr marL="3886200" indent="-228600" eaLnBrk="0" fontAlgn="base" hangingPunct="0">
              <a:spcBef>
                <a:spcPct val="20000"/>
              </a:spcBef>
              <a:spcAft>
                <a:spcPct val="0"/>
              </a:spcAft>
              <a:buClr>
                <a:schemeClr val="accent1"/>
              </a:buClr>
              <a:buSzPct val="100000"/>
              <a:buFont typeface="Arial" pitchFamily="34" charset="0"/>
              <a:buChar char="•"/>
              <a:defRPr sz="1600"/>
            </a:lvl9pPr>
          </a:lstStyle>
          <a:p>
            <a:r>
              <a:rPr lang="en-US" altLang="en-US" sz="1477" dirty="0"/>
              <a:t>SS</a:t>
            </a:r>
          </a:p>
        </p:txBody>
      </p:sp>
      <p:sp>
        <p:nvSpPr>
          <p:cNvPr id="150553" name="Line 25"/>
          <p:cNvSpPr>
            <a:spLocks noChangeShapeType="1"/>
          </p:cNvSpPr>
          <p:nvPr/>
        </p:nvSpPr>
        <p:spPr bwMode="auto">
          <a:xfrm>
            <a:off x="7058758" y="4031273"/>
            <a:ext cx="62278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4" name="Line 26"/>
          <p:cNvSpPr>
            <a:spLocks noChangeShapeType="1"/>
          </p:cNvSpPr>
          <p:nvPr/>
        </p:nvSpPr>
        <p:spPr bwMode="auto">
          <a:xfrm flipV="1">
            <a:off x="7107117" y="4427659"/>
            <a:ext cx="634511" cy="110270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graphicFrame>
        <p:nvGraphicFramePr>
          <p:cNvPr id="7" name="Table 6"/>
          <p:cNvGraphicFramePr>
            <a:graphicFrameLocks noGrp="1"/>
          </p:cNvGraphicFramePr>
          <p:nvPr/>
        </p:nvGraphicFramePr>
        <p:xfrm>
          <a:off x="938579" y="3693649"/>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Start</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1" name="Table 50"/>
          <p:cNvGraphicFramePr>
            <a:graphicFrameLocks noGrp="1"/>
          </p:cNvGraphicFramePr>
          <p:nvPr/>
        </p:nvGraphicFramePr>
        <p:xfrm>
          <a:off x="2844311" y="2703635"/>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A</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2" name="Table 51"/>
          <p:cNvGraphicFramePr>
            <a:graphicFrameLocks noGrp="1"/>
          </p:cNvGraphicFramePr>
          <p:nvPr/>
        </p:nvGraphicFramePr>
        <p:xfrm>
          <a:off x="5098073" y="2688958"/>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B</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3" name="Table 52"/>
          <p:cNvGraphicFramePr>
            <a:graphicFrameLocks noGrp="1"/>
          </p:cNvGraphicFramePr>
          <p:nvPr/>
        </p:nvGraphicFramePr>
        <p:xfrm>
          <a:off x="2835812" y="4529650"/>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C</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4" name="Table 53"/>
          <p:cNvGraphicFramePr>
            <a:graphicFrameLocks noGrp="1"/>
          </p:cNvGraphicFramePr>
          <p:nvPr/>
        </p:nvGraphicFramePr>
        <p:xfrm>
          <a:off x="4698023" y="4508988"/>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D</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5" name="Table 54"/>
          <p:cNvGraphicFramePr>
            <a:graphicFrameLocks noGrp="1"/>
          </p:cNvGraphicFramePr>
          <p:nvPr/>
        </p:nvGraphicFramePr>
        <p:xfrm>
          <a:off x="6027860" y="369364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E</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6" name="Table 55"/>
          <p:cNvGraphicFramePr>
            <a:graphicFrameLocks noGrp="1"/>
          </p:cNvGraphicFramePr>
          <p:nvPr/>
        </p:nvGraphicFramePr>
        <p:xfrm>
          <a:off x="6085742" y="519273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F</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7" name="Table 56"/>
          <p:cNvGraphicFramePr>
            <a:graphicFrameLocks noGrp="1"/>
          </p:cNvGraphicFramePr>
          <p:nvPr/>
        </p:nvGraphicFramePr>
        <p:xfrm>
          <a:off x="7741627" y="3693649"/>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G</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sp>
        <p:nvSpPr>
          <p:cNvPr id="59" name="Text Box 23"/>
          <p:cNvSpPr txBox="1">
            <a:spLocks noChangeArrowheads="1"/>
          </p:cNvSpPr>
          <p:nvPr/>
        </p:nvSpPr>
        <p:spPr bwMode="auto">
          <a:xfrm>
            <a:off x="4735391" y="5530361"/>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477" dirty="0">
                <a:solidFill>
                  <a:schemeClr val="tx2"/>
                </a:solidFill>
                <a:latin typeface="Comic Sans MS" pitchFamily="66" charset="0"/>
              </a:rPr>
              <a:t>SS</a:t>
            </a:r>
          </a:p>
        </p:txBody>
      </p:sp>
      <p:sp>
        <p:nvSpPr>
          <p:cNvPr id="2" name="TextBox 1"/>
          <p:cNvSpPr txBox="1"/>
          <p:nvPr/>
        </p:nvSpPr>
        <p:spPr>
          <a:xfrm>
            <a:off x="7771772" y="3384304"/>
            <a:ext cx="367811" cy="262829"/>
          </a:xfrm>
          <a:prstGeom prst="rect">
            <a:avLst/>
          </a:prstGeom>
          <a:noFill/>
        </p:spPr>
        <p:txBody>
          <a:bodyPr wrap="square" rtlCol="0">
            <a:spAutoFit/>
          </a:bodyPr>
          <a:lstStyle/>
          <a:p>
            <a:r>
              <a:rPr lang="en-US" sz="1108" dirty="0"/>
              <a:t>8</a:t>
            </a:r>
          </a:p>
        </p:txBody>
      </p:sp>
      <p:sp>
        <p:nvSpPr>
          <p:cNvPr id="28" name="TextBox 27"/>
          <p:cNvSpPr txBox="1"/>
          <p:nvPr/>
        </p:nvSpPr>
        <p:spPr>
          <a:xfrm>
            <a:off x="8471389" y="3396778"/>
            <a:ext cx="367811" cy="262829"/>
          </a:xfrm>
          <a:prstGeom prst="rect">
            <a:avLst/>
          </a:prstGeom>
          <a:noFill/>
        </p:spPr>
        <p:txBody>
          <a:bodyPr wrap="square" rtlCol="0">
            <a:spAutoFit/>
          </a:bodyPr>
          <a:lstStyle/>
          <a:p>
            <a:r>
              <a:rPr lang="en-US" sz="1108" dirty="0"/>
              <a:t>9</a:t>
            </a:r>
          </a:p>
        </p:txBody>
      </p:sp>
      <p:sp>
        <p:nvSpPr>
          <p:cNvPr id="29" name="TextBox 28"/>
          <p:cNvSpPr txBox="1"/>
          <p:nvPr/>
        </p:nvSpPr>
        <p:spPr>
          <a:xfrm>
            <a:off x="7768004" y="3231174"/>
            <a:ext cx="367811" cy="262829"/>
          </a:xfrm>
          <a:prstGeom prst="rect">
            <a:avLst/>
          </a:prstGeom>
          <a:noFill/>
        </p:spPr>
        <p:txBody>
          <a:bodyPr wrap="square" rtlCol="0">
            <a:spAutoFit/>
          </a:bodyPr>
          <a:lstStyle/>
          <a:p>
            <a:r>
              <a:rPr lang="en-US" sz="1108" dirty="0"/>
              <a:t>6</a:t>
            </a:r>
          </a:p>
        </p:txBody>
      </p:sp>
      <p:sp>
        <p:nvSpPr>
          <p:cNvPr id="30" name="TextBox 29"/>
          <p:cNvSpPr txBox="1"/>
          <p:nvPr/>
        </p:nvSpPr>
        <p:spPr>
          <a:xfrm>
            <a:off x="8467621" y="3243648"/>
            <a:ext cx="367811" cy="262829"/>
          </a:xfrm>
          <a:prstGeom prst="rect">
            <a:avLst/>
          </a:prstGeom>
          <a:noFill/>
        </p:spPr>
        <p:txBody>
          <a:bodyPr wrap="square" rtlCol="0">
            <a:spAutoFit/>
          </a:bodyPr>
          <a:lstStyle/>
          <a:p>
            <a:r>
              <a:rPr lang="en-US" sz="1108" dirty="0"/>
              <a:t>7</a:t>
            </a:r>
          </a:p>
        </p:txBody>
      </p:sp>
      <p:sp>
        <p:nvSpPr>
          <p:cNvPr id="33" name="TextBox 32"/>
          <p:cNvSpPr txBox="1"/>
          <p:nvPr/>
        </p:nvSpPr>
        <p:spPr>
          <a:xfrm>
            <a:off x="7768004" y="3077308"/>
            <a:ext cx="367811" cy="262829"/>
          </a:xfrm>
          <a:prstGeom prst="rect">
            <a:avLst/>
          </a:prstGeom>
          <a:noFill/>
        </p:spPr>
        <p:txBody>
          <a:bodyPr wrap="square" rtlCol="0">
            <a:spAutoFit/>
          </a:bodyPr>
          <a:lstStyle/>
          <a:p>
            <a:r>
              <a:rPr lang="en-US" sz="1108" b="1" dirty="0"/>
              <a:t>5</a:t>
            </a:r>
          </a:p>
        </p:txBody>
      </p:sp>
      <p:sp>
        <p:nvSpPr>
          <p:cNvPr id="34" name="TextBox 33"/>
          <p:cNvSpPr txBox="1"/>
          <p:nvPr/>
        </p:nvSpPr>
        <p:spPr>
          <a:xfrm>
            <a:off x="8467621" y="3089782"/>
            <a:ext cx="367811" cy="262829"/>
          </a:xfrm>
          <a:prstGeom prst="rect">
            <a:avLst/>
          </a:prstGeom>
          <a:noFill/>
        </p:spPr>
        <p:txBody>
          <a:bodyPr wrap="square" rtlCol="0">
            <a:spAutoFit/>
          </a:bodyPr>
          <a:lstStyle/>
          <a:p>
            <a:r>
              <a:rPr lang="en-US" sz="1108" b="1" dirty="0"/>
              <a:t>6</a:t>
            </a:r>
          </a:p>
        </p:txBody>
      </p:sp>
      <p:sp>
        <p:nvSpPr>
          <p:cNvPr id="35" name="Title 2">
            <a:extLst>
              <a:ext uri="{FF2B5EF4-FFF2-40B4-BE49-F238E27FC236}">
                <a16:creationId xmlns:a16="http://schemas.microsoft.com/office/drawing/2014/main" id="{A4F53BE1-0694-41D1-A484-29AE6F6BB108}"/>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Tree>
    <p:extLst>
      <p:ext uri="{BB962C8B-B14F-4D97-AF65-F5344CB8AC3E}">
        <p14:creationId xmlns:p14="http://schemas.microsoft.com/office/powerpoint/2010/main" val="100998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
          <p:cNvSpPr txBox="1">
            <a:spLocks noChangeArrowheads="1"/>
          </p:cNvSpPr>
          <p:nvPr/>
        </p:nvSpPr>
        <p:spPr bwMode="auto">
          <a:xfrm>
            <a:off x="457200" y="1529862"/>
            <a:ext cx="8229600" cy="155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anchor="t" anchorCtr="0" compatLnSpc="1">
            <a:prstTxWarp prst="textNoShape">
              <a:avLst/>
            </a:prstTxWarp>
          </a:bodyPr>
          <a:lstStyle>
            <a:lvl1pPr marL="214313" indent="-214313" algn="l" defTabSz="1071563" rtl="0" eaLnBrk="0" fontAlgn="base" hangingPunct="0">
              <a:spcBef>
                <a:spcPct val="20000"/>
              </a:spcBef>
              <a:spcAft>
                <a:spcPct val="0"/>
              </a:spcAft>
              <a:buClr>
                <a:schemeClr val="accent1"/>
              </a:buClr>
              <a:buSzPct val="85000"/>
              <a:buFont typeface="Arial" pitchFamily="34" charset="0"/>
              <a:buChar char="•"/>
              <a:defRPr sz="2800" kern="1200">
                <a:solidFill>
                  <a:schemeClr val="tx1"/>
                </a:solidFill>
                <a:latin typeface="+mn-lt"/>
                <a:ea typeface="+mn-ea"/>
                <a:cs typeface="+mn-cs"/>
              </a:defRPr>
            </a:lvl1pPr>
            <a:lvl2pPr marL="534988" indent="-214313" algn="l" defTabSz="1071563"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mn-lt"/>
                <a:ea typeface="+mn-ea"/>
                <a:cs typeface="+mn-cs"/>
              </a:defRPr>
            </a:lvl2pPr>
            <a:lvl3pPr marL="857250" indent="-214313" algn="l" defTabSz="1071563"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mn-lt"/>
                <a:ea typeface="+mn-ea"/>
                <a:cs typeface="+mn-cs"/>
              </a:defRPr>
            </a:lvl3pPr>
            <a:lvl4pPr marL="1179513" indent="-214313" algn="l" defTabSz="1071563" rtl="0" eaLnBrk="0" fontAlgn="base" hangingPunct="0">
              <a:spcBef>
                <a:spcPct val="20000"/>
              </a:spcBef>
              <a:spcAft>
                <a:spcPct val="0"/>
              </a:spcAft>
              <a:buClr>
                <a:schemeClr val="accent1"/>
              </a:buClr>
              <a:buFont typeface="Arial" pitchFamily="34" charset="0"/>
              <a:buChar char="•"/>
              <a:defRPr sz="1900" kern="1200">
                <a:solidFill>
                  <a:schemeClr val="tx1"/>
                </a:solidFill>
                <a:latin typeface="+mn-lt"/>
                <a:ea typeface="+mn-ea"/>
                <a:cs typeface="+mn-cs"/>
              </a:defRPr>
            </a:lvl4pPr>
            <a:lvl5pPr marL="1393825" indent="-160338" algn="l" defTabSz="1071563"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mn-lt"/>
                <a:ea typeface="+mn-ea"/>
                <a:cs typeface="+mn-cs"/>
              </a:defRPr>
            </a:lvl5pPr>
            <a:lvl6pPr marL="160929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6pPr>
            <a:lvl7pPr marL="1823871"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7pPr>
            <a:lvl8pPr marL="2038444"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8pPr>
            <a:lvl9pPr marL="225301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9pPr>
          </a:lstStyle>
          <a:p>
            <a:pPr marL="659440" indent="-659440" eaLnBrk="1" hangingPunct="1">
              <a:spcBef>
                <a:spcPct val="0"/>
              </a:spcBef>
              <a:buNone/>
            </a:pPr>
            <a:r>
              <a:rPr lang="en-US" altLang="en-US" sz="1846" b="1" i="1" dirty="0">
                <a:cs typeface="Times New Roman" pitchFamily="18" charset="0"/>
              </a:rPr>
              <a:t>Exercise 2</a:t>
            </a:r>
          </a:p>
          <a:p>
            <a:pPr marL="659440" indent="-659440" eaLnBrk="1" hangingPunct="1">
              <a:spcBef>
                <a:spcPct val="0"/>
              </a:spcBef>
              <a:buNone/>
            </a:pPr>
            <a:r>
              <a:rPr lang="en-US" altLang="en-US" sz="1846" b="1" i="1" dirty="0">
                <a:solidFill>
                  <a:schemeClr val="tx2">
                    <a:lumMod val="20000"/>
                    <a:lumOff val="80000"/>
                  </a:schemeClr>
                </a:solidFill>
                <a:cs typeface="Times New Roman" pitchFamily="18" charset="0"/>
              </a:rPr>
              <a:t>1. Draw the AON Network Diagram</a:t>
            </a:r>
            <a:endParaRPr lang="en-US" altLang="en-US" sz="1846" b="1" i="1" dirty="0">
              <a:cs typeface="Times New Roman" pitchFamily="18" charset="0"/>
            </a:endParaRPr>
          </a:p>
          <a:p>
            <a:pPr marL="659440" indent="-659440" eaLnBrk="1" hangingPunct="1">
              <a:spcBef>
                <a:spcPct val="0"/>
              </a:spcBef>
              <a:buNone/>
            </a:pPr>
            <a:r>
              <a:rPr lang="en-US" altLang="en-US" sz="1846" b="1" i="1" dirty="0">
                <a:solidFill>
                  <a:srgbClr val="00B0F0"/>
                </a:solidFill>
                <a:cs typeface="Times New Roman" pitchFamily="18" charset="0"/>
              </a:rPr>
              <a:t>2. What is the Critical Path? </a:t>
            </a:r>
            <a:r>
              <a:rPr lang="en-US" altLang="en-US" sz="1846" b="1" i="1" dirty="0">
                <a:cs typeface="Times New Roman" pitchFamily="18" charset="0"/>
              </a:rPr>
              <a:t>(Forward Calculation – Path 4)</a:t>
            </a:r>
            <a:endParaRPr lang="en-US" altLang="en-US" sz="1846" b="1" i="1" dirty="0">
              <a:solidFill>
                <a:srgbClr val="00B0F0"/>
              </a:solidFill>
              <a:cs typeface="Times New Roman" pitchFamily="18" charset="0"/>
            </a:endParaRPr>
          </a:p>
        </p:txBody>
      </p:sp>
      <p:sp>
        <p:nvSpPr>
          <p:cNvPr id="150531" name="Slide Number Placeholder 2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5C0EA15-8EF9-4EE7-AD52-E1E7A7C004D0}" type="slidenum">
              <a:rPr lang="en-US" altLang="en-US" sz="1477">
                <a:solidFill>
                  <a:srgbClr val="FFFFFF"/>
                </a:solidFill>
              </a:rPr>
              <a:pPr eaLnBrk="1" hangingPunct="1">
                <a:spcBef>
                  <a:spcPct val="0"/>
                </a:spcBef>
                <a:buClrTx/>
                <a:buSzTx/>
                <a:buFontTx/>
                <a:buNone/>
              </a:pPr>
              <a:t>149</a:t>
            </a:fld>
            <a:endParaRPr lang="en-US" altLang="en-US" sz="1477">
              <a:solidFill>
                <a:srgbClr val="FFFFFF"/>
              </a:solidFill>
            </a:endParaRPr>
          </a:p>
        </p:txBody>
      </p:sp>
      <p:sp>
        <p:nvSpPr>
          <p:cNvPr id="150537" name="Line 9"/>
          <p:cNvSpPr>
            <a:spLocks noChangeShapeType="1"/>
          </p:cNvSpPr>
          <p:nvPr/>
        </p:nvSpPr>
        <p:spPr bwMode="auto">
          <a:xfrm flipV="1">
            <a:off x="1921852" y="3087272"/>
            <a:ext cx="922460" cy="944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8" name="Line 10"/>
          <p:cNvSpPr>
            <a:spLocks noChangeShapeType="1"/>
          </p:cNvSpPr>
          <p:nvPr/>
        </p:nvSpPr>
        <p:spPr bwMode="auto">
          <a:xfrm>
            <a:off x="1921852" y="4031273"/>
            <a:ext cx="922460" cy="87483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9" name="Line 11"/>
          <p:cNvSpPr>
            <a:spLocks noChangeShapeType="1"/>
          </p:cNvSpPr>
          <p:nvPr/>
        </p:nvSpPr>
        <p:spPr bwMode="auto">
          <a:xfrm flipV="1">
            <a:off x="6538547" y="4202722"/>
            <a:ext cx="1143000" cy="62132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1" name="Line 13"/>
          <p:cNvSpPr>
            <a:spLocks noChangeShapeType="1"/>
          </p:cNvSpPr>
          <p:nvPr/>
        </p:nvSpPr>
        <p:spPr bwMode="auto">
          <a:xfrm flipV="1">
            <a:off x="3873744" y="3058256"/>
            <a:ext cx="1199418"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2" name="Line 14"/>
          <p:cNvSpPr>
            <a:spLocks noChangeShapeType="1"/>
          </p:cNvSpPr>
          <p:nvPr/>
        </p:nvSpPr>
        <p:spPr bwMode="auto">
          <a:xfrm>
            <a:off x="3801209" y="4829908"/>
            <a:ext cx="883626"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3" name="Line 15"/>
          <p:cNvSpPr>
            <a:spLocks noChangeShapeType="1"/>
          </p:cNvSpPr>
          <p:nvPr/>
        </p:nvSpPr>
        <p:spPr bwMode="auto">
          <a:xfrm>
            <a:off x="6923942" y="3058256"/>
            <a:ext cx="817685" cy="6520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4" name="Line 16"/>
          <p:cNvSpPr>
            <a:spLocks noChangeShapeType="1"/>
          </p:cNvSpPr>
          <p:nvPr/>
        </p:nvSpPr>
        <p:spPr bwMode="auto">
          <a:xfrm>
            <a:off x="6119446" y="3058256"/>
            <a:ext cx="80449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7" name="Line 19"/>
          <p:cNvSpPr>
            <a:spLocks noChangeShapeType="1"/>
          </p:cNvSpPr>
          <p:nvPr/>
        </p:nvSpPr>
        <p:spPr bwMode="auto">
          <a:xfrm>
            <a:off x="5700347" y="4824046"/>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8" name="Line 20"/>
          <p:cNvSpPr>
            <a:spLocks noChangeShapeType="1"/>
          </p:cNvSpPr>
          <p:nvPr/>
        </p:nvSpPr>
        <p:spPr bwMode="auto">
          <a:xfrm flipV="1">
            <a:off x="4709747" y="4031272"/>
            <a:ext cx="2931" cy="149908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9" name="Line 21"/>
          <p:cNvSpPr>
            <a:spLocks noChangeShapeType="1"/>
          </p:cNvSpPr>
          <p:nvPr/>
        </p:nvSpPr>
        <p:spPr bwMode="auto">
          <a:xfrm flipV="1">
            <a:off x="4712678" y="4031272"/>
            <a:ext cx="126755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0" name="Line 22"/>
          <p:cNvSpPr>
            <a:spLocks noChangeShapeType="1"/>
          </p:cNvSpPr>
          <p:nvPr/>
        </p:nvSpPr>
        <p:spPr bwMode="auto">
          <a:xfrm>
            <a:off x="4709747" y="5527431"/>
            <a:ext cx="1371600" cy="293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1" name="Text Box 23"/>
          <p:cNvSpPr txBox="1">
            <a:spLocks noChangeArrowheads="1"/>
          </p:cNvSpPr>
          <p:nvPr/>
        </p:nvSpPr>
        <p:spPr bwMode="auto">
          <a:xfrm>
            <a:off x="4735391" y="3762886"/>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defPPr>
              <a:defRPr lang="en-US"/>
            </a:defPPr>
            <a:lvl1pPr rtl="1" eaLnBrk="1" hangingPunct="1">
              <a:spcBef>
                <a:spcPct val="50000"/>
              </a:spcBef>
              <a:buClrTx/>
              <a:buSzTx/>
              <a:buFontTx/>
              <a:buNone/>
              <a:defRPr sz="1600">
                <a:solidFill>
                  <a:schemeClr val="tx2"/>
                </a:solidFill>
                <a:latin typeface="Comic Sans MS" pitchFamily="66" charset="0"/>
              </a:defRPr>
            </a:lvl1pPr>
            <a:lvl2pPr marL="742950" indent="-285750" eaLnBrk="0" hangingPunct="0">
              <a:spcBef>
                <a:spcPct val="20000"/>
              </a:spcBef>
              <a:buClr>
                <a:schemeClr val="accent1"/>
              </a:buClr>
              <a:buSzPct val="85000"/>
              <a:buFont typeface="Arial" pitchFamily="34" charset="0"/>
              <a:buChar char="•"/>
              <a:defRPr sz="2300"/>
            </a:lvl2pPr>
            <a:lvl3pPr marL="1143000" indent="-228600" eaLnBrk="0" hangingPunct="0">
              <a:spcBef>
                <a:spcPct val="20000"/>
              </a:spcBef>
              <a:buClr>
                <a:schemeClr val="accent1"/>
              </a:buClr>
              <a:buSzPct val="90000"/>
              <a:buFont typeface="Arial" pitchFamily="34" charset="0"/>
              <a:buChar char="•"/>
              <a:defRPr sz="2100"/>
            </a:lvl3pPr>
            <a:lvl4pPr marL="1600200" indent="-228600" eaLnBrk="0" hangingPunct="0">
              <a:spcBef>
                <a:spcPct val="20000"/>
              </a:spcBef>
              <a:buClr>
                <a:schemeClr val="accent1"/>
              </a:buClr>
              <a:buFont typeface="Arial" pitchFamily="34" charset="0"/>
              <a:buChar char="•"/>
              <a:defRPr sz="1900"/>
            </a:lvl4pPr>
            <a:lvl5pPr marL="2057400" indent="-228600" eaLnBrk="0" hangingPunct="0">
              <a:spcBef>
                <a:spcPct val="20000"/>
              </a:spcBef>
              <a:buClr>
                <a:schemeClr val="accent1"/>
              </a:buClr>
              <a:buSzPct val="100000"/>
              <a:buFont typeface="Arial" pitchFamily="34" charset="0"/>
              <a:buChar char="•"/>
              <a:defRPr sz="1600"/>
            </a:lvl5pPr>
            <a:lvl6pPr marL="2514600" indent="-228600" eaLnBrk="0" fontAlgn="base" hangingPunct="0">
              <a:spcBef>
                <a:spcPct val="20000"/>
              </a:spcBef>
              <a:spcAft>
                <a:spcPct val="0"/>
              </a:spcAft>
              <a:buClr>
                <a:schemeClr val="accent1"/>
              </a:buClr>
              <a:buSzPct val="100000"/>
              <a:buFont typeface="Arial" pitchFamily="34" charset="0"/>
              <a:buChar char="•"/>
              <a:defRPr sz="1600"/>
            </a:lvl6pPr>
            <a:lvl7pPr marL="2971800" indent="-228600" eaLnBrk="0" fontAlgn="base" hangingPunct="0">
              <a:spcBef>
                <a:spcPct val="20000"/>
              </a:spcBef>
              <a:spcAft>
                <a:spcPct val="0"/>
              </a:spcAft>
              <a:buClr>
                <a:schemeClr val="accent1"/>
              </a:buClr>
              <a:buSzPct val="100000"/>
              <a:buFont typeface="Arial" pitchFamily="34" charset="0"/>
              <a:buChar char="•"/>
              <a:defRPr sz="1600"/>
            </a:lvl7pPr>
            <a:lvl8pPr marL="3429000" indent="-228600" eaLnBrk="0" fontAlgn="base" hangingPunct="0">
              <a:spcBef>
                <a:spcPct val="20000"/>
              </a:spcBef>
              <a:spcAft>
                <a:spcPct val="0"/>
              </a:spcAft>
              <a:buClr>
                <a:schemeClr val="accent1"/>
              </a:buClr>
              <a:buSzPct val="100000"/>
              <a:buFont typeface="Arial" pitchFamily="34" charset="0"/>
              <a:buChar char="•"/>
              <a:defRPr sz="1600"/>
            </a:lvl8pPr>
            <a:lvl9pPr marL="3886200" indent="-228600" eaLnBrk="0" fontAlgn="base" hangingPunct="0">
              <a:spcBef>
                <a:spcPct val="20000"/>
              </a:spcBef>
              <a:spcAft>
                <a:spcPct val="0"/>
              </a:spcAft>
              <a:buClr>
                <a:schemeClr val="accent1"/>
              </a:buClr>
              <a:buSzPct val="100000"/>
              <a:buFont typeface="Arial" pitchFamily="34" charset="0"/>
              <a:buChar char="•"/>
              <a:defRPr sz="1600"/>
            </a:lvl9pPr>
          </a:lstStyle>
          <a:p>
            <a:r>
              <a:rPr lang="en-US" altLang="en-US" sz="1477" dirty="0"/>
              <a:t>SS</a:t>
            </a:r>
          </a:p>
        </p:txBody>
      </p:sp>
      <p:sp>
        <p:nvSpPr>
          <p:cNvPr id="150553" name="Line 25"/>
          <p:cNvSpPr>
            <a:spLocks noChangeShapeType="1"/>
          </p:cNvSpPr>
          <p:nvPr/>
        </p:nvSpPr>
        <p:spPr bwMode="auto">
          <a:xfrm>
            <a:off x="7058758" y="4031273"/>
            <a:ext cx="6227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4" name="Line 26"/>
          <p:cNvSpPr>
            <a:spLocks noChangeShapeType="1"/>
          </p:cNvSpPr>
          <p:nvPr/>
        </p:nvSpPr>
        <p:spPr bwMode="auto">
          <a:xfrm flipV="1">
            <a:off x="7107117" y="4427659"/>
            <a:ext cx="634511" cy="110270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graphicFrame>
        <p:nvGraphicFramePr>
          <p:cNvPr id="7" name="Table 6"/>
          <p:cNvGraphicFramePr>
            <a:graphicFrameLocks noGrp="1"/>
          </p:cNvGraphicFramePr>
          <p:nvPr/>
        </p:nvGraphicFramePr>
        <p:xfrm>
          <a:off x="938579" y="3693649"/>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Start</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1" name="Table 50"/>
          <p:cNvGraphicFramePr>
            <a:graphicFrameLocks noGrp="1"/>
          </p:cNvGraphicFramePr>
          <p:nvPr/>
        </p:nvGraphicFramePr>
        <p:xfrm>
          <a:off x="2844311" y="2703635"/>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A</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2" name="Table 51"/>
          <p:cNvGraphicFramePr>
            <a:graphicFrameLocks noGrp="1"/>
          </p:cNvGraphicFramePr>
          <p:nvPr/>
        </p:nvGraphicFramePr>
        <p:xfrm>
          <a:off x="5098073" y="2688958"/>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B</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3" name="Table 52"/>
          <p:cNvGraphicFramePr>
            <a:graphicFrameLocks noGrp="1"/>
          </p:cNvGraphicFramePr>
          <p:nvPr/>
        </p:nvGraphicFramePr>
        <p:xfrm>
          <a:off x="2835812" y="4529650"/>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C</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4" name="Table 53"/>
          <p:cNvGraphicFramePr>
            <a:graphicFrameLocks noGrp="1"/>
          </p:cNvGraphicFramePr>
          <p:nvPr/>
        </p:nvGraphicFramePr>
        <p:xfrm>
          <a:off x="4698023" y="4508988"/>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D</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5" name="Table 54"/>
          <p:cNvGraphicFramePr>
            <a:graphicFrameLocks noGrp="1"/>
          </p:cNvGraphicFramePr>
          <p:nvPr/>
        </p:nvGraphicFramePr>
        <p:xfrm>
          <a:off x="6027860" y="369364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E</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6" name="Table 55"/>
          <p:cNvGraphicFramePr>
            <a:graphicFrameLocks noGrp="1"/>
          </p:cNvGraphicFramePr>
          <p:nvPr/>
        </p:nvGraphicFramePr>
        <p:xfrm>
          <a:off x="6085742" y="519273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F</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7" name="Table 56"/>
          <p:cNvGraphicFramePr>
            <a:graphicFrameLocks noGrp="1"/>
          </p:cNvGraphicFramePr>
          <p:nvPr/>
        </p:nvGraphicFramePr>
        <p:xfrm>
          <a:off x="7741627" y="3693649"/>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G</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sp>
        <p:nvSpPr>
          <p:cNvPr id="59" name="Text Box 23"/>
          <p:cNvSpPr txBox="1">
            <a:spLocks noChangeArrowheads="1"/>
          </p:cNvSpPr>
          <p:nvPr/>
        </p:nvSpPr>
        <p:spPr bwMode="auto">
          <a:xfrm>
            <a:off x="4735391" y="5530361"/>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477" dirty="0">
                <a:solidFill>
                  <a:schemeClr val="tx2"/>
                </a:solidFill>
                <a:latin typeface="Comic Sans MS" pitchFamily="66" charset="0"/>
              </a:rPr>
              <a:t>SS</a:t>
            </a:r>
          </a:p>
        </p:txBody>
      </p:sp>
      <p:sp>
        <p:nvSpPr>
          <p:cNvPr id="2" name="TextBox 1"/>
          <p:cNvSpPr txBox="1"/>
          <p:nvPr/>
        </p:nvSpPr>
        <p:spPr>
          <a:xfrm>
            <a:off x="7771772" y="3384304"/>
            <a:ext cx="367811" cy="262829"/>
          </a:xfrm>
          <a:prstGeom prst="rect">
            <a:avLst/>
          </a:prstGeom>
          <a:noFill/>
        </p:spPr>
        <p:txBody>
          <a:bodyPr wrap="square" rtlCol="0">
            <a:spAutoFit/>
          </a:bodyPr>
          <a:lstStyle/>
          <a:p>
            <a:r>
              <a:rPr lang="en-US" sz="1108" dirty="0"/>
              <a:t>8</a:t>
            </a:r>
          </a:p>
        </p:txBody>
      </p:sp>
      <p:sp>
        <p:nvSpPr>
          <p:cNvPr id="28" name="TextBox 27"/>
          <p:cNvSpPr txBox="1"/>
          <p:nvPr/>
        </p:nvSpPr>
        <p:spPr>
          <a:xfrm>
            <a:off x="8471389" y="3396778"/>
            <a:ext cx="367811" cy="262829"/>
          </a:xfrm>
          <a:prstGeom prst="rect">
            <a:avLst/>
          </a:prstGeom>
          <a:noFill/>
        </p:spPr>
        <p:txBody>
          <a:bodyPr wrap="square" rtlCol="0">
            <a:spAutoFit/>
          </a:bodyPr>
          <a:lstStyle/>
          <a:p>
            <a:r>
              <a:rPr lang="en-US" sz="1108" dirty="0"/>
              <a:t>9</a:t>
            </a:r>
          </a:p>
        </p:txBody>
      </p:sp>
      <p:sp>
        <p:nvSpPr>
          <p:cNvPr id="29" name="TextBox 28"/>
          <p:cNvSpPr txBox="1"/>
          <p:nvPr/>
        </p:nvSpPr>
        <p:spPr>
          <a:xfrm>
            <a:off x="7768004" y="3231174"/>
            <a:ext cx="367811" cy="262829"/>
          </a:xfrm>
          <a:prstGeom prst="rect">
            <a:avLst/>
          </a:prstGeom>
          <a:noFill/>
        </p:spPr>
        <p:txBody>
          <a:bodyPr wrap="square" rtlCol="0">
            <a:spAutoFit/>
          </a:bodyPr>
          <a:lstStyle/>
          <a:p>
            <a:r>
              <a:rPr lang="en-US" sz="1108" dirty="0"/>
              <a:t>6</a:t>
            </a:r>
          </a:p>
        </p:txBody>
      </p:sp>
      <p:sp>
        <p:nvSpPr>
          <p:cNvPr id="30" name="TextBox 29"/>
          <p:cNvSpPr txBox="1"/>
          <p:nvPr/>
        </p:nvSpPr>
        <p:spPr>
          <a:xfrm>
            <a:off x="8467621" y="3243648"/>
            <a:ext cx="367811" cy="262829"/>
          </a:xfrm>
          <a:prstGeom prst="rect">
            <a:avLst/>
          </a:prstGeom>
          <a:noFill/>
        </p:spPr>
        <p:txBody>
          <a:bodyPr wrap="square" rtlCol="0">
            <a:spAutoFit/>
          </a:bodyPr>
          <a:lstStyle/>
          <a:p>
            <a:r>
              <a:rPr lang="en-US" sz="1108" dirty="0"/>
              <a:t>7</a:t>
            </a:r>
          </a:p>
        </p:txBody>
      </p:sp>
      <p:sp>
        <p:nvSpPr>
          <p:cNvPr id="31" name="TextBox 30"/>
          <p:cNvSpPr txBox="1"/>
          <p:nvPr/>
        </p:nvSpPr>
        <p:spPr>
          <a:xfrm>
            <a:off x="7751675" y="2869707"/>
            <a:ext cx="367811" cy="262829"/>
          </a:xfrm>
          <a:prstGeom prst="rect">
            <a:avLst/>
          </a:prstGeom>
          <a:noFill/>
        </p:spPr>
        <p:txBody>
          <a:bodyPr wrap="square" rtlCol="0">
            <a:spAutoFit/>
          </a:bodyPr>
          <a:lstStyle/>
          <a:p>
            <a:r>
              <a:rPr lang="en-US" sz="1108" b="1" dirty="0"/>
              <a:t>6</a:t>
            </a:r>
          </a:p>
        </p:txBody>
      </p:sp>
      <p:sp>
        <p:nvSpPr>
          <p:cNvPr id="32" name="TextBox 31"/>
          <p:cNvSpPr txBox="1"/>
          <p:nvPr/>
        </p:nvSpPr>
        <p:spPr>
          <a:xfrm>
            <a:off x="8451291" y="2882180"/>
            <a:ext cx="367811" cy="262829"/>
          </a:xfrm>
          <a:prstGeom prst="rect">
            <a:avLst/>
          </a:prstGeom>
          <a:noFill/>
        </p:spPr>
        <p:txBody>
          <a:bodyPr wrap="square" rtlCol="0">
            <a:spAutoFit/>
          </a:bodyPr>
          <a:lstStyle/>
          <a:p>
            <a:r>
              <a:rPr lang="en-US" sz="1108" b="1" dirty="0"/>
              <a:t>7</a:t>
            </a:r>
          </a:p>
        </p:txBody>
      </p:sp>
      <p:sp>
        <p:nvSpPr>
          <p:cNvPr id="33" name="TextBox 32"/>
          <p:cNvSpPr txBox="1"/>
          <p:nvPr/>
        </p:nvSpPr>
        <p:spPr>
          <a:xfrm>
            <a:off x="7751675" y="3050305"/>
            <a:ext cx="367811" cy="262829"/>
          </a:xfrm>
          <a:prstGeom prst="rect">
            <a:avLst/>
          </a:prstGeom>
          <a:noFill/>
        </p:spPr>
        <p:txBody>
          <a:bodyPr wrap="square" rtlCol="0">
            <a:spAutoFit/>
          </a:bodyPr>
          <a:lstStyle/>
          <a:p>
            <a:r>
              <a:rPr lang="en-US" sz="1108" dirty="0"/>
              <a:t>5</a:t>
            </a:r>
          </a:p>
        </p:txBody>
      </p:sp>
      <p:sp>
        <p:nvSpPr>
          <p:cNvPr id="34" name="TextBox 33"/>
          <p:cNvSpPr txBox="1"/>
          <p:nvPr/>
        </p:nvSpPr>
        <p:spPr>
          <a:xfrm>
            <a:off x="8451291" y="3062778"/>
            <a:ext cx="367811" cy="262829"/>
          </a:xfrm>
          <a:prstGeom prst="rect">
            <a:avLst/>
          </a:prstGeom>
          <a:noFill/>
        </p:spPr>
        <p:txBody>
          <a:bodyPr wrap="square" rtlCol="0">
            <a:spAutoFit/>
          </a:bodyPr>
          <a:lstStyle/>
          <a:p>
            <a:r>
              <a:rPr lang="en-US" sz="1108" dirty="0"/>
              <a:t>6</a:t>
            </a:r>
          </a:p>
        </p:txBody>
      </p:sp>
      <p:sp>
        <p:nvSpPr>
          <p:cNvPr id="35" name="Title 2">
            <a:extLst>
              <a:ext uri="{FF2B5EF4-FFF2-40B4-BE49-F238E27FC236}">
                <a16:creationId xmlns:a16="http://schemas.microsoft.com/office/drawing/2014/main" id="{A7F3C42C-B1C8-461F-A34C-3BEF4057DE4D}"/>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Tree>
    <p:extLst>
      <p:ext uri="{BB962C8B-B14F-4D97-AF65-F5344CB8AC3E}">
        <p14:creationId xmlns:p14="http://schemas.microsoft.com/office/powerpoint/2010/main" val="32098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2"/>
          <p:cNvSpPr txBox="1">
            <a:spLocks noChangeArrowheads="1"/>
          </p:cNvSpPr>
          <p:nvPr/>
        </p:nvSpPr>
        <p:spPr bwMode="auto">
          <a:xfrm>
            <a:off x="381000" y="3006969"/>
            <a:ext cx="8458200" cy="5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defTabSz="7620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defTabSz="7620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rtl="1" eaLnBrk="1" hangingPunct="1">
              <a:lnSpc>
                <a:spcPct val="90000"/>
              </a:lnSpc>
              <a:spcBef>
                <a:spcPct val="50000"/>
              </a:spcBef>
              <a:buClrTx/>
              <a:buSzTx/>
              <a:buFontTx/>
              <a:buNone/>
            </a:pPr>
            <a:r>
              <a:rPr lang="en-US" altLang="en-US" sz="3323" b="1" dirty="0">
                <a:latin typeface="+mj-lt"/>
                <a:cs typeface="Times New Roman" pitchFamily="18" charset="0"/>
              </a:rPr>
              <a:t>2. SCHEDULE DEVELOPMENT</a:t>
            </a:r>
          </a:p>
        </p:txBody>
      </p:sp>
      <p:pic>
        <p:nvPicPr>
          <p:cNvPr id="4" name="Picture 3" descr="Earnedvalue1big.png"/>
          <p:cNvPicPr>
            <a:picLocks noChangeAspect="1"/>
          </p:cNvPicPr>
          <p:nvPr/>
        </p:nvPicPr>
        <p:blipFill>
          <a:blip r:embed="rId2" cstate="print"/>
          <a:stretch>
            <a:fillRect/>
          </a:stretch>
        </p:blipFill>
        <p:spPr>
          <a:xfrm>
            <a:off x="6714308" y="404446"/>
            <a:ext cx="2429692" cy="133643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descr="V2CAM40ZACCAW1ZYS2CA6H88ZICA69N39SCAG9BPVYCAUAD4PYCAV873KMCAHW8YQRCAHCFPYTCAG3SN0CCAT091QQCAGCYYPVCA1O6HO2CAFM0013CAE0N3LXCAINHCH8CA2W513HCAUOCB30CA8DWXRW.jpg"/>
          <p:cNvPicPr>
            <a:picLocks noChangeAspect="1"/>
          </p:cNvPicPr>
          <p:nvPr/>
        </p:nvPicPr>
        <p:blipFill>
          <a:blip r:embed="rId3" cstate="print"/>
          <a:stretch>
            <a:fillRect/>
          </a:stretch>
        </p:blipFill>
        <p:spPr>
          <a:xfrm>
            <a:off x="1143000" y="4715396"/>
            <a:ext cx="1447800" cy="99960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50984023"/>
      </p:ext>
    </p:extLst>
  </p:cSld>
  <p:clrMapOvr>
    <a:masterClrMapping/>
  </p:clrMapOvr>
  <p:transition>
    <p:random/>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
          <p:cNvSpPr txBox="1">
            <a:spLocks noChangeArrowheads="1"/>
          </p:cNvSpPr>
          <p:nvPr/>
        </p:nvSpPr>
        <p:spPr bwMode="auto">
          <a:xfrm>
            <a:off x="457200" y="1529862"/>
            <a:ext cx="8229600" cy="155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anchor="t" anchorCtr="0" compatLnSpc="1">
            <a:prstTxWarp prst="textNoShape">
              <a:avLst/>
            </a:prstTxWarp>
          </a:bodyPr>
          <a:lstStyle>
            <a:lvl1pPr marL="214313" indent="-214313" algn="l" defTabSz="1071563" rtl="0" eaLnBrk="0" fontAlgn="base" hangingPunct="0">
              <a:spcBef>
                <a:spcPct val="20000"/>
              </a:spcBef>
              <a:spcAft>
                <a:spcPct val="0"/>
              </a:spcAft>
              <a:buClr>
                <a:schemeClr val="accent1"/>
              </a:buClr>
              <a:buSzPct val="85000"/>
              <a:buFont typeface="Arial" pitchFamily="34" charset="0"/>
              <a:buChar char="•"/>
              <a:defRPr sz="2800" kern="1200">
                <a:solidFill>
                  <a:schemeClr val="tx1"/>
                </a:solidFill>
                <a:latin typeface="+mn-lt"/>
                <a:ea typeface="+mn-ea"/>
                <a:cs typeface="+mn-cs"/>
              </a:defRPr>
            </a:lvl1pPr>
            <a:lvl2pPr marL="534988" indent="-214313" algn="l" defTabSz="1071563"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mn-lt"/>
                <a:ea typeface="+mn-ea"/>
                <a:cs typeface="+mn-cs"/>
              </a:defRPr>
            </a:lvl2pPr>
            <a:lvl3pPr marL="857250" indent="-214313" algn="l" defTabSz="1071563"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mn-lt"/>
                <a:ea typeface="+mn-ea"/>
                <a:cs typeface="+mn-cs"/>
              </a:defRPr>
            </a:lvl3pPr>
            <a:lvl4pPr marL="1179513" indent="-214313" algn="l" defTabSz="1071563" rtl="0" eaLnBrk="0" fontAlgn="base" hangingPunct="0">
              <a:spcBef>
                <a:spcPct val="20000"/>
              </a:spcBef>
              <a:spcAft>
                <a:spcPct val="0"/>
              </a:spcAft>
              <a:buClr>
                <a:schemeClr val="accent1"/>
              </a:buClr>
              <a:buFont typeface="Arial" pitchFamily="34" charset="0"/>
              <a:buChar char="•"/>
              <a:defRPr sz="1900" kern="1200">
                <a:solidFill>
                  <a:schemeClr val="tx1"/>
                </a:solidFill>
                <a:latin typeface="+mn-lt"/>
                <a:ea typeface="+mn-ea"/>
                <a:cs typeface="+mn-cs"/>
              </a:defRPr>
            </a:lvl4pPr>
            <a:lvl5pPr marL="1393825" indent="-160338" algn="l" defTabSz="1071563"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mn-lt"/>
                <a:ea typeface="+mn-ea"/>
                <a:cs typeface="+mn-cs"/>
              </a:defRPr>
            </a:lvl5pPr>
            <a:lvl6pPr marL="160929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6pPr>
            <a:lvl7pPr marL="1823871"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7pPr>
            <a:lvl8pPr marL="2038444"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8pPr>
            <a:lvl9pPr marL="225301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9pPr>
          </a:lstStyle>
          <a:p>
            <a:pPr marL="659440" indent="-659440" eaLnBrk="1" hangingPunct="1">
              <a:spcBef>
                <a:spcPct val="0"/>
              </a:spcBef>
              <a:buNone/>
            </a:pPr>
            <a:r>
              <a:rPr lang="en-US" altLang="en-US" sz="1846" b="1" i="1" dirty="0">
                <a:cs typeface="Times New Roman" pitchFamily="18" charset="0"/>
              </a:rPr>
              <a:t>Exercise 2</a:t>
            </a:r>
          </a:p>
          <a:p>
            <a:pPr marL="659440" indent="-659440" eaLnBrk="1" hangingPunct="1">
              <a:spcBef>
                <a:spcPct val="0"/>
              </a:spcBef>
              <a:buNone/>
            </a:pPr>
            <a:r>
              <a:rPr lang="en-US" altLang="en-US" sz="1846" b="1" i="1" dirty="0">
                <a:solidFill>
                  <a:schemeClr val="tx2">
                    <a:lumMod val="20000"/>
                    <a:lumOff val="80000"/>
                  </a:schemeClr>
                </a:solidFill>
                <a:cs typeface="Times New Roman" pitchFamily="18" charset="0"/>
              </a:rPr>
              <a:t>1. Draw the AON Network Diagram</a:t>
            </a:r>
            <a:endParaRPr lang="en-US" altLang="en-US" sz="1846" b="1" i="1" dirty="0">
              <a:cs typeface="Times New Roman" pitchFamily="18" charset="0"/>
            </a:endParaRPr>
          </a:p>
          <a:p>
            <a:pPr marL="659440" indent="-659440" eaLnBrk="1" hangingPunct="1">
              <a:spcBef>
                <a:spcPct val="0"/>
              </a:spcBef>
              <a:buNone/>
            </a:pPr>
            <a:r>
              <a:rPr lang="en-US" altLang="en-US" sz="1846" b="1" i="1" dirty="0">
                <a:solidFill>
                  <a:srgbClr val="00B0F0"/>
                </a:solidFill>
                <a:cs typeface="Times New Roman" pitchFamily="18" charset="0"/>
              </a:rPr>
              <a:t>2. What is the Critical Path? </a:t>
            </a:r>
            <a:r>
              <a:rPr lang="en-US" altLang="en-US" sz="1846" b="1" i="1" dirty="0">
                <a:cs typeface="Times New Roman" pitchFamily="18" charset="0"/>
              </a:rPr>
              <a:t>(Backward Calculation – Path 4)</a:t>
            </a:r>
            <a:endParaRPr lang="en-US" altLang="en-US" sz="1846" b="1" i="1" dirty="0">
              <a:solidFill>
                <a:srgbClr val="00B0F0"/>
              </a:solidFill>
              <a:cs typeface="Times New Roman" pitchFamily="18" charset="0"/>
            </a:endParaRPr>
          </a:p>
        </p:txBody>
      </p:sp>
      <p:sp>
        <p:nvSpPr>
          <p:cNvPr id="150531" name="Slide Number Placeholder 2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5C0EA15-8EF9-4EE7-AD52-E1E7A7C004D0}" type="slidenum">
              <a:rPr lang="en-US" altLang="en-US" sz="1477">
                <a:solidFill>
                  <a:srgbClr val="FFFFFF"/>
                </a:solidFill>
              </a:rPr>
              <a:pPr eaLnBrk="1" hangingPunct="1">
                <a:spcBef>
                  <a:spcPct val="0"/>
                </a:spcBef>
                <a:buClrTx/>
                <a:buSzTx/>
                <a:buFontTx/>
                <a:buNone/>
              </a:pPr>
              <a:t>150</a:t>
            </a:fld>
            <a:endParaRPr lang="en-US" altLang="en-US" sz="1477">
              <a:solidFill>
                <a:srgbClr val="FFFFFF"/>
              </a:solidFill>
            </a:endParaRPr>
          </a:p>
        </p:txBody>
      </p:sp>
      <p:sp>
        <p:nvSpPr>
          <p:cNvPr id="150537" name="Line 9"/>
          <p:cNvSpPr>
            <a:spLocks noChangeShapeType="1"/>
          </p:cNvSpPr>
          <p:nvPr/>
        </p:nvSpPr>
        <p:spPr bwMode="auto">
          <a:xfrm flipV="1">
            <a:off x="1921852" y="3087272"/>
            <a:ext cx="922460" cy="944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8" name="Line 10"/>
          <p:cNvSpPr>
            <a:spLocks noChangeShapeType="1"/>
          </p:cNvSpPr>
          <p:nvPr/>
        </p:nvSpPr>
        <p:spPr bwMode="auto">
          <a:xfrm>
            <a:off x="1959953" y="4062046"/>
            <a:ext cx="884359" cy="844061"/>
          </a:xfrm>
          <a:prstGeom prst="line">
            <a:avLst/>
          </a:prstGeom>
          <a:noFill/>
          <a:ln w="28575">
            <a:solidFill>
              <a:srgbClr val="FF0000"/>
            </a:solidFill>
            <a:round/>
            <a:headEnd type="triangle"/>
            <a:tailEnd type="non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9" name="Line 11"/>
          <p:cNvSpPr>
            <a:spLocks noChangeShapeType="1"/>
          </p:cNvSpPr>
          <p:nvPr/>
        </p:nvSpPr>
        <p:spPr bwMode="auto">
          <a:xfrm flipV="1">
            <a:off x="6538547" y="4202722"/>
            <a:ext cx="1143000" cy="62132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1" name="Line 13"/>
          <p:cNvSpPr>
            <a:spLocks noChangeShapeType="1"/>
          </p:cNvSpPr>
          <p:nvPr/>
        </p:nvSpPr>
        <p:spPr bwMode="auto">
          <a:xfrm flipV="1">
            <a:off x="3873744" y="3058256"/>
            <a:ext cx="1199418"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2" name="Line 14"/>
          <p:cNvSpPr>
            <a:spLocks noChangeShapeType="1"/>
          </p:cNvSpPr>
          <p:nvPr/>
        </p:nvSpPr>
        <p:spPr bwMode="auto">
          <a:xfrm>
            <a:off x="3857186" y="4824046"/>
            <a:ext cx="827649" cy="5862"/>
          </a:xfrm>
          <a:prstGeom prst="line">
            <a:avLst/>
          </a:prstGeom>
          <a:noFill/>
          <a:ln w="28575">
            <a:solidFill>
              <a:srgbClr val="FF0000"/>
            </a:solidFill>
            <a:round/>
            <a:headEnd type="triangle"/>
            <a:tailEnd type="non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3" name="Line 15"/>
          <p:cNvSpPr>
            <a:spLocks noChangeShapeType="1"/>
          </p:cNvSpPr>
          <p:nvPr/>
        </p:nvSpPr>
        <p:spPr bwMode="auto">
          <a:xfrm>
            <a:off x="6923942" y="3058256"/>
            <a:ext cx="817685" cy="6520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4" name="Line 16"/>
          <p:cNvSpPr>
            <a:spLocks noChangeShapeType="1"/>
          </p:cNvSpPr>
          <p:nvPr/>
        </p:nvSpPr>
        <p:spPr bwMode="auto">
          <a:xfrm>
            <a:off x="6119446" y="3058256"/>
            <a:ext cx="80449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7" name="Line 19"/>
          <p:cNvSpPr>
            <a:spLocks noChangeShapeType="1"/>
          </p:cNvSpPr>
          <p:nvPr/>
        </p:nvSpPr>
        <p:spPr bwMode="auto">
          <a:xfrm>
            <a:off x="5700347" y="4824046"/>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8" name="Line 20"/>
          <p:cNvSpPr>
            <a:spLocks noChangeShapeType="1"/>
          </p:cNvSpPr>
          <p:nvPr/>
        </p:nvSpPr>
        <p:spPr bwMode="auto">
          <a:xfrm flipV="1">
            <a:off x="4709747" y="4031272"/>
            <a:ext cx="2931" cy="149908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9" name="Line 21"/>
          <p:cNvSpPr>
            <a:spLocks noChangeShapeType="1"/>
          </p:cNvSpPr>
          <p:nvPr/>
        </p:nvSpPr>
        <p:spPr bwMode="auto">
          <a:xfrm flipV="1">
            <a:off x="4712678" y="4031272"/>
            <a:ext cx="126755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0" name="Line 22"/>
          <p:cNvSpPr>
            <a:spLocks noChangeShapeType="1"/>
          </p:cNvSpPr>
          <p:nvPr/>
        </p:nvSpPr>
        <p:spPr bwMode="auto">
          <a:xfrm>
            <a:off x="4709747" y="5527431"/>
            <a:ext cx="1371600" cy="2931"/>
          </a:xfrm>
          <a:prstGeom prst="line">
            <a:avLst/>
          </a:prstGeom>
          <a:noFill/>
          <a:ln w="28575">
            <a:solidFill>
              <a:srgbClr val="FF0000"/>
            </a:solidFill>
            <a:round/>
            <a:headEnd/>
            <a:tailEnd type="non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1" name="Text Box 23"/>
          <p:cNvSpPr txBox="1">
            <a:spLocks noChangeArrowheads="1"/>
          </p:cNvSpPr>
          <p:nvPr/>
        </p:nvSpPr>
        <p:spPr bwMode="auto">
          <a:xfrm>
            <a:off x="4735391" y="3762886"/>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defPPr>
              <a:defRPr lang="en-US"/>
            </a:defPPr>
            <a:lvl1pPr rtl="1" eaLnBrk="1" hangingPunct="1">
              <a:spcBef>
                <a:spcPct val="50000"/>
              </a:spcBef>
              <a:buClrTx/>
              <a:buSzTx/>
              <a:buFontTx/>
              <a:buNone/>
              <a:defRPr sz="1600">
                <a:solidFill>
                  <a:schemeClr val="tx2"/>
                </a:solidFill>
                <a:latin typeface="Comic Sans MS" pitchFamily="66" charset="0"/>
              </a:defRPr>
            </a:lvl1pPr>
            <a:lvl2pPr marL="742950" indent="-285750" eaLnBrk="0" hangingPunct="0">
              <a:spcBef>
                <a:spcPct val="20000"/>
              </a:spcBef>
              <a:buClr>
                <a:schemeClr val="accent1"/>
              </a:buClr>
              <a:buSzPct val="85000"/>
              <a:buFont typeface="Arial" pitchFamily="34" charset="0"/>
              <a:buChar char="•"/>
              <a:defRPr sz="2300"/>
            </a:lvl2pPr>
            <a:lvl3pPr marL="1143000" indent="-228600" eaLnBrk="0" hangingPunct="0">
              <a:spcBef>
                <a:spcPct val="20000"/>
              </a:spcBef>
              <a:buClr>
                <a:schemeClr val="accent1"/>
              </a:buClr>
              <a:buSzPct val="90000"/>
              <a:buFont typeface="Arial" pitchFamily="34" charset="0"/>
              <a:buChar char="•"/>
              <a:defRPr sz="2100"/>
            </a:lvl3pPr>
            <a:lvl4pPr marL="1600200" indent="-228600" eaLnBrk="0" hangingPunct="0">
              <a:spcBef>
                <a:spcPct val="20000"/>
              </a:spcBef>
              <a:buClr>
                <a:schemeClr val="accent1"/>
              </a:buClr>
              <a:buFont typeface="Arial" pitchFamily="34" charset="0"/>
              <a:buChar char="•"/>
              <a:defRPr sz="1900"/>
            </a:lvl4pPr>
            <a:lvl5pPr marL="2057400" indent="-228600" eaLnBrk="0" hangingPunct="0">
              <a:spcBef>
                <a:spcPct val="20000"/>
              </a:spcBef>
              <a:buClr>
                <a:schemeClr val="accent1"/>
              </a:buClr>
              <a:buSzPct val="100000"/>
              <a:buFont typeface="Arial" pitchFamily="34" charset="0"/>
              <a:buChar char="•"/>
              <a:defRPr sz="1600"/>
            </a:lvl5pPr>
            <a:lvl6pPr marL="2514600" indent="-228600" eaLnBrk="0" fontAlgn="base" hangingPunct="0">
              <a:spcBef>
                <a:spcPct val="20000"/>
              </a:spcBef>
              <a:spcAft>
                <a:spcPct val="0"/>
              </a:spcAft>
              <a:buClr>
                <a:schemeClr val="accent1"/>
              </a:buClr>
              <a:buSzPct val="100000"/>
              <a:buFont typeface="Arial" pitchFamily="34" charset="0"/>
              <a:buChar char="•"/>
              <a:defRPr sz="1600"/>
            </a:lvl6pPr>
            <a:lvl7pPr marL="2971800" indent="-228600" eaLnBrk="0" fontAlgn="base" hangingPunct="0">
              <a:spcBef>
                <a:spcPct val="20000"/>
              </a:spcBef>
              <a:spcAft>
                <a:spcPct val="0"/>
              </a:spcAft>
              <a:buClr>
                <a:schemeClr val="accent1"/>
              </a:buClr>
              <a:buSzPct val="100000"/>
              <a:buFont typeface="Arial" pitchFamily="34" charset="0"/>
              <a:buChar char="•"/>
              <a:defRPr sz="1600"/>
            </a:lvl7pPr>
            <a:lvl8pPr marL="3429000" indent="-228600" eaLnBrk="0" fontAlgn="base" hangingPunct="0">
              <a:spcBef>
                <a:spcPct val="20000"/>
              </a:spcBef>
              <a:spcAft>
                <a:spcPct val="0"/>
              </a:spcAft>
              <a:buClr>
                <a:schemeClr val="accent1"/>
              </a:buClr>
              <a:buSzPct val="100000"/>
              <a:buFont typeface="Arial" pitchFamily="34" charset="0"/>
              <a:buChar char="•"/>
              <a:defRPr sz="1600"/>
            </a:lvl8pPr>
            <a:lvl9pPr marL="3886200" indent="-228600" eaLnBrk="0" fontAlgn="base" hangingPunct="0">
              <a:spcBef>
                <a:spcPct val="20000"/>
              </a:spcBef>
              <a:spcAft>
                <a:spcPct val="0"/>
              </a:spcAft>
              <a:buClr>
                <a:schemeClr val="accent1"/>
              </a:buClr>
              <a:buSzPct val="100000"/>
              <a:buFont typeface="Arial" pitchFamily="34" charset="0"/>
              <a:buChar char="•"/>
              <a:defRPr sz="1600"/>
            </a:lvl9pPr>
          </a:lstStyle>
          <a:p>
            <a:r>
              <a:rPr lang="en-US" altLang="en-US" sz="1477" dirty="0"/>
              <a:t>SS</a:t>
            </a:r>
          </a:p>
        </p:txBody>
      </p:sp>
      <p:sp>
        <p:nvSpPr>
          <p:cNvPr id="150553" name="Line 25"/>
          <p:cNvSpPr>
            <a:spLocks noChangeShapeType="1"/>
          </p:cNvSpPr>
          <p:nvPr/>
        </p:nvSpPr>
        <p:spPr bwMode="auto">
          <a:xfrm>
            <a:off x="7058758" y="4031273"/>
            <a:ext cx="6227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4" name="Line 26"/>
          <p:cNvSpPr>
            <a:spLocks noChangeShapeType="1"/>
          </p:cNvSpPr>
          <p:nvPr/>
        </p:nvSpPr>
        <p:spPr bwMode="auto">
          <a:xfrm flipV="1">
            <a:off x="7107116" y="4399964"/>
            <a:ext cx="660888" cy="1130396"/>
          </a:xfrm>
          <a:prstGeom prst="line">
            <a:avLst/>
          </a:prstGeom>
          <a:noFill/>
          <a:ln w="28575">
            <a:solidFill>
              <a:srgbClr val="FF0000"/>
            </a:solidFill>
            <a:round/>
            <a:headEnd type="triangle"/>
            <a:tailEnd type="non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graphicFrame>
        <p:nvGraphicFramePr>
          <p:cNvPr id="7" name="Table 6"/>
          <p:cNvGraphicFramePr>
            <a:graphicFrameLocks noGrp="1"/>
          </p:cNvGraphicFramePr>
          <p:nvPr/>
        </p:nvGraphicFramePr>
        <p:xfrm>
          <a:off x="938579" y="3693649"/>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Start</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1" name="Table 50"/>
          <p:cNvGraphicFramePr>
            <a:graphicFrameLocks noGrp="1"/>
          </p:cNvGraphicFramePr>
          <p:nvPr/>
        </p:nvGraphicFramePr>
        <p:xfrm>
          <a:off x="2844311" y="2703635"/>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A</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2" name="Table 51"/>
          <p:cNvGraphicFramePr>
            <a:graphicFrameLocks noGrp="1"/>
          </p:cNvGraphicFramePr>
          <p:nvPr/>
        </p:nvGraphicFramePr>
        <p:xfrm>
          <a:off x="5098073" y="2688958"/>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B</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3" name="Table 52"/>
          <p:cNvGraphicFramePr>
            <a:graphicFrameLocks noGrp="1"/>
          </p:cNvGraphicFramePr>
          <p:nvPr/>
        </p:nvGraphicFramePr>
        <p:xfrm>
          <a:off x="2835812" y="4529650"/>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C</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4" name="Table 53"/>
          <p:cNvGraphicFramePr>
            <a:graphicFrameLocks noGrp="1"/>
          </p:cNvGraphicFramePr>
          <p:nvPr/>
        </p:nvGraphicFramePr>
        <p:xfrm>
          <a:off x="4698023" y="4508988"/>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D</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5" name="Table 54"/>
          <p:cNvGraphicFramePr>
            <a:graphicFrameLocks noGrp="1"/>
          </p:cNvGraphicFramePr>
          <p:nvPr/>
        </p:nvGraphicFramePr>
        <p:xfrm>
          <a:off x="6027860" y="369364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E</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6" name="Table 55"/>
          <p:cNvGraphicFramePr>
            <a:graphicFrameLocks noGrp="1"/>
          </p:cNvGraphicFramePr>
          <p:nvPr/>
        </p:nvGraphicFramePr>
        <p:xfrm>
          <a:off x="6085742" y="519273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F</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6</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7" name="Table 56"/>
          <p:cNvGraphicFramePr>
            <a:graphicFrameLocks noGrp="1"/>
          </p:cNvGraphicFramePr>
          <p:nvPr/>
        </p:nvGraphicFramePr>
        <p:xfrm>
          <a:off x="7741627" y="3693649"/>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8</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9</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G</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8</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9</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sp>
        <p:nvSpPr>
          <p:cNvPr id="59" name="Text Box 23"/>
          <p:cNvSpPr txBox="1">
            <a:spLocks noChangeArrowheads="1"/>
          </p:cNvSpPr>
          <p:nvPr/>
        </p:nvSpPr>
        <p:spPr bwMode="auto">
          <a:xfrm>
            <a:off x="4735391" y="5530361"/>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477" dirty="0">
                <a:solidFill>
                  <a:schemeClr val="tx2"/>
                </a:solidFill>
                <a:latin typeface="Comic Sans MS" pitchFamily="66" charset="0"/>
              </a:rPr>
              <a:t>SS</a:t>
            </a:r>
          </a:p>
        </p:txBody>
      </p:sp>
      <p:sp>
        <p:nvSpPr>
          <p:cNvPr id="2" name="TextBox 1"/>
          <p:cNvSpPr txBox="1"/>
          <p:nvPr/>
        </p:nvSpPr>
        <p:spPr>
          <a:xfrm>
            <a:off x="7771772" y="3384304"/>
            <a:ext cx="367811" cy="262829"/>
          </a:xfrm>
          <a:prstGeom prst="rect">
            <a:avLst/>
          </a:prstGeom>
          <a:noFill/>
        </p:spPr>
        <p:txBody>
          <a:bodyPr wrap="square" rtlCol="0">
            <a:spAutoFit/>
          </a:bodyPr>
          <a:lstStyle/>
          <a:p>
            <a:r>
              <a:rPr lang="en-US" sz="1108" b="1" dirty="0"/>
              <a:t>8</a:t>
            </a:r>
          </a:p>
        </p:txBody>
      </p:sp>
      <p:sp>
        <p:nvSpPr>
          <p:cNvPr id="28" name="TextBox 27"/>
          <p:cNvSpPr txBox="1"/>
          <p:nvPr/>
        </p:nvSpPr>
        <p:spPr>
          <a:xfrm>
            <a:off x="8471389" y="3396778"/>
            <a:ext cx="367811" cy="262829"/>
          </a:xfrm>
          <a:prstGeom prst="rect">
            <a:avLst/>
          </a:prstGeom>
          <a:noFill/>
        </p:spPr>
        <p:txBody>
          <a:bodyPr wrap="square" rtlCol="0">
            <a:spAutoFit/>
          </a:bodyPr>
          <a:lstStyle/>
          <a:p>
            <a:r>
              <a:rPr lang="en-US" sz="1108" b="1" dirty="0"/>
              <a:t>9</a:t>
            </a:r>
          </a:p>
        </p:txBody>
      </p:sp>
      <p:sp>
        <p:nvSpPr>
          <p:cNvPr id="29" name="TextBox 28"/>
          <p:cNvSpPr txBox="1"/>
          <p:nvPr/>
        </p:nvSpPr>
        <p:spPr>
          <a:xfrm>
            <a:off x="7768004" y="3231174"/>
            <a:ext cx="367811" cy="262829"/>
          </a:xfrm>
          <a:prstGeom prst="rect">
            <a:avLst/>
          </a:prstGeom>
          <a:noFill/>
        </p:spPr>
        <p:txBody>
          <a:bodyPr wrap="square" rtlCol="0">
            <a:spAutoFit/>
          </a:bodyPr>
          <a:lstStyle/>
          <a:p>
            <a:r>
              <a:rPr lang="en-US" sz="1108" dirty="0"/>
              <a:t>6</a:t>
            </a:r>
          </a:p>
        </p:txBody>
      </p:sp>
      <p:sp>
        <p:nvSpPr>
          <p:cNvPr id="30" name="TextBox 29"/>
          <p:cNvSpPr txBox="1"/>
          <p:nvPr/>
        </p:nvSpPr>
        <p:spPr>
          <a:xfrm>
            <a:off x="8467621" y="3243648"/>
            <a:ext cx="367811" cy="262829"/>
          </a:xfrm>
          <a:prstGeom prst="rect">
            <a:avLst/>
          </a:prstGeom>
          <a:noFill/>
        </p:spPr>
        <p:txBody>
          <a:bodyPr wrap="square" rtlCol="0">
            <a:spAutoFit/>
          </a:bodyPr>
          <a:lstStyle/>
          <a:p>
            <a:r>
              <a:rPr lang="en-US" sz="1108" dirty="0"/>
              <a:t>7</a:t>
            </a:r>
          </a:p>
        </p:txBody>
      </p:sp>
      <p:sp>
        <p:nvSpPr>
          <p:cNvPr id="31" name="TextBox 30"/>
          <p:cNvSpPr txBox="1"/>
          <p:nvPr/>
        </p:nvSpPr>
        <p:spPr>
          <a:xfrm>
            <a:off x="7751675" y="2869707"/>
            <a:ext cx="367811" cy="262829"/>
          </a:xfrm>
          <a:prstGeom prst="rect">
            <a:avLst/>
          </a:prstGeom>
          <a:noFill/>
        </p:spPr>
        <p:txBody>
          <a:bodyPr wrap="square" rtlCol="0">
            <a:spAutoFit/>
          </a:bodyPr>
          <a:lstStyle/>
          <a:p>
            <a:r>
              <a:rPr lang="en-US" sz="1108" dirty="0"/>
              <a:t>6</a:t>
            </a:r>
          </a:p>
        </p:txBody>
      </p:sp>
      <p:sp>
        <p:nvSpPr>
          <p:cNvPr id="32" name="TextBox 31"/>
          <p:cNvSpPr txBox="1"/>
          <p:nvPr/>
        </p:nvSpPr>
        <p:spPr>
          <a:xfrm>
            <a:off x="8451291" y="2882180"/>
            <a:ext cx="367811" cy="262829"/>
          </a:xfrm>
          <a:prstGeom prst="rect">
            <a:avLst/>
          </a:prstGeom>
          <a:noFill/>
        </p:spPr>
        <p:txBody>
          <a:bodyPr wrap="square" rtlCol="0">
            <a:spAutoFit/>
          </a:bodyPr>
          <a:lstStyle/>
          <a:p>
            <a:r>
              <a:rPr lang="en-US" sz="1108" dirty="0"/>
              <a:t>7</a:t>
            </a:r>
          </a:p>
        </p:txBody>
      </p:sp>
      <p:sp>
        <p:nvSpPr>
          <p:cNvPr id="33" name="TextBox 32"/>
          <p:cNvSpPr txBox="1"/>
          <p:nvPr/>
        </p:nvSpPr>
        <p:spPr>
          <a:xfrm>
            <a:off x="7751675" y="3050305"/>
            <a:ext cx="367811" cy="262829"/>
          </a:xfrm>
          <a:prstGeom prst="rect">
            <a:avLst/>
          </a:prstGeom>
          <a:noFill/>
        </p:spPr>
        <p:txBody>
          <a:bodyPr wrap="square" rtlCol="0">
            <a:spAutoFit/>
          </a:bodyPr>
          <a:lstStyle/>
          <a:p>
            <a:r>
              <a:rPr lang="en-US" sz="1108" dirty="0"/>
              <a:t>5</a:t>
            </a:r>
          </a:p>
        </p:txBody>
      </p:sp>
      <p:sp>
        <p:nvSpPr>
          <p:cNvPr id="34" name="TextBox 33"/>
          <p:cNvSpPr txBox="1"/>
          <p:nvPr/>
        </p:nvSpPr>
        <p:spPr>
          <a:xfrm>
            <a:off x="8451291" y="3062778"/>
            <a:ext cx="367811" cy="262829"/>
          </a:xfrm>
          <a:prstGeom prst="rect">
            <a:avLst/>
          </a:prstGeom>
          <a:noFill/>
        </p:spPr>
        <p:txBody>
          <a:bodyPr wrap="square" rtlCol="0">
            <a:spAutoFit/>
          </a:bodyPr>
          <a:lstStyle/>
          <a:p>
            <a:r>
              <a:rPr lang="en-US" sz="1108" dirty="0"/>
              <a:t>6</a:t>
            </a:r>
          </a:p>
        </p:txBody>
      </p:sp>
      <p:sp>
        <p:nvSpPr>
          <p:cNvPr id="35" name="TextBox 34">
            <a:extLst>
              <a:ext uri="{FF2B5EF4-FFF2-40B4-BE49-F238E27FC236}">
                <a16:creationId xmlns:a16="http://schemas.microsoft.com/office/drawing/2014/main" id="{01F2CE49-F77D-4C77-B8C6-C899F05C9639}"/>
              </a:ext>
            </a:extLst>
          </p:cNvPr>
          <p:cNvSpPr txBox="1"/>
          <p:nvPr/>
        </p:nvSpPr>
        <p:spPr>
          <a:xfrm>
            <a:off x="4731099" y="5134708"/>
            <a:ext cx="367811" cy="262829"/>
          </a:xfrm>
          <a:prstGeom prst="rect">
            <a:avLst/>
          </a:prstGeom>
          <a:noFill/>
        </p:spPr>
        <p:txBody>
          <a:bodyPr wrap="square" rtlCol="0">
            <a:spAutoFit/>
          </a:bodyPr>
          <a:lstStyle/>
          <a:p>
            <a:r>
              <a:rPr lang="en-US" sz="1108" b="1" dirty="0"/>
              <a:t>6</a:t>
            </a:r>
          </a:p>
        </p:txBody>
      </p:sp>
      <p:sp>
        <p:nvSpPr>
          <p:cNvPr id="36" name="TextBox 35">
            <a:extLst>
              <a:ext uri="{FF2B5EF4-FFF2-40B4-BE49-F238E27FC236}">
                <a16:creationId xmlns:a16="http://schemas.microsoft.com/office/drawing/2014/main" id="{FE512771-9D8A-493F-B731-6300E1A144A6}"/>
              </a:ext>
            </a:extLst>
          </p:cNvPr>
          <p:cNvSpPr txBox="1"/>
          <p:nvPr/>
        </p:nvSpPr>
        <p:spPr>
          <a:xfrm>
            <a:off x="5430716" y="5147182"/>
            <a:ext cx="367811" cy="262829"/>
          </a:xfrm>
          <a:prstGeom prst="rect">
            <a:avLst/>
          </a:prstGeom>
          <a:noFill/>
        </p:spPr>
        <p:txBody>
          <a:bodyPr wrap="square" rtlCol="0">
            <a:spAutoFit/>
          </a:bodyPr>
          <a:lstStyle/>
          <a:p>
            <a:r>
              <a:rPr lang="en-US" sz="1108" b="1" dirty="0"/>
              <a:t>7</a:t>
            </a:r>
          </a:p>
        </p:txBody>
      </p:sp>
      <p:sp>
        <p:nvSpPr>
          <p:cNvPr id="37" name="TextBox 36">
            <a:extLst>
              <a:ext uri="{FF2B5EF4-FFF2-40B4-BE49-F238E27FC236}">
                <a16:creationId xmlns:a16="http://schemas.microsoft.com/office/drawing/2014/main" id="{3B49E910-F859-45B4-8A93-7AAC5630C4CC}"/>
              </a:ext>
            </a:extLst>
          </p:cNvPr>
          <p:cNvSpPr txBox="1"/>
          <p:nvPr/>
        </p:nvSpPr>
        <p:spPr>
          <a:xfrm>
            <a:off x="2883878" y="5189870"/>
            <a:ext cx="367811" cy="262829"/>
          </a:xfrm>
          <a:prstGeom prst="rect">
            <a:avLst/>
          </a:prstGeom>
          <a:noFill/>
        </p:spPr>
        <p:txBody>
          <a:bodyPr wrap="square" rtlCol="0">
            <a:spAutoFit/>
          </a:bodyPr>
          <a:lstStyle/>
          <a:p>
            <a:r>
              <a:rPr lang="en-US" sz="1108" b="1" dirty="0"/>
              <a:t>3</a:t>
            </a:r>
          </a:p>
        </p:txBody>
      </p:sp>
      <p:sp>
        <p:nvSpPr>
          <p:cNvPr id="38" name="TextBox 37">
            <a:extLst>
              <a:ext uri="{FF2B5EF4-FFF2-40B4-BE49-F238E27FC236}">
                <a16:creationId xmlns:a16="http://schemas.microsoft.com/office/drawing/2014/main" id="{D3399398-FDFF-41D9-B7D1-6349D7B0C655}"/>
              </a:ext>
            </a:extLst>
          </p:cNvPr>
          <p:cNvSpPr txBox="1"/>
          <p:nvPr/>
        </p:nvSpPr>
        <p:spPr>
          <a:xfrm>
            <a:off x="3583494" y="5202343"/>
            <a:ext cx="367811" cy="262829"/>
          </a:xfrm>
          <a:prstGeom prst="rect">
            <a:avLst/>
          </a:prstGeom>
          <a:noFill/>
        </p:spPr>
        <p:txBody>
          <a:bodyPr wrap="square" rtlCol="0">
            <a:spAutoFit/>
          </a:bodyPr>
          <a:lstStyle/>
          <a:p>
            <a:r>
              <a:rPr lang="en-US" sz="1108" b="1" dirty="0"/>
              <a:t>5</a:t>
            </a:r>
          </a:p>
        </p:txBody>
      </p:sp>
      <p:sp>
        <p:nvSpPr>
          <p:cNvPr id="39" name="TextBox 38">
            <a:extLst>
              <a:ext uri="{FF2B5EF4-FFF2-40B4-BE49-F238E27FC236}">
                <a16:creationId xmlns:a16="http://schemas.microsoft.com/office/drawing/2014/main" id="{236B6EEC-C814-4938-BF2B-17858599B5CC}"/>
              </a:ext>
            </a:extLst>
          </p:cNvPr>
          <p:cNvSpPr txBox="1"/>
          <p:nvPr/>
        </p:nvSpPr>
        <p:spPr>
          <a:xfrm>
            <a:off x="982101" y="4367227"/>
            <a:ext cx="367811" cy="262829"/>
          </a:xfrm>
          <a:prstGeom prst="rect">
            <a:avLst/>
          </a:prstGeom>
          <a:noFill/>
        </p:spPr>
        <p:txBody>
          <a:bodyPr wrap="square" rtlCol="0">
            <a:spAutoFit/>
          </a:bodyPr>
          <a:lstStyle/>
          <a:p>
            <a:r>
              <a:rPr lang="en-US" sz="1108" b="1" dirty="0"/>
              <a:t>3</a:t>
            </a:r>
          </a:p>
        </p:txBody>
      </p:sp>
      <p:sp>
        <p:nvSpPr>
          <p:cNvPr id="40" name="TextBox 39">
            <a:extLst>
              <a:ext uri="{FF2B5EF4-FFF2-40B4-BE49-F238E27FC236}">
                <a16:creationId xmlns:a16="http://schemas.microsoft.com/office/drawing/2014/main" id="{963602FF-3E2F-4B80-B1DA-B3DB3C089401}"/>
              </a:ext>
            </a:extLst>
          </p:cNvPr>
          <p:cNvSpPr txBox="1"/>
          <p:nvPr/>
        </p:nvSpPr>
        <p:spPr>
          <a:xfrm>
            <a:off x="1681718" y="4379701"/>
            <a:ext cx="367811" cy="262829"/>
          </a:xfrm>
          <a:prstGeom prst="rect">
            <a:avLst/>
          </a:prstGeom>
          <a:noFill/>
        </p:spPr>
        <p:txBody>
          <a:bodyPr wrap="square" rtlCol="0">
            <a:spAutoFit/>
          </a:bodyPr>
          <a:lstStyle/>
          <a:p>
            <a:r>
              <a:rPr lang="en-US" sz="1108" b="1" dirty="0"/>
              <a:t>3</a:t>
            </a:r>
          </a:p>
        </p:txBody>
      </p:sp>
      <p:sp>
        <p:nvSpPr>
          <p:cNvPr id="41" name="Title 2">
            <a:extLst>
              <a:ext uri="{FF2B5EF4-FFF2-40B4-BE49-F238E27FC236}">
                <a16:creationId xmlns:a16="http://schemas.microsoft.com/office/drawing/2014/main" id="{52DADFC4-1F76-47C8-903F-E4884EDB6465}"/>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Tree>
    <p:extLst>
      <p:ext uri="{BB962C8B-B14F-4D97-AF65-F5344CB8AC3E}">
        <p14:creationId xmlns:p14="http://schemas.microsoft.com/office/powerpoint/2010/main" val="214188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
          <p:cNvSpPr txBox="1">
            <a:spLocks noChangeArrowheads="1"/>
          </p:cNvSpPr>
          <p:nvPr/>
        </p:nvSpPr>
        <p:spPr bwMode="auto">
          <a:xfrm>
            <a:off x="457200" y="1529862"/>
            <a:ext cx="8229600" cy="155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anchor="t" anchorCtr="0" compatLnSpc="1">
            <a:prstTxWarp prst="textNoShape">
              <a:avLst/>
            </a:prstTxWarp>
          </a:bodyPr>
          <a:lstStyle>
            <a:lvl1pPr marL="214313" indent="-214313" algn="l" defTabSz="1071563" rtl="0" eaLnBrk="0" fontAlgn="base" hangingPunct="0">
              <a:spcBef>
                <a:spcPct val="20000"/>
              </a:spcBef>
              <a:spcAft>
                <a:spcPct val="0"/>
              </a:spcAft>
              <a:buClr>
                <a:schemeClr val="accent1"/>
              </a:buClr>
              <a:buSzPct val="85000"/>
              <a:buFont typeface="Arial" pitchFamily="34" charset="0"/>
              <a:buChar char="•"/>
              <a:defRPr sz="2800" kern="1200">
                <a:solidFill>
                  <a:schemeClr val="tx1"/>
                </a:solidFill>
                <a:latin typeface="+mn-lt"/>
                <a:ea typeface="+mn-ea"/>
                <a:cs typeface="+mn-cs"/>
              </a:defRPr>
            </a:lvl1pPr>
            <a:lvl2pPr marL="534988" indent="-214313" algn="l" defTabSz="1071563"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mn-lt"/>
                <a:ea typeface="+mn-ea"/>
                <a:cs typeface="+mn-cs"/>
              </a:defRPr>
            </a:lvl2pPr>
            <a:lvl3pPr marL="857250" indent="-214313" algn="l" defTabSz="1071563"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mn-lt"/>
                <a:ea typeface="+mn-ea"/>
                <a:cs typeface="+mn-cs"/>
              </a:defRPr>
            </a:lvl3pPr>
            <a:lvl4pPr marL="1179513" indent="-214313" algn="l" defTabSz="1071563" rtl="0" eaLnBrk="0" fontAlgn="base" hangingPunct="0">
              <a:spcBef>
                <a:spcPct val="20000"/>
              </a:spcBef>
              <a:spcAft>
                <a:spcPct val="0"/>
              </a:spcAft>
              <a:buClr>
                <a:schemeClr val="accent1"/>
              </a:buClr>
              <a:buFont typeface="Arial" pitchFamily="34" charset="0"/>
              <a:buChar char="•"/>
              <a:defRPr sz="1900" kern="1200">
                <a:solidFill>
                  <a:schemeClr val="tx1"/>
                </a:solidFill>
                <a:latin typeface="+mn-lt"/>
                <a:ea typeface="+mn-ea"/>
                <a:cs typeface="+mn-cs"/>
              </a:defRPr>
            </a:lvl4pPr>
            <a:lvl5pPr marL="1393825" indent="-160338" algn="l" defTabSz="1071563"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mn-lt"/>
                <a:ea typeface="+mn-ea"/>
                <a:cs typeface="+mn-cs"/>
              </a:defRPr>
            </a:lvl5pPr>
            <a:lvl6pPr marL="160929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6pPr>
            <a:lvl7pPr marL="1823871"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7pPr>
            <a:lvl8pPr marL="2038444"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8pPr>
            <a:lvl9pPr marL="225301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9pPr>
          </a:lstStyle>
          <a:p>
            <a:pPr marL="659440" indent="-659440" eaLnBrk="1" hangingPunct="1">
              <a:spcBef>
                <a:spcPct val="0"/>
              </a:spcBef>
              <a:buNone/>
            </a:pPr>
            <a:r>
              <a:rPr lang="en-US" altLang="en-US" sz="1846" b="1" i="1" dirty="0">
                <a:cs typeface="Times New Roman" pitchFamily="18" charset="0"/>
              </a:rPr>
              <a:t>Exercise 2</a:t>
            </a:r>
          </a:p>
          <a:p>
            <a:pPr marL="659440" indent="-659440" eaLnBrk="1" hangingPunct="1">
              <a:spcBef>
                <a:spcPct val="0"/>
              </a:spcBef>
              <a:buNone/>
            </a:pPr>
            <a:r>
              <a:rPr lang="en-US" altLang="en-US" sz="1846" b="1" i="1" dirty="0">
                <a:solidFill>
                  <a:schemeClr val="tx2">
                    <a:lumMod val="20000"/>
                    <a:lumOff val="80000"/>
                  </a:schemeClr>
                </a:solidFill>
                <a:cs typeface="Times New Roman" pitchFamily="18" charset="0"/>
              </a:rPr>
              <a:t>1. Draw the AON Network Diagram</a:t>
            </a:r>
            <a:endParaRPr lang="en-US" altLang="en-US" sz="1846" b="1" i="1" dirty="0">
              <a:cs typeface="Times New Roman" pitchFamily="18" charset="0"/>
            </a:endParaRPr>
          </a:p>
          <a:p>
            <a:pPr marL="659440" indent="-659440" eaLnBrk="1" hangingPunct="1">
              <a:spcBef>
                <a:spcPct val="0"/>
              </a:spcBef>
              <a:buNone/>
            </a:pPr>
            <a:r>
              <a:rPr lang="en-US" altLang="en-US" sz="1846" b="1" i="1" dirty="0">
                <a:solidFill>
                  <a:srgbClr val="00B0F0"/>
                </a:solidFill>
                <a:cs typeface="Times New Roman" pitchFamily="18" charset="0"/>
              </a:rPr>
              <a:t>2. What is the Critical Path? </a:t>
            </a:r>
            <a:r>
              <a:rPr lang="en-US" altLang="en-US" sz="1846" b="1" i="1" dirty="0">
                <a:cs typeface="Times New Roman" pitchFamily="18" charset="0"/>
              </a:rPr>
              <a:t>(Backward Calculation – Path 3)</a:t>
            </a:r>
            <a:endParaRPr lang="en-US" altLang="en-US" sz="1846" b="1" i="1" dirty="0">
              <a:solidFill>
                <a:srgbClr val="00B0F0"/>
              </a:solidFill>
              <a:cs typeface="Times New Roman" pitchFamily="18" charset="0"/>
            </a:endParaRPr>
          </a:p>
        </p:txBody>
      </p:sp>
      <p:sp>
        <p:nvSpPr>
          <p:cNvPr id="150531" name="Slide Number Placeholder 2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5C0EA15-8EF9-4EE7-AD52-E1E7A7C004D0}" type="slidenum">
              <a:rPr lang="en-US" altLang="en-US" sz="1477">
                <a:solidFill>
                  <a:srgbClr val="FFFFFF"/>
                </a:solidFill>
              </a:rPr>
              <a:pPr eaLnBrk="1" hangingPunct="1">
                <a:spcBef>
                  <a:spcPct val="0"/>
                </a:spcBef>
                <a:buClrTx/>
                <a:buSzTx/>
                <a:buFontTx/>
                <a:buNone/>
              </a:pPr>
              <a:t>151</a:t>
            </a:fld>
            <a:endParaRPr lang="en-US" altLang="en-US" sz="1477">
              <a:solidFill>
                <a:srgbClr val="FFFFFF"/>
              </a:solidFill>
            </a:endParaRPr>
          </a:p>
        </p:txBody>
      </p:sp>
      <p:sp>
        <p:nvSpPr>
          <p:cNvPr id="150537" name="Line 9"/>
          <p:cNvSpPr>
            <a:spLocks noChangeShapeType="1"/>
          </p:cNvSpPr>
          <p:nvPr/>
        </p:nvSpPr>
        <p:spPr bwMode="auto">
          <a:xfrm flipV="1">
            <a:off x="1921852" y="3087272"/>
            <a:ext cx="922460" cy="944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8" name="Line 10"/>
          <p:cNvSpPr>
            <a:spLocks noChangeShapeType="1"/>
          </p:cNvSpPr>
          <p:nvPr/>
        </p:nvSpPr>
        <p:spPr bwMode="auto">
          <a:xfrm>
            <a:off x="1959953" y="4062046"/>
            <a:ext cx="884359" cy="844061"/>
          </a:xfrm>
          <a:prstGeom prst="line">
            <a:avLst/>
          </a:prstGeom>
          <a:noFill/>
          <a:ln w="28575">
            <a:solidFill>
              <a:srgbClr val="FF0000"/>
            </a:solidFill>
            <a:round/>
            <a:headEnd type="triangle"/>
            <a:tailEnd type="non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9" name="Line 11"/>
          <p:cNvSpPr>
            <a:spLocks noChangeShapeType="1"/>
          </p:cNvSpPr>
          <p:nvPr/>
        </p:nvSpPr>
        <p:spPr bwMode="auto">
          <a:xfrm flipV="1">
            <a:off x="6538547" y="4202722"/>
            <a:ext cx="1143000" cy="62132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1" name="Line 13"/>
          <p:cNvSpPr>
            <a:spLocks noChangeShapeType="1"/>
          </p:cNvSpPr>
          <p:nvPr/>
        </p:nvSpPr>
        <p:spPr bwMode="auto">
          <a:xfrm flipV="1">
            <a:off x="3873744" y="3058256"/>
            <a:ext cx="1199418"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2" name="Line 14"/>
          <p:cNvSpPr>
            <a:spLocks noChangeShapeType="1"/>
          </p:cNvSpPr>
          <p:nvPr/>
        </p:nvSpPr>
        <p:spPr bwMode="auto">
          <a:xfrm>
            <a:off x="3857186" y="4824046"/>
            <a:ext cx="827649" cy="5862"/>
          </a:xfrm>
          <a:prstGeom prst="line">
            <a:avLst/>
          </a:prstGeom>
          <a:noFill/>
          <a:ln w="28575">
            <a:solidFill>
              <a:srgbClr val="FF0000"/>
            </a:solidFill>
            <a:round/>
            <a:headEnd type="triangle"/>
            <a:tailEnd type="non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3" name="Line 15"/>
          <p:cNvSpPr>
            <a:spLocks noChangeShapeType="1"/>
          </p:cNvSpPr>
          <p:nvPr/>
        </p:nvSpPr>
        <p:spPr bwMode="auto">
          <a:xfrm>
            <a:off x="6923942" y="3058256"/>
            <a:ext cx="817685" cy="6520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4" name="Line 16"/>
          <p:cNvSpPr>
            <a:spLocks noChangeShapeType="1"/>
          </p:cNvSpPr>
          <p:nvPr/>
        </p:nvSpPr>
        <p:spPr bwMode="auto">
          <a:xfrm>
            <a:off x="6119446" y="3058256"/>
            <a:ext cx="80449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7" name="Line 19"/>
          <p:cNvSpPr>
            <a:spLocks noChangeShapeType="1"/>
          </p:cNvSpPr>
          <p:nvPr/>
        </p:nvSpPr>
        <p:spPr bwMode="auto">
          <a:xfrm>
            <a:off x="5700347" y="4824046"/>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8" name="Line 20"/>
          <p:cNvSpPr>
            <a:spLocks noChangeShapeType="1"/>
          </p:cNvSpPr>
          <p:nvPr/>
        </p:nvSpPr>
        <p:spPr bwMode="auto">
          <a:xfrm flipV="1">
            <a:off x="4709747" y="4031272"/>
            <a:ext cx="2931" cy="149908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9" name="Line 21"/>
          <p:cNvSpPr>
            <a:spLocks noChangeShapeType="1"/>
          </p:cNvSpPr>
          <p:nvPr/>
        </p:nvSpPr>
        <p:spPr bwMode="auto">
          <a:xfrm flipV="1">
            <a:off x="4712678" y="4031272"/>
            <a:ext cx="1267556" cy="0"/>
          </a:xfrm>
          <a:prstGeom prst="line">
            <a:avLst/>
          </a:prstGeom>
          <a:noFill/>
          <a:ln w="28575">
            <a:solidFill>
              <a:srgbClr val="FF0000"/>
            </a:solidFill>
            <a:round/>
            <a:headEnd type="triangle"/>
            <a:tailEnd type="non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0" name="Line 22"/>
          <p:cNvSpPr>
            <a:spLocks noChangeShapeType="1"/>
          </p:cNvSpPr>
          <p:nvPr/>
        </p:nvSpPr>
        <p:spPr bwMode="auto">
          <a:xfrm>
            <a:off x="4709747" y="5527431"/>
            <a:ext cx="1371600" cy="293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1" name="Text Box 23"/>
          <p:cNvSpPr txBox="1">
            <a:spLocks noChangeArrowheads="1"/>
          </p:cNvSpPr>
          <p:nvPr/>
        </p:nvSpPr>
        <p:spPr bwMode="auto">
          <a:xfrm>
            <a:off x="4735391" y="3762886"/>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defPPr>
              <a:defRPr lang="en-US"/>
            </a:defPPr>
            <a:lvl1pPr rtl="1" eaLnBrk="1" hangingPunct="1">
              <a:spcBef>
                <a:spcPct val="50000"/>
              </a:spcBef>
              <a:buClrTx/>
              <a:buSzTx/>
              <a:buFontTx/>
              <a:buNone/>
              <a:defRPr sz="1600">
                <a:solidFill>
                  <a:schemeClr val="tx2"/>
                </a:solidFill>
                <a:latin typeface="Comic Sans MS" pitchFamily="66" charset="0"/>
              </a:defRPr>
            </a:lvl1pPr>
            <a:lvl2pPr marL="742950" indent="-285750" eaLnBrk="0" hangingPunct="0">
              <a:spcBef>
                <a:spcPct val="20000"/>
              </a:spcBef>
              <a:buClr>
                <a:schemeClr val="accent1"/>
              </a:buClr>
              <a:buSzPct val="85000"/>
              <a:buFont typeface="Arial" pitchFamily="34" charset="0"/>
              <a:buChar char="•"/>
              <a:defRPr sz="2300"/>
            </a:lvl2pPr>
            <a:lvl3pPr marL="1143000" indent="-228600" eaLnBrk="0" hangingPunct="0">
              <a:spcBef>
                <a:spcPct val="20000"/>
              </a:spcBef>
              <a:buClr>
                <a:schemeClr val="accent1"/>
              </a:buClr>
              <a:buSzPct val="90000"/>
              <a:buFont typeface="Arial" pitchFamily="34" charset="0"/>
              <a:buChar char="•"/>
              <a:defRPr sz="2100"/>
            </a:lvl3pPr>
            <a:lvl4pPr marL="1600200" indent="-228600" eaLnBrk="0" hangingPunct="0">
              <a:spcBef>
                <a:spcPct val="20000"/>
              </a:spcBef>
              <a:buClr>
                <a:schemeClr val="accent1"/>
              </a:buClr>
              <a:buFont typeface="Arial" pitchFamily="34" charset="0"/>
              <a:buChar char="•"/>
              <a:defRPr sz="1900"/>
            </a:lvl4pPr>
            <a:lvl5pPr marL="2057400" indent="-228600" eaLnBrk="0" hangingPunct="0">
              <a:spcBef>
                <a:spcPct val="20000"/>
              </a:spcBef>
              <a:buClr>
                <a:schemeClr val="accent1"/>
              </a:buClr>
              <a:buSzPct val="100000"/>
              <a:buFont typeface="Arial" pitchFamily="34" charset="0"/>
              <a:buChar char="•"/>
              <a:defRPr sz="1600"/>
            </a:lvl5pPr>
            <a:lvl6pPr marL="2514600" indent="-228600" eaLnBrk="0" fontAlgn="base" hangingPunct="0">
              <a:spcBef>
                <a:spcPct val="20000"/>
              </a:spcBef>
              <a:spcAft>
                <a:spcPct val="0"/>
              </a:spcAft>
              <a:buClr>
                <a:schemeClr val="accent1"/>
              </a:buClr>
              <a:buSzPct val="100000"/>
              <a:buFont typeface="Arial" pitchFamily="34" charset="0"/>
              <a:buChar char="•"/>
              <a:defRPr sz="1600"/>
            </a:lvl6pPr>
            <a:lvl7pPr marL="2971800" indent="-228600" eaLnBrk="0" fontAlgn="base" hangingPunct="0">
              <a:spcBef>
                <a:spcPct val="20000"/>
              </a:spcBef>
              <a:spcAft>
                <a:spcPct val="0"/>
              </a:spcAft>
              <a:buClr>
                <a:schemeClr val="accent1"/>
              </a:buClr>
              <a:buSzPct val="100000"/>
              <a:buFont typeface="Arial" pitchFamily="34" charset="0"/>
              <a:buChar char="•"/>
              <a:defRPr sz="1600"/>
            </a:lvl7pPr>
            <a:lvl8pPr marL="3429000" indent="-228600" eaLnBrk="0" fontAlgn="base" hangingPunct="0">
              <a:spcBef>
                <a:spcPct val="20000"/>
              </a:spcBef>
              <a:spcAft>
                <a:spcPct val="0"/>
              </a:spcAft>
              <a:buClr>
                <a:schemeClr val="accent1"/>
              </a:buClr>
              <a:buSzPct val="100000"/>
              <a:buFont typeface="Arial" pitchFamily="34" charset="0"/>
              <a:buChar char="•"/>
              <a:defRPr sz="1600"/>
            </a:lvl8pPr>
            <a:lvl9pPr marL="3886200" indent="-228600" eaLnBrk="0" fontAlgn="base" hangingPunct="0">
              <a:spcBef>
                <a:spcPct val="20000"/>
              </a:spcBef>
              <a:spcAft>
                <a:spcPct val="0"/>
              </a:spcAft>
              <a:buClr>
                <a:schemeClr val="accent1"/>
              </a:buClr>
              <a:buSzPct val="100000"/>
              <a:buFont typeface="Arial" pitchFamily="34" charset="0"/>
              <a:buChar char="•"/>
              <a:defRPr sz="1600"/>
            </a:lvl9pPr>
          </a:lstStyle>
          <a:p>
            <a:r>
              <a:rPr lang="en-US" altLang="en-US" sz="1477" dirty="0"/>
              <a:t>SS</a:t>
            </a:r>
          </a:p>
        </p:txBody>
      </p:sp>
      <p:sp>
        <p:nvSpPr>
          <p:cNvPr id="150553" name="Line 25"/>
          <p:cNvSpPr>
            <a:spLocks noChangeShapeType="1"/>
          </p:cNvSpPr>
          <p:nvPr/>
        </p:nvSpPr>
        <p:spPr bwMode="auto">
          <a:xfrm>
            <a:off x="7058758" y="4031273"/>
            <a:ext cx="622788" cy="0"/>
          </a:xfrm>
          <a:prstGeom prst="line">
            <a:avLst/>
          </a:prstGeom>
          <a:noFill/>
          <a:ln w="28575">
            <a:solidFill>
              <a:srgbClr val="FF0000"/>
            </a:solidFill>
            <a:round/>
            <a:headEnd type="triangle"/>
            <a:tailEnd type="non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4" name="Line 26"/>
          <p:cNvSpPr>
            <a:spLocks noChangeShapeType="1"/>
          </p:cNvSpPr>
          <p:nvPr/>
        </p:nvSpPr>
        <p:spPr bwMode="auto">
          <a:xfrm flipV="1">
            <a:off x="7107116" y="4399964"/>
            <a:ext cx="660888" cy="113039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graphicFrame>
        <p:nvGraphicFramePr>
          <p:cNvPr id="7" name="Table 6"/>
          <p:cNvGraphicFramePr>
            <a:graphicFrameLocks noGrp="1"/>
          </p:cNvGraphicFramePr>
          <p:nvPr/>
        </p:nvGraphicFramePr>
        <p:xfrm>
          <a:off x="938579" y="3693649"/>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Start</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1" name="Table 50"/>
          <p:cNvGraphicFramePr>
            <a:graphicFrameLocks noGrp="1"/>
          </p:cNvGraphicFramePr>
          <p:nvPr/>
        </p:nvGraphicFramePr>
        <p:xfrm>
          <a:off x="2844311" y="2703635"/>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A</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2" name="Table 51"/>
          <p:cNvGraphicFramePr>
            <a:graphicFrameLocks noGrp="1"/>
          </p:cNvGraphicFramePr>
          <p:nvPr/>
        </p:nvGraphicFramePr>
        <p:xfrm>
          <a:off x="5098073" y="2688958"/>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B</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3" name="Table 52"/>
          <p:cNvGraphicFramePr>
            <a:graphicFrameLocks noGrp="1"/>
          </p:cNvGraphicFramePr>
          <p:nvPr/>
        </p:nvGraphicFramePr>
        <p:xfrm>
          <a:off x="2835812" y="4529650"/>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C</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4" name="Table 53"/>
          <p:cNvGraphicFramePr>
            <a:graphicFrameLocks noGrp="1"/>
          </p:cNvGraphicFramePr>
          <p:nvPr/>
        </p:nvGraphicFramePr>
        <p:xfrm>
          <a:off x="4698023" y="4508988"/>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D</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5" name="Table 54"/>
          <p:cNvGraphicFramePr>
            <a:graphicFrameLocks noGrp="1"/>
          </p:cNvGraphicFramePr>
          <p:nvPr/>
        </p:nvGraphicFramePr>
        <p:xfrm>
          <a:off x="6027860" y="369364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E</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6" name="Table 55"/>
          <p:cNvGraphicFramePr>
            <a:graphicFrameLocks noGrp="1"/>
          </p:cNvGraphicFramePr>
          <p:nvPr/>
        </p:nvGraphicFramePr>
        <p:xfrm>
          <a:off x="6085742" y="519273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F</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6</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7" name="Table 56"/>
          <p:cNvGraphicFramePr>
            <a:graphicFrameLocks noGrp="1"/>
          </p:cNvGraphicFramePr>
          <p:nvPr/>
        </p:nvGraphicFramePr>
        <p:xfrm>
          <a:off x="7741627" y="3693649"/>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8</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9</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G</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8</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9</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sp>
        <p:nvSpPr>
          <p:cNvPr id="59" name="Text Box 23"/>
          <p:cNvSpPr txBox="1">
            <a:spLocks noChangeArrowheads="1"/>
          </p:cNvSpPr>
          <p:nvPr/>
        </p:nvSpPr>
        <p:spPr bwMode="auto">
          <a:xfrm>
            <a:off x="4735391" y="5530361"/>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477" dirty="0">
                <a:solidFill>
                  <a:schemeClr val="tx2"/>
                </a:solidFill>
                <a:latin typeface="Comic Sans MS" pitchFamily="66" charset="0"/>
              </a:rPr>
              <a:t>SS</a:t>
            </a:r>
          </a:p>
        </p:txBody>
      </p:sp>
      <p:sp>
        <p:nvSpPr>
          <p:cNvPr id="2" name="TextBox 1"/>
          <p:cNvSpPr txBox="1"/>
          <p:nvPr/>
        </p:nvSpPr>
        <p:spPr>
          <a:xfrm>
            <a:off x="7771772" y="3384304"/>
            <a:ext cx="367811" cy="262829"/>
          </a:xfrm>
          <a:prstGeom prst="rect">
            <a:avLst/>
          </a:prstGeom>
          <a:noFill/>
        </p:spPr>
        <p:txBody>
          <a:bodyPr wrap="square" rtlCol="0">
            <a:spAutoFit/>
          </a:bodyPr>
          <a:lstStyle/>
          <a:p>
            <a:r>
              <a:rPr lang="en-US" sz="1108" dirty="0"/>
              <a:t>8</a:t>
            </a:r>
          </a:p>
        </p:txBody>
      </p:sp>
      <p:sp>
        <p:nvSpPr>
          <p:cNvPr id="28" name="TextBox 27"/>
          <p:cNvSpPr txBox="1"/>
          <p:nvPr/>
        </p:nvSpPr>
        <p:spPr>
          <a:xfrm>
            <a:off x="8471389" y="3396778"/>
            <a:ext cx="367811" cy="262829"/>
          </a:xfrm>
          <a:prstGeom prst="rect">
            <a:avLst/>
          </a:prstGeom>
          <a:noFill/>
        </p:spPr>
        <p:txBody>
          <a:bodyPr wrap="square" rtlCol="0">
            <a:spAutoFit/>
          </a:bodyPr>
          <a:lstStyle/>
          <a:p>
            <a:r>
              <a:rPr lang="en-US" sz="1108" dirty="0"/>
              <a:t>9</a:t>
            </a:r>
          </a:p>
        </p:txBody>
      </p:sp>
      <p:sp>
        <p:nvSpPr>
          <p:cNvPr id="29" name="TextBox 28"/>
          <p:cNvSpPr txBox="1"/>
          <p:nvPr/>
        </p:nvSpPr>
        <p:spPr>
          <a:xfrm>
            <a:off x="7768004" y="3231174"/>
            <a:ext cx="367811" cy="262829"/>
          </a:xfrm>
          <a:prstGeom prst="rect">
            <a:avLst/>
          </a:prstGeom>
          <a:noFill/>
        </p:spPr>
        <p:txBody>
          <a:bodyPr wrap="square" rtlCol="0">
            <a:spAutoFit/>
          </a:bodyPr>
          <a:lstStyle/>
          <a:p>
            <a:r>
              <a:rPr lang="en-US" sz="1108" dirty="0"/>
              <a:t>6</a:t>
            </a:r>
          </a:p>
        </p:txBody>
      </p:sp>
      <p:sp>
        <p:nvSpPr>
          <p:cNvPr id="30" name="TextBox 29"/>
          <p:cNvSpPr txBox="1"/>
          <p:nvPr/>
        </p:nvSpPr>
        <p:spPr>
          <a:xfrm>
            <a:off x="8467621" y="3243648"/>
            <a:ext cx="367811" cy="262829"/>
          </a:xfrm>
          <a:prstGeom prst="rect">
            <a:avLst/>
          </a:prstGeom>
          <a:noFill/>
        </p:spPr>
        <p:txBody>
          <a:bodyPr wrap="square" rtlCol="0">
            <a:spAutoFit/>
          </a:bodyPr>
          <a:lstStyle/>
          <a:p>
            <a:r>
              <a:rPr lang="en-US" sz="1108" dirty="0"/>
              <a:t>7</a:t>
            </a:r>
          </a:p>
        </p:txBody>
      </p:sp>
      <p:sp>
        <p:nvSpPr>
          <p:cNvPr id="31" name="TextBox 30"/>
          <p:cNvSpPr txBox="1"/>
          <p:nvPr/>
        </p:nvSpPr>
        <p:spPr>
          <a:xfrm>
            <a:off x="7751675" y="2869707"/>
            <a:ext cx="367811" cy="262829"/>
          </a:xfrm>
          <a:prstGeom prst="rect">
            <a:avLst/>
          </a:prstGeom>
          <a:noFill/>
        </p:spPr>
        <p:txBody>
          <a:bodyPr wrap="square" rtlCol="0">
            <a:spAutoFit/>
          </a:bodyPr>
          <a:lstStyle/>
          <a:p>
            <a:r>
              <a:rPr lang="en-US" sz="1108" dirty="0"/>
              <a:t>6</a:t>
            </a:r>
          </a:p>
        </p:txBody>
      </p:sp>
      <p:sp>
        <p:nvSpPr>
          <p:cNvPr id="32" name="TextBox 31"/>
          <p:cNvSpPr txBox="1"/>
          <p:nvPr/>
        </p:nvSpPr>
        <p:spPr>
          <a:xfrm>
            <a:off x="8451291" y="2882180"/>
            <a:ext cx="367811" cy="262829"/>
          </a:xfrm>
          <a:prstGeom prst="rect">
            <a:avLst/>
          </a:prstGeom>
          <a:noFill/>
        </p:spPr>
        <p:txBody>
          <a:bodyPr wrap="square" rtlCol="0">
            <a:spAutoFit/>
          </a:bodyPr>
          <a:lstStyle/>
          <a:p>
            <a:r>
              <a:rPr lang="en-US" sz="1108" dirty="0"/>
              <a:t>7</a:t>
            </a:r>
          </a:p>
        </p:txBody>
      </p:sp>
      <p:sp>
        <p:nvSpPr>
          <p:cNvPr id="33" name="TextBox 32"/>
          <p:cNvSpPr txBox="1"/>
          <p:nvPr/>
        </p:nvSpPr>
        <p:spPr>
          <a:xfrm>
            <a:off x="7751675" y="3050305"/>
            <a:ext cx="367811" cy="262829"/>
          </a:xfrm>
          <a:prstGeom prst="rect">
            <a:avLst/>
          </a:prstGeom>
          <a:noFill/>
        </p:spPr>
        <p:txBody>
          <a:bodyPr wrap="square" rtlCol="0">
            <a:spAutoFit/>
          </a:bodyPr>
          <a:lstStyle/>
          <a:p>
            <a:r>
              <a:rPr lang="en-US" sz="1108" dirty="0"/>
              <a:t>5</a:t>
            </a:r>
          </a:p>
        </p:txBody>
      </p:sp>
      <p:sp>
        <p:nvSpPr>
          <p:cNvPr id="34" name="TextBox 33"/>
          <p:cNvSpPr txBox="1"/>
          <p:nvPr/>
        </p:nvSpPr>
        <p:spPr>
          <a:xfrm>
            <a:off x="8451291" y="3062778"/>
            <a:ext cx="367811" cy="262829"/>
          </a:xfrm>
          <a:prstGeom prst="rect">
            <a:avLst/>
          </a:prstGeom>
          <a:noFill/>
        </p:spPr>
        <p:txBody>
          <a:bodyPr wrap="square" rtlCol="0">
            <a:spAutoFit/>
          </a:bodyPr>
          <a:lstStyle/>
          <a:p>
            <a:r>
              <a:rPr lang="en-US" sz="1108" dirty="0"/>
              <a:t>6</a:t>
            </a:r>
          </a:p>
        </p:txBody>
      </p:sp>
      <p:sp>
        <p:nvSpPr>
          <p:cNvPr id="35" name="TextBox 34">
            <a:extLst>
              <a:ext uri="{FF2B5EF4-FFF2-40B4-BE49-F238E27FC236}">
                <a16:creationId xmlns:a16="http://schemas.microsoft.com/office/drawing/2014/main" id="{01F2CE49-F77D-4C77-B8C6-C899F05C9639}"/>
              </a:ext>
            </a:extLst>
          </p:cNvPr>
          <p:cNvSpPr txBox="1"/>
          <p:nvPr/>
        </p:nvSpPr>
        <p:spPr>
          <a:xfrm>
            <a:off x="4731099" y="5134708"/>
            <a:ext cx="367811" cy="262829"/>
          </a:xfrm>
          <a:prstGeom prst="rect">
            <a:avLst/>
          </a:prstGeom>
          <a:noFill/>
        </p:spPr>
        <p:txBody>
          <a:bodyPr wrap="square" rtlCol="0">
            <a:spAutoFit/>
          </a:bodyPr>
          <a:lstStyle/>
          <a:p>
            <a:r>
              <a:rPr lang="en-US" sz="1108" dirty="0"/>
              <a:t>6</a:t>
            </a:r>
          </a:p>
        </p:txBody>
      </p:sp>
      <p:sp>
        <p:nvSpPr>
          <p:cNvPr id="36" name="TextBox 35">
            <a:extLst>
              <a:ext uri="{FF2B5EF4-FFF2-40B4-BE49-F238E27FC236}">
                <a16:creationId xmlns:a16="http://schemas.microsoft.com/office/drawing/2014/main" id="{FE512771-9D8A-493F-B731-6300E1A144A6}"/>
              </a:ext>
            </a:extLst>
          </p:cNvPr>
          <p:cNvSpPr txBox="1"/>
          <p:nvPr/>
        </p:nvSpPr>
        <p:spPr>
          <a:xfrm>
            <a:off x="5430716" y="5147182"/>
            <a:ext cx="367811" cy="262829"/>
          </a:xfrm>
          <a:prstGeom prst="rect">
            <a:avLst/>
          </a:prstGeom>
          <a:noFill/>
        </p:spPr>
        <p:txBody>
          <a:bodyPr wrap="square" rtlCol="0">
            <a:spAutoFit/>
          </a:bodyPr>
          <a:lstStyle/>
          <a:p>
            <a:r>
              <a:rPr lang="en-US" sz="1108" dirty="0"/>
              <a:t>7</a:t>
            </a:r>
          </a:p>
        </p:txBody>
      </p:sp>
      <p:sp>
        <p:nvSpPr>
          <p:cNvPr id="37" name="TextBox 36">
            <a:extLst>
              <a:ext uri="{FF2B5EF4-FFF2-40B4-BE49-F238E27FC236}">
                <a16:creationId xmlns:a16="http://schemas.microsoft.com/office/drawing/2014/main" id="{3B49E910-F859-45B4-8A93-7AAC5630C4CC}"/>
              </a:ext>
            </a:extLst>
          </p:cNvPr>
          <p:cNvSpPr txBox="1"/>
          <p:nvPr/>
        </p:nvSpPr>
        <p:spPr>
          <a:xfrm>
            <a:off x="2883878" y="5189870"/>
            <a:ext cx="367811" cy="262829"/>
          </a:xfrm>
          <a:prstGeom prst="rect">
            <a:avLst/>
          </a:prstGeom>
          <a:noFill/>
        </p:spPr>
        <p:txBody>
          <a:bodyPr wrap="square" rtlCol="0">
            <a:spAutoFit/>
          </a:bodyPr>
          <a:lstStyle/>
          <a:p>
            <a:r>
              <a:rPr lang="en-US" sz="1108" dirty="0"/>
              <a:t>3</a:t>
            </a:r>
          </a:p>
        </p:txBody>
      </p:sp>
      <p:sp>
        <p:nvSpPr>
          <p:cNvPr id="38" name="TextBox 37">
            <a:extLst>
              <a:ext uri="{FF2B5EF4-FFF2-40B4-BE49-F238E27FC236}">
                <a16:creationId xmlns:a16="http://schemas.microsoft.com/office/drawing/2014/main" id="{D3399398-FDFF-41D9-B7D1-6349D7B0C655}"/>
              </a:ext>
            </a:extLst>
          </p:cNvPr>
          <p:cNvSpPr txBox="1"/>
          <p:nvPr/>
        </p:nvSpPr>
        <p:spPr>
          <a:xfrm>
            <a:off x="3583494" y="5202343"/>
            <a:ext cx="367811" cy="262829"/>
          </a:xfrm>
          <a:prstGeom prst="rect">
            <a:avLst/>
          </a:prstGeom>
          <a:noFill/>
        </p:spPr>
        <p:txBody>
          <a:bodyPr wrap="square" rtlCol="0">
            <a:spAutoFit/>
          </a:bodyPr>
          <a:lstStyle/>
          <a:p>
            <a:r>
              <a:rPr lang="en-US" sz="1108" dirty="0"/>
              <a:t>5</a:t>
            </a:r>
          </a:p>
        </p:txBody>
      </p:sp>
      <p:sp>
        <p:nvSpPr>
          <p:cNvPr id="39" name="TextBox 38">
            <a:extLst>
              <a:ext uri="{FF2B5EF4-FFF2-40B4-BE49-F238E27FC236}">
                <a16:creationId xmlns:a16="http://schemas.microsoft.com/office/drawing/2014/main" id="{236B6EEC-C814-4938-BF2B-17858599B5CC}"/>
              </a:ext>
            </a:extLst>
          </p:cNvPr>
          <p:cNvSpPr txBox="1"/>
          <p:nvPr/>
        </p:nvSpPr>
        <p:spPr>
          <a:xfrm>
            <a:off x="982101" y="4367227"/>
            <a:ext cx="367811" cy="262829"/>
          </a:xfrm>
          <a:prstGeom prst="rect">
            <a:avLst/>
          </a:prstGeom>
          <a:noFill/>
        </p:spPr>
        <p:txBody>
          <a:bodyPr wrap="square" rtlCol="0">
            <a:spAutoFit/>
          </a:bodyPr>
          <a:lstStyle/>
          <a:p>
            <a:r>
              <a:rPr lang="en-US" sz="1108" dirty="0"/>
              <a:t>3</a:t>
            </a:r>
          </a:p>
        </p:txBody>
      </p:sp>
      <p:sp>
        <p:nvSpPr>
          <p:cNvPr id="40" name="TextBox 39">
            <a:extLst>
              <a:ext uri="{FF2B5EF4-FFF2-40B4-BE49-F238E27FC236}">
                <a16:creationId xmlns:a16="http://schemas.microsoft.com/office/drawing/2014/main" id="{963602FF-3E2F-4B80-B1DA-B3DB3C089401}"/>
              </a:ext>
            </a:extLst>
          </p:cNvPr>
          <p:cNvSpPr txBox="1"/>
          <p:nvPr/>
        </p:nvSpPr>
        <p:spPr>
          <a:xfrm>
            <a:off x="1681718" y="4379701"/>
            <a:ext cx="367811" cy="262829"/>
          </a:xfrm>
          <a:prstGeom prst="rect">
            <a:avLst/>
          </a:prstGeom>
          <a:noFill/>
        </p:spPr>
        <p:txBody>
          <a:bodyPr wrap="square" rtlCol="0">
            <a:spAutoFit/>
          </a:bodyPr>
          <a:lstStyle/>
          <a:p>
            <a:r>
              <a:rPr lang="en-US" sz="1108" dirty="0"/>
              <a:t>3</a:t>
            </a:r>
          </a:p>
        </p:txBody>
      </p:sp>
      <p:sp>
        <p:nvSpPr>
          <p:cNvPr id="43" name="TextBox 42">
            <a:extLst>
              <a:ext uri="{FF2B5EF4-FFF2-40B4-BE49-F238E27FC236}">
                <a16:creationId xmlns:a16="http://schemas.microsoft.com/office/drawing/2014/main" id="{5E9AFE04-7E9F-4072-8BB5-483C3259A598}"/>
              </a:ext>
            </a:extLst>
          </p:cNvPr>
          <p:cNvSpPr txBox="1"/>
          <p:nvPr/>
        </p:nvSpPr>
        <p:spPr>
          <a:xfrm>
            <a:off x="4736961" y="5284698"/>
            <a:ext cx="367811" cy="262829"/>
          </a:xfrm>
          <a:prstGeom prst="rect">
            <a:avLst/>
          </a:prstGeom>
          <a:noFill/>
        </p:spPr>
        <p:txBody>
          <a:bodyPr wrap="square" rtlCol="0">
            <a:spAutoFit/>
          </a:bodyPr>
          <a:lstStyle/>
          <a:p>
            <a:r>
              <a:rPr lang="en-US" sz="1108" b="1" dirty="0"/>
              <a:t>7</a:t>
            </a:r>
          </a:p>
        </p:txBody>
      </p:sp>
      <p:sp>
        <p:nvSpPr>
          <p:cNvPr id="44" name="TextBox 43">
            <a:extLst>
              <a:ext uri="{FF2B5EF4-FFF2-40B4-BE49-F238E27FC236}">
                <a16:creationId xmlns:a16="http://schemas.microsoft.com/office/drawing/2014/main" id="{60CEFBF1-1FFC-47AD-ACAC-59B4F42D9BC3}"/>
              </a:ext>
            </a:extLst>
          </p:cNvPr>
          <p:cNvSpPr txBox="1"/>
          <p:nvPr/>
        </p:nvSpPr>
        <p:spPr>
          <a:xfrm>
            <a:off x="5436578" y="5297172"/>
            <a:ext cx="367811" cy="262829"/>
          </a:xfrm>
          <a:prstGeom prst="rect">
            <a:avLst/>
          </a:prstGeom>
          <a:noFill/>
        </p:spPr>
        <p:txBody>
          <a:bodyPr wrap="square" rtlCol="0">
            <a:spAutoFit/>
          </a:bodyPr>
          <a:lstStyle/>
          <a:p>
            <a:r>
              <a:rPr lang="en-US" sz="1108" b="1" dirty="0"/>
              <a:t>8</a:t>
            </a:r>
          </a:p>
        </p:txBody>
      </p:sp>
      <p:sp>
        <p:nvSpPr>
          <p:cNvPr id="45" name="TextBox 44">
            <a:extLst>
              <a:ext uri="{FF2B5EF4-FFF2-40B4-BE49-F238E27FC236}">
                <a16:creationId xmlns:a16="http://schemas.microsoft.com/office/drawing/2014/main" id="{2208ACBE-B0E8-4000-B2A4-5FA30E575960}"/>
              </a:ext>
            </a:extLst>
          </p:cNvPr>
          <p:cNvSpPr txBox="1"/>
          <p:nvPr/>
        </p:nvSpPr>
        <p:spPr>
          <a:xfrm>
            <a:off x="2884715" y="5330547"/>
            <a:ext cx="367811" cy="262829"/>
          </a:xfrm>
          <a:prstGeom prst="rect">
            <a:avLst/>
          </a:prstGeom>
          <a:noFill/>
        </p:spPr>
        <p:txBody>
          <a:bodyPr wrap="square" rtlCol="0">
            <a:spAutoFit/>
          </a:bodyPr>
          <a:lstStyle/>
          <a:p>
            <a:r>
              <a:rPr lang="en-US" sz="1108" b="1" dirty="0"/>
              <a:t>4</a:t>
            </a:r>
          </a:p>
        </p:txBody>
      </p:sp>
      <p:sp>
        <p:nvSpPr>
          <p:cNvPr id="46" name="TextBox 45">
            <a:extLst>
              <a:ext uri="{FF2B5EF4-FFF2-40B4-BE49-F238E27FC236}">
                <a16:creationId xmlns:a16="http://schemas.microsoft.com/office/drawing/2014/main" id="{A1A8D99A-1A47-451B-91A5-4C9977274FBE}"/>
              </a:ext>
            </a:extLst>
          </p:cNvPr>
          <p:cNvSpPr txBox="1"/>
          <p:nvPr/>
        </p:nvSpPr>
        <p:spPr>
          <a:xfrm>
            <a:off x="3584331" y="5343020"/>
            <a:ext cx="367811" cy="262829"/>
          </a:xfrm>
          <a:prstGeom prst="rect">
            <a:avLst/>
          </a:prstGeom>
          <a:noFill/>
        </p:spPr>
        <p:txBody>
          <a:bodyPr wrap="square" rtlCol="0">
            <a:spAutoFit/>
          </a:bodyPr>
          <a:lstStyle/>
          <a:p>
            <a:r>
              <a:rPr lang="en-US" sz="1108" b="1" dirty="0"/>
              <a:t>6</a:t>
            </a:r>
          </a:p>
        </p:txBody>
      </p:sp>
      <p:sp>
        <p:nvSpPr>
          <p:cNvPr id="47" name="Title 2">
            <a:extLst>
              <a:ext uri="{FF2B5EF4-FFF2-40B4-BE49-F238E27FC236}">
                <a16:creationId xmlns:a16="http://schemas.microsoft.com/office/drawing/2014/main" id="{18B7EC41-8117-4C7F-A079-193A15F393F6}"/>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Tree>
    <p:extLst>
      <p:ext uri="{BB962C8B-B14F-4D97-AF65-F5344CB8AC3E}">
        <p14:creationId xmlns:p14="http://schemas.microsoft.com/office/powerpoint/2010/main" val="366700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
          <p:cNvSpPr txBox="1">
            <a:spLocks noChangeArrowheads="1"/>
          </p:cNvSpPr>
          <p:nvPr/>
        </p:nvSpPr>
        <p:spPr bwMode="auto">
          <a:xfrm>
            <a:off x="457200" y="1529862"/>
            <a:ext cx="8229600" cy="155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anchor="t" anchorCtr="0" compatLnSpc="1">
            <a:prstTxWarp prst="textNoShape">
              <a:avLst/>
            </a:prstTxWarp>
          </a:bodyPr>
          <a:lstStyle>
            <a:lvl1pPr marL="214313" indent="-214313" algn="l" defTabSz="1071563" rtl="0" eaLnBrk="0" fontAlgn="base" hangingPunct="0">
              <a:spcBef>
                <a:spcPct val="20000"/>
              </a:spcBef>
              <a:spcAft>
                <a:spcPct val="0"/>
              </a:spcAft>
              <a:buClr>
                <a:schemeClr val="accent1"/>
              </a:buClr>
              <a:buSzPct val="85000"/>
              <a:buFont typeface="Arial" pitchFamily="34" charset="0"/>
              <a:buChar char="•"/>
              <a:defRPr sz="2800" kern="1200">
                <a:solidFill>
                  <a:schemeClr val="tx1"/>
                </a:solidFill>
                <a:latin typeface="+mn-lt"/>
                <a:ea typeface="+mn-ea"/>
                <a:cs typeface="+mn-cs"/>
              </a:defRPr>
            </a:lvl1pPr>
            <a:lvl2pPr marL="534988" indent="-214313" algn="l" defTabSz="1071563"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mn-lt"/>
                <a:ea typeface="+mn-ea"/>
                <a:cs typeface="+mn-cs"/>
              </a:defRPr>
            </a:lvl2pPr>
            <a:lvl3pPr marL="857250" indent="-214313" algn="l" defTabSz="1071563"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mn-lt"/>
                <a:ea typeface="+mn-ea"/>
                <a:cs typeface="+mn-cs"/>
              </a:defRPr>
            </a:lvl3pPr>
            <a:lvl4pPr marL="1179513" indent="-214313" algn="l" defTabSz="1071563" rtl="0" eaLnBrk="0" fontAlgn="base" hangingPunct="0">
              <a:spcBef>
                <a:spcPct val="20000"/>
              </a:spcBef>
              <a:spcAft>
                <a:spcPct val="0"/>
              </a:spcAft>
              <a:buClr>
                <a:schemeClr val="accent1"/>
              </a:buClr>
              <a:buFont typeface="Arial" pitchFamily="34" charset="0"/>
              <a:buChar char="•"/>
              <a:defRPr sz="1900" kern="1200">
                <a:solidFill>
                  <a:schemeClr val="tx1"/>
                </a:solidFill>
                <a:latin typeface="+mn-lt"/>
                <a:ea typeface="+mn-ea"/>
                <a:cs typeface="+mn-cs"/>
              </a:defRPr>
            </a:lvl4pPr>
            <a:lvl5pPr marL="1393825" indent="-160338" algn="l" defTabSz="1071563"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mn-lt"/>
                <a:ea typeface="+mn-ea"/>
                <a:cs typeface="+mn-cs"/>
              </a:defRPr>
            </a:lvl5pPr>
            <a:lvl6pPr marL="160929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6pPr>
            <a:lvl7pPr marL="1823871"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7pPr>
            <a:lvl8pPr marL="2038444"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8pPr>
            <a:lvl9pPr marL="225301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9pPr>
          </a:lstStyle>
          <a:p>
            <a:pPr marL="659440" indent="-659440" eaLnBrk="1" hangingPunct="1">
              <a:spcBef>
                <a:spcPct val="0"/>
              </a:spcBef>
              <a:buNone/>
            </a:pPr>
            <a:r>
              <a:rPr lang="en-US" altLang="en-US" sz="1846" b="1" i="1" dirty="0">
                <a:cs typeface="Times New Roman" pitchFamily="18" charset="0"/>
              </a:rPr>
              <a:t>Exercise 2</a:t>
            </a:r>
          </a:p>
          <a:p>
            <a:pPr marL="659440" indent="-659440" eaLnBrk="1" hangingPunct="1">
              <a:spcBef>
                <a:spcPct val="0"/>
              </a:spcBef>
              <a:buNone/>
            </a:pPr>
            <a:r>
              <a:rPr lang="en-US" altLang="en-US" sz="1846" b="1" i="1" dirty="0">
                <a:solidFill>
                  <a:schemeClr val="tx2">
                    <a:lumMod val="20000"/>
                    <a:lumOff val="80000"/>
                  </a:schemeClr>
                </a:solidFill>
                <a:cs typeface="Times New Roman" pitchFamily="18" charset="0"/>
              </a:rPr>
              <a:t>1. Draw the AON Network Diagram</a:t>
            </a:r>
            <a:endParaRPr lang="en-US" altLang="en-US" sz="1846" b="1" i="1" dirty="0">
              <a:cs typeface="Times New Roman" pitchFamily="18" charset="0"/>
            </a:endParaRPr>
          </a:p>
          <a:p>
            <a:pPr marL="659440" indent="-659440" eaLnBrk="1" hangingPunct="1">
              <a:spcBef>
                <a:spcPct val="0"/>
              </a:spcBef>
              <a:buNone/>
            </a:pPr>
            <a:r>
              <a:rPr lang="en-US" altLang="en-US" sz="1846" b="1" i="1" dirty="0">
                <a:solidFill>
                  <a:srgbClr val="00B0F0"/>
                </a:solidFill>
                <a:cs typeface="Times New Roman" pitchFamily="18" charset="0"/>
              </a:rPr>
              <a:t>2. What is the Critical Path? </a:t>
            </a:r>
            <a:r>
              <a:rPr lang="en-US" altLang="en-US" sz="1846" b="1" i="1" dirty="0">
                <a:cs typeface="Times New Roman" pitchFamily="18" charset="0"/>
              </a:rPr>
              <a:t>(Backward Calculation – Path 2)</a:t>
            </a:r>
            <a:endParaRPr lang="en-US" altLang="en-US" sz="1846" b="1" i="1" dirty="0">
              <a:solidFill>
                <a:srgbClr val="00B0F0"/>
              </a:solidFill>
              <a:cs typeface="Times New Roman" pitchFamily="18" charset="0"/>
            </a:endParaRPr>
          </a:p>
        </p:txBody>
      </p:sp>
      <p:sp>
        <p:nvSpPr>
          <p:cNvPr id="150531" name="Slide Number Placeholder 2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5C0EA15-8EF9-4EE7-AD52-E1E7A7C004D0}" type="slidenum">
              <a:rPr lang="en-US" altLang="en-US" sz="1477">
                <a:solidFill>
                  <a:srgbClr val="FFFFFF"/>
                </a:solidFill>
              </a:rPr>
              <a:pPr eaLnBrk="1" hangingPunct="1">
                <a:spcBef>
                  <a:spcPct val="0"/>
                </a:spcBef>
                <a:buClrTx/>
                <a:buSzTx/>
                <a:buFontTx/>
                <a:buNone/>
              </a:pPr>
              <a:t>152</a:t>
            </a:fld>
            <a:endParaRPr lang="en-US" altLang="en-US" sz="1477">
              <a:solidFill>
                <a:srgbClr val="FFFFFF"/>
              </a:solidFill>
            </a:endParaRPr>
          </a:p>
        </p:txBody>
      </p:sp>
      <p:sp>
        <p:nvSpPr>
          <p:cNvPr id="150537" name="Line 9"/>
          <p:cNvSpPr>
            <a:spLocks noChangeShapeType="1"/>
          </p:cNvSpPr>
          <p:nvPr/>
        </p:nvSpPr>
        <p:spPr bwMode="auto">
          <a:xfrm flipV="1">
            <a:off x="1921852" y="3087272"/>
            <a:ext cx="922460" cy="944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8" name="Line 10"/>
          <p:cNvSpPr>
            <a:spLocks noChangeShapeType="1"/>
          </p:cNvSpPr>
          <p:nvPr/>
        </p:nvSpPr>
        <p:spPr bwMode="auto">
          <a:xfrm>
            <a:off x="1959953" y="4062046"/>
            <a:ext cx="884359" cy="844061"/>
          </a:xfrm>
          <a:prstGeom prst="line">
            <a:avLst/>
          </a:prstGeom>
          <a:noFill/>
          <a:ln w="28575">
            <a:solidFill>
              <a:srgbClr val="FF0000"/>
            </a:solidFill>
            <a:round/>
            <a:headEnd type="triangle"/>
            <a:tailEnd type="non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9" name="Line 11"/>
          <p:cNvSpPr>
            <a:spLocks noChangeShapeType="1"/>
          </p:cNvSpPr>
          <p:nvPr/>
        </p:nvSpPr>
        <p:spPr bwMode="auto">
          <a:xfrm flipV="1">
            <a:off x="6538547" y="4202722"/>
            <a:ext cx="1143000" cy="62132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1" name="Line 13"/>
          <p:cNvSpPr>
            <a:spLocks noChangeShapeType="1"/>
          </p:cNvSpPr>
          <p:nvPr/>
        </p:nvSpPr>
        <p:spPr bwMode="auto">
          <a:xfrm flipV="1">
            <a:off x="3873744" y="3058256"/>
            <a:ext cx="1199418"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2" name="Line 14"/>
          <p:cNvSpPr>
            <a:spLocks noChangeShapeType="1"/>
          </p:cNvSpPr>
          <p:nvPr/>
        </p:nvSpPr>
        <p:spPr bwMode="auto">
          <a:xfrm>
            <a:off x="3857186" y="4824046"/>
            <a:ext cx="827649" cy="5862"/>
          </a:xfrm>
          <a:prstGeom prst="line">
            <a:avLst/>
          </a:prstGeom>
          <a:noFill/>
          <a:ln w="28575">
            <a:solidFill>
              <a:srgbClr val="FF0000"/>
            </a:solidFill>
            <a:round/>
            <a:headEnd type="triangle"/>
            <a:tailEnd type="non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3" name="Line 15"/>
          <p:cNvSpPr>
            <a:spLocks noChangeShapeType="1"/>
          </p:cNvSpPr>
          <p:nvPr/>
        </p:nvSpPr>
        <p:spPr bwMode="auto">
          <a:xfrm>
            <a:off x="6923942" y="3058256"/>
            <a:ext cx="817685" cy="6520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4" name="Line 16"/>
          <p:cNvSpPr>
            <a:spLocks noChangeShapeType="1"/>
          </p:cNvSpPr>
          <p:nvPr/>
        </p:nvSpPr>
        <p:spPr bwMode="auto">
          <a:xfrm>
            <a:off x="6119446" y="3058256"/>
            <a:ext cx="80449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7" name="Line 19"/>
          <p:cNvSpPr>
            <a:spLocks noChangeShapeType="1"/>
          </p:cNvSpPr>
          <p:nvPr/>
        </p:nvSpPr>
        <p:spPr bwMode="auto">
          <a:xfrm>
            <a:off x="5700347" y="4824046"/>
            <a:ext cx="838200" cy="0"/>
          </a:xfrm>
          <a:prstGeom prst="line">
            <a:avLst/>
          </a:prstGeom>
          <a:noFill/>
          <a:ln w="28575">
            <a:solidFill>
              <a:srgbClr val="FF0000"/>
            </a:solidFill>
            <a:round/>
            <a:headEnd type="triangle"/>
            <a:tailEnd type="non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8" name="Line 20"/>
          <p:cNvSpPr>
            <a:spLocks noChangeShapeType="1"/>
          </p:cNvSpPr>
          <p:nvPr/>
        </p:nvSpPr>
        <p:spPr bwMode="auto">
          <a:xfrm flipV="1">
            <a:off x="4709747" y="4031272"/>
            <a:ext cx="2931" cy="14990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9" name="Line 21"/>
          <p:cNvSpPr>
            <a:spLocks noChangeShapeType="1"/>
          </p:cNvSpPr>
          <p:nvPr/>
        </p:nvSpPr>
        <p:spPr bwMode="auto">
          <a:xfrm flipV="1">
            <a:off x="4712678" y="4031272"/>
            <a:ext cx="126755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0" name="Line 22"/>
          <p:cNvSpPr>
            <a:spLocks noChangeShapeType="1"/>
          </p:cNvSpPr>
          <p:nvPr/>
        </p:nvSpPr>
        <p:spPr bwMode="auto">
          <a:xfrm>
            <a:off x="4709747" y="5527431"/>
            <a:ext cx="1371600" cy="293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1" name="Text Box 23"/>
          <p:cNvSpPr txBox="1">
            <a:spLocks noChangeArrowheads="1"/>
          </p:cNvSpPr>
          <p:nvPr/>
        </p:nvSpPr>
        <p:spPr bwMode="auto">
          <a:xfrm>
            <a:off x="4735391" y="3762886"/>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defPPr>
              <a:defRPr lang="en-US"/>
            </a:defPPr>
            <a:lvl1pPr rtl="1" eaLnBrk="1" hangingPunct="1">
              <a:spcBef>
                <a:spcPct val="50000"/>
              </a:spcBef>
              <a:buClrTx/>
              <a:buSzTx/>
              <a:buFontTx/>
              <a:buNone/>
              <a:defRPr sz="1600">
                <a:solidFill>
                  <a:schemeClr val="tx2"/>
                </a:solidFill>
                <a:latin typeface="Comic Sans MS" pitchFamily="66" charset="0"/>
              </a:defRPr>
            </a:lvl1pPr>
            <a:lvl2pPr marL="742950" indent="-285750" eaLnBrk="0" hangingPunct="0">
              <a:spcBef>
                <a:spcPct val="20000"/>
              </a:spcBef>
              <a:buClr>
                <a:schemeClr val="accent1"/>
              </a:buClr>
              <a:buSzPct val="85000"/>
              <a:buFont typeface="Arial" pitchFamily="34" charset="0"/>
              <a:buChar char="•"/>
              <a:defRPr sz="2300"/>
            </a:lvl2pPr>
            <a:lvl3pPr marL="1143000" indent="-228600" eaLnBrk="0" hangingPunct="0">
              <a:spcBef>
                <a:spcPct val="20000"/>
              </a:spcBef>
              <a:buClr>
                <a:schemeClr val="accent1"/>
              </a:buClr>
              <a:buSzPct val="90000"/>
              <a:buFont typeface="Arial" pitchFamily="34" charset="0"/>
              <a:buChar char="•"/>
              <a:defRPr sz="2100"/>
            </a:lvl3pPr>
            <a:lvl4pPr marL="1600200" indent="-228600" eaLnBrk="0" hangingPunct="0">
              <a:spcBef>
                <a:spcPct val="20000"/>
              </a:spcBef>
              <a:buClr>
                <a:schemeClr val="accent1"/>
              </a:buClr>
              <a:buFont typeface="Arial" pitchFamily="34" charset="0"/>
              <a:buChar char="•"/>
              <a:defRPr sz="1900"/>
            </a:lvl4pPr>
            <a:lvl5pPr marL="2057400" indent="-228600" eaLnBrk="0" hangingPunct="0">
              <a:spcBef>
                <a:spcPct val="20000"/>
              </a:spcBef>
              <a:buClr>
                <a:schemeClr val="accent1"/>
              </a:buClr>
              <a:buSzPct val="100000"/>
              <a:buFont typeface="Arial" pitchFamily="34" charset="0"/>
              <a:buChar char="•"/>
              <a:defRPr sz="1600"/>
            </a:lvl5pPr>
            <a:lvl6pPr marL="2514600" indent="-228600" eaLnBrk="0" fontAlgn="base" hangingPunct="0">
              <a:spcBef>
                <a:spcPct val="20000"/>
              </a:spcBef>
              <a:spcAft>
                <a:spcPct val="0"/>
              </a:spcAft>
              <a:buClr>
                <a:schemeClr val="accent1"/>
              </a:buClr>
              <a:buSzPct val="100000"/>
              <a:buFont typeface="Arial" pitchFamily="34" charset="0"/>
              <a:buChar char="•"/>
              <a:defRPr sz="1600"/>
            </a:lvl6pPr>
            <a:lvl7pPr marL="2971800" indent="-228600" eaLnBrk="0" fontAlgn="base" hangingPunct="0">
              <a:spcBef>
                <a:spcPct val="20000"/>
              </a:spcBef>
              <a:spcAft>
                <a:spcPct val="0"/>
              </a:spcAft>
              <a:buClr>
                <a:schemeClr val="accent1"/>
              </a:buClr>
              <a:buSzPct val="100000"/>
              <a:buFont typeface="Arial" pitchFamily="34" charset="0"/>
              <a:buChar char="•"/>
              <a:defRPr sz="1600"/>
            </a:lvl7pPr>
            <a:lvl8pPr marL="3429000" indent="-228600" eaLnBrk="0" fontAlgn="base" hangingPunct="0">
              <a:spcBef>
                <a:spcPct val="20000"/>
              </a:spcBef>
              <a:spcAft>
                <a:spcPct val="0"/>
              </a:spcAft>
              <a:buClr>
                <a:schemeClr val="accent1"/>
              </a:buClr>
              <a:buSzPct val="100000"/>
              <a:buFont typeface="Arial" pitchFamily="34" charset="0"/>
              <a:buChar char="•"/>
              <a:defRPr sz="1600"/>
            </a:lvl8pPr>
            <a:lvl9pPr marL="3886200" indent="-228600" eaLnBrk="0" fontAlgn="base" hangingPunct="0">
              <a:spcBef>
                <a:spcPct val="20000"/>
              </a:spcBef>
              <a:spcAft>
                <a:spcPct val="0"/>
              </a:spcAft>
              <a:buClr>
                <a:schemeClr val="accent1"/>
              </a:buClr>
              <a:buSzPct val="100000"/>
              <a:buFont typeface="Arial" pitchFamily="34" charset="0"/>
              <a:buChar char="•"/>
              <a:defRPr sz="1600"/>
            </a:lvl9pPr>
          </a:lstStyle>
          <a:p>
            <a:r>
              <a:rPr lang="en-US" altLang="en-US" sz="1477" dirty="0"/>
              <a:t>SS</a:t>
            </a:r>
          </a:p>
        </p:txBody>
      </p:sp>
      <p:sp>
        <p:nvSpPr>
          <p:cNvPr id="150553" name="Line 25"/>
          <p:cNvSpPr>
            <a:spLocks noChangeShapeType="1"/>
          </p:cNvSpPr>
          <p:nvPr/>
        </p:nvSpPr>
        <p:spPr bwMode="auto">
          <a:xfrm>
            <a:off x="7058758" y="4031273"/>
            <a:ext cx="6227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4" name="Line 26"/>
          <p:cNvSpPr>
            <a:spLocks noChangeShapeType="1"/>
          </p:cNvSpPr>
          <p:nvPr/>
        </p:nvSpPr>
        <p:spPr bwMode="auto">
          <a:xfrm flipV="1">
            <a:off x="7107116" y="4399964"/>
            <a:ext cx="660888" cy="113039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graphicFrame>
        <p:nvGraphicFramePr>
          <p:cNvPr id="7" name="Table 6"/>
          <p:cNvGraphicFramePr>
            <a:graphicFrameLocks noGrp="1"/>
          </p:cNvGraphicFramePr>
          <p:nvPr/>
        </p:nvGraphicFramePr>
        <p:xfrm>
          <a:off x="938579" y="3693649"/>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Start</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1" name="Table 50"/>
          <p:cNvGraphicFramePr>
            <a:graphicFrameLocks noGrp="1"/>
          </p:cNvGraphicFramePr>
          <p:nvPr/>
        </p:nvGraphicFramePr>
        <p:xfrm>
          <a:off x="2844311" y="2703635"/>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A</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2" name="Table 51"/>
          <p:cNvGraphicFramePr>
            <a:graphicFrameLocks noGrp="1"/>
          </p:cNvGraphicFramePr>
          <p:nvPr/>
        </p:nvGraphicFramePr>
        <p:xfrm>
          <a:off x="5098073" y="2688958"/>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B</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3" name="Table 52"/>
          <p:cNvGraphicFramePr>
            <a:graphicFrameLocks noGrp="1"/>
          </p:cNvGraphicFramePr>
          <p:nvPr/>
        </p:nvGraphicFramePr>
        <p:xfrm>
          <a:off x="2835812" y="4529650"/>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C</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4" name="Table 53"/>
          <p:cNvGraphicFramePr>
            <a:graphicFrameLocks noGrp="1"/>
          </p:cNvGraphicFramePr>
          <p:nvPr/>
        </p:nvGraphicFramePr>
        <p:xfrm>
          <a:off x="4698023" y="4508988"/>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D</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5" name="Table 54"/>
          <p:cNvGraphicFramePr>
            <a:graphicFrameLocks noGrp="1"/>
          </p:cNvGraphicFramePr>
          <p:nvPr/>
        </p:nvGraphicFramePr>
        <p:xfrm>
          <a:off x="6027860" y="369364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E</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6" name="Table 55"/>
          <p:cNvGraphicFramePr>
            <a:graphicFrameLocks noGrp="1"/>
          </p:cNvGraphicFramePr>
          <p:nvPr/>
        </p:nvGraphicFramePr>
        <p:xfrm>
          <a:off x="6085742" y="519273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F</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6</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7" name="Table 56"/>
          <p:cNvGraphicFramePr>
            <a:graphicFrameLocks noGrp="1"/>
          </p:cNvGraphicFramePr>
          <p:nvPr/>
        </p:nvGraphicFramePr>
        <p:xfrm>
          <a:off x="7741627" y="3693649"/>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8</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9</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G</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8</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9</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sp>
        <p:nvSpPr>
          <p:cNvPr id="59" name="Text Box 23"/>
          <p:cNvSpPr txBox="1">
            <a:spLocks noChangeArrowheads="1"/>
          </p:cNvSpPr>
          <p:nvPr/>
        </p:nvSpPr>
        <p:spPr bwMode="auto">
          <a:xfrm>
            <a:off x="4876068" y="5477607"/>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477" dirty="0">
                <a:solidFill>
                  <a:schemeClr val="tx2"/>
                </a:solidFill>
                <a:latin typeface="Comic Sans MS" pitchFamily="66" charset="0"/>
              </a:rPr>
              <a:t>SS</a:t>
            </a:r>
          </a:p>
        </p:txBody>
      </p:sp>
      <p:sp>
        <p:nvSpPr>
          <p:cNvPr id="2" name="TextBox 1"/>
          <p:cNvSpPr txBox="1"/>
          <p:nvPr/>
        </p:nvSpPr>
        <p:spPr>
          <a:xfrm>
            <a:off x="7771772" y="3384304"/>
            <a:ext cx="367811" cy="262829"/>
          </a:xfrm>
          <a:prstGeom prst="rect">
            <a:avLst/>
          </a:prstGeom>
          <a:noFill/>
        </p:spPr>
        <p:txBody>
          <a:bodyPr wrap="square" rtlCol="0">
            <a:spAutoFit/>
          </a:bodyPr>
          <a:lstStyle/>
          <a:p>
            <a:r>
              <a:rPr lang="en-US" sz="1108" dirty="0"/>
              <a:t>8</a:t>
            </a:r>
          </a:p>
        </p:txBody>
      </p:sp>
      <p:sp>
        <p:nvSpPr>
          <p:cNvPr id="28" name="TextBox 27"/>
          <p:cNvSpPr txBox="1"/>
          <p:nvPr/>
        </p:nvSpPr>
        <p:spPr>
          <a:xfrm>
            <a:off x="8471389" y="3396778"/>
            <a:ext cx="367811" cy="262829"/>
          </a:xfrm>
          <a:prstGeom prst="rect">
            <a:avLst/>
          </a:prstGeom>
          <a:noFill/>
        </p:spPr>
        <p:txBody>
          <a:bodyPr wrap="square" rtlCol="0">
            <a:spAutoFit/>
          </a:bodyPr>
          <a:lstStyle/>
          <a:p>
            <a:r>
              <a:rPr lang="en-US" sz="1108" dirty="0"/>
              <a:t>9</a:t>
            </a:r>
          </a:p>
        </p:txBody>
      </p:sp>
      <p:sp>
        <p:nvSpPr>
          <p:cNvPr id="29" name="TextBox 28"/>
          <p:cNvSpPr txBox="1"/>
          <p:nvPr/>
        </p:nvSpPr>
        <p:spPr>
          <a:xfrm>
            <a:off x="7768004" y="3231174"/>
            <a:ext cx="367811" cy="262829"/>
          </a:xfrm>
          <a:prstGeom prst="rect">
            <a:avLst/>
          </a:prstGeom>
          <a:noFill/>
        </p:spPr>
        <p:txBody>
          <a:bodyPr wrap="square" rtlCol="0">
            <a:spAutoFit/>
          </a:bodyPr>
          <a:lstStyle/>
          <a:p>
            <a:r>
              <a:rPr lang="en-US" sz="1108" dirty="0"/>
              <a:t>6</a:t>
            </a:r>
          </a:p>
        </p:txBody>
      </p:sp>
      <p:sp>
        <p:nvSpPr>
          <p:cNvPr id="30" name="TextBox 29"/>
          <p:cNvSpPr txBox="1"/>
          <p:nvPr/>
        </p:nvSpPr>
        <p:spPr>
          <a:xfrm>
            <a:off x="8467621" y="3243648"/>
            <a:ext cx="367811" cy="262829"/>
          </a:xfrm>
          <a:prstGeom prst="rect">
            <a:avLst/>
          </a:prstGeom>
          <a:noFill/>
        </p:spPr>
        <p:txBody>
          <a:bodyPr wrap="square" rtlCol="0">
            <a:spAutoFit/>
          </a:bodyPr>
          <a:lstStyle/>
          <a:p>
            <a:r>
              <a:rPr lang="en-US" sz="1108" dirty="0"/>
              <a:t>7</a:t>
            </a:r>
          </a:p>
        </p:txBody>
      </p:sp>
      <p:sp>
        <p:nvSpPr>
          <p:cNvPr id="31" name="TextBox 30"/>
          <p:cNvSpPr txBox="1"/>
          <p:nvPr/>
        </p:nvSpPr>
        <p:spPr>
          <a:xfrm>
            <a:off x="7751675" y="2869707"/>
            <a:ext cx="367811" cy="262829"/>
          </a:xfrm>
          <a:prstGeom prst="rect">
            <a:avLst/>
          </a:prstGeom>
          <a:noFill/>
        </p:spPr>
        <p:txBody>
          <a:bodyPr wrap="square" rtlCol="0">
            <a:spAutoFit/>
          </a:bodyPr>
          <a:lstStyle/>
          <a:p>
            <a:r>
              <a:rPr lang="en-US" sz="1108" dirty="0"/>
              <a:t>6</a:t>
            </a:r>
          </a:p>
        </p:txBody>
      </p:sp>
      <p:sp>
        <p:nvSpPr>
          <p:cNvPr id="32" name="TextBox 31"/>
          <p:cNvSpPr txBox="1"/>
          <p:nvPr/>
        </p:nvSpPr>
        <p:spPr>
          <a:xfrm>
            <a:off x="8451291" y="2882180"/>
            <a:ext cx="367811" cy="262829"/>
          </a:xfrm>
          <a:prstGeom prst="rect">
            <a:avLst/>
          </a:prstGeom>
          <a:noFill/>
        </p:spPr>
        <p:txBody>
          <a:bodyPr wrap="square" rtlCol="0">
            <a:spAutoFit/>
          </a:bodyPr>
          <a:lstStyle/>
          <a:p>
            <a:r>
              <a:rPr lang="en-US" sz="1108" dirty="0"/>
              <a:t>7</a:t>
            </a:r>
          </a:p>
        </p:txBody>
      </p:sp>
      <p:sp>
        <p:nvSpPr>
          <p:cNvPr id="33" name="TextBox 32"/>
          <p:cNvSpPr txBox="1"/>
          <p:nvPr/>
        </p:nvSpPr>
        <p:spPr>
          <a:xfrm>
            <a:off x="7751675" y="3050305"/>
            <a:ext cx="367811" cy="262829"/>
          </a:xfrm>
          <a:prstGeom prst="rect">
            <a:avLst/>
          </a:prstGeom>
          <a:noFill/>
        </p:spPr>
        <p:txBody>
          <a:bodyPr wrap="square" rtlCol="0">
            <a:spAutoFit/>
          </a:bodyPr>
          <a:lstStyle/>
          <a:p>
            <a:r>
              <a:rPr lang="en-US" sz="1108" dirty="0"/>
              <a:t>5</a:t>
            </a:r>
          </a:p>
        </p:txBody>
      </p:sp>
      <p:sp>
        <p:nvSpPr>
          <p:cNvPr id="34" name="TextBox 33"/>
          <p:cNvSpPr txBox="1"/>
          <p:nvPr/>
        </p:nvSpPr>
        <p:spPr>
          <a:xfrm>
            <a:off x="8451291" y="3062778"/>
            <a:ext cx="367811" cy="262829"/>
          </a:xfrm>
          <a:prstGeom prst="rect">
            <a:avLst/>
          </a:prstGeom>
          <a:noFill/>
        </p:spPr>
        <p:txBody>
          <a:bodyPr wrap="square" rtlCol="0">
            <a:spAutoFit/>
          </a:bodyPr>
          <a:lstStyle/>
          <a:p>
            <a:r>
              <a:rPr lang="en-US" sz="1108" dirty="0"/>
              <a:t>6</a:t>
            </a:r>
          </a:p>
        </p:txBody>
      </p:sp>
      <p:sp>
        <p:nvSpPr>
          <p:cNvPr id="35" name="TextBox 34">
            <a:extLst>
              <a:ext uri="{FF2B5EF4-FFF2-40B4-BE49-F238E27FC236}">
                <a16:creationId xmlns:a16="http://schemas.microsoft.com/office/drawing/2014/main" id="{01F2CE49-F77D-4C77-B8C6-C899F05C9639}"/>
              </a:ext>
            </a:extLst>
          </p:cNvPr>
          <p:cNvSpPr txBox="1"/>
          <p:nvPr/>
        </p:nvSpPr>
        <p:spPr>
          <a:xfrm>
            <a:off x="4731099" y="5134708"/>
            <a:ext cx="367811" cy="262829"/>
          </a:xfrm>
          <a:prstGeom prst="rect">
            <a:avLst/>
          </a:prstGeom>
          <a:noFill/>
        </p:spPr>
        <p:txBody>
          <a:bodyPr wrap="square" rtlCol="0">
            <a:spAutoFit/>
          </a:bodyPr>
          <a:lstStyle/>
          <a:p>
            <a:r>
              <a:rPr lang="en-US" sz="1108" dirty="0"/>
              <a:t>6</a:t>
            </a:r>
          </a:p>
        </p:txBody>
      </p:sp>
      <p:sp>
        <p:nvSpPr>
          <p:cNvPr id="36" name="TextBox 35">
            <a:extLst>
              <a:ext uri="{FF2B5EF4-FFF2-40B4-BE49-F238E27FC236}">
                <a16:creationId xmlns:a16="http://schemas.microsoft.com/office/drawing/2014/main" id="{FE512771-9D8A-493F-B731-6300E1A144A6}"/>
              </a:ext>
            </a:extLst>
          </p:cNvPr>
          <p:cNvSpPr txBox="1"/>
          <p:nvPr/>
        </p:nvSpPr>
        <p:spPr>
          <a:xfrm>
            <a:off x="5430716" y="5147182"/>
            <a:ext cx="367811" cy="262829"/>
          </a:xfrm>
          <a:prstGeom prst="rect">
            <a:avLst/>
          </a:prstGeom>
          <a:noFill/>
        </p:spPr>
        <p:txBody>
          <a:bodyPr wrap="square" rtlCol="0">
            <a:spAutoFit/>
          </a:bodyPr>
          <a:lstStyle/>
          <a:p>
            <a:r>
              <a:rPr lang="en-US" sz="1108" dirty="0"/>
              <a:t>7</a:t>
            </a:r>
          </a:p>
        </p:txBody>
      </p:sp>
      <p:sp>
        <p:nvSpPr>
          <p:cNvPr id="37" name="TextBox 36">
            <a:extLst>
              <a:ext uri="{FF2B5EF4-FFF2-40B4-BE49-F238E27FC236}">
                <a16:creationId xmlns:a16="http://schemas.microsoft.com/office/drawing/2014/main" id="{3B49E910-F859-45B4-8A93-7AAC5630C4CC}"/>
              </a:ext>
            </a:extLst>
          </p:cNvPr>
          <p:cNvSpPr txBox="1"/>
          <p:nvPr/>
        </p:nvSpPr>
        <p:spPr>
          <a:xfrm>
            <a:off x="2883878" y="5189870"/>
            <a:ext cx="367811" cy="262829"/>
          </a:xfrm>
          <a:prstGeom prst="rect">
            <a:avLst/>
          </a:prstGeom>
          <a:noFill/>
        </p:spPr>
        <p:txBody>
          <a:bodyPr wrap="square" rtlCol="0">
            <a:spAutoFit/>
          </a:bodyPr>
          <a:lstStyle/>
          <a:p>
            <a:r>
              <a:rPr lang="en-US" sz="1108" dirty="0"/>
              <a:t>3</a:t>
            </a:r>
          </a:p>
        </p:txBody>
      </p:sp>
      <p:sp>
        <p:nvSpPr>
          <p:cNvPr id="38" name="TextBox 37">
            <a:extLst>
              <a:ext uri="{FF2B5EF4-FFF2-40B4-BE49-F238E27FC236}">
                <a16:creationId xmlns:a16="http://schemas.microsoft.com/office/drawing/2014/main" id="{D3399398-FDFF-41D9-B7D1-6349D7B0C655}"/>
              </a:ext>
            </a:extLst>
          </p:cNvPr>
          <p:cNvSpPr txBox="1"/>
          <p:nvPr/>
        </p:nvSpPr>
        <p:spPr>
          <a:xfrm>
            <a:off x="3583494" y="5202343"/>
            <a:ext cx="367811" cy="262829"/>
          </a:xfrm>
          <a:prstGeom prst="rect">
            <a:avLst/>
          </a:prstGeom>
          <a:noFill/>
        </p:spPr>
        <p:txBody>
          <a:bodyPr wrap="square" rtlCol="0">
            <a:spAutoFit/>
          </a:bodyPr>
          <a:lstStyle/>
          <a:p>
            <a:r>
              <a:rPr lang="en-US" sz="1108" dirty="0"/>
              <a:t>5</a:t>
            </a:r>
          </a:p>
        </p:txBody>
      </p:sp>
      <p:sp>
        <p:nvSpPr>
          <p:cNvPr id="39" name="TextBox 38">
            <a:extLst>
              <a:ext uri="{FF2B5EF4-FFF2-40B4-BE49-F238E27FC236}">
                <a16:creationId xmlns:a16="http://schemas.microsoft.com/office/drawing/2014/main" id="{236B6EEC-C814-4938-BF2B-17858599B5CC}"/>
              </a:ext>
            </a:extLst>
          </p:cNvPr>
          <p:cNvSpPr txBox="1"/>
          <p:nvPr/>
        </p:nvSpPr>
        <p:spPr>
          <a:xfrm>
            <a:off x="982101" y="4367227"/>
            <a:ext cx="367811" cy="262829"/>
          </a:xfrm>
          <a:prstGeom prst="rect">
            <a:avLst/>
          </a:prstGeom>
          <a:noFill/>
        </p:spPr>
        <p:txBody>
          <a:bodyPr wrap="square" rtlCol="0">
            <a:spAutoFit/>
          </a:bodyPr>
          <a:lstStyle/>
          <a:p>
            <a:r>
              <a:rPr lang="en-US" sz="1108" dirty="0"/>
              <a:t>3</a:t>
            </a:r>
          </a:p>
        </p:txBody>
      </p:sp>
      <p:sp>
        <p:nvSpPr>
          <p:cNvPr id="40" name="TextBox 39">
            <a:extLst>
              <a:ext uri="{FF2B5EF4-FFF2-40B4-BE49-F238E27FC236}">
                <a16:creationId xmlns:a16="http://schemas.microsoft.com/office/drawing/2014/main" id="{963602FF-3E2F-4B80-B1DA-B3DB3C089401}"/>
              </a:ext>
            </a:extLst>
          </p:cNvPr>
          <p:cNvSpPr txBox="1"/>
          <p:nvPr/>
        </p:nvSpPr>
        <p:spPr>
          <a:xfrm>
            <a:off x="1681718" y="4379701"/>
            <a:ext cx="367811" cy="262829"/>
          </a:xfrm>
          <a:prstGeom prst="rect">
            <a:avLst/>
          </a:prstGeom>
          <a:noFill/>
        </p:spPr>
        <p:txBody>
          <a:bodyPr wrap="square" rtlCol="0">
            <a:spAutoFit/>
          </a:bodyPr>
          <a:lstStyle/>
          <a:p>
            <a:r>
              <a:rPr lang="en-US" sz="1108" dirty="0"/>
              <a:t>3</a:t>
            </a:r>
          </a:p>
        </p:txBody>
      </p:sp>
      <p:sp>
        <p:nvSpPr>
          <p:cNvPr id="43" name="TextBox 42">
            <a:extLst>
              <a:ext uri="{FF2B5EF4-FFF2-40B4-BE49-F238E27FC236}">
                <a16:creationId xmlns:a16="http://schemas.microsoft.com/office/drawing/2014/main" id="{5E9AFE04-7E9F-4072-8BB5-483C3259A598}"/>
              </a:ext>
            </a:extLst>
          </p:cNvPr>
          <p:cNvSpPr txBox="1"/>
          <p:nvPr/>
        </p:nvSpPr>
        <p:spPr>
          <a:xfrm>
            <a:off x="4736961" y="5284698"/>
            <a:ext cx="367811" cy="262829"/>
          </a:xfrm>
          <a:prstGeom prst="rect">
            <a:avLst/>
          </a:prstGeom>
          <a:noFill/>
        </p:spPr>
        <p:txBody>
          <a:bodyPr wrap="square" rtlCol="0">
            <a:spAutoFit/>
          </a:bodyPr>
          <a:lstStyle/>
          <a:p>
            <a:r>
              <a:rPr lang="en-US" sz="1108" dirty="0"/>
              <a:t>7</a:t>
            </a:r>
          </a:p>
        </p:txBody>
      </p:sp>
      <p:sp>
        <p:nvSpPr>
          <p:cNvPr id="44" name="TextBox 43">
            <a:extLst>
              <a:ext uri="{FF2B5EF4-FFF2-40B4-BE49-F238E27FC236}">
                <a16:creationId xmlns:a16="http://schemas.microsoft.com/office/drawing/2014/main" id="{60CEFBF1-1FFC-47AD-ACAC-59B4F42D9BC3}"/>
              </a:ext>
            </a:extLst>
          </p:cNvPr>
          <p:cNvSpPr txBox="1"/>
          <p:nvPr/>
        </p:nvSpPr>
        <p:spPr>
          <a:xfrm>
            <a:off x="5436578" y="5297172"/>
            <a:ext cx="367811" cy="262829"/>
          </a:xfrm>
          <a:prstGeom prst="rect">
            <a:avLst/>
          </a:prstGeom>
          <a:noFill/>
        </p:spPr>
        <p:txBody>
          <a:bodyPr wrap="square" rtlCol="0">
            <a:spAutoFit/>
          </a:bodyPr>
          <a:lstStyle/>
          <a:p>
            <a:r>
              <a:rPr lang="en-US" sz="1108" dirty="0"/>
              <a:t>8</a:t>
            </a:r>
          </a:p>
        </p:txBody>
      </p:sp>
      <p:sp>
        <p:nvSpPr>
          <p:cNvPr id="45" name="TextBox 44">
            <a:extLst>
              <a:ext uri="{FF2B5EF4-FFF2-40B4-BE49-F238E27FC236}">
                <a16:creationId xmlns:a16="http://schemas.microsoft.com/office/drawing/2014/main" id="{2208ACBE-B0E8-4000-B2A4-5FA30E575960}"/>
              </a:ext>
            </a:extLst>
          </p:cNvPr>
          <p:cNvSpPr txBox="1"/>
          <p:nvPr/>
        </p:nvSpPr>
        <p:spPr>
          <a:xfrm>
            <a:off x="2884715" y="5330547"/>
            <a:ext cx="367811" cy="262829"/>
          </a:xfrm>
          <a:prstGeom prst="rect">
            <a:avLst/>
          </a:prstGeom>
          <a:noFill/>
        </p:spPr>
        <p:txBody>
          <a:bodyPr wrap="square" rtlCol="0">
            <a:spAutoFit/>
          </a:bodyPr>
          <a:lstStyle/>
          <a:p>
            <a:r>
              <a:rPr lang="en-US" sz="1108" dirty="0"/>
              <a:t>4</a:t>
            </a:r>
          </a:p>
        </p:txBody>
      </p:sp>
      <p:sp>
        <p:nvSpPr>
          <p:cNvPr id="46" name="TextBox 45">
            <a:extLst>
              <a:ext uri="{FF2B5EF4-FFF2-40B4-BE49-F238E27FC236}">
                <a16:creationId xmlns:a16="http://schemas.microsoft.com/office/drawing/2014/main" id="{A1A8D99A-1A47-451B-91A5-4C9977274FBE}"/>
              </a:ext>
            </a:extLst>
          </p:cNvPr>
          <p:cNvSpPr txBox="1"/>
          <p:nvPr/>
        </p:nvSpPr>
        <p:spPr>
          <a:xfrm>
            <a:off x="3584331" y="5343020"/>
            <a:ext cx="367811" cy="262829"/>
          </a:xfrm>
          <a:prstGeom prst="rect">
            <a:avLst/>
          </a:prstGeom>
          <a:noFill/>
        </p:spPr>
        <p:txBody>
          <a:bodyPr wrap="square" rtlCol="0">
            <a:spAutoFit/>
          </a:bodyPr>
          <a:lstStyle/>
          <a:p>
            <a:r>
              <a:rPr lang="en-US" sz="1108" dirty="0"/>
              <a:t>6</a:t>
            </a:r>
          </a:p>
        </p:txBody>
      </p:sp>
      <p:sp>
        <p:nvSpPr>
          <p:cNvPr id="47" name="TextBox 46">
            <a:extLst>
              <a:ext uri="{FF2B5EF4-FFF2-40B4-BE49-F238E27FC236}">
                <a16:creationId xmlns:a16="http://schemas.microsoft.com/office/drawing/2014/main" id="{5EC3C34F-07C3-444D-8E50-C73AF1E94511}"/>
              </a:ext>
            </a:extLst>
          </p:cNvPr>
          <p:cNvSpPr txBox="1"/>
          <p:nvPr/>
        </p:nvSpPr>
        <p:spPr>
          <a:xfrm>
            <a:off x="4743450" y="5478129"/>
            <a:ext cx="367811" cy="262829"/>
          </a:xfrm>
          <a:prstGeom prst="rect">
            <a:avLst/>
          </a:prstGeom>
          <a:noFill/>
        </p:spPr>
        <p:txBody>
          <a:bodyPr wrap="square" rtlCol="0">
            <a:spAutoFit/>
          </a:bodyPr>
          <a:lstStyle/>
          <a:p>
            <a:r>
              <a:rPr lang="en-US" sz="1108" b="1" dirty="0"/>
              <a:t>6</a:t>
            </a:r>
          </a:p>
        </p:txBody>
      </p:sp>
      <p:sp>
        <p:nvSpPr>
          <p:cNvPr id="48" name="TextBox 47">
            <a:extLst>
              <a:ext uri="{FF2B5EF4-FFF2-40B4-BE49-F238E27FC236}">
                <a16:creationId xmlns:a16="http://schemas.microsoft.com/office/drawing/2014/main" id="{0BFDADE4-EE55-4479-B2FF-814BE1F3CB2C}"/>
              </a:ext>
            </a:extLst>
          </p:cNvPr>
          <p:cNvSpPr txBox="1"/>
          <p:nvPr/>
        </p:nvSpPr>
        <p:spPr>
          <a:xfrm>
            <a:off x="5443067" y="5490603"/>
            <a:ext cx="367811" cy="262829"/>
          </a:xfrm>
          <a:prstGeom prst="rect">
            <a:avLst/>
          </a:prstGeom>
          <a:noFill/>
        </p:spPr>
        <p:txBody>
          <a:bodyPr wrap="square" rtlCol="0">
            <a:spAutoFit/>
          </a:bodyPr>
          <a:lstStyle/>
          <a:p>
            <a:r>
              <a:rPr lang="en-US" sz="1108" b="1" dirty="0"/>
              <a:t>7</a:t>
            </a:r>
          </a:p>
        </p:txBody>
      </p:sp>
      <p:sp>
        <p:nvSpPr>
          <p:cNvPr id="49" name="TextBox 48">
            <a:extLst>
              <a:ext uri="{FF2B5EF4-FFF2-40B4-BE49-F238E27FC236}">
                <a16:creationId xmlns:a16="http://schemas.microsoft.com/office/drawing/2014/main" id="{55628223-38B4-42E0-99FD-FB866E314E86}"/>
              </a:ext>
            </a:extLst>
          </p:cNvPr>
          <p:cNvSpPr txBox="1"/>
          <p:nvPr/>
        </p:nvSpPr>
        <p:spPr>
          <a:xfrm>
            <a:off x="2888273" y="5482005"/>
            <a:ext cx="367811" cy="262829"/>
          </a:xfrm>
          <a:prstGeom prst="rect">
            <a:avLst/>
          </a:prstGeom>
          <a:noFill/>
        </p:spPr>
        <p:txBody>
          <a:bodyPr wrap="square" rtlCol="0">
            <a:spAutoFit/>
          </a:bodyPr>
          <a:lstStyle/>
          <a:p>
            <a:r>
              <a:rPr lang="en-US" sz="1108" b="1" dirty="0"/>
              <a:t>3</a:t>
            </a:r>
          </a:p>
        </p:txBody>
      </p:sp>
      <p:sp>
        <p:nvSpPr>
          <p:cNvPr id="50" name="TextBox 49">
            <a:extLst>
              <a:ext uri="{FF2B5EF4-FFF2-40B4-BE49-F238E27FC236}">
                <a16:creationId xmlns:a16="http://schemas.microsoft.com/office/drawing/2014/main" id="{C6F428F8-CBFE-4A54-B3D7-5E532E15E697}"/>
              </a:ext>
            </a:extLst>
          </p:cNvPr>
          <p:cNvSpPr txBox="1"/>
          <p:nvPr/>
        </p:nvSpPr>
        <p:spPr>
          <a:xfrm>
            <a:off x="3587890" y="5494479"/>
            <a:ext cx="367811" cy="262829"/>
          </a:xfrm>
          <a:prstGeom prst="rect">
            <a:avLst/>
          </a:prstGeom>
          <a:noFill/>
        </p:spPr>
        <p:txBody>
          <a:bodyPr wrap="square" rtlCol="0">
            <a:spAutoFit/>
          </a:bodyPr>
          <a:lstStyle/>
          <a:p>
            <a:r>
              <a:rPr lang="en-US" sz="1108" b="1" dirty="0"/>
              <a:t>5</a:t>
            </a:r>
          </a:p>
        </p:txBody>
      </p:sp>
      <p:sp>
        <p:nvSpPr>
          <p:cNvPr id="58" name="Title 2">
            <a:extLst>
              <a:ext uri="{FF2B5EF4-FFF2-40B4-BE49-F238E27FC236}">
                <a16:creationId xmlns:a16="http://schemas.microsoft.com/office/drawing/2014/main" id="{FFF91985-516C-4B3A-9AE0-B82A727DB8E6}"/>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Tree>
    <p:extLst>
      <p:ext uri="{BB962C8B-B14F-4D97-AF65-F5344CB8AC3E}">
        <p14:creationId xmlns:p14="http://schemas.microsoft.com/office/powerpoint/2010/main" val="83271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
          <p:cNvSpPr txBox="1">
            <a:spLocks noChangeArrowheads="1"/>
          </p:cNvSpPr>
          <p:nvPr/>
        </p:nvSpPr>
        <p:spPr bwMode="auto">
          <a:xfrm>
            <a:off x="457200" y="1529862"/>
            <a:ext cx="8229600" cy="155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anchor="t" anchorCtr="0" compatLnSpc="1">
            <a:prstTxWarp prst="textNoShape">
              <a:avLst/>
            </a:prstTxWarp>
          </a:bodyPr>
          <a:lstStyle>
            <a:lvl1pPr marL="214313" indent="-214313" algn="l" defTabSz="1071563" rtl="0" eaLnBrk="0" fontAlgn="base" hangingPunct="0">
              <a:spcBef>
                <a:spcPct val="20000"/>
              </a:spcBef>
              <a:spcAft>
                <a:spcPct val="0"/>
              </a:spcAft>
              <a:buClr>
                <a:schemeClr val="accent1"/>
              </a:buClr>
              <a:buSzPct val="85000"/>
              <a:buFont typeface="Arial" pitchFamily="34" charset="0"/>
              <a:buChar char="•"/>
              <a:defRPr sz="2800" kern="1200">
                <a:solidFill>
                  <a:schemeClr val="tx1"/>
                </a:solidFill>
                <a:latin typeface="+mn-lt"/>
                <a:ea typeface="+mn-ea"/>
                <a:cs typeface="+mn-cs"/>
              </a:defRPr>
            </a:lvl1pPr>
            <a:lvl2pPr marL="534988" indent="-214313" algn="l" defTabSz="1071563"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mn-lt"/>
                <a:ea typeface="+mn-ea"/>
                <a:cs typeface="+mn-cs"/>
              </a:defRPr>
            </a:lvl2pPr>
            <a:lvl3pPr marL="857250" indent="-214313" algn="l" defTabSz="1071563"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mn-lt"/>
                <a:ea typeface="+mn-ea"/>
                <a:cs typeface="+mn-cs"/>
              </a:defRPr>
            </a:lvl3pPr>
            <a:lvl4pPr marL="1179513" indent="-214313" algn="l" defTabSz="1071563" rtl="0" eaLnBrk="0" fontAlgn="base" hangingPunct="0">
              <a:spcBef>
                <a:spcPct val="20000"/>
              </a:spcBef>
              <a:spcAft>
                <a:spcPct val="0"/>
              </a:spcAft>
              <a:buClr>
                <a:schemeClr val="accent1"/>
              </a:buClr>
              <a:buFont typeface="Arial" pitchFamily="34" charset="0"/>
              <a:buChar char="•"/>
              <a:defRPr sz="1900" kern="1200">
                <a:solidFill>
                  <a:schemeClr val="tx1"/>
                </a:solidFill>
                <a:latin typeface="+mn-lt"/>
                <a:ea typeface="+mn-ea"/>
                <a:cs typeface="+mn-cs"/>
              </a:defRPr>
            </a:lvl4pPr>
            <a:lvl5pPr marL="1393825" indent="-160338" algn="l" defTabSz="1071563"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mn-lt"/>
                <a:ea typeface="+mn-ea"/>
                <a:cs typeface="+mn-cs"/>
              </a:defRPr>
            </a:lvl5pPr>
            <a:lvl6pPr marL="160929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6pPr>
            <a:lvl7pPr marL="1823871"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7pPr>
            <a:lvl8pPr marL="2038444"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8pPr>
            <a:lvl9pPr marL="225301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9pPr>
          </a:lstStyle>
          <a:p>
            <a:pPr marL="659440" indent="-659440" eaLnBrk="1" hangingPunct="1">
              <a:spcBef>
                <a:spcPct val="0"/>
              </a:spcBef>
              <a:buNone/>
            </a:pPr>
            <a:r>
              <a:rPr lang="en-US" altLang="en-US" sz="1846" b="1" i="1" dirty="0">
                <a:cs typeface="Times New Roman" pitchFamily="18" charset="0"/>
              </a:rPr>
              <a:t>Exercise 2</a:t>
            </a:r>
          </a:p>
          <a:p>
            <a:pPr marL="659440" indent="-659440" eaLnBrk="1" hangingPunct="1">
              <a:spcBef>
                <a:spcPct val="0"/>
              </a:spcBef>
              <a:buNone/>
            </a:pPr>
            <a:r>
              <a:rPr lang="en-US" altLang="en-US" sz="1846" b="1" i="1" dirty="0">
                <a:solidFill>
                  <a:schemeClr val="tx2">
                    <a:lumMod val="20000"/>
                    <a:lumOff val="80000"/>
                  </a:schemeClr>
                </a:solidFill>
                <a:cs typeface="Times New Roman" pitchFamily="18" charset="0"/>
              </a:rPr>
              <a:t>1. Draw the AON Network Diagram</a:t>
            </a:r>
            <a:endParaRPr lang="en-US" altLang="en-US" sz="1846" b="1" i="1" dirty="0">
              <a:cs typeface="Times New Roman" pitchFamily="18" charset="0"/>
            </a:endParaRPr>
          </a:p>
          <a:p>
            <a:pPr marL="659440" indent="-659440" eaLnBrk="1" hangingPunct="1">
              <a:spcBef>
                <a:spcPct val="0"/>
              </a:spcBef>
              <a:buNone/>
            </a:pPr>
            <a:r>
              <a:rPr lang="en-US" altLang="en-US" sz="1846" b="1" i="1" dirty="0">
                <a:solidFill>
                  <a:srgbClr val="00B0F0"/>
                </a:solidFill>
                <a:cs typeface="Times New Roman" pitchFamily="18" charset="0"/>
              </a:rPr>
              <a:t>2. What is the Critical Path? </a:t>
            </a:r>
            <a:r>
              <a:rPr lang="en-US" altLang="en-US" sz="1846" b="1" i="1" dirty="0">
                <a:cs typeface="Times New Roman" pitchFamily="18" charset="0"/>
              </a:rPr>
              <a:t>(Backward Calculation – Path 1)</a:t>
            </a:r>
            <a:endParaRPr lang="en-US" altLang="en-US" sz="1846" b="1" i="1" dirty="0">
              <a:solidFill>
                <a:srgbClr val="00B0F0"/>
              </a:solidFill>
              <a:cs typeface="Times New Roman" pitchFamily="18" charset="0"/>
            </a:endParaRPr>
          </a:p>
        </p:txBody>
      </p:sp>
      <p:sp>
        <p:nvSpPr>
          <p:cNvPr id="150531" name="Slide Number Placeholder 2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5C0EA15-8EF9-4EE7-AD52-E1E7A7C004D0}" type="slidenum">
              <a:rPr lang="en-US" altLang="en-US" sz="1477">
                <a:solidFill>
                  <a:srgbClr val="FFFFFF"/>
                </a:solidFill>
              </a:rPr>
              <a:pPr eaLnBrk="1" hangingPunct="1">
                <a:spcBef>
                  <a:spcPct val="0"/>
                </a:spcBef>
                <a:buClrTx/>
                <a:buSzTx/>
                <a:buFontTx/>
                <a:buNone/>
              </a:pPr>
              <a:t>153</a:t>
            </a:fld>
            <a:endParaRPr lang="en-US" altLang="en-US" sz="1477">
              <a:solidFill>
                <a:srgbClr val="FFFFFF"/>
              </a:solidFill>
            </a:endParaRPr>
          </a:p>
        </p:txBody>
      </p:sp>
      <p:sp>
        <p:nvSpPr>
          <p:cNvPr id="150537" name="Line 9"/>
          <p:cNvSpPr>
            <a:spLocks noChangeShapeType="1"/>
          </p:cNvSpPr>
          <p:nvPr/>
        </p:nvSpPr>
        <p:spPr bwMode="auto">
          <a:xfrm flipV="1">
            <a:off x="1921852" y="3087272"/>
            <a:ext cx="922460" cy="944000"/>
          </a:xfrm>
          <a:prstGeom prst="line">
            <a:avLst/>
          </a:prstGeom>
          <a:noFill/>
          <a:ln w="28575">
            <a:solidFill>
              <a:srgbClr val="FF0000"/>
            </a:solidFill>
            <a:round/>
            <a:headEnd type="triangle"/>
            <a:tailEnd type="non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8" name="Line 10"/>
          <p:cNvSpPr>
            <a:spLocks noChangeShapeType="1"/>
          </p:cNvSpPr>
          <p:nvPr/>
        </p:nvSpPr>
        <p:spPr bwMode="auto">
          <a:xfrm>
            <a:off x="1959953" y="4062046"/>
            <a:ext cx="884359" cy="84406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9" name="Line 11"/>
          <p:cNvSpPr>
            <a:spLocks noChangeShapeType="1"/>
          </p:cNvSpPr>
          <p:nvPr/>
        </p:nvSpPr>
        <p:spPr bwMode="auto">
          <a:xfrm flipV="1">
            <a:off x="6538547" y="4202722"/>
            <a:ext cx="1143000" cy="62132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1" name="Line 13"/>
          <p:cNvSpPr>
            <a:spLocks noChangeShapeType="1"/>
          </p:cNvSpPr>
          <p:nvPr/>
        </p:nvSpPr>
        <p:spPr bwMode="auto">
          <a:xfrm flipV="1">
            <a:off x="3873744" y="3058256"/>
            <a:ext cx="1199418" cy="1"/>
          </a:xfrm>
          <a:prstGeom prst="line">
            <a:avLst/>
          </a:prstGeom>
          <a:noFill/>
          <a:ln w="28575">
            <a:solidFill>
              <a:srgbClr val="FF0000"/>
            </a:solidFill>
            <a:round/>
            <a:headEnd type="triangle"/>
            <a:tailEnd type="non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2" name="Line 14"/>
          <p:cNvSpPr>
            <a:spLocks noChangeShapeType="1"/>
          </p:cNvSpPr>
          <p:nvPr/>
        </p:nvSpPr>
        <p:spPr bwMode="auto">
          <a:xfrm>
            <a:off x="3857186" y="4824046"/>
            <a:ext cx="827649" cy="58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3" name="Line 15"/>
          <p:cNvSpPr>
            <a:spLocks noChangeShapeType="1"/>
          </p:cNvSpPr>
          <p:nvPr/>
        </p:nvSpPr>
        <p:spPr bwMode="auto">
          <a:xfrm>
            <a:off x="6923942" y="3058256"/>
            <a:ext cx="817685" cy="65209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4" name="Line 16"/>
          <p:cNvSpPr>
            <a:spLocks noChangeShapeType="1"/>
          </p:cNvSpPr>
          <p:nvPr/>
        </p:nvSpPr>
        <p:spPr bwMode="auto">
          <a:xfrm>
            <a:off x="6119446" y="3058256"/>
            <a:ext cx="804496" cy="1"/>
          </a:xfrm>
          <a:prstGeom prst="line">
            <a:avLst/>
          </a:prstGeom>
          <a:noFill/>
          <a:ln w="28575">
            <a:solidFill>
              <a:srgbClr val="FF0000"/>
            </a:solidFill>
            <a:round/>
            <a:headEnd type="triangle"/>
            <a:tailEnd type="non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7" name="Line 19"/>
          <p:cNvSpPr>
            <a:spLocks noChangeShapeType="1"/>
          </p:cNvSpPr>
          <p:nvPr/>
        </p:nvSpPr>
        <p:spPr bwMode="auto">
          <a:xfrm>
            <a:off x="5700347" y="4824046"/>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8" name="Line 20"/>
          <p:cNvSpPr>
            <a:spLocks noChangeShapeType="1"/>
          </p:cNvSpPr>
          <p:nvPr/>
        </p:nvSpPr>
        <p:spPr bwMode="auto">
          <a:xfrm flipV="1">
            <a:off x="4709747" y="4031272"/>
            <a:ext cx="2931" cy="14990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9" name="Line 21"/>
          <p:cNvSpPr>
            <a:spLocks noChangeShapeType="1"/>
          </p:cNvSpPr>
          <p:nvPr/>
        </p:nvSpPr>
        <p:spPr bwMode="auto">
          <a:xfrm flipV="1">
            <a:off x="4712678" y="4031272"/>
            <a:ext cx="126755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0" name="Line 22"/>
          <p:cNvSpPr>
            <a:spLocks noChangeShapeType="1"/>
          </p:cNvSpPr>
          <p:nvPr/>
        </p:nvSpPr>
        <p:spPr bwMode="auto">
          <a:xfrm>
            <a:off x="4709747" y="5527431"/>
            <a:ext cx="1371600" cy="293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1" name="Text Box 23"/>
          <p:cNvSpPr txBox="1">
            <a:spLocks noChangeArrowheads="1"/>
          </p:cNvSpPr>
          <p:nvPr/>
        </p:nvSpPr>
        <p:spPr bwMode="auto">
          <a:xfrm>
            <a:off x="4735391" y="3762886"/>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defPPr>
              <a:defRPr lang="en-US"/>
            </a:defPPr>
            <a:lvl1pPr rtl="1" eaLnBrk="1" hangingPunct="1">
              <a:spcBef>
                <a:spcPct val="50000"/>
              </a:spcBef>
              <a:buClrTx/>
              <a:buSzTx/>
              <a:buFontTx/>
              <a:buNone/>
              <a:defRPr sz="1600">
                <a:solidFill>
                  <a:schemeClr val="tx2"/>
                </a:solidFill>
                <a:latin typeface="Comic Sans MS" pitchFamily="66" charset="0"/>
              </a:defRPr>
            </a:lvl1pPr>
            <a:lvl2pPr marL="742950" indent="-285750" eaLnBrk="0" hangingPunct="0">
              <a:spcBef>
                <a:spcPct val="20000"/>
              </a:spcBef>
              <a:buClr>
                <a:schemeClr val="accent1"/>
              </a:buClr>
              <a:buSzPct val="85000"/>
              <a:buFont typeface="Arial" pitchFamily="34" charset="0"/>
              <a:buChar char="•"/>
              <a:defRPr sz="2300"/>
            </a:lvl2pPr>
            <a:lvl3pPr marL="1143000" indent="-228600" eaLnBrk="0" hangingPunct="0">
              <a:spcBef>
                <a:spcPct val="20000"/>
              </a:spcBef>
              <a:buClr>
                <a:schemeClr val="accent1"/>
              </a:buClr>
              <a:buSzPct val="90000"/>
              <a:buFont typeface="Arial" pitchFamily="34" charset="0"/>
              <a:buChar char="•"/>
              <a:defRPr sz="2100"/>
            </a:lvl3pPr>
            <a:lvl4pPr marL="1600200" indent="-228600" eaLnBrk="0" hangingPunct="0">
              <a:spcBef>
                <a:spcPct val="20000"/>
              </a:spcBef>
              <a:buClr>
                <a:schemeClr val="accent1"/>
              </a:buClr>
              <a:buFont typeface="Arial" pitchFamily="34" charset="0"/>
              <a:buChar char="•"/>
              <a:defRPr sz="1900"/>
            </a:lvl4pPr>
            <a:lvl5pPr marL="2057400" indent="-228600" eaLnBrk="0" hangingPunct="0">
              <a:spcBef>
                <a:spcPct val="20000"/>
              </a:spcBef>
              <a:buClr>
                <a:schemeClr val="accent1"/>
              </a:buClr>
              <a:buSzPct val="100000"/>
              <a:buFont typeface="Arial" pitchFamily="34" charset="0"/>
              <a:buChar char="•"/>
              <a:defRPr sz="1600"/>
            </a:lvl5pPr>
            <a:lvl6pPr marL="2514600" indent="-228600" eaLnBrk="0" fontAlgn="base" hangingPunct="0">
              <a:spcBef>
                <a:spcPct val="20000"/>
              </a:spcBef>
              <a:spcAft>
                <a:spcPct val="0"/>
              </a:spcAft>
              <a:buClr>
                <a:schemeClr val="accent1"/>
              </a:buClr>
              <a:buSzPct val="100000"/>
              <a:buFont typeface="Arial" pitchFamily="34" charset="0"/>
              <a:buChar char="•"/>
              <a:defRPr sz="1600"/>
            </a:lvl6pPr>
            <a:lvl7pPr marL="2971800" indent="-228600" eaLnBrk="0" fontAlgn="base" hangingPunct="0">
              <a:spcBef>
                <a:spcPct val="20000"/>
              </a:spcBef>
              <a:spcAft>
                <a:spcPct val="0"/>
              </a:spcAft>
              <a:buClr>
                <a:schemeClr val="accent1"/>
              </a:buClr>
              <a:buSzPct val="100000"/>
              <a:buFont typeface="Arial" pitchFamily="34" charset="0"/>
              <a:buChar char="•"/>
              <a:defRPr sz="1600"/>
            </a:lvl7pPr>
            <a:lvl8pPr marL="3429000" indent="-228600" eaLnBrk="0" fontAlgn="base" hangingPunct="0">
              <a:spcBef>
                <a:spcPct val="20000"/>
              </a:spcBef>
              <a:spcAft>
                <a:spcPct val="0"/>
              </a:spcAft>
              <a:buClr>
                <a:schemeClr val="accent1"/>
              </a:buClr>
              <a:buSzPct val="100000"/>
              <a:buFont typeface="Arial" pitchFamily="34" charset="0"/>
              <a:buChar char="•"/>
              <a:defRPr sz="1600"/>
            </a:lvl8pPr>
            <a:lvl9pPr marL="3886200" indent="-228600" eaLnBrk="0" fontAlgn="base" hangingPunct="0">
              <a:spcBef>
                <a:spcPct val="20000"/>
              </a:spcBef>
              <a:spcAft>
                <a:spcPct val="0"/>
              </a:spcAft>
              <a:buClr>
                <a:schemeClr val="accent1"/>
              </a:buClr>
              <a:buSzPct val="100000"/>
              <a:buFont typeface="Arial" pitchFamily="34" charset="0"/>
              <a:buChar char="•"/>
              <a:defRPr sz="1600"/>
            </a:lvl9pPr>
          </a:lstStyle>
          <a:p>
            <a:r>
              <a:rPr lang="en-US" altLang="en-US" sz="1477" dirty="0"/>
              <a:t>SS</a:t>
            </a:r>
          </a:p>
        </p:txBody>
      </p:sp>
      <p:sp>
        <p:nvSpPr>
          <p:cNvPr id="150553" name="Line 25"/>
          <p:cNvSpPr>
            <a:spLocks noChangeShapeType="1"/>
          </p:cNvSpPr>
          <p:nvPr/>
        </p:nvSpPr>
        <p:spPr bwMode="auto">
          <a:xfrm>
            <a:off x="7058758" y="4031273"/>
            <a:ext cx="6227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4" name="Line 26"/>
          <p:cNvSpPr>
            <a:spLocks noChangeShapeType="1"/>
          </p:cNvSpPr>
          <p:nvPr/>
        </p:nvSpPr>
        <p:spPr bwMode="auto">
          <a:xfrm flipV="1">
            <a:off x="7107116" y="4399964"/>
            <a:ext cx="660888" cy="113039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graphicFrame>
        <p:nvGraphicFramePr>
          <p:cNvPr id="7" name="Table 6"/>
          <p:cNvGraphicFramePr>
            <a:graphicFrameLocks noGrp="1"/>
          </p:cNvGraphicFramePr>
          <p:nvPr/>
        </p:nvGraphicFramePr>
        <p:xfrm>
          <a:off x="938579" y="3693649"/>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Start</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1" name="Table 50"/>
          <p:cNvGraphicFramePr>
            <a:graphicFrameLocks noGrp="1"/>
          </p:cNvGraphicFramePr>
          <p:nvPr/>
        </p:nvGraphicFramePr>
        <p:xfrm>
          <a:off x="2844311" y="2703635"/>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A</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2" name="Table 51"/>
          <p:cNvGraphicFramePr>
            <a:graphicFrameLocks noGrp="1"/>
          </p:cNvGraphicFramePr>
          <p:nvPr/>
        </p:nvGraphicFramePr>
        <p:xfrm>
          <a:off x="5098073" y="2688958"/>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B</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3" name="Table 52"/>
          <p:cNvGraphicFramePr>
            <a:graphicFrameLocks noGrp="1"/>
          </p:cNvGraphicFramePr>
          <p:nvPr/>
        </p:nvGraphicFramePr>
        <p:xfrm>
          <a:off x="2835812" y="4529650"/>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C</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4" name="Table 53"/>
          <p:cNvGraphicFramePr>
            <a:graphicFrameLocks noGrp="1"/>
          </p:cNvGraphicFramePr>
          <p:nvPr/>
        </p:nvGraphicFramePr>
        <p:xfrm>
          <a:off x="4698023" y="4508988"/>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D</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6</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5" name="Table 54"/>
          <p:cNvGraphicFramePr>
            <a:graphicFrameLocks noGrp="1"/>
          </p:cNvGraphicFramePr>
          <p:nvPr/>
        </p:nvGraphicFramePr>
        <p:xfrm>
          <a:off x="6027860" y="369364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E</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6" name="Table 55"/>
          <p:cNvGraphicFramePr>
            <a:graphicFrameLocks noGrp="1"/>
          </p:cNvGraphicFramePr>
          <p:nvPr/>
        </p:nvGraphicFramePr>
        <p:xfrm>
          <a:off x="6085742" y="519273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F</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6</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7" name="Table 56"/>
          <p:cNvGraphicFramePr>
            <a:graphicFrameLocks noGrp="1"/>
          </p:cNvGraphicFramePr>
          <p:nvPr/>
        </p:nvGraphicFramePr>
        <p:xfrm>
          <a:off x="7741627" y="3693649"/>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8</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9</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G</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8</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endParaRPr lang="en-US" sz="900" dirty="0"/>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9</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sp>
        <p:nvSpPr>
          <p:cNvPr id="59" name="Text Box 23"/>
          <p:cNvSpPr txBox="1">
            <a:spLocks noChangeArrowheads="1"/>
          </p:cNvSpPr>
          <p:nvPr/>
        </p:nvSpPr>
        <p:spPr bwMode="auto">
          <a:xfrm>
            <a:off x="4876068" y="5477607"/>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477" dirty="0">
                <a:solidFill>
                  <a:schemeClr val="tx2"/>
                </a:solidFill>
                <a:latin typeface="Comic Sans MS" pitchFamily="66" charset="0"/>
              </a:rPr>
              <a:t>SS</a:t>
            </a:r>
          </a:p>
        </p:txBody>
      </p:sp>
      <p:sp>
        <p:nvSpPr>
          <p:cNvPr id="2" name="TextBox 1"/>
          <p:cNvSpPr txBox="1"/>
          <p:nvPr/>
        </p:nvSpPr>
        <p:spPr>
          <a:xfrm>
            <a:off x="7771772" y="3384304"/>
            <a:ext cx="367811" cy="262829"/>
          </a:xfrm>
          <a:prstGeom prst="rect">
            <a:avLst/>
          </a:prstGeom>
          <a:noFill/>
        </p:spPr>
        <p:txBody>
          <a:bodyPr wrap="square" rtlCol="0">
            <a:spAutoFit/>
          </a:bodyPr>
          <a:lstStyle/>
          <a:p>
            <a:r>
              <a:rPr lang="en-US" sz="1108" dirty="0"/>
              <a:t>8</a:t>
            </a:r>
          </a:p>
        </p:txBody>
      </p:sp>
      <p:sp>
        <p:nvSpPr>
          <p:cNvPr id="28" name="TextBox 27"/>
          <p:cNvSpPr txBox="1"/>
          <p:nvPr/>
        </p:nvSpPr>
        <p:spPr>
          <a:xfrm>
            <a:off x="8471389" y="3396778"/>
            <a:ext cx="367811" cy="262829"/>
          </a:xfrm>
          <a:prstGeom prst="rect">
            <a:avLst/>
          </a:prstGeom>
          <a:noFill/>
        </p:spPr>
        <p:txBody>
          <a:bodyPr wrap="square" rtlCol="0">
            <a:spAutoFit/>
          </a:bodyPr>
          <a:lstStyle/>
          <a:p>
            <a:r>
              <a:rPr lang="en-US" sz="1108" dirty="0"/>
              <a:t>9</a:t>
            </a:r>
          </a:p>
        </p:txBody>
      </p:sp>
      <p:sp>
        <p:nvSpPr>
          <p:cNvPr id="29" name="TextBox 28"/>
          <p:cNvSpPr txBox="1"/>
          <p:nvPr/>
        </p:nvSpPr>
        <p:spPr>
          <a:xfrm>
            <a:off x="7768004" y="3231174"/>
            <a:ext cx="367811" cy="262829"/>
          </a:xfrm>
          <a:prstGeom prst="rect">
            <a:avLst/>
          </a:prstGeom>
          <a:noFill/>
        </p:spPr>
        <p:txBody>
          <a:bodyPr wrap="square" rtlCol="0">
            <a:spAutoFit/>
          </a:bodyPr>
          <a:lstStyle/>
          <a:p>
            <a:r>
              <a:rPr lang="en-US" sz="1108" dirty="0"/>
              <a:t>6</a:t>
            </a:r>
          </a:p>
        </p:txBody>
      </p:sp>
      <p:sp>
        <p:nvSpPr>
          <p:cNvPr id="30" name="TextBox 29"/>
          <p:cNvSpPr txBox="1"/>
          <p:nvPr/>
        </p:nvSpPr>
        <p:spPr>
          <a:xfrm>
            <a:off x="8467621" y="3243648"/>
            <a:ext cx="367811" cy="262829"/>
          </a:xfrm>
          <a:prstGeom prst="rect">
            <a:avLst/>
          </a:prstGeom>
          <a:noFill/>
        </p:spPr>
        <p:txBody>
          <a:bodyPr wrap="square" rtlCol="0">
            <a:spAutoFit/>
          </a:bodyPr>
          <a:lstStyle/>
          <a:p>
            <a:r>
              <a:rPr lang="en-US" sz="1108" dirty="0"/>
              <a:t>7</a:t>
            </a:r>
          </a:p>
        </p:txBody>
      </p:sp>
      <p:sp>
        <p:nvSpPr>
          <p:cNvPr id="31" name="TextBox 30"/>
          <p:cNvSpPr txBox="1"/>
          <p:nvPr/>
        </p:nvSpPr>
        <p:spPr>
          <a:xfrm>
            <a:off x="7751675" y="2869707"/>
            <a:ext cx="367811" cy="262829"/>
          </a:xfrm>
          <a:prstGeom prst="rect">
            <a:avLst/>
          </a:prstGeom>
          <a:noFill/>
        </p:spPr>
        <p:txBody>
          <a:bodyPr wrap="square" rtlCol="0">
            <a:spAutoFit/>
          </a:bodyPr>
          <a:lstStyle/>
          <a:p>
            <a:r>
              <a:rPr lang="en-US" sz="1108" dirty="0"/>
              <a:t>6</a:t>
            </a:r>
          </a:p>
        </p:txBody>
      </p:sp>
      <p:sp>
        <p:nvSpPr>
          <p:cNvPr id="32" name="TextBox 31"/>
          <p:cNvSpPr txBox="1"/>
          <p:nvPr/>
        </p:nvSpPr>
        <p:spPr>
          <a:xfrm>
            <a:off x="8451291" y="2882180"/>
            <a:ext cx="367811" cy="262829"/>
          </a:xfrm>
          <a:prstGeom prst="rect">
            <a:avLst/>
          </a:prstGeom>
          <a:noFill/>
        </p:spPr>
        <p:txBody>
          <a:bodyPr wrap="square" rtlCol="0">
            <a:spAutoFit/>
          </a:bodyPr>
          <a:lstStyle/>
          <a:p>
            <a:r>
              <a:rPr lang="en-US" sz="1108" dirty="0"/>
              <a:t>7</a:t>
            </a:r>
          </a:p>
        </p:txBody>
      </p:sp>
      <p:sp>
        <p:nvSpPr>
          <p:cNvPr id="33" name="TextBox 32"/>
          <p:cNvSpPr txBox="1"/>
          <p:nvPr/>
        </p:nvSpPr>
        <p:spPr>
          <a:xfrm>
            <a:off x="7751675" y="3050305"/>
            <a:ext cx="367811" cy="262829"/>
          </a:xfrm>
          <a:prstGeom prst="rect">
            <a:avLst/>
          </a:prstGeom>
          <a:noFill/>
        </p:spPr>
        <p:txBody>
          <a:bodyPr wrap="square" rtlCol="0">
            <a:spAutoFit/>
          </a:bodyPr>
          <a:lstStyle/>
          <a:p>
            <a:r>
              <a:rPr lang="en-US" sz="1108" dirty="0"/>
              <a:t>5</a:t>
            </a:r>
          </a:p>
        </p:txBody>
      </p:sp>
      <p:sp>
        <p:nvSpPr>
          <p:cNvPr id="34" name="TextBox 33"/>
          <p:cNvSpPr txBox="1"/>
          <p:nvPr/>
        </p:nvSpPr>
        <p:spPr>
          <a:xfrm>
            <a:off x="8451291" y="3062778"/>
            <a:ext cx="367811" cy="262829"/>
          </a:xfrm>
          <a:prstGeom prst="rect">
            <a:avLst/>
          </a:prstGeom>
          <a:noFill/>
        </p:spPr>
        <p:txBody>
          <a:bodyPr wrap="square" rtlCol="0">
            <a:spAutoFit/>
          </a:bodyPr>
          <a:lstStyle/>
          <a:p>
            <a:r>
              <a:rPr lang="en-US" sz="1108" dirty="0"/>
              <a:t>6</a:t>
            </a:r>
          </a:p>
        </p:txBody>
      </p:sp>
      <p:sp>
        <p:nvSpPr>
          <p:cNvPr id="35" name="TextBox 34">
            <a:extLst>
              <a:ext uri="{FF2B5EF4-FFF2-40B4-BE49-F238E27FC236}">
                <a16:creationId xmlns:a16="http://schemas.microsoft.com/office/drawing/2014/main" id="{01F2CE49-F77D-4C77-B8C6-C899F05C9639}"/>
              </a:ext>
            </a:extLst>
          </p:cNvPr>
          <p:cNvSpPr txBox="1"/>
          <p:nvPr/>
        </p:nvSpPr>
        <p:spPr>
          <a:xfrm>
            <a:off x="4731099" y="5134708"/>
            <a:ext cx="367811" cy="262829"/>
          </a:xfrm>
          <a:prstGeom prst="rect">
            <a:avLst/>
          </a:prstGeom>
          <a:noFill/>
        </p:spPr>
        <p:txBody>
          <a:bodyPr wrap="square" rtlCol="0">
            <a:spAutoFit/>
          </a:bodyPr>
          <a:lstStyle/>
          <a:p>
            <a:r>
              <a:rPr lang="en-US" sz="1108" dirty="0"/>
              <a:t>6</a:t>
            </a:r>
          </a:p>
        </p:txBody>
      </p:sp>
      <p:sp>
        <p:nvSpPr>
          <p:cNvPr id="36" name="TextBox 35">
            <a:extLst>
              <a:ext uri="{FF2B5EF4-FFF2-40B4-BE49-F238E27FC236}">
                <a16:creationId xmlns:a16="http://schemas.microsoft.com/office/drawing/2014/main" id="{FE512771-9D8A-493F-B731-6300E1A144A6}"/>
              </a:ext>
            </a:extLst>
          </p:cNvPr>
          <p:cNvSpPr txBox="1"/>
          <p:nvPr/>
        </p:nvSpPr>
        <p:spPr>
          <a:xfrm>
            <a:off x="5430716" y="5147182"/>
            <a:ext cx="367811" cy="262829"/>
          </a:xfrm>
          <a:prstGeom prst="rect">
            <a:avLst/>
          </a:prstGeom>
          <a:noFill/>
        </p:spPr>
        <p:txBody>
          <a:bodyPr wrap="square" rtlCol="0">
            <a:spAutoFit/>
          </a:bodyPr>
          <a:lstStyle/>
          <a:p>
            <a:r>
              <a:rPr lang="en-US" sz="1108" dirty="0"/>
              <a:t>7</a:t>
            </a:r>
          </a:p>
        </p:txBody>
      </p:sp>
      <p:sp>
        <p:nvSpPr>
          <p:cNvPr id="37" name="TextBox 36">
            <a:extLst>
              <a:ext uri="{FF2B5EF4-FFF2-40B4-BE49-F238E27FC236}">
                <a16:creationId xmlns:a16="http://schemas.microsoft.com/office/drawing/2014/main" id="{3B49E910-F859-45B4-8A93-7AAC5630C4CC}"/>
              </a:ext>
            </a:extLst>
          </p:cNvPr>
          <p:cNvSpPr txBox="1"/>
          <p:nvPr/>
        </p:nvSpPr>
        <p:spPr>
          <a:xfrm>
            <a:off x="2883878" y="5189870"/>
            <a:ext cx="367811" cy="262829"/>
          </a:xfrm>
          <a:prstGeom prst="rect">
            <a:avLst/>
          </a:prstGeom>
          <a:noFill/>
        </p:spPr>
        <p:txBody>
          <a:bodyPr wrap="square" rtlCol="0">
            <a:spAutoFit/>
          </a:bodyPr>
          <a:lstStyle/>
          <a:p>
            <a:r>
              <a:rPr lang="en-US" sz="1108" dirty="0"/>
              <a:t>3</a:t>
            </a:r>
          </a:p>
        </p:txBody>
      </p:sp>
      <p:sp>
        <p:nvSpPr>
          <p:cNvPr id="38" name="TextBox 37">
            <a:extLst>
              <a:ext uri="{FF2B5EF4-FFF2-40B4-BE49-F238E27FC236}">
                <a16:creationId xmlns:a16="http://schemas.microsoft.com/office/drawing/2014/main" id="{D3399398-FDFF-41D9-B7D1-6349D7B0C655}"/>
              </a:ext>
            </a:extLst>
          </p:cNvPr>
          <p:cNvSpPr txBox="1"/>
          <p:nvPr/>
        </p:nvSpPr>
        <p:spPr>
          <a:xfrm>
            <a:off x="3583494" y="5202343"/>
            <a:ext cx="367811" cy="262829"/>
          </a:xfrm>
          <a:prstGeom prst="rect">
            <a:avLst/>
          </a:prstGeom>
          <a:noFill/>
        </p:spPr>
        <p:txBody>
          <a:bodyPr wrap="square" rtlCol="0">
            <a:spAutoFit/>
          </a:bodyPr>
          <a:lstStyle/>
          <a:p>
            <a:r>
              <a:rPr lang="en-US" sz="1108" dirty="0"/>
              <a:t>5</a:t>
            </a:r>
          </a:p>
        </p:txBody>
      </p:sp>
      <p:sp>
        <p:nvSpPr>
          <p:cNvPr id="39" name="TextBox 38">
            <a:extLst>
              <a:ext uri="{FF2B5EF4-FFF2-40B4-BE49-F238E27FC236}">
                <a16:creationId xmlns:a16="http://schemas.microsoft.com/office/drawing/2014/main" id="{236B6EEC-C814-4938-BF2B-17858599B5CC}"/>
              </a:ext>
            </a:extLst>
          </p:cNvPr>
          <p:cNvSpPr txBox="1"/>
          <p:nvPr/>
        </p:nvSpPr>
        <p:spPr>
          <a:xfrm>
            <a:off x="982101" y="4367227"/>
            <a:ext cx="367811" cy="262829"/>
          </a:xfrm>
          <a:prstGeom prst="rect">
            <a:avLst/>
          </a:prstGeom>
          <a:noFill/>
        </p:spPr>
        <p:txBody>
          <a:bodyPr wrap="square" rtlCol="0">
            <a:spAutoFit/>
          </a:bodyPr>
          <a:lstStyle/>
          <a:p>
            <a:r>
              <a:rPr lang="en-US" sz="1108" dirty="0"/>
              <a:t>3</a:t>
            </a:r>
          </a:p>
        </p:txBody>
      </p:sp>
      <p:sp>
        <p:nvSpPr>
          <p:cNvPr id="40" name="TextBox 39">
            <a:extLst>
              <a:ext uri="{FF2B5EF4-FFF2-40B4-BE49-F238E27FC236}">
                <a16:creationId xmlns:a16="http://schemas.microsoft.com/office/drawing/2014/main" id="{963602FF-3E2F-4B80-B1DA-B3DB3C089401}"/>
              </a:ext>
            </a:extLst>
          </p:cNvPr>
          <p:cNvSpPr txBox="1"/>
          <p:nvPr/>
        </p:nvSpPr>
        <p:spPr>
          <a:xfrm>
            <a:off x="1681718" y="4379701"/>
            <a:ext cx="367811" cy="262829"/>
          </a:xfrm>
          <a:prstGeom prst="rect">
            <a:avLst/>
          </a:prstGeom>
          <a:noFill/>
        </p:spPr>
        <p:txBody>
          <a:bodyPr wrap="square" rtlCol="0">
            <a:spAutoFit/>
          </a:bodyPr>
          <a:lstStyle/>
          <a:p>
            <a:r>
              <a:rPr lang="en-US" sz="1108" dirty="0"/>
              <a:t>3</a:t>
            </a:r>
          </a:p>
        </p:txBody>
      </p:sp>
      <p:sp>
        <p:nvSpPr>
          <p:cNvPr id="43" name="TextBox 42">
            <a:extLst>
              <a:ext uri="{FF2B5EF4-FFF2-40B4-BE49-F238E27FC236}">
                <a16:creationId xmlns:a16="http://schemas.microsoft.com/office/drawing/2014/main" id="{5E9AFE04-7E9F-4072-8BB5-483C3259A598}"/>
              </a:ext>
            </a:extLst>
          </p:cNvPr>
          <p:cNvSpPr txBox="1"/>
          <p:nvPr/>
        </p:nvSpPr>
        <p:spPr>
          <a:xfrm>
            <a:off x="4736961" y="5284698"/>
            <a:ext cx="367811" cy="262829"/>
          </a:xfrm>
          <a:prstGeom prst="rect">
            <a:avLst/>
          </a:prstGeom>
          <a:noFill/>
        </p:spPr>
        <p:txBody>
          <a:bodyPr wrap="square" rtlCol="0">
            <a:spAutoFit/>
          </a:bodyPr>
          <a:lstStyle/>
          <a:p>
            <a:r>
              <a:rPr lang="en-US" sz="1108" dirty="0"/>
              <a:t>7</a:t>
            </a:r>
          </a:p>
        </p:txBody>
      </p:sp>
      <p:sp>
        <p:nvSpPr>
          <p:cNvPr id="44" name="TextBox 43">
            <a:extLst>
              <a:ext uri="{FF2B5EF4-FFF2-40B4-BE49-F238E27FC236}">
                <a16:creationId xmlns:a16="http://schemas.microsoft.com/office/drawing/2014/main" id="{60CEFBF1-1FFC-47AD-ACAC-59B4F42D9BC3}"/>
              </a:ext>
            </a:extLst>
          </p:cNvPr>
          <p:cNvSpPr txBox="1"/>
          <p:nvPr/>
        </p:nvSpPr>
        <p:spPr>
          <a:xfrm>
            <a:off x="5436578" y="5297172"/>
            <a:ext cx="367811" cy="262829"/>
          </a:xfrm>
          <a:prstGeom prst="rect">
            <a:avLst/>
          </a:prstGeom>
          <a:noFill/>
        </p:spPr>
        <p:txBody>
          <a:bodyPr wrap="square" rtlCol="0">
            <a:spAutoFit/>
          </a:bodyPr>
          <a:lstStyle/>
          <a:p>
            <a:r>
              <a:rPr lang="en-US" sz="1108" dirty="0"/>
              <a:t>8</a:t>
            </a:r>
          </a:p>
        </p:txBody>
      </p:sp>
      <p:sp>
        <p:nvSpPr>
          <p:cNvPr id="45" name="TextBox 44">
            <a:extLst>
              <a:ext uri="{FF2B5EF4-FFF2-40B4-BE49-F238E27FC236}">
                <a16:creationId xmlns:a16="http://schemas.microsoft.com/office/drawing/2014/main" id="{2208ACBE-B0E8-4000-B2A4-5FA30E575960}"/>
              </a:ext>
            </a:extLst>
          </p:cNvPr>
          <p:cNvSpPr txBox="1"/>
          <p:nvPr/>
        </p:nvSpPr>
        <p:spPr>
          <a:xfrm>
            <a:off x="2884715" y="5330547"/>
            <a:ext cx="367811" cy="262829"/>
          </a:xfrm>
          <a:prstGeom prst="rect">
            <a:avLst/>
          </a:prstGeom>
          <a:noFill/>
        </p:spPr>
        <p:txBody>
          <a:bodyPr wrap="square" rtlCol="0">
            <a:spAutoFit/>
          </a:bodyPr>
          <a:lstStyle/>
          <a:p>
            <a:r>
              <a:rPr lang="en-US" sz="1108" dirty="0"/>
              <a:t>4</a:t>
            </a:r>
          </a:p>
        </p:txBody>
      </p:sp>
      <p:sp>
        <p:nvSpPr>
          <p:cNvPr id="46" name="TextBox 45">
            <a:extLst>
              <a:ext uri="{FF2B5EF4-FFF2-40B4-BE49-F238E27FC236}">
                <a16:creationId xmlns:a16="http://schemas.microsoft.com/office/drawing/2014/main" id="{A1A8D99A-1A47-451B-91A5-4C9977274FBE}"/>
              </a:ext>
            </a:extLst>
          </p:cNvPr>
          <p:cNvSpPr txBox="1"/>
          <p:nvPr/>
        </p:nvSpPr>
        <p:spPr>
          <a:xfrm>
            <a:off x="3584331" y="5343020"/>
            <a:ext cx="367811" cy="262829"/>
          </a:xfrm>
          <a:prstGeom prst="rect">
            <a:avLst/>
          </a:prstGeom>
          <a:noFill/>
        </p:spPr>
        <p:txBody>
          <a:bodyPr wrap="square" rtlCol="0">
            <a:spAutoFit/>
          </a:bodyPr>
          <a:lstStyle/>
          <a:p>
            <a:r>
              <a:rPr lang="en-US" sz="1108" dirty="0"/>
              <a:t>6</a:t>
            </a:r>
          </a:p>
        </p:txBody>
      </p:sp>
      <p:sp>
        <p:nvSpPr>
          <p:cNvPr id="47" name="TextBox 46">
            <a:extLst>
              <a:ext uri="{FF2B5EF4-FFF2-40B4-BE49-F238E27FC236}">
                <a16:creationId xmlns:a16="http://schemas.microsoft.com/office/drawing/2014/main" id="{5EC3C34F-07C3-444D-8E50-C73AF1E94511}"/>
              </a:ext>
            </a:extLst>
          </p:cNvPr>
          <p:cNvSpPr txBox="1"/>
          <p:nvPr/>
        </p:nvSpPr>
        <p:spPr>
          <a:xfrm>
            <a:off x="4743450" y="5478129"/>
            <a:ext cx="367811" cy="262829"/>
          </a:xfrm>
          <a:prstGeom prst="rect">
            <a:avLst/>
          </a:prstGeom>
          <a:noFill/>
        </p:spPr>
        <p:txBody>
          <a:bodyPr wrap="square" rtlCol="0">
            <a:spAutoFit/>
          </a:bodyPr>
          <a:lstStyle/>
          <a:p>
            <a:r>
              <a:rPr lang="en-US" sz="1108" b="1" dirty="0"/>
              <a:t>6</a:t>
            </a:r>
          </a:p>
        </p:txBody>
      </p:sp>
      <p:sp>
        <p:nvSpPr>
          <p:cNvPr id="48" name="TextBox 47">
            <a:extLst>
              <a:ext uri="{FF2B5EF4-FFF2-40B4-BE49-F238E27FC236}">
                <a16:creationId xmlns:a16="http://schemas.microsoft.com/office/drawing/2014/main" id="{0BFDADE4-EE55-4479-B2FF-814BE1F3CB2C}"/>
              </a:ext>
            </a:extLst>
          </p:cNvPr>
          <p:cNvSpPr txBox="1"/>
          <p:nvPr/>
        </p:nvSpPr>
        <p:spPr>
          <a:xfrm>
            <a:off x="5443067" y="5490603"/>
            <a:ext cx="367811" cy="262829"/>
          </a:xfrm>
          <a:prstGeom prst="rect">
            <a:avLst/>
          </a:prstGeom>
          <a:noFill/>
        </p:spPr>
        <p:txBody>
          <a:bodyPr wrap="square" rtlCol="0">
            <a:spAutoFit/>
          </a:bodyPr>
          <a:lstStyle/>
          <a:p>
            <a:r>
              <a:rPr lang="en-US" sz="1108" b="1" dirty="0"/>
              <a:t>7</a:t>
            </a:r>
          </a:p>
        </p:txBody>
      </p:sp>
      <p:sp>
        <p:nvSpPr>
          <p:cNvPr id="49" name="TextBox 48">
            <a:extLst>
              <a:ext uri="{FF2B5EF4-FFF2-40B4-BE49-F238E27FC236}">
                <a16:creationId xmlns:a16="http://schemas.microsoft.com/office/drawing/2014/main" id="{55628223-38B4-42E0-99FD-FB866E314E86}"/>
              </a:ext>
            </a:extLst>
          </p:cNvPr>
          <p:cNvSpPr txBox="1"/>
          <p:nvPr/>
        </p:nvSpPr>
        <p:spPr>
          <a:xfrm>
            <a:off x="2888273" y="5482005"/>
            <a:ext cx="367811" cy="262829"/>
          </a:xfrm>
          <a:prstGeom prst="rect">
            <a:avLst/>
          </a:prstGeom>
          <a:noFill/>
        </p:spPr>
        <p:txBody>
          <a:bodyPr wrap="square" rtlCol="0">
            <a:spAutoFit/>
          </a:bodyPr>
          <a:lstStyle/>
          <a:p>
            <a:r>
              <a:rPr lang="en-US" sz="1108" b="1" dirty="0"/>
              <a:t>3</a:t>
            </a:r>
          </a:p>
        </p:txBody>
      </p:sp>
      <p:sp>
        <p:nvSpPr>
          <p:cNvPr id="50" name="TextBox 49">
            <a:extLst>
              <a:ext uri="{FF2B5EF4-FFF2-40B4-BE49-F238E27FC236}">
                <a16:creationId xmlns:a16="http://schemas.microsoft.com/office/drawing/2014/main" id="{C6F428F8-CBFE-4A54-B3D7-5E532E15E697}"/>
              </a:ext>
            </a:extLst>
          </p:cNvPr>
          <p:cNvSpPr txBox="1"/>
          <p:nvPr/>
        </p:nvSpPr>
        <p:spPr>
          <a:xfrm>
            <a:off x="3587890" y="5494479"/>
            <a:ext cx="367811" cy="262829"/>
          </a:xfrm>
          <a:prstGeom prst="rect">
            <a:avLst/>
          </a:prstGeom>
          <a:noFill/>
        </p:spPr>
        <p:txBody>
          <a:bodyPr wrap="square" rtlCol="0">
            <a:spAutoFit/>
          </a:bodyPr>
          <a:lstStyle/>
          <a:p>
            <a:r>
              <a:rPr lang="en-US" sz="1108" b="1" dirty="0"/>
              <a:t>5</a:t>
            </a:r>
          </a:p>
        </p:txBody>
      </p:sp>
      <p:sp>
        <p:nvSpPr>
          <p:cNvPr id="58" name="Title 2">
            <a:extLst>
              <a:ext uri="{FF2B5EF4-FFF2-40B4-BE49-F238E27FC236}">
                <a16:creationId xmlns:a16="http://schemas.microsoft.com/office/drawing/2014/main" id="{75F3D694-796B-4145-A9C4-D9060199248A}"/>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Tree>
    <p:extLst>
      <p:ext uri="{BB962C8B-B14F-4D97-AF65-F5344CB8AC3E}">
        <p14:creationId xmlns:p14="http://schemas.microsoft.com/office/powerpoint/2010/main" val="1665980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
          <p:cNvSpPr txBox="1">
            <a:spLocks noChangeArrowheads="1"/>
          </p:cNvSpPr>
          <p:nvPr/>
        </p:nvSpPr>
        <p:spPr bwMode="auto">
          <a:xfrm>
            <a:off x="457200" y="1529862"/>
            <a:ext cx="8229600" cy="155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anchor="t" anchorCtr="0" compatLnSpc="1">
            <a:prstTxWarp prst="textNoShape">
              <a:avLst/>
            </a:prstTxWarp>
          </a:bodyPr>
          <a:lstStyle>
            <a:lvl1pPr marL="214313" indent="-214313" algn="l" defTabSz="1071563" rtl="0" eaLnBrk="0" fontAlgn="base" hangingPunct="0">
              <a:spcBef>
                <a:spcPct val="20000"/>
              </a:spcBef>
              <a:spcAft>
                <a:spcPct val="0"/>
              </a:spcAft>
              <a:buClr>
                <a:schemeClr val="accent1"/>
              </a:buClr>
              <a:buSzPct val="85000"/>
              <a:buFont typeface="Arial" pitchFamily="34" charset="0"/>
              <a:buChar char="•"/>
              <a:defRPr sz="2800" kern="1200">
                <a:solidFill>
                  <a:schemeClr val="tx1"/>
                </a:solidFill>
                <a:latin typeface="+mn-lt"/>
                <a:ea typeface="+mn-ea"/>
                <a:cs typeface="+mn-cs"/>
              </a:defRPr>
            </a:lvl1pPr>
            <a:lvl2pPr marL="534988" indent="-214313" algn="l" defTabSz="1071563"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mn-lt"/>
                <a:ea typeface="+mn-ea"/>
                <a:cs typeface="+mn-cs"/>
              </a:defRPr>
            </a:lvl2pPr>
            <a:lvl3pPr marL="857250" indent="-214313" algn="l" defTabSz="1071563"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mn-lt"/>
                <a:ea typeface="+mn-ea"/>
                <a:cs typeface="+mn-cs"/>
              </a:defRPr>
            </a:lvl3pPr>
            <a:lvl4pPr marL="1179513" indent="-214313" algn="l" defTabSz="1071563" rtl="0" eaLnBrk="0" fontAlgn="base" hangingPunct="0">
              <a:spcBef>
                <a:spcPct val="20000"/>
              </a:spcBef>
              <a:spcAft>
                <a:spcPct val="0"/>
              </a:spcAft>
              <a:buClr>
                <a:schemeClr val="accent1"/>
              </a:buClr>
              <a:buFont typeface="Arial" pitchFamily="34" charset="0"/>
              <a:buChar char="•"/>
              <a:defRPr sz="1900" kern="1200">
                <a:solidFill>
                  <a:schemeClr val="tx1"/>
                </a:solidFill>
                <a:latin typeface="+mn-lt"/>
                <a:ea typeface="+mn-ea"/>
                <a:cs typeface="+mn-cs"/>
              </a:defRPr>
            </a:lvl4pPr>
            <a:lvl5pPr marL="1393825" indent="-160338" algn="l" defTabSz="1071563"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mn-lt"/>
                <a:ea typeface="+mn-ea"/>
                <a:cs typeface="+mn-cs"/>
              </a:defRPr>
            </a:lvl5pPr>
            <a:lvl6pPr marL="160929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6pPr>
            <a:lvl7pPr marL="1823871"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7pPr>
            <a:lvl8pPr marL="2038444"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8pPr>
            <a:lvl9pPr marL="225301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9pPr>
          </a:lstStyle>
          <a:p>
            <a:pPr marL="659440" indent="-659440" eaLnBrk="1" hangingPunct="1">
              <a:spcBef>
                <a:spcPct val="0"/>
              </a:spcBef>
              <a:buNone/>
            </a:pPr>
            <a:r>
              <a:rPr lang="en-US" altLang="en-US" sz="1846" b="1" i="1" dirty="0">
                <a:cs typeface="Times New Roman" pitchFamily="18" charset="0"/>
              </a:rPr>
              <a:t>Exercise 2</a:t>
            </a:r>
          </a:p>
          <a:p>
            <a:pPr marL="659440" indent="-659440" eaLnBrk="1" hangingPunct="1">
              <a:spcBef>
                <a:spcPct val="0"/>
              </a:spcBef>
              <a:buNone/>
            </a:pPr>
            <a:r>
              <a:rPr lang="en-US" altLang="en-US" sz="1846" b="1" i="1" dirty="0">
                <a:solidFill>
                  <a:schemeClr val="tx2">
                    <a:lumMod val="20000"/>
                    <a:lumOff val="80000"/>
                  </a:schemeClr>
                </a:solidFill>
                <a:cs typeface="Times New Roman" pitchFamily="18" charset="0"/>
              </a:rPr>
              <a:t>1. Draw the AON Network Diagram</a:t>
            </a:r>
            <a:endParaRPr lang="en-US" altLang="en-US" sz="1846" b="1" i="1" dirty="0">
              <a:cs typeface="Times New Roman" pitchFamily="18" charset="0"/>
            </a:endParaRPr>
          </a:p>
          <a:p>
            <a:pPr marL="659440" indent="-659440" eaLnBrk="1" hangingPunct="1">
              <a:spcBef>
                <a:spcPct val="0"/>
              </a:spcBef>
              <a:buNone/>
            </a:pPr>
            <a:r>
              <a:rPr lang="en-US" altLang="en-US" sz="1846" b="1" i="1" dirty="0">
                <a:solidFill>
                  <a:srgbClr val="00B0F0"/>
                </a:solidFill>
                <a:cs typeface="Times New Roman" pitchFamily="18" charset="0"/>
              </a:rPr>
              <a:t>2. What is the Critical Path? </a:t>
            </a:r>
            <a:r>
              <a:rPr lang="en-US" altLang="en-US" sz="1846" b="1" i="1" dirty="0">
                <a:cs typeface="Times New Roman" pitchFamily="18" charset="0"/>
              </a:rPr>
              <a:t>(Calculating Float = LD-ED)</a:t>
            </a:r>
            <a:endParaRPr lang="en-US" altLang="en-US" sz="1846" b="1" i="1" dirty="0">
              <a:solidFill>
                <a:srgbClr val="00B0F0"/>
              </a:solidFill>
              <a:cs typeface="Times New Roman" pitchFamily="18" charset="0"/>
            </a:endParaRPr>
          </a:p>
        </p:txBody>
      </p:sp>
      <p:sp>
        <p:nvSpPr>
          <p:cNvPr id="150531" name="Slide Number Placeholder 2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5C0EA15-8EF9-4EE7-AD52-E1E7A7C004D0}" type="slidenum">
              <a:rPr lang="en-US" altLang="en-US" sz="1477">
                <a:solidFill>
                  <a:srgbClr val="FFFFFF"/>
                </a:solidFill>
              </a:rPr>
              <a:pPr eaLnBrk="1" hangingPunct="1">
                <a:spcBef>
                  <a:spcPct val="0"/>
                </a:spcBef>
                <a:buClrTx/>
                <a:buSzTx/>
                <a:buFontTx/>
                <a:buNone/>
              </a:pPr>
              <a:t>154</a:t>
            </a:fld>
            <a:endParaRPr lang="en-US" altLang="en-US" sz="1477">
              <a:solidFill>
                <a:srgbClr val="FFFFFF"/>
              </a:solidFill>
            </a:endParaRPr>
          </a:p>
        </p:txBody>
      </p:sp>
      <p:sp>
        <p:nvSpPr>
          <p:cNvPr id="150537" name="Line 9"/>
          <p:cNvSpPr>
            <a:spLocks noChangeShapeType="1"/>
          </p:cNvSpPr>
          <p:nvPr/>
        </p:nvSpPr>
        <p:spPr bwMode="auto">
          <a:xfrm flipV="1">
            <a:off x="1921851" y="3087272"/>
            <a:ext cx="922460" cy="944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8" name="Line 10"/>
          <p:cNvSpPr>
            <a:spLocks noChangeShapeType="1"/>
          </p:cNvSpPr>
          <p:nvPr/>
        </p:nvSpPr>
        <p:spPr bwMode="auto">
          <a:xfrm>
            <a:off x="1959952" y="4062046"/>
            <a:ext cx="884359" cy="84406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9" name="Line 11"/>
          <p:cNvSpPr>
            <a:spLocks noChangeShapeType="1"/>
          </p:cNvSpPr>
          <p:nvPr/>
        </p:nvSpPr>
        <p:spPr bwMode="auto">
          <a:xfrm flipV="1">
            <a:off x="6538546" y="4202722"/>
            <a:ext cx="1143000" cy="62132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1" name="Line 13"/>
          <p:cNvSpPr>
            <a:spLocks noChangeShapeType="1"/>
          </p:cNvSpPr>
          <p:nvPr/>
        </p:nvSpPr>
        <p:spPr bwMode="auto">
          <a:xfrm flipV="1">
            <a:off x="3873743" y="3058256"/>
            <a:ext cx="1199418"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2" name="Line 14"/>
          <p:cNvSpPr>
            <a:spLocks noChangeShapeType="1"/>
          </p:cNvSpPr>
          <p:nvPr/>
        </p:nvSpPr>
        <p:spPr bwMode="auto">
          <a:xfrm>
            <a:off x="3857185" y="4824046"/>
            <a:ext cx="827649" cy="58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3" name="Line 15"/>
          <p:cNvSpPr>
            <a:spLocks noChangeShapeType="1"/>
          </p:cNvSpPr>
          <p:nvPr/>
        </p:nvSpPr>
        <p:spPr bwMode="auto">
          <a:xfrm>
            <a:off x="6923941" y="3058256"/>
            <a:ext cx="817685" cy="6520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4" name="Line 16"/>
          <p:cNvSpPr>
            <a:spLocks noChangeShapeType="1"/>
          </p:cNvSpPr>
          <p:nvPr/>
        </p:nvSpPr>
        <p:spPr bwMode="auto">
          <a:xfrm>
            <a:off x="6119445" y="3058256"/>
            <a:ext cx="80449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7" name="Line 19"/>
          <p:cNvSpPr>
            <a:spLocks noChangeShapeType="1"/>
          </p:cNvSpPr>
          <p:nvPr/>
        </p:nvSpPr>
        <p:spPr bwMode="auto">
          <a:xfrm>
            <a:off x="5700346" y="4824046"/>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8" name="Line 20"/>
          <p:cNvSpPr>
            <a:spLocks noChangeShapeType="1"/>
          </p:cNvSpPr>
          <p:nvPr/>
        </p:nvSpPr>
        <p:spPr bwMode="auto">
          <a:xfrm flipV="1">
            <a:off x="4709746" y="4031272"/>
            <a:ext cx="2931" cy="14990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9" name="Line 21"/>
          <p:cNvSpPr>
            <a:spLocks noChangeShapeType="1"/>
          </p:cNvSpPr>
          <p:nvPr/>
        </p:nvSpPr>
        <p:spPr bwMode="auto">
          <a:xfrm flipV="1">
            <a:off x="4712677" y="4031272"/>
            <a:ext cx="126755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0" name="Line 22"/>
          <p:cNvSpPr>
            <a:spLocks noChangeShapeType="1"/>
          </p:cNvSpPr>
          <p:nvPr/>
        </p:nvSpPr>
        <p:spPr bwMode="auto">
          <a:xfrm>
            <a:off x="4709746" y="5527431"/>
            <a:ext cx="1371600" cy="293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1" name="Text Box 23"/>
          <p:cNvSpPr txBox="1">
            <a:spLocks noChangeArrowheads="1"/>
          </p:cNvSpPr>
          <p:nvPr/>
        </p:nvSpPr>
        <p:spPr bwMode="auto">
          <a:xfrm>
            <a:off x="4735390" y="3762886"/>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defPPr>
              <a:defRPr lang="en-US"/>
            </a:defPPr>
            <a:lvl1pPr rtl="1" eaLnBrk="1" hangingPunct="1">
              <a:spcBef>
                <a:spcPct val="50000"/>
              </a:spcBef>
              <a:buClrTx/>
              <a:buSzTx/>
              <a:buFontTx/>
              <a:buNone/>
              <a:defRPr sz="1600">
                <a:solidFill>
                  <a:schemeClr val="tx2"/>
                </a:solidFill>
                <a:latin typeface="Comic Sans MS" pitchFamily="66" charset="0"/>
              </a:defRPr>
            </a:lvl1pPr>
            <a:lvl2pPr marL="742950" indent="-285750" eaLnBrk="0" hangingPunct="0">
              <a:spcBef>
                <a:spcPct val="20000"/>
              </a:spcBef>
              <a:buClr>
                <a:schemeClr val="accent1"/>
              </a:buClr>
              <a:buSzPct val="85000"/>
              <a:buFont typeface="Arial" pitchFamily="34" charset="0"/>
              <a:buChar char="•"/>
              <a:defRPr sz="2300"/>
            </a:lvl2pPr>
            <a:lvl3pPr marL="1143000" indent="-228600" eaLnBrk="0" hangingPunct="0">
              <a:spcBef>
                <a:spcPct val="20000"/>
              </a:spcBef>
              <a:buClr>
                <a:schemeClr val="accent1"/>
              </a:buClr>
              <a:buSzPct val="90000"/>
              <a:buFont typeface="Arial" pitchFamily="34" charset="0"/>
              <a:buChar char="•"/>
              <a:defRPr sz="2100"/>
            </a:lvl3pPr>
            <a:lvl4pPr marL="1600200" indent="-228600" eaLnBrk="0" hangingPunct="0">
              <a:spcBef>
                <a:spcPct val="20000"/>
              </a:spcBef>
              <a:buClr>
                <a:schemeClr val="accent1"/>
              </a:buClr>
              <a:buFont typeface="Arial" pitchFamily="34" charset="0"/>
              <a:buChar char="•"/>
              <a:defRPr sz="1900"/>
            </a:lvl4pPr>
            <a:lvl5pPr marL="2057400" indent="-228600" eaLnBrk="0" hangingPunct="0">
              <a:spcBef>
                <a:spcPct val="20000"/>
              </a:spcBef>
              <a:buClr>
                <a:schemeClr val="accent1"/>
              </a:buClr>
              <a:buSzPct val="100000"/>
              <a:buFont typeface="Arial" pitchFamily="34" charset="0"/>
              <a:buChar char="•"/>
              <a:defRPr sz="1600"/>
            </a:lvl5pPr>
            <a:lvl6pPr marL="2514600" indent="-228600" eaLnBrk="0" fontAlgn="base" hangingPunct="0">
              <a:spcBef>
                <a:spcPct val="20000"/>
              </a:spcBef>
              <a:spcAft>
                <a:spcPct val="0"/>
              </a:spcAft>
              <a:buClr>
                <a:schemeClr val="accent1"/>
              </a:buClr>
              <a:buSzPct val="100000"/>
              <a:buFont typeface="Arial" pitchFamily="34" charset="0"/>
              <a:buChar char="•"/>
              <a:defRPr sz="1600"/>
            </a:lvl6pPr>
            <a:lvl7pPr marL="2971800" indent="-228600" eaLnBrk="0" fontAlgn="base" hangingPunct="0">
              <a:spcBef>
                <a:spcPct val="20000"/>
              </a:spcBef>
              <a:spcAft>
                <a:spcPct val="0"/>
              </a:spcAft>
              <a:buClr>
                <a:schemeClr val="accent1"/>
              </a:buClr>
              <a:buSzPct val="100000"/>
              <a:buFont typeface="Arial" pitchFamily="34" charset="0"/>
              <a:buChar char="•"/>
              <a:defRPr sz="1600"/>
            </a:lvl7pPr>
            <a:lvl8pPr marL="3429000" indent="-228600" eaLnBrk="0" fontAlgn="base" hangingPunct="0">
              <a:spcBef>
                <a:spcPct val="20000"/>
              </a:spcBef>
              <a:spcAft>
                <a:spcPct val="0"/>
              </a:spcAft>
              <a:buClr>
                <a:schemeClr val="accent1"/>
              </a:buClr>
              <a:buSzPct val="100000"/>
              <a:buFont typeface="Arial" pitchFamily="34" charset="0"/>
              <a:buChar char="•"/>
              <a:defRPr sz="1600"/>
            </a:lvl8pPr>
            <a:lvl9pPr marL="3886200" indent="-228600" eaLnBrk="0" fontAlgn="base" hangingPunct="0">
              <a:spcBef>
                <a:spcPct val="20000"/>
              </a:spcBef>
              <a:spcAft>
                <a:spcPct val="0"/>
              </a:spcAft>
              <a:buClr>
                <a:schemeClr val="accent1"/>
              </a:buClr>
              <a:buSzPct val="100000"/>
              <a:buFont typeface="Arial" pitchFamily="34" charset="0"/>
              <a:buChar char="•"/>
              <a:defRPr sz="1600"/>
            </a:lvl9pPr>
          </a:lstStyle>
          <a:p>
            <a:r>
              <a:rPr lang="en-US" altLang="en-US" sz="1477" dirty="0"/>
              <a:t>SS</a:t>
            </a:r>
          </a:p>
        </p:txBody>
      </p:sp>
      <p:sp>
        <p:nvSpPr>
          <p:cNvPr id="150553" name="Line 25"/>
          <p:cNvSpPr>
            <a:spLocks noChangeShapeType="1"/>
          </p:cNvSpPr>
          <p:nvPr/>
        </p:nvSpPr>
        <p:spPr bwMode="auto">
          <a:xfrm>
            <a:off x="7058757" y="4031273"/>
            <a:ext cx="6227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4" name="Line 26"/>
          <p:cNvSpPr>
            <a:spLocks noChangeShapeType="1"/>
          </p:cNvSpPr>
          <p:nvPr/>
        </p:nvSpPr>
        <p:spPr bwMode="auto">
          <a:xfrm flipV="1">
            <a:off x="7107115" y="4399964"/>
            <a:ext cx="660888" cy="113039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graphicFrame>
        <p:nvGraphicFramePr>
          <p:cNvPr id="7" name="Table 6"/>
          <p:cNvGraphicFramePr>
            <a:graphicFrameLocks noGrp="1"/>
          </p:cNvGraphicFramePr>
          <p:nvPr/>
        </p:nvGraphicFramePr>
        <p:xfrm>
          <a:off x="938578" y="3693649"/>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Start</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1" name="Table 50"/>
          <p:cNvGraphicFramePr>
            <a:graphicFrameLocks noGrp="1"/>
          </p:cNvGraphicFramePr>
          <p:nvPr/>
        </p:nvGraphicFramePr>
        <p:xfrm>
          <a:off x="2844310" y="2703635"/>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A</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2" name="Table 51"/>
          <p:cNvGraphicFramePr>
            <a:graphicFrameLocks noGrp="1"/>
          </p:cNvGraphicFramePr>
          <p:nvPr/>
        </p:nvGraphicFramePr>
        <p:xfrm>
          <a:off x="5098072" y="2688958"/>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B</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3" name="Table 52"/>
          <p:cNvGraphicFramePr>
            <a:graphicFrameLocks noGrp="1"/>
          </p:cNvGraphicFramePr>
          <p:nvPr/>
        </p:nvGraphicFramePr>
        <p:xfrm>
          <a:off x="2835811" y="4529650"/>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C</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4" name="Table 53"/>
          <p:cNvGraphicFramePr>
            <a:graphicFrameLocks noGrp="1"/>
          </p:cNvGraphicFramePr>
          <p:nvPr/>
        </p:nvGraphicFramePr>
        <p:xfrm>
          <a:off x="4698022" y="4508988"/>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D</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6</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5" name="Table 54"/>
          <p:cNvGraphicFramePr>
            <a:graphicFrameLocks noGrp="1"/>
          </p:cNvGraphicFramePr>
          <p:nvPr/>
        </p:nvGraphicFramePr>
        <p:xfrm>
          <a:off x="6027859" y="369364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E</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6" name="Table 55"/>
          <p:cNvGraphicFramePr>
            <a:graphicFrameLocks noGrp="1"/>
          </p:cNvGraphicFramePr>
          <p:nvPr/>
        </p:nvGraphicFramePr>
        <p:xfrm>
          <a:off x="6085741" y="519273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F</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6</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7" name="Table 56"/>
          <p:cNvGraphicFramePr>
            <a:graphicFrameLocks noGrp="1"/>
          </p:cNvGraphicFramePr>
          <p:nvPr/>
        </p:nvGraphicFramePr>
        <p:xfrm>
          <a:off x="7741626" y="3693649"/>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8</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9</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G</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8</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9</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sp>
        <p:nvSpPr>
          <p:cNvPr id="59" name="Text Box 23"/>
          <p:cNvSpPr txBox="1">
            <a:spLocks noChangeArrowheads="1"/>
          </p:cNvSpPr>
          <p:nvPr/>
        </p:nvSpPr>
        <p:spPr bwMode="auto">
          <a:xfrm>
            <a:off x="4876067" y="5477607"/>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477" dirty="0">
                <a:solidFill>
                  <a:schemeClr val="tx2"/>
                </a:solidFill>
                <a:latin typeface="Comic Sans MS" pitchFamily="66" charset="0"/>
              </a:rPr>
              <a:t>SS</a:t>
            </a:r>
          </a:p>
        </p:txBody>
      </p:sp>
      <p:sp>
        <p:nvSpPr>
          <p:cNvPr id="28" name="Title 2">
            <a:extLst>
              <a:ext uri="{FF2B5EF4-FFF2-40B4-BE49-F238E27FC236}">
                <a16:creationId xmlns:a16="http://schemas.microsoft.com/office/drawing/2014/main" id="{5AAA1C7F-BC61-4A4E-8D58-B2E638C596E9}"/>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Tree>
    <p:extLst>
      <p:ext uri="{BB962C8B-B14F-4D97-AF65-F5344CB8AC3E}">
        <p14:creationId xmlns:p14="http://schemas.microsoft.com/office/powerpoint/2010/main" val="391694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
          <p:cNvSpPr txBox="1">
            <a:spLocks noChangeArrowheads="1"/>
          </p:cNvSpPr>
          <p:nvPr/>
        </p:nvSpPr>
        <p:spPr bwMode="auto">
          <a:xfrm>
            <a:off x="457200" y="1529862"/>
            <a:ext cx="8229600" cy="155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anchor="t" anchorCtr="0" compatLnSpc="1">
            <a:prstTxWarp prst="textNoShape">
              <a:avLst/>
            </a:prstTxWarp>
          </a:bodyPr>
          <a:lstStyle>
            <a:lvl1pPr marL="214313" indent="-214313" algn="l" defTabSz="1071563" rtl="0" eaLnBrk="0" fontAlgn="base" hangingPunct="0">
              <a:spcBef>
                <a:spcPct val="20000"/>
              </a:spcBef>
              <a:spcAft>
                <a:spcPct val="0"/>
              </a:spcAft>
              <a:buClr>
                <a:schemeClr val="accent1"/>
              </a:buClr>
              <a:buSzPct val="85000"/>
              <a:buFont typeface="Arial" pitchFamily="34" charset="0"/>
              <a:buChar char="•"/>
              <a:defRPr sz="2800" kern="1200">
                <a:solidFill>
                  <a:schemeClr val="tx1"/>
                </a:solidFill>
                <a:latin typeface="+mn-lt"/>
                <a:ea typeface="+mn-ea"/>
                <a:cs typeface="+mn-cs"/>
              </a:defRPr>
            </a:lvl1pPr>
            <a:lvl2pPr marL="534988" indent="-214313" algn="l" defTabSz="1071563"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mn-lt"/>
                <a:ea typeface="+mn-ea"/>
                <a:cs typeface="+mn-cs"/>
              </a:defRPr>
            </a:lvl2pPr>
            <a:lvl3pPr marL="857250" indent="-214313" algn="l" defTabSz="1071563"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mn-lt"/>
                <a:ea typeface="+mn-ea"/>
                <a:cs typeface="+mn-cs"/>
              </a:defRPr>
            </a:lvl3pPr>
            <a:lvl4pPr marL="1179513" indent="-214313" algn="l" defTabSz="1071563" rtl="0" eaLnBrk="0" fontAlgn="base" hangingPunct="0">
              <a:spcBef>
                <a:spcPct val="20000"/>
              </a:spcBef>
              <a:spcAft>
                <a:spcPct val="0"/>
              </a:spcAft>
              <a:buClr>
                <a:schemeClr val="accent1"/>
              </a:buClr>
              <a:buFont typeface="Arial" pitchFamily="34" charset="0"/>
              <a:buChar char="•"/>
              <a:defRPr sz="1900" kern="1200">
                <a:solidFill>
                  <a:schemeClr val="tx1"/>
                </a:solidFill>
                <a:latin typeface="+mn-lt"/>
                <a:ea typeface="+mn-ea"/>
                <a:cs typeface="+mn-cs"/>
              </a:defRPr>
            </a:lvl4pPr>
            <a:lvl5pPr marL="1393825" indent="-160338" algn="l" defTabSz="1071563"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mn-lt"/>
                <a:ea typeface="+mn-ea"/>
                <a:cs typeface="+mn-cs"/>
              </a:defRPr>
            </a:lvl5pPr>
            <a:lvl6pPr marL="160929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6pPr>
            <a:lvl7pPr marL="1823871"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7pPr>
            <a:lvl8pPr marL="2038444"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8pPr>
            <a:lvl9pPr marL="225301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9pPr>
          </a:lstStyle>
          <a:p>
            <a:pPr marL="659440" indent="-659440" eaLnBrk="1" hangingPunct="1">
              <a:spcBef>
                <a:spcPct val="0"/>
              </a:spcBef>
              <a:buNone/>
            </a:pPr>
            <a:r>
              <a:rPr lang="en-US" altLang="en-US" sz="1846" b="1" i="1">
                <a:cs typeface="Times New Roman" pitchFamily="18" charset="0"/>
              </a:rPr>
              <a:t>Exercise 2</a:t>
            </a:r>
            <a:endParaRPr lang="en-US" altLang="en-US" sz="1846" b="1" i="1" dirty="0">
              <a:cs typeface="Times New Roman" pitchFamily="18" charset="0"/>
            </a:endParaRPr>
          </a:p>
          <a:p>
            <a:pPr marL="659440" indent="-659440" eaLnBrk="1" hangingPunct="1">
              <a:spcBef>
                <a:spcPct val="0"/>
              </a:spcBef>
              <a:buNone/>
            </a:pPr>
            <a:r>
              <a:rPr lang="en-US" altLang="en-US" sz="1846" b="1" i="1" dirty="0">
                <a:solidFill>
                  <a:schemeClr val="tx2">
                    <a:lumMod val="20000"/>
                    <a:lumOff val="80000"/>
                  </a:schemeClr>
                </a:solidFill>
                <a:cs typeface="Times New Roman" pitchFamily="18" charset="0"/>
              </a:rPr>
              <a:t>1. Draw the AON Network Diagram</a:t>
            </a:r>
            <a:endParaRPr lang="en-US" altLang="en-US" sz="1846" b="1" i="1" dirty="0">
              <a:cs typeface="Times New Roman" pitchFamily="18" charset="0"/>
            </a:endParaRPr>
          </a:p>
          <a:p>
            <a:pPr marL="659440" indent="-659440" eaLnBrk="1" hangingPunct="1">
              <a:spcBef>
                <a:spcPct val="0"/>
              </a:spcBef>
              <a:buNone/>
            </a:pPr>
            <a:r>
              <a:rPr lang="en-US" altLang="en-US" sz="1846" b="1" i="1" dirty="0">
                <a:solidFill>
                  <a:srgbClr val="00B0F0"/>
                </a:solidFill>
                <a:cs typeface="Times New Roman" pitchFamily="18" charset="0"/>
              </a:rPr>
              <a:t>2. What is the Critical Path? </a:t>
            </a:r>
            <a:r>
              <a:rPr lang="en-US" altLang="en-US" sz="1846" b="1" i="1" dirty="0">
                <a:cs typeface="Times New Roman" pitchFamily="18" charset="0"/>
              </a:rPr>
              <a:t>(Critical Path)</a:t>
            </a:r>
            <a:endParaRPr lang="en-US" altLang="en-US" sz="1846" b="1" i="1" dirty="0">
              <a:solidFill>
                <a:srgbClr val="00B0F0"/>
              </a:solidFill>
              <a:cs typeface="Times New Roman" pitchFamily="18" charset="0"/>
            </a:endParaRPr>
          </a:p>
        </p:txBody>
      </p:sp>
      <p:sp>
        <p:nvSpPr>
          <p:cNvPr id="150531" name="Slide Number Placeholder 2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5C0EA15-8EF9-4EE7-AD52-E1E7A7C004D0}" type="slidenum">
              <a:rPr lang="en-US" altLang="en-US" sz="1477">
                <a:solidFill>
                  <a:srgbClr val="FFFFFF"/>
                </a:solidFill>
              </a:rPr>
              <a:pPr eaLnBrk="1" hangingPunct="1">
                <a:spcBef>
                  <a:spcPct val="0"/>
                </a:spcBef>
                <a:buClrTx/>
                <a:buSzTx/>
                <a:buFontTx/>
                <a:buNone/>
              </a:pPr>
              <a:t>155</a:t>
            </a:fld>
            <a:endParaRPr lang="en-US" altLang="en-US" sz="1477">
              <a:solidFill>
                <a:srgbClr val="FFFFFF"/>
              </a:solidFill>
            </a:endParaRPr>
          </a:p>
        </p:txBody>
      </p:sp>
      <p:sp>
        <p:nvSpPr>
          <p:cNvPr id="150537" name="Line 9"/>
          <p:cNvSpPr>
            <a:spLocks noChangeShapeType="1"/>
          </p:cNvSpPr>
          <p:nvPr/>
        </p:nvSpPr>
        <p:spPr bwMode="auto">
          <a:xfrm flipV="1">
            <a:off x="1921851" y="3087272"/>
            <a:ext cx="922460" cy="944000"/>
          </a:xfrm>
          <a:prstGeom prst="line">
            <a:avLst/>
          </a:prstGeom>
          <a:noFill/>
          <a:ln w="28575">
            <a:solidFill>
              <a:srgbClr val="FF0000"/>
            </a:solidFill>
            <a:prstDash val="sysDash"/>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8" name="Line 10"/>
          <p:cNvSpPr>
            <a:spLocks noChangeShapeType="1"/>
          </p:cNvSpPr>
          <p:nvPr/>
        </p:nvSpPr>
        <p:spPr bwMode="auto">
          <a:xfrm>
            <a:off x="1959952" y="4062046"/>
            <a:ext cx="884359" cy="84406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39" name="Line 11"/>
          <p:cNvSpPr>
            <a:spLocks noChangeShapeType="1"/>
          </p:cNvSpPr>
          <p:nvPr/>
        </p:nvSpPr>
        <p:spPr bwMode="auto">
          <a:xfrm flipV="1">
            <a:off x="6538546" y="4202722"/>
            <a:ext cx="1143000" cy="62132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1" name="Line 13"/>
          <p:cNvSpPr>
            <a:spLocks noChangeShapeType="1"/>
          </p:cNvSpPr>
          <p:nvPr/>
        </p:nvSpPr>
        <p:spPr bwMode="auto">
          <a:xfrm flipV="1">
            <a:off x="3873743" y="3058256"/>
            <a:ext cx="1199418" cy="1"/>
          </a:xfrm>
          <a:prstGeom prst="line">
            <a:avLst/>
          </a:prstGeom>
          <a:noFill/>
          <a:ln w="28575">
            <a:solidFill>
              <a:srgbClr val="FF0000"/>
            </a:solidFill>
            <a:prstDash val="sysDash"/>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r>
              <a:rPr lang="en-US" sz="1662"/>
              <a:t>4</a:t>
            </a:r>
            <a:endParaRPr lang="en-US" sz="1662" dirty="0"/>
          </a:p>
        </p:txBody>
      </p:sp>
      <p:sp>
        <p:nvSpPr>
          <p:cNvPr id="150542" name="Line 14"/>
          <p:cNvSpPr>
            <a:spLocks noChangeShapeType="1"/>
          </p:cNvSpPr>
          <p:nvPr/>
        </p:nvSpPr>
        <p:spPr bwMode="auto">
          <a:xfrm>
            <a:off x="3857185" y="4824046"/>
            <a:ext cx="827649" cy="58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3" name="Line 15"/>
          <p:cNvSpPr>
            <a:spLocks noChangeShapeType="1"/>
          </p:cNvSpPr>
          <p:nvPr/>
        </p:nvSpPr>
        <p:spPr bwMode="auto">
          <a:xfrm>
            <a:off x="6923941" y="3058256"/>
            <a:ext cx="817685" cy="652098"/>
          </a:xfrm>
          <a:prstGeom prst="line">
            <a:avLst/>
          </a:prstGeom>
          <a:noFill/>
          <a:ln w="28575">
            <a:solidFill>
              <a:srgbClr val="FF0000"/>
            </a:solidFill>
            <a:prstDash val="sysDash"/>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4" name="Line 16"/>
          <p:cNvSpPr>
            <a:spLocks noChangeShapeType="1"/>
          </p:cNvSpPr>
          <p:nvPr/>
        </p:nvSpPr>
        <p:spPr bwMode="auto">
          <a:xfrm>
            <a:off x="6119445" y="3058256"/>
            <a:ext cx="804496" cy="1"/>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7" name="Line 19"/>
          <p:cNvSpPr>
            <a:spLocks noChangeShapeType="1"/>
          </p:cNvSpPr>
          <p:nvPr/>
        </p:nvSpPr>
        <p:spPr bwMode="auto">
          <a:xfrm>
            <a:off x="5700346" y="4824046"/>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8" name="Line 20"/>
          <p:cNvSpPr>
            <a:spLocks noChangeShapeType="1"/>
          </p:cNvSpPr>
          <p:nvPr/>
        </p:nvSpPr>
        <p:spPr bwMode="auto">
          <a:xfrm flipV="1">
            <a:off x="4709746" y="4031272"/>
            <a:ext cx="2931" cy="14990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49" name="Line 21"/>
          <p:cNvSpPr>
            <a:spLocks noChangeShapeType="1"/>
          </p:cNvSpPr>
          <p:nvPr/>
        </p:nvSpPr>
        <p:spPr bwMode="auto">
          <a:xfrm flipV="1">
            <a:off x="4712677" y="4031272"/>
            <a:ext cx="126755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0" name="Line 22"/>
          <p:cNvSpPr>
            <a:spLocks noChangeShapeType="1"/>
          </p:cNvSpPr>
          <p:nvPr/>
        </p:nvSpPr>
        <p:spPr bwMode="auto">
          <a:xfrm>
            <a:off x="4709746" y="5527431"/>
            <a:ext cx="1371600" cy="293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1" name="Text Box 23"/>
          <p:cNvSpPr txBox="1">
            <a:spLocks noChangeArrowheads="1"/>
          </p:cNvSpPr>
          <p:nvPr/>
        </p:nvSpPr>
        <p:spPr bwMode="auto">
          <a:xfrm>
            <a:off x="4735390" y="3762886"/>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defPPr>
              <a:defRPr lang="en-US"/>
            </a:defPPr>
            <a:lvl1pPr rtl="1" eaLnBrk="1" hangingPunct="1">
              <a:spcBef>
                <a:spcPct val="50000"/>
              </a:spcBef>
              <a:buClrTx/>
              <a:buSzTx/>
              <a:buFontTx/>
              <a:buNone/>
              <a:defRPr sz="1600">
                <a:solidFill>
                  <a:schemeClr val="tx2"/>
                </a:solidFill>
                <a:latin typeface="Comic Sans MS" pitchFamily="66" charset="0"/>
              </a:defRPr>
            </a:lvl1pPr>
            <a:lvl2pPr marL="742950" indent="-285750" eaLnBrk="0" hangingPunct="0">
              <a:spcBef>
                <a:spcPct val="20000"/>
              </a:spcBef>
              <a:buClr>
                <a:schemeClr val="accent1"/>
              </a:buClr>
              <a:buSzPct val="85000"/>
              <a:buFont typeface="Arial" pitchFamily="34" charset="0"/>
              <a:buChar char="•"/>
              <a:defRPr sz="2300"/>
            </a:lvl2pPr>
            <a:lvl3pPr marL="1143000" indent="-228600" eaLnBrk="0" hangingPunct="0">
              <a:spcBef>
                <a:spcPct val="20000"/>
              </a:spcBef>
              <a:buClr>
                <a:schemeClr val="accent1"/>
              </a:buClr>
              <a:buSzPct val="90000"/>
              <a:buFont typeface="Arial" pitchFamily="34" charset="0"/>
              <a:buChar char="•"/>
              <a:defRPr sz="2100"/>
            </a:lvl3pPr>
            <a:lvl4pPr marL="1600200" indent="-228600" eaLnBrk="0" hangingPunct="0">
              <a:spcBef>
                <a:spcPct val="20000"/>
              </a:spcBef>
              <a:buClr>
                <a:schemeClr val="accent1"/>
              </a:buClr>
              <a:buFont typeface="Arial" pitchFamily="34" charset="0"/>
              <a:buChar char="•"/>
              <a:defRPr sz="1900"/>
            </a:lvl4pPr>
            <a:lvl5pPr marL="2057400" indent="-228600" eaLnBrk="0" hangingPunct="0">
              <a:spcBef>
                <a:spcPct val="20000"/>
              </a:spcBef>
              <a:buClr>
                <a:schemeClr val="accent1"/>
              </a:buClr>
              <a:buSzPct val="100000"/>
              <a:buFont typeface="Arial" pitchFamily="34" charset="0"/>
              <a:buChar char="•"/>
              <a:defRPr sz="1600"/>
            </a:lvl5pPr>
            <a:lvl6pPr marL="2514600" indent="-228600" eaLnBrk="0" fontAlgn="base" hangingPunct="0">
              <a:spcBef>
                <a:spcPct val="20000"/>
              </a:spcBef>
              <a:spcAft>
                <a:spcPct val="0"/>
              </a:spcAft>
              <a:buClr>
                <a:schemeClr val="accent1"/>
              </a:buClr>
              <a:buSzPct val="100000"/>
              <a:buFont typeface="Arial" pitchFamily="34" charset="0"/>
              <a:buChar char="•"/>
              <a:defRPr sz="1600"/>
            </a:lvl6pPr>
            <a:lvl7pPr marL="2971800" indent="-228600" eaLnBrk="0" fontAlgn="base" hangingPunct="0">
              <a:spcBef>
                <a:spcPct val="20000"/>
              </a:spcBef>
              <a:spcAft>
                <a:spcPct val="0"/>
              </a:spcAft>
              <a:buClr>
                <a:schemeClr val="accent1"/>
              </a:buClr>
              <a:buSzPct val="100000"/>
              <a:buFont typeface="Arial" pitchFamily="34" charset="0"/>
              <a:buChar char="•"/>
              <a:defRPr sz="1600"/>
            </a:lvl7pPr>
            <a:lvl8pPr marL="3429000" indent="-228600" eaLnBrk="0" fontAlgn="base" hangingPunct="0">
              <a:spcBef>
                <a:spcPct val="20000"/>
              </a:spcBef>
              <a:spcAft>
                <a:spcPct val="0"/>
              </a:spcAft>
              <a:buClr>
                <a:schemeClr val="accent1"/>
              </a:buClr>
              <a:buSzPct val="100000"/>
              <a:buFont typeface="Arial" pitchFamily="34" charset="0"/>
              <a:buChar char="•"/>
              <a:defRPr sz="1600"/>
            </a:lvl8pPr>
            <a:lvl9pPr marL="3886200" indent="-228600" eaLnBrk="0" fontAlgn="base" hangingPunct="0">
              <a:spcBef>
                <a:spcPct val="20000"/>
              </a:spcBef>
              <a:spcAft>
                <a:spcPct val="0"/>
              </a:spcAft>
              <a:buClr>
                <a:schemeClr val="accent1"/>
              </a:buClr>
              <a:buSzPct val="100000"/>
              <a:buFont typeface="Arial" pitchFamily="34" charset="0"/>
              <a:buChar char="•"/>
              <a:defRPr sz="1600"/>
            </a:lvl9pPr>
          </a:lstStyle>
          <a:p>
            <a:r>
              <a:rPr lang="en-US" altLang="en-US" sz="1477" dirty="0"/>
              <a:t>SS</a:t>
            </a:r>
          </a:p>
        </p:txBody>
      </p:sp>
      <p:sp>
        <p:nvSpPr>
          <p:cNvPr id="150553" name="Line 25"/>
          <p:cNvSpPr>
            <a:spLocks noChangeShapeType="1"/>
          </p:cNvSpPr>
          <p:nvPr/>
        </p:nvSpPr>
        <p:spPr bwMode="auto">
          <a:xfrm>
            <a:off x="7058757" y="4031273"/>
            <a:ext cx="6227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0554" name="Line 26"/>
          <p:cNvSpPr>
            <a:spLocks noChangeShapeType="1"/>
          </p:cNvSpPr>
          <p:nvPr/>
        </p:nvSpPr>
        <p:spPr bwMode="auto">
          <a:xfrm flipV="1">
            <a:off x="7107115" y="4399964"/>
            <a:ext cx="660888" cy="113039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graphicFrame>
        <p:nvGraphicFramePr>
          <p:cNvPr id="7" name="Table 6"/>
          <p:cNvGraphicFramePr>
            <a:graphicFrameLocks noGrp="1"/>
          </p:cNvGraphicFramePr>
          <p:nvPr/>
        </p:nvGraphicFramePr>
        <p:xfrm>
          <a:off x="938578" y="3693649"/>
          <a:ext cx="1021374" cy="675249"/>
        </p:xfrm>
        <a:graphic>
          <a:graphicData uri="http://schemas.openxmlformats.org/drawingml/2006/table">
            <a:tbl>
              <a:tblPr firstRow="1" bandRow="1">
                <a:effectLst>
                  <a:outerShdw blurRad="50800" dist="38100" dir="8100000" algn="tr" rotWithShape="0">
                    <a:srgbClr val="FF0000"/>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Start</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1" name="Table 50"/>
          <p:cNvGraphicFramePr>
            <a:graphicFrameLocks noGrp="1"/>
          </p:cNvGraphicFramePr>
          <p:nvPr/>
        </p:nvGraphicFramePr>
        <p:xfrm>
          <a:off x="2844310" y="2703635"/>
          <a:ext cx="1021374" cy="675249"/>
        </p:xfrm>
        <a:graphic>
          <a:graphicData uri="http://schemas.openxmlformats.org/drawingml/2006/table">
            <a:tbl>
              <a:tblPr firstRow="1" bandRow="1">
                <a:effectLst>
                  <a:outerShdw blurRad="50800" dist="38100" dir="8100000" algn="tr" rotWithShape="0">
                    <a:srgbClr val="FF0000"/>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A</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2" name="Table 51"/>
          <p:cNvGraphicFramePr>
            <a:graphicFrameLocks noGrp="1"/>
          </p:cNvGraphicFramePr>
          <p:nvPr/>
        </p:nvGraphicFramePr>
        <p:xfrm>
          <a:off x="5098072" y="2688958"/>
          <a:ext cx="1021374" cy="675249"/>
        </p:xfrm>
        <a:graphic>
          <a:graphicData uri="http://schemas.openxmlformats.org/drawingml/2006/table">
            <a:tbl>
              <a:tblPr firstRow="1" bandRow="1">
                <a:effectLst>
                  <a:outerShdw blurRad="50800" dist="38100" dir="8100000" algn="tr" rotWithShape="0">
                    <a:srgbClr val="FF0000"/>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B</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3" name="Table 52"/>
          <p:cNvGraphicFramePr>
            <a:graphicFrameLocks noGrp="1"/>
          </p:cNvGraphicFramePr>
          <p:nvPr/>
        </p:nvGraphicFramePr>
        <p:xfrm>
          <a:off x="2835811" y="4529650"/>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C</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4" name="Table 53"/>
          <p:cNvGraphicFramePr>
            <a:graphicFrameLocks noGrp="1"/>
          </p:cNvGraphicFramePr>
          <p:nvPr/>
        </p:nvGraphicFramePr>
        <p:xfrm>
          <a:off x="4698022" y="4508988"/>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D</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6</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5" name="Table 54"/>
          <p:cNvGraphicFramePr>
            <a:graphicFrameLocks noGrp="1"/>
          </p:cNvGraphicFramePr>
          <p:nvPr/>
        </p:nvGraphicFramePr>
        <p:xfrm>
          <a:off x="6027859" y="369364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1</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E</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3</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6" name="Table 55"/>
          <p:cNvGraphicFramePr>
            <a:graphicFrameLocks noGrp="1"/>
          </p:cNvGraphicFramePr>
          <p:nvPr/>
        </p:nvGraphicFramePr>
        <p:xfrm>
          <a:off x="6085741" y="5192737"/>
          <a:ext cx="1021374" cy="675249"/>
        </p:xfrm>
        <a:graphic>
          <a:graphicData uri="http://schemas.openxmlformats.org/drawingml/2006/table">
            <a:tbl>
              <a:tblPr firstRow="1" bandRow="1">
                <a:effectLst>
                  <a:outerShdw blurRad="50800" dist="38100" dir="8100000" algn="tr" rotWithShape="0">
                    <a:prstClr val="black">
                      <a:alpha val="40000"/>
                    </a:prstClr>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4</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5</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F</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6</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7</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graphicFrame>
        <p:nvGraphicFramePr>
          <p:cNvPr id="57" name="Table 56"/>
          <p:cNvGraphicFramePr>
            <a:graphicFrameLocks noGrp="1"/>
          </p:cNvGraphicFramePr>
          <p:nvPr/>
        </p:nvGraphicFramePr>
        <p:xfrm>
          <a:off x="7741626" y="3693649"/>
          <a:ext cx="1021374" cy="675249"/>
        </p:xfrm>
        <a:graphic>
          <a:graphicData uri="http://schemas.openxmlformats.org/drawingml/2006/table">
            <a:tbl>
              <a:tblPr firstRow="1" bandRow="1">
                <a:effectLst>
                  <a:outerShdw blurRad="50800" dist="38100" dir="8100000" algn="tr" rotWithShape="0">
                    <a:srgbClr val="FF0000"/>
                  </a:outerShdw>
                </a:effectLst>
                <a:tableStyleId>{5940675A-B579-460E-94D1-54222C63F5DA}</a:tableStyleId>
              </a:tblPr>
              <a:tblGrid>
                <a:gridCol w="324205">
                  <a:extLst>
                    <a:ext uri="{9D8B030D-6E8A-4147-A177-3AD203B41FA5}">
                      <a16:colId xmlns:a16="http://schemas.microsoft.com/office/drawing/2014/main" val="20000"/>
                    </a:ext>
                  </a:extLst>
                </a:gridCol>
                <a:gridCol w="352344">
                  <a:extLst>
                    <a:ext uri="{9D8B030D-6E8A-4147-A177-3AD203B41FA5}">
                      <a16:colId xmlns:a16="http://schemas.microsoft.com/office/drawing/2014/main" val="20001"/>
                    </a:ext>
                  </a:extLst>
                </a:gridCol>
                <a:gridCol w="344825">
                  <a:extLst>
                    <a:ext uri="{9D8B030D-6E8A-4147-A177-3AD203B41FA5}">
                      <a16:colId xmlns:a16="http://schemas.microsoft.com/office/drawing/2014/main" val="20002"/>
                    </a:ext>
                  </a:extLst>
                </a:gridCol>
              </a:tblGrid>
              <a:tr h="225083">
                <a:tc>
                  <a:txBody>
                    <a:bodyPr/>
                    <a:lstStyle/>
                    <a:p>
                      <a:pPr algn="ctr"/>
                      <a:r>
                        <a:rPr lang="en-US" sz="900" dirty="0"/>
                        <a:t>8</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2</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9</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0"/>
                  </a:ext>
                </a:extLst>
              </a:tr>
              <a:tr h="225083">
                <a:tc gridSpan="3">
                  <a:txBody>
                    <a:bodyPr/>
                    <a:lstStyle/>
                    <a:p>
                      <a:pPr algn="ctr"/>
                      <a:r>
                        <a:rPr lang="en-US" sz="900" dirty="0"/>
                        <a:t>Activity G</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hMerge="1">
                  <a:txBody>
                    <a:bodyPr/>
                    <a:lstStyle/>
                    <a:p>
                      <a:endParaRPr lang="en-US" sz="600" dirty="0"/>
                    </a:p>
                  </a:txBody>
                  <a:tcPr/>
                </a:tc>
                <a:tc hMerge="1">
                  <a:txBody>
                    <a:bodyPr/>
                    <a:lstStyle/>
                    <a:p>
                      <a:endParaRPr lang="en-US" sz="600" dirty="0"/>
                    </a:p>
                  </a:txBody>
                  <a:tcPr/>
                </a:tc>
                <a:extLst>
                  <a:ext uri="{0D108BD9-81ED-4DB2-BD59-A6C34878D82A}">
                    <a16:rowId xmlns:a16="http://schemas.microsoft.com/office/drawing/2014/main" val="10001"/>
                  </a:ext>
                </a:extLst>
              </a:tr>
              <a:tr h="225083">
                <a:tc>
                  <a:txBody>
                    <a:bodyPr/>
                    <a:lstStyle/>
                    <a:p>
                      <a:pPr algn="ctr"/>
                      <a:r>
                        <a:rPr lang="en-US" sz="900" dirty="0"/>
                        <a:t>8</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0</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tc>
                  <a:txBody>
                    <a:bodyPr/>
                    <a:lstStyle/>
                    <a:p>
                      <a:pPr algn="ctr"/>
                      <a:r>
                        <a:rPr lang="en-US" sz="900" dirty="0"/>
                        <a:t>9</a:t>
                      </a:r>
                    </a:p>
                  </a:txBody>
                  <a:tcPr marL="84406" marR="84406" marT="42203" marB="42203">
                    <a:gradFill>
                      <a:gsLst>
                        <a:gs pos="0">
                          <a:schemeClr val="accent1">
                            <a:lumMod val="60000"/>
                            <a:lumOff val="40000"/>
                          </a:schemeClr>
                        </a:gs>
                        <a:gs pos="34000">
                          <a:schemeClr val="accent1">
                            <a:lumMod val="40000"/>
                            <a:lumOff val="60000"/>
                          </a:schemeClr>
                        </a:gs>
                        <a:gs pos="70000">
                          <a:schemeClr val="accent1">
                            <a:lumMod val="20000"/>
                            <a:lumOff val="80000"/>
                          </a:schemeClr>
                        </a:gs>
                        <a:gs pos="100000">
                          <a:schemeClr val="bg1"/>
                        </a:gs>
                      </a:gsLst>
                      <a:path path="circle">
                        <a:fillToRect l="100000" t="100000" r="100000" b="100000"/>
                      </a:path>
                    </a:gradFill>
                  </a:tcPr>
                </a:tc>
                <a:extLst>
                  <a:ext uri="{0D108BD9-81ED-4DB2-BD59-A6C34878D82A}">
                    <a16:rowId xmlns:a16="http://schemas.microsoft.com/office/drawing/2014/main" val="10002"/>
                  </a:ext>
                </a:extLst>
              </a:tr>
            </a:tbl>
          </a:graphicData>
        </a:graphic>
      </p:graphicFrame>
      <p:sp>
        <p:nvSpPr>
          <p:cNvPr id="59" name="Text Box 23"/>
          <p:cNvSpPr txBox="1">
            <a:spLocks noChangeArrowheads="1"/>
          </p:cNvSpPr>
          <p:nvPr/>
        </p:nvSpPr>
        <p:spPr bwMode="auto">
          <a:xfrm>
            <a:off x="4876067" y="5477607"/>
            <a:ext cx="675543" cy="3273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477" dirty="0">
                <a:solidFill>
                  <a:schemeClr val="tx2"/>
                </a:solidFill>
                <a:latin typeface="Comic Sans MS" pitchFamily="66" charset="0"/>
              </a:rPr>
              <a:t>SS</a:t>
            </a:r>
          </a:p>
        </p:txBody>
      </p:sp>
      <p:sp>
        <p:nvSpPr>
          <p:cNvPr id="28" name="Title 2">
            <a:extLst>
              <a:ext uri="{FF2B5EF4-FFF2-40B4-BE49-F238E27FC236}">
                <a16:creationId xmlns:a16="http://schemas.microsoft.com/office/drawing/2014/main" id="{55D528F2-A10B-4980-B746-2441EB136986}"/>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Tree>
    <p:extLst>
      <p:ext uri="{BB962C8B-B14F-4D97-AF65-F5344CB8AC3E}">
        <p14:creationId xmlns:p14="http://schemas.microsoft.com/office/powerpoint/2010/main" val="34711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body" sz="half" idx="1"/>
          </p:nvPr>
        </p:nvSpPr>
        <p:spPr>
          <a:xfrm>
            <a:off x="533400" y="356823"/>
            <a:ext cx="8493369" cy="518746"/>
          </a:xfrm>
          <a:noFill/>
        </p:spPr>
        <p:txBody>
          <a:bodyPr/>
          <a:lstStyle/>
          <a:p>
            <a:pPr marL="659440" indent="-659440"/>
            <a:r>
              <a:rPr lang="en-US" altLang="en-US" sz="2677" dirty="0">
                <a:solidFill>
                  <a:schemeClr val="tx2"/>
                </a:solidFill>
                <a:latin typeface="Times New Roman" pitchFamily="18" charset="0"/>
                <a:cs typeface="Times New Roman" pitchFamily="18" charset="0"/>
              </a:rPr>
              <a:t>Crashing Cost</a:t>
            </a:r>
          </a:p>
        </p:txBody>
      </p:sp>
      <p:graphicFrame>
        <p:nvGraphicFramePr>
          <p:cNvPr id="70671" name="Group 15"/>
          <p:cNvGraphicFramePr>
            <a:graphicFrameLocks noGrp="1"/>
          </p:cNvGraphicFramePr>
          <p:nvPr>
            <p:ph sz="half" idx="2"/>
            <p:extLst>
              <p:ext uri="{D42A27DB-BD31-4B8C-83A1-F6EECF244321}">
                <p14:modId xmlns:p14="http://schemas.microsoft.com/office/powerpoint/2010/main" val="1274327741"/>
              </p:ext>
            </p:extLst>
          </p:nvPr>
        </p:nvGraphicFramePr>
        <p:xfrm>
          <a:off x="539994" y="3269838"/>
          <a:ext cx="8480180" cy="2203939"/>
        </p:xfrm>
        <a:graphic>
          <a:graphicData uri="http://schemas.openxmlformats.org/drawingml/2006/table">
            <a:tbl>
              <a:tblPr rtl="1"/>
              <a:tblGrid>
                <a:gridCol w="1559171">
                  <a:extLst>
                    <a:ext uri="{9D8B030D-6E8A-4147-A177-3AD203B41FA5}">
                      <a16:colId xmlns:a16="http://schemas.microsoft.com/office/drawing/2014/main" val="20000"/>
                    </a:ext>
                  </a:extLst>
                </a:gridCol>
                <a:gridCol w="1559171">
                  <a:extLst>
                    <a:ext uri="{9D8B030D-6E8A-4147-A177-3AD203B41FA5}">
                      <a16:colId xmlns:a16="http://schemas.microsoft.com/office/drawing/2014/main" val="20001"/>
                    </a:ext>
                  </a:extLst>
                </a:gridCol>
                <a:gridCol w="1560761">
                  <a:extLst>
                    <a:ext uri="{9D8B030D-6E8A-4147-A177-3AD203B41FA5}">
                      <a16:colId xmlns:a16="http://schemas.microsoft.com/office/drawing/2014/main" val="20002"/>
                    </a:ext>
                  </a:extLst>
                </a:gridCol>
                <a:gridCol w="1192400">
                  <a:extLst>
                    <a:ext uri="{9D8B030D-6E8A-4147-A177-3AD203B41FA5}">
                      <a16:colId xmlns:a16="http://schemas.microsoft.com/office/drawing/2014/main" val="20003"/>
                    </a:ext>
                  </a:extLst>
                </a:gridCol>
                <a:gridCol w="1467083">
                  <a:extLst>
                    <a:ext uri="{9D8B030D-6E8A-4147-A177-3AD203B41FA5}">
                      <a16:colId xmlns:a16="http://schemas.microsoft.com/office/drawing/2014/main" val="20004"/>
                    </a:ext>
                  </a:extLst>
                </a:gridCol>
                <a:gridCol w="1141594">
                  <a:extLst>
                    <a:ext uri="{9D8B030D-6E8A-4147-A177-3AD203B41FA5}">
                      <a16:colId xmlns:a16="http://schemas.microsoft.com/office/drawing/2014/main" val="20005"/>
                    </a:ext>
                  </a:extLst>
                </a:gridCol>
              </a:tblGrid>
              <a:tr h="61399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2"/>
                          </a:solidFill>
                          <a:effectLst/>
                          <a:latin typeface="Times New Roman" pitchFamily="18" charset="0"/>
                          <a:cs typeface="Times New Roman" pitchFamily="18" charset="0"/>
                        </a:rPr>
                        <a:t>Crash cost / day</a:t>
                      </a:r>
                    </a:p>
                  </a:txBody>
                  <a:tcPr marL="91455" marR="91455" marT="42203" marB="422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Crash cost $</a:t>
                      </a:r>
                    </a:p>
                  </a:txBody>
                  <a:tcPr marL="91455" marR="91455"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Normal cost $</a:t>
                      </a:r>
                    </a:p>
                  </a:txBody>
                  <a:tcPr marL="91455" marR="91455"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Crash duration</a:t>
                      </a:r>
                    </a:p>
                  </a:txBody>
                  <a:tcPr marL="91455" marR="91455"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Normal duration</a:t>
                      </a:r>
                    </a:p>
                  </a:txBody>
                  <a:tcPr marL="91455" marR="91455"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2"/>
                          </a:solidFill>
                          <a:effectLst/>
                          <a:latin typeface="Times New Roman" pitchFamily="18" charset="0"/>
                          <a:cs typeface="Times New Roman" pitchFamily="18" charset="0"/>
                        </a:rPr>
                        <a:t>Activity</a:t>
                      </a:r>
                    </a:p>
                  </a:txBody>
                  <a:tcPr marL="91455" marR="91455" marT="42203" marB="422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71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1000</a:t>
                      </a:r>
                    </a:p>
                  </a:txBody>
                  <a:tcPr marL="91455" marR="91455" marT="42203" marB="422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8000</a:t>
                      </a:r>
                    </a:p>
                  </a:txBody>
                  <a:tcPr marL="91455" marR="91455"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6000</a:t>
                      </a:r>
                    </a:p>
                  </a:txBody>
                  <a:tcPr marL="91455" marR="91455"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2</a:t>
                      </a:r>
                    </a:p>
                  </a:txBody>
                  <a:tcPr marL="91455" marR="91455"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4</a:t>
                      </a:r>
                    </a:p>
                  </a:txBody>
                  <a:tcPr marL="91455" marR="91455"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2"/>
                          </a:solidFill>
                          <a:effectLst/>
                          <a:latin typeface="Times New Roman" pitchFamily="18" charset="0"/>
                          <a:cs typeface="Times New Roman" pitchFamily="18" charset="0"/>
                        </a:rPr>
                        <a:t>A</a:t>
                      </a:r>
                    </a:p>
                  </a:txBody>
                  <a:tcPr marL="91455" marR="91455" marT="42203" marB="422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41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750</a:t>
                      </a:r>
                    </a:p>
                  </a:txBody>
                  <a:tcPr marL="91455" marR="91455" marT="42203" marB="422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5750</a:t>
                      </a:r>
                    </a:p>
                  </a:txBody>
                  <a:tcPr marL="91455" marR="91455"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5000</a:t>
                      </a:r>
                    </a:p>
                  </a:txBody>
                  <a:tcPr marL="91455" marR="91455"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4</a:t>
                      </a:r>
                    </a:p>
                  </a:txBody>
                  <a:tcPr marL="91455" marR="91455"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5</a:t>
                      </a:r>
                    </a:p>
                  </a:txBody>
                  <a:tcPr marL="91455" marR="91455"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2"/>
                          </a:solidFill>
                          <a:effectLst/>
                          <a:latin typeface="Times New Roman" pitchFamily="18" charset="0"/>
                          <a:cs typeface="Times New Roman" pitchFamily="18" charset="0"/>
                        </a:rPr>
                        <a:t>B</a:t>
                      </a:r>
                    </a:p>
                  </a:txBody>
                  <a:tcPr marL="91455" marR="91455" marT="42203" marB="422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5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500</a:t>
                      </a:r>
                    </a:p>
                  </a:txBody>
                  <a:tcPr marL="91455" marR="91455" marT="42203" marB="422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8500</a:t>
                      </a:r>
                    </a:p>
                  </a:txBody>
                  <a:tcPr marL="91455" marR="91455"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8000</a:t>
                      </a:r>
                    </a:p>
                  </a:txBody>
                  <a:tcPr marL="91455" marR="91455"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6</a:t>
                      </a:r>
                    </a:p>
                  </a:txBody>
                  <a:tcPr marL="91455" marR="91455"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7</a:t>
                      </a:r>
                    </a:p>
                  </a:txBody>
                  <a:tcPr marL="91455" marR="91455"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2"/>
                          </a:solidFill>
                          <a:effectLst/>
                          <a:latin typeface="Times New Roman" pitchFamily="18" charset="0"/>
                          <a:cs typeface="Times New Roman" pitchFamily="18" charset="0"/>
                        </a:rPr>
                        <a:t>C</a:t>
                      </a:r>
                    </a:p>
                  </a:txBody>
                  <a:tcPr marL="91455" marR="91455" marT="42203" marB="422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2000</a:t>
                      </a:r>
                    </a:p>
                  </a:txBody>
                  <a:tcPr marL="91455" marR="91455" marT="42203" marB="422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8000</a:t>
                      </a:r>
                    </a:p>
                  </a:txBody>
                  <a:tcPr marL="91455" marR="91455"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6000</a:t>
                      </a:r>
                    </a:p>
                  </a:txBody>
                  <a:tcPr marL="91455" marR="91455"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4</a:t>
                      </a:r>
                    </a:p>
                  </a:txBody>
                  <a:tcPr marL="91455" marR="91455"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2"/>
                          </a:solidFill>
                          <a:effectLst/>
                          <a:latin typeface="Times New Roman" pitchFamily="18" charset="0"/>
                          <a:cs typeface="Times New Roman" pitchFamily="18" charset="0"/>
                        </a:rPr>
                        <a:t>5</a:t>
                      </a:r>
                    </a:p>
                  </a:txBody>
                  <a:tcPr marL="91455" marR="91455"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2"/>
                          </a:solidFill>
                          <a:effectLst/>
                          <a:latin typeface="Times New Roman" pitchFamily="18" charset="0"/>
                          <a:cs typeface="Times New Roman" pitchFamily="18" charset="0"/>
                        </a:rPr>
                        <a:t>D</a:t>
                      </a:r>
                    </a:p>
                  </a:txBody>
                  <a:tcPr marL="91455" marR="91455" marT="42203" marB="422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55695" name="Oval 3"/>
          <p:cNvSpPr>
            <a:spLocks noChangeArrowheads="1"/>
          </p:cNvSpPr>
          <p:nvPr/>
        </p:nvSpPr>
        <p:spPr bwMode="auto">
          <a:xfrm>
            <a:off x="3799742" y="1447800"/>
            <a:ext cx="228600" cy="211015"/>
          </a:xfrm>
          <a:prstGeom prst="ellipse">
            <a:avLst/>
          </a:prstGeom>
          <a:solidFill>
            <a:schemeClr val="accent1"/>
          </a:solidFill>
          <a:ln w="9525">
            <a:solidFill>
              <a:schemeClr val="tx2"/>
            </a:solidFill>
            <a:round/>
            <a:headEnd/>
            <a:tailEnd/>
          </a:ln>
        </p:spPr>
        <p:txBody>
          <a:bodyPr wrap="none"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spcBef>
                <a:spcPct val="0"/>
              </a:spcBef>
              <a:buClrTx/>
              <a:buSzTx/>
              <a:buFontTx/>
              <a:buNone/>
            </a:pPr>
            <a:endParaRPr lang="en-US" altLang="en-US" sz="1939"/>
          </a:p>
        </p:txBody>
      </p:sp>
      <p:sp>
        <p:nvSpPr>
          <p:cNvPr id="155696" name="Oval 4"/>
          <p:cNvSpPr>
            <a:spLocks noChangeArrowheads="1"/>
          </p:cNvSpPr>
          <p:nvPr/>
        </p:nvSpPr>
        <p:spPr bwMode="auto">
          <a:xfrm>
            <a:off x="2819400" y="2009043"/>
            <a:ext cx="228600" cy="211015"/>
          </a:xfrm>
          <a:prstGeom prst="ellipse">
            <a:avLst/>
          </a:prstGeom>
          <a:solidFill>
            <a:schemeClr val="accent1"/>
          </a:solidFill>
          <a:ln w="9525">
            <a:solidFill>
              <a:schemeClr val="tx2"/>
            </a:solidFill>
            <a:round/>
            <a:headEnd/>
            <a:tailEnd/>
          </a:ln>
        </p:spPr>
        <p:txBody>
          <a:bodyPr wrap="none"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spcBef>
                <a:spcPct val="0"/>
              </a:spcBef>
              <a:buClrTx/>
              <a:buSzTx/>
              <a:buFontTx/>
              <a:buNone/>
            </a:pPr>
            <a:endParaRPr lang="en-US" altLang="en-US" sz="1939"/>
          </a:p>
        </p:txBody>
      </p:sp>
      <p:sp>
        <p:nvSpPr>
          <p:cNvPr id="155697" name="Oval 5"/>
          <p:cNvSpPr>
            <a:spLocks noChangeArrowheads="1"/>
          </p:cNvSpPr>
          <p:nvPr/>
        </p:nvSpPr>
        <p:spPr bwMode="auto">
          <a:xfrm>
            <a:off x="6324600" y="2009043"/>
            <a:ext cx="228600" cy="211015"/>
          </a:xfrm>
          <a:prstGeom prst="ellipse">
            <a:avLst/>
          </a:prstGeom>
          <a:solidFill>
            <a:schemeClr val="accent1"/>
          </a:solidFill>
          <a:ln w="9525">
            <a:solidFill>
              <a:schemeClr val="tx2"/>
            </a:solidFill>
            <a:round/>
            <a:headEnd/>
            <a:tailEnd/>
          </a:ln>
        </p:spPr>
        <p:txBody>
          <a:bodyPr wrap="none"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spcBef>
                <a:spcPct val="0"/>
              </a:spcBef>
              <a:buClrTx/>
              <a:buSzTx/>
              <a:buFontTx/>
              <a:buNone/>
            </a:pPr>
            <a:endParaRPr lang="en-US" altLang="en-US" sz="1939"/>
          </a:p>
        </p:txBody>
      </p:sp>
      <p:sp>
        <p:nvSpPr>
          <p:cNvPr id="155698" name="Oval 6"/>
          <p:cNvSpPr>
            <a:spLocks noChangeArrowheads="1"/>
          </p:cNvSpPr>
          <p:nvPr/>
        </p:nvSpPr>
        <p:spPr bwMode="auto">
          <a:xfrm>
            <a:off x="4800600" y="2009043"/>
            <a:ext cx="228600" cy="211015"/>
          </a:xfrm>
          <a:prstGeom prst="ellipse">
            <a:avLst/>
          </a:prstGeom>
          <a:solidFill>
            <a:schemeClr val="accent1"/>
          </a:solidFill>
          <a:ln w="9525">
            <a:solidFill>
              <a:schemeClr val="tx2"/>
            </a:solidFill>
            <a:round/>
            <a:headEnd/>
            <a:tailEnd/>
          </a:ln>
        </p:spPr>
        <p:txBody>
          <a:bodyPr wrap="none"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spcBef>
                <a:spcPct val="0"/>
              </a:spcBef>
              <a:buClrTx/>
              <a:buSzTx/>
              <a:buFontTx/>
              <a:buNone/>
            </a:pPr>
            <a:endParaRPr lang="en-US" altLang="en-US" sz="1939"/>
          </a:p>
        </p:txBody>
      </p:sp>
      <p:sp>
        <p:nvSpPr>
          <p:cNvPr id="155699" name="Line 7"/>
          <p:cNvSpPr>
            <a:spLocks noChangeShapeType="1"/>
          </p:cNvSpPr>
          <p:nvPr/>
        </p:nvSpPr>
        <p:spPr bwMode="auto">
          <a:xfrm flipV="1">
            <a:off x="3048000" y="1594338"/>
            <a:ext cx="762000" cy="492369"/>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5700" name="Line 8"/>
          <p:cNvSpPr>
            <a:spLocks noChangeShapeType="1"/>
          </p:cNvSpPr>
          <p:nvPr/>
        </p:nvSpPr>
        <p:spPr bwMode="auto">
          <a:xfrm>
            <a:off x="3048000" y="2157046"/>
            <a:ext cx="1752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5701" name="Line 9"/>
          <p:cNvSpPr>
            <a:spLocks noChangeShapeType="1"/>
          </p:cNvSpPr>
          <p:nvPr/>
        </p:nvSpPr>
        <p:spPr bwMode="auto">
          <a:xfrm>
            <a:off x="5029200" y="2157046"/>
            <a:ext cx="1295400"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5702" name="Line 10"/>
          <p:cNvSpPr>
            <a:spLocks noChangeShapeType="1"/>
          </p:cNvSpPr>
          <p:nvPr/>
        </p:nvSpPr>
        <p:spPr bwMode="auto">
          <a:xfrm>
            <a:off x="4038600" y="1578218"/>
            <a:ext cx="762000" cy="492369"/>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155703" name="Text Box 11"/>
          <p:cNvSpPr txBox="1">
            <a:spLocks noChangeArrowheads="1"/>
          </p:cNvSpPr>
          <p:nvPr/>
        </p:nvSpPr>
        <p:spPr bwMode="auto">
          <a:xfrm>
            <a:off x="4267200" y="1453661"/>
            <a:ext cx="304800" cy="398416"/>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a:solidFill>
                  <a:schemeClr val="tx2"/>
                </a:solidFill>
              </a:rPr>
              <a:t>B</a:t>
            </a:r>
          </a:p>
        </p:txBody>
      </p:sp>
      <p:sp>
        <p:nvSpPr>
          <p:cNvPr id="155704" name="Text Box 12"/>
          <p:cNvSpPr txBox="1">
            <a:spLocks noChangeArrowheads="1"/>
          </p:cNvSpPr>
          <p:nvPr/>
        </p:nvSpPr>
        <p:spPr bwMode="auto">
          <a:xfrm>
            <a:off x="5410200" y="1868366"/>
            <a:ext cx="304800" cy="398416"/>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a:solidFill>
                  <a:schemeClr val="tx2"/>
                </a:solidFill>
              </a:rPr>
              <a:t>D</a:t>
            </a:r>
          </a:p>
        </p:txBody>
      </p:sp>
      <p:sp>
        <p:nvSpPr>
          <p:cNvPr id="155705" name="Text Box 13"/>
          <p:cNvSpPr txBox="1">
            <a:spLocks noChangeArrowheads="1"/>
          </p:cNvSpPr>
          <p:nvPr/>
        </p:nvSpPr>
        <p:spPr bwMode="auto">
          <a:xfrm>
            <a:off x="3733800" y="1868366"/>
            <a:ext cx="304800" cy="398416"/>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a:solidFill>
                  <a:schemeClr val="tx2"/>
                </a:solidFill>
              </a:rPr>
              <a:t>C</a:t>
            </a:r>
          </a:p>
        </p:txBody>
      </p:sp>
      <p:sp>
        <p:nvSpPr>
          <p:cNvPr id="155706" name="Text Box 14"/>
          <p:cNvSpPr txBox="1">
            <a:spLocks noChangeArrowheads="1"/>
          </p:cNvSpPr>
          <p:nvPr/>
        </p:nvSpPr>
        <p:spPr bwMode="auto">
          <a:xfrm>
            <a:off x="3124200" y="1594338"/>
            <a:ext cx="304800" cy="398416"/>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rtl="1" eaLnBrk="1" hangingPunct="1">
              <a:spcBef>
                <a:spcPct val="50000"/>
              </a:spcBef>
              <a:buClrTx/>
              <a:buSzTx/>
              <a:buFontTx/>
              <a:buNone/>
            </a:pPr>
            <a:r>
              <a:rPr lang="en-US" altLang="en-US" sz="1939">
                <a:solidFill>
                  <a:schemeClr val="tx2"/>
                </a:solidFill>
              </a:rPr>
              <a:t>A</a:t>
            </a:r>
          </a:p>
        </p:txBody>
      </p:sp>
      <p:sp>
        <p:nvSpPr>
          <p:cNvPr id="155707" name="Rectangle 59"/>
          <p:cNvSpPr>
            <a:spLocks noChangeArrowheads="1"/>
          </p:cNvSpPr>
          <p:nvPr/>
        </p:nvSpPr>
        <p:spPr bwMode="auto">
          <a:xfrm>
            <a:off x="457200" y="1318846"/>
            <a:ext cx="7696200" cy="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nchor="ctr" anchorCtr="1"/>
          <a:lstStyle>
            <a:lvl1pPr defTabSz="7620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defTabSz="7620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endParaRPr lang="en-US" altLang="en-US" sz="3600">
              <a:solidFill>
                <a:schemeClr val="tx2"/>
              </a:solidFill>
              <a:latin typeface="Comic Sans MS" pitchFamily="66" charset="0"/>
            </a:endParaRPr>
          </a:p>
        </p:txBody>
      </p:sp>
      <p:sp>
        <p:nvSpPr>
          <p:cNvPr id="155708" name="Slide Number Placeholder 5"/>
          <p:cNvSpPr>
            <a:spLocks noGrp="1"/>
          </p:cNvSpPr>
          <p:nvPr/>
        </p:nvSpPr>
        <p:spPr bwMode="auto">
          <a:xfrm>
            <a:off x="6553200" y="6101862"/>
            <a:ext cx="2133600" cy="3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r" eaLnBrk="1" hangingPunct="1">
              <a:spcBef>
                <a:spcPct val="0"/>
              </a:spcBef>
              <a:buClrTx/>
              <a:buSzTx/>
              <a:buFontTx/>
              <a:buNone/>
            </a:pPr>
            <a:fld id="{C187019F-4086-431E-B153-B5C63212392A}" type="slidenum">
              <a:rPr lang="en-US" altLang="en-US" sz="1292">
                <a:solidFill>
                  <a:srgbClr val="898989"/>
                </a:solidFill>
              </a:rPr>
              <a:pPr algn="r" eaLnBrk="1" hangingPunct="1">
                <a:spcBef>
                  <a:spcPct val="0"/>
                </a:spcBef>
                <a:buClrTx/>
                <a:buSzTx/>
                <a:buFontTx/>
                <a:buNone/>
              </a:pPr>
              <a:t>156</a:t>
            </a:fld>
            <a:endParaRPr lang="en-US" altLang="en-US" sz="1292">
              <a:solidFill>
                <a:srgbClr val="898989"/>
              </a:solidFill>
            </a:endParaRPr>
          </a:p>
        </p:txBody>
      </p:sp>
      <p:sp>
        <p:nvSpPr>
          <p:cNvPr id="18" name="Title 2">
            <a:extLst>
              <a:ext uri="{FF2B5EF4-FFF2-40B4-BE49-F238E27FC236}">
                <a16:creationId xmlns:a16="http://schemas.microsoft.com/office/drawing/2014/main" id="{906A0D8C-D452-409B-84E9-DDB18A1C7796}"/>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Tree>
    <p:extLst>
      <p:ext uri="{BB962C8B-B14F-4D97-AF65-F5344CB8AC3E}">
        <p14:creationId xmlns:p14="http://schemas.microsoft.com/office/powerpoint/2010/main" val="141834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Slide Number Placeholder 5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8B242790-39EC-4E77-8D9D-1C941E495D2B}" type="slidenum">
              <a:rPr lang="en-US" altLang="en-US" sz="1477">
                <a:solidFill>
                  <a:srgbClr val="FFFFFF"/>
                </a:solidFill>
                <a:latin typeface="+mn-lt"/>
              </a:rPr>
              <a:pPr eaLnBrk="1" hangingPunct="1">
                <a:spcBef>
                  <a:spcPct val="0"/>
                </a:spcBef>
                <a:buClrTx/>
                <a:buSzTx/>
                <a:buFontTx/>
                <a:buNone/>
              </a:pPr>
              <a:t>157</a:t>
            </a:fld>
            <a:endParaRPr lang="en-US" altLang="en-US" sz="1477">
              <a:solidFill>
                <a:srgbClr val="FFFFFF"/>
              </a:solidFill>
              <a:latin typeface="+mn-lt"/>
            </a:endParaRPr>
          </a:p>
        </p:txBody>
      </p:sp>
      <p:grpSp>
        <p:nvGrpSpPr>
          <p:cNvPr id="156676" name="Group 54"/>
          <p:cNvGrpSpPr>
            <a:grpSpLocks/>
          </p:cNvGrpSpPr>
          <p:nvPr/>
        </p:nvGrpSpPr>
        <p:grpSpPr bwMode="auto">
          <a:xfrm>
            <a:off x="1066800" y="1572358"/>
            <a:ext cx="7086600" cy="3837842"/>
            <a:chOff x="240" y="960"/>
            <a:chExt cx="4464" cy="2506"/>
          </a:xfrm>
        </p:grpSpPr>
        <p:sp>
          <p:nvSpPr>
            <p:cNvPr id="156677" name="Rectangle 3"/>
            <p:cNvSpPr>
              <a:spLocks noChangeArrowheads="1"/>
            </p:cNvSpPr>
            <p:nvPr/>
          </p:nvSpPr>
          <p:spPr bwMode="auto">
            <a:xfrm>
              <a:off x="3648" y="3236"/>
              <a:ext cx="10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7</a:t>
              </a:r>
            </a:p>
          </p:txBody>
        </p:sp>
        <p:sp>
          <p:nvSpPr>
            <p:cNvPr id="156678" name="Rectangle 4"/>
            <p:cNvSpPr>
              <a:spLocks noChangeArrowheads="1"/>
            </p:cNvSpPr>
            <p:nvPr/>
          </p:nvSpPr>
          <p:spPr bwMode="auto">
            <a:xfrm>
              <a:off x="2592" y="3236"/>
              <a:ext cx="10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1</a:t>
              </a:r>
            </a:p>
          </p:txBody>
        </p:sp>
        <p:sp>
          <p:nvSpPr>
            <p:cNvPr id="156679" name="Rectangle 5"/>
            <p:cNvSpPr>
              <a:spLocks noChangeArrowheads="1"/>
            </p:cNvSpPr>
            <p:nvPr/>
          </p:nvSpPr>
          <p:spPr bwMode="auto">
            <a:xfrm>
              <a:off x="720" y="3236"/>
              <a:ext cx="18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POUR CONCRETE</a:t>
              </a:r>
            </a:p>
          </p:txBody>
        </p:sp>
        <p:sp>
          <p:nvSpPr>
            <p:cNvPr id="156680" name="Rectangle 6"/>
            <p:cNvSpPr>
              <a:spLocks noChangeArrowheads="1"/>
            </p:cNvSpPr>
            <p:nvPr/>
          </p:nvSpPr>
          <p:spPr bwMode="auto">
            <a:xfrm>
              <a:off x="240" y="3236"/>
              <a:ext cx="4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8</a:t>
              </a:r>
            </a:p>
          </p:txBody>
        </p:sp>
        <p:sp>
          <p:nvSpPr>
            <p:cNvPr id="156681" name="Rectangle 7"/>
            <p:cNvSpPr>
              <a:spLocks noChangeArrowheads="1"/>
            </p:cNvSpPr>
            <p:nvPr/>
          </p:nvSpPr>
          <p:spPr bwMode="auto">
            <a:xfrm>
              <a:off x="3648" y="2951"/>
              <a:ext cx="105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4,6</a:t>
              </a:r>
            </a:p>
          </p:txBody>
        </p:sp>
        <p:sp>
          <p:nvSpPr>
            <p:cNvPr id="156682" name="Rectangle 8"/>
            <p:cNvSpPr>
              <a:spLocks noChangeArrowheads="1"/>
            </p:cNvSpPr>
            <p:nvPr/>
          </p:nvSpPr>
          <p:spPr bwMode="auto">
            <a:xfrm>
              <a:off x="2592" y="2951"/>
              <a:ext cx="105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3</a:t>
              </a:r>
            </a:p>
          </p:txBody>
        </p:sp>
        <p:sp>
          <p:nvSpPr>
            <p:cNvPr id="156683" name="Rectangle 9"/>
            <p:cNvSpPr>
              <a:spLocks noChangeArrowheads="1"/>
            </p:cNvSpPr>
            <p:nvPr/>
          </p:nvSpPr>
          <p:spPr bwMode="auto">
            <a:xfrm>
              <a:off x="720" y="2951"/>
              <a:ext cx="187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SET RFT. STEEL </a:t>
              </a:r>
            </a:p>
          </p:txBody>
        </p:sp>
        <p:sp>
          <p:nvSpPr>
            <p:cNvPr id="156684" name="Rectangle 10"/>
            <p:cNvSpPr>
              <a:spLocks noChangeArrowheads="1"/>
            </p:cNvSpPr>
            <p:nvPr/>
          </p:nvSpPr>
          <p:spPr bwMode="auto">
            <a:xfrm>
              <a:off x="240" y="2951"/>
              <a:ext cx="48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7</a:t>
              </a:r>
            </a:p>
          </p:txBody>
        </p:sp>
        <p:sp>
          <p:nvSpPr>
            <p:cNvPr id="156685" name="Rectangle 11"/>
            <p:cNvSpPr>
              <a:spLocks noChangeArrowheads="1"/>
            </p:cNvSpPr>
            <p:nvPr/>
          </p:nvSpPr>
          <p:spPr bwMode="auto">
            <a:xfrm>
              <a:off x="3648" y="2667"/>
              <a:ext cx="1056"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3,5</a:t>
              </a:r>
            </a:p>
          </p:txBody>
        </p:sp>
        <p:sp>
          <p:nvSpPr>
            <p:cNvPr id="156686" name="Rectangle 12"/>
            <p:cNvSpPr>
              <a:spLocks noChangeArrowheads="1"/>
            </p:cNvSpPr>
            <p:nvPr/>
          </p:nvSpPr>
          <p:spPr bwMode="auto">
            <a:xfrm>
              <a:off x="2592" y="2667"/>
              <a:ext cx="1056"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2</a:t>
              </a:r>
            </a:p>
          </p:txBody>
        </p:sp>
        <p:sp>
          <p:nvSpPr>
            <p:cNvPr id="156687" name="Rectangle 13"/>
            <p:cNvSpPr>
              <a:spLocks noChangeArrowheads="1"/>
            </p:cNvSpPr>
            <p:nvPr/>
          </p:nvSpPr>
          <p:spPr bwMode="auto">
            <a:xfrm>
              <a:off x="720" y="2667"/>
              <a:ext cx="187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SET FORM</a:t>
              </a:r>
            </a:p>
          </p:txBody>
        </p:sp>
        <p:sp>
          <p:nvSpPr>
            <p:cNvPr id="156688" name="Rectangle 14"/>
            <p:cNvSpPr>
              <a:spLocks noChangeArrowheads="1"/>
            </p:cNvSpPr>
            <p:nvPr/>
          </p:nvSpPr>
          <p:spPr bwMode="auto">
            <a:xfrm>
              <a:off x="240" y="2667"/>
              <a:ext cx="480"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6</a:t>
              </a:r>
            </a:p>
          </p:txBody>
        </p:sp>
        <p:sp>
          <p:nvSpPr>
            <p:cNvPr id="156689" name="Rectangle 15"/>
            <p:cNvSpPr>
              <a:spLocks noChangeArrowheads="1"/>
            </p:cNvSpPr>
            <p:nvPr/>
          </p:nvSpPr>
          <p:spPr bwMode="auto">
            <a:xfrm>
              <a:off x="3648" y="2382"/>
              <a:ext cx="105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2</a:t>
              </a:r>
            </a:p>
          </p:txBody>
        </p:sp>
        <p:sp>
          <p:nvSpPr>
            <p:cNvPr id="156690" name="Rectangle 16"/>
            <p:cNvSpPr>
              <a:spLocks noChangeArrowheads="1"/>
            </p:cNvSpPr>
            <p:nvPr/>
          </p:nvSpPr>
          <p:spPr bwMode="auto">
            <a:xfrm>
              <a:off x="2592" y="2382"/>
              <a:ext cx="105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1</a:t>
              </a:r>
            </a:p>
          </p:txBody>
        </p:sp>
        <p:sp>
          <p:nvSpPr>
            <p:cNvPr id="156691" name="Rectangle 17"/>
            <p:cNvSpPr>
              <a:spLocks noChangeArrowheads="1"/>
            </p:cNvSpPr>
            <p:nvPr/>
          </p:nvSpPr>
          <p:spPr bwMode="auto">
            <a:xfrm>
              <a:off x="720" y="2371"/>
              <a:ext cx="182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800" dirty="0">
                  <a:latin typeface="+mn-lt"/>
                  <a:cs typeface="Times New Roman" pitchFamily="18" charset="0"/>
                </a:rPr>
                <a:t>POUR PLAIN CONCRETE</a:t>
              </a:r>
            </a:p>
          </p:txBody>
        </p:sp>
        <p:sp>
          <p:nvSpPr>
            <p:cNvPr id="156692" name="Rectangle 18"/>
            <p:cNvSpPr>
              <a:spLocks noChangeArrowheads="1"/>
            </p:cNvSpPr>
            <p:nvPr/>
          </p:nvSpPr>
          <p:spPr bwMode="auto">
            <a:xfrm>
              <a:off x="240" y="2382"/>
              <a:ext cx="48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5</a:t>
              </a:r>
            </a:p>
          </p:txBody>
        </p:sp>
        <p:sp>
          <p:nvSpPr>
            <p:cNvPr id="156693" name="Rectangle 19"/>
            <p:cNvSpPr>
              <a:spLocks noChangeArrowheads="1"/>
            </p:cNvSpPr>
            <p:nvPr/>
          </p:nvSpPr>
          <p:spPr bwMode="auto">
            <a:xfrm>
              <a:off x="3648" y="2098"/>
              <a:ext cx="1056"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1</a:t>
              </a:r>
            </a:p>
          </p:txBody>
        </p:sp>
        <p:sp>
          <p:nvSpPr>
            <p:cNvPr id="156694" name="Rectangle 20"/>
            <p:cNvSpPr>
              <a:spLocks noChangeArrowheads="1"/>
            </p:cNvSpPr>
            <p:nvPr/>
          </p:nvSpPr>
          <p:spPr bwMode="auto">
            <a:xfrm>
              <a:off x="2592" y="2098"/>
              <a:ext cx="1056"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4</a:t>
              </a:r>
            </a:p>
          </p:txBody>
        </p:sp>
        <p:sp>
          <p:nvSpPr>
            <p:cNvPr id="156695" name="Rectangle 21"/>
            <p:cNvSpPr>
              <a:spLocks noChangeArrowheads="1"/>
            </p:cNvSpPr>
            <p:nvPr/>
          </p:nvSpPr>
          <p:spPr bwMode="auto">
            <a:xfrm>
              <a:off x="720" y="2098"/>
              <a:ext cx="187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dirty="0">
                  <a:latin typeface="+mn-lt"/>
                  <a:cs typeface="Times New Roman" pitchFamily="18" charset="0"/>
                </a:rPr>
                <a:t>PREPARE STEEL REB.</a:t>
              </a:r>
            </a:p>
          </p:txBody>
        </p:sp>
        <p:sp>
          <p:nvSpPr>
            <p:cNvPr id="156696" name="Rectangle 22"/>
            <p:cNvSpPr>
              <a:spLocks noChangeArrowheads="1"/>
            </p:cNvSpPr>
            <p:nvPr/>
          </p:nvSpPr>
          <p:spPr bwMode="auto">
            <a:xfrm>
              <a:off x="240" y="2098"/>
              <a:ext cx="480"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4</a:t>
              </a:r>
            </a:p>
          </p:txBody>
        </p:sp>
        <p:sp>
          <p:nvSpPr>
            <p:cNvPr id="156697" name="Rectangle 23"/>
            <p:cNvSpPr>
              <a:spLocks noChangeArrowheads="1"/>
            </p:cNvSpPr>
            <p:nvPr/>
          </p:nvSpPr>
          <p:spPr bwMode="auto">
            <a:xfrm>
              <a:off x="3648" y="1813"/>
              <a:ext cx="105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1</a:t>
              </a:r>
            </a:p>
          </p:txBody>
        </p:sp>
        <p:sp>
          <p:nvSpPr>
            <p:cNvPr id="156698" name="Rectangle 24"/>
            <p:cNvSpPr>
              <a:spLocks noChangeArrowheads="1"/>
            </p:cNvSpPr>
            <p:nvPr/>
          </p:nvSpPr>
          <p:spPr bwMode="auto">
            <a:xfrm>
              <a:off x="2592" y="1813"/>
              <a:ext cx="105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7</a:t>
              </a:r>
            </a:p>
          </p:txBody>
        </p:sp>
        <p:sp>
          <p:nvSpPr>
            <p:cNvPr id="156699" name="Rectangle 25"/>
            <p:cNvSpPr>
              <a:spLocks noChangeArrowheads="1"/>
            </p:cNvSpPr>
            <p:nvPr/>
          </p:nvSpPr>
          <p:spPr bwMode="auto">
            <a:xfrm>
              <a:off x="720" y="1813"/>
              <a:ext cx="187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PREPARE FORM</a:t>
              </a:r>
            </a:p>
          </p:txBody>
        </p:sp>
        <p:sp>
          <p:nvSpPr>
            <p:cNvPr id="156700" name="Rectangle 26"/>
            <p:cNvSpPr>
              <a:spLocks noChangeArrowheads="1"/>
            </p:cNvSpPr>
            <p:nvPr/>
          </p:nvSpPr>
          <p:spPr bwMode="auto">
            <a:xfrm>
              <a:off x="240" y="1813"/>
              <a:ext cx="48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3</a:t>
              </a:r>
            </a:p>
          </p:txBody>
        </p:sp>
        <p:sp>
          <p:nvSpPr>
            <p:cNvPr id="156701" name="Rectangle 27"/>
            <p:cNvSpPr>
              <a:spLocks noChangeArrowheads="1"/>
            </p:cNvSpPr>
            <p:nvPr/>
          </p:nvSpPr>
          <p:spPr bwMode="auto">
            <a:xfrm>
              <a:off x="3648" y="1529"/>
              <a:ext cx="1056"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1</a:t>
              </a:r>
            </a:p>
          </p:txBody>
        </p:sp>
        <p:sp>
          <p:nvSpPr>
            <p:cNvPr id="156702" name="Rectangle 28"/>
            <p:cNvSpPr>
              <a:spLocks noChangeArrowheads="1"/>
            </p:cNvSpPr>
            <p:nvPr/>
          </p:nvSpPr>
          <p:spPr bwMode="auto">
            <a:xfrm>
              <a:off x="2592" y="1529"/>
              <a:ext cx="1056"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8</a:t>
              </a:r>
            </a:p>
          </p:txBody>
        </p:sp>
        <p:sp>
          <p:nvSpPr>
            <p:cNvPr id="156703" name="Rectangle 29"/>
            <p:cNvSpPr>
              <a:spLocks noChangeArrowheads="1"/>
            </p:cNvSpPr>
            <p:nvPr/>
          </p:nvSpPr>
          <p:spPr bwMode="auto">
            <a:xfrm>
              <a:off x="720" y="1529"/>
              <a:ext cx="187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EXCAVATION</a:t>
              </a:r>
            </a:p>
          </p:txBody>
        </p:sp>
        <p:sp>
          <p:nvSpPr>
            <p:cNvPr id="156704" name="Rectangle 30"/>
            <p:cNvSpPr>
              <a:spLocks noChangeArrowheads="1"/>
            </p:cNvSpPr>
            <p:nvPr/>
          </p:nvSpPr>
          <p:spPr bwMode="auto">
            <a:xfrm>
              <a:off x="240" y="1529"/>
              <a:ext cx="480"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2</a:t>
              </a:r>
            </a:p>
          </p:txBody>
        </p:sp>
        <p:sp>
          <p:nvSpPr>
            <p:cNvPr id="156705" name="Rectangle 31"/>
            <p:cNvSpPr>
              <a:spLocks noChangeArrowheads="1"/>
            </p:cNvSpPr>
            <p:nvPr/>
          </p:nvSpPr>
          <p:spPr bwMode="auto">
            <a:xfrm>
              <a:off x="3648" y="1244"/>
              <a:ext cx="105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a:t>
              </a:r>
            </a:p>
          </p:txBody>
        </p:sp>
        <p:sp>
          <p:nvSpPr>
            <p:cNvPr id="156706" name="Rectangle 32"/>
            <p:cNvSpPr>
              <a:spLocks noChangeArrowheads="1"/>
            </p:cNvSpPr>
            <p:nvPr/>
          </p:nvSpPr>
          <p:spPr bwMode="auto">
            <a:xfrm>
              <a:off x="2592" y="1244"/>
              <a:ext cx="1056"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3</a:t>
              </a:r>
            </a:p>
          </p:txBody>
        </p:sp>
        <p:sp>
          <p:nvSpPr>
            <p:cNvPr id="156707" name="Rectangle 33"/>
            <p:cNvSpPr>
              <a:spLocks noChangeArrowheads="1"/>
            </p:cNvSpPr>
            <p:nvPr/>
          </p:nvSpPr>
          <p:spPr bwMode="auto">
            <a:xfrm>
              <a:off x="720" y="1244"/>
              <a:ext cx="187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MOVE IN</a:t>
              </a:r>
            </a:p>
          </p:txBody>
        </p:sp>
        <p:sp>
          <p:nvSpPr>
            <p:cNvPr id="156708" name="Rectangle 34"/>
            <p:cNvSpPr>
              <a:spLocks noChangeArrowheads="1"/>
            </p:cNvSpPr>
            <p:nvPr/>
          </p:nvSpPr>
          <p:spPr bwMode="auto">
            <a:xfrm>
              <a:off x="240" y="1244"/>
              <a:ext cx="48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a:latin typeface="+mn-lt"/>
                  <a:cs typeface="Times New Roman" pitchFamily="18" charset="0"/>
                </a:rPr>
                <a:t>1</a:t>
              </a:r>
            </a:p>
          </p:txBody>
        </p:sp>
        <p:sp>
          <p:nvSpPr>
            <p:cNvPr id="156709" name="Rectangle 35"/>
            <p:cNvSpPr>
              <a:spLocks noChangeArrowheads="1"/>
            </p:cNvSpPr>
            <p:nvPr/>
          </p:nvSpPr>
          <p:spPr bwMode="auto">
            <a:xfrm>
              <a:off x="3648" y="960"/>
              <a:ext cx="1056"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b="1">
                  <a:latin typeface="+mn-lt"/>
                  <a:cs typeface="Times New Roman" pitchFamily="18" charset="0"/>
                </a:rPr>
                <a:t>PRECEDING</a:t>
              </a:r>
            </a:p>
          </p:txBody>
        </p:sp>
        <p:sp>
          <p:nvSpPr>
            <p:cNvPr id="156710" name="Rectangle 36"/>
            <p:cNvSpPr>
              <a:spLocks noChangeArrowheads="1"/>
            </p:cNvSpPr>
            <p:nvPr/>
          </p:nvSpPr>
          <p:spPr bwMode="auto">
            <a:xfrm>
              <a:off x="2592" y="960"/>
              <a:ext cx="1056"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b="1">
                  <a:latin typeface="+mn-lt"/>
                  <a:cs typeface="Times New Roman" pitchFamily="18" charset="0"/>
                </a:rPr>
                <a:t>DURATION</a:t>
              </a:r>
            </a:p>
          </p:txBody>
        </p:sp>
        <p:sp>
          <p:nvSpPr>
            <p:cNvPr id="156711" name="Rectangle 37"/>
            <p:cNvSpPr>
              <a:spLocks noChangeArrowheads="1"/>
            </p:cNvSpPr>
            <p:nvPr/>
          </p:nvSpPr>
          <p:spPr bwMode="auto">
            <a:xfrm>
              <a:off x="720" y="960"/>
              <a:ext cx="187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b="1">
                  <a:latin typeface="+mn-lt"/>
                  <a:cs typeface="Times New Roman" pitchFamily="18" charset="0"/>
                </a:rPr>
                <a:t>ACTIVITY</a:t>
              </a:r>
            </a:p>
          </p:txBody>
        </p:sp>
        <p:sp>
          <p:nvSpPr>
            <p:cNvPr id="156712" name="Rectangle 38"/>
            <p:cNvSpPr>
              <a:spLocks noChangeArrowheads="1"/>
            </p:cNvSpPr>
            <p:nvPr/>
          </p:nvSpPr>
          <p:spPr bwMode="auto">
            <a:xfrm>
              <a:off x="240" y="960"/>
              <a:ext cx="480"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992" tIns="42497" rIns="84992" bIns="42497"/>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buClrTx/>
                <a:buSzTx/>
                <a:buFontTx/>
                <a:buNone/>
              </a:pPr>
              <a:r>
                <a:rPr lang="en-US" altLang="en-US" sz="1939" b="1">
                  <a:latin typeface="+mn-lt"/>
                  <a:cs typeface="Times New Roman" pitchFamily="18" charset="0"/>
                </a:rPr>
                <a:t>NO</a:t>
              </a:r>
            </a:p>
          </p:txBody>
        </p:sp>
        <p:sp>
          <p:nvSpPr>
            <p:cNvPr id="156713" name="Line 39"/>
            <p:cNvSpPr>
              <a:spLocks noChangeShapeType="1"/>
            </p:cNvSpPr>
            <p:nvPr/>
          </p:nvSpPr>
          <p:spPr bwMode="auto">
            <a:xfrm>
              <a:off x="240" y="960"/>
              <a:ext cx="4464"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62"/>
            </a:p>
          </p:txBody>
        </p:sp>
        <p:sp>
          <p:nvSpPr>
            <p:cNvPr id="156714" name="Line 40"/>
            <p:cNvSpPr>
              <a:spLocks noChangeShapeType="1"/>
            </p:cNvSpPr>
            <p:nvPr/>
          </p:nvSpPr>
          <p:spPr bwMode="auto">
            <a:xfrm>
              <a:off x="240" y="1244"/>
              <a:ext cx="446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62"/>
            </a:p>
          </p:txBody>
        </p:sp>
        <p:sp>
          <p:nvSpPr>
            <p:cNvPr id="156715" name="Line 41"/>
            <p:cNvSpPr>
              <a:spLocks noChangeShapeType="1"/>
            </p:cNvSpPr>
            <p:nvPr/>
          </p:nvSpPr>
          <p:spPr bwMode="auto">
            <a:xfrm>
              <a:off x="240" y="1529"/>
              <a:ext cx="446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62"/>
            </a:p>
          </p:txBody>
        </p:sp>
        <p:sp>
          <p:nvSpPr>
            <p:cNvPr id="156716" name="Line 42"/>
            <p:cNvSpPr>
              <a:spLocks noChangeShapeType="1"/>
            </p:cNvSpPr>
            <p:nvPr/>
          </p:nvSpPr>
          <p:spPr bwMode="auto">
            <a:xfrm>
              <a:off x="240" y="1813"/>
              <a:ext cx="446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62"/>
            </a:p>
          </p:txBody>
        </p:sp>
        <p:sp>
          <p:nvSpPr>
            <p:cNvPr id="156717" name="Line 43"/>
            <p:cNvSpPr>
              <a:spLocks noChangeShapeType="1"/>
            </p:cNvSpPr>
            <p:nvPr/>
          </p:nvSpPr>
          <p:spPr bwMode="auto">
            <a:xfrm>
              <a:off x="240" y="2098"/>
              <a:ext cx="446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62"/>
            </a:p>
          </p:txBody>
        </p:sp>
        <p:sp>
          <p:nvSpPr>
            <p:cNvPr id="156718" name="Line 44"/>
            <p:cNvSpPr>
              <a:spLocks noChangeShapeType="1"/>
            </p:cNvSpPr>
            <p:nvPr/>
          </p:nvSpPr>
          <p:spPr bwMode="auto">
            <a:xfrm>
              <a:off x="240" y="2382"/>
              <a:ext cx="446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62"/>
            </a:p>
          </p:txBody>
        </p:sp>
        <p:sp>
          <p:nvSpPr>
            <p:cNvPr id="156719" name="Line 45"/>
            <p:cNvSpPr>
              <a:spLocks noChangeShapeType="1"/>
            </p:cNvSpPr>
            <p:nvPr/>
          </p:nvSpPr>
          <p:spPr bwMode="auto">
            <a:xfrm>
              <a:off x="240" y="2667"/>
              <a:ext cx="446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62"/>
            </a:p>
          </p:txBody>
        </p:sp>
        <p:sp>
          <p:nvSpPr>
            <p:cNvPr id="156720" name="Line 46"/>
            <p:cNvSpPr>
              <a:spLocks noChangeShapeType="1"/>
            </p:cNvSpPr>
            <p:nvPr/>
          </p:nvSpPr>
          <p:spPr bwMode="auto">
            <a:xfrm>
              <a:off x="240" y="2951"/>
              <a:ext cx="446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62"/>
            </a:p>
          </p:txBody>
        </p:sp>
        <p:sp>
          <p:nvSpPr>
            <p:cNvPr id="156721" name="Line 47"/>
            <p:cNvSpPr>
              <a:spLocks noChangeShapeType="1"/>
            </p:cNvSpPr>
            <p:nvPr/>
          </p:nvSpPr>
          <p:spPr bwMode="auto">
            <a:xfrm>
              <a:off x="240" y="3236"/>
              <a:ext cx="446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62"/>
            </a:p>
          </p:txBody>
        </p:sp>
        <p:sp>
          <p:nvSpPr>
            <p:cNvPr id="156722" name="Line 48"/>
            <p:cNvSpPr>
              <a:spLocks noChangeShapeType="1"/>
            </p:cNvSpPr>
            <p:nvPr/>
          </p:nvSpPr>
          <p:spPr bwMode="auto">
            <a:xfrm>
              <a:off x="240" y="3466"/>
              <a:ext cx="4464"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62"/>
            </a:p>
          </p:txBody>
        </p:sp>
        <p:sp>
          <p:nvSpPr>
            <p:cNvPr id="156723" name="Line 49"/>
            <p:cNvSpPr>
              <a:spLocks noChangeShapeType="1"/>
            </p:cNvSpPr>
            <p:nvPr/>
          </p:nvSpPr>
          <p:spPr bwMode="auto">
            <a:xfrm>
              <a:off x="240" y="960"/>
              <a:ext cx="0" cy="250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62"/>
            </a:p>
          </p:txBody>
        </p:sp>
        <p:sp>
          <p:nvSpPr>
            <p:cNvPr id="156724" name="Line 50"/>
            <p:cNvSpPr>
              <a:spLocks noChangeShapeType="1"/>
            </p:cNvSpPr>
            <p:nvPr/>
          </p:nvSpPr>
          <p:spPr bwMode="auto">
            <a:xfrm>
              <a:off x="720" y="960"/>
              <a:ext cx="0" cy="250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62"/>
            </a:p>
          </p:txBody>
        </p:sp>
        <p:sp>
          <p:nvSpPr>
            <p:cNvPr id="156725" name="Line 51"/>
            <p:cNvSpPr>
              <a:spLocks noChangeShapeType="1"/>
            </p:cNvSpPr>
            <p:nvPr/>
          </p:nvSpPr>
          <p:spPr bwMode="auto">
            <a:xfrm>
              <a:off x="2592" y="960"/>
              <a:ext cx="0" cy="250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62"/>
            </a:p>
          </p:txBody>
        </p:sp>
        <p:sp>
          <p:nvSpPr>
            <p:cNvPr id="156726" name="Line 52"/>
            <p:cNvSpPr>
              <a:spLocks noChangeShapeType="1"/>
            </p:cNvSpPr>
            <p:nvPr/>
          </p:nvSpPr>
          <p:spPr bwMode="auto">
            <a:xfrm>
              <a:off x="3648" y="960"/>
              <a:ext cx="0" cy="250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62"/>
            </a:p>
          </p:txBody>
        </p:sp>
        <p:sp>
          <p:nvSpPr>
            <p:cNvPr id="156727" name="Line 53"/>
            <p:cNvSpPr>
              <a:spLocks noChangeShapeType="1"/>
            </p:cNvSpPr>
            <p:nvPr/>
          </p:nvSpPr>
          <p:spPr bwMode="auto">
            <a:xfrm>
              <a:off x="4704" y="960"/>
              <a:ext cx="0" cy="250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62"/>
            </a:p>
          </p:txBody>
        </p:sp>
      </p:grpSp>
      <p:sp>
        <p:nvSpPr>
          <p:cNvPr id="58" name="Rectangle 2">
            <a:extLst>
              <a:ext uri="{FF2B5EF4-FFF2-40B4-BE49-F238E27FC236}">
                <a16:creationId xmlns:a16="http://schemas.microsoft.com/office/drawing/2014/main" id="{18317FFF-7A8F-4E08-8B99-B69125C60076}"/>
              </a:ext>
            </a:extLst>
          </p:cNvPr>
          <p:cNvSpPr txBox="1">
            <a:spLocks noChangeArrowheads="1"/>
          </p:cNvSpPr>
          <p:nvPr/>
        </p:nvSpPr>
        <p:spPr>
          <a:xfrm>
            <a:off x="533400" y="457200"/>
            <a:ext cx="8534400" cy="533400"/>
          </a:xfrm>
          <a:prstGeom prst="rect">
            <a:avLst/>
          </a:prstGeom>
        </p:spPr>
        <p:txBody>
          <a:bodyPr vert="horz" anchor="ctr">
            <a:normAutofit fontScale="97500" lnSpcReduction="10000"/>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defTabSz="990363">
              <a:defRPr/>
            </a:pPr>
            <a:r>
              <a:rPr lang="en-US" sz="3046" b="1" kern="0">
                <a:solidFill>
                  <a:srgbClr val="393A3B"/>
                </a:solidFill>
                <a:latin typeface="+mn-lt"/>
                <a:cs typeface="Times New Roman" pitchFamily="18" charset="0"/>
              </a:rPr>
              <a:t>EXERCISE “1”</a:t>
            </a:r>
            <a:endParaRPr lang="en-US" sz="3046" b="1" kern="0" dirty="0">
              <a:solidFill>
                <a:srgbClr val="393A3B"/>
              </a:solidFill>
              <a:latin typeface="+mn-lt"/>
              <a:cs typeface="Times New Roman" pitchFamily="18" charset="0"/>
            </a:endParaRPr>
          </a:p>
        </p:txBody>
      </p:sp>
      <p:sp>
        <p:nvSpPr>
          <p:cNvPr id="56" name="Title 2">
            <a:extLst>
              <a:ext uri="{FF2B5EF4-FFF2-40B4-BE49-F238E27FC236}">
                <a16:creationId xmlns:a16="http://schemas.microsoft.com/office/drawing/2014/main" id="{94F8C9C8-888B-4249-A685-606AC21F56B9}"/>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Tree>
    <p:extLst>
      <p:ext uri="{BB962C8B-B14F-4D97-AF65-F5344CB8AC3E}">
        <p14:creationId xmlns:p14="http://schemas.microsoft.com/office/powerpoint/2010/main" val="251657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AFDA-720E-410B-A3A5-FFF0DB83C411}"/>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CA7ED918-3EBD-4A49-9463-D204910A6EBB}"/>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26E32A17-C434-486F-8D9E-3F732F491916}"/>
              </a:ext>
            </a:extLst>
          </p:cNvPr>
          <p:cNvSpPr/>
          <p:nvPr/>
        </p:nvSpPr>
        <p:spPr>
          <a:xfrm>
            <a:off x="533401" y="1305342"/>
            <a:ext cx="8534399" cy="2585323"/>
          </a:xfrm>
          <a:prstGeom prst="rect">
            <a:avLst/>
          </a:prstGeom>
        </p:spPr>
        <p:txBody>
          <a:bodyPr wrap="square">
            <a:spAutoFit/>
          </a:bodyPr>
          <a:lstStyle/>
          <a:p>
            <a:pPr eaLnBrk="1" hangingPunct="1"/>
            <a:r>
              <a:rPr lang="en-US" altLang="en-US" b="1" u="sng" dirty="0">
                <a:latin typeface="Times New Roman" pitchFamily="18" charset="0"/>
                <a:cs typeface="Times New Roman" pitchFamily="18" charset="0"/>
              </a:rPr>
              <a:t>REQUIRED:</a:t>
            </a:r>
          </a:p>
          <a:p>
            <a:pPr indent="228600" eaLnBrk="1" hangingPunct="1">
              <a:lnSpc>
                <a:spcPct val="200000"/>
              </a:lnSpc>
              <a:buFont typeface="Wingdings" pitchFamily="2" charset="2"/>
              <a:buChar char="Ø"/>
            </a:pPr>
            <a:r>
              <a:rPr lang="en-US" altLang="en-US" dirty="0">
                <a:cs typeface="Times New Roman" pitchFamily="18" charset="0"/>
              </a:rPr>
              <a:t>USING CPM METHOD DRAW PERT CHART.</a:t>
            </a:r>
          </a:p>
          <a:p>
            <a:pPr indent="228600" eaLnBrk="1" hangingPunct="1">
              <a:lnSpc>
                <a:spcPct val="200000"/>
              </a:lnSpc>
              <a:buFont typeface="Wingdings" pitchFamily="2" charset="2"/>
              <a:buChar char="Ø"/>
            </a:pPr>
            <a:r>
              <a:rPr lang="en-US" altLang="en-US" dirty="0">
                <a:cs typeface="Times New Roman" pitchFamily="18" charset="0"/>
              </a:rPr>
              <a:t>DETERMINE THE CRITICAL PATH(S).</a:t>
            </a:r>
          </a:p>
          <a:p>
            <a:pPr indent="228600" eaLnBrk="1" hangingPunct="1">
              <a:lnSpc>
                <a:spcPct val="200000"/>
              </a:lnSpc>
              <a:buFont typeface="Wingdings" pitchFamily="2" charset="2"/>
              <a:buChar char="Ø"/>
            </a:pPr>
            <a:r>
              <a:rPr lang="en-US" altLang="en-US" dirty="0">
                <a:cs typeface="Times New Roman" pitchFamily="18" charset="0"/>
              </a:rPr>
              <a:t>CALCULATE THE FLOAT FOR EACH ACTIVITY.</a:t>
            </a:r>
          </a:p>
          <a:p>
            <a:pPr indent="228600" eaLnBrk="1" hangingPunct="1">
              <a:lnSpc>
                <a:spcPct val="200000"/>
              </a:lnSpc>
              <a:buFont typeface="Wingdings" pitchFamily="2" charset="2"/>
              <a:buChar char="Ø"/>
            </a:pPr>
            <a:r>
              <a:rPr lang="en-US" altLang="en-US" dirty="0">
                <a:cs typeface="Times New Roman" pitchFamily="18" charset="0"/>
              </a:rPr>
              <a:t>DRAW GANTT CHART SHOWING THE FLOAT FOR EACH </a:t>
            </a:r>
            <a:r>
              <a:rPr lang="en-US" altLang="en-US" dirty="0">
                <a:cs typeface="Times New Roman" pitchFamily="18" charset="0"/>
                <a:hlinkClick r:id="rId2" action="ppaction://hlinkfile"/>
              </a:rPr>
              <a:t>ACTIVITY.</a:t>
            </a:r>
            <a:endParaRPr lang="en-US" altLang="en-US" dirty="0">
              <a:cs typeface="Times New Roman" pitchFamily="18" charset="0"/>
            </a:endParaRPr>
          </a:p>
        </p:txBody>
      </p:sp>
      <p:sp>
        <p:nvSpPr>
          <p:cNvPr id="6" name="Rectangle 2">
            <a:extLst>
              <a:ext uri="{FF2B5EF4-FFF2-40B4-BE49-F238E27FC236}">
                <a16:creationId xmlns:a16="http://schemas.microsoft.com/office/drawing/2014/main" id="{A936E8AE-3E8B-4B2C-ABE7-814BFC4DE1B9}"/>
              </a:ext>
            </a:extLst>
          </p:cNvPr>
          <p:cNvSpPr txBox="1">
            <a:spLocks noChangeArrowheads="1"/>
          </p:cNvSpPr>
          <p:nvPr/>
        </p:nvSpPr>
        <p:spPr>
          <a:xfrm>
            <a:off x="533400" y="457200"/>
            <a:ext cx="8534400" cy="533400"/>
          </a:xfrm>
          <a:prstGeom prst="rect">
            <a:avLst/>
          </a:prstGeom>
        </p:spPr>
        <p:txBody>
          <a:bodyPr vert="horz" anchor="ctr">
            <a:normAutofit fontScale="97500" lnSpcReduction="10000"/>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defTabSz="990363">
              <a:defRPr/>
            </a:pPr>
            <a:r>
              <a:rPr lang="en-US" sz="3046" b="1" kern="0">
                <a:solidFill>
                  <a:srgbClr val="393A3B"/>
                </a:solidFill>
                <a:latin typeface="+mn-lt"/>
                <a:cs typeface="Times New Roman" pitchFamily="18" charset="0"/>
              </a:rPr>
              <a:t>EXERCISE “1”</a:t>
            </a:r>
            <a:endParaRPr lang="en-US" sz="3046" b="1" kern="0" dirty="0">
              <a:solidFill>
                <a:srgbClr val="393A3B"/>
              </a:solidFill>
              <a:latin typeface="+mn-lt"/>
              <a:cs typeface="Times New Roman" pitchFamily="18" charset="0"/>
            </a:endParaRPr>
          </a:p>
        </p:txBody>
      </p:sp>
      <p:sp>
        <p:nvSpPr>
          <p:cNvPr id="7" name="Title 2">
            <a:extLst>
              <a:ext uri="{FF2B5EF4-FFF2-40B4-BE49-F238E27FC236}">
                <a16:creationId xmlns:a16="http://schemas.microsoft.com/office/drawing/2014/main" id="{50EB1773-D915-4DD3-B18E-6DC85397D5CC}"/>
              </a:ext>
            </a:extLst>
          </p:cNvPr>
          <p:cNvSpPr txBox="1">
            <a:spLocks/>
          </p:cNvSpPr>
          <p:nvPr/>
        </p:nvSpPr>
        <p:spPr>
          <a:xfrm rot="10800000">
            <a:off x="0" y="0"/>
            <a:ext cx="533400" cy="6858000"/>
          </a:xfrm>
          <a:prstGeom prst="rect">
            <a:avLst/>
          </a:prstGeom>
        </p:spPr>
        <p:txBody>
          <a:bodyPr vert="vert" anchor="ctr">
            <a:normAutofit fontScale="97500"/>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lgn="ctr"/>
            <a:r>
              <a:rPr kumimoji="1" lang="en-US" altLang="en-US" kern="0">
                <a:cs typeface="Times New Roman" pitchFamily="18" charset="0"/>
              </a:rPr>
              <a:t>EXERCISES AND CASE STUDY	</a:t>
            </a:r>
            <a:endParaRPr lang="en-US" kern="0" dirty="0"/>
          </a:p>
        </p:txBody>
      </p:sp>
    </p:spTree>
    <p:extLst>
      <p:ext uri="{BB962C8B-B14F-4D97-AF65-F5344CB8AC3E}">
        <p14:creationId xmlns:p14="http://schemas.microsoft.com/office/powerpoint/2010/main" val="271598152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839" name="Group 103"/>
          <p:cNvGraphicFramePr>
            <a:graphicFrameLocks noGrp="1"/>
          </p:cNvGraphicFramePr>
          <p:nvPr>
            <p:ph type="tbl" idx="1"/>
            <p:extLst>
              <p:ext uri="{D42A27DB-BD31-4B8C-83A1-F6EECF244321}">
                <p14:modId xmlns:p14="http://schemas.microsoft.com/office/powerpoint/2010/main" val="2265439532"/>
              </p:ext>
            </p:extLst>
          </p:nvPr>
        </p:nvGraphicFramePr>
        <p:xfrm>
          <a:off x="685800" y="1229458"/>
          <a:ext cx="8153400" cy="4785930"/>
        </p:xfrm>
        <a:graphic>
          <a:graphicData uri="http://schemas.openxmlformats.org/drawingml/2006/table">
            <a:tbl>
              <a:tblPr/>
              <a:tblGrid>
                <a:gridCol w="906463">
                  <a:extLst>
                    <a:ext uri="{9D8B030D-6E8A-4147-A177-3AD203B41FA5}">
                      <a16:colId xmlns:a16="http://schemas.microsoft.com/office/drawing/2014/main" val="20000"/>
                    </a:ext>
                  </a:extLst>
                </a:gridCol>
                <a:gridCol w="1887537">
                  <a:extLst>
                    <a:ext uri="{9D8B030D-6E8A-4147-A177-3AD203B41FA5}">
                      <a16:colId xmlns:a16="http://schemas.microsoft.com/office/drawing/2014/main" val="20001"/>
                    </a:ext>
                  </a:extLst>
                </a:gridCol>
                <a:gridCol w="1735138">
                  <a:extLst>
                    <a:ext uri="{9D8B030D-6E8A-4147-A177-3AD203B41FA5}">
                      <a16:colId xmlns:a16="http://schemas.microsoft.com/office/drawing/2014/main" val="20002"/>
                    </a:ext>
                  </a:extLst>
                </a:gridCol>
                <a:gridCol w="1887537">
                  <a:extLst>
                    <a:ext uri="{9D8B030D-6E8A-4147-A177-3AD203B41FA5}">
                      <a16:colId xmlns:a16="http://schemas.microsoft.com/office/drawing/2014/main" val="20003"/>
                    </a:ext>
                  </a:extLst>
                </a:gridCol>
                <a:gridCol w="1736725">
                  <a:extLst>
                    <a:ext uri="{9D8B030D-6E8A-4147-A177-3AD203B41FA5}">
                      <a16:colId xmlns:a16="http://schemas.microsoft.com/office/drawing/2014/main" val="20004"/>
                    </a:ext>
                  </a:extLst>
                </a:gridCol>
              </a:tblGrid>
              <a:tr h="557040">
                <a:tc>
                  <a:txBody>
                    <a:bodyPr/>
                    <a:lstStyle/>
                    <a:p>
                      <a:pPr marL="0" marR="0" lvl="0" indent="0" algn="ctr"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ACT. ID</a:t>
                      </a:r>
                    </a:p>
                  </a:txBody>
                  <a:tcPr marT="42183" marB="421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Arial" charset="0"/>
                          <a:cs typeface="+mj-cs"/>
                        </a:rPr>
                        <a:t>DURATION</a:t>
                      </a:r>
                      <a:endParaRPr kumimoji="0" lang="ar-EG" sz="1500" b="1" i="0" u="none" strike="noStrike" cap="none" normalizeH="0" baseline="0">
                        <a:ln>
                          <a:noFill/>
                        </a:ln>
                        <a:solidFill>
                          <a:schemeClr val="tx1"/>
                        </a:solidFill>
                        <a:effectLst/>
                        <a:latin typeface="Arial" charset="0"/>
                        <a:cs typeface="+mj-cs"/>
                      </a:endParaRPr>
                    </a:p>
                    <a:p>
                      <a:pPr marL="0" marR="0" lvl="0" indent="0" algn="ctr"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Arial" charset="0"/>
                          <a:cs typeface="+mj-cs"/>
                        </a:rPr>
                        <a:t>DAYS</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Arial" charset="0"/>
                          <a:cs typeface="+mj-cs"/>
                        </a:rPr>
                        <a:t>PRECEDING</a:t>
                      </a:r>
                      <a:endParaRPr kumimoji="0" lang="ar-EG" sz="1500" b="1" i="0" u="none" strike="noStrike" cap="none" normalizeH="0" baseline="0">
                        <a:ln>
                          <a:noFill/>
                        </a:ln>
                        <a:solidFill>
                          <a:schemeClr val="tx1"/>
                        </a:solidFill>
                        <a:effectLst/>
                        <a:latin typeface="Arial" charset="0"/>
                        <a:cs typeface="+mj-cs"/>
                      </a:endParaRPr>
                    </a:p>
                    <a:p>
                      <a:pPr marL="0" marR="0" lvl="0" indent="0" algn="ctr"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Arial" charset="0"/>
                          <a:cs typeface="+mj-cs"/>
                        </a:rPr>
                        <a:t>ACTIVITY</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Arial" charset="0"/>
                          <a:cs typeface="+mj-cs"/>
                        </a:rPr>
                        <a:t>COST / DAY </a:t>
                      </a:r>
                    </a:p>
                    <a:p>
                      <a:pPr marL="0" marR="0" lvl="0" indent="0" algn="ctr"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Arial" charset="0"/>
                          <a:cs typeface="+mj-cs"/>
                        </a:rPr>
                        <a:t> $</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Arial" charset="0"/>
                          <a:cs typeface="+mj-cs"/>
                        </a:rPr>
                        <a:t>RESOURCE “X”</a:t>
                      </a:r>
                    </a:p>
                    <a:p>
                      <a:pPr marL="0" marR="0" lvl="0" indent="0" algn="ctr"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Arial" charset="0"/>
                          <a:cs typeface="+mj-cs"/>
                        </a:rPr>
                        <a:t>DAILY</a:t>
                      </a:r>
                    </a:p>
                  </a:txBody>
                  <a:tcPr marT="42183" marB="421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98194">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Arial" charset="0"/>
                          <a:cs typeface="+mj-cs"/>
                        </a:rPr>
                        <a:t>1</a:t>
                      </a:r>
                    </a:p>
                  </a:txBody>
                  <a:tcPr marT="42183" marB="421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Arial" charset="0"/>
                          <a:cs typeface="+mj-cs"/>
                        </a:rPr>
                        <a:t>2</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ar-EG" sz="1500" b="1" i="0" u="none" strike="noStrike" cap="none" normalizeH="0" baseline="0">
                          <a:ln>
                            <a:noFill/>
                          </a:ln>
                          <a:solidFill>
                            <a:schemeClr val="tx1"/>
                          </a:solidFill>
                          <a:effectLst/>
                          <a:latin typeface="Arial" charset="0"/>
                          <a:cs typeface="+mj-cs"/>
                        </a:rPr>
                        <a:t>-</a:t>
                      </a:r>
                      <a:endParaRPr kumimoji="0" lang="en-US" sz="1500" b="1" i="0" u="none" strike="noStrike" cap="none" normalizeH="0" baseline="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Arial" charset="0"/>
                          <a:cs typeface="+mj-cs"/>
                        </a:rPr>
                        <a:t>50</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98194">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Arial" charset="0"/>
                          <a:cs typeface="+mj-cs"/>
                        </a:rPr>
                        <a:t>2</a:t>
                      </a:r>
                    </a:p>
                  </a:txBody>
                  <a:tcPr marT="42183" marB="421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Arial" charset="0"/>
                          <a:cs typeface="+mj-cs"/>
                        </a:rPr>
                        <a:t>6</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ar-EG" sz="1500" b="1" i="0" u="none" strike="noStrike" cap="none" normalizeH="0" baseline="0">
                          <a:ln>
                            <a:noFill/>
                          </a:ln>
                          <a:solidFill>
                            <a:schemeClr val="tx1"/>
                          </a:solidFill>
                          <a:effectLst/>
                          <a:latin typeface="Arial" charset="0"/>
                          <a:cs typeface="+mj-cs"/>
                        </a:rPr>
                        <a:t>1</a:t>
                      </a:r>
                      <a:endParaRPr kumimoji="0" lang="en-US" sz="1500" b="1" i="0" u="none" strike="noStrike" cap="none" normalizeH="0" baseline="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100</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98194">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Arial" charset="0"/>
                          <a:cs typeface="+mj-cs"/>
                        </a:rPr>
                        <a:t>3</a:t>
                      </a:r>
                    </a:p>
                  </a:txBody>
                  <a:tcPr marT="42183" marB="421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Arial" charset="0"/>
                          <a:cs typeface="+mj-cs"/>
                        </a:rPr>
                        <a:t>4</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ar-EG" sz="1500" b="1" i="0" u="none" strike="noStrike" cap="none" normalizeH="0" baseline="0">
                          <a:ln>
                            <a:noFill/>
                          </a:ln>
                          <a:solidFill>
                            <a:schemeClr val="tx1"/>
                          </a:solidFill>
                          <a:effectLst/>
                          <a:latin typeface="Arial" charset="0"/>
                          <a:cs typeface="+mj-cs"/>
                        </a:rPr>
                        <a:t>1</a:t>
                      </a:r>
                      <a:endParaRPr kumimoji="0" lang="en-US" sz="1500" b="1" i="0" u="none" strike="noStrike" cap="none" normalizeH="0" baseline="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100</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98194">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4</a:t>
                      </a:r>
                    </a:p>
                  </a:txBody>
                  <a:tcPr marT="42183" marB="421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10</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ar-EG" sz="1500" b="1" i="0" u="none" strike="noStrike" cap="none" normalizeH="0" baseline="0" dirty="0">
                          <a:ln>
                            <a:noFill/>
                          </a:ln>
                          <a:solidFill>
                            <a:schemeClr val="tx1"/>
                          </a:solidFill>
                          <a:effectLst/>
                          <a:latin typeface="Arial" charset="0"/>
                          <a:cs typeface="+mj-cs"/>
                        </a:rPr>
                        <a:t>2</a:t>
                      </a:r>
                      <a:endParaRPr kumimoji="0" lang="en-US" sz="1500" b="1" i="0" u="none" strike="noStrike" cap="none" normalizeH="0" baseline="0" dirty="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200</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10</a:t>
                      </a:r>
                    </a:p>
                  </a:txBody>
                  <a:tcPr marT="42183" marB="421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98194">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5</a:t>
                      </a:r>
                    </a:p>
                  </a:txBody>
                  <a:tcPr marT="42183" marB="421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10</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ar-EG" sz="1500" b="1" i="0" u="none" strike="noStrike" cap="none" normalizeH="0" baseline="0" dirty="0">
                          <a:ln>
                            <a:noFill/>
                          </a:ln>
                          <a:solidFill>
                            <a:schemeClr val="tx1"/>
                          </a:solidFill>
                          <a:effectLst/>
                          <a:latin typeface="Arial" charset="0"/>
                          <a:cs typeface="+mj-cs"/>
                        </a:rPr>
                        <a:t>2</a:t>
                      </a:r>
                      <a:endParaRPr kumimoji="0" lang="en-US" sz="1500" b="1" i="0" u="none" strike="noStrike" cap="none" normalizeH="0" baseline="0" dirty="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200</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10</a:t>
                      </a:r>
                    </a:p>
                  </a:txBody>
                  <a:tcPr marT="42183" marB="421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298194">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6</a:t>
                      </a:r>
                    </a:p>
                  </a:txBody>
                  <a:tcPr marT="42183" marB="421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6</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ar-EG" sz="1500" b="1" i="0" u="none" strike="noStrike" cap="none" normalizeH="0" baseline="0" dirty="0">
                          <a:ln>
                            <a:noFill/>
                          </a:ln>
                          <a:solidFill>
                            <a:schemeClr val="tx1"/>
                          </a:solidFill>
                          <a:effectLst/>
                          <a:latin typeface="Arial" charset="0"/>
                          <a:cs typeface="+mj-cs"/>
                        </a:rPr>
                        <a:t>2</a:t>
                      </a:r>
                      <a:endParaRPr kumimoji="0" lang="en-US" sz="1500" b="1" i="0" u="none" strike="noStrike" cap="none" normalizeH="0" baseline="0" dirty="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200</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Arial" charset="0"/>
                          <a:cs typeface="+mj-cs"/>
                        </a:rPr>
                        <a:t>5</a:t>
                      </a:r>
                    </a:p>
                  </a:txBody>
                  <a:tcPr marT="42183" marB="421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298194">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7</a:t>
                      </a:r>
                    </a:p>
                  </a:txBody>
                  <a:tcPr marT="42183" marB="421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ar-EG" sz="1500" b="1" i="0" u="none" strike="noStrike" cap="none" normalizeH="0" baseline="0" dirty="0">
                          <a:ln>
                            <a:noFill/>
                          </a:ln>
                          <a:solidFill>
                            <a:schemeClr val="tx1"/>
                          </a:solidFill>
                          <a:effectLst/>
                          <a:latin typeface="Arial" charset="0"/>
                          <a:cs typeface="+mj-cs"/>
                        </a:rPr>
                        <a:t>4</a:t>
                      </a:r>
                      <a:endParaRPr kumimoji="0" lang="en-US" sz="1500" b="1" i="0" u="none" strike="noStrike" cap="none" normalizeH="0" baseline="0" dirty="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ar-EG" sz="1500" b="1" i="0" u="none" strike="noStrike" cap="none" normalizeH="0" baseline="0" dirty="0">
                          <a:ln>
                            <a:noFill/>
                          </a:ln>
                          <a:solidFill>
                            <a:schemeClr val="tx1"/>
                          </a:solidFill>
                          <a:effectLst/>
                          <a:latin typeface="Arial" charset="0"/>
                          <a:cs typeface="+mj-cs"/>
                        </a:rPr>
                        <a:t>3</a:t>
                      </a:r>
                      <a:endParaRPr kumimoji="0" lang="en-US" sz="1500" b="1" i="0" u="none" strike="noStrike" cap="none" normalizeH="0" baseline="0" dirty="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200</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10</a:t>
                      </a:r>
                    </a:p>
                  </a:txBody>
                  <a:tcPr marT="42183" marB="421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298194">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8</a:t>
                      </a:r>
                    </a:p>
                  </a:txBody>
                  <a:tcPr marT="42183" marB="421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ar-EG" sz="1500" b="1" i="0" u="none" strike="noStrike" cap="none" normalizeH="0" baseline="0" dirty="0">
                          <a:ln>
                            <a:noFill/>
                          </a:ln>
                          <a:solidFill>
                            <a:schemeClr val="tx1"/>
                          </a:solidFill>
                          <a:effectLst/>
                          <a:latin typeface="Arial" charset="0"/>
                          <a:cs typeface="+mj-cs"/>
                        </a:rPr>
                        <a:t>12</a:t>
                      </a:r>
                      <a:endParaRPr kumimoji="0" lang="en-US" sz="1500" b="1" i="0" u="none" strike="noStrike" cap="none" normalizeH="0" baseline="0" dirty="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4 &amp; 5</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300</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5</a:t>
                      </a:r>
                    </a:p>
                  </a:txBody>
                  <a:tcPr marT="42183" marB="421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298194">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9</a:t>
                      </a:r>
                    </a:p>
                  </a:txBody>
                  <a:tcPr marT="42183" marB="421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ar-EG" sz="1500" b="1" i="0" u="none" strike="noStrike" cap="none" normalizeH="0" baseline="0" dirty="0">
                          <a:ln>
                            <a:noFill/>
                          </a:ln>
                          <a:solidFill>
                            <a:schemeClr val="tx1"/>
                          </a:solidFill>
                          <a:effectLst/>
                          <a:latin typeface="Arial" charset="0"/>
                          <a:cs typeface="+mj-cs"/>
                        </a:rPr>
                        <a:t>4</a:t>
                      </a:r>
                      <a:endParaRPr kumimoji="0" lang="en-US" sz="1500" b="1" i="0" u="none" strike="noStrike" cap="none" normalizeH="0" baseline="0" dirty="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6</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300</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5</a:t>
                      </a:r>
                    </a:p>
                  </a:txBody>
                  <a:tcPr marT="42183" marB="421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298194">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Arial" charset="0"/>
                          <a:cs typeface="+mj-cs"/>
                        </a:rPr>
                        <a:t>10</a:t>
                      </a:r>
                    </a:p>
                  </a:txBody>
                  <a:tcPr marT="42183" marB="421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ar-EG" sz="1500" b="1" i="0" u="none" strike="noStrike" cap="none" normalizeH="0" baseline="0">
                          <a:ln>
                            <a:noFill/>
                          </a:ln>
                          <a:solidFill>
                            <a:schemeClr val="tx1"/>
                          </a:solidFill>
                          <a:effectLst/>
                          <a:latin typeface="Arial" charset="0"/>
                          <a:cs typeface="+mj-cs"/>
                        </a:rPr>
                        <a:t>6</a:t>
                      </a:r>
                      <a:endParaRPr kumimoji="0" lang="en-US" sz="1500" b="1" i="0" u="none" strike="noStrike" cap="none" normalizeH="0" baseline="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Arial" charset="0"/>
                          <a:cs typeface="+mj-cs"/>
                        </a:rPr>
                        <a:t>6 &amp; 7</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Arial" charset="0"/>
                          <a:cs typeface="+mj-cs"/>
                        </a:rPr>
                        <a:t>300</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5</a:t>
                      </a:r>
                    </a:p>
                  </a:txBody>
                  <a:tcPr marT="42183" marB="421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298194">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11</a:t>
                      </a:r>
                    </a:p>
                  </a:txBody>
                  <a:tcPr marT="42183" marB="421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ar-EG" sz="1500" b="1" i="0" u="none" strike="noStrike" cap="none" normalizeH="0" baseline="0" dirty="0">
                          <a:ln>
                            <a:noFill/>
                          </a:ln>
                          <a:solidFill>
                            <a:schemeClr val="tx1"/>
                          </a:solidFill>
                          <a:effectLst/>
                          <a:latin typeface="Arial" charset="0"/>
                          <a:cs typeface="+mj-cs"/>
                        </a:rPr>
                        <a:t>8</a:t>
                      </a:r>
                      <a:endParaRPr kumimoji="0" lang="en-US" sz="1500" b="1" i="0" u="none" strike="noStrike" cap="none" normalizeH="0" baseline="0" dirty="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8</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200</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r h="298194">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12</a:t>
                      </a:r>
                    </a:p>
                  </a:txBody>
                  <a:tcPr marT="42183" marB="421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ar-EG" sz="1500" b="1" i="0" u="none" strike="noStrike" cap="none" normalizeH="0" baseline="0" dirty="0">
                          <a:ln>
                            <a:noFill/>
                          </a:ln>
                          <a:solidFill>
                            <a:schemeClr val="tx1"/>
                          </a:solidFill>
                          <a:effectLst/>
                          <a:latin typeface="Arial" charset="0"/>
                          <a:cs typeface="+mj-cs"/>
                        </a:rPr>
                        <a:t>4</a:t>
                      </a:r>
                      <a:endParaRPr kumimoji="0" lang="en-US" sz="1500" b="1" i="0" u="none" strike="noStrike" cap="none" normalizeH="0" baseline="0" dirty="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9 &amp; 10</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200</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2"/>
                  </a:ext>
                </a:extLst>
              </a:tr>
              <a:tr h="298194">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13</a:t>
                      </a:r>
                    </a:p>
                  </a:txBody>
                  <a:tcPr marT="42183" marB="421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ar-EG" sz="1500" b="1" i="0" u="none" strike="noStrike" cap="none" normalizeH="0" baseline="0" dirty="0">
                          <a:ln>
                            <a:noFill/>
                          </a:ln>
                          <a:solidFill>
                            <a:schemeClr val="tx1"/>
                          </a:solidFill>
                          <a:effectLst/>
                          <a:latin typeface="Arial" charset="0"/>
                          <a:cs typeface="+mj-cs"/>
                        </a:rPr>
                        <a:t>6</a:t>
                      </a:r>
                      <a:endParaRPr kumimoji="0" lang="en-US" sz="1500" b="1" i="0" u="none" strike="noStrike" cap="none" normalizeH="0" baseline="0" dirty="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10</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200</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3"/>
                  </a:ext>
                </a:extLst>
              </a:tr>
              <a:tr h="298194">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Arial" charset="0"/>
                          <a:cs typeface="+mj-cs"/>
                        </a:rPr>
                        <a:t>14</a:t>
                      </a:r>
                    </a:p>
                  </a:txBody>
                  <a:tcPr marT="42183" marB="4218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ar-EG" sz="1500" b="1" i="0" u="none" strike="noStrike" cap="none" normalizeH="0" baseline="0">
                          <a:ln>
                            <a:noFill/>
                          </a:ln>
                          <a:solidFill>
                            <a:schemeClr val="tx1"/>
                          </a:solidFill>
                          <a:effectLst/>
                          <a:latin typeface="Arial" charset="0"/>
                          <a:cs typeface="+mj-cs"/>
                        </a:rPr>
                        <a:t>6</a:t>
                      </a:r>
                      <a:endParaRPr kumimoji="0" lang="en-US" sz="1500" b="1" i="0" u="none" strike="noStrike" cap="none" normalizeH="0" baseline="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mj-cs"/>
                        </a:rPr>
                        <a:t>11,12 &amp; 13</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Arial" charset="0"/>
                          <a:cs typeface="+mj-cs"/>
                        </a:rPr>
                        <a:t>100</a:t>
                      </a:r>
                    </a:p>
                  </a:txBody>
                  <a:tcPr marT="42183" marB="4218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Arial" charset="0"/>
                        <a:cs typeface="+mj-cs"/>
                      </a:endParaRPr>
                    </a:p>
                  </a:txBody>
                  <a:tcPr marT="42183" marB="4218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bl>
          </a:graphicData>
        </a:graphic>
      </p:graphicFrame>
      <p:sp>
        <p:nvSpPr>
          <p:cNvPr id="1588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FA7432BA-C1A2-4E34-9BE8-AA9FCF795F1D}" type="slidenum">
              <a:rPr lang="en-US" altLang="en-US" sz="1477">
                <a:solidFill>
                  <a:srgbClr val="FFFFFF"/>
                </a:solidFill>
              </a:rPr>
              <a:pPr eaLnBrk="1" hangingPunct="1">
                <a:spcBef>
                  <a:spcPct val="0"/>
                </a:spcBef>
                <a:buClrTx/>
                <a:buSzTx/>
                <a:buFontTx/>
                <a:buNone/>
              </a:pPr>
              <a:t>159</a:t>
            </a:fld>
            <a:endParaRPr lang="en-US" altLang="en-US" sz="1477">
              <a:solidFill>
                <a:srgbClr val="FFFFFF"/>
              </a:solidFill>
            </a:endParaRPr>
          </a:p>
        </p:txBody>
      </p:sp>
      <p:sp>
        <p:nvSpPr>
          <p:cNvPr id="7" name="Rectangle 2">
            <a:extLst>
              <a:ext uri="{FF2B5EF4-FFF2-40B4-BE49-F238E27FC236}">
                <a16:creationId xmlns:a16="http://schemas.microsoft.com/office/drawing/2014/main" id="{4EE034F5-7DFD-4739-BDD4-8D308B98DB35}"/>
              </a:ext>
            </a:extLst>
          </p:cNvPr>
          <p:cNvSpPr txBox="1">
            <a:spLocks noChangeArrowheads="1"/>
          </p:cNvSpPr>
          <p:nvPr/>
        </p:nvSpPr>
        <p:spPr>
          <a:xfrm>
            <a:off x="533400" y="457200"/>
            <a:ext cx="8534400" cy="533400"/>
          </a:xfrm>
          <a:prstGeom prst="rect">
            <a:avLst/>
          </a:prstGeom>
        </p:spPr>
        <p:txBody>
          <a:bodyPr vert="horz" anchor="ctr">
            <a:normAutofit fontScale="97500" lnSpcReduction="10000"/>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defTabSz="990363">
              <a:defRPr/>
            </a:pPr>
            <a:r>
              <a:rPr lang="en-US" sz="3046" b="1" kern="0">
                <a:solidFill>
                  <a:srgbClr val="393A3B"/>
                </a:solidFill>
                <a:latin typeface="+mn-lt"/>
                <a:cs typeface="Times New Roman" pitchFamily="18" charset="0"/>
              </a:rPr>
              <a:t>EXERCISE “1”</a:t>
            </a:r>
            <a:endParaRPr lang="en-US" sz="3046" b="1" kern="0" dirty="0">
              <a:solidFill>
                <a:srgbClr val="393A3B"/>
              </a:solidFill>
              <a:latin typeface="+mn-lt"/>
              <a:cs typeface="Times New Roman" pitchFamily="18" charset="0"/>
            </a:endParaRPr>
          </a:p>
        </p:txBody>
      </p:sp>
      <p:sp>
        <p:nvSpPr>
          <p:cNvPr id="5" name="Title 2">
            <a:extLst>
              <a:ext uri="{FF2B5EF4-FFF2-40B4-BE49-F238E27FC236}">
                <a16:creationId xmlns:a16="http://schemas.microsoft.com/office/drawing/2014/main" id="{1D23FF79-CEAB-46AF-AABB-4C4D75B61A83}"/>
              </a:ext>
            </a:extLst>
          </p:cNvPr>
          <p:cNvSpPr>
            <a:spLocks noGrp="1"/>
          </p:cNvSpPr>
          <p:nvPr>
            <p:ph type="title"/>
          </p:nvPr>
        </p:nvSpPr>
        <p:spPr>
          <a:xfrm rot="10800000">
            <a:off x="0" y="0"/>
            <a:ext cx="533400" cy="6858000"/>
          </a:xfrm>
        </p:spPr>
        <p:txBody>
          <a:bodyPr>
            <a:normAutofit fontScale="90000"/>
          </a:bodyPr>
          <a:lstStyle/>
          <a:p>
            <a:pPr algn="ctr"/>
            <a:r>
              <a:rPr kumimoji="1" lang="en-US" altLang="en-US" dirty="0">
                <a:cs typeface="Times New Roman" pitchFamily="18" charset="0"/>
              </a:rPr>
              <a:t>EXERCISES AND CASE STUDY	</a:t>
            </a:r>
            <a:endParaRPr lang="en-US" dirty="0"/>
          </a:p>
        </p:txBody>
      </p:sp>
    </p:spTree>
    <p:extLst>
      <p:ext uri="{BB962C8B-B14F-4D97-AF65-F5344CB8AC3E}">
        <p14:creationId xmlns:p14="http://schemas.microsoft.com/office/powerpoint/2010/main" val="1048779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4"/>
          <p:cNvSpPr>
            <a:spLocks noGrp="1"/>
          </p:cNvSpPr>
          <p:nvPr>
            <p:ph type="sldNum" sz="quarter" idx="12"/>
          </p:nvPr>
        </p:nvSpPr>
        <p:spPr bwMode="auto">
          <a:xfrm>
            <a:off x="3124200" y="6028593"/>
            <a:ext cx="2895600" cy="4396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algn="ctr" eaLnBrk="1" hangingPunct="1">
              <a:spcBef>
                <a:spcPct val="0"/>
              </a:spcBef>
              <a:buClrTx/>
              <a:buSzTx/>
              <a:buFontTx/>
              <a:buNone/>
            </a:pPr>
            <a:fld id="{66E4A598-7941-4BF2-8234-05ECE9A46393}" type="slidenum">
              <a:rPr lang="en-US" altLang="en-US" sz="1477">
                <a:solidFill>
                  <a:srgbClr val="FFFFFF"/>
                </a:solidFill>
              </a:rPr>
              <a:pPr algn="ctr" eaLnBrk="1" hangingPunct="1">
                <a:spcBef>
                  <a:spcPct val="0"/>
                </a:spcBef>
                <a:buClrTx/>
                <a:buSzTx/>
                <a:buFontTx/>
                <a:buNone/>
              </a:pPr>
              <a:t>16</a:t>
            </a:fld>
            <a:endParaRPr lang="en-US" altLang="en-US" sz="1477">
              <a:solidFill>
                <a:srgbClr val="FFFFFF"/>
              </a:solidFill>
            </a:endParaRPr>
          </a:p>
        </p:txBody>
      </p:sp>
      <p:sp>
        <p:nvSpPr>
          <p:cNvPr id="6" name="Text Box 2"/>
          <p:cNvSpPr txBox="1">
            <a:spLocks noChangeArrowheads="1"/>
          </p:cNvSpPr>
          <p:nvPr/>
        </p:nvSpPr>
        <p:spPr bwMode="auto">
          <a:xfrm>
            <a:off x="7327" y="794238"/>
            <a:ext cx="9136673"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defTabSz="7620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defTabSz="7620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rtl="1" eaLnBrk="1" hangingPunct="1">
              <a:lnSpc>
                <a:spcPct val="90000"/>
              </a:lnSpc>
              <a:spcBef>
                <a:spcPct val="50000"/>
              </a:spcBef>
              <a:buClrTx/>
              <a:buSzTx/>
              <a:buFontTx/>
              <a:buNone/>
            </a:pPr>
            <a:r>
              <a:rPr lang="en-US" altLang="en-US" sz="2954" b="1" dirty="0">
                <a:latin typeface="Calibri" pitchFamily="34" charset="0"/>
                <a:cs typeface="Tahoma" pitchFamily="34" charset="0"/>
              </a:rPr>
              <a:t>WHY SCHEDULING?</a:t>
            </a:r>
          </a:p>
        </p:txBody>
      </p:sp>
      <p:sp>
        <p:nvSpPr>
          <p:cNvPr id="10" name="Slide Number Placeholder 4"/>
          <p:cNvSpPr txBox="1">
            <a:spLocks/>
          </p:cNvSpPr>
          <p:nvPr/>
        </p:nvSpPr>
        <p:spPr bwMode="auto">
          <a:xfrm>
            <a:off x="7620000" y="281354"/>
            <a:ext cx="1066800" cy="30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rtlCol="0" anchor="ctr" anchorCtr="0" compatLnSpc="1">
            <a:prstTxWarp prst="textNoShape">
              <a:avLst/>
            </a:prstTxWarp>
          </a:bodyPr>
          <a:lstStyle>
            <a:defPPr>
              <a:defRPr lang="en-US"/>
            </a:defPPr>
            <a:lvl1pPr algn="l" rtl="0" eaLnBrk="0" fontAlgn="base" hangingPunct="0">
              <a:spcBef>
                <a:spcPct val="20000"/>
              </a:spcBef>
              <a:spcAft>
                <a:spcPct val="0"/>
              </a:spcAft>
              <a:buClr>
                <a:schemeClr val="accent1"/>
              </a:buClr>
              <a:buSzPct val="85000"/>
              <a:buFont typeface="Arial" pitchFamily="34" charset="0"/>
              <a:buChar char="•"/>
              <a:defRPr sz="28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chemeClr val="accent1"/>
              </a:buClr>
              <a:buFont typeface="Arial" pitchFamily="34" charset="0"/>
              <a:buChar char="•"/>
              <a:defRPr sz="19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16</a:t>
            </a:fld>
            <a:endParaRPr lang="en-US" altLang="en-US" sz="1477">
              <a:solidFill>
                <a:srgbClr val="FFFFFF"/>
              </a:solidFill>
            </a:endParaRPr>
          </a:p>
        </p:txBody>
      </p:sp>
      <p:sp>
        <p:nvSpPr>
          <p:cNvPr id="9" name="Content Placeholder 2">
            <a:extLst>
              <a:ext uri="{FF2B5EF4-FFF2-40B4-BE49-F238E27FC236}">
                <a16:creationId xmlns:a16="http://schemas.microsoft.com/office/drawing/2014/main" id="{4C3317DA-C4D7-43B0-A207-DD50DCB38050}"/>
              </a:ext>
            </a:extLst>
          </p:cNvPr>
          <p:cNvSpPr txBox="1">
            <a:spLocks/>
          </p:cNvSpPr>
          <p:nvPr/>
        </p:nvSpPr>
        <p:spPr bwMode="auto">
          <a:xfrm>
            <a:off x="609600" y="1532078"/>
            <a:ext cx="8153400" cy="45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anchor="t" anchorCtr="0" compatLnSpc="1">
            <a:prstTxWarp prst="textNoShape">
              <a:avLst/>
            </a:prstTxWarp>
          </a:bodyPr>
          <a:lstStyle>
            <a:lvl1pPr marL="214313" indent="-214313" algn="l" defTabSz="1071563" rtl="0" eaLnBrk="0" fontAlgn="base" hangingPunct="0">
              <a:spcBef>
                <a:spcPct val="20000"/>
              </a:spcBef>
              <a:spcAft>
                <a:spcPct val="0"/>
              </a:spcAft>
              <a:buClr>
                <a:schemeClr val="accent1"/>
              </a:buClr>
              <a:buSzPct val="85000"/>
              <a:buFont typeface="Arial" pitchFamily="34" charset="0"/>
              <a:buChar char="•"/>
              <a:defRPr sz="2800" kern="1200">
                <a:solidFill>
                  <a:schemeClr val="tx1"/>
                </a:solidFill>
                <a:latin typeface="+mn-lt"/>
                <a:ea typeface="+mn-ea"/>
                <a:cs typeface="+mn-cs"/>
              </a:defRPr>
            </a:lvl1pPr>
            <a:lvl2pPr marL="534988" indent="-214313" algn="l" defTabSz="1071563"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mn-lt"/>
                <a:ea typeface="+mn-ea"/>
                <a:cs typeface="+mn-cs"/>
              </a:defRPr>
            </a:lvl2pPr>
            <a:lvl3pPr marL="857250" indent="-214313" algn="l" defTabSz="1071563"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mn-lt"/>
                <a:ea typeface="+mn-ea"/>
                <a:cs typeface="+mn-cs"/>
              </a:defRPr>
            </a:lvl3pPr>
            <a:lvl4pPr marL="1179513" indent="-214313" algn="l" defTabSz="1071563" rtl="0" eaLnBrk="0" fontAlgn="base" hangingPunct="0">
              <a:spcBef>
                <a:spcPct val="20000"/>
              </a:spcBef>
              <a:spcAft>
                <a:spcPct val="0"/>
              </a:spcAft>
              <a:buClr>
                <a:schemeClr val="accent1"/>
              </a:buClr>
              <a:buFont typeface="Arial" pitchFamily="34" charset="0"/>
              <a:buChar char="•"/>
              <a:defRPr sz="1900" kern="1200">
                <a:solidFill>
                  <a:schemeClr val="tx1"/>
                </a:solidFill>
                <a:latin typeface="+mn-lt"/>
                <a:ea typeface="+mn-ea"/>
                <a:cs typeface="+mn-cs"/>
              </a:defRPr>
            </a:lvl4pPr>
            <a:lvl5pPr marL="1393825" indent="-160338" algn="l" defTabSz="1071563"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mn-lt"/>
                <a:ea typeface="+mn-ea"/>
                <a:cs typeface="+mn-cs"/>
              </a:defRPr>
            </a:lvl5pPr>
            <a:lvl6pPr marL="160929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6pPr>
            <a:lvl7pPr marL="1823871"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7pPr>
            <a:lvl8pPr marL="2038444"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8pPr>
            <a:lvl9pPr marL="225301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9pPr>
          </a:lstStyle>
          <a:p>
            <a:pPr algn="just">
              <a:spcAft>
                <a:spcPts val="1108"/>
              </a:spcAft>
            </a:pPr>
            <a:r>
              <a:rPr lang="en-US" sz="2250" dirty="0"/>
              <a:t>The purpose of scheduling is to provide a ‘‘roadmap’’ that represents how and when the project will deliver the products defined in the project scope and by the project team.</a:t>
            </a:r>
          </a:p>
          <a:p>
            <a:pPr algn="just">
              <a:spcAft>
                <a:spcPts val="1108"/>
              </a:spcAft>
            </a:pPr>
            <a:r>
              <a:rPr lang="en-US" sz="2250" dirty="0"/>
              <a:t>Its main objective is to establish the time required for a project</a:t>
            </a:r>
          </a:p>
          <a:p>
            <a:pPr algn="just">
              <a:spcAft>
                <a:spcPts val="1108"/>
              </a:spcAft>
            </a:pPr>
            <a:r>
              <a:rPr lang="en-US" sz="2250" dirty="0"/>
              <a:t>From a contractual point of view, the schedule is an important document used to record all delays and to analyze extensions of time and financial loss claims. Another objective is to provide a tool for what if analysis</a:t>
            </a:r>
          </a:p>
        </p:txBody>
      </p:sp>
      <p:sp>
        <p:nvSpPr>
          <p:cNvPr id="7" name="Text Box 2">
            <a:extLst>
              <a:ext uri="{FF2B5EF4-FFF2-40B4-BE49-F238E27FC236}">
                <a16:creationId xmlns:a16="http://schemas.microsoft.com/office/drawing/2014/main" id="{87D16FFE-4729-4B2C-8F5F-EF50653E801F}"/>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1916285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idx="1"/>
          </p:nvPr>
        </p:nvSpPr>
        <p:spPr>
          <a:xfrm>
            <a:off x="533400" y="1371600"/>
            <a:ext cx="8458200" cy="4859216"/>
          </a:xfrm>
        </p:spPr>
        <p:txBody>
          <a:bodyPr lIns="99722" tIns="49861" rIns="99722" bIns="49861"/>
          <a:lstStyle/>
          <a:p>
            <a:pPr eaLnBrk="1" hangingPunct="1">
              <a:lnSpc>
                <a:spcPct val="70000"/>
              </a:lnSpc>
              <a:spcBef>
                <a:spcPct val="70000"/>
              </a:spcBef>
            </a:pPr>
            <a:r>
              <a:rPr lang="en-US" altLang="en-US" sz="2123" b="1" u="sng" dirty="0">
                <a:cs typeface="Times New Roman" pitchFamily="18" charset="0"/>
              </a:rPr>
              <a:t>REQUIRED:</a:t>
            </a:r>
          </a:p>
          <a:p>
            <a:pPr indent="285750" eaLnBrk="1" hangingPunct="1">
              <a:lnSpc>
                <a:spcPct val="90000"/>
              </a:lnSpc>
              <a:spcBef>
                <a:spcPct val="70000"/>
              </a:spcBef>
              <a:buFont typeface="Wingdings" pitchFamily="2" charset="2"/>
              <a:buChar char="Ø"/>
            </a:pPr>
            <a:r>
              <a:rPr lang="en-US" altLang="en-US" sz="2123" dirty="0">
                <a:cs typeface="Times New Roman" pitchFamily="18" charset="0"/>
              </a:rPr>
              <a:t>Using CPM method draw pert chart.</a:t>
            </a:r>
          </a:p>
          <a:p>
            <a:pPr indent="285750" eaLnBrk="1" hangingPunct="1">
              <a:lnSpc>
                <a:spcPct val="90000"/>
              </a:lnSpc>
              <a:spcBef>
                <a:spcPct val="70000"/>
              </a:spcBef>
              <a:buFont typeface="Wingdings" pitchFamily="2" charset="2"/>
              <a:buChar char="Ø"/>
            </a:pPr>
            <a:r>
              <a:rPr lang="en-US" altLang="en-US" sz="2123" dirty="0">
                <a:cs typeface="Times New Roman" pitchFamily="18" charset="0"/>
              </a:rPr>
              <a:t>Determine the critical path(s).</a:t>
            </a:r>
          </a:p>
          <a:p>
            <a:pPr indent="285750" eaLnBrk="1" hangingPunct="1">
              <a:lnSpc>
                <a:spcPct val="90000"/>
              </a:lnSpc>
              <a:spcBef>
                <a:spcPct val="70000"/>
              </a:spcBef>
              <a:buFont typeface="Wingdings" pitchFamily="2" charset="2"/>
              <a:buChar char="Ø"/>
            </a:pPr>
            <a:r>
              <a:rPr lang="en-US" altLang="en-US" sz="2123" dirty="0">
                <a:cs typeface="Times New Roman" pitchFamily="18" charset="0"/>
              </a:rPr>
              <a:t>Calculate the float for each activity.</a:t>
            </a:r>
          </a:p>
          <a:p>
            <a:pPr indent="285750" eaLnBrk="1" hangingPunct="1">
              <a:lnSpc>
                <a:spcPct val="90000"/>
              </a:lnSpc>
              <a:spcBef>
                <a:spcPct val="70000"/>
              </a:spcBef>
              <a:buFont typeface="Wingdings" pitchFamily="2" charset="2"/>
              <a:buChar char="Ø"/>
            </a:pPr>
            <a:r>
              <a:rPr lang="en-US" altLang="en-US" sz="2123" dirty="0">
                <a:cs typeface="Times New Roman" pitchFamily="18" charset="0"/>
              </a:rPr>
              <a:t>Draw Gantt chart showing the float for each activity.</a:t>
            </a:r>
            <a:endParaRPr lang="ar-EG" altLang="en-US" sz="2123" dirty="0">
              <a:cs typeface="Times New Roman" pitchFamily="18" charset="0"/>
            </a:endParaRPr>
          </a:p>
          <a:p>
            <a:pPr indent="285750" eaLnBrk="1" hangingPunct="1">
              <a:lnSpc>
                <a:spcPct val="90000"/>
              </a:lnSpc>
              <a:spcBef>
                <a:spcPct val="70000"/>
              </a:spcBef>
              <a:buFont typeface="Wingdings" pitchFamily="2" charset="2"/>
              <a:buChar char="Ø"/>
            </a:pPr>
            <a:r>
              <a:rPr lang="en-US" altLang="en-US" sz="2123" dirty="0">
                <a:cs typeface="Times New Roman" pitchFamily="18" charset="0"/>
              </a:rPr>
              <a:t>Draw the s-curve for early and late cases.</a:t>
            </a:r>
          </a:p>
          <a:p>
            <a:pPr indent="285750" eaLnBrk="1" hangingPunct="1">
              <a:lnSpc>
                <a:spcPct val="90000"/>
              </a:lnSpc>
              <a:spcBef>
                <a:spcPct val="70000"/>
              </a:spcBef>
              <a:buFont typeface="Wingdings" pitchFamily="2" charset="2"/>
              <a:buChar char="Ø"/>
            </a:pPr>
            <a:r>
              <a:rPr lang="en-US" altLang="en-US" sz="2123" dirty="0">
                <a:cs typeface="Times New Roman" pitchFamily="18" charset="0"/>
              </a:rPr>
              <a:t>Prepare a histogram to show the loading of resource “x”.</a:t>
            </a:r>
          </a:p>
          <a:p>
            <a:pPr indent="285750" eaLnBrk="1" hangingPunct="1">
              <a:lnSpc>
                <a:spcPct val="90000"/>
              </a:lnSpc>
              <a:spcBef>
                <a:spcPct val="70000"/>
              </a:spcBef>
              <a:buFont typeface="Wingdings" pitchFamily="2" charset="2"/>
              <a:buChar char="Ø"/>
            </a:pPr>
            <a:r>
              <a:rPr lang="en-US" altLang="en-US" sz="2123" dirty="0">
                <a:cs typeface="Times New Roman" pitchFamily="18" charset="0"/>
              </a:rPr>
              <a:t>Make resource leveling for best usage of resource “x”</a:t>
            </a:r>
          </a:p>
          <a:p>
            <a:pPr eaLnBrk="1" hangingPunct="1">
              <a:lnSpc>
                <a:spcPct val="70000"/>
              </a:lnSpc>
              <a:spcBef>
                <a:spcPct val="70000"/>
              </a:spcBef>
              <a:buFont typeface="Wingdings" pitchFamily="2" charset="2"/>
              <a:buChar char="Ø"/>
            </a:pPr>
            <a:endParaRPr lang="en-US" altLang="en-US" sz="2123" b="1" dirty="0">
              <a:cs typeface="Times New Roman" pitchFamily="18" charset="0"/>
            </a:endParaRPr>
          </a:p>
        </p:txBody>
      </p:sp>
      <p:sp>
        <p:nvSpPr>
          <p:cNvPr id="15974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DF7F02BF-F858-44FB-9662-3446C6BBF5AF}" type="slidenum">
              <a:rPr lang="en-US" altLang="en-US" sz="1477">
                <a:solidFill>
                  <a:srgbClr val="FFFFFF"/>
                </a:solidFill>
              </a:rPr>
              <a:pPr eaLnBrk="1" hangingPunct="1">
                <a:spcBef>
                  <a:spcPct val="0"/>
                </a:spcBef>
                <a:buClrTx/>
                <a:buSzTx/>
                <a:buFontTx/>
                <a:buNone/>
              </a:pPr>
              <a:t>160</a:t>
            </a:fld>
            <a:endParaRPr lang="en-US" altLang="en-US" sz="1477">
              <a:solidFill>
                <a:srgbClr val="FFFFFF"/>
              </a:solidFill>
            </a:endParaRPr>
          </a:p>
        </p:txBody>
      </p:sp>
      <p:sp>
        <p:nvSpPr>
          <p:cNvPr id="7" name="Rectangle 2">
            <a:extLst>
              <a:ext uri="{FF2B5EF4-FFF2-40B4-BE49-F238E27FC236}">
                <a16:creationId xmlns:a16="http://schemas.microsoft.com/office/drawing/2014/main" id="{C12583E5-3A90-4B9C-A3EE-94831918A675}"/>
              </a:ext>
            </a:extLst>
          </p:cNvPr>
          <p:cNvSpPr txBox="1">
            <a:spLocks noChangeArrowheads="1"/>
          </p:cNvSpPr>
          <p:nvPr/>
        </p:nvSpPr>
        <p:spPr>
          <a:xfrm>
            <a:off x="533400" y="457200"/>
            <a:ext cx="8534400" cy="533400"/>
          </a:xfrm>
          <a:prstGeom prst="rect">
            <a:avLst/>
          </a:prstGeom>
        </p:spPr>
        <p:txBody>
          <a:bodyPr vert="horz" anchor="ctr">
            <a:normAutofit fontScale="97500" lnSpcReduction="10000"/>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defTabSz="990363">
              <a:defRPr/>
            </a:pPr>
            <a:r>
              <a:rPr lang="en-US" sz="3046" b="1" kern="0">
                <a:solidFill>
                  <a:srgbClr val="393A3B"/>
                </a:solidFill>
                <a:latin typeface="+mn-lt"/>
                <a:cs typeface="Times New Roman" pitchFamily="18" charset="0"/>
              </a:rPr>
              <a:t>EXERCISE “1”</a:t>
            </a:r>
            <a:endParaRPr lang="en-US" sz="3046" b="1" kern="0" dirty="0">
              <a:solidFill>
                <a:srgbClr val="393A3B"/>
              </a:solidFill>
              <a:latin typeface="+mn-lt"/>
              <a:cs typeface="Times New Roman" pitchFamily="18" charset="0"/>
            </a:endParaRPr>
          </a:p>
        </p:txBody>
      </p:sp>
      <p:sp>
        <p:nvSpPr>
          <p:cNvPr id="6" name="Title 2">
            <a:extLst>
              <a:ext uri="{FF2B5EF4-FFF2-40B4-BE49-F238E27FC236}">
                <a16:creationId xmlns:a16="http://schemas.microsoft.com/office/drawing/2014/main" id="{1D7E889D-9264-425D-81F6-5DDECA3431BA}"/>
              </a:ext>
            </a:extLst>
          </p:cNvPr>
          <p:cNvSpPr txBox="1">
            <a:spLocks/>
          </p:cNvSpPr>
          <p:nvPr/>
        </p:nvSpPr>
        <p:spPr>
          <a:xfrm rot="10800000">
            <a:off x="0" y="0"/>
            <a:ext cx="533400" cy="6858000"/>
          </a:xfrm>
          <a:prstGeom prst="rect">
            <a:avLst/>
          </a:prstGeom>
        </p:spPr>
        <p:txBody>
          <a:bodyPr vert="vert" anchor="ctr">
            <a:normAutofit fontScale="97500"/>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lgn="ctr"/>
            <a:r>
              <a:rPr kumimoji="1" lang="en-US" altLang="en-US" kern="0" dirty="0">
                <a:cs typeface="Times New Roman" pitchFamily="18" charset="0"/>
              </a:rPr>
              <a:t>EXERCISES AND CASE STUDY	</a:t>
            </a:r>
            <a:endParaRPr lang="en-US" kern="0" dirty="0"/>
          </a:p>
        </p:txBody>
      </p:sp>
    </p:spTree>
    <p:extLst>
      <p:ext uri="{BB962C8B-B14F-4D97-AF65-F5344CB8AC3E}">
        <p14:creationId xmlns:p14="http://schemas.microsoft.com/office/powerpoint/2010/main" val="411837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4"/>
          <p:cNvSpPr>
            <a:spLocks noGrp="1"/>
          </p:cNvSpPr>
          <p:nvPr>
            <p:ph type="sldNum" sz="quarter" idx="12"/>
          </p:nvPr>
        </p:nvSpPr>
        <p:spPr bwMode="auto">
          <a:xfrm>
            <a:off x="3124200" y="6028593"/>
            <a:ext cx="2895600" cy="4396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algn="ctr" eaLnBrk="1" hangingPunct="1">
              <a:spcBef>
                <a:spcPct val="0"/>
              </a:spcBef>
              <a:buClrTx/>
              <a:buSzTx/>
              <a:buFontTx/>
              <a:buNone/>
            </a:pPr>
            <a:fld id="{66E4A598-7941-4BF2-8234-05ECE9A46393}" type="slidenum">
              <a:rPr lang="en-US" altLang="en-US" sz="1477">
                <a:solidFill>
                  <a:srgbClr val="FFFFFF"/>
                </a:solidFill>
              </a:rPr>
              <a:pPr algn="ctr" eaLnBrk="1" hangingPunct="1">
                <a:spcBef>
                  <a:spcPct val="0"/>
                </a:spcBef>
                <a:buClrTx/>
                <a:buSzTx/>
                <a:buFontTx/>
                <a:buNone/>
              </a:pPr>
              <a:t>17</a:t>
            </a:fld>
            <a:endParaRPr lang="en-US" altLang="en-US" sz="1477">
              <a:solidFill>
                <a:srgbClr val="FFFFFF"/>
              </a:solidFill>
            </a:endParaRPr>
          </a:p>
        </p:txBody>
      </p:sp>
      <p:sp>
        <p:nvSpPr>
          <p:cNvPr id="6" name="Text Box 2"/>
          <p:cNvSpPr txBox="1">
            <a:spLocks noChangeArrowheads="1"/>
          </p:cNvSpPr>
          <p:nvPr/>
        </p:nvSpPr>
        <p:spPr bwMode="auto">
          <a:xfrm>
            <a:off x="914400" y="794238"/>
            <a:ext cx="77724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9722" tIns="49861" rIns="99722" bIns="49861">
            <a:spAutoFit/>
          </a:bodyPr>
          <a:lstStyle>
            <a:lvl1pPr marL="571500" indent="-571500" defTabSz="7620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defTabSz="7620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rtl="1" eaLnBrk="1" hangingPunct="1">
              <a:lnSpc>
                <a:spcPct val="90000"/>
              </a:lnSpc>
              <a:spcBef>
                <a:spcPct val="50000"/>
              </a:spcBef>
              <a:buClrTx/>
              <a:buSzTx/>
              <a:buFontTx/>
              <a:buNone/>
            </a:pPr>
            <a:r>
              <a:rPr lang="en-US" altLang="en-US" sz="2954" b="1" dirty="0">
                <a:latin typeface="Calibri" pitchFamily="34" charset="0"/>
                <a:cs typeface="Tahoma" pitchFamily="34" charset="0"/>
              </a:rPr>
              <a:t>WHY SCHEDULING?</a:t>
            </a:r>
          </a:p>
        </p:txBody>
      </p:sp>
      <p:sp>
        <p:nvSpPr>
          <p:cNvPr id="10" name="Slide Number Placeholder 4"/>
          <p:cNvSpPr txBox="1">
            <a:spLocks/>
          </p:cNvSpPr>
          <p:nvPr/>
        </p:nvSpPr>
        <p:spPr bwMode="auto">
          <a:xfrm>
            <a:off x="7620000" y="281354"/>
            <a:ext cx="1066800" cy="30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rtlCol="0" anchor="ctr" anchorCtr="0" compatLnSpc="1">
            <a:prstTxWarp prst="textNoShape">
              <a:avLst/>
            </a:prstTxWarp>
          </a:bodyPr>
          <a:lstStyle>
            <a:defPPr>
              <a:defRPr lang="en-US"/>
            </a:defPPr>
            <a:lvl1pPr algn="l" rtl="0" eaLnBrk="0" fontAlgn="base" hangingPunct="0">
              <a:spcBef>
                <a:spcPct val="20000"/>
              </a:spcBef>
              <a:spcAft>
                <a:spcPct val="0"/>
              </a:spcAft>
              <a:buClr>
                <a:schemeClr val="accent1"/>
              </a:buClr>
              <a:buSzPct val="85000"/>
              <a:buFont typeface="Arial" pitchFamily="34" charset="0"/>
              <a:buChar char="•"/>
              <a:defRPr sz="28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chemeClr val="accent1"/>
              </a:buClr>
              <a:buFont typeface="Arial" pitchFamily="34" charset="0"/>
              <a:buChar char="•"/>
              <a:defRPr sz="19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17</a:t>
            </a:fld>
            <a:endParaRPr lang="en-US" altLang="en-US" sz="1477">
              <a:solidFill>
                <a:srgbClr val="FFFFFF"/>
              </a:solidFill>
            </a:endParaRPr>
          </a:p>
        </p:txBody>
      </p:sp>
      <p:sp>
        <p:nvSpPr>
          <p:cNvPr id="7" name="Content Placeholder 2">
            <a:extLst>
              <a:ext uri="{FF2B5EF4-FFF2-40B4-BE49-F238E27FC236}">
                <a16:creationId xmlns:a16="http://schemas.microsoft.com/office/drawing/2014/main" id="{DF6B3EE7-ABF2-436B-804D-B5DC6D322B8D}"/>
              </a:ext>
            </a:extLst>
          </p:cNvPr>
          <p:cNvSpPr>
            <a:spLocks noGrp="1"/>
          </p:cNvSpPr>
          <p:nvPr>
            <p:ph idx="1"/>
          </p:nvPr>
        </p:nvSpPr>
        <p:spPr>
          <a:xfrm>
            <a:off x="1090246" y="1513634"/>
            <a:ext cx="7596554" cy="4501662"/>
          </a:xfrm>
        </p:spPr>
        <p:txBody>
          <a:bodyPr vert="horz" lIns="84406" tIns="42203" rIns="84406" bIns="42203" rtlCol="0">
            <a:noAutofit/>
          </a:bodyPr>
          <a:lstStyle/>
          <a:p>
            <a:pPr algn="just">
              <a:spcAft>
                <a:spcPts val="1108"/>
              </a:spcAft>
            </a:pPr>
            <a:r>
              <a:rPr lang="en-US" sz="2000" dirty="0"/>
              <a:t>The schedule supports the project by allowing for:</a:t>
            </a:r>
          </a:p>
          <a:p>
            <a:pPr marL="422041" indent="-422041" algn="just">
              <a:buFont typeface="+mj-lt"/>
              <a:buAutoNum type="arabicPeriod"/>
            </a:pPr>
            <a:r>
              <a:rPr lang="en-US" sz="2000" dirty="0"/>
              <a:t>Time phasing of required activities</a:t>
            </a:r>
          </a:p>
          <a:p>
            <a:pPr marL="422041" indent="-422041" algn="just">
              <a:buFont typeface="+mj-lt"/>
              <a:buAutoNum type="arabicPeriod"/>
            </a:pPr>
            <a:r>
              <a:rPr lang="en-US" sz="2000" dirty="0"/>
              <a:t>Mobilization of resources in a most efficient manner</a:t>
            </a:r>
          </a:p>
          <a:p>
            <a:pPr marL="422041" indent="-422041" algn="just">
              <a:buFont typeface="+mj-lt"/>
              <a:buAutoNum type="arabicPeriod"/>
            </a:pPr>
            <a:r>
              <a:rPr lang="en-US" sz="2000" dirty="0"/>
              <a:t>Coordination of events within the project and between other projects</a:t>
            </a:r>
          </a:p>
          <a:p>
            <a:pPr marL="422041" indent="-422041" algn="just">
              <a:buFont typeface="+mj-lt"/>
              <a:buAutoNum type="arabicPeriod"/>
            </a:pPr>
            <a:r>
              <a:rPr lang="en-US" sz="2000" dirty="0"/>
              <a:t>Early detection of risks or problems</a:t>
            </a:r>
          </a:p>
          <a:p>
            <a:pPr marL="422041" indent="-422041" algn="just">
              <a:buFont typeface="+mj-lt"/>
              <a:buAutoNum type="arabicPeriod"/>
            </a:pPr>
            <a:r>
              <a:rPr lang="en-US" sz="2000" dirty="0"/>
              <a:t>Implementation of actions to achieve the project objectives as planned</a:t>
            </a:r>
          </a:p>
          <a:p>
            <a:pPr marL="422041" indent="-422041" algn="just">
              <a:buFont typeface="+mj-lt"/>
              <a:buAutoNum type="arabicPeriod"/>
            </a:pPr>
            <a:r>
              <a:rPr lang="en-US" sz="2000" dirty="0"/>
              <a:t>Allowing for “what-if” analysis</a:t>
            </a:r>
          </a:p>
          <a:p>
            <a:pPr marL="422041" indent="-422041" algn="just">
              <a:buFont typeface="+mj-lt"/>
              <a:buAutoNum type="arabicPeriod"/>
            </a:pPr>
            <a:r>
              <a:rPr lang="en-US" sz="2000" dirty="0"/>
              <a:t>Resource planning</a:t>
            </a:r>
          </a:p>
          <a:p>
            <a:pPr marL="422041" indent="-422041" algn="just">
              <a:buFont typeface="+mj-lt"/>
              <a:buAutoNum type="arabicPeriod"/>
            </a:pPr>
            <a:r>
              <a:rPr lang="en-US" sz="2000" dirty="0"/>
              <a:t>Forecasting of estimate at complete</a:t>
            </a:r>
          </a:p>
        </p:txBody>
      </p:sp>
      <p:sp>
        <p:nvSpPr>
          <p:cNvPr id="8" name="TextBox 8">
            <a:extLst>
              <a:ext uri="{FF2B5EF4-FFF2-40B4-BE49-F238E27FC236}">
                <a16:creationId xmlns:a16="http://schemas.microsoft.com/office/drawing/2014/main" id="{BDC1336F-FB38-4779-9A13-A5F78005C912}"/>
              </a:ext>
            </a:extLst>
          </p:cNvPr>
          <p:cNvSpPr txBox="1">
            <a:spLocks noChangeArrowheads="1"/>
          </p:cNvSpPr>
          <p:nvPr/>
        </p:nvSpPr>
        <p:spPr bwMode="auto">
          <a:xfrm>
            <a:off x="6172200" y="6096000"/>
            <a:ext cx="2730500" cy="450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5880" tIns="62939" rIns="125880" bIns="62939">
            <a:spAutoFit/>
          </a:bodyPr>
          <a:lstStyle>
            <a:lvl1pPr marL="342900" indent="-3429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6286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857250" indent="-214313"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179513" indent="-214313"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1393825" indent="-160338"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18510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3082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27654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2226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lvl="1" indent="0" eaLnBrk="1" hangingPunct="1">
              <a:spcBef>
                <a:spcPct val="0"/>
              </a:spcBef>
              <a:buClrTx/>
              <a:buSzTx/>
              <a:buFontTx/>
              <a:buNone/>
            </a:pPr>
            <a:endParaRPr lang="en-GB" altLang="en-US" sz="1050" b="1" dirty="0">
              <a:cs typeface="Times New Roman" pitchFamily="18" charset="0"/>
            </a:endParaRPr>
          </a:p>
          <a:p>
            <a:pPr lvl="1" indent="0" eaLnBrk="1" hangingPunct="1">
              <a:spcBef>
                <a:spcPct val="0"/>
              </a:spcBef>
              <a:buClrTx/>
              <a:buSzTx/>
              <a:buFontTx/>
              <a:buNone/>
            </a:pPr>
            <a:r>
              <a:rPr lang="en-GB" altLang="en-US" sz="1050" b="1" i="1" dirty="0">
                <a:solidFill>
                  <a:srgbClr val="00B0F0"/>
                </a:solidFill>
                <a:cs typeface="Times New Roman" pitchFamily="18" charset="0"/>
              </a:rPr>
              <a:t>* PSS (2</a:t>
            </a:r>
            <a:r>
              <a:rPr lang="en-GB" altLang="en-US" sz="1050" b="1" i="1" baseline="30000" dirty="0">
                <a:solidFill>
                  <a:srgbClr val="00B0F0"/>
                </a:solidFill>
                <a:cs typeface="Times New Roman" pitchFamily="18" charset="0"/>
              </a:rPr>
              <a:t>nd</a:t>
            </a:r>
            <a:r>
              <a:rPr lang="en-GB" altLang="en-US" sz="1050" b="1" i="1" dirty="0">
                <a:solidFill>
                  <a:srgbClr val="00B0F0"/>
                </a:solidFill>
                <a:cs typeface="Times New Roman" pitchFamily="18" charset="0"/>
              </a:rPr>
              <a:t> edition)</a:t>
            </a:r>
          </a:p>
        </p:txBody>
      </p:sp>
      <p:sp>
        <p:nvSpPr>
          <p:cNvPr id="9" name="Text Box 2">
            <a:extLst>
              <a:ext uri="{FF2B5EF4-FFF2-40B4-BE49-F238E27FC236}">
                <a16:creationId xmlns:a16="http://schemas.microsoft.com/office/drawing/2014/main" id="{2276056B-3FD4-4E59-85F0-17100B2CEF4E}"/>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2735420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2"/>
          </p:nvPr>
        </p:nvSpPr>
        <p:spPr bwMode="auto">
          <a:xfrm>
            <a:off x="3124200" y="6028593"/>
            <a:ext cx="2895600" cy="4396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8B2CE1D-8F71-4469-BA1E-03B180A7E80F}" type="slidenum">
              <a:rPr lang="en-US" altLang="en-US" sz="1477">
                <a:solidFill>
                  <a:srgbClr val="FFFFFF"/>
                </a:solidFill>
              </a:rPr>
              <a:pPr eaLnBrk="1" hangingPunct="1">
                <a:spcBef>
                  <a:spcPct val="0"/>
                </a:spcBef>
                <a:buClrTx/>
                <a:buSzTx/>
                <a:buFontTx/>
                <a:buNone/>
              </a:pPr>
              <a:t>18</a:t>
            </a:fld>
            <a:endParaRPr lang="en-US" altLang="en-US" sz="1477">
              <a:solidFill>
                <a:srgbClr val="FFFFFF"/>
              </a:solidFill>
            </a:endParaRPr>
          </a:p>
        </p:txBody>
      </p:sp>
      <p:sp>
        <p:nvSpPr>
          <p:cNvPr id="3" name="Content Placeholder 2"/>
          <p:cNvSpPr>
            <a:spLocks noGrp="1"/>
          </p:cNvSpPr>
          <p:nvPr>
            <p:ph idx="4294967295"/>
          </p:nvPr>
        </p:nvSpPr>
        <p:spPr>
          <a:xfrm>
            <a:off x="516378" y="1752600"/>
            <a:ext cx="8451430" cy="3789485"/>
          </a:xfrm>
        </p:spPr>
        <p:txBody>
          <a:bodyPr rtlCol="0">
            <a:noAutofit/>
          </a:bodyPr>
          <a:lstStyle/>
          <a:p>
            <a:pPr algn="just"/>
            <a:r>
              <a:rPr lang="en-US" sz="2250" dirty="0"/>
              <a:t>The process of analyzing schedule activity sequences, schedule activity durations, resource requirements, and schedule constraints to create the project schedule.</a:t>
            </a:r>
          </a:p>
          <a:p>
            <a:pPr algn="just"/>
            <a:endParaRPr lang="en-US" sz="2250" dirty="0"/>
          </a:p>
          <a:p>
            <a:pPr algn="just"/>
            <a:r>
              <a:rPr lang="en-US" sz="2250" dirty="0"/>
              <a:t>The Schedule Development process includes:</a:t>
            </a:r>
          </a:p>
          <a:p>
            <a:pPr marL="342900" indent="-342900" algn="just">
              <a:buFont typeface="Arial" panose="020B0604020202020204" pitchFamily="34" charset="0"/>
              <a:buChar char="•"/>
            </a:pPr>
            <a:r>
              <a:rPr lang="en-US" sz="2250" dirty="0"/>
              <a:t>selecting a </a:t>
            </a:r>
            <a:r>
              <a:rPr lang="en-US" sz="2250" i="1" dirty="0"/>
              <a:t>scheduling method</a:t>
            </a:r>
            <a:r>
              <a:rPr lang="en-US" sz="2250" dirty="0"/>
              <a:t> and </a:t>
            </a:r>
            <a:r>
              <a:rPr lang="en-US" sz="2250" i="1" dirty="0"/>
              <a:t>scheduling tool</a:t>
            </a:r>
            <a:endParaRPr lang="en-US" sz="2250" dirty="0"/>
          </a:p>
          <a:p>
            <a:pPr marL="342900" indent="-342900" algn="just">
              <a:buFont typeface="Arial" panose="020B0604020202020204" pitchFamily="34" charset="0"/>
              <a:buChar char="•"/>
            </a:pPr>
            <a:r>
              <a:rPr lang="en-US" sz="2250" dirty="0"/>
              <a:t>incorporating project specific data within that </a:t>
            </a:r>
            <a:r>
              <a:rPr lang="en-US" sz="2250" i="1" dirty="0"/>
              <a:t>scheduling tool </a:t>
            </a:r>
            <a:r>
              <a:rPr lang="en-US" sz="2250" dirty="0"/>
              <a:t>to develop a project specific </a:t>
            </a:r>
            <a:r>
              <a:rPr lang="en-US" sz="2250" i="1" dirty="0"/>
              <a:t>schedule model</a:t>
            </a:r>
            <a:r>
              <a:rPr lang="en-US" sz="2250" dirty="0"/>
              <a:t>, and generating </a:t>
            </a:r>
            <a:r>
              <a:rPr lang="en-US" sz="2250" i="1" dirty="0"/>
              <a:t>project schedule(s)</a:t>
            </a:r>
            <a:endParaRPr lang="en-US" sz="2250" dirty="0"/>
          </a:p>
          <a:p>
            <a:pPr marL="395457" indent="-276820" algn="just" defTabSz="990363">
              <a:lnSpc>
                <a:spcPct val="90000"/>
              </a:lnSpc>
              <a:defRPr/>
            </a:pPr>
            <a:endParaRPr lang="en-US" sz="1846" dirty="0"/>
          </a:p>
          <a:p>
            <a:pPr marL="395457" indent="-276820" defTabSz="990363">
              <a:lnSpc>
                <a:spcPct val="90000"/>
              </a:lnSpc>
              <a:defRPr/>
            </a:pPr>
            <a:endParaRPr lang="en-US" sz="2862" dirty="0"/>
          </a:p>
        </p:txBody>
      </p:sp>
      <p:sp>
        <p:nvSpPr>
          <p:cNvPr id="5" name="TextBox 4"/>
          <p:cNvSpPr txBox="1"/>
          <p:nvPr/>
        </p:nvSpPr>
        <p:spPr>
          <a:xfrm>
            <a:off x="128608" y="1045318"/>
            <a:ext cx="8839200" cy="770908"/>
          </a:xfrm>
          <a:prstGeom prst="rect">
            <a:avLst/>
          </a:prstGeom>
          <a:noFill/>
        </p:spPr>
        <p:txBody>
          <a:bodyPr lIns="116197" tIns="58098" rIns="116197" bIns="58098">
            <a:spAutoFit/>
          </a:bodyPr>
          <a:lstStyle/>
          <a:p>
            <a:pPr marL="495181" lvl="1" algn="ctr">
              <a:defRPr/>
            </a:pPr>
            <a:r>
              <a:rPr lang="en-US" sz="2585" b="1" u="sng" dirty="0">
                <a:latin typeface="Calibri" panose="020F0502020204030204" pitchFamily="34" charset="0"/>
              </a:rPr>
              <a:t>Schedule Development Process Overview</a:t>
            </a:r>
          </a:p>
          <a:p>
            <a:pPr marL="798869" lvl="1" indent="-217873">
              <a:buFont typeface="Arial" panose="020B0604020202020204" pitchFamily="34" charset="0"/>
              <a:buChar char="•"/>
              <a:defRPr/>
            </a:pPr>
            <a:endParaRPr lang="en-US" sz="1662" dirty="0">
              <a:solidFill>
                <a:srgbClr val="292934"/>
              </a:solidFill>
              <a:latin typeface="Calibri" panose="020F0502020204030204" pitchFamily="34" charset="0"/>
            </a:endParaRPr>
          </a:p>
        </p:txBody>
      </p:sp>
      <p:sp>
        <p:nvSpPr>
          <p:cNvPr id="7" name="Slide Number Placeholder 4"/>
          <p:cNvSpPr txBox="1">
            <a:spLocks/>
          </p:cNvSpPr>
          <p:nvPr/>
        </p:nvSpPr>
        <p:spPr bwMode="auto">
          <a:xfrm>
            <a:off x="7620000" y="281354"/>
            <a:ext cx="1066800" cy="30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rtlCol="0" anchor="ctr" anchorCtr="0" compatLnSpc="1">
            <a:prstTxWarp prst="textNoShape">
              <a:avLst/>
            </a:prstTxWarp>
          </a:bodyPr>
          <a:lstStyle>
            <a:defPPr>
              <a:defRPr lang="en-US"/>
            </a:defPPr>
            <a:lvl1pPr algn="l" rtl="0" eaLnBrk="0" fontAlgn="base" hangingPunct="0">
              <a:spcBef>
                <a:spcPct val="20000"/>
              </a:spcBef>
              <a:spcAft>
                <a:spcPct val="0"/>
              </a:spcAft>
              <a:buClr>
                <a:schemeClr val="accent1"/>
              </a:buClr>
              <a:buSzPct val="85000"/>
              <a:buFont typeface="Arial" pitchFamily="34" charset="0"/>
              <a:buChar char="•"/>
              <a:defRPr sz="28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chemeClr val="accent1"/>
              </a:buClr>
              <a:buFont typeface="Arial" pitchFamily="34" charset="0"/>
              <a:buChar char="•"/>
              <a:defRPr sz="19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18</a:t>
            </a:fld>
            <a:endParaRPr lang="en-US" altLang="en-US" sz="1477">
              <a:solidFill>
                <a:srgbClr val="FFFFFF"/>
              </a:solidFill>
            </a:endParaRPr>
          </a:p>
        </p:txBody>
      </p:sp>
      <p:sp>
        <p:nvSpPr>
          <p:cNvPr id="8" name="Text Box 2">
            <a:extLst>
              <a:ext uri="{FF2B5EF4-FFF2-40B4-BE49-F238E27FC236}">
                <a16:creationId xmlns:a16="http://schemas.microsoft.com/office/drawing/2014/main" id="{52FE56F2-B228-4F96-B357-C959E271A1C0}"/>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2824093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217B12B-D913-4A48-8A19-0B86F79A2E1F}"/>
              </a:ext>
            </a:extLst>
          </p:cNvPr>
          <p:cNvSpPr txBox="1">
            <a:spLocks/>
          </p:cNvSpPr>
          <p:nvPr/>
        </p:nvSpPr>
        <p:spPr>
          <a:xfrm>
            <a:off x="533400" y="1600200"/>
            <a:ext cx="8153400" cy="4876800"/>
          </a:xfrm>
          <a:prstGeom prst="rect">
            <a:avLst/>
          </a:prstGeom>
        </p:spPr>
        <p:txBody>
          <a:bodyPr>
            <a:noAutofit/>
          </a:bodyPr>
          <a:lst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a:lstStyle>
          <a:p>
            <a:endParaRPr lang="en-US" sz="2000" b="1" kern="0" dirty="0"/>
          </a:p>
          <a:p>
            <a:pPr marL="228600" algn="just"/>
            <a:r>
              <a:rPr lang="en-US" sz="2000" dirty="0">
                <a:latin typeface="Arial" panose="020B0604020202020204" pitchFamily="34" charset="0"/>
                <a:cs typeface="Arial" panose="020B0604020202020204" pitchFamily="34" charset="0"/>
              </a:rPr>
              <a:t>Once agreed upon, the first version of the schedule that is developmentally complete to be approved for capture or copied for future reference is called the project baseline schedule. This baseline becomes the benchmark against which project performance may be measured. </a:t>
            </a:r>
          </a:p>
          <a:p>
            <a:pPr marL="228600" algn="just"/>
            <a:endParaRPr lang="en-US" sz="2000" dirty="0">
              <a:latin typeface="Arial" panose="020B0604020202020204" pitchFamily="34" charset="0"/>
              <a:cs typeface="Arial" panose="020B0604020202020204" pitchFamily="34" charset="0"/>
            </a:endParaRPr>
          </a:p>
          <a:p>
            <a:pPr marL="228600" algn="just"/>
            <a:r>
              <a:rPr lang="en-US" sz="2000" dirty="0">
                <a:latin typeface="Arial" panose="020B0604020202020204" pitchFamily="34" charset="0"/>
                <a:cs typeface="Arial" panose="020B0604020202020204" pitchFamily="34" charset="0"/>
              </a:rPr>
              <a:t>It is considered a contract document once approved from all parties</a:t>
            </a:r>
          </a:p>
          <a:p>
            <a:pPr marL="228600" algn="just"/>
            <a:endParaRPr lang="en-US" sz="2000" b="1" kern="0" dirty="0">
              <a:latin typeface="Arial" panose="020B0604020202020204" pitchFamily="34" charset="0"/>
              <a:cs typeface="Arial" panose="020B0604020202020204" pitchFamily="34" charset="0"/>
            </a:endParaRPr>
          </a:p>
        </p:txBody>
      </p:sp>
      <p:sp>
        <p:nvSpPr>
          <p:cNvPr id="6041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F4A756D4-6676-4B04-B750-19856A5C1FBD}" type="slidenum">
              <a:rPr lang="en-US" altLang="en-US" sz="1477">
                <a:solidFill>
                  <a:srgbClr val="FFFFFF"/>
                </a:solidFill>
              </a:rPr>
              <a:pPr eaLnBrk="1" hangingPunct="1">
                <a:spcBef>
                  <a:spcPct val="0"/>
                </a:spcBef>
                <a:buClrTx/>
                <a:buSzTx/>
                <a:buFontTx/>
                <a:buNone/>
              </a:pPr>
              <a:t>19</a:t>
            </a:fld>
            <a:endParaRPr lang="en-US" altLang="en-US" sz="1477">
              <a:solidFill>
                <a:srgbClr val="FFFFFF"/>
              </a:solidFill>
            </a:endParaRPr>
          </a:p>
        </p:txBody>
      </p:sp>
      <p:sp>
        <p:nvSpPr>
          <p:cNvPr id="5" name="Title 1">
            <a:extLst>
              <a:ext uri="{FF2B5EF4-FFF2-40B4-BE49-F238E27FC236}">
                <a16:creationId xmlns:a16="http://schemas.microsoft.com/office/drawing/2014/main" id="{A20B49C1-14E4-467B-AB31-F5537E4CD749}"/>
              </a:ext>
            </a:extLst>
          </p:cNvPr>
          <p:cNvSpPr txBox="1">
            <a:spLocks/>
          </p:cNvSpPr>
          <p:nvPr/>
        </p:nvSpPr>
        <p:spPr>
          <a:xfrm>
            <a:off x="457200" y="533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dirty="0"/>
              <a:t>TYPES OF SCHEDULES</a:t>
            </a:r>
          </a:p>
        </p:txBody>
      </p:sp>
      <p:sp>
        <p:nvSpPr>
          <p:cNvPr id="7" name="TextBox 6">
            <a:extLst>
              <a:ext uri="{FF2B5EF4-FFF2-40B4-BE49-F238E27FC236}">
                <a16:creationId xmlns:a16="http://schemas.microsoft.com/office/drawing/2014/main" id="{F7DC5281-A4B3-497E-A075-DA2855BC9DE6}"/>
              </a:ext>
            </a:extLst>
          </p:cNvPr>
          <p:cNvSpPr txBox="1"/>
          <p:nvPr/>
        </p:nvSpPr>
        <p:spPr>
          <a:xfrm>
            <a:off x="533400" y="1427285"/>
            <a:ext cx="8458200" cy="425107"/>
          </a:xfrm>
          <a:prstGeom prst="rect">
            <a:avLst/>
          </a:prstGeom>
          <a:noFill/>
        </p:spPr>
        <p:txBody>
          <a:bodyPr wrap="square" lIns="116197" tIns="58098" rIns="116197" bIns="58098">
            <a:spAutoFit/>
          </a:bodyPr>
          <a:lstStyle/>
          <a:p>
            <a:pPr marL="228600" lvl="0" algn="just"/>
            <a:r>
              <a:rPr lang="en-US" sz="2000" b="1" i="1" dirty="0">
                <a:solidFill>
                  <a:srgbClr val="00B0F0"/>
                </a:solidFill>
                <a:latin typeface="Arial" panose="020B0604020202020204" pitchFamily="34" charset="0"/>
                <a:cs typeface="Arial" panose="020B0604020202020204" pitchFamily="34" charset="0"/>
              </a:rPr>
              <a:t>Baseline Schedule:</a:t>
            </a:r>
          </a:p>
        </p:txBody>
      </p:sp>
      <p:pic>
        <p:nvPicPr>
          <p:cNvPr id="3074" name="Picture 2" descr="Image result for SHAKE HANDS CONTRACT AGREEMENT">
            <a:extLst>
              <a:ext uri="{FF2B5EF4-FFF2-40B4-BE49-F238E27FC236}">
                <a16:creationId xmlns:a16="http://schemas.microsoft.com/office/drawing/2014/main" id="{141434EC-FF88-460B-8D7A-26BDF354A9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8400" y="4572000"/>
            <a:ext cx="2438400" cy="1828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2">
            <a:extLst>
              <a:ext uri="{FF2B5EF4-FFF2-40B4-BE49-F238E27FC236}">
                <a16:creationId xmlns:a16="http://schemas.microsoft.com/office/drawing/2014/main" id="{B0D0B9E2-8920-4363-9A56-C1B77C3CB5A6}"/>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4155433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80B1EC03-F9F1-4FD4-9B7C-91ABD83EB428}" type="slidenum">
              <a:rPr lang="en-US" altLang="en-US" sz="1477" smtClean="0">
                <a:solidFill>
                  <a:srgbClr val="FFFFFF"/>
                </a:solidFill>
              </a:rPr>
              <a:pPr eaLnBrk="1" hangingPunct="1">
                <a:spcBef>
                  <a:spcPct val="0"/>
                </a:spcBef>
                <a:buClrTx/>
                <a:buSzTx/>
                <a:buFontTx/>
                <a:buNone/>
              </a:pPr>
              <a:t>2</a:t>
            </a:fld>
            <a:endParaRPr lang="en-US" altLang="en-US" sz="1477" dirty="0">
              <a:solidFill>
                <a:srgbClr val="FFFFFF"/>
              </a:solidFill>
            </a:endParaRPr>
          </a:p>
        </p:txBody>
      </p:sp>
      <p:sp>
        <p:nvSpPr>
          <p:cNvPr id="8195" name="Rectangle 2"/>
          <p:cNvSpPr>
            <a:spLocks noChangeArrowheads="1"/>
          </p:cNvSpPr>
          <p:nvPr/>
        </p:nvSpPr>
        <p:spPr bwMode="auto">
          <a:xfrm>
            <a:off x="6777405" y="2584938"/>
            <a:ext cx="1210408" cy="1336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spcBef>
                <a:spcPct val="0"/>
              </a:spcBef>
              <a:buClrTx/>
              <a:buSzTx/>
              <a:buFontTx/>
              <a:buNone/>
            </a:pPr>
            <a:endParaRPr lang="en-US" altLang="en-US" sz="1939"/>
          </a:p>
        </p:txBody>
      </p:sp>
      <p:sp>
        <p:nvSpPr>
          <p:cNvPr id="4100" name="Rectangle 3"/>
          <p:cNvSpPr>
            <a:spLocks noChangeArrowheads="1"/>
          </p:cNvSpPr>
          <p:nvPr/>
        </p:nvSpPr>
        <p:spPr bwMode="auto">
          <a:xfrm>
            <a:off x="685800" y="2233246"/>
            <a:ext cx="8153400" cy="3165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722" tIns="49861" rIns="99722" bIns="49861"/>
          <a:lstStyle>
            <a:lvl1pPr marL="514350" indent="-514350" defTabSz="762000" eaLnBrk="0" hangingPunct="0">
              <a:spcBef>
                <a:spcPct val="20000"/>
              </a:spcBef>
              <a:buFont typeface="Arial" pitchFamily="34" charset="0"/>
              <a:buChar char="•"/>
              <a:defRPr sz="3200">
                <a:solidFill>
                  <a:schemeClr val="tx1"/>
                </a:solidFill>
                <a:latin typeface="Calibri" pitchFamily="34" charset="0"/>
              </a:defRPr>
            </a:lvl1pPr>
            <a:lvl2pPr marL="742950" indent="-285750" defTabSz="762000" eaLnBrk="0" hangingPunct="0">
              <a:spcBef>
                <a:spcPct val="20000"/>
              </a:spcBef>
              <a:buFont typeface="Arial" pitchFamily="34" charset="0"/>
              <a:buChar char="–"/>
              <a:defRPr sz="2800">
                <a:solidFill>
                  <a:schemeClr val="tx1"/>
                </a:solidFill>
                <a:latin typeface="Calibri" pitchFamily="34" charset="0"/>
              </a:defRPr>
            </a:lvl2pPr>
            <a:lvl3pPr marL="1143000" indent="-228600" defTabSz="762000" eaLnBrk="0" hangingPunct="0">
              <a:spcBef>
                <a:spcPct val="20000"/>
              </a:spcBef>
              <a:buFont typeface="Arial" pitchFamily="34" charset="0"/>
              <a:buChar char="•"/>
              <a:defRPr sz="2400">
                <a:solidFill>
                  <a:schemeClr val="tx1"/>
                </a:solidFill>
                <a:latin typeface="Calibri" pitchFamily="34" charset="0"/>
              </a:defRPr>
            </a:lvl3pPr>
            <a:lvl4pPr marL="1600200" indent="-228600" defTabSz="762000" eaLnBrk="0" hangingPunct="0">
              <a:spcBef>
                <a:spcPct val="20000"/>
              </a:spcBef>
              <a:buFont typeface="Arial" pitchFamily="34" charset="0"/>
              <a:buChar char="–"/>
              <a:defRPr sz="2000">
                <a:solidFill>
                  <a:schemeClr val="tx1"/>
                </a:solidFill>
                <a:latin typeface="Calibri" pitchFamily="34" charset="0"/>
              </a:defRPr>
            </a:lvl4pPr>
            <a:lvl5pPr marL="2057400" indent="-228600" defTabSz="762000" eaLnBrk="0" hangingPunct="0">
              <a:spcBef>
                <a:spcPct val="20000"/>
              </a:spcBef>
              <a:buFont typeface="Arial" pitchFamily="34" charset="0"/>
              <a:buChar char="»"/>
              <a:defRPr sz="2000">
                <a:solidFill>
                  <a:schemeClr val="tx1"/>
                </a:solidFill>
                <a:latin typeface="Calibri" pitchFamily="34" charset="0"/>
              </a:defRPr>
            </a:lvl5pPr>
            <a:lvl6pPr marL="2514600" indent="-228600" defTabSz="7620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7620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7620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7620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buFont typeface="Arial" pitchFamily="34" charset="0"/>
              <a:buAutoNum type="arabicPeriod"/>
              <a:defRPr/>
            </a:pPr>
            <a:r>
              <a:rPr lang="de-DE" altLang="en-US" sz="1846" dirty="0">
                <a:latin typeface="+mj-lt"/>
                <a:cs typeface="Times New Roman" pitchFamily="18" charset="0"/>
              </a:rPr>
              <a:t>INTRODUCTION					   	   	</a:t>
            </a:r>
          </a:p>
          <a:p>
            <a:pPr>
              <a:buFont typeface="Arial" pitchFamily="34" charset="0"/>
              <a:buAutoNum type="arabicPeriod"/>
              <a:defRPr/>
            </a:pPr>
            <a:r>
              <a:rPr lang="en-US" altLang="en-US" sz="1846" dirty="0">
                <a:latin typeface="+mj-lt"/>
                <a:cs typeface="Times New Roman" pitchFamily="18" charset="0"/>
              </a:rPr>
              <a:t>SCHEDULE DEVELOPMENT</a:t>
            </a:r>
            <a:endParaRPr kumimoji="1" lang="en-US" altLang="en-US" sz="1846" dirty="0">
              <a:latin typeface="+mj-lt"/>
              <a:cs typeface="Times New Roman" pitchFamily="18" charset="0"/>
            </a:endParaRPr>
          </a:p>
          <a:p>
            <a:pPr>
              <a:buFont typeface="Arial" pitchFamily="34" charset="0"/>
              <a:buAutoNum type="arabicPeriod"/>
              <a:defRPr/>
            </a:pPr>
            <a:r>
              <a:rPr kumimoji="1" lang="en-US" altLang="en-US" sz="1846" dirty="0">
                <a:latin typeface="+mj-lt"/>
                <a:cs typeface="Times New Roman" pitchFamily="18" charset="0"/>
              </a:rPr>
              <a:t>PLANNING OF EPC PROJECTS			</a:t>
            </a:r>
            <a:endParaRPr lang="de-DE" altLang="en-US" sz="1846" dirty="0">
              <a:latin typeface="+mj-lt"/>
              <a:cs typeface="Times New Roman" pitchFamily="18" charset="0"/>
            </a:endParaRPr>
          </a:p>
          <a:p>
            <a:pPr>
              <a:buFont typeface="Arial" pitchFamily="34" charset="0"/>
              <a:buAutoNum type="arabicPeriod"/>
              <a:defRPr/>
            </a:pPr>
            <a:r>
              <a:rPr kumimoji="1" lang="en-US" altLang="en-US" sz="1846" dirty="0">
                <a:latin typeface="+mj-lt"/>
                <a:cs typeface="Times New Roman" pitchFamily="18" charset="0"/>
              </a:rPr>
              <a:t>PROGRESS REPORTING &amp; PERFORMANCE ANALYSIS</a:t>
            </a:r>
          </a:p>
          <a:p>
            <a:pPr>
              <a:buFont typeface="Arial" pitchFamily="34" charset="0"/>
              <a:buAutoNum type="arabicPeriod"/>
              <a:defRPr/>
            </a:pPr>
            <a:r>
              <a:rPr kumimoji="1" lang="en-US" altLang="en-US" sz="1846" dirty="0">
                <a:latin typeface="+mj-lt"/>
                <a:cs typeface="Times New Roman" pitchFamily="18" charset="0"/>
              </a:rPr>
              <a:t>EXERCISES AND CASE STUDY							</a:t>
            </a:r>
            <a:endParaRPr lang="de-DE" altLang="en-US" sz="1846" dirty="0">
              <a:latin typeface="+mj-lt"/>
              <a:cs typeface="Times New Roman" pitchFamily="18" charset="0"/>
            </a:endParaRPr>
          </a:p>
        </p:txBody>
      </p:sp>
      <p:sp>
        <p:nvSpPr>
          <p:cNvPr id="4101" name="Rectangle 4"/>
          <p:cNvSpPr>
            <a:spLocks noChangeArrowheads="1"/>
          </p:cNvSpPr>
          <p:nvPr/>
        </p:nvSpPr>
        <p:spPr bwMode="auto">
          <a:xfrm>
            <a:off x="685800" y="967155"/>
            <a:ext cx="7848600" cy="1009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9034" tIns="49517" rIns="99034" bIns="49517">
            <a:spAutoFit/>
          </a:bodyPr>
          <a:lstStyle>
            <a:lvl1pPr defTabSz="762000" eaLnBrk="0" hangingPunct="0">
              <a:spcBef>
                <a:spcPct val="20000"/>
              </a:spcBef>
              <a:buFont typeface="Arial" pitchFamily="34" charset="0"/>
              <a:buChar char="•"/>
              <a:defRPr sz="3200">
                <a:solidFill>
                  <a:schemeClr val="tx1"/>
                </a:solidFill>
                <a:latin typeface="Calibri" pitchFamily="34" charset="0"/>
              </a:defRPr>
            </a:lvl1pPr>
            <a:lvl2pPr marL="742950" indent="-285750" defTabSz="762000" eaLnBrk="0" hangingPunct="0">
              <a:spcBef>
                <a:spcPct val="20000"/>
              </a:spcBef>
              <a:buFont typeface="Arial" pitchFamily="34" charset="0"/>
              <a:buChar char="–"/>
              <a:defRPr sz="2800">
                <a:solidFill>
                  <a:schemeClr val="tx1"/>
                </a:solidFill>
                <a:latin typeface="Calibri" pitchFamily="34" charset="0"/>
              </a:defRPr>
            </a:lvl2pPr>
            <a:lvl3pPr marL="1143000" indent="-228600" defTabSz="762000" eaLnBrk="0" hangingPunct="0">
              <a:spcBef>
                <a:spcPct val="20000"/>
              </a:spcBef>
              <a:buFont typeface="Arial" pitchFamily="34" charset="0"/>
              <a:buChar char="•"/>
              <a:defRPr sz="2400">
                <a:solidFill>
                  <a:schemeClr val="tx1"/>
                </a:solidFill>
                <a:latin typeface="Calibri" pitchFamily="34" charset="0"/>
              </a:defRPr>
            </a:lvl3pPr>
            <a:lvl4pPr marL="1600200" indent="-228600" defTabSz="762000" eaLnBrk="0" hangingPunct="0">
              <a:spcBef>
                <a:spcPct val="20000"/>
              </a:spcBef>
              <a:buFont typeface="Arial" pitchFamily="34" charset="0"/>
              <a:buChar char="–"/>
              <a:defRPr sz="2000">
                <a:solidFill>
                  <a:schemeClr val="tx1"/>
                </a:solidFill>
                <a:latin typeface="Calibri" pitchFamily="34" charset="0"/>
              </a:defRPr>
            </a:lvl4pPr>
            <a:lvl5pPr marL="2057400" indent="-228600" defTabSz="762000" eaLnBrk="0" hangingPunct="0">
              <a:spcBef>
                <a:spcPct val="20000"/>
              </a:spcBef>
              <a:buFont typeface="Arial" pitchFamily="34" charset="0"/>
              <a:buChar char="»"/>
              <a:defRPr sz="2000">
                <a:solidFill>
                  <a:schemeClr val="tx1"/>
                </a:solidFill>
                <a:latin typeface="Calibri" pitchFamily="34" charset="0"/>
              </a:defRPr>
            </a:lvl5pPr>
            <a:lvl6pPr marL="2514600" indent="-228600" defTabSz="7620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7620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7620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7620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defRPr/>
            </a:pPr>
            <a:endParaRPr lang="de-DE" altLang="en-US" sz="2954" b="1" dirty="0">
              <a:latin typeface="+mj-lt"/>
            </a:endParaRPr>
          </a:p>
          <a:p>
            <a:pPr algn="ctr" eaLnBrk="1" hangingPunct="1">
              <a:spcBef>
                <a:spcPct val="0"/>
              </a:spcBef>
              <a:buFontTx/>
              <a:buNone/>
              <a:defRPr/>
            </a:pPr>
            <a:r>
              <a:rPr lang="de-DE" altLang="en-US" sz="2954" b="1" dirty="0">
                <a:latin typeface="+mj-lt"/>
                <a:cs typeface="Times New Roman" pitchFamily="18" charset="0"/>
              </a:rPr>
              <a:t>TOPICS</a:t>
            </a:r>
          </a:p>
        </p:txBody>
      </p:sp>
    </p:spTree>
    <p:extLst>
      <p:ext uri="{BB962C8B-B14F-4D97-AF65-F5344CB8AC3E}">
        <p14:creationId xmlns:p14="http://schemas.microsoft.com/office/powerpoint/2010/main" val="913560760"/>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217B12B-D913-4A48-8A19-0B86F79A2E1F}"/>
              </a:ext>
            </a:extLst>
          </p:cNvPr>
          <p:cNvSpPr txBox="1">
            <a:spLocks/>
          </p:cNvSpPr>
          <p:nvPr/>
        </p:nvSpPr>
        <p:spPr>
          <a:xfrm>
            <a:off x="533400" y="1600200"/>
            <a:ext cx="8153400" cy="4876800"/>
          </a:xfrm>
          <a:prstGeom prst="rect">
            <a:avLst/>
          </a:prstGeom>
        </p:spPr>
        <p:txBody>
          <a:bodyPr>
            <a:noAutofit/>
          </a:bodyPr>
          <a:lst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a:lstStyle>
          <a:p>
            <a:endParaRPr lang="en-US" sz="2000" b="1" kern="0" dirty="0"/>
          </a:p>
          <a:p>
            <a:pPr marL="228600" algn="just"/>
            <a:r>
              <a:rPr lang="en-US" sz="2000" dirty="0">
                <a:latin typeface="Arial" panose="020B0604020202020204" pitchFamily="34" charset="0"/>
                <a:cs typeface="Arial" panose="020B0604020202020204" pitchFamily="34" charset="0"/>
              </a:rPr>
              <a:t>A summary-level project schedule that identifies the major deliverables and work breakdown structure components and key schedule milestones</a:t>
            </a:r>
          </a:p>
          <a:p>
            <a:pPr marL="228600" algn="just"/>
            <a:endParaRPr lang="en-US" sz="2000" kern="0" dirty="0">
              <a:latin typeface="Arial" panose="020B0604020202020204" pitchFamily="34" charset="0"/>
              <a:cs typeface="Arial" panose="020B0604020202020204" pitchFamily="34" charset="0"/>
            </a:endParaRPr>
          </a:p>
        </p:txBody>
      </p:sp>
      <p:sp>
        <p:nvSpPr>
          <p:cNvPr id="6041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F4A756D4-6676-4B04-B750-19856A5C1FBD}" type="slidenum">
              <a:rPr lang="en-US" altLang="en-US" sz="1477">
                <a:solidFill>
                  <a:srgbClr val="FFFFFF"/>
                </a:solidFill>
              </a:rPr>
              <a:pPr eaLnBrk="1" hangingPunct="1">
                <a:spcBef>
                  <a:spcPct val="0"/>
                </a:spcBef>
                <a:buClrTx/>
                <a:buSzTx/>
                <a:buFontTx/>
                <a:buNone/>
              </a:pPr>
              <a:t>20</a:t>
            </a:fld>
            <a:endParaRPr lang="en-US" altLang="en-US" sz="1477">
              <a:solidFill>
                <a:srgbClr val="FFFFFF"/>
              </a:solidFill>
            </a:endParaRPr>
          </a:p>
        </p:txBody>
      </p:sp>
      <p:sp>
        <p:nvSpPr>
          <p:cNvPr id="5" name="Title 1">
            <a:extLst>
              <a:ext uri="{FF2B5EF4-FFF2-40B4-BE49-F238E27FC236}">
                <a16:creationId xmlns:a16="http://schemas.microsoft.com/office/drawing/2014/main" id="{A20B49C1-14E4-467B-AB31-F5537E4CD749}"/>
              </a:ext>
            </a:extLst>
          </p:cNvPr>
          <p:cNvSpPr txBox="1">
            <a:spLocks/>
          </p:cNvSpPr>
          <p:nvPr/>
        </p:nvSpPr>
        <p:spPr>
          <a:xfrm>
            <a:off x="457200" y="533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dirty="0"/>
              <a:t>TYPES OF SCHEDULES</a:t>
            </a:r>
          </a:p>
        </p:txBody>
      </p:sp>
      <p:sp>
        <p:nvSpPr>
          <p:cNvPr id="7" name="TextBox 6">
            <a:extLst>
              <a:ext uri="{FF2B5EF4-FFF2-40B4-BE49-F238E27FC236}">
                <a16:creationId xmlns:a16="http://schemas.microsoft.com/office/drawing/2014/main" id="{F7DC5281-A4B3-497E-A075-DA2855BC9DE6}"/>
              </a:ext>
            </a:extLst>
          </p:cNvPr>
          <p:cNvSpPr txBox="1"/>
          <p:nvPr/>
        </p:nvSpPr>
        <p:spPr>
          <a:xfrm>
            <a:off x="533400" y="1427285"/>
            <a:ext cx="8458200" cy="425107"/>
          </a:xfrm>
          <a:prstGeom prst="rect">
            <a:avLst/>
          </a:prstGeom>
          <a:noFill/>
        </p:spPr>
        <p:txBody>
          <a:bodyPr wrap="square" lIns="116197" tIns="58098" rIns="116197" bIns="58098">
            <a:spAutoFit/>
          </a:bodyPr>
          <a:lstStyle/>
          <a:p>
            <a:pPr marL="228600" lvl="0" algn="just"/>
            <a:r>
              <a:rPr lang="en-US" sz="2000" b="1" i="1" dirty="0">
                <a:solidFill>
                  <a:srgbClr val="00B0F0"/>
                </a:solidFill>
                <a:latin typeface="Arial" panose="020B0604020202020204" pitchFamily="34" charset="0"/>
                <a:cs typeface="Arial" panose="020B0604020202020204" pitchFamily="34" charset="0"/>
              </a:rPr>
              <a:t>Master Schedule:</a:t>
            </a:r>
          </a:p>
        </p:txBody>
      </p:sp>
      <p:pic>
        <p:nvPicPr>
          <p:cNvPr id="2" name="Picture 1">
            <a:extLst>
              <a:ext uri="{FF2B5EF4-FFF2-40B4-BE49-F238E27FC236}">
                <a16:creationId xmlns:a16="http://schemas.microsoft.com/office/drawing/2014/main" id="{0FADC7C2-9EBA-448E-AB63-5D0D6E764DA8}"/>
              </a:ext>
            </a:extLst>
          </p:cNvPr>
          <p:cNvPicPr>
            <a:picLocks noChangeAspect="1"/>
          </p:cNvPicPr>
          <p:nvPr/>
        </p:nvPicPr>
        <p:blipFill>
          <a:blip r:embed="rId2"/>
          <a:stretch>
            <a:fillRect/>
          </a:stretch>
        </p:blipFill>
        <p:spPr>
          <a:xfrm>
            <a:off x="533400" y="3276600"/>
            <a:ext cx="8458200" cy="2977771"/>
          </a:xfrm>
          <a:prstGeom prst="rect">
            <a:avLst/>
          </a:prstGeom>
        </p:spPr>
      </p:pic>
      <p:sp>
        <p:nvSpPr>
          <p:cNvPr id="8" name="Text Box 2">
            <a:extLst>
              <a:ext uri="{FF2B5EF4-FFF2-40B4-BE49-F238E27FC236}">
                <a16:creationId xmlns:a16="http://schemas.microsoft.com/office/drawing/2014/main" id="{20F553B1-A489-4A7E-9BFD-9DE170AE84AB}"/>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998717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217B12B-D913-4A48-8A19-0B86F79A2E1F}"/>
              </a:ext>
            </a:extLst>
          </p:cNvPr>
          <p:cNvSpPr txBox="1">
            <a:spLocks/>
          </p:cNvSpPr>
          <p:nvPr/>
        </p:nvSpPr>
        <p:spPr>
          <a:xfrm>
            <a:off x="533400" y="1600200"/>
            <a:ext cx="8153400" cy="4876800"/>
          </a:xfrm>
          <a:prstGeom prst="rect">
            <a:avLst/>
          </a:prstGeom>
        </p:spPr>
        <p:txBody>
          <a:bodyPr>
            <a:noAutofit/>
          </a:bodyPr>
          <a:lst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a:lstStyle>
          <a:p>
            <a:endParaRPr lang="en-US" sz="2000" b="1" kern="0" dirty="0"/>
          </a:p>
          <a:p>
            <a:pPr marL="228600" algn="just"/>
            <a:r>
              <a:rPr lang="en-US" sz="2000" dirty="0">
                <a:latin typeface="Arial" panose="020B0604020202020204" pitchFamily="34" charset="0"/>
                <a:cs typeface="Arial" panose="020B0604020202020204" pitchFamily="34" charset="0"/>
              </a:rPr>
              <a:t>A dynamic representation of the project’s plan for executing the project’s activities developed by the project team’s applying the scheduling method to a scheduling tool using project specific data such as activity lists and activity attributes. The schedule model can produce critical paths and instances of project schedules, as well as resource profiles, activity assignments, records of accomplishments, etc. and can provide time based forecasts, by reacting to inputs and adjustments made throughout the project’s life cycle.</a:t>
            </a:r>
          </a:p>
        </p:txBody>
      </p:sp>
      <p:sp>
        <p:nvSpPr>
          <p:cNvPr id="6041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F4A756D4-6676-4B04-B750-19856A5C1FBD}" type="slidenum">
              <a:rPr lang="en-US" altLang="en-US" sz="1477">
                <a:solidFill>
                  <a:srgbClr val="FFFFFF"/>
                </a:solidFill>
              </a:rPr>
              <a:pPr eaLnBrk="1" hangingPunct="1">
                <a:spcBef>
                  <a:spcPct val="0"/>
                </a:spcBef>
                <a:buClrTx/>
                <a:buSzTx/>
                <a:buFontTx/>
                <a:buNone/>
              </a:pPr>
              <a:t>21</a:t>
            </a:fld>
            <a:endParaRPr lang="en-US" altLang="en-US" sz="1477">
              <a:solidFill>
                <a:srgbClr val="FFFFFF"/>
              </a:solidFill>
            </a:endParaRPr>
          </a:p>
        </p:txBody>
      </p:sp>
      <p:sp>
        <p:nvSpPr>
          <p:cNvPr id="5" name="Title 1">
            <a:extLst>
              <a:ext uri="{FF2B5EF4-FFF2-40B4-BE49-F238E27FC236}">
                <a16:creationId xmlns:a16="http://schemas.microsoft.com/office/drawing/2014/main" id="{A20B49C1-14E4-467B-AB31-F5537E4CD749}"/>
              </a:ext>
            </a:extLst>
          </p:cNvPr>
          <p:cNvSpPr txBox="1">
            <a:spLocks/>
          </p:cNvSpPr>
          <p:nvPr/>
        </p:nvSpPr>
        <p:spPr>
          <a:xfrm>
            <a:off x="457200" y="533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dirty="0"/>
              <a:t>TYPES OF SCHEDULES</a:t>
            </a:r>
          </a:p>
        </p:txBody>
      </p:sp>
      <p:sp>
        <p:nvSpPr>
          <p:cNvPr id="7" name="TextBox 6">
            <a:extLst>
              <a:ext uri="{FF2B5EF4-FFF2-40B4-BE49-F238E27FC236}">
                <a16:creationId xmlns:a16="http://schemas.microsoft.com/office/drawing/2014/main" id="{F7DC5281-A4B3-497E-A075-DA2855BC9DE6}"/>
              </a:ext>
            </a:extLst>
          </p:cNvPr>
          <p:cNvSpPr txBox="1"/>
          <p:nvPr/>
        </p:nvSpPr>
        <p:spPr>
          <a:xfrm>
            <a:off x="533400" y="1427285"/>
            <a:ext cx="8458200" cy="425107"/>
          </a:xfrm>
          <a:prstGeom prst="rect">
            <a:avLst/>
          </a:prstGeom>
          <a:noFill/>
        </p:spPr>
        <p:txBody>
          <a:bodyPr wrap="square" lIns="116197" tIns="58098" rIns="116197" bIns="58098">
            <a:spAutoFit/>
          </a:bodyPr>
          <a:lstStyle/>
          <a:p>
            <a:pPr marL="228600" lvl="0" algn="just"/>
            <a:r>
              <a:rPr lang="en-US" sz="2000" b="1" i="1" dirty="0">
                <a:solidFill>
                  <a:srgbClr val="00B0F0"/>
                </a:solidFill>
                <a:latin typeface="Arial" panose="020B0604020202020204" pitchFamily="34" charset="0"/>
                <a:cs typeface="Arial" panose="020B0604020202020204" pitchFamily="34" charset="0"/>
              </a:rPr>
              <a:t>Project Detailed Schedule:</a:t>
            </a:r>
          </a:p>
        </p:txBody>
      </p:sp>
      <p:sp>
        <p:nvSpPr>
          <p:cNvPr id="8" name="Text Box 2">
            <a:extLst>
              <a:ext uri="{FF2B5EF4-FFF2-40B4-BE49-F238E27FC236}">
                <a16:creationId xmlns:a16="http://schemas.microsoft.com/office/drawing/2014/main" id="{E782BF10-CC3E-4EAF-8822-32991F372840}"/>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2518617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FED8E3-2318-475E-B5EE-AF3D2612CA6C}"/>
              </a:ext>
            </a:extLst>
          </p:cNvPr>
          <p:cNvPicPr>
            <a:picLocks noChangeAspect="1"/>
          </p:cNvPicPr>
          <p:nvPr/>
        </p:nvPicPr>
        <p:blipFill>
          <a:blip r:embed="rId2"/>
          <a:stretch>
            <a:fillRect/>
          </a:stretch>
        </p:blipFill>
        <p:spPr>
          <a:xfrm>
            <a:off x="609600" y="1447800"/>
            <a:ext cx="8001000" cy="4840825"/>
          </a:xfrm>
          <a:prstGeom prst="rect">
            <a:avLst/>
          </a:prstGeom>
        </p:spPr>
      </p:pic>
      <p:sp>
        <p:nvSpPr>
          <p:cNvPr id="3" name="TextBox 2">
            <a:extLst>
              <a:ext uri="{FF2B5EF4-FFF2-40B4-BE49-F238E27FC236}">
                <a16:creationId xmlns:a16="http://schemas.microsoft.com/office/drawing/2014/main" id="{CE304EB4-3B48-4ED2-8049-16A0E80DE14E}"/>
              </a:ext>
            </a:extLst>
          </p:cNvPr>
          <p:cNvSpPr txBox="1"/>
          <p:nvPr/>
        </p:nvSpPr>
        <p:spPr>
          <a:xfrm>
            <a:off x="533400" y="838200"/>
            <a:ext cx="8458200" cy="526482"/>
          </a:xfrm>
          <a:prstGeom prst="rect">
            <a:avLst/>
          </a:prstGeom>
          <a:noFill/>
        </p:spPr>
        <p:txBody>
          <a:bodyPr wrap="square" lIns="116197" tIns="58098" rIns="116197" bIns="58098">
            <a:spAutoFit/>
          </a:bodyPr>
          <a:lstStyle/>
          <a:p>
            <a:pPr marL="571500" lvl="0" indent="-571500" algn="ctr" defTabSz="762000" rtl="1">
              <a:lnSpc>
                <a:spcPct val="90000"/>
              </a:lnSpc>
              <a:spcBef>
                <a:spcPct val="50000"/>
              </a:spcBef>
            </a:pPr>
            <a:r>
              <a:rPr lang="en-US" sz="2954" b="1" dirty="0">
                <a:latin typeface="Calibri" pitchFamily="34" charset="0"/>
                <a:cs typeface="Tahoma" pitchFamily="34" charset="0"/>
              </a:rPr>
              <a:t>Project Detailed Schedule</a:t>
            </a:r>
          </a:p>
        </p:txBody>
      </p:sp>
      <p:sp>
        <p:nvSpPr>
          <p:cNvPr id="4" name="Text Box 2">
            <a:extLst>
              <a:ext uri="{FF2B5EF4-FFF2-40B4-BE49-F238E27FC236}">
                <a16:creationId xmlns:a16="http://schemas.microsoft.com/office/drawing/2014/main" id="{FB49270A-7AF1-40FF-BAEE-2C9BAD70DA0B}"/>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2785671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217B12B-D913-4A48-8A19-0B86F79A2E1F}"/>
              </a:ext>
            </a:extLst>
          </p:cNvPr>
          <p:cNvSpPr txBox="1">
            <a:spLocks/>
          </p:cNvSpPr>
          <p:nvPr/>
        </p:nvSpPr>
        <p:spPr>
          <a:xfrm>
            <a:off x="533400" y="1600200"/>
            <a:ext cx="8153400" cy="4876800"/>
          </a:xfrm>
          <a:prstGeom prst="rect">
            <a:avLst/>
          </a:prstGeom>
        </p:spPr>
        <p:txBody>
          <a:bodyPr>
            <a:noAutofit/>
          </a:bodyPr>
          <a:lst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a:lstStyle>
          <a:p>
            <a:endParaRPr lang="en-US" b="1" kern="0" dirty="0"/>
          </a:p>
          <a:p>
            <a:pPr marL="228600" algn="just"/>
            <a:br>
              <a:rPr lang="en-US" kern="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One month look-ahead schedules are issued periodically after the monthly cut-off date and updating the project schedule with the activities finish dates. The look-ahead schedules will be extracted from the Detailed Schedules and issued to project team for action.</a:t>
            </a:r>
            <a:endParaRPr lang="en-US" sz="2100" dirty="0">
              <a:latin typeface="Arial" panose="020B0604020202020204" pitchFamily="34" charset="0"/>
              <a:cs typeface="Arial" panose="020B0604020202020204" pitchFamily="34" charset="0"/>
            </a:endParaRPr>
          </a:p>
        </p:txBody>
      </p:sp>
      <p:sp>
        <p:nvSpPr>
          <p:cNvPr id="6041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F4A756D4-6676-4B04-B750-19856A5C1FBD}" type="slidenum">
              <a:rPr lang="en-US" altLang="en-US" sz="1477">
                <a:solidFill>
                  <a:srgbClr val="FFFFFF"/>
                </a:solidFill>
              </a:rPr>
              <a:pPr eaLnBrk="1" hangingPunct="1">
                <a:spcBef>
                  <a:spcPct val="0"/>
                </a:spcBef>
                <a:buClrTx/>
                <a:buSzTx/>
                <a:buFontTx/>
                <a:buNone/>
              </a:pPr>
              <a:t>23</a:t>
            </a:fld>
            <a:endParaRPr lang="en-US" altLang="en-US" sz="1477">
              <a:solidFill>
                <a:srgbClr val="FFFFFF"/>
              </a:solidFill>
            </a:endParaRPr>
          </a:p>
        </p:txBody>
      </p:sp>
      <p:sp>
        <p:nvSpPr>
          <p:cNvPr id="5" name="Title 1">
            <a:extLst>
              <a:ext uri="{FF2B5EF4-FFF2-40B4-BE49-F238E27FC236}">
                <a16:creationId xmlns:a16="http://schemas.microsoft.com/office/drawing/2014/main" id="{A20B49C1-14E4-467B-AB31-F5537E4CD749}"/>
              </a:ext>
            </a:extLst>
          </p:cNvPr>
          <p:cNvSpPr txBox="1">
            <a:spLocks/>
          </p:cNvSpPr>
          <p:nvPr/>
        </p:nvSpPr>
        <p:spPr>
          <a:xfrm>
            <a:off x="457200" y="533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dirty="0"/>
              <a:t>TYPES OF SCHEDULES</a:t>
            </a:r>
          </a:p>
        </p:txBody>
      </p:sp>
      <p:sp>
        <p:nvSpPr>
          <p:cNvPr id="7" name="TextBox 6">
            <a:extLst>
              <a:ext uri="{FF2B5EF4-FFF2-40B4-BE49-F238E27FC236}">
                <a16:creationId xmlns:a16="http://schemas.microsoft.com/office/drawing/2014/main" id="{F7DC5281-A4B3-497E-A075-DA2855BC9DE6}"/>
              </a:ext>
            </a:extLst>
          </p:cNvPr>
          <p:cNvSpPr txBox="1"/>
          <p:nvPr/>
        </p:nvSpPr>
        <p:spPr>
          <a:xfrm>
            <a:off x="533400" y="1427285"/>
            <a:ext cx="8458200" cy="425107"/>
          </a:xfrm>
          <a:prstGeom prst="rect">
            <a:avLst/>
          </a:prstGeom>
          <a:noFill/>
        </p:spPr>
        <p:txBody>
          <a:bodyPr wrap="square" lIns="116197" tIns="58098" rIns="116197" bIns="58098">
            <a:spAutoFit/>
          </a:bodyPr>
          <a:lstStyle/>
          <a:p>
            <a:pPr marL="228600" lvl="0" algn="just"/>
            <a:r>
              <a:rPr lang="en-US" sz="2000" b="1" i="1" dirty="0">
                <a:solidFill>
                  <a:srgbClr val="00B0F0"/>
                </a:solidFill>
                <a:latin typeface="Arial" panose="020B0604020202020204" pitchFamily="34" charset="0"/>
                <a:cs typeface="Arial" panose="020B0604020202020204" pitchFamily="34" charset="0"/>
              </a:rPr>
              <a:t>Look-ahead Schedule:</a:t>
            </a:r>
          </a:p>
        </p:txBody>
      </p:sp>
      <p:sp>
        <p:nvSpPr>
          <p:cNvPr id="8" name="Text Box 2">
            <a:extLst>
              <a:ext uri="{FF2B5EF4-FFF2-40B4-BE49-F238E27FC236}">
                <a16:creationId xmlns:a16="http://schemas.microsoft.com/office/drawing/2014/main" id="{CC4F366E-4639-43B0-AD74-C51D1D4F72AF}"/>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2467250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DC8C91-8E2E-4CAE-973A-451FA92DCD8C}"/>
              </a:ext>
            </a:extLst>
          </p:cNvPr>
          <p:cNvPicPr>
            <a:picLocks noChangeAspect="1"/>
          </p:cNvPicPr>
          <p:nvPr/>
        </p:nvPicPr>
        <p:blipFill>
          <a:blip r:embed="rId2"/>
          <a:stretch>
            <a:fillRect/>
          </a:stretch>
        </p:blipFill>
        <p:spPr>
          <a:xfrm>
            <a:off x="531890" y="1786538"/>
            <a:ext cx="8612109" cy="4385662"/>
          </a:xfrm>
          <a:prstGeom prst="rect">
            <a:avLst/>
          </a:prstGeom>
        </p:spPr>
      </p:pic>
      <p:sp>
        <p:nvSpPr>
          <p:cNvPr id="3" name="Title 1">
            <a:extLst>
              <a:ext uri="{FF2B5EF4-FFF2-40B4-BE49-F238E27FC236}">
                <a16:creationId xmlns:a16="http://schemas.microsoft.com/office/drawing/2014/main" id="{5471D461-6D26-4DDF-ADCC-05EFB6D6AB2D}"/>
              </a:ext>
            </a:extLst>
          </p:cNvPr>
          <p:cNvSpPr txBox="1">
            <a:spLocks/>
          </p:cNvSpPr>
          <p:nvPr/>
        </p:nvSpPr>
        <p:spPr>
          <a:xfrm>
            <a:off x="457200" y="533400"/>
            <a:ext cx="82296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dirty="0"/>
              <a:t>ONE MONTH LOOKAHEAD SCHEDULE</a:t>
            </a:r>
          </a:p>
        </p:txBody>
      </p:sp>
      <p:sp>
        <p:nvSpPr>
          <p:cNvPr id="4" name="Text Box 2">
            <a:extLst>
              <a:ext uri="{FF2B5EF4-FFF2-40B4-BE49-F238E27FC236}">
                <a16:creationId xmlns:a16="http://schemas.microsoft.com/office/drawing/2014/main" id="{1A645DFF-D98E-4634-A43B-2E1154F52CF3}"/>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2174064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2"/>
          </p:nvPr>
        </p:nvSpPr>
        <p:spPr bwMode="auto">
          <a:xfrm>
            <a:off x="3124200" y="6028593"/>
            <a:ext cx="2895600" cy="4396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8B2CE1D-8F71-4469-BA1E-03B180A7E80F}" type="slidenum">
              <a:rPr lang="en-US" altLang="en-US" sz="1477">
                <a:solidFill>
                  <a:srgbClr val="FFFFFF"/>
                </a:solidFill>
              </a:rPr>
              <a:pPr eaLnBrk="1" hangingPunct="1">
                <a:spcBef>
                  <a:spcPct val="0"/>
                </a:spcBef>
                <a:buClrTx/>
                <a:buSzTx/>
                <a:buFontTx/>
                <a:buNone/>
              </a:pPr>
              <a:t>25</a:t>
            </a:fld>
            <a:endParaRPr lang="en-US" altLang="en-US" sz="1477">
              <a:solidFill>
                <a:srgbClr val="FFFFFF"/>
              </a:solidFill>
            </a:endParaRPr>
          </a:p>
        </p:txBody>
      </p:sp>
      <p:sp>
        <p:nvSpPr>
          <p:cNvPr id="3" name="Content Placeholder 2"/>
          <p:cNvSpPr>
            <a:spLocks noGrp="1"/>
          </p:cNvSpPr>
          <p:nvPr>
            <p:ph idx="4294967295"/>
          </p:nvPr>
        </p:nvSpPr>
        <p:spPr>
          <a:xfrm>
            <a:off x="609600" y="1752600"/>
            <a:ext cx="7760678" cy="4275993"/>
          </a:xfrm>
        </p:spPr>
        <p:txBody>
          <a:bodyPr rtlCol="0">
            <a:noAutofit/>
          </a:bodyPr>
          <a:lstStyle/>
          <a:p>
            <a:pPr marL="457200" lvl="0" indent="-457200">
              <a:buClr>
                <a:srgbClr val="93A299"/>
              </a:buClr>
              <a:buSzPct val="85000"/>
              <a:buFont typeface="+mj-lt"/>
              <a:buAutoNum type="arabicPeriod"/>
            </a:pPr>
            <a:r>
              <a:rPr lang="en-US" sz="2250" kern="1200" dirty="0">
                <a:solidFill>
                  <a:srgbClr val="292934"/>
                </a:solidFill>
                <a:latin typeface="+mj-lt"/>
              </a:rPr>
              <a:t>Project attributes</a:t>
            </a:r>
          </a:p>
          <a:p>
            <a:pPr marL="457200" lvl="0" indent="-457200">
              <a:buClr>
                <a:srgbClr val="93A299"/>
              </a:buClr>
              <a:buSzPct val="85000"/>
              <a:buFont typeface="+mj-lt"/>
              <a:buAutoNum type="arabicPeriod"/>
            </a:pPr>
            <a:r>
              <a:rPr lang="en-US" sz="2250" kern="1200" dirty="0">
                <a:solidFill>
                  <a:srgbClr val="292934"/>
                </a:solidFill>
                <a:latin typeface="+mj-lt"/>
              </a:rPr>
              <a:t>Agreements</a:t>
            </a:r>
          </a:p>
          <a:p>
            <a:pPr marL="457200" lvl="0" indent="-457200">
              <a:buClr>
                <a:srgbClr val="93A299"/>
              </a:buClr>
              <a:buSzPct val="85000"/>
              <a:buFont typeface="+mj-lt"/>
              <a:buAutoNum type="arabicPeriod"/>
            </a:pPr>
            <a:r>
              <a:rPr lang="en-US" sz="2250" kern="1200" dirty="0">
                <a:solidFill>
                  <a:srgbClr val="292934"/>
                </a:solidFill>
                <a:latin typeface="+mj-lt"/>
              </a:rPr>
              <a:t>Define Project milestones</a:t>
            </a:r>
          </a:p>
          <a:p>
            <a:pPr marL="457200" lvl="0" indent="-457200">
              <a:buClr>
                <a:srgbClr val="93A299"/>
              </a:buClr>
              <a:buSzPct val="85000"/>
              <a:buFont typeface="+mj-lt"/>
              <a:buAutoNum type="arabicPeriod"/>
            </a:pPr>
            <a:r>
              <a:rPr lang="en-US" sz="2250" kern="1200" dirty="0">
                <a:solidFill>
                  <a:srgbClr val="292934"/>
                </a:solidFill>
                <a:latin typeface="+mj-lt"/>
              </a:rPr>
              <a:t>Create Project WBS (work breakdown structure)</a:t>
            </a:r>
          </a:p>
          <a:p>
            <a:pPr marL="457200" lvl="0" indent="-457200">
              <a:buClr>
                <a:srgbClr val="93A299"/>
              </a:buClr>
              <a:buSzPct val="85000"/>
              <a:buFont typeface="+mj-lt"/>
              <a:buAutoNum type="arabicPeriod"/>
            </a:pPr>
            <a:r>
              <a:rPr lang="en-US" sz="2250" kern="1200" dirty="0">
                <a:solidFill>
                  <a:srgbClr val="292934"/>
                </a:solidFill>
                <a:latin typeface="+mj-lt"/>
              </a:rPr>
              <a:t>Establish activity list</a:t>
            </a:r>
          </a:p>
          <a:p>
            <a:pPr marL="457200" lvl="0" indent="-457200">
              <a:buClr>
                <a:srgbClr val="93A299"/>
              </a:buClr>
              <a:buSzPct val="85000"/>
              <a:buFont typeface="+mj-lt"/>
              <a:buAutoNum type="arabicPeriod"/>
            </a:pPr>
            <a:r>
              <a:rPr lang="en-US" sz="2250" kern="1200" dirty="0">
                <a:solidFill>
                  <a:srgbClr val="292934"/>
                </a:solidFill>
                <a:latin typeface="+mj-lt"/>
              </a:rPr>
              <a:t>Project calendars</a:t>
            </a:r>
          </a:p>
          <a:p>
            <a:pPr marL="457200" lvl="0" indent="-457200">
              <a:buClr>
                <a:srgbClr val="93A299"/>
              </a:buClr>
              <a:buSzPct val="85000"/>
              <a:buFont typeface="+mj-lt"/>
              <a:buAutoNum type="arabicPeriod"/>
            </a:pPr>
            <a:r>
              <a:rPr lang="en-US" sz="2250" kern="1200" dirty="0">
                <a:solidFill>
                  <a:srgbClr val="292934"/>
                </a:solidFill>
                <a:latin typeface="+mj-lt"/>
              </a:rPr>
              <a:t>Estimate activity duration</a:t>
            </a:r>
          </a:p>
          <a:p>
            <a:pPr marL="457200" lvl="0" indent="-457200">
              <a:buClr>
                <a:srgbClr val="93A299"/>
              </a:buClr>
              <a:buSzPct val="85000"/>
              <a:buFont typeface="+mj-lt"/>
              <a:buAutoNum type="arabicPeriod"/>
            </a:pPr>
            <a:r>
              <a:rPr lang="en-US" sz="2250" kern="1200" dirty="0">
                <a:solidFill>
                  <a:srgbClr val="292934"/>
                </a:solidFill>
                <a:latin typeface="+mj-lt"/>
              </a:rPr>
              <a:t>Sequence Activities</a:t>
            </a:r>
          </a:p>
          <a:p>
            <a:pPr marL="457200" indent="-457200">
              <a:buClr>
                <a:srgbClr val="93A299"/>
              </a:buClr>
              <a:buSzPct val="85000"/>
              <a:buFont typeface="+mj-lt"/>
              <a:buAutoNum type="arabicPeriod"/>
            </a:pPr>
            <a:r>
              <a:rPr lang="en-GB" altLang="en-US" sz="2250" kern="1200" dirty="0">
                <a:solidFill>
                  <a:srgbClr val="292934"/>
                </a:solidFill>
                <a:latin typeface="+mj-lt"/>
              </a:rPr>
              <a:t>Project Network Diagrams</a:t>
            </a:r>
            <a:endParaRPr lang="en-US" sz="2250" kern="1200" dirty="0">
              <a:solidFill>
                <a:srgbClr val="292934"/>
              </a:solidFill>
              <a:latin typeface="+mj-lt"/>
            </a:endParaRPr>
          </a:p>
          <a:p>
            <a:pPr marL="457200" lvl="0" indent="-457200">
              <a:buClr>
                <a:srgbClr val="93A299"/>
              </a:buClr>
              <a:buSzPct val="85000"/>
              <a:buFont typeface="+mj-lt"/>
              <a:buAutoNum type="arabicPeriod"/>
            </a:pPr>
            <a:r>
              <a:rPr lang="en-GB" altLang="en-US" sz="2250" kern="1200" dirty="0">
                <a:solidFill>
                  <a:srgbClr val="292934"/>
                </a:solidFill>
              </a:rPr>
              <a:t>Project</a:t>
            </a:r>
            <a:r>
              <a:rPr lang="en-US" sz="2250" kern="1200" dirty="0">
                <a:solidFill>
                  <a:srgbClr val="292934"/>
                </a:solidFill>
                <a:latin typeface="+mj-lt"/>
              </a:rPr>
              <a:t> Resources</a:t>
            </a:r>
          </a:p>
          <a:p>
            <a:pPr marL="395457" indent="-276820" algn="just" defTabSz="990363">
              <a:lnSpc>
                <a:spcPct val="90000"/>
              </a:lnSpc>
              <a:defRPr/>
            </a:pPr>
            <a:endParaRPr lang="en-US" sz="1846" dirty="0"/>
          </a:p>
          <a:p>
            <a:pPr marL="395457" indent="-276820" defTabSz="990363">
              <a:lnSpc>
                <a:spcPct val="90000"/>
              </a:lnSpc>
              <a:defRPr/>
            </a:pPr>
            <a:endParaRPr lang="en-US" sz="2862" dirty="0"/>
          </a:p>
        </p:txBody>
      </p:sp>
      <p:sp>
        <p:nvSpPr>
          <p:cNvPr id="5" name="TextBox 4"/>
          <p:cNvSpPr txBox="1"/>
          <p:nvPr/>
        </p:nvSpPr>
        <p:spPr>
          <a:xfrm>
            <a:off x="463615" y="953330"/>
            <a:ext cx="8346830" cy="770908"/>
          </a:xfrm>
          <a:prstGeom prst="rect">
            <a:avLst/>
          </a:prstGeom>
          <a:noFill/>
        </p:spPr>
        <p:txBody>
          <a:bodyPr wrap="square" lIns="116197" tIns="58098" rIns="116197" bIns="58098">
            <a:spAutoFit/>
          </a:bodyPr>
          <a:lstStyle/>
          <a:p>
            <a:pPr marL="495181" lvl="1" algn="ctr">
              <a:defRPr/>
            </a:pPr>
            <a:r>
              <a:rPr lang="en-US" sz="2585" b="1" u="sng" dirty="0">
                <a:latin typeface="Calibri" panose="020F0502020204030204" pitchFamily="34" charset="0"/>
              </a:rPr>
              <a:t>Schedule Development Inputs</a:t>
            </a:r>
          </a:p>
          <a:p>
            <a:pPr marL="798869" lvl="1" indent="-217873" algn="ctr">
              <a:buFont typeface="Arial" panose="020B0604020202020204" pitchFamily="34" charset="0"/>
              <a:buChar char="•"/>
              <a:defRPr/>
            </a:pPr>
            <a:endParaRPr lang="en-US" sz="1662" u="sng" dirty="0">
              <a:solidFill>
                <a:srgbClr val="292934"/>
              </a:solidFill>
              <a:latin typeface="Calibri" panose="020F0502020204030204" pitchFamily="34" charset="0"/>
            </a:endParaRPr>
          </a:p>
        </p:txBody>
      </p:sp>
      <p:sp>
        <p:nvSpPr>
          <p:cNvPr id="7" name="Slide Number Placeholder 4"/>
          <p:cNvSpPr txBox="1">
            <a:spLocks/>
          </p:cNvSpPr>
          <p:nvPr/>
        </p:nvSpPr>
        <p:spPr bwMode="auto">
          <a:xfrm>
            <a:off x="7620000" y="281354"/>
            <a:ext cx="1066800" cy="30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rtlCol="0" anchor="ctr" anchorCtr="0" compatLnSpc="1">
            <a:prstTxWarp prst="textNoShape">
              <a:avLst/>
            </a:prstTxWarp>
          </a:bodyPr>
          <a:lstStyle>
            <a:defPPr>
              <a:defRPr lang="en-US"/>
            </a:defPPr>
            <a:lvl1pPr algn="l" rtl="0" eaLnBrk="0" fontAlgn="base" hangingPunct="0">
              <a:spcBef>
                <a:spcPct val="20000"/>
              </a:spcBef>
              <a:spcAft>
                <a:spcPct val="0"/>
              </a:spcAft>
              <a:buClr>
                <a:schemeClr val="accent1"/>
              </a:buClr>
              <a:buSzPct val="85000"/>
              <a:buFont typeface="Arial" pitchFamily="34" charset="0"/>
              <a:buChar char="•"/>
              <a:defRPr sz="28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chemeClr val="accent1"/>
              </a:buClr>
              <a:buFont typeface="Arial" pitchFamily="34" charset="0"/>
              <a:buChar char="•"/>
              <a:defRPr sz="19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25</a:t>
            </a:fld>
            <a:endParaRPr lang="en-US" altLang="en-US" sz="1477">
              <a:solidFill>
                <a:srgbClr val="FFFFFF"/>
              </a:solidFill>
            </a:endParaRPr>
          </a:p>
        </p:txBody>
      </p:sp>
      <p:sp>
        <p:nvSpPr>
          <p:cNvPr id="8" name="Text Box 2">
            <a:extLst>
              <a:ext uri="{FF2B5EF4-FFF2-40B4-BE49-F238E27FC236}">
                <a16:creationId xmlns:a16="http://schemas.microsoft.com/office/drawing/2014/main" id="{A58E26DA-2C1F-4BFB-A4AA-E76FCC43034E}"/>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2319406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2"/>
          </p:nvPr>
        </p:nvSpPr>
        <p:spPr bwMode="auto">
          <a:xfrm>
            <a:off x="3124200" y="6028593"/>
            <a:ext cx="2895600" cy="4396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8B2CE1D-8F71-4469-BA1E-03B180A7E80F}" type="slidenum">
              <a:rPr lang="en-US" altLang="en-US" sz="1477">
                <a:solidFill>
                  <a:srgbClr val="FFFFFF"/>
                </a:solidFill>
              </a:rPr>
              <a:pPr eaLnBrk="1" hangingPunct="1">
                <a:spcBef>
                  <a:spcPct val="0"/>
                </a:spcBef>
                <a:buClrTx/>
                <a:buSzTx/>
                <a:buFontTx/>
                <a:buNone/>
              </a:pPr>
              <a:t>26</a:t>
            </a:fld>
            <a:endParaRPr lang="en-US" altLang="en-US" sz="1477">
              <a:solidFill>
                <a:srgbClr val="FFFFFF"/>
              </a:solidFill>
            </a:endParaRPr>
          </a:p>
        </p:txBody>
      </p:sp>
      <p:sp>
        <p:nvSpPr>
          <p:cNvPr id="3" name="Content Placeholder 2"/>
          <p:cNvSpPr>
            <a:spLocks noGrp="1"/>
          </p:cNvSpPr>
          <p:nvPr>
            <p:ph idx="4294967295"/>
          </p:nvPr>
        </p:nvSpPr>
        <p:spPr>
          <a:xfrm>
            <a:off x="677289" y="2011977"/>
            <a:ext cx="8305800" cy="3505200"/>
          </a:xfrm>
        </p:spPr>
        <p:txBody>
          <a:bodyPr rtlCol="0">
            <a:noAutofit/>
          </a:bodyPr>
          <a:lstStyle/>
          <a:p>
            <a:pPr marL="395457" indent="-276820" algn="just" defTabSz="990363">
              <a:lnSpc>
                <a:spcPct val="90000"/>
              </a:lnSpc>
              <a:defRPr/>
            </a:pPr>
            <a:endParaRPr lang="en-US" sz="1846" dirty="0">
              <a:latin typeface="+mj-lt"/>
              <a:cs typeface="Arial" pitchFamily="34" charset="0"/>
            </a:endParaRPr>
          </a:p>
          <a:p>
            <a:pPr algn="just">
              <a:lnSpc>
                <a:spcPct val="150000"/>
              </a:lnSpc>
            </a:pPr>
            <a:r>
              <a:rPr lang="en-US" sz="2000" dirty="0"/>
              <a:t>	Multiple attributes associated with each unique </a:t>
            </a:r>
            <a:r>
              <a:rPr lang="en-US" sz="2000" i="1" dirty="0"/>
              <a:t>project </a:t>
            </a:r>
            <a:r>
              <a:rPr lang="en-US" sz="2000" dirty="0"/>
              <a:t>that can be included within the </a:t>
            </a:r>
            <a:r>
              <a:rPr lang="en-US" sz="2000" i="1" dirty="0"/>
              <a:t>schedule model</a:t>
            </a:r>
            <a:r>
              <a:rPr lang="en-US" sz="2000" dirty="0"/>
              <a:t>. Project attributes include, but may not be limited to </a:t>
            </a:r>
            <a:r>
              <a:rPr lang="en-US" sz="2000" i="1" dirty="0"/>
              <a:t>project identifier, project name, project description, project scope statement, project calendar, </a:t>
            </a:r>
            <a:r>
              <a:rPr lang="en-US" sz="2000" dirty="0"/>
              <a:t>and assigned resource calendars.</a:t>
            </a:r>
          </a:p>
          <a:p>
            <a:pPr marL="395457" indent="-276820" algn="just" defTabSz="990363">
              <a:lnSpc>
                <a:spcPct val="90000"/>
              </a:lnSpc>
              <a:defRPr/>
            </a:pPr>
            <a:endParaRPr lang="en-US" sz="1846" dirty="0"/>
          </a:p>
          <a:p>
            <a:pPr marL="395457" indent="-276820" algn="just" defTabSz="990363">
              <a:lnSpc>
                <a:spcPct val="90000"/>
              </a:lnSpc>
              <a:defRPr/>
            </a:pPr>
            <a:endParaRPr lang="en-US" sz="2862" dirty="0"/>
          </a:p>
        </p:txBody>
      </p:sp>
      <p:sp>
        <p:nvSpPr>
          <p:cNvPr id="5" name="TextBox 4"/>
          <p:cNvSpPr txBox="1"/>
          <p:nvPr/>
        </p:nvSpPr>
        <p:spPr>
          <a:xfrm>
            <a:off x="516378" y="1427285"/>
            <a:ext cx="8551422" cy="770908"/>
          </a:xfrm>
          <a:prstGeom prst="rect">
            <a:avLst/>
          </a:prstGeom>
          <a:noFill/>
        </p:spPr>
        <p:txBody>
          <a:bodyPr wrap="square" lIns="116197" tIns="58098" rIns="116197" bIns="58098">
            <a:spAutoFit/>
          </a:bodyPr>
          <a:lstStyle/>
          <a:p>
            <a:pPr marL="495181" lvl="1">
              <a:defRPr/>
            </a:pPr>
            <a:r>
              <a:rPr lang="en-US" sz="2585" b="1" dirty="0">
                <a:solidFill>
                  <a:srgbClr val="393A3B"/>
                </a:solidFill>
                <a:latin typeface="Calibri" panose="020F0502020204030204" pitchFamily="34" charset="0"/>
              </a:rPr>
              <a:t>1. Project Attributes</a:t>
            </a:r>
          </a:p>
          <a:p>
            <a:pPr marL="798869" lvl="1" indent="-217873" algn="ctr">
              <a:buFont typeface="Arial" panose="020B0604020202020204" pitchFamily="34" charset="0"/>
              <a:buChar char="•"/>
              <a:defRPr/>
            </a:pPr>
            <a:endParaRPr lang="en-US" sz="1662" u="sng" dirty="0">
              <a:solidFill>
                <a:srgbClr val="393A3B"/>
              </a:solidFill>
              <a:latin typeface="Calibri" panose="020F0502020204030204" pitchFamily="34" charset="0"/>
            </a:endParaRPr>
          </a:p>
        </p:txBody>
      </p:sp>
      <p:sp>
        <p:nvSpPr>
          <p:cNvPr id="7" name="Slide Number Placeholder 4"/>
          <p:cNvSpPr txBox="1">
            <a:spLocks/>
          </p:cNvSpPr>
          <p:nvPr/>
        </p:nvSpPr>
        <p:spPr bwMode="auto">
          <a:xfrm>
            <a:off x="7620000" y="281354"/>
            <a:ext cx="1066800" cy="30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rtlCol="0" anchor="ctr" anchorCtr="0" compatLnSpc="1">
            <a:prstTxWarp prst="textNoShape">
              <a:avLst/>
            </a:prstTxWarp>
          </a:bodyPr>
          <a:lstStyle>
            <a:defPPr>
              <a:defRPr lang="en-US"/>
            </a:defPPr>
            <a:lvl1pPr algn="l" rtl="0" eaLnBrk="0" fontAlgn="base" hangingPunct="0">
              <a:spcBef>
                <a:spcPct val="20000"/>
              </a:spcBef>
              <a:spcAft>
                <a:spcPct val="0"/>
              </a:spcAft>
              <a:buClr>
                <a:schemeClr val="accent1"/>
              </a:buClr>
              <a:buSzPct val="85000"/>
              <a:buFont typeface="Arial" pitchFamily="34" charset="0"/>
              <a:buChar char="•"/>
              <a:defRPr sz="28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chemeClr val="accent1"/>
              </a:buClr>
              <a:buFont typeface="Arial" pitchFamily="34" charset="0"/>
              <a:buChar char="•"/>
              <a:defRPr sz="19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26</a:t>
            </a:fld>
            <a:endParaRPr lang="en-US" altLang="en-US" sz="1477">
              <a:solidFill>
                <a:srgbClr val="FFFFFF"/>
              </a:solidFill>
            </a:endParaRPr>
          </a:p>
        </p:txBody>
      </p:sp>
      <p:sp>
        <p:nvSpPr>
          <p:cNvPr id="8" name="Text Box 2">
            <a:extLst>
              <a:ext uri="{FF2B5EF4-FFF2-40B4-BE49-F238E27FC236}">
                <a16:creationId xmlns:a16="http://schemas.microsoft.com/office/drawing/2014/main" id="{1C27F986-EC13-4628-9F00-73DA849D5019}"/>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1972889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2"/>
          </p:nvPr>
        </p:nvSpPr>
        <p:spPr bwMode="auto">
          <a:xfrm>
            <a:off x="3124200" y="6028593"/>
            <a:ext cx="2895600" cy="4396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8B2CE1D-8F71-4469-BA1E-03B180A7E80F}" type="slidenum">
              <a:rPr lang="en-US" altLang="en-US" sz="1477">
                <a:solidFill>
                  <a:srgbClr val="FFFFFF"/>
                </a:solidFill>
              </a:rPr>
              <a:pPr eaLnBrk="1" hangingPunct="1">
                <a:spcBef>
                  <a:spcPct val="0"/>
                </a:spcBef>
                <a:buClrTx/>
                <a:buSzTx/>
                <a:buFontTx/>
                <a:buNone/>
              </a:pPr>
              <a:t>27</a:t>
            </a:fld>
            <a:endParaRPr lang="en-US" altLang="en-US" sz="1477">
              <a:solidFill>
                <a:srgbClr val="FFFFFF"/>
              </a:solidFill>
            </a:endParaRPr>
          </a:p>
        </p:txBody>
      </p:sp>
      <p:sp>
        <p:nvSpPr>
          <p:cNvPr id="3" name="Content Placeholder 2"/>
          <p:cNvSpPr>
            <a:spLocks noGrp="1"/>
          </p:cNvSpPr>
          <p:nvPr>
            <p:ph idx="4294967295"/>
          </p:nvPr>
        </p:nvSpPr>
        <p:spPr>
          <a:xfrm>
            <a:off x="516378" y="1752600"/>
            <a:ext cx="8475222" cy="3789485"/>
          </a:xfrm>
        </p:spPr>
        <p:txBody>
          <a:bodyPr rtlCol="0">
            <a:noAutofit/>
          </a:bodyPr>
          <a:lstStyle/>
          <a:p>
            <a:pPr marL="395457" indent="-276820" algn="just" defTabSz="990363">
              <a:lnSpc>
                <a:spcPct val="90000"/>
              </a:lnSpc>
              <a:defRPr/>
            </a:pPr>
            <a:endParaRPr lang="en-US" sz="1846" dirty="0">
              <a:latin typeface="+mj-lt"/>
              <a:cs typeface="Arial" pitchFamily="34" charset="0"/>
            </a:endParaRPr>
          </a:p>
          <a:p>
            <a:pPr algn="just"/>
            <a:r>
              <a:rPr lang="en-US" sz="2400" dirty="0"/>
              <a:t>Agreements are used to define intentions for a project. They may take the form of contracts, memorandums of understanding (MOUs), service agreements, letters of agreement, letter of intent… </a:t>
            </a:r>
            <a:r>
              <a:rPr lang="en-US" sz="2400" dirty="0" err="1"/>
              <a:t>etc</a:t>
            </a:r>
            <a:endParaRPr lang="en-US" sz="2400" dirty="0"/>
          </a:p>
          <a:p>
            <a:pPr algn="just"/>
            <a:endParaRPr lang="en-US" sz="2400" dirty="0"/>
          </a:p>
          <a:p>
            <a:pPr algn="just"/>
            <a:r>
              <a:rPr lang="en-US" sz="2400" dirty="0"/>
              <a:t>Typically a contract is used when a project is being performed for an external costumer</a:t>
            </a:r>
          </a:p>
          <a:p>
            <a:pPr marL="395457" indent="-276820" algn="just" defTabSz="990363">
              <a:lnSpc>
                <a:spcPct val="90000"/>
              </a:lnSpc>
              <a:defRPr/>
            </a:pPr>
            <a:endParaRPr lang="en-US" sz="1846" dirty="0"/>
          </a:p>
          <a:p>
            <a:pPr marL="395457" indent="-276820" algn="just" defTabSz="990363">
              <a:lnSpc>
                <a:spcPct val="90000"/>
              </a:lnSpc>
              <a:defRPr/>
            </a:pPr>
            <a:endParaRPr lang="en-US" sz="2862" dirty="0"/>
          </a:p>
        </p:txBody>
      </p:sp>
      <p:sp>
        <p:nvSpPr>
          <p:cNvPr id="5" name="TextBox 4"/>
          <p:cNvSpPr txBox="1"/>
          <p:nvPr/>
        </p:nvSpPr>
        <p:spPr>
          <a:xfrm>
            <a:off x="152400" y="1427285"/>
            <a:ext cx="8839200" cy="770908"/>
          </a:xfrm>
          <a:prstGeom prst="rect">
            <a:avLst/>
          </a:prstGeom>
          <a:noFill/>
        </p:spPr>
        <p:txBody>
          <a:bodyPr lIns="116197" tIns="58098" rIns="116197" bIns="58098">
            <a:spAutoFit/>
          </a:bodyPr>
          <a:lstStyle/>
          <a:p>
            <a:pPr marL="495181" lvl="1">
              <a:defRPr/>
            </a:pPr>
            <a:r>
              <a:rPr lang="en-US" sz="2585" b="1" dirty="0">
                <a:latin typeface="Calibri" panose="020F0502020204030204" pitchFamily="34" charset="0"/>
              </a:rPr>
              <a:t>2. Agreements</a:t>
            </a:r>
          </a:p>
          <a:p>
            <a:pPr marL="798869" lvl="1" indent="-217873">
              <a:buFont typeface="Arial" panose="020B0604020202020204" pitchFamily="34" charset="0"/>
              <a:buChar char="•"/>
              <a:defRPr/>
            </a:pPr>
            <a:endParaRPr lang="en-US" sz="1662" dirty="0">
              <a:solidFill>
                <a:srgbClr val="292934"/>
              </a:solidFill>
              <a:latin typeface="Calibri" panose="020F0502020204030204" pitchFamily="34" charset="0"/>
            </a:endParaRPr>
          </a:p>
        </p:txBody>
      </p:sp>
      <p:sp>
        <p:nvSpPr>
          <p:cNvPr id="7" name="Slide Number Placeholder 4"/>
          <p:cNvSpPr txBox="1">
            <a:spLocks/>
          </p:cNvSpPr>
          <p:nvPr/>
        </p:nvSpPr>
        <p:spPr bwMode="auto">
          <a:xfrm>
            <a:off x="7620000" y="281354"/>
            <a:ext cx="1066800" cy="30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rtlCol="0" anchor="ctr" anchorCtr="0" compatLnSpc="1">
            <a:prstTxWarp prst="textNoShape">
              <a:avLst/>
            </a:prstTxWarp>
          </a:bodyPr>
          <a:lstStyle>
            <a:defPPr>
              <a:defRPr lang="en-US"/>
            </a:defPPr>
            <a:lvl1pPr algn="l" rtl="0" eaLnBrk="0" fontAlgn="base" hangingPunct="0">
              <a:spcBef>
                <a:spcPct val="20000"/>
              </a:spcBef>
              <a:spcAft>
                <a:spcPct val="0"/>
              </a:spcAft>
              <a:buClr>
                <a:schemeClr val="accent1"/>
              </a:buClr>
              <a:buSzPct val="85000"/>
              <a:buFont typeface="Arial" pitchFamily="34" charset="0"/>
              <a:buChar char="•"/>
              <a:defRPr sz="28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chemeClr val="accent1"/>
              </a:buClr>
              <a:buFont typeface="Arial" pitchFamily="34" charset="0"/>
              <a:buChar char="•"/>
              <a:defRPr sz="19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27</a:t>
            </a:fld>
            <a:endParaRPr lang="en-US" altLang="en-US" sz="1477">
              <a:solidFill>
                <a:srgbClr val="FFFFFF"/>
              </a:solidFill>
            </a:endParaRPr>
          </a:p>
        </p:txBody>
      </p:sp>
      <p:sp>
        <p:nvSpPr>
          <p:cNvPr id="8" name="Text Box 2">
            <a:extLst>
              <a:ext uri="{FF2B5EF4-FFF2-40B4-BE49-F238E27FC236}">
                <a16:creationId xmlns:a16="http://schemas.microsoft.com/office/drawing/2014/main" id="{512F2454-B2BF-4EC7-A624-52344244BDE3}"/>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2502846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2"/>
          </p:nvPr>
        </p:nvSpPr>
        <p:spPr bwMode="auto">
          <a:xfrm>
            <a:off x="3124200" y="6028593"/>
            <a:ext cx="2895600" cy="4396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8B2CE1D-8F71-4469-BA1E-03B180A7E80F}" type="slidenum">
              <a:rPr lang="en-US" altLang="en-US" sz="1477">
                <a:solidFill>
                  <a:srgbClr val="FFFFFF"/>
                </a:solidFill>
              </a:rPr>
              <a:pPr eaLnBrk="1" hangingPunct="1">
                <a:spcBef>
                  <a:spcPct val="0"/>
                </a:spcBef>
                <a:buClrTx/>
                <a:buSzTx/>
                <a:buFontTx/>
                <a:buNone/>
              </a:pPr>
              <a:t>28</a:t>
            </a:fld>
            <a:endParaRPr lang="en-US" altLang="en-US" sz="1477">
              <a:solidFill>
                <a:srgbClr val="FFFFFF"/>
              </a:solidFill>
            </a:endParaRPr>
          </a:p>
        </p:txBody>
      </p:sp>
      <p:sp>
        <p:nvSpPr>
          <p:cNvPr id="3" name="Content Placeholder 2"/>
          <p:cNvSpPr>
            <a:spLocks noGrp="1"/>
          </p:cNvSpPr>
          <p:nvPr>
            <p:ph idx="4294967295"/>
          </p:nvPr>
        </p:nvSpPr>
        <p:spPr>
          <a:xfrm>
            <a:off x="609600" y="1752600"/>
            <a:ext cx="7760678" cy="3789485"/>
          </a:xfrm>
        </p:spPr>
        <p:txBody>
          <a:bodyPr rtlCol="0">
            <a:noAutofit/>
          </a:bodyPr>
          <a:lstStyle/>
          <a:p>
            <a:pPr marL="395457" indent="-276820" algn="just" defTabSz="990363">
              <a:lnSpc>
                <a:spcPct val="90000"/>
              </a:lnSpc>
              <a:defRPr/>
            </a:pPr>
            <a:endParaRPr lang="en-US" sz="1846" dirty="0">
              <a:latin typeface="+mj-lt"/>
              <a:cs typeface="Arial" pitchFamily="34" charset="0"/>
            </a:endParaRPr>
          </a:p>
          <a:p>
            <a:pPr algn="just"/>
            <a:r>
              <a:rPr lang="en-US" sz="2250" dirty="0"/>
              <a:t>A significant event in the project schedule, such as an event restraining future work or marking the completion of a major deliverable. A schedule milestone has zero duration. Sometimes called a milestone activity.</a:t>
            </a:r>
          </a:p>
          <a:p>
            <a:pPr marL="395457" indent="-276820" algn="just" defTabSz="990363">
              <a:lnSpc>
                <a:spcPct val="90000"/>
              </a:lnSpc>
              <a:defRPr/>
            </a:pPr>
            <a:endParaRPr lang="en-US" sz="1846" dirty="0"/>
          </a:p>
          <a:p>
            <a:pPr marL="395457" indent="-276820" defTabSz="990363">
              <a:lnSpc>
                <a:spcPct val="90000"/>
              </a:lnSpc>
              <a:defRPr/>
            </a:pPr>
            <a:endParaRPr lang="en-US" sz="2862" dirty="0"/>
          </a:p>
        </p:txBody>
      </p:sp>
      <p:sp>
        <p:nvSpPr>
          <p:cNvPr id="5" name="TextBox 4"/>
          <p:cNvSpPr txBox="1"/>
          <p:nvPr/>
        </p:nvSpPr>
        <p:spPr>
          <a:xfrm>
            <a:off x="152400" y="1427285"/>
            <a:ext cx="8839200" cy="770908"/>
          </a:xfrm>
          <a:prstGeom prst="rect">
            <a:avLst/>
          </a:prstGeom>
          <a:noFill/>
        </p:spPr>
        <p:txBody>
          <a:bodyPr lIns="116197" tIns="58098" rIns="116197" bIns="58098">
            <a:spAutoFit/>
          </a:bodyPr>
          <a:lstStyle/>
          <a:p>
            <a:pPr marL="495181" lvl="1">
              <a:defRPr/>
            </a:pPr>
            <a:r>
              <a:rPr lang="en-US" sz="2585" b="1" dirty="0">
                <a:latin typeface="Calibri" panose="020F0502020204030204" pitchFamily="34" charset="0"/>
              </a:rPr>
              <a:t>3. Define Project Milestones</a:t>
            </a:r>
          </a:p>
          <a:p>
            <a:pPr marL="798869" lvl="1" indent="-217873">
              <a:buFont typeface="Arial" panose="020B0604020202020204" pitchFamily="34" charset="0"/>
              <a:buChar char="•"/>
              <a:defRPr/>
            </a:pPr>
            <a:endParaRPr lang="en-US" sz="1662" dirty="0">
              <a:solidFill>
                <a:srgbClr val="292934"/>
              </a:solidFill>
              <a:latin typeface="Calibri" panose="020F0502020204030204" pitchFamily="34" charset="0"/>
            </a:endParaRPr>
          </a:p>
        </p:txBody>
      </p:sp>
      <p:sp>
        <p:nvSpPr>
          <p:cNvPr id="7" name="Slide Number Placeholder 4"/>
          <p:cNvSpPr txBox="1">
            <a:spLocks/>
          </p:cNvSpPr>
          <p:nvPr/>
        </p:nvSpPr>
        <p:spPr bwMode="auto">
          <a:xfrm>
            <a:off x="7620000" y="281354"/>
            <a:ext cx="1066800" cy="30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rtlCol="0" anchor="ctr" anchorCtr="0" compatLnSpc="1">
            <a:prstTxWarp prst="textNoShape">
              <a:avLst/>
            </a:prstTxWarp>
          </a:bodyPr>
          <a:lstStyle>
            <a:defPPr>
              <a:defRPr lang="en-US"/>
            </a:defPPr>
            <a:lvl1pPr algn="l" rtl="0" eaLnBrk="0" fontAlgn="base" hangingPunct="0">
              <a:spcBef>
                <a:spcPct val="20000"/>
              </a:spcBef>
              <a:spcAft>
                <a:spcPct val="0"/>
              </a:spcAft>
              <a:buClr>
                <a:schemeClr val="accent1"/>
              </a:buClr>
              <a:buSzPct val="85000"/>
              <a:buFont typeface="Arial" pitchFamily="34" charset="0"/>
              <a:buChar char="•"/>
              <a:defRPr sz="28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chemeClr val="accent1"/>
              </a:buClr>
              <a:buFont typeface="Arial" pitchFamily="34" charset="0"/>
              <a:buChar char="•"/>
              <a:defRPr sz="19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28</a:t>
            </a:fld>
            <a:endParaRPr lang="en-US" altLang="en-US" sz="1477">
              <a:solidFill>
                <a:srgbClr val="FFFFFF"/>
              </a:solidFill>
            </a:endParaRPr>
          </a:p>
        </p:txBody>
      </p:sp>
      <p:pic>
        <p:nvPicPr>
          <p:cNvPr id="8" name="Picture 2">
            <a:extLst>
              <a:ext uri="{FF2B5EF4-FFF2-40B4-BE49-F238E27FC236}">
                <a16:creationId xmlns:a16="http://schemas.microsoft.com/office/drawing/2014/main" id="{0BD8D097-D417-400A-9F7F-1BC039E96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962400"/>
            <a:ext cx="8081108" cy="2066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2">
            <a:extLst>
              <a:ext uri="{FF2B5EF4-FFF2-40B4-BE49-F238E27FC236}">
                <a16:creationId xmlns:a16="http://schemas.microsoft.com/office/drawing/2014/main" id="{E2241485-9A58-400F-ABAA-57477E8BF985}"/>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2543212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2"/>
          </p:nvPr>
        </p:nvSpPr>
        <p:spPr bwMode="auto">
          <a:xfrm>
            <a:off x="3124200" y="6028593"/>
            <a:ext cx="2895600" cy="4396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8B2CE1D-8F71-4469-BA1E-03B180A7E80F}" type="slidenum">
              <a:rPr lang="en-US" altLang="en-US" sz="1477">
                <a:solidFill>
                  <a:srgbClr val="FFFFFF"/>
                </a:solidFill>
              </a:rPr>
              <a:pPr eaLnBrk="1" hangingPunct="1">
                <a:spcBef>
                  <a:spcPct val="0"/>
                </a:spcBef>
                <a:buClrTx/>
                <a:buSzTx/>
                <a:buFontTx/>
                <a:buNone/>
              </a:pPr>
              <a:t>29</a:t>
            </a:fld>
            <a:endParaRPr lang="en-US" altLang="en-US" sz="1477">
              <a:solidFill>
                <a:srgbClr val="FFFFFF"/>
              </a:solidFill>
            </a:endParaRPr>
          </a:p>
        </p:txBody>
      </p:sp>
      <p:sp>
        <p:nvSpPr>
          <p:cNvPr id="3" name="Content Placeholder 2"/>
          <p:cNvSpPr>
            <a:spLocks noGrp="1"/>
          </p:cNvSpPr>
          <p:nvPr>
            <p:ph idx="4294967295"/>
          </p:nvPr>
        </p:nvSpPr>
        <p:spPr>
          <a:xfrm>
            <a:off x="492370" y="1752600"/>
            <a:ext cx="7877908" cy="4114800"/>
          </a:xfrm>
        </p:spPr>
        <p:txBody>
          <a:bodyPr rtlCol="0">
            <a:noAutofit/>
          </a:bodyPr>
          <a:lstStyle/>
          <a:p>
            <a:pPr marL="395457" indent="-276820" algn="just" defTabSz="990363">
              <a:lnSpc>
                <a:spcPct val="90000"/>
              </a:lnSpc>
              <a:defRPr/>
            </a:pPr>
            <a:endParaRPr lang="en-US" sz="1846" dirty="0">
              <a:latin typeface="+mj-lt"/>
              <a:cs typeface="Arial" pitchFamily="34" charset="0"/>
            </a:endParaRPr>
          </a:p>
          <a:p>
            <a:pPr marL="342900" indent="-342900" algn="just">
              <a:buFont typeface="Arial" panose="020B0604020202020204" pitchFamily="34" charset="0"/>
              <a:buChar char="•"/>
            </a:pPr>
            <a:r>
              <a:rPr lang="en-US" sz="2400" dirty="0"/>
              <a:t>Built to divide the project scope and activities into levels and sub-levels to aid in the planning &amp; control of activities</a:t>
            </a:r>
            <a:endParaRPr lang="en-US" sz="1846" dirty="0"/>
          </a:p>
          <a:p>
            <a:pPr marL="342900" indent="-342900" algn="just">
              <a:buFont typeface="Arial" panose="020B0604020202020204" pitchFamily="34" charset="0"/>
              <a:buChar char="•"/>
            </a:pPr>
            <a:r>
              <a:rPr lang="en-US" sz="2400" dirty="0"/>
              <a:t>The process of subdividing project deliverables and project work into smaller, more manageable component.</a:t>
            </a:r>
          </a:p>
          <a:p>
            <a:pPr marL="342900" indent="-342900" algn="just">
              <a:buFont typeface="Arial" panose="020B0604020202020204" pitchFamily="34" charset="0"/>
              <a:buChar char="•"/>
            </a:pPr>
            <a:r>
              <a:rPr lang="en-US" sz="2400" dirty="0"/>
              <a:t>It is the hierarchical decomposition of the total scope to be carried out by project team to accomplish project objectives and create the required deliverables.</a:t>
            </a:r>
          </a:p>
          <a:p>
            <a:pPr marL="342900" indent="-342900" algn="just">
              <a:buFont typeface="Arial" panose="020B0604020202020204" pitchFamily="34" charset="0"/>
              <a:buChar char="•"/>
            </a:pPr>
            <a:r>
              <a:rPr lang="en-US" sz="2400" dirty="0"/>
              <a:t>The planned work is contained within the lowest level of WBS components , which are called work packages.</a:t>
            </a:r>
          </a:p>
          <a:p>
            <a:pPr marL="395457" indent="-276820" algn="just" defTabSz="990363">
              <a:lnSpc>
                <a:spcPct val="90000"/>
              </a:lnSpc>
              <a:defRPr/>
            </a:pPr>
            <a:endParaRPr lang="en-US" sz="2862" dirty="0"/>
          </a:p>
        </p:txBody>
      </p:sp>
      <p:sp>
        <p:nvSpPr>
          <p:cNvPr id="5" name="TextBox 4"/>
          <p:cNvSpPr txBox="1"/>
          <p:nvPr/>
        </p:nvSpPr>
        <p:spPr>
          <a:xfrm>
            <a:off x="152400" y="1427285"/>
            <a:ext cx="8839200" cy="515132"/>
          </a:xfrm>
          <a:prstGeom prst="rect">
            <a:avLst/>
          </a:prstGeom>
          <a:noFill/>
        </p:spPr>
        <p:txBody>
          <a:bodyPr lIns="116197" tIns="58098" rIns="116197" bIns="58098">
            <a:spAutoFit/>
          </a:bodyPr>
          <a:lstStyle>
            <a:lvl2pPr marL="495181" lvl="1">
              <a:defRPr sz="2585" b="1">
                <a:latin typeface="Calibri" panose="020F0502020204030204" pitchFamily="34" charset="0"/>
              </a:defRPr>
            </a:lvl2pPr>
          </a:lstStyle>
          <a:p>
            <a:pPr lvl="1"/>
            <a:r>
              <a:rPr lang="en-US" dirty="0"/>
              <a:t>4. Work Breakdown Structure (WBS)</a:t>
            </a:r>
          </a:p>
        </p:txBody>
      </p:sp>
      <p:sp>
        <p:nvSpPr>
          <p:cNvPr id="7" name="Slide Number Placeholder 4"/>
          <p:cNvSpPr txBox="1">
            <a:spLocks/>
          </p:cNvSpPr>
          <p:nvPr/>
        </p:nvSpPr>
        <p:spPr bwMode="auto">
          <a:xfrm>
            <a:off x="7620000" y="281354"/>
            <a:ext cx="1066800" cy="30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rtlCol="0" anchor="ctr" anchorCtr="0" compatLnSpc="1">
            <a:prstTxWarp prst="textNoShape">
              <a:avLst/>
            </a:prstTxWarp>
          </a:bodyPr>
          <a:lstStyle>
            <a:defPPr>
              <a:defRPr lang="en-US"/>
            </a:defPPr>
            <a:lvl1pPr algn="l" rtl="0" eaLnBrk="0" fontAlgn="base" hangingPunct="0">
              <a:spcBef>
                <a:spcPct val="20000"/>
              </a:spcBef>
              <a:spcAft>
                <a:spcPct val="0"/>
              </a:spcAft>
              <a:buClr>
                <a:schemeClr val="accent1"/>
              </a:buClr>
              <a:buSzPct val="85000"/>
              <a:buFont typeface="Arial" pitchFamily="34" charset="0"/>
              <a:buChar char="•"/>
              <a:defRPr sz="28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chemeClr val="accent1"/>
              </a:buClr>
              <a:buFont typeface="Arial" pitchFamily="34" charset="0"/>
              <a:buChar char="•"/>
              <a:defRPr sz="19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29</a:t>
            </a:fld>
            <a:endParaRPr lang="en-US" altLang="en-US" sz="1477">
              <a:solidFill>
                <a:srgbClr val="FFFFFF"/>
              </a:solidFill>
            </a:endParaRPr>
          </a:p>
        </p:txBody>
      </p:sp>
      <p:sp>
        <p:nvSpPr>
          <p:cNvPr id="8" name="Text Box 2">
            <a:extLst>
              <a:ext uri="{FF2B5EF4-FFF2-40B4-BE49-F238E27FC236}">
                <a16:creationId xmlns:a16="http://schemas.microsoft.com/office/drawing/2014/main" id="{A6FA6750-AB49-4D0C-A47F-C1F1A77540D5}"/>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132579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9138E851-24B7-4992-B4F6-A9B4DEE18404}" type="slidenum">
              <a:rPr lang="en-US" altLang="en-US" sz="1477">
                <a:solidFill>
                  <a:srgbClr val="FFFFFF"/>
                </a:solidFill>
              </a:rPr>
              <a:pPr eaLnBrk="1" hangingPunct="1">
                <a:spcBef>
                  <a:spcPct val="0"/>
                </a:spcBef>
                <a:buClrTx/>
                <a:buSzTx/>
                <a:buFontTx/>
                <a:buNone/>
              </a:pPr>
              <a:t>3</a:t>
            </a:fld>
            <a:endParaRPr lang="en-US" altLang="en-US" sz="1477">
              <a:solidFill>
                <a:srgbClr val="FFFFFF"/>
              </a:solidFill>
            </a:endParaRPr>
          </a:p>
        </p:txBody>
      </p:sp>
      <p:sp>
        <p:nvSpPr>
          <p:cNvPr id="5123" name="Text Box 2"/>
          <p:cNvSpPr txBox="1">
            <a:spLocks noChangeArrowheads="1"/>
          </p:cNvSpPr>
          <p:nvPr/>
        </p:nvSpPr>
        <p:spPr bwMode="auto">
          <a:xfrm>
            <a:off x="533400" y="3006969"/>
            <a:ext cx="8458200" cy="5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9722" tIns="49861" rIns="99722" bIns="49861">
            <a:spAutoFit/>
          </a:bodyPr>
          <a:lstStyle>
            <a:lvl1pPr marL="571500" indent="-571500" defTabSz="762000" eaLnBrk="0" hangingPunct="0">
              <a:spcBef>
                <a:spcPct val="20000"/>
              </a:spcBef>
              <a:buFont typeface="Arial" pitchFamily="34" charset="0"/>
              <a:buChar char="•"/>
              <a:defRPr sz="3200">
                <a:solidFill>
                  <a:schemeClr val="tx1"/>
                </a:solidFill>
                <a:latin typeface="Calibri" pitchFamily="34" charset="0"/>
              </a:defRPr>
            </a:lvl1pPr>
            <a:lvl2pPr marL="742950" indent="-285750" defTabSz="762000" eaLnBrk="0" hangingPunct="0">
              <a:spcBef>
                <a:spcPct val="20000"/>
              </a:spcBef>
              <a:buFont typeface="Arial" pitchFamily="34" charset="0"/>
              <a:buChar char="–"/>
              <a:defRPr sz="2800">
                <a:solidFill>
                  <a:schemeClr val="tx1"/>
                </a:solidFill>
                <a:latin typeface="Calibri" pitchFamily="34" charset="0"/>
              </a:defRPr>
            </a:lvl2pPr>
            <a:lvl3pPr marL="1143000" indent="-228600" defTabSz="762000" eaLnBrk="0" hangingPunct="0">
              <a:spcBef>
                <a:spcPct val="20000"/>
              </a:spcBef>
              <a:buFont typeface="Arial" pitchFamily="34" charset="0"/>
              <a:buChar char="•"/>
              <a:defRPr sz="2400">
                <a:solidFill>
                  <a:schemeClr val="tx1"/>
                </a:solidFill>
                <a:latin typeface="Calibri" pitchFamily="34" charset="0"/>
              </a:defRPr>
            </a:lvl3pPr>
            <a:lvl4pPr marL="1600200" indent="-228600" defTabSz="762000" eaLnBrk="0" hangingPunct="0">
              <a:spcBef>
                <a:spcPct val="20000"/>
              </a:spcBef>
              <a:buFont typeface="Arial" pitchFamily="34" charset="0"/>
              <a:buChar char="–"/>
              <a:defRPr sz="2000">
                <a:solidFill>
                  <a:schemeClr val="tx1"/>
                </a:solidFill>
                <a:latin typeface="Calibri" pitchFamily="34" charset="0"/>
              </a:defRPr>
            </a:lvl4pPr>
            <a:lvl5pPr marL="2057400" indent="-228600" defTabSz="762000" eaLnBrk="0" hangingPunct="0">
              <a:spcBef>
                <a:spcPct val="20000"/>
              </a:spcBef>
              <a:buFont typeface="Arial" pitchFamily="34" charset="0"/>
              <a:buChar char="»"/>
              <a:defRPr sz="2000">
                <a:solidFill>
                  <a:schemeClr val="tx1"/>
                </a:solidFill>
                <a:latin typeface="Calibri" pitchFamily="34" charset="0"/>
              </a:defRPr>
            </a:lvl5pPr>
            <a:lvl6pPr marL="2514600" indent="-228600" defTabSz="7620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defTabSz="7620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defTabSz="7620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defTabSz="7620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lnSpc>
                <a:spcPct val="90000"/>
              </a:lnSpc>
              <a:spcBef>
                <a:spcPct val="50000"/>
              </a:spcBef>
              <a:buFontTx/>
              <a:buNone/>
              <a:defRPr/>
            </a:pPr>
            <a:r>
              <a:rPr lang="de-DE" altLang="en-US" sz="3323" b="1" dirty="0">
                <a:latin typeface="+mj-lt"/>
                <a:cs typeface="Times New Roman" pitchFamily="18" charset="0"/>
              </a:rPr>
              <a:t>1. INTRODUCTION</a:t>
            </a:r>
            <a:endParaRPr lang="en-US" altLang="en-US" sz="3323" b="1" dirty="0">
              <a:latin typeface="+mj-lt"/>
              <a:cs typeface="Times New Roman" pitchFamily="18" charset="0"/>
            </a:endParaRPr>
          </a:p>
        </p:txBody>
      </p:sp>
    </p:spTree>
    <p:extLst>
      <p:ext uri="{BB962C8B-B14F-4D97-AF65-F5344CB8AC3E}">
        <p14:creationId xmlns:p14="http://schemas.microsoft.com/office/powerpoint/2010/main" val="3955611477"/>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31B8FCA-3266-432E-96CB-9945A41881B1}"/>
              </a:ext>
            </a:extLst>
          </p:cNvPr>
          <p:cNvSpPr txBox="1">
            <a:spLocks noChangeArrowheads="1"/>
          </p:cNvSpPr>
          <p:nvPr/>
        </p:nvSpPr>
        <p:spPr>
          <a:xfrm>
            <a:off x="685800" y="685800"/>
            <a:ext cx="8001000" cy="5791200"/>
          </a:xfrm>
          <a:prstGeom prst="rect">
            <a:avLst/>
          </a:prstGeom>
        </p:spPr>
        <p:txBody>
          <a:bodyPr/>
          <a:lst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a:lstStyle>
          <a:p>
            <a:r>
              <a:rPr lang="en-US" altLang="en-US" sz="2585" b="1" dirty="0">
                <a:latin typeface="Calibri" panose="020F0502020204030204" pitchFamily="34" charset="0"/>
              </a:rPr>
              <a:t>WBS could be built by</a:t>
            </a:r>
            <a:r>
              <a:rPr lang="en-US" altLang="en-US" sz="2800" b="1" kern="0" dirty="0">
                <a:latin typeface="Arial" panose="020B0604020202020204" pitchFamily="34" charset="0"/>
                <a:cs typeface="Arial" panose="020B0604020202020204" pitchFamily="34" charset="0"/>
              </a:rPr>
              <a:t>:</a:t>
            </a:r>
          </a:p>
          <a:p>
            <a:pPr marL="342900" lvl="1" indent="-228600" algn="just">
              <a:lnSpc>
                <a:spcPct val="250000"/>
              </a:lnSpc>
              <a:buFont typeface="Arial" panose="020B0604020202020204" pitchFamily="34" charset="0"/>
              <a:buChar char="•"/>
            </a:pPr>
            <a:r>
              <a:rPr lang="en-US" altLang="en-US" sz="2400" dirty="0"/>
              <a:t>Project Area</a:t>
            </a:r>
          </a:p>
          <a:p>
            <a:pPr marL="342900" lvl="1" indent="-228600" algn="just">
              <a:lnSpc>
                <a:spcPct val="250000"/>
              </a:lnSpc>
              <a:buFont typeface="Arial" panose="020B0604020202020204" pitchFamily="34" charset="0"/>
              <a:buChar char="•"/>
            </a:pPr>
            <a:r>
              <a:rPr lang="en-US" altLang="en-US" sz="2400" dirty="0"/>
              <a:t>Project Phase</a:t>
            </a:r>
          </a:p>
          <a:p>
            <a:pPr marL="342900" lvl="1" indent="-228600" algn="just">
              <a:lnSpc>
                <a:spcPct val="250000"/>
              </a:lnSpc>
              <a:buFont typeface="Arial" panose="020B0604020202020204" pitchFamily="34" charset="0"/>
              <a:buChar char="•"/>
            </a:pPr>
            <a:r>
              <a:rPr lang="en-US" altLang="en-US" sz="2400" dirty="0"/>
              <a:t>Contract Split</a:t>
            </a:r>
          </a:p>
        </p:txBody>
      </p:sp>
      <p:sp>
        <p:nvSpPr>
          <p:cNvPr id="3" name="Text Box 2">
            <a:extLst>
              <a:ext uri="{FF2B5EF4-FFF2-40B4-BE49-F238E27FC236}">
                <a16:creationId xmlns:a16="http://schemas.microsoft.com/office/drawing/2014/main" id="{EF5519DE-2C28-4014-85B7-D766AEDA4F6A}"/>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247642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a:xfrm>
            <a:off x="609600" y="967154"/>
            <a:ext cx="8001000" cy="844062"/>
          </a:xfrm>
        </p:spPr>
        <p:txBody>
          <a:bodyPr vert="horz" anchor="ctr">
            <a:normAutofit/>
          </a:bodyPr>
          <a:lstStyle/>
          <a:p>
            <a:pPr defTabSz="990363"/>
            <a:r>
              <a:rPr lang="en-US" sz="3508" b="1" dirty="0">
                <a:solidFill>
                  <a:schemeClr val="tx1"/>
                </a:solidFill>
                <a:latin typeface="Times New Roman" pitchFamily="18" charset="0"/>
                <a:cs typeface="Times New Roman" pitchFamily="18" charset="0"/>
              </a:rPr>
              <a:t>   </a:t>
            </a:r>
            <a:r>
              <a:rPr lang="en-US" sz="2900" b="1" kern="1200" dirty="0">
                <a:solidFill>
                  <a:schemeClr val="tx1"/>
                </a:solidFill>
                <a:latin typeface="Calibri" panose="020F0502020204030204" pitchFamily="34" charset="0"/>
                <a:ea typeface="+mn-ea"/>
                <a:cs typeface="+mn-cs"/>
              </a:rPr>
              <a:t>WORK BREAKDOWN STRUCTURE (WBS)</a:t>
            </a:r>
          </a:p>
        </p:txBody>
      </p:sp>
      <p:sp>
        <p:nvSpPr>
          <p:cNvPr id="92163" name="Rectangle 3"/>
          <p:cNvSpPr>
            <a:spLocks noGrp="1" noChangeArrowheads="1"/>
          </p:cNvSpPr>
          <p:nvPr>
            <p:ph idx="1"/>
          </p:nvPr>
        </p:nvSpPr>
        <p:spPr>
          <a:xfrm>
            <a:off x="457200" y="3147647"/>
            <a:ext cx="7772400" cy="490904"/>
          </a:xfrm>
        </p:spPr>
        <p:txBody>
          <a:bodyPr rtlCol="0">
            <a:normAutofit fontScale="92500" lnSpcReduction="20000"/>
          </a:bodyPr>
          <a:lstStyle/>
          <a:p>
            <a:pPr marL="495181" lvl="1" indent="-198072" defTabSz="990363">
              <a:defRPr/>
            </a:pPr>
            <a:r>
              <a:rPr lang="en-US" sz="3323" b="1" dirty="0">
                <a:latin typeface="Times New Roman" pitchFamily="18" charset="0"/>
                <a:cs typeface="Times New Roman" pitchFamily="18" charset="0"/>
              </a:rPr>
              <a:t>1 -  </a:t>
            </a:r>
            <a:r>
              <a:rPr lang="en-US" sz="3100" b="1" kern="1200" cap="small" dirty="0">
                <a:latin typeface="Calibri" panose="020F0502020204030204" pitchFamily="34" charset="0"/>
              </a:rPr>
              <a:t>WBS By Project Area </a:t>
            </a:r>
          </a:p>
        </p:txBody>
      </p:sp>
      <p:sp>
        <p:nvSpPr>
          <p:cNvPr id="675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D2A04F08-07F0-435C-899C-BB4756BF921C}" type="slidenum">
              <a:rPr lang="en-US" altLang="en-US" sz="1477">
                <a:solidFill>
                  <a:srgbClr val="FFFFFF"/>
                </a:solidFill>
              </a:rPr>
              <a:pPr eaLnBrk="1" hangingPunct="1">
                <a:spcBef>
                  <a:spcPct val="0"/>
                </a:spcBef>
                <a:buClrTx/>
                <a:buSzTx/>
                <a:buFontTx/>
                <a:buNone/>
              </a:pPr>
              <a:t>31</a:t>
            </a:fld>
            <a:endParaRPr lang="en-US" altLang="en-US" sz="1477">
              <a:solidFill>
                <a:srgbClr val="FFFFFF"/>
              </a:solidFill>
            </a:endParaRPr>
          </a:p>
        </p:txBody>
      </p:sp>
      <p:sp>
        <p:nvSpPr>
          <p:cNvPr id="5" name="Text Box 2">
            <a:extLst>
              <a:ext uri="{FF2B5EF4-FFF2-40B4-BE49-F238E27FC236}">
                <a16:creationId xmlns:a16="http://schemas.microsoft.com/office/drawing/2014/main" id="{77D9A2DF-D9CD-4B52-B9EC-64A7AA2FA984}"/>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3041990402"/>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 calcmode="lin" valueType="num">
                                      <p:cBhvr additive="base">
                                        <p:cTn id="7" dur="500" fill="hold"/>
                                        <p:tgtEl>
                                          <p:spTgt spid="92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6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bwMode="auto">
          <a:xfrm>
            <a:off x="0" y="0"/>
            <a:ext cx="0" cy="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6826F1B-429B-496E-9A1C-BD6486F7CB50}" type="slidenum">
              <a:rPr lang="en-US" altLang="en-US" sz="1477">
                <a:solidFill>
                  <a:srgbClr val="FFFFFF"/>
                </a:solidFill>
              </a:rPr>
              <a:pPr eaLnBrk="1" hangingPunct="1">
                <a:spcBef>
                  <a:spcPct val="0"/>
                </a:spcBef>
                <a:buClrTx/>
                <a:buSzTx/>
                <a:buFontTx/>
                <a:buNone/>
              </a:pPr>
              <a:t>32</a:t>
            </a:fld>
            <a:endParaRPr lang="en-US" altLang="en-US" sz="1477">
              <a:solidFill>
                <a:srgbClr val="FFFFFF"/>
              </a:solidFill>
            </a:endParaRPr>
          </a:p>
        </p:txBody>
      </p:sp>
      <p:cxnSp>
        <p:nvCxnSpPr>
          <p:cNvPr id="2" name="_s1042"/>
          <p:cNvCxnSpPr>
            <a:cxnSpLocks noChangeShapeType="1"/>
          </p:cNvCxnSpPr>
          <p:nvPr/>
        </p:nvCxnSpPr>
        <p:spPr bwMode="auto">
          <a:xfrm rot="10800000">
            <a:off x="2286000" y="4734658"/>
            <a:ext cx="178777" cy="131884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4211" name="_s1043"/>
          <p:cNvCxnSpPr>
            <a:cxnSpLocks noChangeShapeType="1"/>
          </p:cNvCxnSpPr>
          <p:nvPr/>
        </p:nvCxnSpPr>
        <p:spPr bwMode="auto">
          <a:xfrm rot="10800000">
            <a:off x="2286000" y="4734658"/>
            <a:ext cx="178777" cy="82501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4212" name="_s1044"/>
          <p:cNvCxnSpPr>
            <a:cxnSpLocks noChangeShapeType="1"/>
          </p:cNvCxnSpPr>
          <p:nvPr/>
        </p:nvCxnSpPr>
        <p:spPr bwMode="auto">
          <a:xfrm rot="10800000">
            <a:off x="2286000" y="4734659"/>
            <a:ext cx="178777" cy="32971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4213" name="_s1047"/>
          <p:cNvCxnSpPr>
            <a:cxnSpLocks noChangeShapeType="1"/>
            <a:stCxn id="94217" idx="1"/>
            <a:endCxn id="94215" idx="2"/>
          </p:cNvCxnSpPr>
          <p:nvPr/>
        </p:nvCxnSpPr>
        <p:spPr bwMode="auto">
          <a:xfrm rot="10800000">
            <a:off x="1726223" y="1696915"/>
            <a:ext cx="65942" cy="32971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94214" name="_s1055"/>
          <p:cNvSpPr>
            <a:spLocks noChangeArrowheads="1"/>
          </p:cNvSpPr>
          <p:nvPr/>
        </p:nvSpPr>
        <p:spPr bwMode="auto">
          <a:xfrm>
            <a:off x="4000500" y="810359"/>
            <a:ext cx="1329103" cy="32971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385" b="1"/>
              <a:t>ABC PROJECT</a:t>
            </a:r>
          </a:p>
        </p:txBody>
      </p:sp>
      <p:sp>
        <p:nvSpPr>
          <p:cNvPr id="94215" name="_s1058"/>
          <p:cNvSpPr>
            <a:spLocks noChangeArrowheads="1"/>
          </p:cNvSpPr>
          <p:nvPr/>
        </p:nvSpPr>
        <p:spPr bwMode="auto">
          <a:xfrm>
            <a:off x="1078523" y="1367205"/>
            <a:ext cx="1295400" cy="32971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dirty="0"/>
              <a:t>Process Area</a:t>
            </a:r>
          </a:p>
        </p:txBody>
      </p:sp>
      <p:sp>
        <p:nvSpPr>
          <p:cNvPr id="94216" name="_s1059"/>
          <p:cNvSpPr>
            <a:spLocks noChangeArrowheads="1"/>
          </p:cNvSpPr>
          <p:nvPr/>
        </p:nvSpPr>
        <p:spPr bwMode="auto">
          <a:xfrm>
            <a:off x="4834303" y="1367205"/>
            <a:ext cx="1295400" cy="32971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Utility Area</a:t>
            </a:r>
          </a:p>
        </p:txBody>
      </p:sp>
      <p:sp>
        <p:nvSpPr>
          <p:cNvPr id="94217" name="_s1063"/>
          <p:cNvSpPr>
            <a:spLocks noChangeArrowheads="1"/>
          </p:cNvSpPr>
          <p:nvPr/>
        </p:nvSpPr>
        <p:spPr bwMode="auto">
          <a:xfrm>
            <a:off x="1792165" y="1862504"/>
            <a:ext cx="1074127" cy="32824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Engineering</a:t>
            </a:r>
            <a:endParaRPr lang="en-US" altLang="en-US" sz="1200" b="1"/>
          </a:p>
        </p:txBody>
      </p:sp>
      <p:sp>
        <p:nvSpPr>
          <p:cNvPr id="94218" name="_s1064"/>
          <p:cNvSpPr>
            <a:spLocks noChangeArrowheads="1"/>
          </p:cNvSpPr>
          <p:nvPr/>
        </p:nvSpPr>
        <p:spPr bwMode="auto">
          <a:xfrm>
            <a:off x="1792165" y="4404946"/>
            <a:ext cx="1074127" cy="32971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00" b="1"/>
              <a:t>Construction</a:t>
            </a:r>
          </a:p>
        </p:txBody>
      </p:sp>
      <p:sp>
        <p:nvSpPr>
          <p:cNvPr id="94219" name="_s1066"/>
          <p:cNvSpPr>
            <a:spLocks noChangeArrowheads="1"/>
          </p:cNvSpPr>
          <p:nvPr/>
        </p:nvSpPr>
        <p:spPr bwMode="auto">
          <a:xfrm>
            <a:off x="2464777" y="4898782"/>
            <a:ext cx="1138603" cy="329711"/>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00" b="1"/>
              <a:t>Civil Work</a:t>
            </a:r>
          </a:p>
        </p:txBody>
      </p:sp>
      <p:sp>
        <p:nvSpPr>
          <p:cNvPr id="94220" name="_s1067"/>
          <p:cNvSpPr>
            <a:spLocks noChangeArrowheads="1"/>
          </p:cNvSpPr>
          <p:nvPr/>
        </p:nvSpPr>
        <p:spPr bwMode="auto">
          <a:xfrm>
            <a:off x="2464777" y="5394082"/>
            <a:ext cx="1137138" cy="329711"/>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00" b="1"/>
              <a:t>Piping Work</a:t>
            </a:r>
          </a:p>
        </p:txBody>
      </p:sp>
      <p:sp>
        <p:nvSpPr>
          <p:cNvPr id="94221" name="_s1073"/>
          <p:cNvSpPr>
            <a:spLocks noChangeArrowheads="1"/>
          </p:cNvSpPr>
          <p:nvPr/>
        </p:nvSpPr>
        <p:spPr bwMode="auto">
          <a:xfrm>
            <a:off x="2507272" y="2356338"/>
            <a:ext cx="1074127" cy="32971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477" b="1" dirty="0"/>
              <a:t>Process</a:t>
            </a:r>
          </a:p>
        </p:txBody>
      </p:sp>
      <p:sp>
        <p:nvSpPr>
          <p:cNvPr id="94222" name="_s1074"/>
          <p:cNvSpPr>
            <a:spLocks noChangeArrowheads="1"/>
          </p:cNvSpPr>
          <p:nvPr/>
        </p:nvSpPr>
        <p:spPr bwMode="auto">
          <a:xfrm>
            <a:off x="2507272" y="2851639"/>
            <a:ext cx="1074127" cy="32824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477" b="1"/>
              <a:t>Piping</a:t>
            </a:r>
          </a:p>
        </p:txBody>
      </p:sp>
      <p:sp>
        <p:nvSpPr>
          <p:cNvPr id="94223" name="_s1075"/>
          <p:cNvSpPr>
            <a:spLocks noChangeArrowheads="1"/>
          </p:cNvSpPr>
          <p:nvPr/>
        </p:nvSpPr>
        <p:spPr bwMode="auto">
          <a:xfrm>
            <a:off x="2507272" y="3316166"/>
            <a:ext cx="1074127" cy="32971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477" b="1"/>
              <a:t>Civil</a:t>
            </a:r>
          </a:p>
        </p:txBody>
      </p:sp>
      <p:sp>
        <p:nvSpPr>
          <p:cNvPr id="94224" name="_s1068"/>
          <p:cNvSpPr>
            <a:spLocks noChangeArrowheads="1"/>
          </p:cNvSpPr>
          <p:nvPr/>
        </p:nvSpPr>
        <p:spPr bwMode="auto">
          <a:xfrm>
            <a:off x="2464777" y="5887915"/>
            <a:ext cx="1150326" cy="329712"/>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00" b="1"/>
              <a:t>Mechanical</a:t>
            </a:r>
          </a:p>
        </p:txBody>
      </p:sp>
      <p:sp>
        <p:nvSpPr>
          <p:cNvPr id="94225" name="_s1056"/>
          <p:cNvSpPr>
            <a:spLocks noChangeArrowheads="1"/>
          </p:cNvSpPr>
          <p:nvPr/>
        </p:nvSpPr>
        <p:spPr bwMode="auto">
          <a:xfrm>
            <a:off x="6858000" y="1367205"/>
            <a:ext cx="1295400" cy="32971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General </a:t>
            </a:r>
          </a:p>
        </p:txBody>
      </p:sp>
      <p:sp>
        <p:nvSpPr>
          <p:cNvPr id="94226" name="_s1057"/>
          <p:cNvSpPr>
            <a:spLocks noChangeArrowheads="1"/>
          </p:cNvSpPr>
          <p:nvPr/>
        </p:nvSpPr>
        <p:spPr bwMode="auto">
          <a:xfrm>
            <a:off x="2568818" y="1367205"/>
            <a:ext cx="1295400" cy="32971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Tankage Area</a:t>
            </a:r>
          </a:p>
        </p:txBody>
      </p:sp>
      <p:cxnSp>
        <p:nvCxnSpPr>
          <p:cNvPr id="94227" name="AutoShape 19"/>
          <p:cNvCxnSpPr>
            <a:cxnSpLocks noChangeShapeType="1"/>
            <a:stCxn id="94214" idx="2"/>
            <a:endCxn id="94215" idx="0"/>
          </p:cNvCxnSpPr>
          <p:nvPr/>
        </p:nvCxnSpPr>
        <p:spPr bwMode="invGray">
          <a:xfrm rot="5400000">
            <a:off x="3082436" y="-216144"/>
            <a:ext cx="227135" cy="2939562"/>
          </a:xfrm>
          <a:prstGeom prst="bentConnector3">
            <a:avLst>
              <a:gd name="adj1" fmla="val 4967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4228" name="AutoShape 20"/>
          <p:cNvCxnSpPr>
            <a:cxnSpLocks noChangeShapeType="1"/>
            <a:stCxn id="94214" idx="2"/>
            <a:endCxn id="94226" idx="0"/>
          </p:cNvCxnSpPr>
          <p:nvPr/>
        </p:nvCxnSpPr>
        <p:spPr bwMode="invGray">
          <a:xfrm rot="5400000">
            <a:off x="3827584" y="529004"/>
            <a:ext cx="227135" cy="1449266"/>
          </a:xfrm>
          <a:prstGeom prst="bentConnector3">
            <a:avLst>
              <a:gd name="adj1" fmla="val 4967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4229" name="AutoShape 21"/>
          <p:cNvCxnSpPr>
            <a:cxnSpLocks noChangeShapeType="1"/>
            <a:stCxn id="94214" idx="2"/>
            <a:endCxn id="94216" idx="0"/>
          </p:cNvCxnSpPr>
          <p:nvPr/>
        </p:nvCxnSpPr>
        <p:spPr bwMode="invGray">
          <a:xfrm rot="16200000" flipH="1">
            <a:off x="4960327" y="845528"/>
            <a:ext cx="227135" cy="816219"/>
          </a:xfrm>
          <a:prstGeom prst="bentConnector3">
            <a:avLst>
              <a:gd name="adj1" fmla="val 4967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4230" name="AutoShape 22"/>
          <p:cNvCxnSpPr>
            <a:cxnSpLocks noChangeShapeType="1"/>
            <a:stCxn id="94214" idx="2"/>
            <a:endCxn id="94225" idx="0"/>
          </p:cNvCxnSpPr>
          <p:nvPr/>
        </p:nvCxnSpPr>
        <p:spPr bwMode="invGray">
          <a:xfrm rot="16200000" flipH="1">
            <a:off x="5972175" y="-166320"/>
            <a:ext cx="227135" cy="2839915"/>
          </a:xfrm>
          <a:prstGeom prst="bentConnector3">
            <a:avLst>
              <a:gd name="adj1" fmla="val 4967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4231" name="AutoShape 23"/>
          <p:cNvCxnSpPr>
            <a:cxnSpLocks noChangeShapeType="1"/>
            <a:stCxn id="94217" idx="2"/>
            <a:endCxn id="94221" idx="1"/>
          </p:cNvCxnSpPr>
          <p:nvPr/>
        </p:nvCxnSpPr>
        <p:spPr bwMode="invGray">
          <a:xfrm rot="16200000" flipH="1">
            <a:off x="2253029" y="2267684"/>
            <a:ext cx="331177" cy="17731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4232" name="AutoShape 24"/>
          <p:cNvCxnSpPr>
            <a:cxnSpLocks noChangeShapeType="1"/>
            <a:stCxn id="94217" idx="2"/>
            <a:endCxn id="94222" idx="1"/>
          </p:cNvCxnSpPr>
          <p:nvPr/>
        </p:nvCxnSpPr>
        <p:spPr bwMode="invGray">
          <a:xfrm rot="16200000" flipH="1">
            <a:off x="2006112" y="2514601"/>
            <a:ext cx="825011" cy="17731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4233" name="AutoShape 25"/>
          <p:cNvCxnSpPr>
            <a:cxnSpLocks noChangeShapeType="1"/>
            <a:stCxn id="94217" idx="2"/>
            <a:endCxn id="94223" idx="1"/>
          </p:cNvCxnSpPr>
          <p:nvPr/>
        </p:nvCxnSpPr>
        <p:spPr bwMode="invGray">
          <a:xfrm rot="16200000" flipH="1">
            <a:off x="1773116" y="2747597"/>
            <a:ext cx="1291003" cy="17731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4234" name="AutoShape 26"/>
          <p:cNvCxnSpPr>
            <a:cxnSpLocks noChangeShapeType="1"/>
            <a:stCxn id="94215" idx="2"/>
            <a:endCxn id="94218" idx="1"/>
          </p:cNvCxnSpPr>
          <p:nvPr/>
        </p:nvCxnSpPr>
        <p:spPr bwMode="invGray">
          <a:xfrm rot="16200000" flipH="1">
            <a:off x="322384" y="3100754"/>
            <a:ext cx="2873620" cy="6594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4235" name="_s1042"/>
          <p:cNvCxnSpPr>
            <a:cxnSpLocks noChangeShapeType="1"/>
          </p:cNvCxnSpPr>
          <p:nvPr/>
        </p:nvCxnSpPr>
        <p:spPr bwMode="auto">
          <a:xfrm rot="10800000">
            <a:off x="3842239" y="4180743"/>
            <a:ext cx="177311" cy="131884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4236" name="_s1043"/>
          <p:cNvCxnSpPr>
            <a:cxnSpLocks noChangeShapeType="1"/>
          </p:cNvCxnSpPr>
          <p:nvPr/>
        </p:nvCxnSpPr>
        <p:spPr bwMode="auto">
          <a:xfrm rot="10800000">
            <a:off x="3842239" y="4180743"/>
            <a:ext cx="177311" cy="82501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4237" name="_s1044"/>
          <p:cNvCxnSpPr>
            <a:cxnSpLocks noChangeShapeType="1"/>
          </p:cNvCxnSpPr>
          <p:nvPr/>
        </p:nvCxnSpPr>
        <p:spPr bwMode="auto">
          <a:xfrm rot="10800000">
            <a:off x="3842239" y="4180743"/>
            <a:ext cx="177311" cy="32971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94238" name="_s1064"/>
          <p:cNvSpPr>
            <a:spLocks noChangeArrowheads="1"/>
          </p:cNvSpPr>
          <p:nvPr/>
        </p:nvSpPr>
        <p:spPr bwMode="auto">
          <a:xfrm>
            <a:off x="3348403" y="3851031"/>
            <a:ext cx="1072662" cy="32971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00" b="1"/>
              <a:t>Procurement</a:t>
            </a:r>
          </a:p>
        </p:txBody>
      </p:sp>
      <p:sp>
        <p:nvSpPr>
          <p:cNvPr id="94239" name="_s1066"/>
          <p:cNvSpPr>
            <a:spLocks noChangeArrowheads="1"/>
          </p:cNvSpPr>
          <p:nvPr/>
        </p:nvSpPr>
        <p:spPr bwMode="auto">
          <a:xfrm>
            <a:off x="4019550" y="4344866"/>
            <a:ext cx="1140069" cy="329711"/>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00" b="1"/>
              <a:t>Compressor</a:t>
            </a:r>
          </a:p>
        </p:txBody>
      </p:sp>
      <p:sp>
        <p:nvSpPr>
          <p:cNvPr id="94240" name="_s1067"/>
          <p:cNvSpPr>
            <a:spLocks noChangeArrowheads="1"/>
          </p:cNvSpPr>
          <p:nvPr/>
        </p:nvSpPr>
        <p:spPr bwMode="auto">
          <a:xfrm>
            <a:off x="4019549" y="4840166"/>
            <a:ext cx="1138604" cy="329711"/>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00" b="1"/>
              <a:t>Tower</a:t>
            </a:r>
          </a:p>
        </p:txBody>
      </p:sp>
      <p:sp>
        <p:nvSpPr>
          <p:cNvPr id="94241" name="_s1068"/>
          <p:cNvSpPr>
            <a:spLocks noChangeArrowheads="1"/>
          </p:cNvSpPr>
          <p:nvPr/>
        </p:nvSpPr>
        <p:spPr bwMode="auto">
          <a:xfrm>
            <a:off x="4019550" y="5334000"/>
            <a:ext cx="1151792" cy="329712"/>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00" b="1"/>
              <a:t>Pumps</a:t>
            </a:r>
          </a:p>
        </p:txBody>
      </p:sp>
      <p:sp>
        <p:nvSpPr>
          <p:cNvPr id="94242" name="Line 34"/>
          <p:cNvSpPr>
            <a:spLocks noChangeShapeType="1"/>
          </p:cNvSpPr>
          <p:nvPr/>
        </p:nvSpPr>
        <p:spPr bwMode="auto">
          <a:xfrm>
            <a:off x="3837841" y="5477608"/>
            <a:ext cx="0" cy="492369"/>
          </a:xfrm>
          <a:prstGeom prst="line">
            <a:avLst/>
          </a:prstGeom>
          <a:noFill/>
          <a:ln w="3175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94243" name="Line 35"/>
          <p:cNvSpPr>
            <a:spLocks noChangeShapeType="1"/>
          </p:cNvSpPr>
          <p:nvPr/>
        </p:nvSpPr>
        <p:spPr bwMode="auto">
          <a:xfrm>
            <a:off x="1748203" y="3991708"/>
            <a:ext cx="1600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94244" name="_s1073"/>
          <p:cNvSpPr>
            <a:spLocks noChangeArrowheads="1"/>
          </p:cNvSpPr>
          <p:nvPr/>
        </p:nvSpPr>
        <p:spPr bwMode="auto">
          <a:xfrm>
            <a:off x="5811716" y="2683120"/>
            <a:ext cx="1075592" cy="32971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00" b="1"/>
              <a:t>PFD’S</a:t>
            </a:r>
          </a:p>
        </p:txBody>
      </p:sp>
      <p:sp>
        <p:nvSpPr>
          <p:cNvPr id="94245" name="_s1074"/>
          <p:cNvSpPr>
            <a:spLocks noChangeArrowheads="1"/>
          </p:cNvSpPr>
          <p:nvPr/>
        </p:nvSpPr>
        <p:spPr bwMode="auto">
          <a:xfrm>
            <a:off x="5811716" y="3178420"/>
            <a:ext cx="1075592" cy="32824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00" b="1"/>
              <a:t>P&amp;ID’S</a:t>
            </a:r>
          </a:p>
        </p:txBody>
      </p:sp>
      <p:sp>
        <p:nvSpPr>
          <p:cNvPr id="94246" name="_s1075"/>
          <p:cNvSpPr>
            <a:spLocks noChangeArrowheads="1"/>
          </p:cNvSpPr>
          <p:nvPr/>
        </p:nvSpPr>
        <p:spPr bwMode="auto">
          <a:xfrm>
            <a:off x="5811716" y="3642946"/>
            <a:ext cx="1075592" cy="32971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00" b="1"/>
              <a:t>Simulation /</a:t>
            </a:r>
          </a:p>
          <a:p>
            <a:pPr algn="ctr" eaLnBrk="1" hangingPunct="1">
              <a:spcBef>
                <a:spcPct val="0"/>
              </a:spcBef>
              <a:buClrTx/>
              <a:buSzTx/>
              <a:buFontTx/>
              <a:buNone/>
            </a:pPr>
            <a:r>
              <a:rPr lang="en-US" altLang="en-US" sz="1200" b="1"/>
              <a:t> Calculation</a:t>
            </a:r>
          </a:p>
        </p:txBody>
      </p:sp>
      <p:cxnSp>
        <p:nvCxnSpPr>
          <p:cNvPr id="94247" name="AutoShape 39"/>
          <p:cNvCxnSpPr>
            <a:cxnSpLocks noChangeShapeType="1"/>
            <a:endCxn id="94244" idx="1"/>
          </p:cNvCxnSpPr>
          <p:nvPr/>
        </p:nvCxnSpPr>
        <p:spPr bwMode="invGray">
          <a:xfrm rot="16200000" flipH="1">
            <a:off x="5557471" y="2594464"/>
            <a:ext cx="331177" cy="17731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4248" name="AutoShape 40"/>
          <p:cNvCxnSpPr>
            <a:cxnSpLocks noChangeShapeType="1"/>
          </p:cNvCxnSpPr>
          <p:nvPr/>
        </p:nvCxnSpPr>
        <p:spPr bwMode="invGray">
          <a:xfrm rot="16200000" flipH="1">
            <a:off x="5310553" y="2838450"/>
            <a:ext cx="825012" cy="17731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4249" name="AutoShape 41"/>
          <p:cNvCxnSpPr>
            <a:cxnSpLocks noChangeShapeType="1"/>
            <a:endCxn id="94246" idx="1"/>
          </p:cNvCxnSpPr>
          <p:nvPr/>
        </p:nvCxnSpPr>
        <p:spPr bwMode="invGray">
          <a:xfrm rot="16200000" flipH="1">
            <a:off x="5077557" y="3074377"/>
            <a:ext cx="1291004" cy="17731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4250" name="AutoShape 42"/>
          <p:cNvCxnSpPr>
            <a:cxnSpLocks noChangeShapeType="1"/>
          </p:cNvCxnSpPr>
          <p:nvPr/>
        </p:nvCxnSpPr>
        <p:spPr bwMode="invGray">
          <a:xfrm rot="16200000" flipH="1">
            <a:off x="4810125" y="3341810"/>
            <a:ext cx="1825869" cy="17731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94251" name="Line 43"/>
          <p:cNvSpPr>
            <a:spLocks noChangeShapeType="1"/>
          </p:cNvSpPr>
          <p:nvPr/>
        </p:nvSpPr>
        <p:spPr bwMode="auto">
          <a:xfrm>
            <a:off x="3577003" y="2514600"/>
            <a:ext cx="20574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45" name="Text Box 2">
            <a:extLst>
              <a:ext uri="{FF2B5EF4-FFF2-40B4-BE49-F238E27FC236}">
                <a16:creationId xmlns:a16="http://schemas.microsoft.com/office/drawing/2014/main" id="{0B988E54-0927-46D6-8BD9-AC4E4CEADFE7}"/>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1172256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4214"/>
                                        </p:tgtEl>
                                        <p:attrNameLst>
                                          <p:attrName>style.visibility</p:attrName>
                                        </p:attrNameLst>
                                      </p:cBhvr>
                                      <p:to>
                                        <p:strVal val="visible"/>
                                      </p:to>
                                    </p:set>
                                    <p:animEffect transition="in" filter="blinds(horizontal)">
                                      <p:cBhvr>
                                        <p:cTn id="7" dur="500"/>
                                        <p:tgtEl>
                                          <p:spTgt spid="942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94227"/>
                                        </p:tgtEl>
                                        <p:attrNameLst>
                                          <p:attrName>style.visibility</p:attrName>
                                        </p:attrNameLst>
                                      </p:cBhvr>
                                      <p:to>
                                        <p:strVal val="visible"/>
                                      </p:to>
                                    </p:set>
                                    <p:anim calcmode="lin" valueType="num">
                                      <p:cBhvr additive="base">
                                        <p:cTn id="12" dur="500" fill="hold"/>
                                        <p:tgtEl>
                                          <p:spTgt spid="94227"/>
                                        </p:tgtEl>
                                        <p:attrNameLst>
                                          <p:attrName>ppt_x</p:attrName>
                                        </p:attrNameLst>
                                      </p:cBhvr>
                                      <p:tavLst>
                                        <p:tav tm="0">
                                          <p:val>
                                            <p:strVal val="#ppt_x"/>
                                          </p:val>
                                        </p:tav>
                                        <p:tav tm="100000">
                                          <p:val>
                                            <p:strVal val="#ppt_x"/>
                                          </p:val>
                                        </p:tav>
                                      </p:tavLst>
                                    </p:anim>
                                    <p:anim calcmode="lin" valueType="num">
                                      <p:cBhvr additive="base">
                                        <p:cTn id="13" dur="500" fill="hold"/>
                                        <p:tgtEl>
                                          <p:spTgt spid="94227"/>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94229"/>
                                        </p:tgtEl>
                                        <p:attrNameLst>
                                          <p:attrName>style.visibility</p:attrName>
                                        </p:attrNameLst>
                                      </p:cBhvr>
                                      <p:to>
                                        <p:strVal val="visible"/>
                                      </p:to>
                                    </p:set>
                                    <p:anim calcmode="lin" valueType="num">
                                      <p:cBhvr additive="base">
                                        <p:cTn id="16" dur="500" fill="hold"/>
                                        <p:tgtEl>
                                          <p:spTgt spid="94229"/>
                                        </p:tgtEl>
                                        <p:attrNameLst>
                                          <p:attrName>ppt_x</p:attrName>
                                        </p:attrNameLst>
                                      </p:cBhvr>
                                      <p:tavLst>
                                        <p:tav tm="0">
                                          <p:val>
                                            <p:strVal val="#ppt_x"/>
                                          </p:val>
                                        </p:tav>
                                        <p:tav tm="100000">
                                          <p:val>
                                            <p:strVal val="#ppt_x"/>
                                          </p:val>
                                        </p:tav>
                                      </p:tavLst>
                                    </p:anim>
                                    <p:anim calcmode="lin" valueType="num">
                                      <p:cBhvr additive="base">
                                        <p:cTn id="17" dur="500" fill="hold"/>
                                        <p:tgtEl>
                                          <p:spTgt spid="9422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94228"/>
                                        </p:tgtEl>
                                        <p:attrNameLst>
                                          <p:attrName>style.visibility</p:attrName>
                                        </p:attrNameLst>
                                      </p:cBhvr>
                                      <p:to>
                                        <p:strVal val="visible"/>
                                      </p:to>
                                    </p:set>
                                    <p:anim calcmode="lin" valueType="num">
                                      <p:cBhvr additive="base">
                                        <p:cTn id="20" dur="500" fill="hold"/>
                                        <p:tgtEl>
                                          <p:spTgt spid="94228"/>
                                        </p:tgtEl>
                                        <p:attrNameLst>
                                          <p:attrName>ppt_x</p:attrName>
                                        </p:attrNameLst>
                                      </p:cBhvr>
                                      <p:tavLst>
                                        <p:tav tm="0">
                                          <p:val>
                                            <p:strVal val="#ppt_x"/>
                                          </p:val>
                                        </p:tav>
                                        <p:tav tm="100000">
                                          <p:val>
                                            <p:strVal val="#ppt_x"/>
                                          </p:val>
                                        </p:tav>
                                      </p:tavLst>
                                    </p:anim>
                                    <p:anim calcmode="lin" valueType="num">
                                      <p:cBhvr additive="base">
                                        <p:cTn id="21" dur="500" fill="hold"/>
                                        <p:tgtEl>
                                          <p:spTgt spid="9422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4215"/>
                                        </p:tgtEl>
                                        <p:attrNameLst>
                                          <p:attrName>style.visibility</p:attrName>
                                        </p:attrNameLst>
                                      </p:cBhvr>
                                      <p:to>
                                        <p:strVal val="visible"/>
                                      </p:to>
                                    </p:set>
                                    <p:anim calcmode="lin" valueType="num">
                                      <p:cBhvr additive="base">
                                        <p:cTn id="24" dur="500" fill="hold"/>
                                        <p:tgtEl>
                                          <p:spTgt spid="94215"/>
                                        </p:tgtEl>
                                        <p:attrNameLst>
                                          <p:attrName>ppt_x</p:attrName>
                                        </p:attrNameLst>
                                      </p:cBhvr>
                                      <p:tavLst>
                                        <p:tav tm="0">
                                          <p:val>
                                            <p:strVal val="#ppt_x"/>
                                          </p:val>
                                        </p:tav>
                                        <p:tav tm="100000">
                                          <p:val>
                                            <p:strVal val="#ppt_x"/>
                                          </p:val>
                                        </p:tav>
                                      </p:tavLst>
                                    </p:anim>
                                    <p:anim calcmode="lin" valueType="num">
                                      <p:cBhvr additive="base">
                                        <p:cTn id="25" dur="500" fill="hold"/>
                                        <p:tgtEl>
                                          <p:spTgt spid="94215"/>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94230"/>
                                        </p:tgtEl>
                                        <p:attrNameLst>
                                          <p:attrName>style.visibility</p:attrName>
                                        </p:attrNameLst>
                                      </p:cBhvr>
                                      <p:to>
                                        <p:strVal val="visible"/>
                                      </p:to>
                                    </p:set>
                                    <p:anim calcmode="lin" valueType="num">
                                      <p:cBhvr additive="base">
                                        <p:cTn id="28" dur="500" fill="hold"/>
                                        <p:tgtEl>
                                          <p:spTgt spid="94230"/>
                                        </p:tgtEl>
                                        <p:attrNameLst>
                                          <p:attrName>ppt_x</p:attrName>
                                        </p:attrNameLst>
                                      </p:cBhvr>
                                      <p:tavLst>
                                        <p:tav tm="0">
                                          <p:val>
                                            <p:strVal val="#ppt_x"/>
                                          </p:val>
                                        </p:tav>
                                        <p:tav tm="100000">
                                          <p:val>
                                            <p:strVal val="#ppt_x"/>
                                          </p:val>
                                        </p:tav>
                                      </p:tavLst>
                                    </p:anim>
                                    <p:anim calcmode="lin" valueType="num">
                                      <p:cBhvr additive="base">
                                        <p:cTn id="29" dur="500" fill="hold"/>
                                        <p:tgtEl>
                                          <p:spTgt spid="9423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4216"/>
                                        </p:tgtEl>
                                        <p:attrNameLst>
                                          <p:attrName>style.visibility</p:attrName>
                                        </p:attrNameLst>
                                      </p:cBhvr>
                                      <p:to>
                                        <p:strVal val="visible"/>
                                      </p:to>
                                    </p:set>
                                    <p:anim calcmode="lin" valueType="num">
                                      <p:cBhvr additive="base">
                                        <p:cTn id="32" dur="500" fill="hold"/>
                                        <p:tgtEl>
                                          <p:spTgt spid="94216"/>
                                        </p:tgtEl>
                                        <p:attrNameLst>
                                          <p:attrName>ppt_x</p:attrName>
                                        </p:attrNameLst>
                                      </p:cBhvr>
                                      <p:tavLst>
                                        <p:tav tm="0">
                                          <p:val>
                                            <p:strVal val="#ppt_x"/>
                                          </p:val>
                                        </p:tav>
                                        <p:tav tm="100000">
                                          <p:val>
                                            <p:strVal val="#ppt_x"/>
                                          </p:val>
                                        </p:tav>
                                      </p:tavLst>
                                    </p:anim>
                                    <p:anim calcmode="lin" valueType="num">
                                      <p:cBhvr additive="base">
                                        <p:cTn id="33" dur="500" fill="hold"/>
                                        <p:tgtEl>
                                          <p:spTgt spid="9421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4225"/>
                                        </p:tgtEl>
                                        <p:attrNameLst>
                                          <p:attrName>style.visibility</p:attrName>
                                        </p:attrNameLst>
                                      </p:cBhvr>
                                      <p:to>
                                        <p:strVal val="visible"/>
                                      </p:to>
                                    </p:set>
                                    <p:anim calcmode="lin" valueType="num">
                                      <p:cBhvr additive="base">
                                        <p:cTn id="36" dur="500" fill="hold"/>
                                        <p:tgtEl>
                                          <p:spTgt spid="94225"/>
                                        </p:tgtEl>
                                        <p:attrNameLst>
                                          <p:attrName>ppt_x</p:attrName>
                                        </p:attrNameLst>
                                      </p:cBhvr>
                                      <p:tavLst>
                                        <p:tav tm="0">
                                          <p:val>
                                            <p:strVal val="#ppt_x"/>
                                          </p:val>
                                        </p:tav>
                                        <p:tav tm="100000">
                                          <p:val>
                                            <p:strVal val="#ppt_x"/>
                                          </p:val>
                                        </p:tav>
                                      </p:tavLst>
                                    </p:anim>
                                    <p:anim calcmode="lin" valueType="num">
                                      <p:cBhvr additive="base">
                                        <p:cTn id="37" dur="500" fill="hold"/>
                                        <p:tgtEl>
                                          <p:spTgt spid="94225"/>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94226"/>
                                        </p:tgtEl>
                                        <p:attrNameLst>
                                          <p:attrName>style.visibility</p:attrName>
                                        </p:attrNameLst>
                                      </p:cBhvr>
                                      <p:to>
                                        <p:strVal val="visible"/>
                                      </p:to>
                                    </p:set>
                                    <p:anim calcmode="lin" valueType="num">
                                      <p:cBhvr additive="base">
                                        <p:cTn id="40" dur="500" fill="hold"/>
                                        <p:tgtEl>
                                          <p:spTgt spid="94226"/>
                                        </p:tgtEl>
                                        <p:attrNameLst>
                                          <p:attrName>ppt_x</p:attrName>
                                        </p:attrNameLst>
                                      </p:cBhvr>
                                      <p:tavLst>
                                        <p:tav tm="0">
                                          <p:val>
                                            <p:strVal val="#ppt_x"/>
                                          </p:val>
                                        </p:tav>
                                        <p:tav tm="100000">
                                          <p:val>
                                            <p:strVal val="#ppt_x"/>
                                          </p:val>
                                        </p:tav>
                                      </p:tavLst>
                                    </p:anim>
                                    <p:anim calcmode="lin" valueType="num">
                                      <p:cBhvr additive="base">
                                        <p:cTn id="41" dur="500" fill="hold"/>
                                        <p:tgtEl>
                                          <p:spTgt spid="94226"/>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94213"/>
                                        </p:tgtEl>
                                        <p:attrNameLst>
                                          <p:attrName>style.visibility</p:attrName>
                                        </p:attrNameLst>
                                      </p:cBhvr>
                                      <p:to>
                                        <p:strVal val="visible"/>
                                      </p:to>
                                    </p:set>
                                    <p:animEffect transition="in" filter="blinds(horizontal)">
                                      <p:cBhvr>
                                        <p:cTn id="46" dur="500"/>
                                        <p:tgtEl>
                                          <p:spTgt spid="9421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94217"/>
                                        </p:tgtEl>
                                        <p:attrNameLst>
                                          <p:attrName>style.visibility</p:attrName>
                                        </p:attrNameLst>
                                      </p:cBhvr>
                                      <p:to>
                                        <p:strVal val="visible"/>
                                      </p:to>
                                    </p:set>
                                    <p:animEffect transition="in" filter="blinds(horizontal)">
                                      <p:cBhvr>
                                        <p:cTn id="49" dur="500"/>
                                        <p:tgtEl>
                                          <p:spTgt spid="94217"/>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94221"/>
                                        </p:tgtEl>
                                        <p:attrNameLst>
                                          <p:attrName>style.visibility</p:attrName>
                                        </p:attrNameLst>
                                      </p:cBhvr>
                                      <p:to>
                                        <p:strVal val="visible"/>
                                      </p:to>
                                    </p:set>
                                    <p:animEffect transition="in" filter="blinds(horizontal)">
                                      <p:cBhvr>
                                        <p:cTn id="52" dur="500"/>
                                        <p:tgtEl>
                                          <p:spTgt spid="94221"/>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94222"/>
                                        </p:tgtEl>
                                        <p:attrNameLst>
                                          <p:attrName>style.visibility</p:attrName>
                                        </p:attrNameLst>
                                      </p:cBhvr>
                                      <p:to>
                                        <p:strVal val="visible"/>
                                      </p:to>
                                    </p:set>
                                    <p:animEffect transition="in" filter="blinds(horizontal)">
                                      <p:cBhvr>
                                        <p:cTn id="55" dur="500"/>
                                        <p:tgtEl>
                                          <p:spTgt spid="9422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94223"/>
                                        </p:tgtEl>
                                        <p:attrNameLst>
                                          <p:attrName>style.visibility</p:attrName>
                                        </p:attrNameLst>
                                      </p:cBhvr>
                                      <p:to>
                                        <p:strVal val="visible"/>
                                      </p:to>
                                    </p:set>
                                    <p:animEffect transition="in" filter="blinds(horizontal)">
                                      <p:cBhvr>
                                        <p:cTn id="58" dur="500"/>
                                        <p:tgtEl>
                                          <p:spTgt spid="94223"/>
                                        </p:tgtEl>
                                      </p:cBhvr>
                                    </p:animEffect>
                                  </p:childTnLst>
                                </p:cTn>
                              </p:par>
                              <p:par>
                                <p:cTn id="59" presetID="3" presetClass="entr" presetSubtype="10" fill="hold" nodeType="withEffect">
                                  <p:stCondLst>
                                    <p:cond delay="0"/>
                                  </p:stCondLst>
                                  <p:childTnLst>
                                    <p:set>
                                      <p:cBhvr>
                                        <p:cTn id="60" dur="1" fill="hold">
                                          <p:stCondLst>
                                            <p:cond delay="0"/>
                                          </p:stCondLst>
                                        </p:cTn>
                                        <p:tgtEl>
                                          <p:spTgt spid="94231"/>
                                        </p:tgtEl>
                                        <p:attrNameLst>
                                          <p:attrName>style.visibility</p:attrName>
                                        </p:attrNameLst>
                                      </p:cBhvr>
                                      <p:to>
                                        <p:strVal val="visible"/>
                                      </p:to>
                                    </p:set>
                                    <p:animEffect transition="in" filter="blinds(horizontal)">
                                      <p:cBhvr>
                                        <p:cTn id="61" dur="500"/>
                                        <p:tgtEl>
                                          <p:spTgt spid="94231"/>
                                        </p:tgtEl>
                                      </p:cBhvr>
                                    </p:animEffect>
                                  </p:childTnLst>
                                </p:cTn>
                              </p:par>
                              <p:par>
                                <p:cTn id="62" presetID="3" presetClass="entr" presetSubtype="10" fill="hold" nodeType="withEffect">
                                  <p:stCondLst>
                                    <p:cond delay="0"/>
                                  </p:stCondLst>
                                  <p:childTnLst>
                                    <p:set>
                                      <p:cBhvr>
                                        <p:cTn id="63" dur="1" fill="hold">
                                          <p:stCondLst>
                                            <p:cond delay="0"/>
                                          </p:stCondLst>
                                        </p:cTn>
                                        <p:tgtEl>
                                          <p:spTgt spid="94232"/>
                                        </p:tgtEl>
                                        <p:attrNameLst>
                                          <p:attrName>style.visibility</p:attrName>
                                        </p:attrNameLst>
                                      </p:cBhvr>
                                      <p:to>
                                        <p:strVal val="visible"/>
                                      </p:to>
                                    </p:set>
                                    <p:animEffect transition="in" filter="blinds(horizontal)">
                                      <p:cBhvr>
                                        <p:cTn id="64" dur="500"/>
                                        <p:tgtEl>
                                          <p:spTgt spid="94232"/>
                                        </p:tgtEl>
                                      </p:cBhvr>
                                    </p:animEffect>
                                  </p:childTnLst>
                                </p:cTn>
                              </p:par>
                              <p:par>
                                <p:cTn id="65" presetID="3" presetClass="entr" presetSubtype="10" fill="hold" nodeType="withEffect">
                                  <p:stCondLst>
                                    <p:cond delay="0"/>
                                  </p:stCondLst>
                                  <p:childTnLst>
                                    <p:set>
                                      <p:cBhvr>
                                        <p:cTn id="66" dur="1" fill="hold">
                                          <p:stCondLst>
                                            <p:cond delay="0"/>
                                          </p:stCondLst>
                                        </p:cTn>
                                        <p:tgtEl>
                                          <p:spTgt spid="94233"/>
                                        </p:tgtEl>
                                        <p:attrNameLst>
                                          <p:attrName>style.visibility</p:attrName>
                                        </p:attrNameLst>
                                      </p:cBhvr>
                                      <p:to>
                                        <p:strVal val="visible"/>
                                      </p:to>
                                    </p:set>
                                    <p:animEffect transition="in" filter="blinds(horizontal)">
                                      <p:cBhvr>
                                        <p:cTn id="67" dur="500"/>
                                        <p:tgtEl>
                                          <p:spTgt spid="9423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94244"/>
                                        </p:tgtEl>
                                        <p:attrNameLst>
                                          <p:attrName>style.visibility</p:attrName>
                                        </p:attrNameLst>
                                      </p:cBhvr>
                                      <p:to>
                                        <p:strVal val="visible"/>
                                      </p:to>
                                    </p:set>
                                    <p:animEffect transition="in" filter="blinds(horizontal)">
                                      <p:cBhvr>
                                        <p:cTn id="72" dur="500"/>
                                        <p:tgtEl>
                                          <p:spTgt spid="94244"/>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94245"/>
                                        </p:tgtEl>
                                        <p:attrNameLst>
                                          <p:attrName>style.visibility</p:attrName>
                                        </p:attrNameLst>
                                      </p:cBhvr>
                                      <p:to>
                                        <p:strVal val="visible"/>
                                      </p:to>
                                    </p:set>
                                    <p:animEffect transition="in" filter="blinds(horizontal)">
                                      <p:cBhvr>
                                        <p:cTn id="75" dur="500"/>
                                        <p:tgtEl>
                                          <p:spTgt spid="94245"/>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94246"/>
                                        </p:tgtEl>
                                        <p:attrNameLst>
                                          <p:attrName>style.visibility</p:attrName>
                                        </p:attrNameLst>
                                      </p:cBhvr>
                                      <p:to>
                                        <p:strVal val="visible"/>
                                      </p:to>
                                    </p:set>
                                    <p:animEffect transition="in" filter="blinds(horizontal)">
                                      <p:cBhvr>
                                        <p:cTn id="78" dur="500"/>
                                        <p:tgtEl>
                                          <p:spTgt spid="94246"/>
                                        </p:tgtEl>
                                      </p:cBhvr>
                                    </p:animEffect>
                                  </p:childTnLst>
                                </p:cTn>
                              </p:par>
                              <p:par>
                                <p:cTn id="79" presetID="3" presetClass="entr" presetSubtype="10" fill="hold" nodeType="withEffect">
                                  <p:stCondLst>
                                    <p:cond delay="0"/>
                                  </p:stCondLst>
                                  <p:childTnLst>
                                    <p:set>
                                      <p:cBhvr>
                                        <p:cTn id="80" dur="1" fill="hold">
                                          <p:stCondLst>
                                            <p:cond delay="0"/>
                                          </p:stCondLst>
                                        </p:cTn>
                                        <p:tgtEl>
                                          <p:spTgt spid="94247"/>
                                        </p:tgtEl>
                                        <p:attrNameLst>
                                          <p:attrName>style.visibility</p:attrName>
                                        </p:attrNameLst>
                                      </p:cBhvr>
                                      <p:to>
                                        <p:strVal val="visible"/>
                                      </p:to>
                                    </p:set>
                                    <p:animEffect transition="in" filter="blinds(horizontal)">
                                      <p:cBhvr>
                                        <p:cTn id="81" dur="500"/>
                                        <p:tgtEl>
                                          <p:spTgt spid="94247"/>
                                        </p:tgtEl>
                                      </p:cBhvr>
                                    </p:animEffect>
                                  </p:childTnLst>
                                </p:cTn>
                              </p:par>
                              <p:par>
                                <p:cTn id="82" presetID="3" presetClass="entr" presetSubtype="10" fill="hold" nodeType="withEffect">
                                  <p:stCondLst>
                                    <p:cond delay="0"/>
                                  </p:stCondLst>
                                  <p:childTnLst>
                                    <p:set>
                                      <p:cBhvr>
                                        <p:cTn id="83" dur="1" fill="hold">
                                          <p:stCondLst>
                                            <p:cond delay="0"/>
                                          </p:stCondLst>
                                        </p:cTn>
                                        <p:tgtEl>
                                          <p:spTgt spid="94248"/>
                                        </p:tgtEl>
                                        <p:attrNameLst>
                                          <p:attrName>style.visibility</p:attrName>
                                        </p:attrNameLst>
                                      </p:cBhvr>
                                      <p:to>
                                        <p:strVal val="visible"/>
                                      </p:to>
                                    </p:set>
                                    <p:animEffect transition="in" filter="blinds(horizontal)">
                                      <p:cBhvr>
                                        <p:cTn id="84" dur="500"/>
                                        <p:tgtEl>
                                          <p:spTgt spid="94248"/>
                                        </p:tgtEl>
                                      </p:cBhvr>
                                    </p:animEffect>
                                  </p:childTnLst>
                                </p:cTn>
                              </p:par>
                              <p:par>
                                <p:cTn id="85" presetID="3" presetClass="entr" presetSubtype="10" fill="hold" nodeType="withEffect">
                                  <p:stCondLst>
                                    <p:cond delay="0"/>
                                  </p:stCondLst>
                                  <p:childTnLst>
                                    <p:set>
                                      <p:cBhvr>
                                        <p:cTn id="86" dur="1" fill="hold">
                                          <p:stCondLst>
                                            <p:cond delay="0"/>
                                          </p:stCondLst>
                                        </p:cTn>
                                        <p:tgtEl>
                                          <p:spTgt spid="94249"/>
                                        </p:tgtEl>
                                        <p:attrNameLst>
                                          <p:attrName>style.visibility</p:attrName>
                                        </p:attrNameLst>
                                      </p:cBhvr>
                                      <p:to>
                                        <p:strVal val="visible"/>
                                      </p:to>
                                    </p:set>
                                    <p:animEffect transition="in" filter="blinds(horizontal)">
                                      <p:cBhvr>
                                        <p:cTn id="87" dur="500"/>
                                        <p:tgtEl>
                                          <p:spTgt spid="94249"/>
                                        </p:tgtEl>
                                      </p:cBhvr>
                                    </p:animEffect>
                                  </p:childTnLst>
                                </p:cTn>
                              </p:par>
                              <p:par>
                                <p:cTn id="88" presetID="3" presetClass="entr" presetSubtype="10" fill="hold" nodeType="withEffect">
                                  <p:stCondLst>
                                    <p:cond delay="0"/>
                                  </p:stCondLst>
                                  <p:childTnLst>
                                    <p:set>
                                      <p:cBhvr>
                                        <p:cTn id="89" dur="1" fill="hold">
                                          <p:stCondLst>
                                            <p:cond delay="0"/>
                                          </p:stCondLst>
                                        </p:cTn>
                                        <p:tgtEl>
                                          <p:spTgt spid="94250"/>
                                        </p:tgtEl>
                                        <p:attrNameLst>
                                          <p:attrName>style.visibility</p:attrName>
                                        </p:attrNameLst>
                                      </p:cBhvr>
                                      <p:to>
                                        <p:strVal val="visible"/>
                                      </p:to>
                                    </p:set>
                                    <p:animEffect transition="in" filter="blinds(horizontal)">
                                      <p:cBhvr>
                                        <p:cTn id="90" dur="500"/>
                                        <p:tgtEl>
                                          <p:spTgt spid="94250"/>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94251"/>
                                        </p:tgtEl>
                                        <p:attrNameLst>
                                          <p:attrName>style.visibility</p:attrName>
                                        </p:attrNameLst>
                                      </p:cBhvr>
                                      <p:to>
                                        <p:strVal val="visible"/>
                                      </p:to>
                                    </p:set>
                                    <p:animEffect transition="in" filter="blinds(horizontal)">
                                      <p:cBhvr>
                                        <p:cTn id="93" dur="500"/>
                                        <p:tgtEl>
                                          <p:spTgt spid="9425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nodeType="clickEffect">
                                  <p:stCondLst>
                                    <p:cond delay="0"/>
                                  </p:stCondLst>
                                  <p:childTnLst>
                                    <p:set>
                                      <p:cBhvr>
                                        <p:cTn id="97" dur="1" fill="hold">
                                          <p:stCondLst>
                                            <p:cond delay="0"/>
                                          </p:stCondLst>
                                        </p:cTn>
                                        <p:tgtEl>
                                          <p:spTgt spid="94235"/>
                                        </p:tgtEl>
                                        <p:attrNameLst>
                                          <p:attrName>style.visibility</p:attrName>
                                        </p:attrNameLst>
                                      </p:cBhvr>
                                      <p:to>
                                        <p:strVal val="visible"/>
                                      </p:to>
                                    </p:set>
                                    <p:animEffect transition="in" filter="blinds(horizontal)">
                                      <p:cBhvr>
                                        <p:cTn id="98" dur="500"/>
                                        <p:tgtEl>
                                          <p:spTgt spid="94235"/>
                                        </p:tgtEl>
                                      </p:cBhvr>
                                    </p:animEffect>
                                  </p:childTnLst>
                                </p:cTn>
                              </p:par>
                              <p:par>
                                <p:cTn id="99" presetID="3" presetClass="entr" presetSubtype="10" fill="hold" nodeType="withEffect">
                                  <p:stCondLst>
                                    <p:cond delay="0"/>
                                  </p:stCondLst>
                                  <p:childTnLst>
                                    <p:set>
                                      <p:cBhvr>
                                        <p:cTn id="100" dur="1" fill="hold">
                                          <p:stCondLst>
                                            <p:cond delay="0"/>
                                          </p:stCondLst>
                                        </p:cTn>
                                        <p:tgtEl>
                                          <p:spTgt spid="94236"/>
                                        </p:tgtEl>
                                        <p:attrNameLst>
                                          <p:attrName>style.visibility</p:attrName>
                                        </p:attrNameLst>
                                      </p:cBhvr>
                                      <p:to>
                                        <p:strVal val="visible"/>
                                      </p:to>
                                    </p:set>
                                    <p:animEffect transition="in" filter="blinds(horizontal)">
                                      <p:cBhvr>
                                        <p:cTn id="101" dur="500"/>
                                        <p:tgtEl>
                                          <p:spTgt spid="94236"/>
                                        </p:tgtEl>
                                      </p:cBhvr>
                                    </p:animEffect>
                                  </p:childTnLst>
                                </p:cTn>
                              </p:par>
                              <p:par>
                                <p:cTn id="102" presetID="3" presetClass="entr" presetSubtype="10" fill="hold" nodeType="withEffect">
                                  <p:stCondLst>
                                    <p:cond delay="0"/>
                                  </p:stCondLst>
                                  <p:childTnLst>
                                    <p:set>
                                      <p:cBhvr>
                                        <p:cTn id="103" dur="1" fill="hold">
                                          <p:stCondLst>
                                            <p:cond delay="0"/>
                                          </p:stCondLst>
                                        </p:cTn>
                                        <p:tgtEl>
                                          <p:spTgt spid="94237"/>
                                        </p:tgtEl>
                                        <p:attrNameLst>
                                          <p:attrName>style.visibility</p:attrName>
                                        </p:attrNameLst>
                                      </p:cBhvr>
                                      <p:to>
                                        <p:strVal val="visible"/>
                                      </p:to>
                                    </p:set>
                                    <p:animEffect transition="in" filter="blinds(horizontal)">
                                      <p:cBhvr>
                                        <p:cTn id="104" dur="500"/>
                                        <p:tgtEl>
                                          <p:spTgt spid="94237"/>
                                        </p:tgtEl>
                                      </p:cBhvr>
                                    </p:animEffect>
                                  </p:childTnLst>
                                </p:cTn>
                              </p:par>
                              <p:par>
                                <p:cTn id="105" presetID="3" presetClass="entr" presetSubtype="10" fill="hold" nodeType="withEffect">
                                  <p:stCondLst>
                                    <p:cond delay="0"/>
                                  </p:stCondLst>
                                  <p:childTnLst>
                                    <p:set>
                                      <p:cBhvr>
                                        <p:cTn id="106" dur="1" fill="hold">
                                          <p:stCondLst>
                                            <p:cond delay="0"/>
                                          </p:stCondLst>
                                        </p:cTn>
                                        <p:tgtEl>
                                          <p:spTgt spid="94238"/>
                                        </p:tgtEl>
                                        <p:attrNameLst>
                                          <p:attrName>style.visibility</p:attrName>
                                        </p:attrNameLst>
                                      </p:cBhvr>
                                      <p:to>
                                        <p:strVal val="visible"/>
                                      </p:to>
                                    </p:set>
                                    <p:animEffect transition="in" filter="blinds(horizontal)">
                                      <p:cBhvr>
                                        <p:cTn id="107" dur="500"/>
                                        <p:tgtEl>
                                          <p:spTgt spid="94238"/>
                                        </p:tgtEl>
                                      </p:cBhvr>
                                    </p:animEffect>
                                  </p:childTnLst>
                                </p:cTn>
                              </p:par>
                              <p:par>
                                <p:cTn id="108" presetID="3" presetClass="entr" presetSubtype="10" fill="hold" nodeType="withEffect">
                                  <p:stCondLst>
                                    <p:cond delay="0"/>
                                  </p:stCondLst>
                                  <p:childTnLst>
                                    <p:set>
                                      <p:cBhvr>
                                        <p:cTn id="109" dur="1" fill="hold">
                                          <p:stCondLst>
                                            <p:cond delay="0"/>
                                          </p:stCondLst>
                                        </p:cTn>
                                        <p:tgtEl>
                                          <p:spTgt spid="94239"/>
                                        </p:tgtEl>
                                        <p:attrNameLst>
                                          <p:attrName>style.visibility</p:attrName>
                                        </p:attrNameLst>
                                      </p:cBhvr>
                                      <p:to>
                                        <p:strVal val="visible"/>
                                      </p:to>
                                    </p:set>
                                    <p:animEffect transition="in" filter="blinds(horizontal)">
                                      <p:cBhvr>
                                        <p:cTn id="110" dur="500"/>
                                        <p:tgtEl>
                                          <p:spTgt spid="94239"/>
                                        </p:tgtEl>
                                      </p:cBhvr>
                                    </p:animEffect>
                                  </p:childTnLst>
                                </p:cTn>
                              </p:par>
                              <p:par>
                                <p:cTn id="111" presetID="3" presetClass="entr" presetSubtype="10" fill="hold" nodeType="withEffect">
                                  <p:stCondLst>
                                    <p:cond delay="0"/>
                                  </p:stCondLst>
                                  <p:childTnLst>
                                    <p:set>
                                      <p:cBhvr>
                                        <p:cTn id="112" dur="1" fill="hold">
                                          <p:stCondLst>
                                            <p:cond delay="0"/>
                                          </p:stCondLst>
                                        </p:cTn>
                                        <p:tgtEl>
                                          <p:spTgt spid="94240"/>
                                        </p:tgtEl>
                                        <p:attrNameLst>
                                          <p:attrName>style.visibility</p:attrName>
                                        </p:attrNameLst>
                                      </p:cBhvr>
                                      <p:to>
                                        <p:strVal val="visible"/>
                                      </p:to>
                                    </p:set>
                                    <p:animEffect transition="in" filter="blinds(horizontal)">
                                      <p:cBhvr>
                                        <p:cTn id="113" dur="500"/>
                                        <p:tgtEl>
                                          <p:spTgt spid="94240"/>
                                        </p:tgtEl>
                                      </p:cBhvr>
                                    </p:animEffect>
                                  </p:childTnLst>
                                </p:cTn>
                              </p:par>
                              <p:par>
                                <p:cTn id="114" presetID="3" presetClass="entr" presetSubtype="10" fill="hold" nodeType="withEffect">
                                  <p:stCondLst>
                                    <p:cond delay="0"/>
                                  </p:stCondLst>
                                  <p:childTnLst>
                                    <p:set>
                                      <p:cBhvr>
                                        <p:cTn id="115" dur="1" fill="hold">
                                          <p:stCondLst>
                                            <p:cond delay="0"/>
                                          </p:stCondLst>
                                        </p:cTn>
                                        <p:tgtEl>
                                          <p:spTgt spid="94241"/>
                                        </p:tgtEl>
                                        <p:attrNameLst>
                                          <p:attrName>style.visibility</p:attrName>
                                        </p:attrNameLst>
                                      </p:cBhvr>
                                      <p:to>
                                        <p:strVal val="visible"/>
                                      </p:to>
                                    </p:set>
                                    <p:animEffect transition="in" filter="blinds(horizontal)">
                                      <p:cBhvr>
                                        <p:cTn id="116" dur="500"/>
                                        <p:tgtEl>
                                          <p:spTgt spid="94241"/>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94242"/>
                                        </p:tgtEl>
                                        <p:attrNameLst>
                                          <p:attrName>style.visibility</p:attrName>
                                        </p:attrNameLst>
                                      </p:cBhvr>
                                      <p:to>
                                        <p:strVal val="visible"/>
                                      </p:to>
                                    </p:set>
                                    <p:animEffect transition="in" filter="blinds(horizontal)">
                                      <p:cBhvr>
                                        <p:cTn id="119" dur="500"/>
                                        <p:tgtEl>
                                          <p:spTgt spid="94242"/>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94243"/>
                                        </p:tgtEl>
                                        <p:attrNameLst>
                                          <p:attrName>style.visibility</p:attrName>
                                        </p:attrNameLst>
                                      </p:cBhvr>
                                      <p:to>
                                        <p:strVal val="visible"/>
                                      </p:to>
                                    </p:set>
                                    <p:animEffect transition="in" filter="blinds(horizontal)">
                                      <p:cBhvr>
                                        <p:cTn id="122" dur="500"/>
                                        <p:tgtEl>
                                          <p:spTgt spid="94243"/>
                                        </p:tgtEl>
                                      </p:cBhvr>
                                    </p:animEffect>
                                  </p:childTnLst>
                                </p:cTn>
                              </p:par>
                              <p:par>
                                <p:cTn id="123" presetID="3" presetClass="entr" presetSubtype="10" fill="hold" nodeType="withEffect">
                                  <p:stCondLst>
                                    <p:cond delay="0"/>
                                  </p:stCondLst>
                                  <p:childTnLst>
                                    <p:set>
                                      <p:cBhvr>
                                        <p:cTn id="124" dur="1" fill="hold">
                                          <p:stCondLst>
                                            <p:cond delay="0"/>
                                          </p:stCondLst>
                                        </p:cTn>
                                        <p:tgtEl>
                                          <p:spTgt spid="94234"/>
                                        </p:tgtEl>
                                        <p:attrNameLst>
                                          <p:attrName>style.visibility</p:attrName>
                                        </p:attrNameLst>
                                      </p:cBhvr>
                                      <p:to>
                                        <p:strVal val="visible"/>
                                      </p:to>
                                    </p:set>
                                    <p:animEffect transition="in" filter="blinds(horizontal)">
                                      <p:cBhvr>
                                        <p:cTn id="125" dur="500"/>
                                        <p:tgtEl>
                                          <p:spTgt spid="94234"/>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3" presetClass="entr" presetSubtype="10" fill="hold" nodeType="clickEffect">
                                  <p:stCondLst>
                                    <p:cond delay="0"/>
                                  </p:stCondLst>
                                  <p:childTnLst>
                                    <p:set>
                                      <p:cBhvr>
                                        <p:cTn id="129" dur="1" fill="hold">
                                          <p:stCondLst>
                                            <p:cond delay="0"/>
                                          </p:stCondLst>
                                        </p:cTn>
                                        <p:tgtEl>
                                          <p:spTgt spid="2"/>
                                        </p:tgtEl>
                                        <p:attrNameLst>
                                          <p:attrName>style.visibility</p:attrName>
                                        </p:attrNameLst>
                                      </p:cBhvr>
                                      <p:to>
                                        <p:strVal val="visible"/>
                                      </p:to>
                                    </p:set>
                                    <p:animEffect transition="in" filter="blinds(horizontal)">
                                      <p:cBhvr>
                                        <p:cTn id="130" dur="500"/>
                                        <p:tgtEl>
                                          <p:spTgt spid="2"/>
                                        </p:tgtEl>
                                      </p:cBhvr>
                                    </p:animEffect>
                                  </p:childTnLst>
                                </p:cTn>
                              </p:par>
                              <p:par>
                                <p:cTn id="131" presetID="3" presetClass="entr" presetSubtype="10" fill="hold" nodeType="withEffect">
                                  <p:stCondLst>
                                    <p:cond delay="0"/>
                                  </p:stCondLst>
                                  <p:childTnLst>
                                    <p:set>
                                      <p:cBhvr>
                                        <p:cTn id="132" dur="1" fill="hold">
                                          <p:stCondLst>
                                            <p:cond delay="0"/>
                                          </p:stCondLst>
                                        </p:cTn>
                                        <p:tgtEl>
                                          <p:spTgt spid="94211"/>
                                        </p:tgtEl>
                                        <p:attrNameLst>
                                          <p:attrName>style.visibility</p:attrName>
                                        </p:attrNameLst>
                                      </p:cBhvr>
                                      <p:to>
                                        <p:strVal val="visible"/>
                                      </p:to>
                                    </p:set>
                                    <p:animEffect transition="in" filter="blinds(horizontal)">
                                      <p:cBhvr>
                                        <p:cTn id="133" dur="500"/>
                                        <p:tgtEl>
                                          <p:spTgt spid="94211"/>
                                        </p:tgtEl>
                                      </p:cBhvr>
                                    </p:animEffect>
                                  </p:childTnLst>
                                </p:cTn>
                              </p:par>
                              <p:par>
                                <p:cTn id="134" presetID="3" presetClass="entr" presetSubtype="10" fill="hold" nodeType="withEffect">
                                  <p:stCondLst>
                                    <p:cond delay="0"/>
                                  </p:stCondLst>
                                  <p:childTnLst>
                                    <p:set>
                                      <p:cBhvr>
                                        <p:cTn id="135" dur="1" fill="hold">
                                          <p:stCondLst>
                                            <p:cond delay="0"/>
                                          </p:stCondLst>
                                        </p:cTn>
                                        <p:tgtEl>
                                          <p:spTgt spid="94212"/>
                                        </p:tgtEl>
                                        <p:attrNameLst>
                                          <p:attrName>style.visibility</p:attrName>
                                        </p:attrNameLst>
                                      </p:cBhvr>
                                      <p:to>
                                        <p:strVal val="visible"/>
                                      </p:to>
                                    </p:set>
                                    <p:animEffect transition="in" filter="blinds(horizontal)">
                                      <p:cBhvr>
                                        <p:cTn id="136" dur="500"/>
                                        <p:tgtEl>
                                          <p:spTgt spid="94212"/>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94218"/>
                                        </p:tgtEl>
                                        <p:attrNameLst>
                                          <p:attrName>style.visibility</p:attrName>
                                        </p:attrNameLst>
                                      </p:cBhvr>
                                      <p:to>
                                        <p:strVal val="visible"/>
                                      </p:to>
                                    </p:set>
                                    <p:animEffect transition="in" filter="blinds(horizontal)">
                                      <p:cBhvr>
                                        <p:cTn id="139" dur="500"/>
                                        <p:tgtEl>
                                          <p:spTgt spid="94218"/>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94219"/>
                                        </p:tgtEl>
                                        <p:attrNameLst>
                                          <p:attrName>style.visibility</p:attrName>
                                        </p:attrNameLst>
                                      </p:cBhvr>
                                      <p:to>
                                        <p:strVal val="visible"/>
                                      </p:to>
                                    </p:set>
                                    <p:animEffect transition="in" filter="blinds(horizontal)">
                                      <p:cBhvr>
                                        <p:cTn id="142" dur="500"/>
                                        <p:tgtEl>
                                          <p:spTgt spid="94219"/>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94220"/>
                                        </p:tgtEl>
                                        <p:attrNameLst>
                                          <p:attrName>style.visibility</p:attrName>
                                        </p:attrNameLst>
                                      </p:cBhvr>
                                      <p:to>
                                        <p:strVal val="visible"/>
                                      </p:to>
                                    </p:set>
                                    <p:animEffect transition="in" filter="blinds(horizontal)">
                                      <p:cBhvr>
                                        <p:cTn id="145" dur="500"/>
                                        <p:tgtEl>
                                          <p:spTgt spid="94220"/>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94224"/>
                                        </p:tgtEl>
                                        <p:attrNameLst>
                                          <p:attrName>style.visibility</p:attrName>
                                        </p:attrNameLst>
                                      </p:cBhvr>
                                      <p:to>
                                        <p:strVal val="visible"/>
                                      </p:to>
                                    </p:set>
                                    <p:animEffect transition="in" filter="blinds(horizontal)">
                                      <p:cBhvr>
                                        <p:cTn id="148" dur="500"/>
                                        <p:tgtEl>
                                          <p:spTgt spid="94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4" grpId="0" animBg="1"/>
      <p:bldP spid="94215" grpId="0" animBg="1"/>
      <p:bldP spid="94216" grpId="0" animBg="1"/>
      <p:bldP spid="94217" grpId="0" animBg="1"/>
      <p:bldP spid="94218" grpId="0" animBg="1"/>
      <p:bldP spid="94219" grpId="0" animBg="1"/>
      <p:bldP spid="94220" grpId="0" animBg="1"/>
      <p:bldP spid="94221" grpId="0" animBg="1"/>
      <p:bldP spid="94222" grpId="0" animBg="1"/>
      <p:bldP spid="94223" grpId="0" animBg="1"/>
      <p:bldP spid="94224" grpId="0" animBg="1"/>
      <p:bldP spid="94225" grpId="0" animBg="1"/>
      <p:bldP spid="94226" grpId="0" animBg="1"/>
      <p:bldP spid="94242" grpId="0" animBg="1"/>
      <p:bldP spid="94243" grpId="0" animBg="1"/>
      <p:bldP spid="94244" grpId="0" animBg="1"/>
      <p:bldP spid="94245" grpId="0" animBg="1"/>
      <p:bldP spid="94246" grpId="0" animBg="1"/>
      <p:bldP spid="9425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a:xfrm>
            <a:off x="533400" y="896815"/>
            <a:ext cx="7772400" cy="844062"/>
          </a:xfrm>
        </p:spPr>
        <p:txBody>
          <a:bodyPr vert="horz" anchor="ctr">
            <a:normAutofit/>
          </a:bodyPr>
          <a:lstStyle/>
          <a:p>
            <a:pPr defTabSz="990363"/>
            <a:r>
              <a:rPr lang="en-US" sz="3508" b="1" dirty="0">
                <a:solidFill>
                  <a:schemeClr val="tx1"/>
                </a:solidFill>
                <a:latin typeface="Times New Roman" pitchFamily="18" charset="0"/>
                <a:cs typeface="Times New Roman" pitchFamily="18" charset="0"/>
              </a:rPr>
              <a:t>   </a:t>
            </a:r>
            <a:r>
              <a:rPr lang="en-US" sz="3200" b="1" kern="1200" dirty="0">
                <a:solidFill>
                  <a:schemeClr val="tx1"/>
                </a:solidFill>
                <a:latin typeface="Calibri" panose="020F0502020204030204" pitchFamily="34" charset="0"/>
                <a:ea typeface="+mn-ea"/>
                <a:cs typeface="+mn-cs"/>
              </a:rPr>
              <a:t>WORK BREAKDOWN STRUCTURE (WBS)</a:t>
            </a:r>
          </a:p>
        </p:txBody>
      </p:sp>
      <p:sp>
        <p:nvSpPr>
          <p:cNvPr id="2" name="Rectangle 3"/>
          <p:cNvSpPr>
            <a:spLocks noGrp="1" noChangeArrowheads="1"/>
          </p:cNvSpPr>
          <p:nvPr>
            <p:ph idx="1"/>
          </p:nvPr>
        </p:nvSpPr>
        <p:spPr>
          <a:xfrm>
            <a:off x="457200" y="3021624"/>
            <a:ext cx="7772400" cy="490904"/>
          </a:xfrm>
        </p:spPr>
        <p:txBody>
          <a:bodyPr rtlCol="0">
            <a:normAutofit fontScale="62500" lnSpcReduction="20000"/>
          </a:bodyPr>
          <a:lstStyle/>
          <a:p>
            <a:pPr marL="495181" lvl="1" indent="-198072" defTabSz="990363">
              <a:defRPr/>
            </a:pPr>
            <a:r>
              <a:rPr lang="en-US" sz="5100" b="1" kern="1200" cap="small" dirty="0">
                <a:latin typeface="Calibri" panose="020F0502020204030204" pitchFamily="34" charset="0"/>
              </a:rPr>
              <a:t>2- </a:t>
            </a:r>
            <a:r>
              <a:rPr lang="en-US" sz="3323" b="1" dirty="0">
                <a:latin typeface="Times New Roman" pitchFamily="18" charset="0"/>
                <a:cs typeface="Times New Roman" pitchFamily="18" charset="0"/>
              </a:rPr>
              <a:t> </a:t>
            </a:r>
            <a:r>
              <a:rPr lang="en-US" sz="5100" b="1" kern="1200" cap="small" dirty="0">
                <a:latin typeface="Calibri" panose="020F0502020204030204" pitchFamily="34" charset="0"/>
              </a:rPr>
              <a:t>WBS By Project Phase </a:t>
            </a:r>
          </a:p>
        </p:txBody>
      </p:sp>
      <p:sp>
        <p:nvSpPr>
          <p:cNvPr id="6963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078329FB-7B55-47A0-A833-CB1ECCBEEA40}" type="slidenum">
              <a:rPr lang="en-US" altLang="en-US" sz="1477">
                <a:solidFill>
                  <a:srgbClr val="FFFFFF"/>
                </a:solidFill>
              </a:rPr>
              <a:pPr eaLnBrk="1" hangingPunct="1">
                <a:spcBef>
                  <a:spcPct val="0"/>
                </a:spcBef>
                <a:buClrTx/>
                <a:buSzTx/>
                <a:buFontTx/>
                <a:buNone/>
              </a:pPr>
              <a:t>33</a:t>
            </a:fld>
            <a:endParaRPr lang="en-US" altLang="en-US" sz="1477">
              <a:solidFill>
                <a:srgbClr val="FFFFFF"/>
              </a:solidFill>
            </a:endParaRPr>
          </a:p>
        </p:txBody>
      </p:sp>
      <p:sp>
        <p:nvSpPr>
          <p:cNvPr id="5" name="Text Box 2">
            <a:extLst>
              <a:ext uri="{FF2B5EF4-FFF2-40B4-BE49-F238E27FC236}">
                <a16:creationId xmlns:a16="http://schemas.microsoft.com/office/drawing/2014/main" id="{71FC3005-154F-4275-9BB4-37FCDE332F7E}"/>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344153555"/>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8C0BB850-BDAB-4462-9B57-C86DA222BB39}" type="slidenum">
              <a:rPr lang="en-US" altLang="en-US" sz="1477">
                <a:solidFill>
                  <a:srgbClr val="FFFFFF"/>
                </a:solidFill>
              </a:rPr>
              <a:pPr eaLnBrk="1" hangingPunct="1">
                <a:spcBef>
                  <a:spcPct val="0"/>
                </a:spcBef>
                <a:buClrTx/>
                <a:buSzTx/>
                <a:buFontTx/>
                <a:buNone/>
              </a:pPr>
              <a:t>34</a:t>
            </a:fld>
            <a:endParaRPr lang="en-US" altLang="en-US" sz="1477">
              <a:solidFill>
                <a:srgbClr val="FFFFFF"/>
              </a:solidFill>
            </a:endParaRPr>
          </a:p>
        </p:txBody>
      </p:sp>
      <p:cxnSp>
        <p:nvCxnSpPr>
          <p:cNvPr id="97282" name="_s1030"/>
          <p:cNvCxnSpPr>
            <a:cxnSpLocks noChangeShapeType="1"/>
          </p:cNvCxnSpPr>
          <p:nvPr/>
        </p:nvCxnSpPr>
        <p:spPr bwMode="auto">
          <a:xfrm rot="10800000">
            <a:off x="3396762" y="2190751"/>
            <a:ext cx="178777" cy="1824403"/>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283" name="_s1038"/>
          <p:cNvCxnSpPr>
            <a:cxnSpLocks noChangeShapeType="1"/>
          </p:cNvCxnSpPr>
          <p:nvPr/>
        </p:nvCxnSpPr>
        <p:spPr bwMode="auto">
          <a:xfrm rot="10800000">
            <a:off x="3396762" y="2190751"/>
            <a:ext cx="178777" cy="132031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284" name="_s1039"/>
          <p:cNvCxnSpPr>
            <a:cxnSpLocks noChangeShapeType="1"/>
          </p:cNvCxnSpPr>
          <p:nvPr/>
        </p:nvCxnSpPr>
        <p:spPr bwMode="auto">
          <a:xfrm rot="10800000">
            <a:off x="3396762" y="2190751"/>
            <a:ext cx="178777" cy="82501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285" name="_s1040"/>
          <p:cNvCxnSpPr>
            <a:cxnSpLocks noChangeShapeType="1"/>
          </p:cNvCxnSpPr>
          <p:nvPr/>
        </p:nvCxnSpPr>
        <p:spPr bwMode="auto">
          <a:xfrm rot="10800000">
            <a:off x="3396762" y="2190751"/>
            <a:ext cx="178777" cy="331177"/>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286" name="_s1042"/>
          <p:cNvCxnSpPr>
            <a:cxnSpLocks noChangeShapeType="1"/>
          </p:cNvCxnSpPr>
          <p:nvPr/>
        </p:nvCxnSpPr>
        <p:spPr bwMode="auto">
          <a:xfrm rot="10800000">
            <a:off x="1408236" y="4664320"/>
            <a:ext cx="177311" cy="131884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287" name="_s1043"/>
          <p:cNvCxnSpPr>
            <a:cxnSpLocks noChangeShapeType="1"/>
          </p:cNvCxnSpPr>
          <p:nvPr/>
        </p:nvCxnSpPr>
        <p:spPr bwMode="auto">
          <a:xfrm rot="10800000">
            <a:off x="1408236" y="4664320"/>
            <a:ext cx="177311" cy="82501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288" name="_s1044"/>
          <p:cNvCxnSpPr>
            <a:cxnSpLocks noChangeShapeType="1"/>
          </p:cNvCxnSpPr>
          <p:nvPr/>
        </p:nvCxnSpPr>
        <p:spPr bwMode="auto">
          <a:xfrm rot="10800000">
            <a:off x="1408236" y="4664320"/>
            <a:ext cx="177311" cy="32971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97289" name="_s1055"/>
          <p:cNvSpPr>
            <a:spLocks noChangeArrowheads="1"/>
          </p:cNvSpPr>
          <p:nvPr/>
        </p:nvSpPr>
        <p:spPr bwMode="auto">
          <a:xfrm>
            <a:off x="3319097" y="810359"/>
            <a:ext cx="1252903" cy="32971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754" b="1"/>
              <a:t>XYZ Project</a:t>
            </a:r>
          </a:p>
        </p:txBody>
      </p:sp>
      <p:sp>
        <p:nvSpPr>
          <p:cNvPr id="97290" name="_s1058"/>
          <p:cNvSpPr>
            <a:spLocks noChangeArrowheads="1"/>
          </p:cNvSpPr>
          <p:nvPr/>
        </p:nvSpPr>
        <p:spPr bwMode="auto">
          <a:xfrm>
            <a:off x="397120" y="1367205"/>
            <a:ext cx="1295400" cy="32971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754" b="1"/>
              <a:t>Engineering</a:t>
            </a:r>
          </a:p>
        </p:txBody>
      </p:sp>
      <p:sp>
        <p:nvSpPr>
          <p:cNvPr id="97291" name="_s1059"/>
          <p:cNvSpPr>
            <a:spLocks noChangeArrowheads="1"/>
          </p:cNvSpPr>
          <p:nvPr/>
        </p:nvSpPr>
        <p:spPr bwMode="auto">
          <a:xfrm>
            <a:off x="4114800" y="1367205"/>
            <a:ext cx="1409700" cy="32971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754" b="1"/>
              <a:t>Construction</a:t>
            </a:r>
          </a:p>
        </p:txBody>
      </p:sp>
      <p:sp>
        <p:nvSpPr>
          <p:cNvPr id="97292" name="_s1062"/>
          <p:cNvSpPr>
            <a:spLocks noChangeArrowheads="1"/>
          </p:cNvSpPr>
          <p:nvPr/>
        </p:nvSpPr>
        <p:spPr bwMode="auto">
          <a:xfrm>
            <a:off x="2891204" y="1862504"/>
            <a:ext cx="1071196" cy="32824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477" b="1"/>
              <a:t>Equipment</a:t>
            </a:r>
          </a:p>
        </p:txBody>
      </p:sp>
      <p:sp>
        <p:nvSpPr>
          <p:cNvPr id="97293" name="_s1064"/>
          <p:cNvSpPr>
            <a:spLocks noChangeArrowheads="1"/>
          </p:cNvSpPr>
          <p:nvPr/>
        </p:nvSpPr>
        <p:spPr bwMode="auto">
          <a:xfrm>
            <a:off x="914400" y="4334608"/>
            <a:ext cx="1072662" cy="32971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754" b="1"/>
              <a:t>Piping</a:t>
            </a:r>
          </a:p>
        </p:txBody>
      </p:sp>
      <p:sp>
        <p:nvSpPr>
          <p:cNvPr id="97294" name="_s1066"/>
          <p:cNvSpPr>
            <a:spLocks noChangeArrowheads="1"/>
          </p:cNvSpPr>
          <p:nvPr/>
        </p:nvSpPr>
        <p:spPr bwMode="auto">
          <a:xfrm>
            <a:off x="1585547" y="4828443"/>
            <a:ext cx="1140069" cy="329711"/>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Plot Plans</a:t>
            </a:r>
          </a:p>
        </p:txBody>
      </p:sp>
      <p:sp>
        <p:nvSpPr>
          <p:cNvPr id="97295" name="_s1067"/>
          <p:cNvSpPr>
            <a:spLocks noChangeArrowheads="1"/>
          </p:cNvSpPr>
          <p:nvPr/>
        </p:nvSpPr>
        <p:spPr bwMode="auto">
          <a:xfrm>
            <a:off x="1585546" y="5323743"/>
            <a:ext cx="1138604" cy="329711"/>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GA’S</a:t>
            </a:r>
          </a:p>
        </p:txBody>
      </p:sp>
      <p:sp>
        <p:nvSpPr>
          <p:cNvPr id="97296" name="_s1069"/>
          <p:cNvSpPr>
            <a:spLocks noChangeArrowheads="1"/>
          </p:cNvSpPr>
          <p:nvPr/>
        </p:nvSpPr>
        <p:spPr bwMode="auto">
          <a:xfrm>
            <a:off x="4876800" y="1881554"/>
            <a:ext cx="1072662" cy="32824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477" b="1"/>
              <a:t>Civil Work</a:t>
            </a:r>
          </a:p>
        </p:txBody>
      </p:sp>
      <p:sp>
        <p:nvSpPr>
          <p:cNvPr id="97297" name="_s1070"/>
          <p:cNvSpPr>
            <a:spLocks noChangeArrowheads="1"/>
          </p:cNvSpPr>
          <p:nvPr/>
        </p:nvSpPr>
        <p:spPr bwMode="auto">
          <a:xfrm>
            <a:off x="3575538" y="2365131"/>
            <a:ext cx="1072662" cy="32971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Compressor</a:t>
            </a:r>
          </a:p>
        </p:txBody>
      </p:sp>
      <p:sp>
        <p:nvSpPr>
          <p:cNvPr id="97298" name="_s1071"/>
          <p:cNvSpPr>
            <a:spLocks noChangeArrowheads="1"/>
          </p:cNvSpPr>
          <p:nvPr/>
        </p:nvSpPr>
        <p:spPr bwMode="auto">
          <a:xfrm>
            <a:off x="3575538" y="2851639"/>
            <a:ext cx="1072662" cy="32824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Heater</a:t>
            </a:r>
          </a:p>
        </p:txBody>
      </p:sp>
      <p:sp>
        <p:nvSpPr>
          <p:cNvPr id="97299" name="_s1072"/>
          <p:cNvSpPr>
            <a:spLocks noChangeArrowheads="1"/>
          </p:cNvSpPr>
          <p:nvPr/>
        </p:nvSpPr>
        <p:spPr bwMode="auto">
          <a:xfrm>
            <a:off x="3575538" y="3319097"/>
            <a:ext cx="1072662" cy="32971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Tower</a:t>
            </a:r>
          </a:p>
        </p:txBody>
      </p:sp>
      <p:sp>
        <p:nvSpPr>
          <p:cNvPr id="97300" name="_s1073"/>
          <p:cNvSpPr>
            <a:spLocks noChangeArrowheads="1"/>
          </p:cNvSpPr>
          <p:nvPr/>
        </p:nvSpPr>
        <p:spPr bwMode="auto">
          <a:xfrm>
            <a:off x="914400" y="1973874"/>
            <a:ext cx="1074127" cy="32971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754" b="1"/>
              <a:t>Process</a:t>
            </a:r>
          </a:p>
        </p:txBody>
      </p:sp>
      <p:sp>
        <p:nvSpPr>
          <p:cNvPr id="97301" name="_s1074"/>
          <p:cNvSpPr>
            <a:spLocks noChangeArrowheads="1"/>
          </p:cNvSpPr>
          <p:nvPr/>
        </p:nvSpPr>
        <p:spPr bwMode="auto">
          <a:xfrm>
            <a:off x="1244113" y="2444262"/>
            <a:ext cx="1075592" cy="32824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477" b="1"/>
              <a:t>PFD’S</a:t>
            </a:r>
          </a:p>
        </p:txBody>
      </p:sp>
      <p:sp>
        <p:nvSpPr>
          <p:cNvPr id="97302" name="_s1075"/>
          <p:cNvSpPr>
            <a:spLocks noChangeArrowheads="1"/>
          </p:cNvSpPr>
          <p:nvPr/>
        </p:nvSpPr>
        <p:spPr bwMode="auto">
          <a:xfrm>
            <a:off x="1244113" y="2908789"/>
            <a:ext cx="1075592" cy="32971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477" b="1">
                <a:latin typeface="Times New Roman" pitchFamily="18" charset="0"/>
              </a:rPr>
              <a:t>P&amp;ID’S</a:t>
            </a:r>
            <a:endParaRPr lang="en-US" altLang="en-US" sz="1200" b="1"/>
          </a:p>
        </p:txBody>
      </p:sp>
      <p:sp>
        <p:nvSpPr>
          <p:cNvPr id="97303" name="_s1076"/>
          <p:cNvSpPr>
            <a:spLocks noChangeArrowheads="1"/>
          </p:cNvSpPr>
          <p:nvPr/>
        </p:nvSpPr>
        <p:spPr bwMode="auto">
          <a:xfrm>
            <a:off x="5410200" y="2466243"/>
            <a:ext cx="1143000" cy="32971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Buildings</a:t>
            </a:r>
          </a:p>
        </p:txBody>
      </p:sp>
      <p:sp>
        <p:nvSpPr>
          <p:cNvPr id="97304" name="_s1077"/>
          <p:cNvSpPr>
            <a:spLocks noChangeArrowheads="1"/>
          </p:cNvSpPr>
          <p:nvPr/>
        </p:nvSpPr>
        <p:spPr bwMode="auto">
          <a:xfrm>
            <a:off x="4932485" y="4325815"/>
            <a:ext cx="1074127" cy="32824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Equipment</a:t>
            </a:r>
          </a:p>
          <a:p>
            <a:pPr algn="ctr" eaLnBrk="1" hangingPunct="1">
              <a:spcBef>
                <a:spcPct val="0"/>
              </a:spcBef>
              <a:buClrTx/>
              <a:buSzTx/>
              <a:buFontTx/>
              <a:buNone/>
            </a:pPr>
            <a:r>
              <a:rPr lang="en-US" altLang="en-US" sz="1292" b="1"/>
              <a:t>Installation</a:t>
            </a:r>
          </a:p>
        </p:txBody>
      </p:sp>
      <p:sp>
        <p:nvSpPr>
          <p:cNvPr id="97305" name="_s1078"/>
          <p:cNvSpPr>
            <a:spLocks noChangeArrowheads="1"/>
          </p:cNvSpPr>
          <p:nvPr/>
        </p:nvSpPr>
        <p:spPr bwMode="auto">
          <a:xfrm>
            <a:off x="5649059" y="4793274"/>
            <a:ext cx="1191357" cy="451338"/>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a:spcBef>
                <a:spcPct val="0"/>
              </a:spcBef>
              <a:buClrTx/>
              <a:buSzTx/>
              <a:buFontTx/>
              <a:buNone/>
            </a:pPr>
            <a:r>
              <a:rPr lang="en-US" altLang="en-US" sz="1477" b="1">
                <a:latin typeface="Times New Roman" pitchFamily="18" charset="0"/>
              </a:rPr>
              <a:t>Compressor</a:t>
            </a:r>
            <a:endParaRPr lang="en-US" altLang="en-US" sz="1477" b="1"/>
          </a:p>
        </p:txBody>
      </p:sp>
      <p:sp>
        <p:nvSpPr>
          <p:cNvPr id="97306" name="_s1080"/>
          <p:cNvSpPr>
            <a:spLocks noChangeArrowheads="1"/>
          </p:cNvSpPr>
          <p:nvPr/>
        </p:nvSpPr>
        <p:spPr bwMode="auto">
          <a:xfrm>
            <a:off x="3581400" y="3780692"/>
            <a:ext cx="1066800" cy="35169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Pumps</a:t>
            </a:r>
          </a:p>
        </p:txBody>
      </p:sp>
      <p:sp>
        <p:nvSpPr>
          <p:cNvPr id="97307" name="_s1081"/>
          <p:cNvSpPr>
            <a:spLocks noChangeArrowheads="1"/>
          </p:cNvSpPr>
          <p:nvPr/>
        </p:nvSpPr>
        <p:spPr bwMode="auto">
          <a:xfrm>
            <a:off x="1244112" y="3429000"/>
            <a:ext cx="1041888" cy="35169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Data Sheets</a:t>
            </a:r>
          </a:p>
        </p:txBody>
      </p:sp>
      <p:sp>
        <p:nvSpPr>
          <p:cNvPr id="97308" name="_s1082"/>
          <p:cNvSpPr>
            <a:spLocks noChangeArrowheads="1"/>
          </p:cNvSpPr>
          <p:nvPr/>
        </p:nvSpPr>
        <p:spPr bwMode="auto">
          <a:xfrm>
            <a:off x="5410201" y="3006970"/>
            <a:ext cx="1176704" cy="33117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Foundations</a:t>
            </a:r>
          </a:p>
        </p:txBody>
      </p:sp>
      <p:sp>
        <p:nvSpPr>
          <p:cNvPr id="97309" name="_s1068"/>
          <p:cNvSpPr>
            <a:spLocks noChangeArrowheads="1"/>
          </p:cNvSpPr>
          <p:nvPr/>
        </p:nvSpPr>
        <p:spPr bwMode="auto">
          <a:xfrm>
            <a:off x="1585547" y="5817577"/>
            <a:ext cx="1151792" cy="329712"/>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Isometrics</a:t>
            </a:r>
          </a:p>
        </p:txBody>
      </p:sp>
      <p:cxnSp>
        <p:nvCxnSpPr>
          <p:cNvPr id="97310" name="_s1031"/>
          <p:cNvCxnSpPr>
            <a:cxnSpLocks noChangeShapeType="1"/>
            <a:stCxn id="97316" idx="1"/>
            <a:endCxn id="97314" idx="2"/>
          </p:cNvCxnSpPr>
          <p:nvPr/>
        </p:nvCxnSpPr>
        <p:spPr bwMode="auto">
          <a:xfrm rot="10800000">
            <a:off x="7540869" y="2190751"/>
            <a:ext cx="95250" cy="48943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311" name="_s1045"/>
          <p:cNvCxnSpPr>
            <a:cxnSpLocks noChangeShapeType="1"/>
            <a:stCxn id="97346" idx="1"/>
          </p:cNvCxnSpPr>
          <p:nvPr/>
        </p:nvCxnSpPr>
        <p:spPr bwMode="auto">
          <a:xfrm rot="10800000">
            <a:off x="7545266" y="3851031"/>
            <a:ext cx="177311" cy="64770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97312" name="_s1056"/>
          <p:cNvSpPr>
            <a:spLocks noChangeArrowheads="1"/>
          </p:cNvSpPr>
          <p:nvPr/>
        </p:nvSpPr>
        <p:spPr bwMode="auto">
          <a:xfrm>
            <a:off x="6176597" y="1367204"/>
            <a:ext cx="1295400" cy="44401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754" b="1"/>
              <a:t>Comm. &amp; </a:t>
            </a:r>
          </a:p>
          <a:p>
            <a:pPr algn="ctr" eaLnBrk="1" hangingPunct="1">
              <a:spcBef>
                <a:spcPct val="0"/>
              </a:spcBef>
              <a:buClrTx/>
              <a:buSzTx/>
              <a:buFontTx/>
              <a:buNone/>
            </a:pPr>
            <a:r>
              <a:rPr lang="en-US" altLang="en-US" sz="1754" b="1"/>
              <a:t>Start-up</a:t>
            </a:r>
          </a:p>
        </p:txBody>
      </p:sp>
      <p:sp>
        <p:nvSpPr>
          <p:cNvPr id="97313" name="_s1057"/>
          <p:cNvSpPr>
            <a:spLocks noChangeArrowheads="1"/>
          </p:cNvSpPr>
          <p:nvPr/>
        </p:nvSpPr>
        <p:spPr bwMode="auto">
          <a:xfrm>
            <a:off x="2145323" y="1367205"/>
            <a:ext cx="1359877" cy="329711"/>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754" b="1"/>
              <a:t>Procurement</a:t>
            </a:r>
          </a:p>
        </p:txBody>
      </p:sp>
      <p:sp>
        <p:nvSpPr>
          <p:cNvPr id="97314" name="_s1060"/>
          <p:cNvSpPr>
            <a:spLocks noChangeArrowheads="1"/>
          </p:cNvSpPr>
          <p:nvPr/>
        </p:nvSpPr>
        <p:spPr bwMode="auto">
          <a:xfrm>
            <a:off x="7004538" y="1862504"/>
            <a:ext cx="1072662" cy="32824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Engineering Deliverables</a:t>
            </a:r>
          </a:p>
        </p:txBody>
      </p:sp>
      <p:sp>
        <p:nvSpPr>
          <p:cNvPr id="97315" name="_s1061"/>
          <p:cNvSpPr>
            <a:spLocks noChangeArrowheads="1"/>
          </p:cNvSpPr>
          <p:nvPr/>
        </p:nvSpPr>
        <p:spPr bwMode="auto">
          <a:xfrm>
            <a:off x="7156938" y="3569677"/>
            <a:ext cx="1225062" cy="351692"/>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Systems</a:t>
            </a:r>
          </a:p>
          <a:p>
            <a:pPr algn="ctr" eaLnBrk="1" hangingPunct="1">
              <a:spcBef>
                <a:spcPct val="0"/>
              </a:spcBef>
              <a:buClrTx/>
              <a:buSzTx/>
              <a:buFontTx/>
              <a:buNone/>
            </a:pPr>
            <a:r>
              <a:rPr lang="en-US" altLang="en-US" sz="1292" b="1"/>
              <a:t>Commissioning</a:t>
            </a:r>
          </a:p>
        </p:txBody>
      </p:sp>
      <p:sp>
        <p:nvSpPr>
          <p:cNvPr id="97316" name="_s1079"/>
          <p:cNvSpPr>
            <a:spLocks noChangeArrowheads="1"/>
          </p:cNvSpPr>
          <p:nvPr/>
        </p:nvSpPr>
        <p:spPr bwMode="auto">
          <a:xfrm>
            <a:off x="7636120" y="2444262"/>
            <a:ext cx="1295400" cy="471854"/>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Pre-comm</a:t>
            </a:r>
          </a:p>
          <a:p>
            <a:pPr algn="ctr" eaLnBrk="1" hangingPunct="1">
              <a:spcBef>
                <a:spcPct val="0"/>
              </a:spcBef>
              <a:buClrTx/>
              <a:buSzTx/>
              <a:buFontTx/>
              <a:buNone/>
            </a:pPr>
            <a:r>
              <a:rPr lang="en-US" altLang="en-US" sz="1292" b="1"/>
              <a:t> Comm &amp; Start-up </a:t>
            </a:r>
          </a:p>
          <a:p>
            <a:pPr algn="ctr" eaLnBrk="1" hangingPunct="1">
              <a:spcBef>
                <a:spcPct val="0"/>
              </a:spcBef>
              <a:buClrTx/>
              <a:buSzTx/>
              <a:buFontTx/>
              <a:buNone/>
            </a:pPr>
            <a:r>
              <a:rPr lang="en-US" altLang="en-US" sz="1292" b="1"/>
              <a:t>Plan</a:t>
            </a:r>
          </a:p>
        </p:txBody>
      </p:sp>
      <p:cxnSp>
        <p:nvCxnSpPr>
          <p:cNvPr id="97317" name="AutoShape 37"/>
          <p:cNvCxnSpPr>
            <a:cxnSpLocks noChangeShapeType="1"/>
            <a:stCxn id="97289" idx="2"/>
            <a:endCxn id="97290" idx="0"/>
          </p:cNvCxnSpPr>
          <p:nvPr/>
        </p:nvCxnSpPr>
        <p:spPr bwMode="invGray">
          <a:xfrm rot="5400000">
            <a:off x="2381983" y="-197094"/>
            <a:ext cx="227135" cy="2901462"/>
          </a:xfrm>
          <a:prstGeom prst="bentConnector3">
            <a:avLst>
              <a:gd name="adj1" fmla="val 4967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318" name="AutoShape 38"/>
          <p:cNvCxnSpPr>
            <a:cxnSpLocks noChangeShapeType="1"/>
            <a:stCxn id="97289" idx="2"/>
            <a:endCxn id="97313" idx="0"/>
          </p:cNvCxnSpPr>
          <p:nvPr/>
        </p:nvCxnSpPr>
        <p:spPr bwMode="invGray">
          <a:xfrm rot="5400000">
            <a:off x="3272204" y="693127"/>
            <a:ext cx="227135" cy="1121020"/>
          </a:xfrm>
          <a:prstGeom prst="bentConnector3">
            <a:avLst>
              <a:gd name="adj1" fmla="val 4967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319" name="AutoShape 39"/>
          <p:cNvCxnSpPr>
            <a:cxnSpLocks noChangeShapeType="1"/>
            <a:stCxn id="97289" idx="2"/>
            <a:endCxn id="97291" idx="0"/>
          </p:cNvCxnSpPr>
          <p:nvPr/>
        </p:nvCxnSpPr>
        <p:spPr bwMode="invGray">
          <a:xfrm rot="16200000" flipH="1">
            <a:off x="4269398" y="816953"/>
            <a:ext cx="227135" cy="873369"/>
          </a:xfrm>
          <a:prstGeom prst="bentConnector3">
            <a:avLst>
              <a:gd name="adj1" fmla="val 4967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320" name="AutoShape 40"/>
          <p:cNvCxnSpPr>
            <a:cxnSpLocks noChangeShapeType="1"/>
            <a:stCxn id="97289" idx="2"/>
            <a:endCxn id="97312" idx="0"/>
          </p:cNvCxnSpPr>
          <p:nvPr/>
        </p:nvCxnSpPr>
        <p:spPr bwMode="invGray">
          <a:xfrm rot="16200000" flipH="1">
            <a:off x="5271721" y="-185370"/>
            <a:ext cx="227135" cy="2878015"/>
          </a:xfrm>
          <a:prstGeom prst="bentConnector3">
            <a:avLst>
              <a:gd name="adj1" fmla="val 4967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321" name="AutoShape 41"/>
          <p:cNvCxnSpPr>
            <a:cxnSpLocks noChangeShapeType="1"/>
            <a:stCxn id="97304" idx="2"/>
            <a:endCxn id="97305" idx="1"/>
          </p:cNvCxnSpPr>
          <p:nvPr/>
        </p:nvCxnSpPr>
        <p:spPr bwMode="invGray">
          <a:xfrm rot="16200000" flipH="1">
            <a:off x="5376497" y="4747847"/>
            <a:ext cx="364881" cy="17731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322" name="AutoShape 42"/>
          <p:cNvCxnSpPr>
            <a:cxnSpLocks noChangeShapeType="1"/>
            <a:endCxn id="97314" idx="1"/>
          </p:cNvCxnSpPr>
          <p:nvPr/>
        </p:nvCxnSpPr>
        <p:spPr bwMode="invGray">
          <a:xfrm rot="16200000" flipH="1">
            <a:off x="6799385" y="1821474"/>
            <a:ext cx="263769" cy="14653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323" name="AutoShape 43"/>
          <p:cNvCxnSpPr>
            <a:cxnSpLocks noChangeShapeType="1"/>
            <a:endCxn id="97315" idx="1"/>
          </p:cNvCxnSpPr>
          <p:nvPr/>
        </p:nvCxnSpPr>
        <p:spPr bwMode="invGray">
          <a:xfrm rot="16200000" flipH="1">
            <a:off x="6046177" y="2634762"/>
            <a:ext cx="1922585" cy="29893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324" name="AutoShape 44"/>
          <p:cNvCxnSpPr>
            <a:cxnSpLocks noChangeShapeType="1"/>
            <a:stCxn id="97291" idx="2"/>
            <a:endCxn id="97296" idx="1"/>
          </p:cNvCxnSpPr>
          <p:nvPr/>
        </p:nvCxnSpPr>
        <p:spPr bwMode="invGray">
          <a:xfrm rot="16200000" flipH="1">
            <a:off x="4673844" y="1842722"/>
            <a:ext cx="348762" cy="5715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325" name="AutoShape 45"/>
          <p:cNvCxnSpPr>
            <a:cxnSpLocks noChangeShapeType="1"/>
            <a:stCxn id="97296" idx="2"/>
            <a:endCxn id="97308" idx="1"/>
          </p:cNvCxnSpPr>
          <p:nvPr/>
        </p:nvCxnSpPr>
        <p:spPr bwMode="invGray">
          <a:xfrm rot="5400000">
            <a:off x="4930287" y="2689714"/>
            <a:ext cx="962758" cy="2931"/>
          </a:xfrm>
          <a:prstGeom prst="bentConnector4">
            <a:avLst>
              <a:gd name="adj1" fmla="val 41398"/>
              <a:gd name="adj2" fmla="val 730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326" name="AutoShape 46"/>
          <p:cNvCxnSpPr>
            <a:cxnSpLocks noChangeShapeType="1"/>
            <a:stCxn id="97291" idx="2"/>
            <a:endCxn id="97304" idx="1"/>
          </p:cNvCxnSpPr>
          <p:nvPr/>
        </p:nvCxnSpPr>
        <p:spPr bwMode="invGray">
          <a:xfrm rot="16200000" flipH="1">
            <a:off x="3479557" y="3037010"/>
            <a:ext cx="2793023" cy="112834"/>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327" name="AutoShape 47"/>
          <p:cNvCxnSpPr>
            <a:cxnSpLocks noChangeShapeType="1"/>
            <a:endCxn id="97300" idx="1"/>
          </p:cNvCxnSpPr>
          <p:nvPr/>
        </p:nvCxnSpPr>
        <p:spPr bwMode="invGray">
          <a:xfrm rot="16200000" flipH="1">
            <a:off x="672612" y="1897674"/>
            <a:ext cx="331177" cy="15240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328" name="AutoShape 48"/>
          <p:cNvCxnSpPr>
            <a:cxnSpLocks noChangeShapeType="1"/>
            <a:endCxn id="97301" idx="1"/>
          </p:cNvCxnSpPr>
          <p:nvPr/>
        </p:nvCxnSpPr>
        <p:spPr bwMode="invGray">
          <a:xfrm rot="16200000" flipH="1">
            <a:off x="1038225" y="2402498"/>
            <a:ext cx="234462" cy="17731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329" name="AutoShape 49"/>
          <p:cNvCxnSpPr>
            <a:cxnSpLocks noChangeShapeType="1"/>
            <a:endCxn id="97302" idx="1"/>
          </p:cNvCxnSpPr>
          <p:nvPr/>
        </p:nvCxnSpPr>
        <p:spPr bwMode="invGray">
          <a:xfrm rot="16200000" flipH="1">
            <a:off x="770060" y="2600325"/>
            <a:ext cx="770792" cy="17731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330" name="AutoShape 50"/>
          <p:cNvCxnSpPr>
            <a:cxnSpLocks noChangeShapeType="1"/>
            <a:endCxn id="97307" idx="1"/>
          </p:cNvCxnSpPr>
          <p:nvPr/>
        </p:nvCxnSpPr>
        <p:spPr bwMode="invGray">
          <a:xfrm rot="16200000" flipH="1">
            <a:off x="502628" y="2863362"/>
            <a:ext cx="1305657" cy="17731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331" name="AutoShape 51"/>
          <p:cNvCxnSpPr>
            <a:cxnSpLocks noChangeShapeType="1"/>
          </p:cNvCxnSpPr>
          <p:nvPr/>
        </p:nvCxnSpPr>
        <p:spPr bwMode="invGray">
          <a:xfrm rot="16200000" flipH="1">
            <a:off x="2696308" y="1827335"/>
            <a:ext cx="329712" cy="68873"/>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332" name="AutoShape 52"/>
          <p:cNvCxnSpPr>
            <a:cxnSpLocks noChangeShapeType="1"/>
          </p:cNvCxnSpPr>
          <p:nvPr/>
        </p:nvCxnSpPr>
        <p:spPr bwMode="invGray">
          <a:xfrm rot="16200000" flipH="1">
            <a:off x="-642572" y="3017959"/>
            <a:ext cx="2809143" cy="15240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333" name="AutoShape 53"/>
          <p:cNvCxnSpPr>
            <a:cxnSpLocks noChangeShapeType="1"/>
          </p:cNvCxnSpPr>
          <p:nvPr/>
        </p:nvCxnSpPr>
        <p:spPr bwMode="invGray">
          <a:xfrm rot="16200000" flipH="1">
            <a:off x="1469048" y="3038475"/>
            <a:ext cx="2795954" cy="9525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334" name="_s1038"/>
          <p:cNvCxnSpPr>
            <a:cxnSpLocks noChangeShapeType="1"/>
          </p:cNvCxnSpPr>
          <p:nvPr/>
        </p:nvCxnSpPr>
        <p:spPr bwMode="auto">
          <a:xfrm rot="10800000">
            <a:off x="3402623" y="4851889"/>
            <a:ext cx="177312" cy="132031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335" name="_s1039"/>
          <p:cNvCxnSpPr>
            <a:cxnSpLocks noChangeShapeType="1"/>
          </p:cNvCxnSpPr>
          <p:nvPr/>
        </p:nvCxnSpPr>
        <p:spPr bwMode="auto">
          <a:xfrm rot="10800000">
            <a:off x="3402623" y="4854820"/>
            <a:ext cx="177312" cy="82501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336" name="_s1040"/>
          <p:cNvCxnSpPr>
            <a:cxnSpLocks noChangeShapeType="1"/>
          </p:cNvCxnSpPr>
          <p:nvPr/>
        </p:nvCxnSpPr>
        <p:spPr bwMode="auto">
          <a:xfrm rot="10800000">
            <a:off x="3402623" y="4695093"/>
            <a:ext cx="177312" cy="331177"/>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97337" name="_s1062"/>
          <p:cNvSpPr>
            <a:spLocks noChangeArrowheads="1"/>
          </p:cNvSpPr>
          <p:nvPr/>
        </p:nvSpPr>
        <p:spPr bwMode="auto">
          <a:xfrm>
            <a:off x="2895600" y="4300905"/>
            <a:ext cx="1071197" cy="3941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477" b="1"/>
              <a:t>Bulk Material</a:t>
            </a:r>
          </a:p>
        </p:txBody>
      </p:sp>
      <p:sp>
        <p:nvSpPr>
          <p:cNvPr id="97338" name="_s1070"/>
          <p:cNvSpPr>
            <a:spLocks noChangeArrowheads="1"/>
          </p:cNvSpPr>
          <p:nvPr/>
        </p:nvSpPr>
        <p:spPr bwMode="auto">
          <a:xfrm>
            <a:off x="3579935" y="4765431"/>
            <a:ext cx="1072662" cy="32971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Piping</a:t>
            </a:r>
          </a:p>
        </p:txBody>
      </p:sp>
      <p:sp>
        <p:nvSpPr>
          <p:cNvPr id="97339" name="_s1071"/>
          <p:cNvSpPr>
            <a:spLocks noChangeArrowheads="1"/>
          </p:cNvSpPr>
          <p:nvPr/>
        </p:nvSpPr>
        <p:spPr bwMode="auto">
          <a:xfrm>
            <a:off x="3579935" y="5421923"/>
            <a:ext cx="1072662" cy="32824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Electrical</a:t>
            </a:r>
          </a:p>
        </p:txBody>
      </p:sp>
      <p:sp>
        <p:nvSpPr>
          <p:cNvPr id="97340" name="_s1071"/>
          <p:cNvSpPr>
            <a:spLocks noChangeArrowheads="1"/>
          </p:cNvSpPr>
          <p:nvPr/>
        </p:nvSpPr>
        <p:spPr bwMode="auto">
          <a:xfrm>
            <a:off x="5663713" y="5546481"/>
            <a:ext cx="1074126" cy="32824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Electrica</a:t>
            </a:r>
            <a:r>
              <a:rPr lang="en-US" altLang="en-US" sz="1200" b="1"/>
              <a:t>l</a:t>
            </a:r>
          </a:p>
        </p:txBody>
      </p:sp>
      <p:cxnSp>
        <p:nvCxnSpPr>
          <p:cNvPr id="97341" name="_s1045"/>
          <p:cNvCxnSpPr>
            <a:cxnSpLocks noChangeShapeType="1"/>
            <a:stCxn id="97340" idx="1"/>
          </p:cNvCxnSpPr>
          <p:nvPr/>
        </p:nvCxnSpPr>
        <p:spPr bwMode="auto">
          <a:xfrm rot="10800000">
            <a:off x="5462954" y="4976446"/>
            <a:ext cx="200758" cy="73415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97342" name="_s1078"/>
          <p:cNvSpPr>
            <a:spLocks noChangeArrowheads="1"/>
          </p:cNvSpPr>
          <p:nvPr/>
        </p:nvSpPr>
        <p:spPr bwMode="auto">
          <a:xfrm>
            <a:off x="7722577" y="4933951"/>
            <a:ext cx="1192823" cy="451338"/>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a:spcBef>
                <a:spcPct val="0"/>
              </a:spcBef>
              <a:buClrTx/>
              <a:buSzTx/>
              <a:buFontTx/>
              <a:buNone/>
            </a:pPr>
            <a:r>
              <a:rPr lang="en-US" altLang="en-US" sz="1477" b="1">
                <a:latin typeface="Times New Roman" pitchFamily="18" charset="0"/>
              </a:rPr>
              <a:t>Pumps</a:t>
            </a:r>
            <a:endParaRPr lang="en-US" altLang="en-US" sz="1477" b="1"/>
          </a:p>
        </p:txBody>
      </p:sp>
      <p:cxnSp>
        <p:nvCxnSpPr>
          <p:cNvPr id="97343" name="AutoShape 63"/>
          <p:cNvCxnSpPr>
            <a:cxnSpLocks noChangeShapeType="1"/>
          </p:cNvCxnSpPr>
          <p:nvPr/>
        </p:nvCxnSpPr>
        <p:spPr bwMode="invGray">
          <a:xfrm rot="16200000" flipH="1">
            <a:off x="7049233" y="4556614"/>
            <a:ext cx="1167912" cy="178777"/>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97344" name="_s1071"/>
          <p:cNvSpPr>
            <a:spLocks noChangeArrowheads="1"/>
          </p:cNvSpPr>
          <p:nvPr/>
        </p:nvSpPr>
        <p:spPr bwMode="auto">
          <a:xfrm>
            <a:off x="7766538" y="5687158"/>
            <a:ext cx="1072662" cy="32824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292" b="1"/>
              <a:t>Electrical</a:t>
            </a:r>
          </a:p>
        </p:txBody>
      </p:sp>
      <p:cxnSp>
        <p:nvCxnSpPr>
          <p:cNvPr id="97345" name="_s1045"/>
          <p:cNvCxnSpPr>
            <a:cxnSpLocks noChangeShapeType="1"/>
            <a:stCxn id="97344" idx="1"/>
          </p:cNvCxnSpPr>
          <p:nvPr/>
        </p:nvCxnSpPr>
        <p:spPr bwMode="auto">
          <a:xfrm rot="10800000">
            <a:off x="7543800" y="5117123"/>
            <a:ext cx="222738" cy="73415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97346" name="_s1078"/>
          <p:cNvSpPr>
            <a:spLocks noChangeArrowheads="1"/>
          </p:cNvSpPr>
          <p:nvPr/>
        </p:nvSpPr>
        <p:spPr bwMode="auto">
          <a:xfrm>
            <a:off x="7722577" y="4273062"/>
            <a:ext cx="1192823" cy="451338"/>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a:spcBef>
                <a:spcPct val="0"/>
              </a:spcBef>
              <a:buClrTx/>
              <a:buSzTx/>
              <a:buFontTx/>
              <a:buNone/>
            </a:pPr>
            <a:r>
              <a:rPr lang="en-US" altLang="en-US" sz="1477" b="1">
                <a:latin typeface="Times New Roman" pitchFamily="18" charset="0"/>
              </a:rPr>
              <a:t>Compressor</a:t>
            </a:r>
            <a:endParaRPr lang="en-US" altLang="en-US" sz="1477" b="1"/>
          </a:p>
        </p:txBody>
      </p:sp>
      <p:sp>
        <p:nvSpPr>
          <p:cNvPr id="97347" name="Line 67"/>
          <p:cNvSpPr>
            <a:spLocks noChangeShapeType="1"/>
          </p:cNvSpPr>
          <p:nvPr/>
        </p:nvSpPr>
        <p:spPr bwMode="auto">
          <a:xfrm>
            <a:off x="5181600" y="2655277"/>
            <a:ext cx="2286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9034" tIns="49517" rIns="99034" bIns="49517"/>
          <a:lstStyle/>
          <a:p>
            <a:endParaRPr lang="en-US" sz="1662"/>
          </a:p>
        </p:txBody>
      </p:sp>
      <p:sp>
        <p:nvSpPr>
          <p:cNvPr id="69" name="Text Box 2">
            <a:extLst>
              <a:ext uri="{FF2B5EF4-FFF2-40B4-BE49-F238E27FC236}">
                <a16:creationId xmlns:a16="http://schemas.microsoft.com/office/drawing/2014/main" id="{A5A48D93-520A-4099-9A4C-AB862EA2393B}"/>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3558520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9"/>
                                        </p:tgtEl>
                                        <p:attrNameLst>
                                          <p:attrName>style.visibility</p:attrName>
                                        </p:attrNameLst>
                                      </p:cBhvr>
                                      <p:to>
                                        <p:strVal val="visible"/>
                                      </p:to>
                                    </p:set>
                                    <p:animEffect transition="in" filter="blinds(horizontal)">
                                      <p:cBhvr>
                                        <p:cTn id="7" dur="500"/>
                                        <p:tgtEl>
                                          <p:spTgt spid="972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97317"/>
                                        </p:tgtEl>
                                        <p:attrNameLst>
                                          <p:attrName>style.visibility</p:attrName>
                                        </p:attrNameLst>
                                      </p:cBhvr>
                                      <p:to>
                                        <p:strVal val="visible"/>
                                      </p:to>
                                    </p:set>
                                    <p:anim calcmode="lin" valueType="num">
                                      <p:cBhvr additive="base">
                                        <p:cTn id="12" dur="500" fill="hold"/>
                                        <p:tgtEl>
                                          <p:spTgt spid="97317"/>
                                        </p:tgtEl>
                                        <p:attrNameLst>
                                          <p:attrName>ppt_x</p:attrName>
                                        </p:attrNameLst>
                                      </p:cBhvr>
                                      <p:tavLst>
                                        <p:tav tm="0">
                                          <p:val>
                                            <p:strVal val="#ppt_x"/>
                                          </p:val>
                                        </p:tav>
                                        <p:tav tm="100000">
                                          <p:val>
                                            <p:strVal val="#ppt_x"/>
                                          </p:val>
                                        </p:tav>
                                      </p:tavLst>
                                    </p:anim>
                                    <p:anim calcmode="lin" valueType="num">
                                      <p:cBhvr additive="base">
                                        <p:cTn id="13" dur="500" fill="hold"/>
                                        <p:tgtEl>
                                          <p:spTgt spid="97317"/>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97319"/>
                                        </p:tgtEl>
                                        <p:attrNameLst>
                                          <p:attrName>style.visibility</p:attrName>
                                        </p:attrNameLst>
                                      </p:cBhvr>
                                      <p:to>
                                        <p:strVal val="visible"/>
                                      </p:to>
                                    </p:set>
                                    <p:anim calcmode="lin" valueType="num">
                                      <p:cBhvr additive="base">
                                        <p:cTn id="16" dur="500" fill="hold"/>
                                        <p:tgtEl>
                                          <p:spTgt spid="97319"/>
                                        </p:tgtEl>
                                        <p:attrNameLst>
                                          <p:attrName>ppt_x</p:attrName>
                                        </p:attrNameLst>
                                      </p:cBhvr>
                                      <p:tavLst>
                                        <p:tav tm="0">
                                          <p:val>
                                            <p:strVal val="#ppt_x"/>
                                          </p:val>
                                        </p:tav>
                                        <p:tav tm="100000">
                                          <p:val>
                                            <p:strVal val="#ppt_x"/>
                                          </p:val>
                                        </p:tav>
                                      </p:tavLst>
                                    </p:anim>
                                    <p:anim calcmode="lin" valueType="num">
                                      <p:cBhvr additive="base">
                                        <p:cTn id="17" dur="500" fill="hold"/>
                                        <p:tgtEl>
                                          <p:spTgt spid="9731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97318"/>
                                        </p:tgtEl>
                                        <p:attrNameLst>
                                          <p:attrName>style.visibility</p:attrName>
                                        </p:attrNameLst>
                                      </p:cBhvr>
                                      <p:to>
                                        <p:strVal val="visible"/>
                                      </p:to>
                                    </p:set>
                                    <p:anim calcmode="lin" valueType="num">
                                      <p:cBhvr additive="base">
                                        <p:cTn id="20" dur="500" fill="hold"/>
                                        <p:tgtEl>
                                          <p:spTgt spid="97318"/>
                                        </p:tgtEl>
                                        <p:attrNameLst>
                                          <p:attrName>ppt_x</p:attrName>
                                        </p:attrNameLst>
                                      </p:cBhvr>
                                      <p:tavLst>
                                        <p:tav tm="0">
                                          <p:val>
                                            <p:strVal val="#ppt_x"/>
                                          </p:val>
                                        </p:tav>
                                        <p:tav tm="100000">
                                          <p:val>
                                            <p:strVal val="#ppt_x"/>
                                          </p:val>
                                        </p:tav>
                                      </p:tavLst>
                                    </p:anim>
                                    <p:anim calcmode="lin" valueType="num">
                                      <p:cBhvr additive="base">
                                        <p:cTn id="21" dur="500" fill="hold"/>
                                        <p:tgtEl>
                                          <p:spTgt spid="9731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7290"/>
                                        </p:tgtEl>
                                        <p:attrNameLst>
                                          <p:attrName>style.visibility</p:attrName>
                                        </p:attrNameLst>
                                      </p:cBhvr>
                                      <p:to>
                                        <p:strVal val="visible"/>
                                      </p:to>
                                    </p:set>
                                    <p:anim calcmode="lin" valueType="num">
                                      <p:cBhvr additive="base">
                                        <p:cTn id="24" dur="500" fill="hold"/>
                                        <p:tgtEl>
                                          <p:spTgt spid="97290"/>
                                        </p:tgtEl>
                                        <p:attrNameLst>
                                          <p:attrName>ppt_x</p:attrName>
                                        </p:attrNameLst>
                                      </p:cBhvr>
                                      <p:tavLst>
                                        <p:tav tm="0">
                                          <p:val>
                                            <p:strVal val="#ppt_x"/>
                                          </p:val>
                                        </p:tav>
                                        <p:tav tm="100000">
                                          <p:val>
                                            <p:strVal val="#ppt_x"/>
                                          </p:val>
                                        </p:tav>
                                      </p:tavLst>
                                    </p:anim>
                                    <p:anim calcmode="lin" valueType="num">
                                      <p:cBhvr additive="base">
                                        <p:cTn id="25" dur="500" fill="hold"/>
                                        <p:tgtEl>
                                          <p:spTgt spid="97290"/>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97320"/>
                                        </p:tgtEl>
                                        <p:attrNameLst>
                                          <p:attrName>style.visibility</p:attrName>
                                        </p:attrNameLst>
                                      </p:cBhvr>
                                      <p:to>
                                        <p:strVal val="visible"/>
                                      </p:to>
                                    </p:set>
                                    <p:anim calcmode="lin" valueType="num">
                                      <p:cBhvr additive="base">
                                        <p:cTn id="28" dur="500" fill="hold"/>
                                        <p:tgtEl>
                                          <p:spTgt spid="97320"/>
                                        </p:tgtEl>
                                        <p:attrNameLst>
                                          <p:attrName>ppt_x</p:attrName>
                                        </p:attrNameLst>
                                      </p:cBhvr>
                                      <p:tavLst>
                                        <p:tav tm="0">
                                          <p:val>
                                            <p:strVal val="#ppt_x"/>
                                          </p:val>
                                        </p:tav>
                                        <p:tav tm="100000">
                                          <p:val>
                                            <p:strVal val="#ppt_x"/>
                                          </p:val>
                                        </p:tav>
                                      </p:tavLst>
                                    </p:anim>
                                    <p:anim calcmode="lin" valueType="num">
                                      <p:cBhvr additive="base">
                                        <p:cTn id="29" dur="500" fill="hold"/>
                                        <p:tgtEl>
                                          <p:spTgt spid="9732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7291"/>
                                        </p:tgtEl>
                                        <p:attrNameLst>
                                          <p:attrName>style.visibility</p:attrName>
                                        </p:attrNameLst>
                                      </p:cBhvr>
                                      <p:to>
                                        <p:strVal val="visible"/>
                                      </p:to>
                                    </p:set>
                                    <p:anim calcmode="lin" valueType="num">
                                      <p:cBhvr additive="base">
                                        <p:cTn id="32" dur="500" fill="hold"/>
                                        <p:tgtEl>
                                          <p:spTgt spid="97291"/>
                                        </p:tgtEl>
                                        <p:attrNameLst>
                                          <p:attrName>ppt_x</p:attrName>
                                        </p:attrNameLst>
                                      </p:cBhvr>
                                      <p:tavLst>
                                        <p:tav tm="0">
                                          <p:val>
                                            <p:strVal val="#ppt_x"/>
                                          </p:val>
                                        </p:tav>
                                        <p:tav tm="100000">
                                          <p:val>
                                            <p:strVal val="#ppt_x"/>
                                          </p:val>
                                        </p:tav>
                                      </p:tavLst>
                                    </p:anim>
                                    <p:anim calcmode="lin" valueType="num">
                                      <p:cBhvr additive="base">
                                        <p:cTn id="33" dur="500" fill="hold"/>
                                        <p:tgtEl>
                                          <p:spTgt spid="97291"/>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7312"/>
                                        </p:tgtEl>
                                        <p:attrNameLst>
                                          <p:attrName>style.visibility</p:attrName>
                                        </p:attrNameLst>
                                      </p:cBhvr>
                                      <p:to>
                                        <p:strVal val="visible"/>
                                      </p:to>
                                    </p:set>
                                    <p:anim calcmode="lin" valueType="num">
                                      <p:cBhvr additive="base">
                                        <p:cTn id="36" dur="500" fill="hold"/>
                                        <p:tgtEl>
                                          <p:spTgt spid="97312"/>
                                        </p:tgtEl>
                                        <p:attrNameLst>
                                          <p:attrName>ppt_x</p:attrName>
                                        </p:attrNameLst>
                                      </p:cBhvr>
                                      <p:tavLst>
                                        <p:tav tm="0">
                                          <p:val>
                                            <p:strVal val="#ppt_x"/>
                                          </p:val>
                                        </p:tav>
                                        <p:tav tm="100000">
                                          <p:val>
                                            <p:strVal val="#ppt_x"/>
                                          </p:val>
                                        </p:tav>
                                      </p:tavLst>
                                    </p:anim>
                                    <p:anim calcmode="lin" valueType="num">
                                      <p:cBhvr additive="base">
                                        <p:cTn id="37" dur="500" fill="hold"/>
                                        <p:tgtEl>
                                          <p:spTgt spid="9731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97313"/>
                                        </p:tgtEl>
                                        <p:attrNameLst>
                                          <p:attrName>style.visibility</p:attrName>
                                        </p:attrNameLst>
                                      </p:cBhvr>
                                      <p:to>
                                        <p:strVal val="visible"/>
                                      </p:to>
                                    </p:set>
                                    <p:anim calcmode="lin" valueType="num">
                                      <p:cBhvr additive="base">
                                        <p:cTn id="40" dur="500" fill="hold"/>
                                        <p:tgtEl>
                                          <p:spTgt spid="97313"/>
                                        </p:tgtEl>
                                        <p:attrNameLst>
                                          <p:attrName>ppt_x</p:attrName>
                                        </p:attrNameLst>
                                      </p:cBhvr>
                                      <p:tavLst>
                                        <p:tav tm="0">
                                          <p:val>
                                            <p:strVal val="#ppt_x"/>
                                          </p:val>
                                        </p:tav>
                                        <p:tav tm="100000">
                                          <p:val>
                                            <p:strVal val="#ppt_x"/>
                                          </p:val>
                                        </p:tav>
                                      </p:tavLst>
                                    </p:anim>
                                    <p:anim calcmode="lin" valueType="num">
                                      <p:cBhvr additive="base">
                                        <p:cTn id="41" dur="500" fill="hold"/>
                                        <p:tgtEl>
                                          <p:spTgt spid="97313"/>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97286"/>
                                        </p:tgtEl>
                                        <p:attrNameLst>
                                          <p:attrName>style.visibility</p:attrName>
                                        </p:attrNameLst>
                                      </p:cBhvr>
                                      <p:to>
                                        <p:strVal val="visible"/>
                                      </p:to>
                                    </p:set>
                                    <p:animEffect transition="in" filter="blinds(horizontal)">
                                      <p:cBhvr>
                                        <p:cTn id="46" dur="500"/>
                                        <p:tgtEl>
                                          <p:spTgt spid="97286"/>
                                        </p:tgtEl>
                                      </p:cBhvr>
                                    </p:animEffect>
                                  </p:childTnLst>
                                </p:cTn>
                              </p:par>
                              <p:par>
                                <p:cTn id="47" presetID="3" presetClass="entr" presetSubtype="10" fill="hold" nodeType="withEffect">
                                  <p:stCondLst>
                                    <p:cond delay="0"/>
                                  </p:stCondLst>
                                  <p:childTnLst>
                                    <p:set>
                                      <p:cBhvr>
                                        <p:cTn id="48" dur="1" fill="hold">
                                          <p:stCondLst>
                                            <p:cond delay="0"/>
                                          </p:stCondLst>
                                        </p:cTn>
                                        <p:tgtEl>
                                          <p:spTgt spid="97287"/>
                                        </p:tgtEl>
                                        <p:attrNameLst>
                                          <p:attrName>style.visibility</p:attrName>
                                        </p:attrNameLst>
                                      </p:cBhvr>
                                      <p:to>
                                        <p:strVal val="visible"/>
                                      </p:to>
                                    </p:set>
                                    <p:animEffect transition="in" filter="blinds(horizontal)">
                                      <p:cBhvr>
                                        <p:cTn id="49" dur="500"/>
                                        <p:tgtEl>
                                          <p:spTgt spid="97287"/>
                                        </p:tgtEl>
                                      </p:cBhvr>
                                    </p:animEffect>
                                  </p:childTnLst>
                                </p:cTn>
                              </p:par>
                              <p:par>
                                <p:cTn id="50" presetID="3" presetClass="entr" presetSubtype="10" fill="hold" nodeType="withEffect">
                                  <p:stCondLst>
                                    <p:cond delay="0"/>
                                  </p:stCondLst>
                                  <p:childTnLst>
                                    <p:set>
                                      <p:cBhvr>
                                        <p:cTn id="51" dur="1" fill="hold">
                                          <p:stCondLst>
                                            <p:cond delay="0"/>
                                          </p:stCondLst>
                                        </p:cTn>
                                        <p:tgtEl>
                                          <p:spTgt spid="97288"/>
                                        </p:tgtEl>
                                        <p:attrNameLst>
                                          <p:attrName>style.visibility</p:attrName>
                                        </p:attrNameLst>
                                      </p:cBhvr>
                                      <p:to>
                                        <p:strVal val="visible"/>
                                      </p:to>
                                    </p:set>
                                    <p:animEffect transition="in" filter="blinds(horizontal)">
                                      <p:cBhvr>
                                        <p:cTn id="52" dur="500"/>
                                        <p:tgtEl>
                                          <p:spTgt spid="9728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97293"/>
                                        </p:tgtEl>
                                        <p:attrNameLst>
                                          <p:attrName>style.visibility</p:attrName>
                                        </p:attrNameLst>
                                      </p:cBhvr>
                                      <p:to>
                                        <p:strVal val="visible"/>
                                      </p:to>
                                    </p:set>
                                    <p:animEffect transition="in" filter="blinds(horizontal)">
                                      <p:cBhvr>
                                        <p:cTn id="55" dur="500"/>
                                        <p:tgtEl>
                                          <p:spTgt spid="9729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97294"/>
                                        </p:tgtEl>
                                        <p:attrNameLst>
                                          <p:attrName>style.visibility</p:attrName>
                                        </p:attrNameLst>
                                      </p:cBhvr>
                                      <p:to>
                                        <p:strVal val="visible"/>
                                      </p:to>
                                    </p:set>
                                    <p:animEffect transition="in" filter="blinds(horizontal)">
                                      <p:cBhvr>
                                        <p:cTn id="58" dur="500"/>
                                        <p:tgtEl>
                                          <p:spTgt spid="9729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97295"/>
                                        </p:tgtEl>
                                        <p:attrNameLst>
                                          <p:attrName>style.visibility</p:attrName>
                                        </p:attrNameLst>
                                      </p:cBhvr>
                                      <p:to>
                                        <p:strVal val="visible"/>
                                      </p:to>
                                    </p:set>
                                    <p:animEffect transition="in" filter="blinds(horizontal)">
                                      <p:cBhvr>
                                        <p:cTn id="61" dur="500"/>
                                        <p:tgtEl>
                                          <p:spTgt spid="9729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97300"/>
                                        </p:tgtEl>
                                        <p:attrNameLst>
                                          <p:attrName>style.visibility</p:attrName>
                                        </p:attrNameLst>
                                      </p:cBhvr>
                                      <p:to>
                                        <p:strVal val="visible"/>
                                      </p:to>
                                    </p:set>
                                    <p:animEffect transition="in" filter="blinds(horizontal)">
                                      <p:cBhvr>
                                        <p:cTn id="64" dur="500"/>
                                        <p:tgtEl>
                                          <p:spTgt spid="97300"/>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97301"/>
                                        </p:tgtEl>
                                        <p:attrNameLst>
                                          <p:attrName>style.visibility</p:attrName>
                                        </p:attrNameLst>
                                      </p:cBhvr>
                                      <p:to>
                                        <p:strVal val="visible"/>
                                      </p:to>
                                    </p:set>
                                    <p:animEffect transition="in" filter="blinds(horizontal)">
                                      <p:cBhvr>
                                        <p:cTn id="67" dur="500"/>
                                        <p:tgtEl>
                                          <p:spTgt spid="97301"/>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97302"/>
                                        </p:tgtEl>
                                        <p:attrNameLst>
                                          <p:attrName>style.visibility</p:attrName>
                                        </p:attrNameLst>
                                      </p:cBhvr>
                                      <p:to>
                                        <p:strVal val="visible"/>
                                      </p:to>
                                    </p:set>
                                    <p:animEffect transition="in" filter="blinds(horizontal)">
                                      <p:cBhvr>
                                        <p:cTn id="70" dur="500"/>
                                        <p:tgtEl>
                                          <p:spTgt spid="97302"/>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97307"/>
                                        </p:tgtEl>
                                        <p:attrNameLst>
                                          <p:attrName>style.visibility</p:attrName>
                                        </p:attrNameLst>
                                      </p:cBhvr>
                                      <p:to>
                                        <p:strVal val="visible"/>
                                      </p:to>
                                    </p:set>
                                    <p:animEffect transition="in" filter="blinds(horizontal)">
                                      <p:cBhvr>
                                        <p:cTn id="73" dur="500"/>
                                        <p:tgtEl>
                                          <p:spTgt spid="97307"/>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97309"/>
                                        </p:tgtEl>
                                        <p:attrNameLst>
                                          <p:attrName>style.visibility</p:attrName>
                                        </p:attrNameLst>
                                      </p:cBhvr>
                                      <p:to>
                                        <p:strVal val="visible"/>
                                      </p:to>
                                    </p:set>
                                    <p:animEffect transition="in" filter="blinds(horizontal)">
                                      <p:cBhvr>
                                        <p:cTn id="76" dur="500"/>
                                        <p:tgtEl>
                                          <p:spTgt spid="97309"/>
                                        </p:tgtEl>
                                      </p:cBhvr>
                                    </p:animEffect>
                                  </p:childTnLst>
                                </p:cTn>
                              </p:par>
                              <p:par>
                                <p:cTn id="77" presetID="3" presetClass="entr" presetSubtype="10" fill="hold" nodeType="withEffect">
                                  <p:stCondLst>
                                    <p:cond delay="0"/>
                                  </p:stCondLst>
                                  <p:childTnLst>
                                    <p:set>
                                      <p:cBhvr>
                                        <p:cTn id="78" dur="1" fill="hold">
                                          <p:stCondLst>
                                            <p:cond delay="0"/>
                                          </p:stCondLst>
                                        </p:cTn>
                                        <p:tgtEl>
                                          <p:spTgt spid="97327"/>
                                        </p:tgtEl>
                                        <p:attrNameLst>
                                          <p:attrName>style.visibility</p:attrName>
                                        </p:attrNameLst>
                                      </p:cBhvr>
                                      <p:to>
                                        <p:strVal val="visible"/>
                                      </p:to>
                                    </p:set>
                                    <p:animEffect transition="in" filter="blinds(horizontal)">
                                      <p:cBhvr>
                                        <p:cTn id="79" dur="500"/>
                                        <p:tgtEl>
                                          <p:spTgt spid="97327"/>
                                        </p:tgtEl>
                                      </p:cBhvr>
                                    </p:animEffect>
                                  </p:childTnLst>
                                </p:cTn>
                              </p:par>
                              <p:par>
                                <p:cTn id="80" presetID="3" presetClass="entr" presetSubtype="10" fill="hold" nodeType="withEffect">
                                  <p:stCondLst>
                                    <p:cond delay="0"/>
                                  </p:stCondLst>
                                  <p:childTnLst>
                                    <p:set>
                                      <p:cBhvr>
                                        <p:cTn id="81" dur="1" fill="hold">
                                          <p:stCondLst>
                                            <p:cond delay="0"/>
                                          </p:stCondLst>
                                        </p:cTn>
                                        <p:tgtEl>
                                          <p:spTgt spid="97328"/>
                                        </p:tgtEl>
                                        <p:attrNameLst>
                                          <p:attrName>style.visibility</p:attrName>
                                        </p:attrNameLst>
                                      </p:cBhvr>
                                      <p:to>
                                        <p:strVal val="visible"/>
                                      </p:to>
                                    </p:set>
                                    <p:animEffect transition="in" filter="blinds(horizontal)">
                                      <p:cBhvr>
                                        <p:cTn id="82" dur="500"/>
                                        <p:tgtEl>
                                          <p:spTgt spid="97328"/>
                                        </p:tgtEl>
                                      </p:cBhvr>
                                    </p:animEffect>
                                  </p:childTnLst>
                                </p:cTn>
                              </p:par>
                              <p:par>
                                <p:cTn id="83" presetID="3" presetClass="entr" presetSubtype="10" fill="hold" nodeType="withEffect">
                                  <p:stCondLst>
                                    <p:cond delay="0"/>
                                  </p:stCondLst>
                                  <p:childTnLst>
                                    <p:set>
                                      <p:cBhvr>
                                        <p:cTn id="84" dur="1" fill="hold">
                                          <p:stCondLst>
                                            <p:cond delay="0"/>
                                          </p:stCondLst>
                                        </p:cTn>
                                        <p:tgtEl>
                                          <p:spTgt spid="97329"/>
                                        </p:tgtEl>
                                        <p:attrNameLst>
                                          <p:attrName>style.visibility</p:attrName>
                                        </p:attrNameLst>
                                      </p:cBhvr>
                                      <p:to>
                                        <p:strVal val="visible"/>
                                      </p:to>
                                    </p:set>
                                    <p:animEffect transition="in" filter="blinds(horizontal)">
                                      <p:cBhvr>
                                        <p:cTn id="85" dur="500"/>
                                        <p:tgtEl>
                                          <p:spTgt spid="97329"/>
                                        </p:tgtEl>
                                      </p:cBhvr>
                                    </p:animEffect>
                                  </p:childTnLst>
                                </p:cTn>
                              </p:par>
                              <p:par>
                                <p:cTn id="86" presetID="3" presetClass="entr" presetSubtype="10" fill="hold" nodeType="withEffect">
                                  <p:stCondLst>
                                    <p:cond delay="0"/>
                                  </p:stCondLst>
                                  <p:childTnLst>
                                    <p:set>
                                      <p:cBhvr>
                                        <p:cTn id="87" dur="1" fill="hold">
                                          <p:stCondLst>
                                            <p:cond delay="0"/>
                                          </p:stCondLst>
                                        </p:cTn>
                                        <p:tgtEl>
                                          <p:spTgt spid="97330"/>
                                        </p:tgtEl>
                                        <p:attrNameLst>
                                          <p:attrName>style.visibility</p:attrName>
                                        </p:attrNameLst>
                                      </p:cBhvr>
                                      <p:to>
                                        <p:strVal val="visible"/>
                                      </p:to>
                                    </p:set>
                                    <p:animEffect transition="in" filter="blinds(horizontal)">
                                      <p:cBhvr>
                                        <p:cTn id="88" dur="500"/>
                                        <p:tgtEl>
                                          <p:spTgt spid="97330"/>
                                        </p:tgtEl>
                                      </p:cBhvr>
                                    </p:animEffect>
                                  </p:childTnLst>
                                </p:cTn>
                              </p:par>
                              <p:par>
                                <p:cTn id="89" presetID="3" presetClass="entr" presetSubtype="10" fill="hold" nodeType="withEffect">
                                  <p:stCondLst>
                                    <p:cond delay="0"/>
                                  </p:stCondLst>
                                  <p:childTnLst>
                                    <p:set>
                                      <p:cBhvr>
                                        <p:cTn id="90" dur="1" fill="hold">
                                          <p:stCondLst>
                                            <p:cond delay="0"/>
                                          </p:stCondLst>
                                        </p:cTn>
                                        <p:tgtEl>
                                          <p:spTgt spid="97332"/>
                                        </p:tgtEl>
                                        <p:attrNameLst>
                                          <p:attrName>style.visibility</p:attrName>
                                        </p:attrNameLst>
                                      </p:cBhvr>
                                      <p:to>
                                        <p:strVal val="visible"/>
                                      </p:to>
                                    </p:set>
                                    <p:animEffect transition="in" filter="blinds(horizontal)">
                                      <p:cBhvr>
                                        <p:cTn id="91" dur="500"/>
                                        <p:tgtEl>
                                          <p:spTgt spid="97332"/>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nodeType="clickEffect">
                                  <p:stCondLst>
                                    <p:cond delay="0"/>
                                  </p:stCondLst>
                                  <p:childTnLst>
                                    <p:set>
                                      <p:cBhvr>
                                        <p:cTn id="95" dur="1" fill="hold">
                                          <p:stCondLst>
                                            <p:cond delay="0"/>
                                          </p:stCondLst>
                                        </p:cTn>
                                        <p:tgtEl>
                                          <p:spTgt spid="97282"/>
                                        </p:tgtEl>
                                        <p:attrNameLst>
                                          <p:attrName>style.visibility</p:attrName>
                                        </p:attrNameLst>
                                      </p:cBhvr>
                                      <p:to>
                                        <p:strVal val="visible"/>
                                      </p:to>
                                    </p:set>
                                    <p:animEffect transition="in" filter="blinds(horizontal)">
                                      <p:cBhvr>
                                        <p:cTn id="96" dur="500"/>
                                        <p:tgtEl>
                                          <p:spTgt spid="97282"/>
                                        </p:tgtEl>
                                      </p:cBhvr>
                                    </p:animEffect>
                                  </p:childTnLst>
                                </p:cTn>
                              </p:par>
                              <p:par>
                                <p:cTn id="97" presetID="3" presetClass="entr" presetSubtype="10" fill="hold" nodeType="withEffect">
                                  <p:stCondLst>
                                    <p:cond delay="0"/>
                                  </p:stCondLst>
                                  <p:childTnLst>
                                    <p:set>
                                      <p:cBhvr>
                                        <p:cTn id="98" dur="1" fill="hold">
                                          <p:stCondLst>
                                            <p:cond delay="0"/>
                                          </p:stCondLst>
                                        </p:cTn>
                                        <p:tgtEl>
                                          <p:spTgt spid="97283"/>
                                        </p:tgtEl>
                                        <p:attrNameLst>
                                          <p:attrName>style.visibility</p:attrName>
                                        </p:attrNameLst>
                                      </p:cBhvr>
                                      <p:to>
                                        <p:strVal val="visible"/>
                                      </p:to>
                                    </p:set>
                                    <p:animEffect transition="in" filter="blinds(horizontal)">
                                      <p:cBhvr>
                                        <p:cTn id="99" dur="500"/>
                                        <p:tgtEl>
                                          <p:spTgt spid="97283"/>
                                        </p:tgtEl>
                                      </p:cBhvr>
                                    </p:animEffect>
                                  </p:childTnLst>
                                </p:cTn>
                              </p:par>
                              <p:par>
                                <p:cTn id="100" presetID="3" presetClass="entr" presetSubtype="10" fill="hold" nodeType="withEffect">
                                  <p:stCondLst>
                                    <p:cond delay="0"/>
                                  </p:stCondLst>
                                  <p:childTnLst>
                                    <p:set>
                                      <p:cBhvr>
                                        <p:cTn id="101" dur="1" fill="hold">
                                          <p:stCondLst>
                                            <p:cond delay="0"/>
                                          </p:stCondLst>
                                        </p:cTn>
                                        <p:tgtEl>
                                          <p:spTgt spid="97284"/>
                                        </p:tgtEl>
                                        <p:attrNameLst>
                                          <p:attrName>style.visibility</p:attrName>
                                        </p:attrNameLst>
                                      </p:cBhvr>
                                      <p:to>
                                        <p:strVal val="visible"/>
                                      </p:to>
                                    </p:set>
                                    <p:animEffect transition="in" filter="blinds(horizontal)">
                                      <p:cBhvr>
                                        <p:cTn id="102" dur="500"/>
                                        <p:tgtEl>
                                          <p:spTgt spid="97284"/>
                                        </p:tgtEl>
                                      </p:cBhvr>
                                    </p:animEffect>
                                  </p:childTnLst>
                                </p:cTn>
                              </p:par>
                              <p:par>
                                <p:cTn id="103" presetID="3" presetClass="entr" presetSubtype="10" fill="hold" nodeType="withEffect">
                                  <p:stCondLst>
                                    <p:cond delay="0"/>
                                  </p:stCondLst>
                                  <p:childTnLst>
                                    <p:set>
                                      <p:cBhvr>
                                        <p:cTn id="104" dur="1" fill="hold">
                                          <p:stCondLst>
                                            <p:cond delay="0"/>
                                          </p:stCondLst>
                                        </p:cTn>
                                        <p:tgtEl>
                                          <p:spTgt spid="97285"/>
                                        </p:tgtEl>
                                        <p:attrNameLst>
                                          <p:attrName>style.visibility</p:attrName>
                                        </p:attrNameLst>
                                      </p:cBhvr>
                                      <p:to>
                                        <p:strVal val="visible"/>
                                      </p:to>
                                    </p:set>
                                    <p:animEffect transition="in" filter="blinds(horizontal)">
                                      <p:cBhvr>
                                        <p:cTn id="105" dur="500"/>
                                        <p:tgtEl>
                                          <p:spTgt spid="97285"/>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97292"/>
                                        </p:tgtEl>
                                        <p:attrNameLst>
                                          <p:attrName>style.visibility</p:attrName>
                                        </p:attrNameLst>
                                      </p:cBhvr>
                                      <p:to>
                                        <p:strVal val="visible"/>
                                      </p:to>
                                    </p:set>
                                    <p:animEffect transition="in" filter="blinds(horizontal)">
                                      <p:cBhvr>
                                        <p:cTn id="108" dur="500"/>
                                        <p:tgtEl>
                                          <p:spTgt spid="97292"/>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97297"/>
                                        </p:tgtEl>
                                        <p:attrNameLst>
                                          <p:attrName>style.visibility</p:attrName>
                                        </p:attrNameLst>
                                      </p:cBhvr>
                                      <p:to>
                                        <p:strVal val="visible"/>
                                      </p:to>
                                    </p:set>
                                    <p:animEffect transition="in" filter="blinds(horizontal)">
                                      <p:cBhvr>
                                        <p:cTn id="111" dur="500"/>
                                        <p:tgtEl>
                                          <p:spTgt spid="97297"/>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97298"/>
                                        </p:tgtEl>
                                        <p:attrNameLst>
                                          <p:attrName>style.visibility</p:attrName>
                                        </p:attrNameLst>
                                      </p:cBhvr>
                                      <p:to>
                                        <p:strVal val="visible"/>
                                      </p:to>
                                    </p:set>
                                    <p:animEffect transition="in" filter="blinds(horizontal)">
                                      <p:cBhvr>
                                        <p:cTn id="114" dur="500"/>
                                        <p:tgtEl>
                                          <p:spTgt spid="97298"/>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97299"/>
                                        </p:tgtEl>
                                        <p:attrNameLst>
                                          <p:attrName>style.visibility</p:attrName>
                                        </p:attrNameLst>
                                      </p:cBhvr>
                                      <p:to>
                                        <p:strVal val="visible"/>
                                      </p:to>
                                    </p:set>
                                    <p:animEffect transition="in" filter="blinds(horizontal)">
                                      <p:cBhvr>
                                        <p:cTn id="117" dur="500"/>
                                        <p:tgtEl>
                                          <p:spTgt spid="97299"/>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97306"/>
                                        </p:tgtEl>
                                        <p:attrNameLst>
                                          <p:attrName>style.visibility</p:attrName>
                                        </p:attrNameLst>
                                      </p:cBhvr>
                                      <p:to>
                                        <p:strVal val="visible"/>
                                      </p:to>
                                    </p:set>
                                    <p:animEffect transition="in" filter="blinds(horizontal)">
                                      <p:cBhvr>
                                        <p:cTn id="120" dur="500"/>
                                        <p:tgtEl>
                                          <p:spTgt spid="97306"/>
                                        </p:tgtEl>
                                      </p:cBhvr>
                                    </p:animEffect>
                                  </p:childTnLst>
                                </p:cTn>
                              </p:par>
                              <p:par>
                                <p:cTn id="121" presetID="3" presetClass="entr" presetSubtype="10" fill="hold" nodeType="withEffect">
                                  <p:stCondLst>
                                    <p:cond delay="0"/>
                                  </p:stCondLst>
                                  <p:childTnLst>
                                    <p:set>
                                      <p:cBhvr>
                                        <p:cTn id="122" dur="1" fill="hold">
                                          <p:stCondLst>
                                            <p:cond delay="0"/>
                                          </p:stCondLst>
                                        </p:cTn>
                                        <p:tgtEl>
                                          <p:spTgt spid="97331"/>
                                        </p:tgtEl>
                                        <p:attrNameLst>
                                          <p:attrName>style.visibility</p:attrName>
                                        </p:attrNameLst>
                                      </p:cBhvr>
                                      <p:to>
                                        <p:strVal val="visible"/>
                                      </p:to>
                                    </p:set>
                                    <p:animEffect transition="in" filter="blinds(horizontal)">
                                      <p:cBhvr>
                                        <p:cTn id="123" dur="500"/>
                                        <p:tgtEl>
                                          <p:spTgt spid="97331"/>
                                        </p:tgtEl>
                                      </p:cBhvr>
                                    </p:animEffect>
                                  </p:childTnLst>
                                </p:cTn>
                              </p:par>
                              <p:par>
                                <p:cTn id="124" presetID="3" presetClass="entr" presetSubtype="10" fill="hold" nodeType="withEffect">
                                  <p:stCondLst>
                                    <p:cond delay="0"/>
                                  </p:stCondLst>
                                  <p:childTnLst>
                                    <p:set>
                                      <p:cBhvr>
                                        <p:cTn id="125" dur="1" fill="hold">
                                          <p:stCondLst>
                                            <p:cond delay="0"/>
                                          </p:stCondLst>
                                        </p:cTn>
                                        <p:tgtEl>
                                          <p:spTgt spid="97333"/>
                                        </p:tgtEl>
                                        <p:attrNameLst>
                                          <p:attrName>style.visibility</p:attrName>
                                        </p:attrNameLst>
                                      </p:cBhvr>
                                      <p:to>
                                        <p:strVal val="visible"/>
                                      </p:to>
                                    </p:set>
                                    <p:animEffect transition="in" filter="blinds(horizontal)">
                                      <p:cBhvr>
                                        <p:cTn id="126" dur="500"/>
                                        <p:tgtEl>
                                          <p:spTgt spid="97333"/>
                                        </p:tgtEl>
                                      </p:cBhvr>
                                    </p:animEffect>
                                  </p:childTnLst>
                                </p:cTn>
                              </p:par>
                              <p:par>
                                <p:cTn id="127" presetID="3" presetClass="entr" presetSubtype="10" fill="hold" nodeType="withEffect">
                                  <p:stCondLst>
                                    <p:cond delay="0"/>
                                  </p:stCondLst>
                                  <p:childTnLst>
                                    <p:set>
                                      <p:cBhvr>
                                        <p:cTn id="128" dur="1" fill="hold">
                                          <p:stCondLst>
                                            <p:cond delay="0"/>
                                          </p:stCondLst>
                                        </p:cTn>
                                        <p:tgtEl>
                                          <p:spTgt spid="97334"/>
                                        </p:tgtEl>
                                        <p:attrNameLst>
                                          <p:attrName>style.visibility</p:attrName>
                                        </p:attrNameLst>
                                      </p:cBhvr>
                                      <p:to>
                                        <p:strVal val="visible"/>
                                      </p:to>
                                    </p:set>
                                    <p:animEffect transition="in" filter="blinds(horizontal)">
                                      <p:cBhvr>
                                        <p:cTn id="129" dur="500"/>
                                        <p:tgtEl>
                                          <p:spTgt spid="97334"/>
                                        </p:tgtEl>
                                      </p:cBhvr>
                                    </p:animEffect>
                                  </p:childTnLst>
                                </p:cTn>
                              </p:par>
                              <p:par>
                                <p:cTn id="130" presetID="3" presetClass="entr" presetSubtype="10" fill="hold" nodeType="withEffect">
                                  <p:stCondLst>
                                    <p:cond delay="0"/>
                                  </p:stCondLst>
                                  <p:childTnLst>
                                    <p:set>
                                      <p:cBhvr>
                                        <p:cTn id="131" dur="1" fill="hold">
                                          <p:stCondLst>
                                            <p:cond delay="0"/>
                                          </p:stCondLst>
                                        </p:cTn>
                                        <p:tgtEl>
                                          <p:spTgt spid="97335"/>
                                        </p:tgtEl>
                                        <p:attrNameLst>
                                          <p:attrName>style.visibility</p:attrName>
                                        </p:attrNameLst>
                                      </p:cBhvr>
                                      <p:to>
                                        <p:strVal val="visible"/>
                                      </p:to>
                                    </p:set>
                                    <p:animEffect transition="in" filter="blinds(horizontal)">
                                      <p:cBhvr>
                                        <p:cTn id="132" dur="500"/>
                                        <p:tgtEl>
                                          <p:spTgt spid="97335"/>
                                        </p:tgtEl>
                                      </p:cBhvr>
                                    </p:animEffect>
                                  </p:childTnLst>
                                </p:cTn>
                              </p:par>
                              <p:par>
                                <p:cTn id="133" presetID="3" presetClass="entr" presetSubtype="10" fill="hold" nodeType="withEffect">
                                  <p:stCondLst>
                                    <p:cond delay="0"/>
                                  </p:stCondLst>
                                  <p:childTnLst>
                                    <p:set>
                                      <p:cBhvr>
                                        <p:cTn id="134" dur="1" fill="hold">
                                          <p:stCondLst>
                                            <p:cond delay="0"/>
                                          </p:stCondLst>
                                        </p:cTn>
                                        <p:tgtEl>
                                          <p:spTgt spid="97336"/>
                                        </p:tgtEl>
                                        <p:attrNameLst>
                                          <p:attrName>style.visibility</p:attrName>
                                        </p:attrNameLst>
                                      </p:cBhvr>
                                      <p:to>
                                        <p:strVal val="visible"/>
                                      </p:to>
                                    </p:set>
                                    <p:animEffect transition="in" filter="blinds(horizontal)">
                                      <p:cBhvr>
                                        <p:cTn id="135" dur="500"/>
                                        <p:tgtEl>
                                          <p:spTgt spid="97336"/>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97337"/>
                                        </p:tgtEl>
                                        <p:attrNameLst>
                                          <p:attrName>style.visibility</p:attrName>
                                        </p:attrNameLst>
                                      </p:cBhvr>
                                      <p:to>
                                        <p:strVal val="visible"/>
                                      </p:to>
                                    </p:set>
                                    <p:animEffect transition="in" filter="blinds(horizontal)">
                                      <p:cBhvr>
                                        <p:cTn id="138" dur="500"/>
                                        <p:tgtEl>
                                          <p:spTgt spid="97337"/>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97338"/>
                                        </p:tgtEl>
                                        <p:attrNameLst>
                                          <p:attrName>style.visibility</p:attrName>
                                        </p:attrNameLst>
                                      </p:cBhvr>
                                      <p:to>
                                        <p:strVal val="visible"/>
                                      </p:to>
                                    </p:set>
                                    <p:animEffect transition="in" filter="blinds(horizontal)">
                                      <p:cBhvr>
                                        <p:cTn id="141" dur="500"/>
                                        <p:tgtEl>
                                          <p:spTgt spid="97338"/>
                                        </p:tgtEl>
                                      </p:cBhvr>
                                    </p:animEffect>
                                  </p:childTnLst>
                                </p:cTn>
                              </p:par>
                              <p:par>
                                <p:cTn id="142" presetID="3" presetClass="entr" presetSubtype="10" fill="hold" grpId="0" nodeType="withEffect">
                                  <p:stCondLst>
                                    <p:cond delay="0"/>
                                  </p:stCondLst>
                                  <p:childTnLst>
                                    <p:set>
                                      <p:cBhvr>
                                        <p:cTn id="143" dur="1" fill="hold">
                                          <p:stCondLst>
                                            <p:cond delay="0"/>
                                          </p:stCondLst>
                                        </p:cTn>
                                        <p:tgtEl>
                                          <p:spTgt spid="97339"/>
                                        </p:tgtEl>
                                        <p:attrNameLst>
                                          <p:attrName>style.visibility</p:attrName>
                                        </p:attrNameLst>
                                      </p:cBhvr>
                                      <p:to>
                                        <p:strVal val="visible"/>
                                      </p:to>
                                    </p:set>
                                    <p:animEffect transition="in" filter="blinds(horizontal)">
                                      <p:cBhvr>
                                        <p:cTn id="144" dur="500"/>
                                        <p:tgtEl>
                                          <p:spTgt spid="97339"/>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3" presetClass="entr" presetSubtype="10" fill="hold" grpId="0" nodeType="clickEffect">
                                  <p:stCondLst>
                                    <p:cond delay="0"/>
                                  </p:stCondLst>
                                  <p:childTnLst>
                                    <p:set>
                                      <p:cBhvr>
                                        <p:cTn id="148" dur="1" fill="hold">
                                          <p:stCondLst>
                                            <p:cond delay="0"/>
                                          </p:stCondLst>
                                        </p:cTn>
                                        <p:tgtEl>
                                          <p:spTgt spid="97296"/>
                                        </p:tgtEl>
                                        <p:attrNameLst>
                                          <p:attrName>style.visibility</p:attrName>
                                        </p:attrNameLst>
                                      </p:cBhvr>
                                      <p:to>
                                        <p:strVal val="visible"/>
                                      </p:to>
                                    </p:set>
                                    <p:animEffect transition="in" filter="blinds(horizontal)">
                                      <p:cBhvr>
                                        <p:cTn id="149" dur="500"/>
                                        <p:tgtEl>
                                          <p:spTgt spid="97296"/>
                                        </p:tgtEl>
                                      </p:cBhvr>
                                    </p:animEffect>
                                  </p:childTnLst>
                                </p:cTn>
                              </p:par>
                              <p:par>
                                <p:cTn id="150" presetID="3" presetClass="entr" presetSubtype="10" fill="hold" grpId="0" nodeType="withEffect">
                                  <p:stCondLst>
                                    <p:cond delay="0"/>
                                  </p:stCondLst>
                                  <p:childTnLst>
                                    <p:set>
                                      <p:cBhvr>
                                        <p:cTn id="151" dur="1" fill="hold">
                                          <p:stCondLst>
                                            <p:cond delay="0"/>
                                          </p:stCondLst>
                                        </p:cTn>
                                        <p:tgtEl>
                                          <p:spTgt spid="97303"/>
                                        </p:tgtEl>
                                        <p:attrNameLst>
                                          <p:attrName>style.visibility</p:attrName>
                                        </p:attrNameLst>
                                      </p:cBhvr>
                                      <p:to>
                                        <p:strVal val="visible"/>
                                      </p:to>
                                    </p:set>
                                    <p:animEffect transition="in" filter="blinds(horizontal)">
                                      <p:cBhvr>
                                        <p:cTn id="152" dur="500"/>
                                        <p:tgtEl>
                                          <p:spTgt spid="97303"/>
                                        </p:tgtEl>
                                      </p:cBhvr>
                                    </p:animEffect>
                                  </p:childTnLst>
                                </p:cTn>
                              </p:par>
                              <p:par>
                                <p:cTn id="153" presetID="3" presetClass="entr" presetSubtype="10" fill="hold" grpId="0" nodeType="withEffect">
                                  <p:stCondLst>
                                    <p:cond delay="0"/>
                                  </p:stCondLst>
                                  <p:childTnLst>
                                    <p:set>
                                      <p:cBhvr>
                                        <p:cTn id="154" dur="1" fill="hold">
                                          <p:stCondLst>
                                            <p:cond delay="0"/>
                                          </p:stCondLst>
                                        </p:cTn>
                                        <p:tgtEl>
                                          <p:spTgt spid="97304"/>
                                        </p:tgtEl>
                                        <p:attrNameLst>
                                          <p:attrName>style.visibility</p:attrName>
                                        </p:attrNameLst>
                                      </p:cBhvr>
                                      <p:to>
                                        <p:strVal val="visible"/>
                                      </p:to>
                                    </p:set>
                                    <p:animEffect transition="in" filter="blinds(horizontal)">
                                      <p:cBhvr>
                                        <p:cTn id="155" dur="500"/>
                                        <p:tgtEl>
                                          <p:spTgt spid="97304"/>
                                        </p:tgtEl>
                                      </p:cBhvr>
                                    </p:animEffect>
                                  </p:childTnLst>
                                </p:cTn>
                              </p:par>
                              <p:par>
                                <p:cTn id="156" presetID="3" presetClass="entr" presetSubtype="10" fill="hold" grpId="0" nodeType="withEffect">
                                  <p:stCondLst>
                                    <p:cond delay="0"/>
                                  </p:stCondLst>
                                  <p:childTnLst>
                                    <p:set>
                                      <p:cBhvr>
                                        <p:cTn id="157" dur="1" fill="hold">
                                          <p:stCondLst>
                                            <p:cond delay="0"/>
                                          </p:stCondLst>
                                        </p:cTn>
                                        <p:tgtEl>
                                          <p:spTgt spid="97305"/>
                                        </p:tgtEl>
                                        <p:attrNameLst>
                                          <p:attrName>style.visibility</p:attrName>
                                        </p:attrNameLst>
                                      </p:cBhvr>
                                      <p:to>
                                        <p:strVal val="visible"/>
                                      </p:to>
                                    </p:set>
                                    <p:animEffect transition="in" filter="blinds(horizontal)">
                                      <p:cBhvr>
                                        <p:cTn id="158" dur="500"/>
                                        <p:tgtEl>
                                          <p:spTgt spid="97305"/>
                                        </p:tgtEl>
                                      </p:cBhvr>
                                    </p:animEffect>
                                  </p:childTnLst>
                                </p:cTn>
                              </p:par>
                              <p:par>
                                <p:cTn id="159" presetID="3" presetClass="entr" presetSubtype="10" fill="hold" grpId="0" nodeType="withEffect">
                                  <p:stCondLst>
                                    <p:cond delay="0"/>
                                  </p:stCondLst>
                                  <p:childTnLst>
                                    <p:set>
                                      <p:cBhvr>
                                        <p:cTn id="160" dur="1" fill="hold">
                                          <p:stCondLst>
                                            <p:cond delay="0"/>
                                          </p:stCondLst>
                                        </p:cTn>
                                        <p:tgtEl>
                                          <p:spTgt spid="97308"/>
                                        </p:tgtEl>
                                        <p:attrNameLst>
                                          <p:attrName>style.visibility</p:attrName>
                                        </p:attrNameLst>
                                      </p:cBhvr>
                                      <p:to>
                                        <p:strVal val="visible"/>
                                      </p:to>
                                    </p:set>
                                    <p:animEffect transition="in" filter="blinds(horizontal)">
                                      <p:cBhvr>
                                        <p:cTn id="161" dur="500"/>
                                        <p:tgtEl>
                                          <p:spTgt spid="97308"/>
                                        </p:tgtEl>
                                      </p:cBhvr>
                                    </p:animEffect>
                                  </p:childTnLst>
                                </p:cTn>
                              </p:par>
                              <p:par>
                                <p:cTn id="162" presetID="3" presetClass="entr" presetSubtype="10" fill="hold" nodeType="withEffect">
                                  <p:stCondLst>
                                    <p:cond delay="0"/>
                                  </p:stCondLst>
                                  <p:childTnLst>
                                    <p:set>
                                      <p:cBhvr>
                                        <p:cTn id="163" dur="1" fill="hold">
                                          <p:stCondLst>
                                            <p:cond delay="0"/>
                                          </p:stCondLst>
                                        </p:cTn>
                                        <p:tgtEl>
                                          <p:spTgt spid="97321"/>
                                        </p:tgtEl>
                                        <p:attrNameLst>
                                          <p:attrName>style.visibility</p:attrName>
                                        </p:attrNameLst>
                                      </p:cBhvr>
                                      <p:to>
                                        <p:strVal val="visible"/>
                                      </p:to>
                                    </p:set>
                                    <p:animEffect transition="in" filter="blinds(horizontal)">
                                      <p:cBhvr>
                                        <p:cTn id="164" dur="500"/>
                                        <p:tgtEl>
                                          <p:spTgt spid="97321"/>
                                        </p:tgtEl>
                                      </p:cBhvr>
                                    </p:animEffect>
                                  </p:childTnLst>
                                </p:cTn>
                              </p:par>
                              <p:par>
                                <p:cTn id="165" presetID="3" presetClass="entr" presetSubtype="10" fill="hold" nodeType="withEffect">
                                  <p:stCondLst>
                                    <p:cond delay="0"/>
                                  </p:stCondLst>
                                  <p:childTnLst>
                                    <p:set>
                                      <p:cBhvr>
                                        <p:cTn id="166" dur="1" fill="hold">
                                          <p:stCondLst>
                                            <p:cond delay="0"/>
                                          </p:stCondLst>
                                        </p:cTn>
                                        <p:tgtEl>
                                          <p:spTgt spid="97324"/>
                                        </p:tgtEl>
                                        <p:attrNameLst>
                                          <p:attrName>style.visibility</p:attrName>
                                        </p:attrNameLst>
                                      </p:cBhvr>
                                      <p:to>
                                        <p:strVal val="visible"/>
                                      </p:to>
                                    </p:set>
                                    <p:animEffect transition="in" filter="blinds(horizontal)">
                                      <p:cBhvr>
                                        <p:cTn id="167" dur="500"/>
                                        <p:tgtEl>
                                          <p:spTgt spid="97324"/>
                                        </p:tgtEl>
                                      </p:cBhvr>
                                    </p:animEffect>
                                  </p:childTnLst>
                                </p:cTn>
                              </p:par>
                              <p:par>
                                <p:cTn id="168" presetID="3" presetClass="entr" presetSubtype="10" fill="hold" nodeType="withEffect">
                                  <p:stCondLst>
                                    <p:cond delay="0"/>
                                  </p:stCondLst>
                                  <p:childTnLst>
                                    <p:set>
                                      <p:cBhvr>
                                        <p:cTn id="169" dur="1" fill="hold">
                                          <p:stCondLst>
                                            <p:cond delay="0"/>
                                          </p:stCondLst>
                                        </p:cTn>
                                        <p:tgtEl>
                                          <p:spTgt spid="97325"/>
                                        </p:tgtEl>
                                        <p:attrNameLst>
                                          <p:attrName>style.visibility</p:attrName>
                                        </p:attrNameLst>
                                      </p:cBhvr>
                                      <p:to>
                                        <p:strVal val="visible"/>
                                      </p:to>
                                    </p:set>
                                    <p:animEffect transition="in" filter="blinds(horizontal)">
                                      <p:cBhvr>
                                        <p:cTn id="170" dur="500"/>
                                        <p:tgtEl>
                                          <p:spTgt spid="97325"/>
                                        </p:tgtEl>
                                      </p:cBhvr>
                                    </p:animEffect>
                                  </p:childTnLst>
                                </p:cTn>
                              </p:par>
                              <p:par>
                                <p:cTn id="171" presetID="3" presetClass="entr" presetSubtype="10" fill="hold" nodeType="withEffect">
                                  <p:stCondLst>
                                    <p:cond delay="0"/>
                                  </p:stCondLst>
                                  <p:childTnLst>
                                    <p:set>
                                      <p:cBhvr>
                                        <p:cTn id="172" dur="1" fill="hold">
                                          <p:stCondLst>
                                            <p:cond delay="0"/>
                                          </p:stCondLst>
                                        </p:cTn>
                                        <p:tgtEl>
                                          <p:spTgt spid="97326"/>
                                        </p:tgtEl>
                                        <p:attrNameLst>
                                          <p:attrName>style.visibility</p:attrName>
                                        </p:attrNameLst>
                                      </p:cBhvr>
                                      <p:to>
                                        <p:strVal val="visible"/>
                                      </p:to>
                                    </p:set>
                                    <p:animEffect transition="in" filter="blinds(horizontal)">
                                      <p:cBhvr>
                                        <p:cTn id="173" dur="500"/>
                                        <p:tgtEl>
                                          <p:spTgt spid="97326"/>
                                        </p:tgtEl>
                                      </p:cBhvr>
                                    </p:animEffect>
                                  </p:childTnLst>
                                </p:cTn>
                              </p:par>
                              <p:par>
                                <p:cTn id="174" presetID="3" presetClass="entr" presetSubtype="10" fill="hold" grpId="0" nodeType="withEffect">
                                  <p:stCondLst>
                                    <p:cond delay="0"/>
                                  </p:stCondLst>
                                  <p:childTnLst>
                                    <p:set>
                                      <p:cBhvr>
                                        <p:cTn id="175" dur="1" fill="hold">
                                          <p:stCondLst>
                                            <p:cond delay="0"/>
                                          </p:stCondLst>
                                        </p:cTn>
                                        <p:tgtEl>
                                          <p:spTgt spid="97340"/>
                                        </p:tgtEl>
                                        <p:attrNameLst>
                                          <p:attrName>style.visibility</p:attrName>
                                        </p:attrNameLst>
                                      </p:cBhvr>
                                      <p:to>
                                        <p:strVal val="visible"/>
                                      </p:to>
                                    </p:set>
                                    <p:animEffect transition="in" filter="blinds(horizontal)">
                                      <p:cBhvr>
                                        <p:cTn id="176" dur="500"/>
                                        <p:tgtEl>
                                          <p:spTgt spid="97340"/>
                                        </p:tgtEl>
                                      </p:cBhvr>
                                    </p:animEffect>
                                  </p:childTnLst>
                                </p:cTn>
                              </p:par>
                              <p:par>
                                <p:cTn id="177" presetID="3" presetClass="entr" presetSubtype="10" fill="hold" nodeType="withEffect">
                                  <p:stCondLst>
                                    <p:cond delay="0"/>
                                  </p:stCondLst>
                                  <p:childTnLst>
                                    <p:set>
                                      <p:cBhvr>
                                        <p:cTn id="178" dur="1" fill="hold">
                                          <p:stCondLst>
                                            <p:cond delay="0"/>
                                          </p:stCondLst>
                                        </p:cTn>
                                        <p:tgtEl>
                                          <p:spTgt spid="97341"/>
                                        </p:tgtEl>
                                        <p:attrNameLst>
                                          <p:attrName>style.visibility</p:attrName>
                                        </p:attrNameLst>
                                      </p:cBhvr>
                                      <p:to>
                                        <p:strVal val="visible"/>
                                      </p:to>
                                    </p:set>
                                    <p:animEffect transition="in" filter="blinds(horizontal)">
                                      <p:cBhvr>
                                        <p:cTn id="179" dur="500"/>
                                        <p:tgtEl>
                                          <p:spTgt spid="97341"/>
                                        </p:tgtEl>
                                      </p:cBhvr>
                                    </p:animEffect>
                                  </p:childTnLst>
                                </p:cTn>
                              </p:par>
                              <p:par>
                                <p:cTn id="180" presetID="3" presetClass="entr" presetSubtype="10" fill="hold" grpId="0" nodeType="withEffect">
                                  <p:stCondLst>
                                    <p:cond delay="0"/>
                                  </p:stCondLst>
                                  <p:childTnLst>
                                    <p:set>
                                      <p:cBhvr>
                                        <p:cTn id="181" dur="1" fill="hold">
                                          <p:stCondLst>
                                            <p:cond delay="0"/>
                                          </p:stCondLst>
                                        </p:cTn>
                                        <p:tgtEl>
                                          <p:spTgt spid="97347"/>
                                        </p:tgtEl>
                                        <p:attrNameLst>
                                          <p:attrName>style.visibility</p:attrName>
                                        </p:attrNameLst>
                                      </p:cBhvr>
                                      <p:to>
                                        <p:strVal val="visible"/>
                                      </p:to>
                                    </p:set>
                                    <p:animEffect transition="in" filter="blinds(horizontal)">
                                      <p:cBhvr>
                                        <p:cTn id="182" dur="500"/>
                                        <p:tgtEl>
                                          <p:spTgt spid="97347"/>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3" presetClass="entr" presetSubtype="10" fill="hold" nodeType="clickEffect">
                                  <p:stCondLst>
                                    <p:cond delay="0"/>
                                  </p:stCondLst>
                                  <p:childTnLst>
                                    <p:set>
                                      <p:cBhvr>
                                        <p:cTn id="186" dur="1" fill="hold">
                                          <p:stCondLst>
                                            <p:cond delay="0"/>
                                          </p:stCondLst>
                                        </p:cTn>
                                        <p:tgtEl>
                                          <p:spTgt spid="97310"/>
                                        </p:tgtEl>
                                        <p:attrNameLst>
                                          <p:attrName>style.visibility</p:attrName>
                                        </p:attrNameLst>
                                      </p:cBhvr>
                                      <p:to>
                                        <p:strVal val="visible"/>
                                      </p:to>
                                    </p:set>
                                    <p:animEffect transition="in" filter="blinds(horizontal)">
                                      <p:cBhvr>
                                        <p:cTn id="187" dur="500"/>
                                        <p:tgtEl>
                                          <p:spTgt spid="97310"/>
                                        </p:tgtEl>
                                      </p:cBhvr>
                                    </p:animEffect>
                                  </p:childTnLst>
                                </p:cTn>
                              </p:par>
                              <p:par>
                                <p:cTn id="188" presetID="3" presetClass="entr" presetSubtype="10" fill="hold" nodeType="withEffect">
                                  <p:stCondLst>
                                    <p:cond delay="0"/>
                                  </p:stCondLst>
                                  <p:childTnLst>
                                    <p:set>
                                      <p:cBhvr>
                                        <p:cTn id="189" dur="1" fill="hold">
                                          <p:stCondLst>
                                            <p:cond delay="0"/>
                                          </p:stCondLst>
                                        </p:cTn>
                                        <p:tgtEl>
                                          <p:spTgt spid="97311"/>
                                        </p:tgtEl>
                                        <p:attrNameLst>
                                          <p:attrName>style.visibility</p:attrName>
                                        </p:attrNameLst>
                                      </p:cBhvr>
                                      <p:to>
                                        <p:strVal val="visible"/>
                                      </p:to>
                                    </p:set>
                                    <p:animEffect transition="in" filter="blinds(horizontal)">
                                      <p:cBhvr>
                                        <p:cTn id="190" dur="500"/>
                                        <p:tgtEl>
                                          <p:spTgt spid="97311"/>
                                        </p:tgtEl>
                                      </p:cBhvr>
                                    </p:animEffect>
                                  </p:childTnLst>
                                </p:cTn>
                              </p:par>
                              <p:par>
                                <p:cTn id="191" presetID="3" presetClass="entr" presetSubtype="10" fill="hold" grpId="0" nodeType="withEffect">
                                  <p:stCondLst>
                                    <p:cond delay="0"/>
                                  </p:stCondLst>
                                  <p:childTnLst>
                                    <p:set>
                                      <p:cBhvr>
                                        <p:cTn id="192" dur="1" fill="hold">
                                          <p:stCondLst>
                                            <p:cond delay="0"/>
                                          </p:stCondLst>
                                        </p:cTn>
                                        <p:tgtEl>
                                          <p:spTgt spid="97314"/>
                                        </p:tgtEl>
                                        <p:attrNameLst>
                                          <p:attrName>style.visibility</p:attrName>
                                        </p:attrNameLst>
                                      </p:cBhvr>
                                      <p:to>
                                        <p:strVal val="visible"/>
                                      </p:to>
                                    </p:set>
                                    <p:animEffect transition="in" filter="blinds(horizontal)">
                                      <p:cBhvr>
                                        <p:cTn id="193" dur="500"/>
                                        <p:tgtEl>
                                          <p:spTgt spid="97314"/>
                                        </p:tgtEl>
                                      </p:cBhvr>
                                    </p:animEffect>
                                  </p:childTnLst>
                                </p:cTn>
                              </p:par>
                              <p:par>
                                <p:cTn id="194" presetID="3" presetClass="entr" presetSubtype="10" fill="hold" grpId="0" nodeType="withEffect">
                                  <p:stCondLst>
                                    <p:cond delay="0"/>
                                  </p:stCondLst>
                                  <p:childTnLst>
                                    <p:set>
                                      <p:cBhvr>
                                        <p:cTn id="195" dur="1" fill="hold">
                                          <p:stCondLst>
                                            <p:cond delay="0"/>
                                          </p:stCondLst>
                                        </p:cTn>
                                        <p:tgtEl>
                                          <p:spTgt spid="97315"/>
                                        </p:tgtEl>
                                        <p:attrNameLst>
                                          <p:attrName>style.visibility</p:attrName>
                                        </p:attrNameLst>
                                      </p:cBhvr>
                                      <p:to>
                                        <p:strVal val="visible"/>
                                      </p:to>
                                    </p:set>
                                    <p:animEffect transition="in" filter="blinds(horizontal)">
                                      <p:cBhvr>
                                        <p:cTn id="196" dur="500"/>
                                        <p:tgtEl>
                                          <p:spTgt spid="97315"/>
                                        </p:tgtEl>
                                      </p:cBhvr>
                                    </p:animEffect>
                                  </p:childTnLst>
                                </p:cTn>
                              </p:par>
                              <p:par>
                                <p:cTn id="197" presetID="3" presetClass="entr" presetSubtype="10" fill="hold" grpId="0" nodeType="withEffect">
                                  <p:stCondLst>
                                    <p:cond delay="0"/>
                                  </p:stCondLst>
                                  <p:childTnLst>
                                    <p:set>
                                      <p:cBhvr>
                                        <p:cTn id="198" dur="1" fill="hold">
                                          <p:stCondLst>
                                            <p:cond delay="0"/>
                                          </p:stCondLst>
                                        </p:cTn>
                                        <p:tgtEl>
                                          <p:spTgt spid="97316"/>
                                        </p:tgtEl>
                                        <p:attrNameLst>
                                          <p:attrName>style.visibility</p:attrName>
                                        </p:attrNameLst>
                                      </p:cBhvr>
                                      <p:to>
                                        <p:strVal val="visible"/>
                                      </p:to>
                                    </p:set>
                                    <p:animEffect transition="in" filter="blinds(horizontal)">
                                      <p:cBhvr>
                                        <p:cTn id="199" dur="500"/>
                                        <p:tgtEl>
                                          <p:spTgt spid="97316"/>
                                        </p:tgtEl>
                                      </p:cBhvr>
                                    </p:animEffect>
                                  </p:childTnLst>
                                </p:cTn>
                              </p:par>
                              <p:par>
                                <p:cTn id="200" presetID="3" presetClass="entr" presetSubtype="10" fill="hold" nodeType="withEffect">
                                  <p:stCondLst>
                                    <p:cond delay="0"/>
                                  </p:stCondLst>
                                  <p:childTnLst>
                                    <p:set>
                                      <p:cBhvr>
                                        <p:cTn id="201" dur="1" fill="hold">
                                          <p:stCondLst>
                                            <p:cond delay="0"/>
                                          </p:stCondLst>
                                        </p:cTn>
                                        <p:tgtEl>
                                          <p:spTgt spid="97322"/>
                                        </p:tgtEl>
                                        <p:attrNameLst>
                                          <p:attrName>style.visibility</p:attrName>
                                        </p:attrNameLst>
                                      </p:cBhvr>
                                      <p:to>
                                        <p:strVal val="visible"/>
                                      </p:to>
                                    </p:set>
                                    <p:animEffect transition="in" filter="blinds(horizontal)">
                                      <p:cBhvr>
                                        <p:cTn id="202" dur="500"/>
                                        <p:tgtEl>
                                          <p:spTgt spid="97322"/>
                                        </p:tgtEl>
                                      </p:cBhvr>
                                    </p:animEffect>
                                  </p:childTnLst>
                                </p:cTn>
                              </p:par>
                              <p:par>
                                <p:cTn id="203" presetID="3" presetClass="entr" presetSubtype="10" fill="hold" nodeType="withEffect">
                                  <p:stCondLst>
                                    <p:cond delay="0"/>
                                  </p:stCondLst>
                                  <p:childTnLst>
                                    <p:set>
                                      <p:cBhvr>
                                        <p:cTn id="204" dur="1" fill="hold">
                                          <p:stCondLst>
                                            <p:cond delay="0"/>
                                          </p:stCondLst>
                                        </p:cTn>
                                        <p:tgtEl>
                                          <p:spTgt spid="97323"/>
                                        </p:tgtEl>
                                        <p:attrNameLst>
                                          <p:attrName>style.visibility</p:attrName>
                                        </p:attrNameLst>
                                      </p:cBhvr>
                                      <p:to>
                                        <p:strVal val="visible"/>
                                      </p:to>
                                    </p:set>
                                    <p:animEffect transition="in" filter="blinds(horizontal)">
                                      <p:cBhvr>
                                        <p:cTn id="205" dur="500"/>
                                        <p:tgtEl>
                                          <p:spTgt spid="97323"/>
                                        </p:tgtEl>
                                      </p:cBhvr>
                                    </p:animEffect>
                                  </p:childTnLst>
                                </p:cTn>
                              </p:par>
                              <p:par>
                                <p:cTn id="206" presetID="3" presetClass="entr" presetSubtype="10" fill="hold" grpId="0" nodeType="withEffect">
                                  <p:stCondLst>
                                    <p:cond delay="0"/>
                                  </p:stCondLst>
                                  <p:childTnLst>
                                    <p:set>
                                      <p:cBhvr>
                                        <p:cTn id="207" dur="1" fill="hold">
                                          <p:stCondLst>
                                            <p:cond delay="0"/>
                                          </p:stCondLst>
                                        </p:cTn>
                                        <p:tgtEl>
                                          <p:spTgt spid="97342"/>
                                        </p:tgtEl>
                                        <p:attrNameLst>
                                          <p:attrName>style.visibility</p:attrName>
                                        </p:attrNameLst>
                                      </p:cBhvr>
                                      <p:to>
                                        <p:strVal val="visible"/>
                                      </p:to>
                                    </p:set>
                                    <p:animEffect transition="in" filter="blinds(horizontal)">
                                      <p:cBhvr>
                                        <p:cTn id="208" dur="500"/>
                                        <p:tgtEl>
                                          <p:spTgt spid="97342"/>
                                        </p:tgtEl>
                                      </p:cBhvr>
                                    </p:animEffect>
                                  </p:childTnLst>
                                </p:cTn>
                              </p:par>
                              <p:par>
                                <p:cTn id="209" presetID="3" presetClass="entr" presetSubtype="10" fill="hold" nodeType="withEffect">
                                  <p:stCondLst>
                                    <p:cond delay="0"/>
                                  </p:stCondLst>
                                  <p:childTnLst>
                                    <p:set>
                                      <p:cBhvr>
                                        <p:cTn id="210" dur="1" fill="hold">
                                          <p:stCondLst>
                                            <p:cond delay="0"/>
                                          </p:stCondLst>
                                        </p:cTn>
                                        <p:tgtEl>
                                          <p:spTgt spid="97343"/>
                                        </p:tgtEl>
                                        <p:attrNameLst>
                                          <p:attrName>style.visibility</p:attrName>
                                        </p:attrNameLst>
                                      </p:cBhvr>
                                      <p:to>
                                        <p:strVal val="visible"/>
                                      </p:to>
                                    </p:set>
                                    <p:animEffect transition="in" filter="blinds(horizontal)">
                                      <p:cBhvr>
                                        <p:cTn id="211" dur="500"/>
                                        <p:tgtEl>
                                          <p:spTgt spid="97343"/>
                                        </p:tgtEl>
                                      </p:cBhvr>
                                    </p:animEffect>
                                  </p:childTnLst>
                                </p:cTn>
                              </p:par>
                              <p:par>
                                <p:cTn id="212" presetID="3" presetClass="entr" presetSubtype="10" fill="hold" grpId="0" nodeType="withEffect">
                                  <p:stCondLst>
                                    <p:cond delay="0"/>
                                  </p:stCondLst>
                                  <p:childTnLst>
                                    <p:set>
                                      <p:cBhvr>
                                        <p:cTn id="213" dur="1" fill="hold">
                                          <p:stCondLst>
                                            <p:cond delay="0"/>
                                          </p:stCondLst>
                                        </p:cTn>
                                        <p:tgtEl>
                                          <p:spTgt spid="97344"/>
                                        </p:tgtEl>
                                        <p:attrNameLst>
                                          <p:attrName>style.visibility</p:attrName>
                                        </p:attrNameLst>
                                      </p:cBhvr>
                                      <p:to>
                                        <p:strVal val="visible"/>
                                      </p:to>
                                    </p:set>
                                    <p:animEffect transition="in" filter="blinds(horizontal)">
                                      <p:cBhvr>
                                        <p:cTn id="214" dur="500"/>
                                        <p:tgtEl>
                                          <p:spTgt spid="97344"/>
                                        </p:tgtEl>
                                      </p:cBhvr>
                                    </p:animEffect>
                                  </p:childTnLst>
                                </p:cTn>
                              </p:par>
                              <p:par>
                                <p:cTn id="215" presetID="3" presetClass="entr" presetSubtype="10" fill="hold" nodeType="withEffect">
                                  <p:stCondLst>
                                    <p:cond delay="0"/>
                                  </p:stCondLst>
                                  <p:childTnLst>
                                    <p:set>
                                      <p:cBhvr>
                                        <p:cTn id="216" dur="1" fill="hold">
                                          <p:stCondLst>
                                            <p:cond delay="0"/>
                                          </p:stCondLst>
                                        </p:cTn>
                                        <p:tgtEl>
                                          <p:spTgt spid="97345"/>
                                        </p:tgtEl>
                                        <p:attrNameLst>
                                          <p:attrName>style.visibility</p:attrName>
                                        </p:attrNameLst>
                                      </p:cBhvr>
                                      <p:to>
                                        <p:strVal val="visible"/>
                                      </p:to>
                                    </p:set>
                                    <p:animEffect transition="in" filter="blinds(horizontal)">
                                      <p:cBhvr>
                                        <p:cTn id="217" dur="500"/>
                                        <p:tgtEl>
                                          <p:spTgt spid="97345"/>
                                        </p:tgtEl>
                                      </p:cBhvr>
                                    </p:animEffect>
                                  </p:childTnLst>
                                </p:cTn>
                              </p:par>
                              <p:par>
                                <p:cTn id="218" presetID="3" presetClass="entr" presetSubtype="10" fill="hold" grpId="0" nodeType="withEffect">
                                  <p:stCondLst>
                                    <p:cond delay="0"/>
                                  </p:stCondLst>
                                  <p:childTnLst>
                                    <p:set>
                                      <p:cBhvr>
                                        <p:cTn id="219" dur="1" fill="hold">
                                          <p:stCondLst>
                                            <p:cond delay="0"/>
                                          </p:stCondLst>
                                        </p:cTn>
                                        <p:tgtEl>
                                          <p:spTgt spid="97346"/>
                                        </p:tgtEl>
                                        <p:attrNameLst>
                                          <p:attrName>style.visibility</p:attrName>
                                        </p:attrNameLst>
                                      </p:cBhvr>
                                      <p:to>
                                        <p:strVal val="visible"/>
                                      </p:to>
                                    </p:set>
                                    <p:animEffect transition="in" filter="blinds(horizontal)">
                                      <p:cBhvr>
                                        <p:cTn id="220" dur="500"/>
                                        <p:tgtEl>
                                          <p:spTgt spid="97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9" grpId="0" animBg="1"/>
      <p:bldP spid="97290" grpId="0" animBg="1"/>
      <p:bldP spid="97291" grpId="0" animBg="1"/>
      <p:bldP spid="97292" grpId="0" animBg="1"/>
      <p:bldP spid="97293" grpId="0" animBg="1"/>
      <p:bldP spid="97294" grpId="0" animBg="1"/>
      <p:bldP spid="97295" grpId="0" animBg="1"/>
      <p:bldP spid="97296" grpId="0" animBg="1"/>
      <p:bldP spid="97297" grpId="0" animBg="1"/>
      <p:bldP spid="97298" grpId="0" animBg="1"/>
      <p:bldP spid="97299" grpId="0" animBg="1"/>
      <p:bldP spid="97300" grpId="0" animBg="1"/>
      <p:bldP spid="97301" grpId="0" animBg="1"/>
      <p:bldP spid="97302" grpId="0" animBg="1"/>
      <p:bldP spid="97303" grpId="0" animBg="1"/>
      <p:bldP spid="97304" grpId="0" animBg="1"/>
      <p:bldP spid="97305" grpId="0" animBg="1"/>
      <p:bldP spid="97306" grpId="0" animBg="1"/>
      <p:bldP spid="97307" grpId="0" animBg="1"/>
      <p:bldP spid="97308" grpId="0" animBg="1"/>
      <p:bldP spid="97309" grpId="0" animBg="1"/>
      <p:bldP spid="97312" grpId="0" animBg="1"/>
      <p:bldP spid="97313" grpId="0" animBg="1"/>
      <p:bldP spid="97314" grpId="0" animBg="1"/>
      <p:bldP spid="97315" grpId="0" animBg="1"/>
      <p:bldP spid="97316" grpId="0" animBg="1"/>
      <p:bldP spid="97337" grpId="0" animBg="1"/>
      <p:bldP spid="97338" grpId="0" animBg="1"/>
      <p:bldP spid="97339" grpId="0" animBg="1"/>
      <p:bldP spid="97340" grpId="0" animBg="1"/>
      <p:bldP spid="97342" grpId="0" animBg="1"/>
      <p:bldP spid="97344" grpId="0" animBg="1"/>
      <p:bldP spid="97346" grpId="0" animBg="1"/>
      <p:bldP spid="9734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a:xfrm>
            <a:off x="685800" y="1107831"/>
            <a:ext cx="8001000" cy="844062"/>
          </a:xfrm>
        </p:spPr>
        <p:txBody>
          <a:bodyPr vert="horz" anchor="ctr">
            <a:normAutofit/>
          </a:bodyPr>
          <a:lstStyle/>
          <a:p>
            <a:pPr defTabSz="990363"/>
            <a:r>
              <a:rPr lang="en-US" sz="3200" b="1" dirty="0">
                <a:solidFill>
                  <a:schemeClr val="tx1"/>
                </a:solidFill>
                <a:latin typeface="Times New Roman" pitchFamily="18" charset="0"/>
                <a:cs typeface="Times New Roman" pitchFamily="18" charset="0"/>
              </a:rPr>
              <a:t>   </a:t>
            </a:r>
            <a:r>
              <a:rPr lang="en-US" sz="3200" b="1" dirty="0">
                <a:solidFill>
                  <a:schemeClr val="tx1"/>
                </a:solidFill>
                <a:cs typeface="Times New Roman" pitchFamily="18" charset="0"/>
              </a:rPr>
              <a:t>WORK BREAKDOWN STRUCTURE (WBS)</a:t>
            </a:r>
          </a:p>
        </p:txBody>
      </p:sp>
      <p:sp>
        <p:nvSpPr>
          <p:cNvPr id="98307" name="Rectangle 3"/>
          <p:cNvSpPr>
            <a:spLocks noGrp="1" noChangeArrowheads="1"/>
          </p:cNvSpPr>
          <p:nvPr>
            <p:ph idx="1"/>
          </p:nvPr>
        </p:nvSpPr>
        <p:spPr>
          <a:xfrm>
            <a:off x="457200" y="3147647"/>
            <a:ext cx="7772400" cy="490904"/>
          </a:xfrm>
        </p:spPr>
        <p:txBody>
          <a:bodyPr rtlCol="0">
            <a:noAutofit/>
          </a:bodyPr>
          <a:lstStyle/>
          <a:p>
            <a:pPr marL="495181" lvl="1" indent="-198072" defTabSz="990363">
              <a:defRPr/>
            </a:pPr>
            <a:r>
              <a:rPr lang="en-US" sz="2800" b="1" cap="small" dirty="0">
                <a:latin typeface="+mj-lt"/>
                <a:ea typeface="+mj-ea"/>
                <a:cs typeface="Times New Roman" pitchFamily="18" charset="0"/>
              </a:rPr>
              <a:t>3-  WBS By Contract Split </a:t>
            </a:r>
          </a:p>
        </p:txBody>
      </p:sp>
      <p:sp>
        <p:nvSpPr>
          <p:cNvPr id="7168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E334F26-1FC8-4C37-B1A1-92D7AA93870A}" type="slidenum">
              <a:rPr lang="en-US" altLang="en-US" sz="1477">
                <a:solidFill>
                  <a:srgbClr val="FFFFFF"/>
                </a:solidFill>
              </a:rPr>
              <a:pPr eaLnBrk="1" hangingPunct="1">
                <a:spcBef>
                  <a:spcPct val="0"/>
                </a:spcBef>
                <a:buClrTx/>
                <a:buSzTx/>
                <a:buFontTx/>
                <a:buNone/>
              </a:pPr>
              <a:t>35</a:t>
            </a:fld>
            <a:endParaRPr lang="en-US" altLang="en-US" sz="1477">
              <a:solidFill>
                <a:srgbClr val="FFFFFF"/>
              </a:solidFill>
            </a:endParaRPr>
          </a:p>
        </p:txBody>
      </p:sp>
      <p:sp>
        <p:nvSpPr>
          <p:cNvPr id="5" name="Text Box 2">
            <a:extLst>
              <a:ext uri="{FF2B5EF4-FFF2-40B4-BE49-F238E27FC236}">
                <a16:creationId xmlns:a16="http://schemas.microsoft.com/office/drawing/2014/main" id="{6C017CD2-29AA-4B6B-A2E9-FDA2486FDD1A}"/>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2512093436"/>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500" fill="hold"/>
                                        <p:tgtEl>
                                          <p:spTgt spid="983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30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_s1049"/>
          <p:cNvSpPr>
            <a:spLocks noChangeArrowheads="1"/>
          </p:cNvSpPr>
          <p:nvPr/>
        </p:nvSpPr>
        <p:spPr bwMode="auto">
          <a:xfrm>
            <a:off x="370743" y="3950677"/>
            <a:ext cx="1164980" cy="59787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477" b="1">
                <a:latin typeface="Times New Roman" pitchFamily="18" charset="0"/>
                <a:cs typeface="Times New Roman" pitchFamily="18" charset="0"/>
              </a:rPr>
              <a:t>Technology</a:t>
            </a:r>
          </a:p>
          <a:p>
            <a:pPr algn="ctr" eaLnBrk="1" hangingPunct="1">
              <a:spcBef>
                <a:spcPct val="0"/>
              </a:spcBef>
              <a:buClrTx/>
              <a:buSzTx/>
              <a:buFontTx/>
              <a:buNone/>
            </a:pPr>
            <a:r>
              <a:rPr lang="en-US" altLang="en-US" sz="1477" b="1">
                <a:latin typeface="Times New Roman" pitchFamily="18" charset="0"/>
                <a:cs typeface="Times New Roman" pitchFamily="18" charset="0"/>
              </a:rPr>
              <a:t>/License</a:t>
            </a:r>
          </a:p>
          <a:p>
            <a:pPr algn="ctr" eaLnBrk="1" hangingPunct="1">
              <a:spcBef>
                <a:spcPct val="0"/>
              </a:spcBef>
              <a:buClrTx/>
              <a:buSzTx/>
              <a:buFontTx/>
              <a:buNone/>
            </a:pPr>
            <a:r>
              <a:rPr lang="en-US" altLang="en-US" sz="1477" b="1">
                <a:latin typeface="Times New Roman" pitchFamily="18" charset="0"/>
                <a:cs typeface="Times New Roman" pitchFamily="18" charset="0"/>
              </a:rPr>
              <a:t>Selection</a:t>
            </a:r>
          </a:p>
        </p:txBody>
      </p:sp>
      <p:sp>
        <p:nvSpPr>
          <p:cNvPr id="7270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5D93445D-9009-4D7E-A23C-962E305A7998}" type="slidenum">
              <a:rPr lang="en-US" altLang="en-US" sz="1477">
                <a:solidFill>
                  <a:srgbClr val="FFFFFF"/>
                </a:solidFill>
              </a:rPr>
              <a:pPr eaLnBrk="1" hangingPunct="1">
                <a:spcBef>
                  <a:spcPct val="0"/>
                </a:spcBef>
                <a:buClrTx/>
                <a:buSzTx/>
                <a:buFontTx/>
                <a:buNone/>
              </a:pPr>
              <a:t>36</a:t>
            </a:fld>
            <a:endParaRPr lang="en-US" altLang="en-US" sz="1477">
              <a:solidFill>
                <a:srgbClr val="FFFFFF"/>
              </a:solidFill>
            </a:endParaRPr>
          </a:p>
        </p:txBody>
      </p:sp>
      <p:grpSp>
        <p:nvGrpSpPr>
          <p:cNvPr id="72708" name="Group 42"/>
          <p:cNvGrpSpPr>
            <a:grpSpLocks/>
          </p:cNvGrpSpPr>
          <p:nvPr/>
        </p:nvGrpSpPr>
        <p:grpSpPr bwMode="auto">
          <a:xfrm>
            <a:off x="762001" y="1380393"/>
            <a:ext cx="8011258" cy="3039208"/>
            <a:chOff x="761870" y="1209676"/>
            <a:chExt cx="8010306" cy="3292475"/>
          </a:xfrm>
        </p:grpSpPr>
        <p:sp>
          <p:nvSpPr>
            <p:cNvPr id="72709" name="Line 4"/>
            <p:cNvSpPr>
              <a:spLocks noChangeShapeType="1"/>
            </p:cNvSpPr>
            <p:nvPr/>
          </p:nvSpPr>
          <p:spPr bwMode="auto">
            <a:xfrm>
              <a:off x="7057005" y="2846388"/>
              <a:ext cx="1425"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62"/>
            </a:p>
          </p:txBody>
        </p:sp>
        <p:sp>
          <p:nvSpPr>
            <p:cNvPr id="72710" name="Line 5"/>
            <p:cNvSpPr>
              <a:spLocks noChangeShapeType="1"/>
            </p:cNvSpPr>
            <p:nvPr/>
          </p:nvSpPr>
          <p:spPr bwMode="auto">
            <a:xfrm>
              <a:off x="2438578" y="3567113"/>
              <a:ext cx="2849" cy="422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62"/>
            </a:p>
          </p:txBody>
        </p:sp>
        <p:cxnSp>
          <p:nvCxnSpPr>
            <p:cNvPr id="72711" name="_s3078"/>
            <p:cNvCxnSpPr>
              <a:cxnSpLocks noChangeShapeType="1"/>
            </p:cNvCxnSpPr>
            <p:nvPr/>
          </p:nvCxnSpPr>
          <p:spPr bwMode="auto">
            <a:xfrm rot="5400000" flipH="1">
              <a:off x="3402671" y="2131677"/>
              <a:ext cx="228600" cy="1715171"/>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2712" name="_s3079"/>
            <p:cNvCxnSpPr>
              <a:cxnSpLocks noChangeShapeType="1"/>
              <a:stCxn id="72722" idx="0"/>
              <a:endCxn id="72718" idx="2"/>
            </p:cNvCxnSpPr>
            <p:nvPr/>
          </p:nvCxnSpPr>
          <p:spPr bwMode="auto">
            <a:xfrm rot="-5400000">
              <a:off x="2299449" y="2746720"/>
              <a:ext cx="268288" cy="450161"/>
            </a:xfrm>
            <a:prstGeom prst="bentConnector3">
              <a:avLst>
                <a:gd name="adj1" fmla="val 4260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2713" name="_s3080"/>
            <p:cNvCxnSpPr>
              <a:cxnSpLocks noChangeShapeType="1"/>
              <a:stCxn id="72721" idx="0"/>
              <a:endCxn id="72719" idx="2"/>
            </p:cNvCxnSpPr>
            <p:nvPr/>
          </p:nvCxnSpPr>
          <p:spPr bwMode="auto">
            <a:xfrm rot="5400000" flipH="1">
              <a:off x="7538171" y="2339659"/>
              <a:ext cx="228600" cy="118808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2714" name="_s3081"/>
            <p:cNvCxnSpPr>
              <a:cxnSpLocks noChangeShapeType="1"/>
              <a:stCxn id="72720" idx="0"/>
              <a:endCxn id="72719" idx="2"/>
            </p:cNvCxnSpPr>
            <p:nvPr/>
          </p:nvCxnSpPr>
          <p:spPr bwMode="auto">
            <a:xfrm rot="-5400000">
              <a:off x="6285982" y="2274047"/>
              <a:ext cx="228600" cy="1317719"/>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2715" name="_s3082"/>
            <p:cNvCxnSpPr>
              <a:cxnSpLocks noChangeShapeType="1"/>
              <a:stCxn id="72719" idx="0"/>
              <a:endCxn id="27" idx="2"/>
            </p:cNvCxnSpPr>
            <p:nvPr/>
          </p:nvCxnSpPr>
          <p:spPr bwMode="auto">
            <a:xfrm rot="5400000" flipH="1">
              <a:off x="5692266" y="975481"/>
              <a:ext cx="222250" cy="2511501"/>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2716" name="_s3083"/>
            <p:cNvCxnSpPr>
              <a:cxnSpLocks noChangeShapeType="1"/>
              <a:stCxn id="72718" idx="0"/>
              <a:endCxn id="27" idx="2"/>
            </p:cNvCxnSpPr>
            <p:nvPr/>
          </p:nvCxnSpPr>
          <p:spPr bwMode="auto">
            <a:xfrm rot="-5400000">
              <a:off x="3483301" y="1296985"/>
              <a:ext cx="239713" cy="1887543"/>
            </a:xfrm>
            <a:prstGeom prst="bentConnector3">
              <a:avLst>
                <a:gd name="adj1" fmla="val 47681"/>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27" name="_s3084"/>
            <p:cNvSpPr>
              <a:spLocks noChangeArrowheads="1"/>
            </p:cNvSpPr>
            <p:nvPr/>
          </p:nvSpPr>
          <p:spPr bwMode="auto">
            <a:xfrm>
              <a:off x="1784587" y="1209676"/>
              <a:ext cx="5523843" cy="911225"/>
            </a:xfrm>
            <a:prstGeom prst="roundRect">
              <a:avLst>
                <a:gd name="adj" fmla="val 16667"/>
              </a:avLst>
            </a:prstGeom>
            <a:noFill/>
            <a:ln w="9525">
              <a:solidFill>
                <a:schemeClr val="tx1"/>
              </a:solidFill>
              <a:round/>
              <a:headEnd/>
              <a:tailEnd/>
            </a:ln>
          </p:spPr>
          <p:txBody>
            <a:bodyPr wrap="none" lIns="11299" tIns="5650" rIns="11299" bIns="5650" anchor="ctr"/>
            <a:lstStyle/>
            <a:p>
              <a:pPr algn="ctr">
                <a:defRPr/>
              </a:pPr>
              <a:r>
                <a:rPr lang="en-GB" sz="2123" b="1" dirty="0">
                  <a:effectLst>
                    <a:outerShdw blurRad="38100" dist="38100" dir="2700000" algn="tl">
                      <a:srgbClr val="C0C0C0"/>
                    </a:outerShdw>
                  </a:effectLst>
                  <a:latin typeface="Times New Roman" pitchFamily="18" charset="0"/>
                  <a:cs typeface="Times New Roman" pitchFamily="18" charset="0"/>
                </a:rPr>
                <a:t>WORK BREAKDOWN STRUCTURE</a:t>
              </a:r>
            </a:p>
            <a:p>
              <a:pPr algn="ctr">
                <a:defRPr/>
              </a:pPr>
              <a:r>
                <a:rPr lang="en-GB" sz="2123" b="1" dirty="0">
                  <a:effectLst>
                    <a:outerShdw blurRad="38100" dist="38100" dir="2700000" algn="tl">
                      <a:srgbClr val="C0C0C0"/>
                    </a:outerShdw>
                  </a:effectLst>
                  <a:latin typeface="Times New Roman" pitchFamily="18" charset="0"/>
                  <a:cs typeface="Times New Roman" pitchFamily="18" charset="0"/>
                </a:rPr>
                <a:t>LINEAR ALKYL BENZENE PROJECT (LAB</a:t>
              </a:r>
              <a:r>
                <a:rPr lang="en-GB" sz="2123" b="1" dirty="0">
                  <a:latin typeface="Times New Roman" pitchFamily="18" charset="0"/>
                  <a:cs typeface="Times New Roman" pitchFamily="18" charset="0"/>
                </a:rPr>
                <a:t>)</a:t>
              </a:r>
              <a:endParaRPr lang="en-US" sz="2123" b="1" dirty="0">
                <a:latin typeface="Times New Roman" pitchFamily="18" charset="0"/>
                <a:cs typeface="Times New Roman" pitchFamily="18" charset="0"/>
              </a:endParaRPr>
            </a:p>
          </p:txBody>
        </p:sp>
        <p:sp>
          <p:nvSpPr>
            <p:cNvPr id="72718" name="_s3085"/>
            <p:cNvSpPr>
              <a:spLocks noChangeArrowheads="1"/>
            </p:cNvSpPr>
            <p:nvPr/>
          </p:nvSpPr>
          <p:spPr bwMode="auto">
            <a:xfrm>
              <a:off x="2246263" y="2360613"/>
              <a:ext cx="826245" cy="47625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1299" tIns="5650" rIns="11299" bIns="565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477" b="1">
                  <a:latin typeface="Times New Roman" pitchFamily="18" charset="0"/>
                  <a:cs typeface="Times New Roman" pitchFamily="18" charset="0"/>
                </a:rPr>
                <a:t>PHASE I</a:t>
              </a:r>
              <a:endParaRPr lang="en-US" altLang="en-US" sz="1477" b="1">
                <a:latin typeface="Times New Roman" pitchFamily="18" charset="0"/>
                <a:cs typeface="Times New Roman" pitchFamily="18" charset="0"/>
              </a:endParaRPr>
            </a:p>
          </p:txBody>
        </p:sp>
        <p:sp>
          <p:nvSpPr>
            <p:cNvPr id="72719" name="_s3086"/>
            <p:cNvSpPr>
              <a:spLocks noChangeArrowheads="1"/>
            </p:cNvSpPr>
            <p:nvPr/>
          </p:nvSpPr>
          <p:spPr bwMode="auto">
            <a:xfrm>
              <a:off x="6645307" y="2343151"/>
              <a:ext cx="824821" cy="47625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1299" tIns="5650" rIns="11299" bIns="565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477" b="1">
                  <a:latin typeface="Times New Roman" pitchFamily="18" charset="0"/>
                  <a:cs typeface="Times New Roman" pitchFamily="18" charset="0"/>
                </a:rPr>
                <a:t>PHASE II</a:t>
              </a:r>
            </a:p>
            <a:p>
              <a:pPr algn="ctr" eaLnBrk="1" hangingPunct="1">
                <a:spcBef>
                  <a:spcPct val="0"/>
                </a:spcBef>
                <a:buClrTx/>
                <a:buSzTx/>
                <a:buFontTx/>
                <a:buNone/>
              </a:pPr>
              <a:r>
                <a:rPr lang="en-GB" altLang="en-US" sz="1477" b="1">
                  <a:latin typeface="Times New Roman" pitchFamily="18" charset="0"/>
                  <a:cs typeface="Times New Roman" pitchFamily="18" charset="0"/>
                </a:rPr>
                <a:t>(EPC)</a:t>
              </a:r>
              <a:endParaRPr lang="en-US" altLang="en-US" sz="1477" b="1">
                <a:latin typeface="Times New Roman" pitchFamily="18" charset="0"/>
                <a:cs typeface="Times New Roman" pitchFamily="18" charset="0"/>
              </a:endParaRPr>
            </a:p>
          </p:txBody>
        </p:sp>
        <p:sp>
          <p:nvSpPr>
            <p:cNvPr id="72720" name="_s3087"/>
            <p:cNvSpPr>
              <a:spLocks noChangeArrowheads="1"/>
            </p:cNvSpPr>
            <p:nvPr/>
          </p:nvSpPr>
          <p:spPr bwMode="auto">
            <a:xfrm>
              <a:off x="5088262" y="3048001"/>
              <a:ext cx="1304898" cy="5191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1299" tIns="5650" rIns="11299" bIns="565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477" b="1">
                  <a:latin typeface="Times New Roman" pitchFamily="18" charset="0"/>
                  <a:cs typeface="Times New Roman" pitchFamily="18" charset="0"/>
                </a:rPr>
                <a:t>Professional </a:t>
              </a:r>
            </a:p>
            <a:p>
              <a:pPr algn="ctr" eaLnBrk="1" hangingPunct="1">
                <a:spcBef>
                  <a:spcPct val="0"/>
                </a:spcBef>
                <a:buClrTx/>
                <a:buSzTx/>
                <a:buFontTx/>
                <a:buNone/>
              </a:pPr>
              <a:r>
                <a:rPr lang="en-GB" altLang="en-US" sz="1477" b="1">
                  <a:latin typeface="Times New Roman" pitchFamily="18" charset="0"/>
                  <a:cs typeface="Times New Roman" pitchFamily="18" charset="0"/>
                </a:rPr>
                <a:t>Services</a:t>
              </a:r>
              <a:endParaRPr lang="en-US" altLang="en-US" sz="1477" b="1">
                <a:latin typeface="Times New Roman" pitchFamily="18" charset="0"/>
                <a:cs typeface="Times New Roman" pitchFamily="18" charset="0"/>
              </a:endParaRPr>
            </a:p>
          </p:txBody>
        </p:sp>
        <p:sp>
          <p:nvSpPr>
            <p:cNvPr id="72721" name="_s3088"/>
            <p:cNvSpPr>
              <a:spLocks noChangeArrowheads="1"/>
            </p:cNvSpPr>
            <p:nvPr/>
          </p:nvSpPr>
          <p:spPr bwMode="auto">
            <a:xfrm>
              <a:off x="7722275" y="3048001"/>
              <a:ext cx="1049901" cy="5191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3614" tIns="6808" rIns="13614" bIns="6808"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477" b="1">
                  <a:latin typeface="Times New Roman" pitchFamily="18" charset="0"/>
                  <a:cs typeface="Times New Roman" pitchFamily="18" charset="0"/>
                </a:rPr>
                <a:t>Construction</a:t>
              </a:r>
              <a:endParaRPr lang="en-US" altLang="en-US" sz="1477" b="1">
                <a:latin typeface="Times New Roman" pitchFamily="18" charset="0"/>
                <a:cs typeface="Times New Roman" pitchFamily="18" charset="0"/>
              </a:endParaRPr>
            </a:p>
          </p:txBody>
        </p:sp>
        <p:sp>
          <p:nvSpPr>
            <p:cNvPr id="72722" name="_s3089"/>
            <p:cNvSpPr>
              <a:spLocks noChangeArrowheads="1"/>
            </p:cNvSpPr>
            <p:nvPr/>
          </p:nvSpPr>
          <p:spPr bwMode="auto">
            <a:xfrm>
              <a:off x="1371582" y="3105151"/>
              <a:ext cx="1676708" cy="50482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2203" tIns="21102" rIns="42203" bIns="21102"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477" b="1">
                  <a:latin typeface="Times New Roman" pitchFamily="18" charset="0"/>
                  <a:cs typeface="Times New Roman" pitchFamily="18" charset="0"/>
                </a:rPr>
                <a:t>Professional Services</a:t>
              </a:r>
            </a:p>
          </p:txBody>
        </p:sp>
        <p:sp>
          <p:nvSpPr>
            <p:cNvPr id="72723" name="_s3090"/>
            <p:cNvSpPr>
              <a:spLocks noChangeArrowheads="1"/>
            </p:cNvSpPr>
            <p:nvPr/>
          </p:nvSpPr>
          <p:spPr bwMode="auto">
            <a:xfrm>
              <a:off x="3732080" y="3078163"/>
              <a:ext cx="1227972" cy="5318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2203" tIns="21102" rIns="42203" bIns="21102"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477" b="1">
                  <a:latin typeface="Times New Roman" pitchFamily="18" charset="0"/>
                  <a:cs typeface="Times New Roman" pitchFamily="18" charset="0"/>
                </a:rPr>
                <a:t>Early</a:t>
              </a:r>
            </a:p>
            <a:p>
              <a:pPr algn="ctr" eaLnBrk="1" hangingPunct="1">
                <a:spcBef>
                  <a:spcPct val="0"/>
                </a:spcBef>
                <a:buClrTx/>
                <a:buSzTx/>
                <a:buFontTx/>
                <a:buNone/>
              </a:pPr>
              <a:r>
                <a:rPr lang="en-US" altLang="en-US" sz="1477" b="1">
                  <a:latin typeface="Times New Roman" pitchFamily="18" charset="0"/>
                  <a:cs typeface="Times New Roman" pitchFamily="18" charset="0"/>
                </a:rPr>
                <a:t> Construction</a:t>
              </a:r>
            </a:p>
          </p:txBody>
        </p:sp>
        <p:sp>
          <p:nvSpPr>
            <p:cNvPr id="72724" name="AutoShape 20"/>
            <p:cNvSpPr>
              <a:spLocks noChangeArrowheads="1"/>
            </p:cNvSpPr>
            <p:nvPr/>
          </p:nvSpPr>
          <p:spPr bwMode="auto">
            <a:xfrm>
              <a:off x="1662193" y="3992563"/>
              <a:ext cx="1182386" cy="50482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2599" tIns="11300" rIns="22599" bIns="1130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477" b="1">
                  <a:latin typeface="Times New Roman" pitchFamily="18" charset="0"/>
                  <a:cs typeface="Times New Roman" pitchFamily="18" charset="0"/>
                </a:rPr>
                <a:t>Engineering</a:t>
              </a:r>
              <a:endParaRPr lang="en-US" altLang="en-US" sz="1477" b="1">
                <a:latin typeface="Times New Roman" pitchFamily="18" charset="0"/>
                <a:cs typeface="Times New Roman" pitchFamily="18" charset="0"/>
              </a:endParaRPr>
            </a:p>
          </p:txBody>
        </p:sp>
        <p:sp>
          <p:nvSpPr>
            <p:cNvPr id="72725" name="AutoShape 21"/>
            <p:cNvSpPr>
              <a:spLocks noChangeArrowheads="1"/>
            </p:cNvSpPr>
            <p:nvPr/>
          </p:nvSpPr>
          <p:spPr bwMode="auto">
            <a:xfrm>
              <a:off x="4249195" y="3989388"/>
              <a:ext cx="1162442" cy="50323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2599" tIns="11300" rIns="22599" bIns="1130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477" b="1">
                  <a:latin typeface="Times New Roman" pitchFamily="18" charset="0"/>
                  <a:cs typeface="Times New Roman" pitchFamily="18" charset="0"/>
                </a:rPr>
                <a:t>Management &amp;</a:t>
              </a:r>
            </a:p>
            <a:p>
              <a:pPr algn="ctr" eaLnBrk="1" hangingPunct="1">
                <a:spcBef>
                  <a:spcPct val="0"/>
                </a:spcBef>
                <a:buClrTx/>
                <a:buSzTx/>
                <a:buFontTx/>
                <a:buNone/>
              </a:pPr>
              <a:r>
                <a:rPr lang="en-GB" altLang="en-US" sz="1477" b="1">
                  <a:latin typeface="Times New Roman" pitchFamily="18" charset="0"/>
                  <a:cs typeface="Times New Roman" pitchFamily="18" charset="0"/>
                </a:rPr>
                <a:t>Controls</a:t>
              </a:r>
              <a:endParaRPr lang="en-US" altLang="en-US" sz="1477" b="1">
                <a:latin typeface="Times New Roman" pitchFamily="18" charset="0"/>
                <a:cs typeface="Times New Roman" pitchFamily="18" charset="0"/>
              </a:endParaRPr>
            </a:p>
          </p:txBody>
        </p:sp>
        <p:sp>
          <p:nvSpPr>
            <p:cNvPr id="72726" name="AutoShape 22"/>
            <p:cNvSpPr>
              <a:spLocks noChangeArrowheads="1"/>
            </p:cNvSpPr>
            <p:nvPr/>
          </p:nvSpPr>
          <p:spPr bwMode="auto">
            <a:xfrm>
              <a:off x="2957118" y="3998913"/>
              <a:ext cx="1162442" cy="50323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2599" tIns="11300" rIns="22599" bIns="1130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477" b="1">
                  <a:latin typeface="Times New Roman" pitchFamily="18" charset="0"/>
                  <a:cs typeface="Times New Roman" pitchFamily="18" charset="0"/>
                </a:rPr>
                <a:t>Procurement</a:t>
              </a:r>
              <a:endParaRPr lang="en-US" altLang="en-US" sz="1477" b="1">
                <a:latin typeface="Times New Roman" pitchFamily="18" charset="0"/>
                <a:cs typeface="Times New Roman" pitchFamily="18" charset="0"/>
              </a:endParaRPr>
            </a:p>
          </p:txBody>
        </p:sp>
        <p:sp>
          <p:nvSpPr>
            <p:cNvPr id="72727" name="Line 23"/>
            <p:cNvSpPr>
              <a:spLocks noChangeShapeType="1"/>
            </p:cNvSpPr>
            <p:nvPr/>
          </p:nvSpPr>
          <p:spPr bwMode="auto">
            <a:xfrm flipH="1">
              <a:off x="761870" y="3733801"/>
              <a:ext cx="4135500" cy="11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62"/>
            </a:p>
          </p:txBody>
        </p:sp>
        <p:sp>
          <p:nvSpPr>
            <p:cNvPr id="72728" name="Line 24"/>
            <p:cNvSpPr>
              <a:spLocks noChangeShapeType="1"/>
            </p:cNvSpPr>
            <p:nvPr/>
          </p:nvSpPr>
          <p:spPr bwMode="auto">
            <a:xfrm>
              <a:off x="766144" y="3709988"/>
              <a:ext cx="2849" cy="279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62"/>
            </a:p>
          </p:txBody>
        </p:sp>
        <p:sp>
          <p:nvSpPr>
            <p:cNvPr id="72729" name="Line 25"/>
            <p:cNvSpPr>
              <a:spLocks noChangeShapeType="1"/>
            </p:cNvSpPr>
            <p:nvPr/>
          </p:nvSpPr>
          <p:spPr bwMode="auto">
            <a:xfrm>
              <a:off x="3536915" y="3727451"/>
              <a:ext cx="1425" cy="2714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62"/>
            </a:p>
          </p:txBody>
        </p:sp>
        <p:sp>
          <p:nvSpPr>
            <p:cNvPr id="72730" name="Line 26"/>
            <p:cNvSpPr>
              <a:spLocks noChangeShapeType="1"/>
            </p:cNvSpPr>
            <p:nvPr/>
          </p:nvSpPr>
          <p:spPr bwMode="auto">
            <a:xfrm>
              <a:off x="4881700" y="3705226"/>
              <a:ext cx="1425" cy="279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62"/>
            </a:p>
          </p:txBody>
        </p:sp>
        <p:sp>
          <p:nvSpPr>
            <p:cNvPr id="72731" name="AutoShape 27"/>
            <p:cNvSpPr>
              <a:spLocks noChangeArrowheads="1"/>
            </p:cNvSpPr>
            <p:nvPr/>
          </p:nvSpPr>
          <p:spPr bwMode="auto">
            <a:xfrm>
              <a:off x="6552710" y="3055938"/>
              <a:ext cx="1049901" cy="5191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7227" tIns="13614" rIns="27227" bIns="13614"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477" b="1">
                  <a:latin typeface="Times New Roman" pitchFamily="18" charset="0"/>
                  <a:cs typeface="Times New Roman" pitchFamily="18" charset="0"/>
                </a:rPr>
                <a:t>Material</a:t>
              </a:r>
            </a:p>
            <a:p>
              <a:pPr algn="ctr" eaLnBrk="1" hangingPunct="1">
                <a:spcBef>
                  <a:spcPct val="0"/>
                </a:spcBef>
                <a:buClrTx/>
                <a:buSzTx/>
                <a:buFontTx/>
                <a:buNone/>
              </a:pPr>
              <a:r>
                <a:rPr lang="en-GB" altLang="en-US" sz="1477" b="1">
                  <a:latin typeface="Times New Roman" pitchFamily="18" charset="0"/>
                  <a:cs typeface="Times New Roman" pitchFamily="18" charset="0"/>
                </a:rPr>
                <a:t> Supply</a:t>
              </a:r>
              <a:endParaRPr lang="en-US" altLang="en-US" sz="1477" b="1">
                <a:latin typeface="Times New Roman" pitchFamily="18" charset="0"/>
                <a:cs typeface="Times New Roman" pitchFamily="18" charset="0"/>
              </a:endParaRPr>
            </a:p>
          </p:txBody>
        </p:sp>
        <p:sp>
          <p:nvSpPr>
            <p:cNvPr id="72732" name="Line 2"/>
            <p:cNvSpPr>
              <a:spLocks noChangeShapeType="1"/>
            </p:cNvSpPr>
            <p:nvPr/>
          </p:nvSpPr>
          <p:spPr bwMode="auto">
            <a:xfrm>
              <a:off x="2439988" y="3644900"/>
              <a:ext cx="0" cy="2889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62"/>
            </a:p>
          </p:txBody>
        </p:sp>
      </p:grpSp>
      <p:sp>
        <p:nvSpPr>
          <p:cNvPr id="29" name="Text Box 2">
            <a:extLst>
              <a:ext uri="{FF2B5EF4-FFF2-40B4-BE49-F238E27FC236}">
                <a16:creationId xmlns:a16="http://schemas.microsoft.com/office/drawing/2014/main" id="{D0815E91-FEE7-4BDB-BAAD-9F8EA49104EB}"/>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4057895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55"/>
          <p:cNvGrpSpPr>
            <a:grpSpLocks/>
          </p:cNvGrpSpPr>
          <p:nvPr/>
        </p:nvGrpSpPr>
        <p:grpSpPr bwMode="auto">
          <a:xfrm>
            <a:off x="4397" y="896816"/>
            <a:ext cx="9139603" cy="5096608"/>
            <a:chOff x="4763" y="574675"/>
            <a:chExt cx="9139237" cy="5521326"/>
          </a:xfrm>
        </p:grpSpPr>
        <p:cxnSp>
          <p:nvCxnSpPr>
            <p:cNvPr id="73732" name="_s4100"/>
            <p:cNvCxnSpPr>
              <a:cxnSpLocks noChangeShapeType="1"/>
              <a:stCxn id="73782" idx="1"/>
              <a:endCxn id="73780" idx="2"/>
            </p:cNvCxnSpPr>
            <p:nvPr/>
          </p:nvCxnSpPr>
          <p:spPr bwMode="auto">
            <a:xfrm rot="10800000">
              <a:off x="668338" y="2868613"/>
              <a:ext cx="125413" cy="94773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33" name="_s4101"/>
            <p:cNvCxnSpPr>
              <a:cxnSpLocks noChangeShapeType="1"/>
              <a:stCxn id="73781" idx="1"/>
              <a:endCxn id="73780" idx="2"/>
            </p:cNvCxnSpPr>
            <p:nvPr/>
          </p:nvCxnSpPr>
          <p:spPr bwMode="auto">
            <a:xfrm rot="10800000">
              <a:off x="668338" y="2868613"/>
              <a:ext cx="125413" cy="47307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34" name="_s4102"/>
            <p:cNvCxnSpPr>
              <a:cxnSpLocks noChangeShapeType="1"/>
              <a:stCxn id="73780" idx="0"/>
              <a:endCxn id="73759" idx="2"/>
            </p:cNvCxnSpPr>
            <p:nvPr/>
          </p:nvCxnSpPr>
          <p:spPr bwMode="auto">
            <a:xfrm rot="-5400000">
              <a:off x="1976438" y="866775"/>
              <a:ext cx="227013" cy="2844800"/>
            </a:xfrm>
            <a:prstGeom prst="bentConnector3">
              <a:avLst>
                <a:gd name="adj1" fmla="val 4964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35" name="_s4103"/>
            <p:cNvCxnSpPr>
              <a:cxnSpLocks noChangeShapeType="1"/>
              <a:stCxn id="73779" idx="1"/>
              <a:endCxn id="73777" idx="2"/>
            </p:cNvCxnSpPr>
            <p:nvPr/>
          </p:nvCxnSpPr>
          <p:spPr bwMode="auto">
            <a:xfrm rot="10800000">
              <a:off x="6523038" y="3748088"/>
              <a:ext cx="122238" cy="57943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36" name="_s4104"/>
            <p:cNvCxnSpPr>
              <a:cxnSpLocks noChangeShapeType="1"/>
              <a:stCxn id="73778" idx="1"/>
              <a:endCxn id="73777" idx="2"/>
            </p:cNvCxnSpPr>
            <p:nvPr/>
          </p:nvCxnSpPr>
          <p:spPr bwMode="auto">
            <a:xfrm rot="10800000">
              <a:off x="6523038" y="3748088"/>
              <a:ext cx="122238" cy="277813"/>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37" name="_s4105"/>
            <p:cNvCxnSpPr>
              <a:cxnSpLocks noChangeShapeType="1"/>
              <a:stCxn id="73777" idx="1"/>
              <a:endCxn id="73768" idx="2"/>
            </p:cNvCxnSpPr>
            <p:nvPr/>
          </p:nvCxnSpPr>
          <p:spPr bwMode="auto">
            <a:xfrm rot="10800000">
              <a:off x="5638800" y="2808288"/>
              <a:ext cx="168275" cy="73660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38" name="_s4106"/>
            <p:cNvCxnSpPr>
              <a:cxnSpLocks noChangeShapeType="1"/>
              <a:stCxn id="73776" idx="1"/>
              <a:endCxn id="73768" idx="2"/>
            </p:cNvCxnSpPr>
            <p:nvPr/>
          </p:nvCxnSpPr>
          <p:spPr bwMode="auto">
            <a:xfrm rot="10800000">
              <a:off x="5638800" y="2808288"/>
              <a:ext cx="168275" cy="265113"/>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39" name="_s4107"/>
            <p:cNvCxnSpPr>
              <a:cxnSpLocks noChangeShapeType="1"/>
              <a:stCxn id="73775" idx="1"/>
              <a:endCxn id="73767" idx="2"/>
            </p:cNvCxnSpPr>
            <p:nvPr/>
          </p:nvCxnSpPr>
          <p:spPr bwMode="auto">
            <a:xfrm rot="10800000">
              <a:off x="3567113" y="2808288"/>
              <a:ext cx="206375" cy="3084513"/>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40" name="_s4108"/>
            <p:cNvCxnSpPr>
              <a:cxnSpLocks noChangeShapeType="1"/>
              <a:stCxn id="73774" idx="1"/>
              <a:endCxn id="73767" idx="2"/>
            </p:cNvCxnSpPr>
            <p:nvPr/>
          </p:nvCxnSpPr>
          <p:spPr bwMode="auto">
            <a:xfrm rot="10800000">
              <a:off x="3567113" y="2808288"/>
              <a:ext cx="206375" cy="2614613"/>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41" name="_s4109"/>
            <p:cNvCxnSpPr>
              <a:cxnSpLocks noChangeShapeType="1"/>
              <a:stCxn id="73773" idx="1"/>
              <a:endCxn id="73767" idx="2"/>
            </p:cNvCxnSpPr>
            <p:nvPr/>
          </p:nvCxnSpPr>
          <p:spPr bwMode="auto">
            <a:xfrm rot="10800000">
              <a:off x="3567113" y="2808288"/>
              <a:ext cx="206375" cy="2144713"/>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42" name="_s4110"/>
            <p:cNvCxnSpPr>
              <a:cxnSpLocks noChangeShapeType="1"/>
              <a:stCxn id="73772" idx="1"/>
              <a:endCxn id="73767" idx="2"/>
            </p:cNvCxnSpPr>
            <p:nvPr/>
          </p:nvCxnSpPr>
          <p:spPr bwMode="auto">
            <a:xfrm rot="10800000">
              <a:off x="3567113" y="2808288"/>
              <a:ext cx="206375" cy="1674813"/>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43" name="_s4111"/>
            <p:cNvCxnSpPr>
              <a:cxnSpLocks noChangeShapeType="1"/>
              <a:stCxn id="73771" idx="1"/>
              <a:endCxn id="73767" idx="2"/>
            </p:cNvCxnSpPr>
            <p:nvPr/>
          </p:nvCxnSpPr>
          <p:spPr bwMode="auto">
            <a:xfrm rot="10800000">
              <a:off x="3567113" y="2808288"/>
              <a:ext cx="206375" cy="1204913"/>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44" name="_s4112"/>
            <p:cNvCxnSpPr>
              <a:cxnSpLocks noChangeShapeType="1"/>
              <a:stCxn id="73770" idx="1"/>
              <a:endCxn id="73767" idx="2"/>
            </p:cNvCxnSpPr>
            <p:nvPr/>
          </p:nvCxnSpPr>
          <p:spPr bwMode="auto">
            <a:xfrm rot="10800000">
              <a:off x="3567113" y="2808288"/>
              <a:ext cx="206375" cy="735013"/>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45" name="_s4113"/>
            <p:cNvCxnSpPr>
              <a:cxnSpLocks noChangeShapeType="1"/>
              <a:stCxn id="73769" idx="1"/>
              <a:endCxn id="73767" idx="2"/>
            </p:cNvCxnSpPr>
            <p:nvPr/>
          </p:nvCxnSpPr>
          <p:spPr bwMode="auto">
            <a:xfrm rot="10800000">
              <a:off x="3567113" y="2808288"/>
              <a:ext cx="206375" cy="265113"/>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46" name="_s4114"/>
            <p:cNvCxnSpPr>
              <a:cxnSpLocks noChangeShapeType="1"/>
              <a:stCxn id="73768" idx="0"/>
              <a:endCxn id="73759" idx="2"/>
            </p:cNvCxnSpPr>
            <p:nvPr/>
          </p:nvCxnSpPr>
          <p:spPr bwMode="auto">
            <a:xfrm rot="5400000" flipH="1">
              <a:off x="4460875" y="1227138"/>
              <a:ext cx="231775" cy="2125663"/>
            </a:xfrm>
            <a:prstGeom prst="bentConnector3">
              <a:avLst>
                <a:gd name="adj1" fmla="val 49315"/>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47" name="_s4115"/>
            <p:cNvCxnSpPr>
              <a:cxnSpLocks noChangeShapeType="1"/>
              <a:stCxn id="73767" idx="0"/>
              <a:endCxn id="73759" idx="2"/>
            </p:cNvCxnSpPr>
            <p:nvPr/>
          </p:nvCxnSpPr>
          <p:spPr bwMode="auto">
            <a:xfrm rot="5400000" flipH="1">
              <a:off x="3424238" y="2263775"/>
              <a:ext cx="231775" cy="52388"/>
            </a:xfrm>
            <a:prstGeom prst="bentConnector3">
              <a:avLst>
                <a:gd name="adj1" fmla="val 49315"/>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48" name="_s4116"/>
            <p:cNvCxnSpPr>
              <a:cxnSpLocks noChangeShapeType="1"/>
              <a:stCxn id="73766" idx="0"/>
              <a:endCxn id="73759" idx="2"/>
            </p:cNvCxnSpPr>
            <p:nvPr/>
          </p:nvCxnSpPr>
          <p:spPr bwMode="auto">
            <a:xfrm rot="-5400000">
              <a:off x="2720975" y="1614488"/>
              <a:ext cx="231775" cy="1352550"/>
            </a:xfrm>
            <a:prstGeom prst="bentConnector3">
              <a:avLst>
                <a:gd name="adj1" fmla="val 49315"/>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49" name="_s4117"/>
            <p:cNvCxnSpPr>
              <a:cxnSpLocks noChangeShapeType="1"/>
            </p:cNvCxnSpPr>
            <p:nvPr/>
          </p:nvCxnSpPr>
          <p:spPr bwMode="auto">
            <a:xfrm rot="10800000">
              <a:off x="7681913" y="2184400"/>
              <a:ext cx="100013" cy="227647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50" name="_s4118"/>
            <p:cNvCxnSpPr>
              <a:cxnSpLocks noChangeShapeType="1"/>
            </p:cNvCxnSpPr>
            <p:nvPr/>
          </p:nvCxnSpPr>
          <p:spPr bwMode="auto">
            <a:xfrm rot="10800000">
              <a:off x="7681913" y="2184400"/>
              <a:ext cx="100013" cy="181292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51" name="_s4119"/>
            <p:cNvCxnSpPr>
              <a:cxnSpLocks noChangeShapeType="1"/>
            </p:cNvCxnSpPr>
            <p:nvPr/>
          </p:nvCxnSpPr>
          <p:spPr bwMode="auto">
            <a:xfrm rot="10800000">
              <a:off x="7681913" y="2184400"/>
              <a:ext cx="100013" cy="134937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52" name="_s4120"/>
            <p:cNvCxnSpPr>
              <a:cxnSpLocks noChangeShapeType="1"/>
            </p:cNvCxnSpPr>
            <p:nvPr/>
          </p:nvCxnSpPr>
          <p:spPr bwMode="auto">
            <a:xfrm rot="10800000">
              <a:off x="7681913" y="2184400"/>
              <a:ext cx="100013" cy="88582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53" name="_s4121"/>
            <p:cNvCxnSpPr>
              <a:cxnSpLocks noChangeShapeType="1"/>
            </p:cNvCxnSpPr>
            <p:nvPr/>
          </p:nvCxnSpPr>
          <p:spPr bwMode="auto">
            <a:xfrm rot="10800000">
              <a:off x="7681913" y="2184400"/>
              <a:ext cx="100013" cy="423863"/>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54" name="_s4122"/>
            <p:cNvCxnSpPr>
              <a:cxnSpLocks noChangeShapeType="1"/>
            </p:cNvCxnSpPr>
            <p:nvPr/>
          </p:nvCxnSpPr>
          <p:spPr bwMode="auto">
            <a:xfrm rot="5400000" flipH="1">
              <a:off x="6097588" y="496888"/>
              <a:ext cx="239713" cy="294957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55" name="_s4123"/>
            <p:cNvCxnSpPr>
              <a:cxnSpLocks noChangeShapeType="1"/>
            </p:cNvCxnSpPr>
            <p:nvPr/>
          </p:nvCxnSpPr>
          <p:spPr bwMode="auto">
            <a:xfrm rot="-5400000">
              <a:off x="4100513" y="1258888"/>
              <a:ext cx="228600" cy="1185863"/>
            </a:xfrm>
            <a:prstGeom prst="bentConnector3">
              <a:avLst>
                <a:gd name="adj1" fmla="val 4965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3756" name="_s4124"/>
            <p:cNvCxnSpPr>
              <a:cxnSpLocks noChangeShapeType="1"/>
              <a:stCxn id="73758" idx="0"/>
              <a:endCxn id="73757" idx="2"/>
            </p:cNvCxnSpPr>
            <p:nvPr/>
          </p:nvCxnSpPr>
          <p:spPr bwMode="auto">
            <a:xfrm rot="-5400000">
              <a:off x="4762500" y="1417638"/>
              <a:ext cx="87313"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73757" name="_s4125"/>
            <p:cNvSpPr>
              <a:spLocks noChangeArrowheads="1"/>
            </p:cNvSpPr>
            <p:nvPr/>
          </p:nvSpPr>
          <p:spPr bwMode="auto">
            <a:xfrm>
              <a:off x="2311400" y="574675"/>
              <a:ext cx="4989513" cy="7985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591" tIns="797" rIns="1591" bIns="79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754" b="1">
                  <a:latin typeface="Times New Roman" pitchFamily="18" charset="0"/>
                  <a:cs typeface="Times New Roman" pitchFamily="18" charset="0"/>
                </a:rPr>
                <a:t>WORK BREAKDOWN STRUCTURE</a:t>
              </a:r>
            </a:p>
            <a:p>
              <a:pPr algn="ctr" eaLnBrk="1" hangingPunct="1">
                <a:spcBef>
                  <a:spcPct val="0"/>
                </a:spcBef>
                <a:buClrTx/>
                <a:buSzTx/>
                <a:buFontTx/>
                <a:buNone/>
              </a:pPr>
              <a:r>
                <a:rPr lang="en-GB" altLang="en-US" sz="1754" b="1">
                  <a:latin typeface="Times New Roman" pitchFamily="18" charset="0"/>
                  <a:cs typeface="Times New Roman" pitchFamily="18" charset="0"/>
                </a:rPr>
                <a:t>LINEAR ALKYL BENZENE PROJECT (LAB)</a:t>
              </a:r>
              <a:endParaRPr lang="en-US" altLang="en-US" sz="1754" b="1">
                <a:latin typeface="Times New Roman" pitchFamily="18" charset="0"/>
                <a:cs typeface="Times New Roman" pitchFamily="18" charset="0"/>
              </a:endParaRPr>
            </a:p>
          </p:txBody>
        </p:sp>
        <p:sp>
          <p:nvSpPr>
            <p:cNvPr id="73758" name="_s4126"/>
            <p:cNvSpPr>
              <a:spLocks noChangeArrowheads="1"/>
            </p:cNvSpPr>
            <p:nvPr/>
          </p:nvSpPr>
          <p:spPr bwMode="auto">
            <a:xfrm>
              <a:off x="4289425" y="1460500"/>
              <a:ext cx="1031875" cy="2682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82710" tIns="91356" rIns="182710" bIns="91356"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385" b="1">
                  <a:latin typeface="Times New Roman" pitchFamily="18" charset="0"/>
                  <a:cs typeface="Times New Roman" pitchFamily="18" charset="0"/>
                </a:rPr>
                <a:t>PHASE I</a:t>
              </a:r>
              <a:endParaRPr lang="en-US" altLang="en-US" sz="1385" b="1">
                <a:latin typeface="Times New Roman" pitchFamily="18" charset="0"/>
                <a:cs typeface="Times New Roman" pitchFamily="18" charset="0"/>
              </a:endParaRPr>
            </a:p>
          </p:txBody>
        </p:sp>
        <p:sp>
          <p:nvSpPr>
            <p:cNvPr id="73759" name="_s4127"/>
            <p:cNvSpPr>
              <a:spLocks noChangeArrowheads="1"/>
            </p:cNvSpPr>
            <p:nvPr/>
          </p:nvSpPr>
          <p:spPr bwMode="auto">
            <a:xfrm>
              <a:off x="2743200" y="1905000"/>
              <a:ext cx="1539875" cy="26987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82710" tIns="91356" rIns="182710" bIns="91356"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200" b="1">
                  <a:latin typeface="Times New Roman" pitchFamily="18" charset="0"/>
                  <a:cs typeface="Times New Roman" pitchFamily="18" charset="0"/>
                </a:rPr>
                <a:t>Professional Services</a:t>
              </a:r>
              <a:endParaRPr lang="en-US" altLang="en-US" sz="1200" b="1">
                <a:latin typeface="Times New Roman" pitchFamily="18" charset="0"/>
                <a:cs typeface="Times New Roman" pitchFamily="18" charset="0"/>
              </a:endParaRPr>
            </a:p>
          </p:txBody>
        </p:sp>
        <p:sp>
          <p:nvSpPr>
            <p:cNvPr id="73760" name="_s4128"/>
            <p:cNvSpPr>
              <a:spLocks noChangeArrowheads="1"/>
            </p:cNvSpPr>
            <p:nvPr/>
          </p:nvSpPr>
          <p:spPr bwMode="auto">
            <a:xfrm>
              <a:off x="7029450" y="1966913"/>
              <a:ext cx="1328738" cy="2174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82710" tIns="91356" rIns="182710" bIns="91356"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200" b="1">
                  <a:latin typeface="Times New Roman" pitchFamily="18" charset="0"/>
                  <a:cs typeface="Times New Roman" pitchFamily="18" charset="0"/>
                </a:rPr>
                <a:t>Early Construction</a:t>
              </a:r>
              <a:endParaRPr lang="en-US" altLang="en-US" sz="1200" b="1">
                <a:latin typeface="Times New Roman" pitchFamily="18" charset="0"/>
                <a:cs typeface="Times New Roman" pitchFamily="18" charset="0"/>
              </a:endParaRPr>
            </a:p>
          </p:txBody>
        </p:sp>
        <p:sp>
          <p:nvSpPr>
            <p:cNvPr id="73761" name="_s4129"/>
            <p:cNvSpPr>
              <a:spLocks noChangeArrowheads="1"/>
            </p:cNvSpPr>
            <p:nvPr/>
          </p:nvSpPr>
          <p:spPr bwMode="auto">
            <a:xfrm>
              <a:off x="7791450" y="2438400"/>
              <a:ext cx="1352550" cy="401638"/>
            </a:xfrm>
            <a:prstGeom prst="roundRect">
              <a:avLst>
                <a:gd name="adj" fmla="val 16667"/>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82710" tIns="91356" rIns="182710" bIns="91356"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200" b="1">
                  <a:latin typeface="Times New Roman" pitchFamily="18" charset="0"/>
                  <a:cs typeface="Times New Roman" pitchFamily="18" charset="0"/>
                </a:rPr>
                <a:t>Piles (Tanks &amp; Non</a:t>
              </a:r>
            </a:p>
            <a:p>
              <a:pPr algn="ctr" eaLnBrk="1" hangingPunct="1">
                <a:spcBef>
                  <a:spcPct val="0"/>
                </a:spcBef>
                <a:buClrTx/>
                <a:buSzTx/>
                <a:buFontTx/>
                <a:buNone/>
              </a:pPr>
              <a:r>
                <a:rPr lang="en-GB" altLang="en-US" sz="1200" b="1">
                  <a:latin typeface="Times New Roman" pitchFamily="18" charset="0"/>
                  <a:cs typeface="Times New Roman" pitchFamily="18" charset="0"/>
                </a:rPr>
                <a:t>Industrial Buildings)</a:t>
              </a:r>
              <a:endParaRPr lang="en-US" altLang="en-US" sz="1200" b="1">
                <a:latin typeface="Times New Roman" pitchFamily="18" charset="0"/>
                <a:cs typeface="Times New Roman" pitchFamily="18" charset="0"/>
              </a:endParaRPr>
            </a:p>
          </p:txBody>
        </p:sp>
        <p:sp>
          <p:nvSpPr>
            <p:cNvPr id="73762" name="_s4130"/>
            <p:cNvSpPr>
              <a:spLocks noChangeArrowheads="1"/>
            </p:cNvSpPr>
            <p:nvPr/>
          </p:nvSpPr>
          <p:spPr bwMode="auto">
            <a:xfrm>
              <a:off x="7791450" y="2870200"/>
              <a:ext cx="1230313" cy="40163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82710" tIns="91356" rIns="182710" bIns="91356"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385" b="1">
                  <a:latin typeface="Times New Roman" pitchFamily="18" charset="0"/>
                  <a:cs typeface="Times New Roman" pitchFamily="18" charset="0"/>
                </a:rPr>
                <a:t>Storage Tanks</a:t>
              </a:r>
              <a:endParaRPr lang="en-US" altLang="en-US" sz="1385" b="1">
                <a:latin typeface="Times New Roman" pitchFamily="18" charset="0"/>
                <a:cs typeface="Times New Roman" pitchFamily="18" charset="0"/>
              </a:endParaRPr>
            </a:p>
          </p:txBody>
        </p:sp>
        <p:sp>
          <p:nvSpPr>
            <p:cNvPr id="73763" name="_s4131"/>
            <p:cNvSpPr>
              <a:spLocks noChangeArrowheads="1"/>
            </p:cNvSpPr>
            <p:nvPr/>
          </p:nvSpPr>
          <p:spPr bwMode="auto">
            <a:xfrm>
              <a:off x="7791450" y="3333750"/>
              <a:ext cx="1230313" cy="39687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82710" tIns="91356" rIns="182710" bIns="91356"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385" b="1">
                  <a:latin typeface="Times New Roman" pitchFamily="18" charset="0"/>
                  <a:cs typeface="Times New Roman" pitchFamily="18" charset="0"/>
                </a:rPr>
                <a:t>Fence</a:t>
              </a:r>
              <a:endParaRPr lang="en-US" altLang="en-US" sz="1385" b="1">
                <a:latin typeface="Times New Roman" pitchFamily="18" charset="0"/>
                <a:cs typeface="Times New Roman" pitchFamily="18" charset="0"/>
              </a:endParaRPr>
            </a:p>
          </p:txBody>
        </p:sp>
        <p:sp>
          <p:nvSpPr>
            <p:cNvPr id="73764" name="_s4132"/>
            <p:cNvSpPr>
              <a:spLocks noChangeArrowheads="1"/>
            </p:cNvSpPr>
            <p:nvPr/>
          </p:nvSpPr>
          <p:spPr bwMode="auto">
            <a:xfrm>
              <a:off x="7791450" y="3829050"/>
              <a:ext cx="1230313" cy="40163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82710" tIns="91356" rIns="182710" bIns="91356"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385" b="1">
                  <a:latin typeface="Times New Roman" pitchFamily="18" charset="0"/>
                  <a:cs typeface="Times New Roman" pitchFamily="18" charset="0"/>
                </a:rPr>
                <a:t>Non Industrial</a:t>
              </a:r>
            </a:p>
            <a:p>
              <a:pPr algn="ctr" eaLnBrk="1" hangingPunct="1">
                <a:spcBef>
                  <a:spcPct val="0"/>
                </a:spcBef>
                <a:buClrTx/>
                <a:buSzTx/>
                <a:buFontTx/>
                <a:buNone/>
              </a:pPr>
              <a:r>
                <a:rPr lang="en-GB" altLang="en-US" sz="1385" b="1">
                  <a:latin typeface="Times New Roman" pitchFamily="18" charset="0"/>
                  <a:cs typeface="Times New Roman" pitchFamily="18" charset="0"/>
                </a:rPr>
                <a:t> Buildings</a:t>
              </a:r>
              <a:endParaRPr lang="en-US" altLang="en-US" sz="1385" b="1">
                <a:latin typeface="Times New Roman" pitchFamily="18" charset="0"/>
                <a:cs typeface="Times New Roman" pitchFamily="18" charset="0"/>
              </a:endParaRPr>
            </a:p>
          </p:txBody>
        </p:sp>
        <p:sp>
          <p:nvSpPr>
            <p:cNvPr id="73765" name="_s4133"/>
            <p:cNvSpPr>
              <a:spLocks noChangeArrowheads="1"/>
            </p:cNvSpPr>
            <p:nvPr/>
          </p:nvSpPr>
          <p:spPr bwMode="auto">
            <a:xfrm>
              <a:off x="7791450" y="4260850"/>
              <a:ext cx="1352550" cy="40163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82710" tIns="91356" rIns="182710" bIns="91356"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385" b="1">
                  <a:latin typeface="Times New Roman" pitchFamily="18" charset="0"/>
                  <a:cs typeface="Times New Roman" pitchFamily="18" charset="0"/>
                </a:rPr>
                <a:t>Site Levelling and</a:t>
              </a:r>
            </a:p>
            <a:p>
              <a:pPr algn="ctr" eaLnBrk="1" hangingPunct="1">
                <a:spcBef>
                  <a:spcPct val="0"/>
                </a:spcBef>
                <a:buClrTx/>
                <a:buSzTx/>
                <a:buFontTx/>
                <a:buNone/>
              </a:pPr>
              <a:r>
                <a:rPr lang="en-GB" altLang="en-US" sz="1015" b="1">
                  <a:latin typeface="Times New Roman" pitchFamily="18" charset="0"/>
                  <a:cs typeface="Times New Roman" pitchFamily="18" charset="0"/>
                </a:rPr>
                <a:t>Rough Grading</a:t>
              </a:r>
              <a:endParaRPr lang="en-US" altLang="en-US" sz="1015" b="1">
                <a:latin typeface="Times New Roman" pitchFamily="18" charset="0"/>
                <a:cs typeface="Times New Roman" pitchFamily="18" charset="0"/>
              </a:endParaRPr>
            </a:p>
          </p:txBody>
        </p:sp>
        <p:sp>
          <p:nvSpPr>
            <p:cNvPr id="73766" name="_s4134"/>
            <p:cNvSpPr>
              <a:spLocks noChangeArrowheads="1"/>
            </p:cNvSpPr>
            <p:nvPr/>
          </p:nvSpPr>
          <p:spPr bwMode="auto">
            <a:xfrm>
              <a:off x="1500188" y="2406650"/>
              <a:ext cx="1319213" cy="40163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82710" tIns="91356" rIns="182710" bIns="91356"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200" b="1">
                  <a:latin typeface="Times New Roman" pitchFamily="18" charset="0"/>
                  <a:cs typeface="Times New Roman" pitchFamily="18" charset="0"/>
                </a:rPr>
                <a:t>Technology/License</a:t>
              </a:r>
            </a:p>
            <a:p>
              <a:pPr algn="ctr" eaLnBrk="1" hangingPunct="1">
                <a:spcBef>
                  <a:spcPct val="0"/>
                </a:spcBef>
                <a:buClrTx/>
                <a:buSzTx/>
                <a:buFontTx/>
                <a:buNone/>
              </a:pPr>
              <a:r>
                <a:rPr lang="en-GB" altLang="en-US" sz="1200" b="1">
                  <a:latin typeface="Times New Roman" pitchFamily="18" charset="0"/>
                  <a:cs typeface="Times New Roman" pitchFamily="18" charset="0"/>
                </a:rPr>
                <a:t>Selection</a:t>
              </a:r>
              <a:endParaRPr lang="en-US" altLang="en-US" sz="1200" b="1">
                <a:latin typeface="Times New Roman" pitchFamily="18" charset="0"/>
                <a:cs typeface="Times New Roman" pitchFamily="18" charset="0"/>
              </a:endParaRPr>
            </a:p>
          </p:txBody>
        </p:sp>
        <p:sp>
          <p:nvSpPr>
            <p:cNvPr id="73767" name="_s4135"/>
            <p:cNvSpPr>
              <a:spLocks noChangeArrowheads="1"/>
            </p:cNvSpPr>
            <p:nvPr/>
          </p:nvSpPr>
          <p:spPr bwMode="auto">
            <a:xfrm>
              <a:off x="3019425" y="2406650"/>
              <a:ext cx="1092200" cy="40163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82710" tIns="91356" rIns="182710" bIns="91356"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385" b="1">
                  <a:latin typeface="Times New Roman" pitchFamily="18" charset="0"/>
                  <a:cs typeface="Times New Roman" pitchFamily="18" charset="0"/>
                </a:rPr>
                <a:t>Engineering</a:t>
              </a:r>
              <a:endParaRPr lang="en-US" altLang="en-US" sz="1385" b="1">
                <a:latin typeface="Times New Roman" pitchFamily="18" charset="0"/>
                <a:cs typeface="Times New Roman" pitchFamily="18" charset="0"/>
              </a:endParaRPr>
            </a:p>
          </p:txBody>
        </p:sp>
        <p:sp>
          <p:nvSpPr>
            <p:cNvPr id="73768" name="_s4136"/>
            <p:cNvSpPr>
              <a:spLocks noChangeArrowheads="1"/>
            </p:cNvSpPr>
            <p:nvPr/>
          </p:nvSpPr>
          <p:spPr bwMode="auto">
            <a:xfrm>
              <a:off x="4851400" y="2406650"/>
              <a:ext cx="1573213" cy="40163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82710" tIns="91356" rIns="182710" bIns="91356"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385" b="1">
                  <a:latin typeface="Times New Roman" pitchFamily="18" charset="0"/>
                  <a:cs typeface="Times New Roman" pitchFamily="18" charset="0"/>
                </a:rPr>
                <a:t>Procurement</a:t>
              </a:r>
            </a:p>
            <a:p>
              <a:pPr algn="ctr" eaLnBrk="1" hangingPunct="1">
                <a:spcBef>
                  <a:spcPct val="0"/>
                </a:spcBef>
                <a:buClrTx/>
                <a:buSzTx/>
                <a:buFontTx/>
                <a:buNone/>
              </a:pPr>
              <a:r>
                <a:rPr lang="en-GB" altLang="en-US" sz="1385" b="1">
                  <a:latin typeface="Times New Roman" pitchFamily="18" charset="0"/>
                  <a:cs typeface="Times New Roman" pitchFamily="18" charset="0"/>
                </a:rPr>
                <a:t> Services</a:t>
              </a:r>
              <a:endParaRPr lang="en-US" altLang="en-US" sz="1385" b="1">
                <a:latin typeface="Times New Roman" pitchFamily="18" charset="0"/>
                <a:cs typeface="Times New Roman" pitchFamily="18" charset="0"/>
              </a:endParaRPr>
            </a:p>
          </p:txBody>
        </p:sp>
        <p:sp>
          <p:nvSpPr>
            <p:cNvPr id="73769" name="_s4137"/>
            <p:cNvSpPr>
              <a:spLocks noChangeArrowheads="1"/>
            </p:cNvSpPr>
            <p:nvPr/>
          </p:nvSpPr>
          <p:spPr bwMode="auto">
            <a:xfrm>
              <a:off x="3773488" y="2870200"/>
              <a:ext cx="1339850" cy="4079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82710" tIns="91356" rIns="182710" bIns="91356"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385" b="1">
                  <a:latin typeface="Times New Roman" pitchFamily="18" charset="0"/>
                  <a:cs typeface="Times New Roman" pitchFamily="18" charset="0"/>
                </a:rPr>
                <a:t>Process</a:t>
              </a:r>
              <a:endParaRPr lang="en-US" altLang="en-US" sz="1385" b="1">
                <a:latin typeface="Times New Roman" pitchFamily="18" charset="0"/>
                <a:cs typeface="Times New Roman" pitchFamily="18" charset="0"/>
              </a:endParaRPr>
            </a:p>
          </p:txBody>
        </p:sp>
        <p:sp>
          <p:nvSpPr>
            <p:cNvPr id="73770" name="_s4138"/>
            <p:cNvSpPr>
              <a:spLocks noChangeArrowheads="1"/>
            </p:cNvSpPr>
            <p:nvPr/>
          </p:nvSpPr>
          <p:spPr bwMode="auto">
            <a:xfrm>
              <a:off x="3773488" y="3340100"/>
              <a:ext cx="1339850" cy="4079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82710" tIns="91356" rIns="182710" bIns="91356"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385" b="1">
                  <a:latin typeface="Times New Roman" pitchFamily="18" charset="0"/>
                  <a:cs typeface="Times New Roman" pitchFamily="18" charset="0"/>
                </a:rPr>
                <a:t>Piping</a:t>
              </a:r>
              <a:endParaRPr lang="en-US" altLang="en-US" sz="1385" b="1">
                <a:latin typeface="Times New Roman" pitchFamily="18" charset="0"/>
                <a:cs typeface="Times New Roman" pitchFamily="18" charset="0"/>
              </a:endParaRPr>
            </a:p>
          </p:txBody>
        </p:sp>
        <p:sp>
          <p:nvSpPr>
            <p:cNvPr id="73771" name="_s4139"/>
            <p:cNvSpPr>
              <a:spLocks noChangeArrowheads="1"/>
            </p:cNvSpPr>
            <p:nvPr/>
          </p:nvSpPr>
          <p:spPr bwMode="auto">
            <a:xfrm>
              <a:off x="3773488" y="3810000"/>
              <a:ext cx="1339850" cy="4079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00785" tIns="100391" rIns="200785" bIns="100391"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385" b="1">
                  <a:latin typeface="Times New Roman" pitchFamily="18" charset="0"/>
                  <a:cs typeface="Times New Roman" pitchFamily="18" charset="0"/>
                </a:rPr>
                <a:t>Mechanical</a:t>
              </a:r>
              <a:endParaRPr lang="en-US" altLang="en-US" sz="1385" b="1">
                <a:latin typeface="Times New Roman" pitchFamily="18" charset="0"/>
                <a:cs typeface="Times New Roman" pitchFamily="18" charset="0"/>
              </a:endParaRPr>
            </a:p>
          </p:txBody>
        </p:sp>
        <p:sp>
          <p:nvSpPr>
            <p:cNvPr id="73772" name="_s4140"/>
            <p:cNvSpPr>
              <a:spLocks noChangeArrowheads="1"/>
            </p:cNvSpPr>
            <p:nvPr/>
          </p:nvSpPr>
          <p:spPr bwMode="auto">
            <a:xfrm>
              <a:off x="3773488" y="4278313"/>
              <a:ext cx="1339850" cy="4079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00785" tIns="100391" rIns="200785" bIns="100391"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385" b="1">
                  <a:latin typeface="Times New Roman" pitchFamily="18" charset="0"/>
                  <a:cs typeface="Times New Roman" pitchFamily="18" charset="0"/>
                </a:rPr>
                <a:t>Civil</a:t>
              </a:r>
              <a:endParaRPr lang="en-US" altLang="en-US" sz="1385" b="1">
                <a:latin typeface="Times New Roman" pitchFamily="18" charset="0"/>
                <a:cs typeface="Times New Roman" pitchFamily="18" charset="0"/>
              </a:endParaRPr>
            </a:p>
          </p:txBody>
        </p:sp>
        <p:sp>
          <p:nvSpPr>
            <p:cNvPr id="73773" name="_s4141"/>
            <p:cNvSpPr>
              <a:spLocks noChangeArrowheads="1"/>
            </p:cNvSpPr>
            <p:nvPr/>
          </p:nvSpPr>
          <p:spPr bwMode="auto">
            <a:xfrm>
              <a:off x="3773488" y="4748213"/>
              <a:ext cx="1339850" cy="4079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00785" tIns="100391" rIns="200785" bIns="100391"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385" b="1">
                  <a:latin typeface="Times New Roman" pitchFamily="18" charset="0"/>
                  <a:cs typeface="Times New Roman" pitchFamily="18" charset="0"/>
                </a:rPr>
                <a:t>Electrical</a:t>
              </a:r>
              <a:endParaRPr lang="en-US" altLang="en-US" sz="1385" b="1">
                <a:latin typeface="Times New Roman" pitchFamily="18" charset="0"/>
                <a:cs typeface="Times New Roman" pitchFamily="18" charset="0"/>
              </a:endParaRPr>
            </a:p>
          </p:txBody>
        </p:sp>
        <p:sp>
          <p:nvSpPr>
            <p:cNvPr id="73774" name="_s4142"/>
            <p:cNvSpPr>
              <a:spLocks noChangeArrowheads="1"/>
            </p:cNvSpPr>
            <p:nvPr/>
          </p:nvSpPr>
          <p:spPr bwMode="auto">
            <a:xfrm>
              <a:off x="3773488" y="5218113"/>
              <a:ext cx="1339850" cy="4079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00785" tIns="100391" rIns="200785" bIns="100391"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385" b="1">
                  <a:latin typeface="Times New Roman" pitchFamily="18" charset="0"/>
                  <a:cs typeface="Times New Roman" pitchFamily="18" charset="0"/>
                </a:rPr>
                <a:t>Instrument</a:t>
              </a:r>
              <a:endParaRPr lang="en-US" altLang="en-US" sz="1385" b="1">
                <a:latin typeface="Times New Roman" pitchFamily="18" charset="0"/>
                <a:cs typeface="Times New Roman" pitchFamily="18" charset="0"/>
              </a:endParaRPr>
            </a:p>
          </p:txBody>
        </p:sp>
        <p:sp>
          <p:nvSpPr>
            <p:cNvPr id="73775" name="_s4143"/>
            <p:cNvSpPr>
              <a:spLocks noChangeArrowheads="1"/>
            </p:cNvSpPr>
            <p:nvPr/>
          </p:nvSpPr>
          <p:spPr bwMode="auto">
            <a:xfrm>
              <a:off x="3773488" y="5688013"/>
              <a:ext cx="1339850" cy="4079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00785" tIns="100391" rIns="200785" bIns="100391"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385" b="1">
                  <a:latin typeface="Times New Roman" pitchFamily="18" charset="0"/>
                  <a:cs typeface="Times New Roman" pitchFamily="18" charset="0"/>
                </a:rPr>
                <a:t>Quality &amp;</a:t>
              </a:r>
            </a:p>
            <a:p>
              <a:pPr algn="ctr" eaLnBrk="1" hangingPunct="1">
                <a:spcBef>
                  <a:spcPct val="0"/>
                </a:spcBef>
                <a:buClrTx/>
                <a:buSzTx/>
                <a:buFontTx/>
                <a:buNone/>
              </a:pPr>
              <a:r>
                <a:rPr lang="en-GB" altLang="en-US" sz="1385" b="1">
                  <a:latin typeface="Times New Roman" pitchFamily="18" charset="0"/>
                  <a:cs typeface="Times New Roman" pitchFamily="18" charset="0"/>
                </a:rPr>
                <a:t> Environment</a:t>
              </a:r>
              <a:endParaRPr lang="en-US" altLang="en-US" sz="1385" b="1">
                <a:latin typeface="Times New Roman" pitchFamily="18" charset="0"/>
                <a:cs typeface="Times New Roman" pitchFamily="18" charset="0"/>
              </a:endParaRPr>
            </a:p>
          </p:txBody>
        </p:sp>
        <p:sp>
          <p:nvSpPr>
            <p:cNvPr id="73776" name="_s4144"/>
            <p:cNvSpPr>
              <a:spLocks noChangeArrowheads="1"/>
            </p:cNvSpPr>
            <p:nvPr/>
          </p:nvSpPr>
          <p:spPr bwMode="auto">
            <a:xfrm>
              <a:off x="5807075" y="2870200"/>
              <a:ext cx="1239838" cy="4079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00785" tIns="100391" rIns="200785" bIns="100391"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200" b="1">
                  <a:latin typeface="Times New Roman" pitchFamily="18" charset="0"/>
                  <a:cs typeface="Times New Roman" pitchFamily="18" charset="0"/>
                </a:rPr>
                <a:t>Bidding and</a:t>
              </a:r>
            </a:p>
            <a:p>
              <a:pPr algn="ctr" eaLnBrk="1" hangingPunct="1">
                <a:spcBef>
                  <a:spcPct val="0"/>
                </a:spcBef>
                <a:buClrTx/>
                <a:buSzTx/>
                <a:buFontTx/>
                <a:buNone/>
              </a:pPr>
              <a:r>
                <a:rPr lang="en-GB" altLang="en-US" sz="1200" b="1">
                  <a:latin typeface="Times New Roman" pitchFamily="18" charset="0"/>
                  <a:cs typeface="Times New Roman" pitchFamily="18" charset="0"/>
                </a:rPr>
                <a:t>Evaluation of L.L.I</a:t>
              </a:r>
              <a:endParaRPr lang="en-US" altLang="en-US" sz="1200" b="1">
                <a:latin typeface="Times New Roman" pitchFamily="18" charset="0"/>
                <a:cs typeface="Times New Roman" pitchFamily="18" charset="0"/>
              </a:endParaRPr>
            </a:p>
          </p:txBody>
        </p:sp>
        <p:sp>
          <p:nvSpPr>
            <p:cNvPr id="73777" name="_s4145"/>
            <p:cNvSpPr>
              <a:spLocks noChangeArrowheads="1"/>
            </p:cNvSpPr>
            <p:nvPr/>
          </p:nvSpPr>
          <p:spPr bwMode="auto">
            <a:xfrm>
              <a:off x="5807075" y="3340100"/>
              <a:ext cx="1431925" cy="4079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00785" tIns="100391" rIns="200785" bIns="100391"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200" b="1">
                  <a:latin typeface="Times New Roman" pitchFamily="18" charset="0"/>
                  <a:cs typeface="Times New Roman" pitchFamily="18" charset="0"/>
                </a:rPr>
                <a:t>Bidding and </a:t>
              </a:r>
            </a:p>
            <a:p>
              <a:pPr algn="ctr" eaLnBrk="1" hangingPunct="1">
                <a:spcBef>
                  <a:spcPct val="0"/>
                </a:spcBef>
                <a:buClrTx/>
                <a:buSzTx/>
                <a:buFontTx/>
                <a:buNone/>
              </a:pPr>
              <a:r>
                <a:rPr lang="en-GB" altLang="en-US" sz="1200" b="1">
                  <a:latin typeface="Times New Roman" pitchFamily="18" charset="0"/>
                  <a:cs typeface="Times New Roman" pitchFamily="18" charset="0"/>
                </a:rPr>
                <a:t>Awarding of Services</a:t>
              </a:r>
              <a:endParaRPr lang="en-US" altLang="en-US" sz="1200" b="1">
                <a:latin typeface="Times New Roman" pitchFamily="18" charset="0"/>
                <a:cs typeface="Times New Roman" pitchFamily="18" charset="0"/>
              </a:endParaRPr>
            </a:p>
          </p:txBody>
        </p:sp>
        <p:sp>
          <p:nvSpPr>
            <p:cNvPr id="73778" name="_s4146"/>
            <p:cNvSpPr>
              <a:spLocks noChangeArrowheads="1"/>
            </p:cNvSpPr>
            <p:nvPr/>
          </p:nvSpPr>
          <p:spPr bwMode="auto">
            <a:xfrm>
              <a:off x="6645275" y="3905250"/>
              <a:ext cx="974725" cy="2413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41907" tIns="120955" rIns="241907" bIns="120955"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015" b="1">
                  <a:latin typeface="Times New Roman" pitchFamily="18" charset="0"/>
                  <a:cs typeface="Times New Roman" pitchFamily="18" charset="0"/>
                </a:rPr>
                <a:t>Soil Investigation</a:t>
              </a:r>
              <a:endParaRPr lang="en-US" altLang="en-US" sz="1015" b="1">
                <a:latin typeface="Times New Roman" pitchFamily="18" charset="0"/>
                <a:cs typeface="Times New Roman" pitchFamily="18" charset="0"/>
              </a:endParaRPr>
            </a:p>
          </p:txBody>
        </p:sp>
        <p:sp>
          <p:nvSpPr>
            <p:cNvPr id="73779" name="_s4147"/>
            <p:cNvSpPr>
              <a:spLocks noChangeArrowheads="1"/>
            </p:cNvSpPr>
            <p:nvPr/>
          </p:nvSpPr>
          <p:spPr bwMode="auto">
            <a:xfrm>
              <a:off x="6645275" y="4208463"/>
              <a:ext cx="974725" cy="23812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41907" tIns="120955" rIns="241907" bIns="120955"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015" b="1">
                  <a:latin typeface="Times New Roman" pitchFamily="18" charset="0"/>
                  <a:cs typeface="Times New Roman" pitchFamily="18" charset="0"/>
                </a:rPr>
                <a:t>EIA Study</a:t>
              </a:r>
              <a:endParaRPr lang="en-US" altLang="en-US" sz="1015" b="1">
                <a:latin typeface="Times New Roman" pitchFamily="18" charset="0"/>
                <a:cs typeface="Times New Roman" pitchFamily="18" charset="0"/>
              </a:endParaRPr>
            </a:p>
          </p:txBody>
        </p:sp>
        <p:sp>
          <p:nvSpPr>
            <p:cNvPr id="73780" name="_s4148"/>
            <p:cNvSpPr>
              <a:spLocks noChangeArrowheads="1"/>
            </p:cNvSpPr>
            <p:nvPr/>
          </p:nvSpPr>
          <p:spPr bwMode="auto">
            <a:xfrm>
              <a:off x="4763" y="2401888"/>
              <a:ext cx="1327150" cy="46672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02346" tIns="151173" rIns="302346" bIns="151173"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385" b="1">
                  <a:latin typeface="Times New Roman" pitchFamily="18" charset="0"/>
                  <a:cs typeface="Times New Roman" pitchFamily="18" charset="0"/>
                </a:rPr>
                <a:t>Management</a:t>
              </a:r>
            </a:p>
            <a:p>
              <a:pPr algn="ctr" eaLnBrk="1" hangingPunct="1">
                <a:spcBef>
                  <a:spcPct val="0"/>
                </a:spcBef>
                <a:buClrTx/>
                <a:buSzTx/>
                <a:buFontTx/>
                <a:buNone/>
              </a:pPr>
              <a:r>
                <a:rPr lang="en-US" altLang="en-US" sz="1385" b="1">
                  <a:latin typeface="Times New Roman" pitchFamily="18" charset="0"/>
                  <a:cs typeface="Times New Roman" pitchFamily="18" charset="0"/>
                </a:rPr>
                <a:t> &amp; controls</a:t>
              </a:r>
            </a:p>
          </p:txBody>
        </p:sp>
        <p:sp>
          <p:nvSpPr>
            <p:cNvPr id="73781" name="_s4149"/>
            <p:cNvSpPr>
              <a:spLocks noChangeArrowheads="1"/>
            </p:cNvSpPr>
            <p:nvPr/>
          </p:nvSpPr>
          <p:spPr bwMode="auto">
            <a:xfrm>
              <a:off x="793750" y="3140075"/>
              <a:ext cx="1131888" cy="40163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02346" tIns="151173" rIns="302346" bIns="151173"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385" b="1">
                  <a:latin typeface="Times New Roman" pitchFamily="18" charset="0"/>
                  <a:cs typeface="Times New Roman" pitchFamily="18" charset="0"/>
                </a:rPr>
                <a:t>Cost Estimate</a:t>
              </a:r>
            </a:p>
          </p:txBody>
        </p:sp>
        <p:sp>
          <p:nvSpPr>
            <p:cNvPr id="73782" name="_s4150"/>
            <p:cNvSpPr>
              <a:spLocks noChangeArrowheads="1"/>
            </p:cNvSpPr>
            <p:nvPr/>
          </p:nvSpPr>
          <p:spPr bwMode="auto">
            <a:xfrm>
              <a:off x="793750" y="3614738"/>
              <a:ext cx="1131888" cy="40163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02346" tIns="151173" rIns="302346" bIns="151173"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385" b="1">
                  <a:latin typeface="Times New Roman" pitchFamily="18" charset="0"/>
                  <a:cs typeface="Times New Roman" pitchFamily="18" charset="0"/>
                </a:rPr>
                <a:t>EPC Offer</a:t>
              </a:r>
            </a:p>
          </p:txBody>
        </p:sp>
      </p:grpSp>
      <p:sp>
        <p:nvSpPr>
          <p:cNvPr id="7373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A547A4B8-BE3C-40CC-845F-12380DEE26F7}" type="slidenum">
              <a:rPr lang="en-US" altLang="en-US" sz="1477">
                <a:solidFill>
                  <a:srgbClr val="FFFFFF"/>
                </a:solidFill>
              </a:rPr>
              <a:pPr eaLnBrk="1" hangingPunct="1">
                <a:spcBef>
                  <a:spcPct val="0"/>
                </a:spcBef>
                <a:buClrTx/>
                <a:buSzTx/>
                <a:buFontTx/>
                <a:buNone/>
              </a:pPr>
              <a:t>37</a:t>
            </a:fld>
            <a:endParaRPr lang="en-US" altLang="en-US" sz="1477">
              <a:solidFill>
                <a:srgbClr val="FFFFFF"/>
              </a:solidFill>
            </a:endParaRPr>
          </a:p>
        </p:txBody>
      </p:sp>
      <p:sp>
        <p:nvSpPr>
          <p:cNvPr id="55" name="Text Box 2">
            <a:extLst>
              <a:ext uri="{FF2B5EF4-FFF2-40B4-BE49-F238E27FC236}">
                <a16:creationId xmlns:a16="http://schemas.microsoft.com/office/drawing/2014/main" id="{666EEBFB-28DB-492C-831A-07C7DC4E83C8}"/>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3022506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45"/>
          <p:cNvGrpSpPr>
            <a:grpSpLocks/>
          </p:cNvGrpSpPr>
          <p:nvPr/>
        </p:nvGrpSpPr>
        <p:grpSpPr bwMode="auto">
          <a:xfrm>
            <a:off x="436685" y="967154"/>
            <a:ext cx="7895492" cy="5287108"/>
            <a:chOff x="436563" y="762000"/>
            <a:chExt cx="7896225" cy="5727700"/>
          </a:xfrm>
        </p:grpSpPr>
        <p:cxnSp>
          <p:nvCxnSpPr>
            <p:cNvPr id="74756" name="_s5124"/>
            <p:cNvCxnSpPr>
              <a:cxnSpLocks noChangeShapeType="1"/>
            </p:cNvCxnSpPr>
            <p:nvPr/>
          </p:nvCxnSpPr>
          <p:spPr bwMode="auto">
            <a:xfrm rot="-5400000">
              <a:off x="2679700" y="1182688"/>
              <a:ext cx="228600" cy="3421062"/>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4757" name="_s5125"/>
            <p:cNvCxnSpPr>
              <a:cxnSpLocks noChangeShapeType="1"/>
              <a:stCxn id="74795" idx="0"/>
              <a:endCxn id="74776" idx="2"/>
            </p:cNvCxnSpPr>
            <p:nvPr/>
          </p:nvCxnSpPr>
          <p:spPr bwMode="auto">
            <a:xfrm rot="-5400000">
              <a:off x="4410075" y="1577975"/>
              <a:ext cx="193675" cy="1587"/>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4758" name="_s5126"/>
            <p:cNvCxnSpPr>
              <a:cxnSpLocks noChangeShapeType="1"/>
              <a:stCxn id="74794" idx="1"/>
              <a:endCxn id="74778" idx="2"/>
            </p:cNvCxnSpPr>
            <p:nvPr/>
          </p:nvCxnSpPr>
          <p:spPr bwMode="auto">
            <a:xfrm rot="10800000">
              <a:off x="2557463" y="3432175"/>
              <a:ext cx="122237" cy="30162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4759" name="_s5127"/>
            <p:cNvCxnSpPr>
              <a:cxnSpLocks noChangeShapeType="1"/>
              <a:stCxn id="74793" idx="1"/>
              <a:endCxn id="74779" idx="2"/>
            </p:cNvCxnSpPr>
            <p:nvPr/>
          </p:nvCxnSpPr>
          <p:spPr bwMode="auto">
            <a:xfrm rot="10800000">
              <a:off x="4505325" y="3432175"/>
              <a:ext cx="125412" cy="98583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4760" name="_s5128"/>
            <p:cNvCxnSpPr>
              <a:cxnSpLocks noChangeShapeType="1"/>
              <a:stCxn id="74792" idx="1"/>
              <a:endCxn id="74778" idx="2"/>
            </p:cNvCxnSpPr>
            <p:nvPr/>
          </p:nvCxnSpPr>
          <p:spPr bwMode="auto">
            <a:xfrm rot="10800000">
              <a:off x="2557463" y="3432175"/>
              <a:ext cx="122237" cy="282257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4761" name="_s5129"/>
            <p:cNvCxnSpPr>
              <a:cxnSpLocks noChangeShapeType="1"/>
              <a:stCxn id="74791" idx="1"/>
              <a:endCxn id="74778" idx="2"/>
            </p:cNvCxnSpPr>
            <p:nvPr/>
          </p:nvCxnSpPr>
          <p:spPr bwMode="auto">
            <a:xfrm rot="10800000">
              <a:off x="2557463" y="3432175"/>
              <a:ext cx="122237" cy="235902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4762" name="_s5130"/>
            <p:cNvCxnSpPr>
              <a:cxnSpLocks noChangeShapeType="1"/>
              <a:stCxn id="74790" idx="1"/>
              <a:endCxn id="74780" idx="2"/>
            </p:cNvCxnSpPr>
            <p:nvPr/>
          </p:nvCxnSpPr>
          <p:spPr bwMode="auto">
            <a:xfrm rot="10800000">
              <a:off x="7318375" y="3429000"/>
              <a:ext cx="96837" cy="240347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4763" name="_s5131"/>
            <p:cNvCxnSpPr>
              <a:cxnSpLocks noChangeShapeType="1"/>
              <a:stCxn id="74789" idx="1"/>
              <a:endCxn id="74780" idx="2"/>
            </p:cNvCxnSpPr>
            <p:nvPr/>
          </p:nvCxnSpPr>
          <p:spPr bwMode="auto">
            <a:xfrm rot="10800000">
              <a:off x="7318375" y="3429000"/>
              <a:ext cx="109537" cy="183832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4764" name="_s5132"/>
            <p:cNvCxnSpPr>
              <a:cxnSpLocks noChangeShapeType="1"/>
              <a:stCxn id="74788" idx="1"/>
              <a:endCxn id="74780" idx="2"/>
            </p:cNvCxnSpPr>
            <p:nvPr/>
          </p:nvCxnSpPr>
          <p:spPr bwMode="auto">
            <a:xfrm rot="10800000">
              <a:off x="7318375" y="3429000"/>
              <a:ext cx="96837" cy="125730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4765" name="_s5133"/>
            <p:cNvCxnSpPr>
              <a:cxnSpLocks noChangeShapeType="1"/>
              <a:stCxn id="74787" idx="1"/>
              <a:endCxn id="74780" idx="2"/>
            </p:cNvCxnSpPr>
            <p:nvPr/>
          </p:nvCxnSpPr>
          <p:spPr bwMode="auto">
            <a:xfrm rot="10800000">
              <a:off x="7318375" y="3429000"/>
              <a:ext cx="96837" cy="72072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4766" name="_s5134"/>
            <p:cNvCxnSpPr>
              <a:cxnSpLocks noChangeShapeType="1"/>
              <a:stCxn id="74786" idx="1"/>
              <a:endCxn id="74780" idx="2"/>
            </p:cNvCxnSpPr>
            <p:nvPr/>
          </p:nvCxnSpPr>
          <p:spPr bwMode="auto">
            <a:xfrm rot="10800000">
              <a:off x="7318375" y="3429000"/>
              <a:ext cx="96837" cy="296863"/>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4767" name="_s5135"/>
            <p:cNvCxnSpPr>
              <a:cxnSpLocks noChangeShapeType="1"/>
              <a:stCxn id="74785" idx="1"/>
              <a:endCxn id="74779" idx="2"/>
            </p:cNvCxnSpPr>
            <p:nvPr/>
          </p:nvCxnSpPr>
          <p:spPr bwMode="auto">
            <a:xfrm rot="10800000">
              <a:off x="4505325" y="3432175"/>
              <a:ext cx="112712" cy="45243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4768" name="_s5136"/>
            <p:cNvCxnSpPr>
              <a:cxnSpLocks noChangeShapeType="1"/>
              <a:stCxn id="74784" idx="1"/>
              <a:endCxn id="74778" idx="2"/>
            </p:cNvCxnSpPr>
            <p:nvPr/>
          </p:nvCxnSpPr>
          <p:spPr bwMode="auto">
            <a:xfrm rot="10800000">
              <a:off x="2557463" y="3432175"/>
              <a:ext cx="122237" cy="197802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4769" name="_s5137"/>
            <p:cNvCxnSpPr>
              <a:cxnSpLocks noChangeShapeType="1"/>
              <a:stCxn id="74783" idx="1"/>
              <a:endCxn id="74778" idx="2"/>
            </p:cNvCxnSpPr>
            <p:nvPr/>
          </p:nvCxnSpPr>
          <p:spPr bwMode="auto">
            <a:xfrm rot="10800000">
              <a:off x="2557463" y="3432175"/>
              <a:ext cx="122237" cy="152082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4770" name="_s5138"/>
            <p:cNvCxnSpPr>
              <a:cxnSpLocks noChangeShapeType="1"/>
              <a:stCxn id="74782" idx="1"/>
              <a:endCxn id="74778" idx="2"/>
            </p:cNvCxnSpPr>
            <p:nvPr/>
          </p:nvCxnSpPr>
          <p:spPr bwMode="auto">
            <a:xfrm rot="10800000">
              <a:off x="2557463" y="3432175"/>
              <a:ext cx="122237" cy="106362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4771" name="_s5139"/>
            <p:cNvCxnSpPr>
              <a:cxnSpLocks noChangeShapeType="1"/>
              <a:stCxn id="74781" idx="1"/>
              <a:endCxn id="74778" idx="2"/>
            </p:cNvCxnSpPr>
            <p:nvPr/>
          </p:nvCxnSpPr>
          <p:spPr bwMode="auto">
            <a:xfrm rot="10800000">
              <a:off x="2557463" y="3432175"/>
              <a:ext cx="122237" cy="68262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4772" name="_s5140"/>
            <p:cNvCxnSpPr>
              <a:cxnSpLocks noChangeShapeType="1"/>
            </p:cNvCxnSpPr>
            <p:nvPr/>
          </p:nvCxnSpPr>
          <p:spPr bwMode="auto">
            <a:xfrm rot="5400000" flipH="1">
              <a:off x="5776913" y="1484313"/>
              <a:ext cx="128588" cy="295275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4773" name="_s5141"/>
            <p:cNvCxnSpPr>
              <a:cxnSpLocks noChangeShapeType="1"/>
              <a:stCxn id="74779" idx="0"/>
              <a:endCxn id="74777" idx="2"/>
            </p:cNvCxnSpPr>
            <p:nvPr/>
          </p:nvCxnSpPr>
          <p:spPr bwMode="auto">
            <a:xfrm rot="5400000" flipH="1">
              <a:off x="4378325" y="2886075"/>
              <a:ext cx="250825" cy="4762"/>
            </a:xfrm>
            <a:prstGeom prst="bentConnector3">
              <a:avLst>
                <a:gd name="adj1" fmla="val 45569"/>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4774" name="_s5142"/>
            <p:cNvCxnSpPr>
              <a:cxnSpLocks noChangeShapeType="1"/>
            </p:cNvCxnSpPr>
            <p:nvPr/>
          </p:nvCxnSpPr>
          <p:spPr bwMode="auto">
            <a:xfrm rot="-5400000">
              <a:off x="3763963" y="1701800"/>
              <a:ext cx="174625" cy="256540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4775" name="_s5143"/>
            <p:cNvCxnSpPr>
              <a:cxnSpLocks noChangeShapeType="1"/>
              <a:stCxn id="74777" idx="0"/>
              <a:endCxn id="74776" idx="2"/>
            </p:cNvCxnSpPr>
            <p:nvPr/>
          </p:nvCxnSpPr>
          <p:spPr bwMode="auto">
            <a:xfrm rot="-5400000">
              <a:off x="4140200" y="1843088"/>
              <a:ext cx="727075" cy="6350"/>
            </a:xfrm>
            <a:prstGeom prst="bentConnector3">
              <a:avLst>
                <a:gd name="adj1" fmla="val 1572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74776" name="_s5144"/>
            <p:cNvSpPr>
              <a:spLocks noChangeArrowheads="1"/>
            </p:cNvSpPr>
            <p:nvPr/>
          </p:nvSpPr>
          <p:spPr bwMode="auto">
            <a:xfrm>
              <a:off x="2568575" y="762000"/>
              <a:ext cx="3876675" cy="72072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5449" tIns="2727" rIns="5449" bIns="272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2308" b="1">
                  <a:latin typeface="Times New Roman" pitchFamily="18" charset="0"/>
                  <a:cs typeface="Times New Roman" pitchFamily="18" charset="0"/>
                </a:rPr>
                <a:t>LINEAR ALKYL BENZEN</a:t>
              </a:r>
            </a:p>
            <a:p>
              <a:pPr algn="ctr" eaLnBrk="1" hangingPunct="1">
                <a:spcBef>
                  <a:spcPct val="0"/>
                </a:spcBef>
                <a:buClrTx/>
                <a:buSzTx/>
                <a:buFontTx/>
                <a:buNone/>
              </a:pPr>
              <a:r>
                <a:rPr lang="en-GB" altLang="en-US" sz="2308" b="1">
                  <a:latin typeface="Times New Roman" pitchFamily="18" charset="0"/>
                  <a:cs typeface="Times New Roman" pitchFamily="18" charset="0"/>
                </a:rPr>
                <a:t> PROJECT WBS</a:t>
              </a:r>
              <a:endParaRPr lang="en-US" altLang="en-US" sz="2308" b="1">
                <a:latin typeface="Times New Roman" pitchFamily="18" charset="0"/>
                <a:cs typeface="Times New Roman" pitchFamily="18" charset="0"/>
              </a:endParaRPr>
            </a:p>
          </p:txBody>
        </p:sp>
        <p:sp>
          <p:nvSpPr>
            <p:cNvPr id="74777" name="_s5145"/>
            <p:cNvSpPr>
              <a:spLocks noChangeArrowheads="1"/>
            </p:cNvSpPr>
            <p:nvPr/>
          </p:nvSpPr>
          <p:spPr bwMode="auto">
            <a:xfrm>
              <a:off x="3498850" y="2209800"/>
              <a:ext cx="2003425" cy="55403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5449" tIns="2727" rIns="5449" bIns="272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754" b="1">
                  <a:latin typeface="Times New Roman" pitchFamily="18" charset="0"/>
                  <a:cs typeface="Times New Roman" pitchFamily="18" charset="0"/>
                </a:rPr>
                <a:t>PROFESSIONAL</a:t>
              </a:r>
            </a:p>
            <a:p>
              <a:pPr algn="ctr" eaLnBrk="1" hangingPunct="1">
                <a:spcBef>
                  <a:spcPct val="0"/>
                </a:spcBef>
                <a:buClrTx/>
                <a:buSzTx/>
                <a:buFontTx/>
                <a:buNone/>
              </a:pPr>
              <a:r>
                <a:rPr lang="en-GB" altLang="en-US" sz="1754" b="1">
                  <a:latin typeface="Times New Roman" pitchFamily="18" charset="0"/>
                  <a:cs typeface="Times New Roman" pitchFamily="18" charset="0"/>
                </a:rPr>
                <a:t> SERVICES</a:t>
              </a:r>
              <a:endParaRPr lang="en-US" altLang="en-US" sz="1754" b="1">
                <a:latin typeface="Times New Roman" pitchFamily="18" charset="0"/>
                <a:cs typeface="Times New Roman" pitchFamily="18" charset="0"/>
              </a:endParaRPr>
            </a:p>
          </p:txBody>
        </p:sp>
        <p:sp>
          <p:nvSpPr>
            <p:cNvPr id="74778" name="_s5146"/>
            <p:cNvSpPr>
              <a:spLocks noChangeArrowheads="1"/>
            </p:cNvSpPr>
            <p:nvPr/>
          </p:nvSpPr>
          <p:spPr bwMode="auto">
            <a:xfrm>
              <a:off x="1876425" y="3040063"/>
              <a:ext cx="1362075" cy="3921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5449" tIns="2727" rIns="5449" bIns="272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385" b="1">
                  <a:latin typeface="Times New Roman" pitchFamily="18" charset="0"/>
                  <a:cs typeface="Times New Roman" pitchFamily="18" charset="0"/>
                </a:rPr>
                <a:t>Engineering</a:t>
              </a:r>
              <a:endParaRPr lang="en-US" altLang="en-US" sz="1385" b="1">
                <a:latin typeface="Times New Roman" pitchFamily="18" charset="0"/>
                <a:cs typeface="Times New Roman" pitchFamily="18" charset="0"/>
              </a:endParaRPr>
            </a:p>
          </p:txBody>
        </p:sp>
        <p:sp>
          <p:nvSpPr>
            <p:cNvPr id="74779" name="_s5147"/>
            <p:cNvSpPr>
              <a:spLocks noChangeArrowheads="1"/>
            </p:cNvSpPr>
            <p:nvPr/>
          </p:nvSpPr>
          <p:spPr bwMode="auto">
            <a:xfrm>
              <a:off x="3890963" y="3014663"/>
              <a:ext cx="1228725" cy="4175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5449" tIns="2727" rIns="5449" bIns="272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385" b="1">
                  <a:latin typeface="Times New Roman" pitchFamily="18" charset="0"/>
                  <a:cs typeface="Times New Roman" pitchFamily="18" charset="0"/>
                </a:rPr>
                <a:t>Procurement</a:t>
              </a:r>
            </a:p>
            <a:p>
              <a:pPr algn="ctr" eaLnBrk="1" hangingPunct="1">
                <a:spcBef>
                  <a:spcPct val="0"/>
                </a:spcBef>
                <a:buClrTx/>
                <a:buSzTx/>
                <a:buFontTx/>
                <a:buNone/>
              </a:pPr>
              <a:r>
                <a:rPr lang="en-GB" altLang="en-US" sz="1385" b="1">
                  <a:latin typeface="Times New Roman" pitchFamily="18" charset="0"/>
                  <a:cs typeface="Times New Roman" pitchFamily="18" charset="0"/>
                </a:rPr>
                <a:t> Services</a:t>
              </a:r>
              <a:endParaRPr lang="en-US" altLang="en-US" sz="1385" b="1">
                <a:latin typeface="Times New Roman" pitchFamily="18" charset="0"/>
                <a:cs typeface="Times New Roman" pitchFamily="18" charset="0"/>
              </a:endParaRPr>
            </a:p>
          </p:txBody>
        </p:sp>
        <p:sp>
          <p:nvSpPr>
            <p:cNvPr id="74780" name="_s5148"/>
            <p:cNvSpPr>
              <a:spLocks noChangeArrowheads="1"/>
            </p:cNvSpPr>
            <p:nvPr/>
          </p:nvSpPr>
          <p:spPr bwMode="auto">
            <a:xfrm>
              <a:off x="6638925" y="2994025"/>
              <a:ext cx="1358900" cy="43497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5449" tIns="2727" rIns="5449" bIns="272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385" b="1">
                  <a:latin typeface="Times New Roman" pitchFamily="18" charset="0"/>
                  <a:cs typeface="Times New Roman" pitchFamily="18" charset="0"/>
                </a:rPr>
                <a:t>Construction</a:t>
              </a:r>
            </a:p>
            <a:p>
              <a:pPr algn="ctr" eaLnBrk="1" hangingPunct="1">
                <a:spcBef>
                  <a:spcPct val="0"/>
                </a:spcBef>
                <a:buClrTx/>
                <a:buSzTx/>
                <a:buFontTx/>
                <a:buNone/>
              </a:pPr>
              <a:r>
                <a:rPr lang="en-GB" altLang="en-US" sz="1385" b="1">
                  <a:latin typeface="Times New Roman" pitchFamily="18" charset="0"/>
                  <a:cs typeface="Times New Roman" pitchFamily="18" charset="0"/>
                </a:rPr>
                <a:t> Management</a:t>
              </a:r>
              <a:endParaRPr lang="en-US" altLang="en-US" sz="1385" b="1">
                <a:latin typeface="Times New Roman" pitchFamily="18" charset="0"/>
                <a:cs typeface="Times New Roman" pitchFamily="18" charset="0"/>
              </a:endParaRPr>
            </a:p>
          </p:txBody>
        </p:sp>
        <p:sp>
          <p:nvSpPr>
            <p:cNvPr id="74781" name="_s5149"/>
            <p:cNvSpPr>
              <a:spLocks noChangeArrowheads="1"/>
            </p:cNvSpPr>
            <p:nvPr/>
          </p:nvSpPr>
          <p:spPr bwMode="auto">
            <a:xfrm>
              <a:off x="2679700" y="3962400"/>
              <a:ext cx="1235075" cy="304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0751" tIns="10374" rIns="20751" bIns="10374"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385" b="1">
                  <a:latin typeface="Times New Roman" pitchFamily="18" charset="0"/>
                  <a:cs typeface="Times New Roman" pitchFamily="18" charset="0"/>
                </a:rPr>
                <a:t>Mechanical</a:t>
              </a:r>
              <a:endParaRPr lang="en-US" altLang="en-US" sz="1385" b="1">
                <a:latin typeface="Times New Roman" pitchFamily="18" charset="0"/>
                <a:cs typeface="Times New Roman" pitchFamily="18" charset="0"/>
              </a:endParaRPr>
            </a:p>
          </p:txBody>
        </p:sp>
        <p:sp>
          <p:nvSpPr>
            <p:cNvPr id="74782" name="_s5150"/>
            <p:cNvSpPr>
              <a:spLocks noChangeArrowheads="1"/>
            </p:cNvSpPr>
            <p:nvPr/>
          </p:nvSpPr>
          <p:spPr bwMode="auto">
            <a:xfrm>
              <a:off x="2679700" y="4343400"/>
              <a:ext cx="1235075" cy="304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0751" tIns="10374" rIns="20751" bIns="10374"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385" b="1">
                  <a:latin typeface="Times New Roman" pitchFamily="18" charset="0"/>
                  <a:cs typeface="Times New Roman" pitchFamily="18" charset="0"/>
                </a:rPr>
                <a:t>Instrument</a:t>
              </a:r>
              <a:endParaRPr lang="en-US" altLang="en-US" sz="1385" b="1">
                <a:latin typeface="Times New Roman" pitchFamily="18" charset="0"/>
                <a:cs typeface="Times New Roman" pitchFamily="18" charset="0"/>
              </a:endParaRPr>
            </a:p>
          </p:txBody>
        </p:sp>
        <p:sp>
          <p:nvSpPr>
            <p:cNvPr id="74783" name="_s5151"/>
            <p:cNvSpPr>
              <a:spLocks noChangeArrowheads="1"/>
            </p:cNvSpPr>
            <p:nvPr/>
          </p:nvSpPr>
          <p:spPr bwMode="auto">
            <a:xfrm>
              <a:off x="2679700" y="4800600"/>
              <a:ext cx="1235075" cy="304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1842" tIns="10920" rIns="21842" bIns="1092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385" b="1">
                  <a:latin typeface="Times New Roman" pitchFamily="18" charset="0"/>
                  <a:cs typeface="Times New Roman" pitchFamily="18" charset="0"/>
                </a:rPr>
                <a:t>Electrical</a:t>
              </a:r>
              <a:endParaRPr lang="en-US" altLang="en-US" sz="1385" b="1">
                <a:latin typeface="Times New Roman" pitchFamily="18" charset="0"/>
                <a:cs typeface="Times New Roman" pitchFamily="18" charset="0"/>
              </a:endParaRPr>
            </a:p>
          </p:txBody>
        </p:sp>
        <p:sp>
          <p:nvSpPr>
            <p:cNvPr id="74784" name="_s5152"/>
            <p:cNvSpPr>
              <a:spLocks noChangeArrowheads="1"/>
            </p:cNvSpPr>
            <p:nvPr/>
          </p:nvSpPr>
          <p:spPr bwMode="auto">
            <a:xfrm>
              <a:off x="2679700" y="5257800"/>
              <a:ext cx="1235075" cy="304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7109" tIns="18554" rIns="37109" bIns="18554"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385" b="1">
                  <a:latin typeface="Times New Roman" pitchFamily="18" charset="0"/>
                  <a:cs typeface="Times New Roman" pitchFamily="18" charset="0"/>
                </a:rPr>
                <a:t>Piping</a:t>
              </a:r>
            </a:p>
          </p:txBody>
        </p:sp>
        <p:sp>
          <p:nvSpPr>
            <p:cNvPr id="74785" name="_s5153"/>
            <p:cNvSpPr>
              <a:spLocks noChangeArrowheads="1"/>
            </p:cNvSpPr>
            <p:nvPr/>
          </p:nvSpPr>
          <p:spPr bwMode="auto">
            <a:xfrm>
              <a:off x="4618038" y="3702050"/>
              <a:ext cx="968375" cy="36512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37109" tIns="18554" rIns="37109" bIns="18554"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GB" altLang="en-US" sz="1385" b="1">
                  <a:latin typeface="Times New Roman" pitchFamily="18" charset="0"/>
                  <a:cs typeface="Times New Roman" pitchFamily="18" charset="0"/>
                </a:rPr>
                <a:t>Purchasing</a:t>
              </a:r>
              <a:endParaRPr lang="en-US" altLang="en-US" sz="1385" b="1">
                <a:latin typeface="Times New Roman" pitchFamily="18" charset="0"/>
                <a:cs typeface="Times New Roman" pitchFamily="18" charset="0"/>
              </a:endParaRPr>
            </a:p>
          </p:txBody>
        </p:sp>
        <p:sp>
          <p:nvSpPr>
            <p:cNvPr id="74786" name="_s5154"/>
            <p:cNvSpPr>
              <a:spLocks noChangeArrowheads="1"/>
            </p:cNvSpPr>
            <p:nvPr/>
          </p:nvSpPr>
          <p:spPr bwMode="auto">
            <a:xfrm>
              <a:off x="7415213" y="3573463"/>
              <a:ext cx="904875" cy="3032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60588" tIns="30292" rIns="60588" bIns="30292"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385" b="1">
                  <a:latin typeface="Times New Roman" pitchFamily="18" charset="0"/>
                  <a:cs typeface="Times New Roman" pitchFamily="18" charset="0"/>
                </a:rPr>
                <a:t>General</a:t>
              </a:r>
            </a:p>
          </p:txBody>
        </p:sp>
        <p:sp>
          <p:nvSpPr>
            <p:cNvPr id="74787" name="_s5155"/>
            <p:cNvSpPr>
              <a:spLocks noChangeArrowheads="1"/>
            </p:cNvSpPr>
            <p:nvPr/>
          </p:nvSpPr>
          <p:spPr bwMode="auto">
            <a:xfrm>
              <a:off x="7415213" y="4005263"/>
              <a:ext cx="904875" cy="28733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60588" tIns="30292" rIns="60588" bIns="30292"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385" b="1">
                  <a:latin typeface="Times New Roman" pitchFamily="18" charset="0"/>
                  <a:cs typeface="Times New Roman" pitchFamily="18" charset="0"/>
                </a:rPr>
                <a:t>Civil Work</a:t>
              </a:r>
            </a:p>
          </p:txBody>
        </p:sp>
        <p:sp>
          <p:nvSpPr>
            <p:cNvPr id="74788" name="_s5156"/>
            <p:cNvSpPr>
              <a:spLocks noChangeArrowheads="1"/>
            </p:cNvSpPr>
            <p:nvPr/>
          </p:nvSpPr>
          <p:spPr bwMode="auto">
            <a:xfrm>
              <a:off x="7415213" y="4495800"/>
              <a:ext cx="904875" cy="3810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60588" tIns="30292" rIns="60588" bIns="30292"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385" b="1">
                  <a:latin typeface="Times New Roman" pitchFamily="18" charset="0"/>
                  <a:cs typeface="Times New Roman" pitchFamily="18" charset="0"/>
                </a:rPr>
                <a:t>Mechanical</a:t>
              </a:r>
            </a:p>
            <a:p>
              <a:pPr algn="ctr" eaLnBrk="1" hangingPunct="1">
                <a:spcBef>
                  <a:spcPct val="0"/>
                </a:spcBef>
                <a:buClrTx/>
                <a:buSzTx/>
                <a:buFontTx/>
                <a:buNone/>
              </a:pPr>
              <a:r>
                <a:rPr lang="en-US" altLang="en-US" sz="1385" b="1">
                  <a:latin typeface="Times New Roman" pitchFamily="18" charset="0"/>
                  <a:cs typeface="Times New Roman" pitchFamily="18" charset="0"/>
                </a:rPr>
                <a:t> Work</a:t>
              </a:r>
            </a:p>
          </p:txBody>
        </p:sp>
        <p:sp>
          <p:nvSpPr>
            <p:cNvPr id="74789" name="_s5157"/>
            <p:cNvSpPr>
              <a:spLocks noChangeArrowheads="1"/>
            </p:cNvSpPr>
            <p:nvPr/>
          </p:nvSpPr>
          <p:spPr bwMode="auto">
            <a:xfrm>
              <a:off x="7427913" y="5046663"/>
              <a:ext cx="904875" cy="43973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60588" tIns="30292" rIns="60588" bIns="30292"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385" b="1">
                  <a:latin typeface="Times New Roman" pitchFamily="18" charset="0"/>
                  <a:cs typeface="Times New Roman" pitchFamily="18" charset="0"/>
                </a:rPr>
                <a:t>Electrical</a:t>
              </a:r>
            </a:p>
            <a:p>
              <a:pPr algn="ctr" eaLnBrk="1" hangingPunct="1">
                <a:spcBef>
                  <a:spcPct val="0"/>
                </a:spcBef>
                <a:buClrTx/>
                <a:buSzTx/>
                <a:buFontTx/>
                <a:buNone/>
              </a:pPr>
              <a:r>
                <a:rPr lang="en-US" altLang="en-US" sz="1385" b="1">
                  <a:latin typeface="Times New Roman" pitchFamily="18" charset="0"/>
                  <a:cs typeface="Times New Roman" pitchFamily="18" charset="0"/>
                </a:rPr>
                <a:t> Work</a:t>
              </a:r>
            </a:p>
          </p:txBody>
        </p:sp>
        <p:sp>
          <p:nvSpPr>
            <p:cNvPr id="74790" name="_s5158"/>
            <p:cNvSpPr>
              <a:spLocks noChangeArrowheads="1"/>
            </p:cNvSpPr>
            <p:nvPr/>
          </p:nvSpPr>
          <p:spPr bwMode="auto">
            <a:xfrm>
              <a:off x="7415213" y="5645150"/>
              <a:ext cx="904875" cy="37465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60588" tIns="30292" rIns="60588" bIns="30292"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385" b="1">
                  <a:latin typeface="Times New Roman" pitchFamily="18" charset="0"/>
                  <a:cs typeface="Times New Roman" pitchFamily="18" charset="0"/>
                </a:rPr>
                <a:t>Instrument </a:t>
              </a:r>
            </a:p>
            <a:p>
              <a:pPr algn="ctr" eaLnBrk="1" hangingPunct="1">
                <a:spcBef>
                  <a:spcPct val="0"/>
                </a:spcBef>
                <a:buClrTx/>
                <a:buSzTx/>
                <a:buFontTx/>
                <a:buNone/>
              </a:pPr>
              <a:r>
                <a:rPr lang="en-US" altLang="en-US" sz="1385" b="1">
                  <a:latin typeface="Times New Roman" pitchFamily="18" charset="0"/>
                  <a:cs typeface="Times New Roman" pitchFamily="18" charset="0"/>
                </a:rPr>
                <a:t>Work</a:t>
              </a:r>
            </a:p>
          </p:txBody>
        </p:sp>
        <p:sp>
          <p:nvSpPr>
            <p:cNvPr id="74791" name="_s5159"/>
            <p:cNvSpPr>
              <a:spLocks noChangeArrowheads="1"/>
            </p:cNvSpPr>
            <p:nvPr/>
          </p:nvSpPr>
          <p:spPr bwMode="auto">
            <a:xfrm>
              <a:off x="2679700" y="5638800"/>
              <a:ext cx="1235075" cy="304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12260" tIns="56130" rIns="112260" bIns="5613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385" b="1">
                  <a:latin typeface="Times New Roman" pitchFamily="18" charset="0"/>
                  <a:cs typeface="Times New Roman" pitchFamily="18" charset="0"/>
                </a:rPr>
                <a:t>Civil</a:t>
              </a:r>
            </a:p>
          </p:txBody>
        </p:sp>
        <p:sp>
          <p:nvSpPr>
            <p:cNvPr id="74792" name="_s5160"/>
            <p:cNvSpPr>
              <a:spLocks noChangeArrowheads="1"/>
            </p:cNvSpPr>
            <p:nvPr/>
          </p:nvSpPr>
          <p:spPr bwMode="auto">
            <a:xfrm>
              <a:off x="2679700" y="6019800"/>
              <a:ext cx="1235075" cy="4699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12260" tIns="56130" rIns="112260" bIns="5613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385" b="1">
                  <a:latin typeface="Times New Roman" pitchFamily="18" charset="0"/>
                  <a:cs typeface="Times New Roman" pitchFamily="18" charset="0"/>
                </a:rPr>
                <a:t>Equipment</a:t>
              </a:r>
            </a:p>
            <a:p>
              <a:pPr algn="ctr" eaLnBrk="1" hangingPunct="1">
                <a:spcBef>
                  <a:spcPct val="0"/>
                </a:spcBef>
                <a:buClrTx/>
                <a:buSzTx/>
                <a:buFontTx/>
                <a:buNone/>
              </a:pPr>
              <a:r>
                <a:rPr lang="en-US" altLang="en-US" sz="1385" b="1">
                  <a:latin typeface="Times New Roman" pitchFamily="18" charset="0"/>
                  <a:cs typeface="Times New Roman" pitchFamily="18" charset="0"/>
                </a:rPr>
                <a:t> Fabrication</a:t>
              </a:r>
            </a:p>
          </p:txBody>
        </p:sp>
        <p:sp>
          <p:nvSpPr>
            <p:cNvPr id="74793" name="_s5161"/>
            <p:cNvSpPr>
              <a:spLocks noChangeArrowheads="1"/>
            </p:cNvSpPr>
            <p:nvPr/>
          </p:nvSpPr>
          <p:spPr bwMode="auto">
            <a:xfrm>
              <a:off x="4630738" y="4246563"/>
              <a:ext cx="944562" cy="3413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12260" tIns="56130" rIns="112260" bIns="5613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385" b="1">
                  <a:latin typeface="Times New Roman" pitchFamily="18" charset="0"/>
                  <a:cs typeface="Times New Roman" pitchFamily="18" charset="0"/>
                </a:rPr>
                <a:t>Fabrication</a:t>
              </a:r>
            </a:p>
          </p:txBody>
        </p:sp>
        <p:sp>
          <p:nvSpPr>
            <p:cNvPr id="74794" name="_s5162"/>
            <p:cNvSpPr>
              <a:spLocks noChangeArrowheads="1"/>
            </p:cNvSpPr>
            <p:nvPr/>
          </p:nvSpPr>
          <p:spPr bwMode="auto">
            <a:xfrm>
              <a:off x="2679700" y="3581400"/>
              <a:ext cx="1252537" cy="304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12260" tIns="56130" rIns="112260" bIns="5613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385" b="1">
                  <a:latin typeface="Times New Roman" pitchFamily="18" charset="0"/>
                  <a:cs typeface="Times New Roman" pitchFamily="18" charset="0"/>
                </a:rPr>
                <a:t>Process</a:t>
              </a:r>
            </a:p>
          </p:txBody>
        </p:sp>
        <p:sp>
          <p:nvSpPr>
            <p:cNvPr id="74795" name="_s5163"/>
            <p:cNvSpPr>
              <a:spLocks noChangeArrowheads="1"/>
            </p:cNvSpPr>
            <p:nvPr/>
          </p:nvSpPr>
          <p:spPr bwMode="auto">
            <a:xfrm>
              <a:off x="3762375" y="1676400"/>
              <a:ext cx="1485900" cy="37782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12260" tIns="56130" rIns="112260" bIns="5613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2031" b="1">
                  <a:latin typeface="Times New Roman" pitchFamily="18" charset="0"/>
                  <a:cs typeface="Times New Roman" pitchFamily="18" charset="0"/>
                </a:rPr>
                <a:t>PHASE II</a:t>
              </a:r>
            </a:p>
          </p:txBody>
        </p:sp>
        <p:sp>
          <p:nvSpPr>
            <p:cNvPr id="74796" name="_s5164"/>
            <p:cNvSpPr>
              <a:spLocks noChangeArrowheads="1"/>
            </p:cNvSpPr>
            <p:nvPr/>
          </p:nvSpPr>
          <p:spPr bwMode="auto">
            <a:xfrm>
              <a:off x="436563" y="3021013"/>
              <a:ext cx="1292225" cy="41116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12260" tIns="56130" rIns="112260" bIns="56130"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eaLnBrk="1" hangingPunct="1">
                <a:spcBef>
                  <a:spcPct val="0"/>
                </a:spcBef>
                <a:buClrTx/>
                <a:buSzTx/>
                <a:buFontTx/>
                <a:buNone/>
              </a:pPr>
              <a:r>
                <a:rPr lang="en-US" altLang="en-US" sz="1385" b="1">
                  <a:latin typeface="Times New Roman" pitchFamily="18" charset="0"/>
                  <a:cs typeface="Times New Roman" pitchFamily="18" charset="0"/>
                </a:rPr>
                <a:t>Management &amp;</a:t>
              </a:r>
            </a:p>
            <a:p>
              <a:pPr algn="ctr" eaLnBrk="1" hangingPunct="1">
                <a:spcBef>
                  <a:spcPct val="0"/>
                </a:spcBef>
                <a:buClrTx/>
                <a:buSzTx/>
                <a:buFontTx/>
                <a:buNone/>
              </a:pPr>
              <a:r>
                <a:rPr lang="en-US" altLang="en-US" sz="1385" b="1">
                  <a:latin typeface="Times New Roman" pitchFamily="18" charset="0"/>
                  <a:cs typeface="Times New Roman" pitchFamily="18" charset="0"/>
                </a:rPr>
                <a:t> Controls</a:t>
              </a:r>
            </a:p>
          </p:txBody>
        </p:sp>
      </p:grpSp>
      <p:sp>
        <p:nvSpPr>
          <p:cNvPr id="7475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B3567C8E-5DB8-46A6-9C98-A1FB781D8662}" type="slidenum">
              <a:rPr lang="en-US" altLang="en-US" sz="1477">
                <a:solidFill>
                  <a:srgbClr val="FFFFFF"/>
                </a:solidFill>
              </a:rPr>
              <a:pPr eaLnBrk="1" hangingPunct="1">
                <a:spcBef>
                  <a:spcPct val="0"/>
                </a:spcBef>
                <a:buClrTx/>
                <a:buSzTx/>
                <a:buFontTx/>
                <a:buNone/>
              </a:pPr>
              <a:t>38</a:t>
            </a:fld>
            <a:endParaRPr lang="en-US" altLang="en-US" sz="1477">
              <a:solidFill>
                <a:srgbClr val="FFFFFF"/>
              </a:solidFill>
            </a:endParaRPr>
          </a:p>
        </p:txBody>
      </p:sp>
      <p:sp>
        <p:nvSpPr>
          <p:cNvPr id="45" name="Text Box 2">
            <a:extLst>
              <a:ext uri="{FF2B5EF4-FFF2-40B4-BE49-F238E27FC236}">
                <a16:creationId xmlns:a16="http://schemas.microsoft.com/office/drawing/2014/main" id="{FE7D014D-0583-4263-9E9A-C11493F7B56A}"/>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4237328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2"/>
          </p:nvPr>
        </p:nvSpPr>
        <p:spPr bwMode="auto">
          <a:xfrm>
            <a:off x="3124200" y="6028593"/>
            <a:ext cx="2895600" cy="4396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8B2CE1D-8F71-4469-BA1E-03B180A7E80F}" type="slidenum">
              <a:rPr lang="en-US" altLang="en-US" sz="1477">
                <a:solidFill>
                  <a:srgbClr val="FFFFFF"/>
                </a:solidFill>
              </a:rPr>
              <a:pPr eaLnBrk="1" hangingPunct="1">
                <a:spcBef>
                  <a:spcPct val="0"/>
                </a:spcBef>
                <a:buClrTx/>
                <a:buSzTx/>
                <a:buFontTx/>
                <a:buNone/>
              </a:pPr>
              <a:t>39</a:t>
            </a:fld>
            <a:endParaRPr lang="en-US" altLang="en-US" sz="1477">
              <a:solidFill>
                <a:srgbClr val="FFFFFF"/>
              </a:solidFill>
            </a:endParaRPr>
          </a:p>
        </p:txBody>
      </p:sp>
      <p:sp>
        <p:nvSpPr>
          <p:cNvPr id="3" name="Content Placeholder 2"/>
          <p:cNvSpPr>
            <a:spLocks noGrp="1"/>
          </p:cNvSpPr>
          <p:nvPr>
            <p:ph idx="4294967295"/>
          </p:nvPr>
        </p:nvSpPr>
        <p:spPr>
          <a:xfrm>
            <a:off x="492370" y="1752600"/>
            <a:ext cx="7877908" cy="4114800"/>
          </a:xfrm>
        </p:spPr>
        <p:txBody>
          <a:bodyPr rtlCol="0">
            <a:noAutofit/>
          </a:bodyPr>
          <a:lstStyle/>
          <a:p>
            <a:pPr marL="395457" indent="-276820" algn="just" defTabSz="990363">
              <a:lnSpc>
                <a:spcPct val="90000"/>
              </a:lnSpc>
              <a:defRPr/>
            </a:pPr>
            <a:endParaRPr lang="en-US" sz="1800" dirty="0">
              <a:latin typeface="+mj-lt"/>
              <a:cs typeface="Arial" pitchFamily="34" charset="0"/>
            </a:endParaRPr>
          </a:p>
          <a:p>
            <a:pPr marL="342900" indent="-342900" algn="just">
              <a:buFont typeface="Arial" panose="020B0604020202020204" pitchFamily="34" charset="0"/>
              <a:buChar char="•"/>
            </a:pPr>
            <a:r>
              <a:rPr lang="en-US" sz="2000" dirty="0"/>
              <a:t>Each element of the project scope, as defined in the WBS, must be supported by an activity, or activities, that will result in the completion of that part of the project scope. </a:t>
            </a:r>
          </a:p>
          <a:p>
            <a:pPr marL="342900" indent="-342900" algn="just">
              <a:buFont typeface="Arial" panose="020B0604020202020204" pitchFamily="34" charset="0"/>
              <a:buChar char="•"/>
            </a:pPr>
            <a:r>
              <a:rPr lang="en-US" sz="2000" dirty="0"/>
              <a:t>Activities must be described uniquely, including a verb, at least one object, and any useful clarifying adjectives.</a:t>
            </a:r>
          </a:p>
          <a:p>
            <a:pPr marL="342900" indent="-342900" algn="just">
              <a:buFont typeface="Arial" panose="020B0604020202020204" pitchFamily="34" charset="0"/>
              <a:buChar char="•"/>
            </a:pPr>
            <a:r>
              <a:rPr lang="en-US" sz="2000" dirty="0"/>
              <a:t>Activities in the schedule model represent the work that produces the deliverables or work packages identified in the WBS; thus, all work elements in the WBS should be directly traceable to a schedule activity or group of activities.</a:t>
            </a:r>
          </a:p>
          <a:p>
            <a:pPr marL="342900" indent="-342900" algn="just">
              <a:buFont typeface="Arial" panose="020B0604020202020204" pitchFamily="34" charset="0"/>
              <a:buChar char="•"/>
            </a:pPr>
            <a:r>
              <a:rPr lang="en-US" sz="2000" dirty="0"/>
              <a:t>Conversely, each activity should roll up into only one WBS element.</a:t>
            </a:r>
          </a:p>
          <a:p>
            <a:pPr marL="395457" indent="-276820" algn="just" defTabSz="990363">
              <a:lnSpc>
                <a:spcPct val="90000"/>
              </a:lnSpc>
              <a:defRPr/>
            </a:pPr>
            <a:endParaRPr lang="en-US" sz="2000" dirty="0"/>
          </a:p>
          <a:p>
            <a:pPr marL="395457" indent="-276820" algn="just" defTabSz="990363">
              <a:lnSpc>
                <a:spcPct val="90000"/>
              </a:lnSpc>
              <a:defRPr/>
            </a:pPr>
            <a:endParaRPr lang="en-US" sz="2800" dirty="0"/>
          </a:p>
        </p:txBody>
      </p:sp>
      <p:sp>
        <p:nvSpPr>
          <p:cNvPr id="5" name="TextBox 4"/>
          <p:cNvSpPr txBox="1"/>
          <p:nvPr/>
        </p:nvSpPr>
        <p:spPr>
          <a:xfrm>
            <a:off x="152400" y="1427285"/>
            <a:ext cx="8839200" cy="515132"/>
          </a:xfrm>
          <a:prstGeom prst="rect">
            <a:avLst/>
          </a:prstGeom>
          <a:noFill/>
        </p:spPr>
        <p:txBody>
          <a:bodyPr lIns="116197" tIns="58098" rIns="116197" bIns="58098">
            <a:spAutoFit/>
          </a:bodyPr>
          <a:lstStyle>
            <a:lvl2pPr marL="495181" lvl="1">
              <a:defRPr sz="2585" b="1">
                <a:latin typeface="Calibri" panose="020F0502020204030204" pitchFamily="34" charset="0"/>
              </a:defRPr>
            </a:lvl2pPr>
          </a:lstStyle>
          <a:p>
            <a:pPr lvl="1"/>
            <a:r>
              <a:rPr lang="en-US" dirty="0"/>
              <a:t>5. Establish Activity List</a:t>
            </a:r>
          </a:p>
        </p:txBody>
      </p:sp>
      <p:sp>
        <p:nvSpPr>
          <p:cNvPr id="7" name="Slide Number Placeholder 4"/>
          <p:cNvSpPr txBox="1">
            <a:spLocks/>
          </p:cNvSpPr>
          <p:nvPr/>
        </p:nvSpPr>
        <p:spPr bwMode="auto">
          <a:xfrm>
            <a:off x="7620000" y="281354"/>
            <a:ext cx="1066800" cy="30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rtlCol="0" anchor="ctr" anchorCtr="0" compatLnSpc="1">
            <a:prstTxWarp prst="textNoShape">
              <a:avLst/>
            </a:prstTxWarp>
          </a:bodyPr>
          <a:lstStyle>
            <a:defPPr>
              <a:defRPr lang="en-US"/>
            </a:defPPr>
            <a:lvl1pPr algn="l" rtl="0" eaLnBrk="0" fontAlgn="base" hangingPunct="0">
              <a:spcBef>
                <a:spcPct val="20000"/>
              </a:spcBef>
              <a:spcAft>
                <a:spcPct val="0"/>
              </a:spcAft>
              <a:buClr>
                <a:schemeClr val="accent1"/>
              </a:buClr>
              <a:buSzPct val="85000"/>
              <a:buFont typeface="Arial" pitchFamily="34" charset="0"/>
              <a:buChar char="•"/>
              <a:defRPr sz="28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chemeClr val="accent1"/>
              </a:buClr>
              <a:buFont typeface="Arial" pitchFamily="34" charset="0"/>
              <a:buChar char="•"/>
              <a:defRPr sz="19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39</a:t>
            </a:fld>
            <a:endParaRPr lang="en-US" altLang="en-US" sz="1477">
              <a:solidFill>
                <a:srgbClr val="FFFFFF"/>
              </a:solidFill>
            </a:endParaRPr>
          </a:p>
        </p:txBody>
      </p:sp>
      <p:sp>
        <p:nvSpPr>
          <p:cNvPr id="8" name="Text Box 2">
            <a:extLst>
              <a:ext uri="{FF2B5EF4-FFF2-40B4-BE49-F238E27FC236}">
                <a16:creationId xmlns:a16="http://schemas.microsoft.com/office/drawing/2014/main" id="{6BB11B50-DE94-4CA4-AB65-EDF78D041B75}"/>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2578776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F937B39E-A2BF-46FB-8A67-090FBA786E4E}" type="slidenum">
              <a:rPr lang="en-US" altLang="en-US" sz="1477">
                <a:solidFill>
                  <a:srgbClr val="FFFFFF"/>
                </a:solidFill>
              </a:rPr>
              <a:pPr eaLnBrk="1" hangingPunct="1">
                <a:spcBef>
                  <a:spcPct val="0"/>
                </a:spcBef>
                <a:buClrTx/>
                <a:buSzTx/>
                <a:buFontTx/>
                <a:buNone/>
              </a:pPr>
              <a:t>4</a:t>
            </a:fld>
            <a:endParaRPr lang="en-US" altLang="en-US" sz="1477">
              <a:solidFill>
                <a:srgbClr val="FFFFFF"/>
              </a:solidFill>
            </a:endParaRPr>
          </a:p>
        </p:txBody>
      </p:sp>
      <p:pic>
        <p:nvPicPr>
          <p:cNvPr id="1024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2655277"/>
            <a:ext cx="2444262" cy="2507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2"/>
          <p:cNvSpPr txBox="1">
            <a:spLocks noChangeArrowheads="1"/>
          </p:cNvSpPr>
          <p:nvPr/>
        </p:nvSpPr>
        <p:spPr bwMode="auto">
          <a:xfrm>
            <a:off x="7327" y="794238"/>
            <a:ext cx="9136673"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defTabSz="7620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defTabSz="7620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rtl="1" eaLnBrk="1" hangingPunct="1">
              <a:lnSpc>
                <a:spcPct val="90000"/>
              </a:lnSpc>
              <a:spcBef>
                <a:spcPct val="50000"/>
              </a:spcBef>
              <a:buClrTx/>
              <a:buSzTx/>
              <a:buFontTx/>
              <a:buNone/>
            </a:pPr>
            <a:r>
              <a:rPr lang="en-US" altLang="en-US" sz="2954" b="1" dirty="0">
                <a:latin typeface="Calibri" pitchFamily="34" charset="0"/>
                <a:cs typeface="Tahoma" pitchFamily="34" charset="0"/>
              </a:rPr>
              <a:t>WHAT IS?</a:t>
            </a:r>
          </a:p>
        </p:txBody>
      </p:sp>
      <p:sp>
        <p:nvSpPr>
          <p:cNvPr id="7" name="TextBox 6"/>
          <p:cNvSpPr txBox="1"/>
          <p:nvPr/>
        </p:nvSpPr>
        <p:spPr>
          <a:xfrm>
            <a:off x="533400" y="1427285"/>
            <a:ext cx="8610600" cy="1424292"/>
          </a:xfrm>
          <a:prstGeom prst="rect">
            <a:avLst/>
          </a:prstGeom>
          <a:noFill/>
        </p:spPr>
        <p:txBody>
          <a:bodyPr wrap="square" lIns="116197" tIns="58098" rIns="116197" bIns="58098">
            <a:noAutofit/>
          </a:bodyPr>
          <a:lstStyle/>
          <a:p>
            <a:pPr marL="495181" lvl="1">
              <a:defRPr/>
            </a:pPr>
            <a:r>
              <a:rPr lang="en-US" sz="2800" b="1" dirty="0">
                <a:latin typeface="Calibri" panose="020F0502020204030204" pitchFamily="34" charset="0"/>
              </a:rPr>
              <a:t>1. Project:         </a:t>
            </a:r>
          </a:p>
          <a:p>
            <a:pPr marL="495181" lvl="1">
              <a:defRPr/>
            </a:pPr>
            <a:endParaRPr lang="en-US" sz="646" b="1" u="sng" dirty="0">
              <a:solidFill>
                <a:srgbClr val="292934"/>
              </a:solidFill>
              <a:latin typeface="Calibri" panose="020F0502020204030204" pitchFamily="34" charset="0"/>
            </a:endParaRPr>
          </a:p>
          <a:p>
            <a:pPr marL="580996" lvl="1" algn="just">
              <a:defRPr/>
            </a:pPr>
            <a:r>
              <a:rPr lang="en-GB" altLang="en-US" b="1" i="1" dirty="0">
                <a:cs typeface="Times New Roman" pitchFamily="18" charset="0"/>
              </a:rPr>
              <a:t>“</a:t>
            </a:r>
            <a:r>
              <a:rPr lang="en-GB" altLang="en-US" sz="2215" b="1" u="sng" dirty="0">
                <a:latin typeface="Calibri" pitchFamily="34" charset="0"/>
                <a:cs typeface="Arial" pitchFamily="34" charset="0"/>
              </a:rPr>
              <a:t>Project</a:t>
            </a:r>
            <a:r>
              <a:rPr lang="en-GB" altLang="en-US" b="1" dirty="0">
                <a:solidFill>
                  <a:srgbClr val="00B0F0"/>
                </a:solidFill>
                <a:cs typeface="Times New Roman" pitchFamily="18" charset="0"/>
              </a:rPr>
              <a:t>  </a:t>
            </a:r>
            <a:r>
              <a:rPr lang="en-GB" altLang="en-US" sz="2215" dirty="0">
                <a:latin typeface="Calibri" pitchFamily="34" charset="0"/>
                <a:cs typeface="Arial" pitchFamily="34" charset="0"/>
              </a:rPr>
              <a:t>is a temporary endeavour undertaken to create a unique product or service.” (*)</a:t>
            </a:r>
            <a:endParaRPr lang="en-US" sz="2215" dirty="0">
              <a:latin typeface="Calibri" pitchFamily="34" charset="0"/>
              <a:cs typeface="Arial" pitchFamily="34" charset="0"/>
            </a:endParaRPr>
          </a:p>
          <a:p>
            <a:pPr marL="798869" lvl="1" indent="-217873">
              <a:buFont typeface="Arial" panose="020B0604020202020204" pitchFamily="34" charset="0"/>
              <a:buChar char="•"/>
              <a:defRPr/>
            </a:pPr>
            <a:endParaRPr lang="en-US" sz="1662" dirty="0">
              <a:solidFill>
                <a:srgbClr val="292934"/>
              </a:solidFill>
              <a:latin typeface="Calibri" panose="020F0502020204030204" pitchFamily="34" charset="0"/>
            </a:endParaRPr>
          </a:p>
        </p:txBody>
      </p:sp>
      <p:sp>
        <p:nvSpPr>
          <p:cNvPr id="8" name="TextBox 7"/>
          <p:cNvSpPr txBox="1"/>
          <p:nvPr/>
        </p:nvSpPr>
        <p:spPr>
          <a:xfrm>
            <a:off x="896814" y="2709225"/>
            <a:ext cx="5275385" cy="3488254"/>
          </a:xfrm>
          <a:prstGeom prst="rect">
            <a:avLst/>
          </a:prstGeom>
          <a:noFill/>
        </p:spPr>
        <p:txBody>
          <a:bodyPr wrap="square" lIns="116197" tIns="58098" rIns="116197" bIns="58098">
            <a:spAutoFit/>
          </a:bodyPr>
          <a:lstStyle/>
          <a:p>
            <a:pPr marL="580996" lvl="1" indent="-217873" algn="just">
              <a:buFont typeface="Arial" panose="020B0604020202020204" pitchFamily="34" charset="0"/>
              <a:buChar char="•"/>
              <a:defRPr/>
            </a:pPr>
            <a:r>
              <a:rPr lang="en-GB" altLang="en-US" sz="2215" b="1" u="sng" dirty="0">
                <a:latin typeface="Calibri" pitchFamily="34" charset="0"/>
                <a:cs typeface="Arial" pitchFamily="34" charset="0"/>
              </a:rPr>
              <a:t>Temporary</a:t>
            </a:r>
            <a:r>
              <a:rPr lang="en-GB" altLang="en-US" sz="1600" b="1" i="1" dirty="0">
                <a:solidFill>
                  <a:srgbClr val="00B0F0"/>
                </a:solidFill>
                <a:cs typeface="Times New Roman" pitchFamily="18" charset="0"/>
              </a:rPr>
              <a:t> </a:t>
            </a:r>
            <a:r>
              <a:rPr lang="en-GB" altLang="en-US" sz="2215" dirty="0">
                <a:latin typeface="Calibri" pitchFamily="34" charset="0"/>
                <a:cs typeface="Arial" pitchFamily="34" charset="0"/>
              </a:rPr>
              <a:t>means that every project has a definite beginning and end. </a:t>
            </a:r>
          </a:p>
          <a:p>
            <a:pPr marL="580996" lvl="1" algn="just">
              <a:defRPr/>
            </a:pPr>
            <a:r>
              <a:rPr lang="en-GB" altLang="en-US" sz="2215" dirty="0">
                <a:latin typeface="Calibri" pitchFamily="34" charset="0"/>
                <a:cs typeface="Arial" pitchFamily="34" charset="0"/>
              </a:rPr>
              <a:t>	(</a:t>
            </a:r>
            <a:r>
              <a:rPr lang="en-US" altLang="en-US" sz="2215" dirty="0">
                <a:latin typeface="Calibri" pitchFamily="34" charset="0"/>
                <a:cs typeface="Arial" pitchFamily="34" charset="0"/>
              </a:rPr>
              <a:t>Has set start and finish</a:t>
            </a:r>
            <a:r>
              <a:rPr lang="en-GB" altLang="en-US" sz="2215" dirty="0">
                <a:latin typeface="Calibri" pitchFamily="34" charset="0"/>
                <a:cs typeface="Arial" pitchFamily="34" charset="0"/>
              </a:rPr>
              <a:t>) </a:t>
            </a:r>
          </a:p>
          <a:p>
            <a:pPr marL="798869" lvl="1" indent="-217873">
              <a:buFont typeface="Arial" panose="020B0604020202020204" pitchFamily="34" charset="0"/>
              <a:buChar char="•"/>
              <a:defRPr/>
            </a:pPr>
            <a:endParaRPr lang="en-GB" altLang="en-US" sz="1600" b="1" dirty="0">
              <a:cs typeface="Times New Roman" pitchFamily="18" charset="0"/>
            </a:endParaRPr>
          </a:p>
          <a:p>
            <a:pPr marL="580996" lvl="1" indent="-217873" algn="just">
              <a:buFont typeface="Arial" panose="020B0604020202020204" pitchFamily="34" charset="0"/>
              <a:buChar char="•"/>
              <a:defRPr/>
            </a:pPr>
            <a:r>
              <a:rPr lang="en-GB" altLang="en-US" sz="2215" b="1" u="sng" dirty="0">
                <a:latin typeface="Calibri" pitchFamily="34" charset="0"/>
                <a:cs typeface="Arial" pitchFamily="34" charset="0"/>
              </a:rPr>
              <a:t>Unique </a:t>
            </a:r>
            <a:r>
              <a:rPr lang="en-GB" altLang="en-US" sz="1600" b="1" dirty="0">
                <a:solidFill>
                  <a:srgbClr val="00B0F0"/>
                </a:solidFill>
                <a:cs typeface="Times New Roman" pitchFamily="18" charset="0"/>
              </a:rPr>
              <a:t> </a:t>
            </a:r>
            <a:r>
              <a:rPr lang="en-GB" altLang="en-US" sz="2215" dirty="0">
                <a:latin typeface="Calibri" pitchFamily="34" charset="0"/>
                <a:cs typeface="Arial" pitchFamily="34" charset="0"/>
              </a:rPr>
              <a:t>means that the product or service is different in some distinguishing way from all similar products or services</a:t>
            </a:r>
            <a:r>
              <a:rPr lang="de-DE" altLang="en-US" sz="2215" dirty="0">
                <a:latin typeface="Calibri" pitchFamily="34" charset="0"/>
                <a:cs typeface="Arial" pitchFamily="34" charset="0"/>
              </a:rPr>
              <a:t>.</a:t>
            </a:r>
          </a:p>
          <a:p>
            <a:pPr marL="798869" lvl="1" indent="-217873">
              <a:buFont typeface="Arial" panose="020B0604020202020204" pitchFamily="34" charset="0"/>
              <a:buChar char="•"/>
              <a:defRPr/>
            </a:pPr>
            <a:endParaRPr lang="en-US" sz="1600" dirty="0">
              <a:solidFill>
                <a:srgbClr val="292934"/>
              </a:solidFill>
              <a:latin typeface="Calibri" panose="020F0502020204030204" pitchFamily="34" charset="0"/>
            </a:endParaRPr>
          </a:p>
          <a:p>
            <a:pPr marL="798869" lvl="1" indent="-217873">
              <a:buFont typeface="Arial" panose="020B0604020202020204" pitchFamily="34" charset="0"/>
              <a:buChar char="•"/>
              <a:defRPr/>
            </a:pPr>
            <a:endParaRPr lang="en-US" sz="1600" dirty="0">
              <a:solidFill>
                <a:srgbClr val="292934"/>
              </a:solidFill>
              <a:latin typeface="Calibri" panose="020F0502020204030204" pitchFamily="34" charset="0"/>
            </a:endParaRPr>
          </a:p>
          <a:p>
            <a:pPr marL="798869" lvl="1" indent="-217873">
              <a:buFont typeface="Arial" panose="020B0604020202020204" pitchFamily="34" charset="0"/>
              <a:buChar char="•"/>
              <a:defRPr/>
            </a:pPr>
            <a:endParaRPr lang="en-US" sz="1600" dirty="0">
              <a:solidFill>
                <a:srgbClr val="292934"/>
              </a:solidFill>
              <a:latin typeface="Calibri" panose="020F0502020204030204" pitchFamily="34" charset="0"/>
            </a:endParaRPr>
          </a:p>
        </p:txBody>
      </p:sp>
      <p:sp>
        <p:nvSpPr>
          <p:cNvPr id="10247" name="TextBox 9"/>
          <p:cNvSpPr txBox="1">
            <a:spLocks noChangeArrowheads="1"/>
          </p:cNvSpPr>
          <p:nvPr/>
        </p:nvSpPr>
        <p:spPr bwMode="auto">
          <a:xfrm>
            <a:off x="5697415" y="5824905"/>
            <a:ext cx="3294185" cy="44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197" tIns="58098" rIns="116197" bIns="58098">
            <a:spAutoFit/>
          </a:bodyPr>
          <a:lstStyle>
            <a:lvl1pPr marL="342900" indent="-3429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6286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857250" indent="-214313"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179513" indent="-214313"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1393825" indent="-160338"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18510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3082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27654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2226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lvl="1" eaLnBrk="1" hangingPunct="1">
              <a:spcBef>
                <a:spcPct val="0"/>
              </a:spcBef>
              <a:buClrTx/>
              <a:buSzTx/>
              <a:buNone/>
            </a:pPr>
            <a:endParaRPr lang="en-GB" altLang="en-US" sz="1050" b="1" dirty="0">
              <a:cs typeface="Times New Roman" pitchFamily="18" charset="0"/>
            </a:endParaRPr>
          </a:p>
          <a:p>
            <a:pPr lvl="1" eaLnBrk="1" hangingPunct="1">
              <a:spcBef>
                <a:spcPct val="0"/>
              </a:spcBef>
              <a:buClrTx/>
              <a:buSzTx/>
              <a:buNone/>
            </a:pPr>
            <a:r>
              <a:rPr lang="en-GB" altLang="en-US" sz="1050" b="1" i="1" dirty="0">
                <a:solidFill>
                  <a:srgbClr val="00B0F0"/>
                </a:solidFill>
                <a:cs typeface="Times New Roman" pitchFamily="18" charset="0"/>
              </a:rPr>
              <a:t>* PMI (</a:t>
            </a:r>
            <a:r>
              <a:rPr lang="en-GB" altLang="en-US" sz="1050" b="1" i="1" dirty="0" err="1">
                <a:solidFill>
                  <a:srgbClr val="00B0F0"/>
                </a:solidFill>
                <a:cs typeface="Times New Roman" pitchFamily="18" charset="0"/>
              </a:rPr>
              <a:t>PMBOK</a:t>
            </a:r>
            <a:r>
              <a:rPr lang="en-GB" altLang="en-US" sz="1050" b="1" i="1" dirty="0">
                <a:solidFill>
                  <a:srgbClr val="00B0F0"/>
                </a:solidFill>
                <a:cs typeface="Times New Roman" pitchFamily="18" charset="0"/>
              </a:rPr>
              <a:t> 5</a:t>
            </a:r>
            <a:r>
              <a:rPr lang="en-GB" altLang="en-US" sz="1050" b="1" i="1" baseline="30000" dirty="0">
                <a:solidFill>
                  <a:srgbClr val="00B0F0"/>
                </a:solidFill>
                <a:cs typeface="Times New Roman" pitchFamily="18" charset="0"/>
              </a:rPr>
              <a:t>th</a:t>
            </a:r>
            <a:r>
              <a:rPr lang="en-GB" altLang="en-US" sz="1050" b="1" i="1" dirty="0">
                <a:solidFill>
                  <a:srgbClr val="00B0F0"/>
                </a:solidFill>
                <a:cs typeface="Times New Roman" pitchFamily="18" charset="0"/>
              </a:rPr>
              <a:t> Edition)</a:t>
            </a:r>
            <a:endParaRPr lang="en-GB" altLang="en-US" sz="1050" b="1" dirty="0">
              <a:cs typeface="Times New Roman" pitchFamily="18" charset="0"/>
            </a:endParaRPr>
          </a:p>
        </p:txBody>
      </p:sp>
      <p:sp>
        <p:nvSpPr>
          <p:cNvPr id="9" name="Text Box 2">
            <a:extLst>
              <a:ext uri="{FF2B5EF4-FFF2-40B4-BE49-F238E27FC236}">
                <a16:creationId xmlns:a16="http://schemas.microsoft.com/office/drawing/2014/main" id="{2F95EAC7-86D8-4DBF-B712-3886A58E5F44}"/>
              </a:ext>
            </a:extLst>
          </p:cNvPr>
          <p:cNvSpPr txBox="1">
            <a:spLocks noChangeArrowheads="1"/>
          </p:cNvSpPr>
          <p:nvPr/>
        </p:nvSpPr>
        <p:spPr bwMode="auto">
          <a:xfrm rot="16200000">
            <a:off x="-3167548" y="3212451"/>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sz="2400" dirty="0">
                <a:solidFill>
                  <a:schemeClr val="bg1"/>
                </a:solidFill>
              </a:rPr>
              <a:t>INTRODUCTION</a:t>
            </a:r>
            <a:endParaRPr lang="en-US" altLang="en-US" sz="2800" dirty="0">
              <a:solidFill>
                <a:schemeClr val="bg1"/>
              </a:solidFill>
            </a:endParaRPr>
          </a:p>
        </p:txBody>
      </p:sp>
    </p:spTree>
    <p:extLst>
      <p:ext uri="{BB962C8B-B14F-4D97-AF65-F5344CB8AC3E}">
        <p14:creationId xmlns:p14="http://schemas.microsoft.com/office/powerpoint/2010/main" val="111417527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593776" y="1143000"/>
            <a:ext cx="8153400" cy="415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722" tIns="49861" rIns="99722" bIns="49861" anchor="ctr">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marL="527552" indent="-527552" algn="ctr" defTabSz="703402" eaLnBrk="1" hangingPunct="1">
              <a:lnSpc>
                <a:spcPct val="90000"/>
              </a:lnSpc>
              <a:spcBef>
                <a:spcPct val="50000"/>
              </a:spcBef>
              <a:buClrTx/>
              <a:buSzTx/>
              <a:buNone/>
            </a:pPr>
            <a:r>
              <a:rPr lang="en-US" altLang="en-US" sz="2954" b="1" cap="small" dirty="0">
                <a:latin typeface="Calibri" pitchFamily="34" charset="0"/>
                <a:cs typeface="Tahoma" pitchFamily="34" charset="0"/>
              </a:rPr>
              <a:t>Important Terminology</a:t>
            </a:r>
          </a:p>
          <a:p>
            <a:pPr marL="800100" lvl="1" indent="-342900" algn="just">
              <a:lnSpc>
                <a:spcPct val="110000"/>
              </a:lnSpc>
              <a:spcBef>
                <a:spcPct val="50000"/>
              </a:spcBef>
              <a:buClrTx/>
              <a:buSzTx/>
              <a:buFont typeface="Wingdings" panose="05000000000000000000" pitchFamily="2" charset="2"/>
              <a:buChar char="Ø"/>
              <a:tabLst>
                <a:tab pos="1216300" algn="l"/>
              </a:tabLst>
            </a:pPr>
            <a:r>
              <a:rPr lang="en-US" altLang="en-US" sz="1846" b="1" i="1" u="sng" dirty="0">
                <a:solidFill>
                  <a:srgbClr val="00B0F0"/>
                </a:solidFill>
                <a:latin typeface="+mj-lt"/>
                <a:cs typeface="Arial" panose="020B0604020202020204" pitchFamily="34" charset="0"/>
              </a:rPr>
              <a:t>Activity:</a:t>
            </a:r>
            <a:r>
              <a:rPr lang="en-US" altLang="en-US" sz="1846" b="1" i="1" dirty="0">
                <a:solidFill>
                  <a:srgbClr val="00B0F0"/>
                </a:solidFill>
                <a:latin typeface="+mj-lt"/>
                <a:cs typeface="Arial" panose="020B0604020202020204" pitchFamily="34" charset="0"/>
              </a:rPr>
              <a:t> </a:t>
            </a:r>
            <a:r>
              <a:rPr lang="en-US" altLang="en-US" sz="1846" dirty="0">
                <a:latin typeface="+mj-lt"/>
                <a:cs typeface="Arial" panose="020B0604020202020204" pitchFamily="34" charset="0"/>
              </a:rPr>
              <a:t>A specific task or set of tasks that are required by the project, use up resources and take time to complete</a:t>
            </a:r>
          </a:p>
          <a:p>
            <a:pPr marL="800100" lvl="1" indent="-342900" algn="just">
              <a:lnSpc>
                <a:spcPct val="110000"/>
              </a:lnSpc>
              <a:spcBef>
                <a:spcPct val="50000"/>
              </a:spcBef>
              <a:buClrTx/>
              <a:buSzTx/>
              <a:buFont typeface="Wingdings" panose="05000000000000000000" pitchFamily="2" charset="2"/>
              <a:buChar char="Ø"/>
            </a:pPr>
            <a:r>
              <a:rPr lang="en-US" sz="1846" b="1" i="1" u="sng" dirty="0">
                <a:solidFill>
                  <a:srgbClr val="00B0F0"/>
                </a:solidFill>
                <a:latin typeface="+mj-lt"/>
                <a:cs typeface="Arial" panose="020B0604020202020204" pitchFamily="34" charset="0"/>
              </a:rPr>
              <a:t>Sequence Activities:</a:t>
            </a:r>
            <a:r>
              <a:rPr lang="en-US" sz="1846" b="1" i="1" dirty="0">
                <a:solidFill>
                  <a:srgbClr val="00B0F0"/>
                </a:solidFill>
                <a:latin typeface="+mj-lt"/>
                <a:cs typeface="Arial" panose="020B0604020202020204" pitchFamily="34" charset="0"/>
              </a:rPr>
              <a:t> </a:t>
            </a:r>
            <a:r>
              <a:rPr lang="en-US" sz="1846" dirty="0">
                <a:latin typeface="+mj-lt"/>
                <a:cs typeface="Arial" panose="020B0604020202020204" pitchFamily="34" charset="0"/>
              </a:rPr>
              <a:t>is the process of identifying relationships among the project activities.</a:t>
            </a:r>
          </a:p>
          <a:p>
            <a:pPr marL="800100" lvl="1" indent="-342900" algn="just">
              <a:lnSpc>
                <a:spcPct val="110000"/>
              </a:lnSpc>
              <a:spcBef>
                <a:spcPct val="50000"/>
              </a:spcBef>
              <a:buClrTx/>
              <a:buSzTx/>
              <a:buFont typeface="Wingdings" panose="05000000000000000000" pitchFamily="2" charset="2"/>
              <a:buChar char="Ø"/>
            </a:pPr>
            <a:r>
              <a:rPr lang="en-US" altLang="en-US" sz="1846" b="1" i="1" u="sng" dirty="0">
                <a:solidFill>
                  <a:srgbClr val="00B0F0"/>
                </a:solidFill>
                <a:latin typeface="+mj-lt"/>
                <a:cs typeface="Arial" panose="020B0604020202020204" pitchFamily="34" charset="0"/>
              </a:rPr>
              <a:t>Network Diagram:</a:t>
            </a:r>
            <a:r>
              <a:rPr lang="en-US" altLang="en-US" sz="1846" b="1" i="1" dirty="0">
                <a:solidFill>
                  <a:srgbClr val="00B0F0"/>
                </a:solidFill>
                <a:latin typeface="+mj-lt"/>
                <a:cs typeface="Arial" panose="020B0604020202020204" pitchFamily="34" charset="0"/>
              </a:rPr>
              <a:t> </a:t>
            </a:r>
            <a:r>
              <a:rPr lang="en-US" altLang="en-US" sz="1846" dirty="0">
                <a:latin typeface="+mj-lt"/>
                <a:cs typeface="Arial" panose="020B0604020202020204" pitchFamily="34" charset="0"/>
              </a:rPr>
              <a:t>Diagram of project activities that shows sequential relationships by use of arrows and nodes</a:t>
            </a:r>
          </a:p>
          <a:p>
            <a:pPr marL="800100" lvl="1" indent="-342900" algn="just">
              <a:lnSpc>
                <a:spcPct val="110000"/>
              </a:lnSpc>
              <a:spcBef>
                <a:spcPct val="50000"/>
              </a:spcBef>
              <a:buClrTx/>
              <a:buSzTx/>
              <a:buFont typeface="Wingdings" panose="05000000000000000000" pitchFamily="2" charset="2"/>
              <a:buChar char="Ø"/>
            </a:pPr>
            <a:r>
              <a:rPr lang="en-US" altLang="en-US" sz="1846" b="1" i="1" u="sng" dirty="0">
                <a:solidFill>
                  <a:srgbClr val="00B0F0"/>
                </a:solidFill>
                <a:latin typeface="+mj-lt"/>
                <a:cs typeface="Arial" panose="020B0604020202020204" pitchFamily="34" charset="0"/>
              </a:rPr>
              <a:t>Project Duration:</a:t>
            </a:r>
            <a:r>
              <a:rPr lang="en-US" altLang="en-US" sz="1846" b="1" i="1" dirty="0">
                <a:solidFill>
                  <a:srgbClr val="00B0F0"/>
                </a:solidFill>
                <a:latin typeface="+mj-lt"/>
                <a:cs typeface="Arial" panose="020B0604020202020204" pitchFamily="34" charset="0"/>
              </a:rPr>
              <a:t> </a:t>
            </a:r>
            <a:r>
              <a:rPr lang="en-US" altLang="en-US" sz="1846" dirty="0">
                <a:latin typeface="+mj-lt"/>
                <a:cs typeface="Arial" panose="020B0604020202020204" pitchFamily="34" charset="0"/>
              </a:rPr>
              <a:t>The Shortest time required to complete the project</a:t>
            </a:r>
          </a:p>
          <a:p>
            <a:pPr marL="800100" lvl="1" indent="-342900" algn="just">
              <a:lnSpc>
                <a:spcPct val="110000"/>
              </a:lnSpc>
              <a:spcBef>
                <a:spcPct val="50000"/>
              </a:spcBef>
              <a:buClrTx/>
              <a:buSzTx/>
              <a:buFont typeface="Wingdings" panose="05000000000000000000" pitchFamily="2" charset="2"/>
              <a:buChar char="Ø"/>
            </a:pPr>
            <a:r>
              <a:rPr lang="en-US" altLang="en-US" sz="1846" b="1" i="1" u="sng" dirty="0">
                <a:solidFill>
                  <a:srgbClr val="00B0F0"/>
                </a:solidFill>
                <a:latin typeface="+mj-lt"/>
                <a:cs typeface="Arial" panose="020B0604020202020204" pitchFamily="34" charset="0"/>
              </a:rPr>
              <a:t>Path:</a:t>
            </a:r>
            <a:r>
              <a:rPr lang="en-US" altLang="en-US" sz="1846" b="1" i="1" dirty="0">
                <a:solidFill>
                  <a:srgbClr val="00B0F0"/>
                </a:solidFill>
                <a:latin typeface="+mj-lt"/>
                <a:cs typeface="Arial" panose="020B0604020202020204" pitchFamily="34" charset="0"/>
              </a:rPr>
              <a:t> </a:t>
            </a:r>
            <a:r>
              <a:rPr lang="en-US" altLang="en-US" sz="1846" dirty="0">
                <a:latin typeface="+mj-lt"/>
                <a:cs typeface="Arial" panose="020B0604020202020204" pitchFamily="34" charset="0"/>
              </a:rPr>
              <a:t>The series of connected activities between two events in a network</a:t>
            </a:r>
          </a:p>
          <a:p>
            <a:pPr marL="800100" lvl="1" indent="-342900" algn="just">
              <a:lnSpc>
                <a:spcPct val="110000"/>
              </a:lnSpc>
              <a:spcBef>
                <a:spcPct val="50000"/>
              </a:spcBef>
              <a:buClrTx/>
              <a:buSzTx/>
              <a:buFont typeface="Wingdings" panose="05000000000000000000" pitchFamily="2" charset="2"/>
              <a:buChar char="Ø"/>
            </a:pPr>
            <a:r>
              <a:rPr lang="en-US" altLang="en-US" sz="1846" b="1" i="1" u="sng" dirty="0">
                <a:solidFill>
                  <a:srgbClr val="00B0F0"/>
                </a:solidFill>
                <a:latin typeface="+mj-lt"/>
                <a:cs typeface="Arial" panose="020B0604020202020204" pitchFamily="34" charset="0"/>
              </a:rPr>
              <a:t>Critical Path:</a:t>
            </a:r>
            <a:r>
              <a:rPr lang="en-US" altLang="en-US" sz="1846" b="1" i="1" dirty="0">
                <a:solidFill>
                  <a:srgbClr val="00B0F0"/>
                </a:solidFill>
                <a:latin typeface="+mj-lt"/>
                <a:cs typeface="Arial" panose="020B0604020202020204" pitchFamily="34" charset="0"/>
              </a:rPr>
              <a:t> </a:t>
            </a:r>
            <a:r>
              <a:rPr lang="en-US" altLang="en-US" sz="1846" dirty="0">
                <a:latin typeface="+mj-lt"/>
                <a:cs typeface="Arial" panose="020B0604020202020204" pitchFamily="34" charset="0"/>
              </a:rPr>
              <a:t>The longest path; determines expected duration</a:t>
            </a:r>
          </a:p>
        </p:txBody>
      </p:sp>
      <p:sp>
        <p:nvSpPr>
          <p:cNvPr id="32771" name="Slide Number Placeholder 2"/>
          <p:cNvSpPr>
            <a:spLocks noGrp="1"/>
          </p:cNvSpPr>
          <p:nvPr>
            <p:ph type="sldNum" sz="quarter" idx="12"/>
          </p:nvPr>
        </p:nvSpPr>
        <p:spPr bwMode="auto">
          <a:xfrm flipH="1">
            <a:off x="-1" y="0"/>
            <a:ext cx="45719" cy="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indent="-244475" algn="r" eaLnBrk="1" hangingPunct="1">
              <a:spcBef>
                <a:spcPct val="0"/>
              </a:spcBef>
              <a:buClrTx/>
              <a:buSzTx/>
              <a:buFontTx/>
              <a:buNone/>
            </a:pPr>
            <a:r>
              <a:rPr lang="en-US" altLang="en-US" sz="1477" dirty="0">
                <a:solidFill>
                  <a:srgbClr val="FFFFFF"/>
                </a:solidFill>
              </a:rPr>
              <a:t>39</a:t>
            </a:r>
          </a:p>
        </p:txBody>
      </p:sp>
      <p:sp>
        <p:nvSpPr>
          <p:cNvPr id="5" name="Text Box 2">
            <a:extLst>
              <a:ext uri="{FF2B5EF4-FFF2-40B4-BE49-F238E27FC236}">
                <a16:creationId xmlns:a16="http://schemas.microsoft.com/office/drawing/2014/main" id="{43D5BA9F-5A63-4530-B206-38D3CADC30D6}"/>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3047445989"/>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idx="4294967295"/>
          </p:nvPr>
        </p:nvSpPr>
        <p:spPr>
          <a:xfrm>
            <a:off x="549395" y="304800"/>
            <a:ext cx="7696200" cy="685800"/>
          </a:xfrm>
        </p:spPr>
        <p:txBody>
          <a:bodyPr vert="horz">
            <a:normAutofit/>
          </a:bodyPr>
          <a:lstStyle/>
          <a:p>
            <a:pPr marL="527552" indent="-527552" algn="ctr" defTabSz="703402">
              <a:lnSpc>
                <a:spcPct val="90000"/>
              </a:lnSpc>
              <a:spcBef>
                <a:spcPct val="50000"/>
              </a:spcBef>
              <a:defRPr/>
            </a:pPr>
            <a:r>
              <a:rPr lang="en-US" altLang="en-US" sz="2800" b="1" dirty="0">
                <a:solidFill>
                  <a:schemeClr val="tx1"/>
                </a:solidFill>
                <a:latin typeface="Calibri" pitchFamily="34" charset="0"/>
                <a:ea typeface="+mn-ea"/>
                <a:cs typeface="Tahoma" pitchFamily="34" charset="0"/>
              </a:rPr>
              <a:t>DEFINE ACTIVITIES</a:t>
            </a:r>
          </a:p>
        </p:txBody>
      </p:sp>
      <p:sp>
        <p:nvSpPr>
          <p:cNvPr id="54276" name="Content Placeholder 2"/>
          <p:cNvSpPr>
            <a:spLocks noGrp="1"/>
          </p:cNvSpPr>
          <p:nvPr>
            <p:ph idx="4294967295"/>
          </p:nvPr>
        </p:nvSpPr>
        <p:spPr>
          <a:xfrm>
            <a:off x="549395" y="1145929"/>
            <a:ext cx="8229600" cy="4566139"/>
          </a:xfrm>
        </p:spPr>
        <p:txBody>
          <a:bodyPr rtlCol="0">
            <a:noAutofit/>
          </a:bodyPr>
          <a:lstStyle/>
          <a:p>
            <a:pPr marL="690563" lvl="1" indent="-233363" defTabSz="990363">
              <a:lnSpc>
                <a:spcPct val="80000"/>
              </a:lnSpc>
              <a:buClr>
                <a:srgbClr val="0070C0"/>
              </a:buClr>
              <a:buFont typeface="Trebuchet MS" pitchFamily="34" charset="0"/>
              <a:buAutoNum type="arabicParenR"/>
              <a:defRPr/>
            </a:pPr>
            <a:r>
              <a:rPr lang="en-US" sz="1600" b="1" i="1" dirty="0">
                <a:solidFill>
                  <a:srgbClr val="0070C0"/>
                </a:solidFill>
                <a:cs typeface="Times New Roman" pitchFamily="18" charset="0"/>
              </a:rPr>
              <a:t>Rolling Wave Planning: </a:t>
            </a:r>
          </a:p>
          <a:p>
            <a:pPr marL="690563" lvl="1" indent="-233363" defTabSz="990363">
              <a:lnSpc>
                <a:spcPct val="60000"/>
              </a:lnSpc>
              <a:buClr>
                <a:srgbClr val="A04DA3"/>
              </a:buClr>
              <a:defRPr/>
            </a:pPr>
            <a:endParaRPr lang="en-US" sz="1600" b="1" dirty="0">
              <a:cs typeface="Times New Roman" pitchFamily="18" charset="0"/>
            </a:endParaRPr>
          </a:p>
          <a:p>
            <a:pPr marL="690563" lvl="1" indent="0" algn="just" defTabSz="990363">
              <a:lnSpc>
                <a:spcPct val="60000"/>
              </a:lnSpc>
              <a:buClr>
                <a:srgbClr val="A04DA3"/>
              </a:buClr>
              <a:defRPr/>
            </a:pPr>
            <a:r>
              <a:rPr lang="en-US" sz="1600" b="1" dirty="0">
                <a:solidFill>
                  <a:srgbClr val="393A3B"/>
                </a:solidFill>
                <a:cs typeface="Times New Roman" pitchFamily="18" charset="0"/>
              </a:rPr>
              <a:t>Form of progressively elaborating </a:t>
            </a:r>
          </a:p>
          <a:p>
            <a:pPr marL="690563" lvl="1" indent="0" algn="just" defTabSz="990363">
              <a:lnSpc>
                <a:spcPct val="60000"/>
              </a:lnSpc>
              <a:buClr>
                <a:srgbClr val="A04DA3"/>
              </a:buClr>
              <a:defRPr/>
            </a:pPr>
            <a:endParaRPr lang="en-US" sz="1600" b="1" dirty="0">
              <a:solidFill>
                <a:srgbClr val="393A3B"/>
              </a:solidFill>
              <a:cs typeface="Times New Roman" pitchFamily="18" charset="0"/>
            </a:endParaRPr>
          </a:p>
          <a:p>
            <a:pPr marL="690563" lvl="1" indent="0" algn="just" defTabSz="990363">
              <a:lnSpc>
                <a:spcPct val="110000"/>
              </a:lnSpc>
              <a:buClr>
                <a:srgbClr val="A04DA3"/>
              </a:buClr>
              <a:defRPr/>
            </a:pPr>
            <a:r>
              <a:rPr lang="en-US" sz="1600" b="1" dirty="0">
                <a:solidFill>
                  <a:srgbClr val="393A3B"/>
                </a:solidFill>
                <a:cs typeface="Times New Roman" pitchFamily="18" charset="0"/>
              </a:rPr>
              <a:t>The work to be accomplished in the near term is planned in detail and further work is planned at a higher level of the WBS.</a:t>
            </a:r>
          </a:p>
          <a:p>
            <a:pPr marL="690563" lvl="1" indent="-233363" defTabSz="990363">
              <a:lnSpc>
                <a:spcPct val="60000"/>
              </a:lnSpc>
              <a:buClr>
                <a:srgbClr val="A04DA3"/>
              </a:buClr>
              <a:defRPr/>
            </a:pPr>
            <a:endParaRPr lang="en-US" sz="1600" b="1" dirty="0">
              <a:solidFill>
                <a:schemeClr val="tx2"/>
              </a:solidFill>
              <a:cs typeface="Times New Roman" pitchFamily="18" charset="0"/>
            </a:endParaRPr>
          </a:p>
          <a:p>
            <a:pPr marL="690563" lvl="1" indent="-233363" defTabSz="990363">
              <a:lnSpc>
                <a:spcPct val="80000"/>
              </a:lnSpc>
              <a:buClr>
                <a:srgbClr val="0070C0"/>
              </a:buClr>
              <a:buFont typeface="Trebuchet MS" pitchFamily="34" charset="0"/>
              <a:buAutoNum type="arabicParenR" startAt="2"/>
              <a:defRPr/>
            </a:pPr>
            <a:r>
              <a:rPr lang="en-US" sz="1600" b="1" i="1" dirty="0">
                <a:solidFill>
                  <a:srgbClr val="0070C0"/>
                </a:solidFill>
                <a:cs typeface="Times New Roman" pitchFamily="18" charset="0"/>
              </a:rPr>
              <a:t>Templates</a:t>
            </a:r>
          </a:p>
          <a:p>
            <a:pPr marL="690563" lvl="1" indent="-233363" defTabSz="990363">
              <a:lnSpc>
                <a:spcPct val="60000"/>
              </a:lnSpc>
              <a:buClr>
                <a:srgbClr val="A04DA3"/>
              </a:buClr>
              <a:defRPr/>
            </a:pPr>
            <a:endParaRPr lang="en-US" sz="1600" b="1" dirty="0">
              <a:cs typeface="Times New Roman" pitchFamily="18" charset="0"/>
            </a:endParaRPr>
          </a:p>
          <a:p>
            <a:pPr marL="690563" lvl="1" indent="0" defTabSz="990363">
              <a:lnSpc>
                <a:spcPct val="60000"/>
              </a:lnSpc>
              <a:buClr>
                <a:srgbClr val="A04DA3"/>
              </a:buClr>
              <a:defRPr/>
            </a:pPr>
            <a:r>
              <a:rPr lang="en-US" sz="1600" b="1" dirty="0">
                <a:solidFill>
                  <a:srgbClr val="393A3B"/>
                </a:solidFill>
                <a:cs typeface="Times New Roman" pitchFamily="18" charset="0"/>
              </a:rPr>
              <a:t>A standard Activity Lists , Or</a:t>
            </a:r>
          </a:p>
          <a:p>
            <a:pPr marL="690563" lvl="1" indent="0" defTabSz="990363">
              <a:lnSpc>
                <a:spcPct val="60000"/>
              </a:lnSpc>
              <a:buClr>
                <a:srgbClr val="A04DA3"/>
              </a:buClr>
              <a:defRPr/>
            </a:pPr>
            <a:endParaRPr lang="en-US" sz="1600" b="1" dirty="0">
              <a:solidFill>
                <a:srgbClr val="393A3B"/>
              </a:solidFill>
              <a:cs typeface="Times New Roman" pitchFamily="18" charset="0"/>
            </a:endParaRPr>
          </a:p>
          <a:p>
            <a:pPr marL="690563" lvl="1" indent="0" defTabSz="990363">
              <a:lnSpc>
                <a:spcPct val="60000"/>
              </a:lnSpc>
              <a:buClr>
                <a:srgbClr val="A04DA3"/>
              </a:buClr>
              <a:defRPr/>
            </a:pPr>
            <a:r>
              <a:rPr lang="en-US" sz="1600" b="1" dirty="0">
                <a:solidFill>
                  <a:srgbClr val="393A3B"/>
                </a:solidFill>
                <a:cs typeface="Times New Roman" pitchFamily="18" charset="0"/>
              </a:rPr>
              <a:t>A portion of activity Lists from previous similar projects.</a:t>
            </a:r>
          </a:p>
          <a:p>
            <a:pPr marL="690563" lvl="1" indent="-233363" defTabSz="990363">
              <a:lnSpc>
                <a:spcPct val="60000"/>
              </a:lnSpc>
              <a:buClr>
                <a:srgbClr val="A04DA3"/>
              </a:buClr>
              <a:defRPr/>
            </a:pPr>
            <a:endParaRPr lang="en-US" sz="1600" b="1" dirty="0">
              <a:solidFill>
                <a:schemeClr val="tx2"/>
              </a:solidFill>
              <a:cs typeface="Times New Roman" pitchFamily="18" charset="0"/>
            </a:endParaRPr>
          </a:p>
          <a:p>
            <a:pPr marL="690563" lvl="1" indent="-233363" defTabSz="990363">
              <a:lnSpc>
                <a:spcPct val="80000"/>
              </a:lnSpc>
              <a:buClr>
                <a:srgbClr val="0070C0"/>
              </a:buClr>
              <a:buFont typeface="Trebuchet MS" pitchFamily="34" charset="0"/>
              <a:buAutoNum type="arabicParenR" startAt="3"/>
              <a:defRPr/>
            </a:pPr>
            <a:r>
              <a:rPr lang="en-US" sz="1600" b="1" i="1" dirty="0">
                <a:solidFill>
                  <a:srgbClr val="0070C0"/>
                </a:solidFill>
                <a:cs typeface="Times New Roman" pitchFamily="18" charset="0"/>
              </a:rPr>
              <a:t>Expert Judgment</a:t>
            </a:r>
          </a:p>
          <a:p>
            <a:pPr marL="690563" lvl="1" indent="-233363" defTabSz="990363">
              <a:lnSpc>
                <a:spcPct val="60000"/>
              </a:lnSpc>
              <a:buClr>
                <a:srgbClr val="A04DA3"/>
              </a:buClr>
              <a:buFont typeface="Trebuchet MS" pitchFamily="34" charset="0"/>
              <a:buAutoNum type="arabicParenR" startAt="3"/>
              <a:defRPr/>
            </a:pPr>
            <a:endParaRPr lang="en-US" sz="1600" b="1" dirty="0">
              <a:cs typeface="Times New Roman" pitchFamily="18" charset="0"/>
            </a:endParaRPr>
          </a:p>
          <a:p>
            <a:pPr marL="690563" lvl="1" indent="-233363" defTabSz="990363">
              <a:lnSpc>
                <a:spcPct val="80000"/>
              </a:lnSpc>
              <a:buClr>
                <a:srgbClr val="0070C0"/>
              </a:buClr>
              <a:buFont typeface="Trebuchet MS" pitchFamily="34" charset="0"/>
              <a:buAutoNum type="arabicParenR" startAt="3"/>
              <a:defRPr/>
            </a:pPr>
            <a:r>
              <a:rPr lang="en-US" sz="1600" b="1" i="1" dirty="0">
                <a:solidFill>
                  <a:srgbClr val="0070C0"/>
                </a:solidFill>
                <a:cs typeface="Times New Roman" pitchFamily="18" charset="0"/>
              </a:rPr>
              <a:t>Activity List</a:t>
            </a:r>
          </a:p>
          <a:p>
            <a:pPr marL="690563" lvl="1" indent="-233363" defTabSz="990363">
              <a:lnSpc>
                <a:spcPct val="80000"/>
              </a:lnSpc>
              <a:buClr>
                <a:srgbClr val="A04DA3"/>
              </a:buClr>
              <a:defRPr/>
            </a:pPr>
            <a:endParaRPr lang="en-US" sz="1600" b="1" dirty="0">
              <a:cs typeface="Times New Roman" pitchFamily="18" charset="0"/>
            </a:endParaRPr>
          </a:p>
          <a:p>
            <a:pPr marL="690563" lvl="1" indent="0" defTabSz="990363">
              <a:lnSpc>
                <a:spcPct val="80000"/>
              </a:lnSpc>
              <a:buClr>
                <a:srgbClr val="A04DA3"/>
              </a:buClr>
              <a:defRPr/>
            </a:pPr>
            <a:r>
              <a:rPr lang="en-US" sz="1600" b="1" dirty="0">
                <a:solidFill>
                  <a:srgbClr val="393A3B"/>
                </a:solidFill>
                <a:cs typeface="Times New Roman" pitchFamily="18" charset="0"/>
              </a:rPr>
              <a:t>Includes all activities required on the project.</a:t>
            </a:r>
          </a:p>
          <a:p>
            <a:pPr marL="690563" lvl="1" indent="0" defTabSz="990363">
              <a:lnSpc>
                <a:spcPct val="80000"/>
              </a:lnSpc>
              <a:buClr>
                <a:srgbClr val="A04DA3"/>
              </a:buClr>
              <a:defRPr/>
            </a:pPr>
            <a:endParaRPr lang="en-US" sz="1600" b="1" dirty="0">
              <a:solidFill>
                <a:srgbClr val="393A3B"/>
              </a:solidFill>
              <a:cs typeface="Times New Roman" pitchFamily="18" charset="0"/>
            </a:endParaRPr>
          </a:p>
          <a:p>
            <a:pPr marL="690563" lvl="1" indent="0" defTabSz="990363">
              <a:lnSpc>
                <a:spcPct val="80000"/>
              </a:lnSpc>
              <a:buClr>
                <a:srgbClr val="A04DA3"/>
              </a:buClr>
              <a:defRPr/>
            </a:pPr>
            <a:r>
              <a:rPr lang="en-US" sz="1600" b="1" dirty="0">
                <a:solidFill>
                  <a:srgbClr val="393A3B"/>
                </a:solidFill>
                <a:cs typeface="Times New Roman" pitchFamily="18" charset="0"/>
              </a:rPr>
              <a:t>Includes the activity identifier and a scope  of work description of each activity.</a:t>
            </a:r>
          </a:p>
          <a:p>
            <a:pPr marL="690563" lvl="1" indent="0" defTabSz="990363">
              <a:lnSpc>
                <a:spcPct val="80000"/>
              </a:lnSpc>
              <a:buClr>
                <a:srgbClr val="A04DA3"/>
              </a:buClr>
              <a:defRPr/>
            </a:pPr>
            <a:endParaRPr lang="en-US" sz="1600" b="1" dirty="0">
              <a:solidFill>
                <a:srgbClr val="393A3B"/>
              </a:solidFill>
              <a:cs typeface="Times New Roman" pitchFamily="18" charset="0"/>
            </a:endParaRPr>
          </a:p>
          <a:p>
            <a:pPr marL="690563" lvl="1" indent="0" defTabSz="990363">
              <a:lnSpc>
                <a:spcPct val="80000"/>
              </a:lnSpc>
              <a:buClr>
                <a:srgbClr val="A04DA3"/>
              </a:buClr>
              <a:defRPr/>
            </a:pPr>
            <a:r>
              <a:rPr lang="en-US" sz="1600" b="1" dirty="0">
                <a:solidFill>
                  <a:srgbClr val="393A3B"/>
                </a:solidFill>
                <a:cs typeface="Times New Roman" pitchFamily="18" charset="0"/>
              </a:rPr>
              <a:t>Sufficient detailed to ensure that project team members understand what work is required to be completed.</a:t>
            </a:r>
          </a:p>
          <a:p>
            <a:pPr marL="704946" lvl="1" indent="-557079" defTabSz="990363">
              <a:lnSpc>
                <a:spcPct val="60000"/>
              </a:lnSpc>
              <a:buClr>
                <a:srgbClr val="A04DA3"/>
              </a:buClr>
              <a:defRPr/>
            </a:pPr>
            <a:endParaRPr lang="en-US" sz="1600" b="1" dirty="0">
              <a:cs typeface="Times New Roman" pitchFamily="18" charset="0"/>
            </a:endParaRPr>
          </a:p>
          <a:p>
            <a:pPr marL="704946" lvl="1" indent="-557079" defTabSz="990363">
              <a:lnSpc>
                <a:spcPct val="60000"/>
              </a:lnSpc>
              <a:buClr>
                <a:srgbClr val="A04DA3"/>
              </a:buClr>
              <a:defRPr/>
            </a:pPr>
            <a:endParaRPr lang="en-US" sz="1600" b="1" dirty="0">
              <a:cs typeface="Times New Roman" pitchFamily="18" charset="0"/>
            </a:endParaRPr>
          </a:p>
          <a:p>
            <a:pPr marL="395457" indent="-276820" defTabSz="990363">
              <a:lnSpc>
                <a:spcPct val="60000"/>
              </a:lnSpc>
              <a:defRPr/>
            </a:pPr>
            <a:endParaRPr lang="en-US" sz="1600" b="1" dirty="0"/>
          </a:p>
          <a:p>
            <a:pPr marL="395457" indent="-276820" defTabSz="990363">
              <a:lnSpc>
                <a:spcPct val="80000"/>
              </a:lnSpc>
              <a:defRPr/>
            </a:pPr>
            <a:endParaRPr lang="en-US" sz="1600" b="1" dirty="0"/>
          </a:p>
        </p:txBody>
      </p:sp>
      <p:sp>
        <p:nvSpPr>
          <p:cNvPr id="5" name="Text Box 2">
            <a:extLst>
              <a:ext uri="{FF2B5EF4-FFF2-40B4-BE49-F238E27FC236}">
                <a16:creationId xmlns:a16="http://schemas.microsoft.com/office/drawing/2014/main" id="{F03A5967-18AB-496F-B236-060DA1F9C4A0}"/>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757632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1"/>
          <p:cNvSpPr>
            <a:spLocks noGrp="1"/>
          </p:cNvSpPr>
          <p:nvPr>
            <p:ph type="title" idx="4294967295"/>
          </p:nvPr>
        </p:nvSpPr>
        <p:spPr>
          <a:xfrm>
            <a:off x="685800" y="533400"/>
            <a:ext cx="8001000" cy="422031"/>
          </a:xfrm>
        </p:spPr>
        <p:txBody>
          <a:bodyPr vert="horz">
            <a:noAutofit/>
          </a:bodyPr>
          <a:lstStyle/>
          <a:p>
            <a:pPr algn="ctr" defTabSz="990363">
              <a:defRPr/>
            </a:pPr>
            <a:r>
              <a:rPr lang="en-US" altLang="en-US" sz="2800" b="1" dirty="0">
                <a:solidFill>
                  <a:srgbClr val="393A3B"/>
                </a:solidFill>
                <a:cs typeface="Times New Roman" pitchFamily="18" charset="0"/>
              </a:rPr>
              <a:t>DEFINE ACTIVITIES: OUTPUTS</a:t>
            </a:r>
          </a:p>
        </p:txBody>
      </p:sp>
      <p:sp>
        <p:nvSpPr>
          <p:cNvPr id="55300" name="Content Placeholder 2"/>
          <p:cNvSpPr>
            <a:spLocks noGrp="1"/>
          </p:cNvSpPr>
          <p:nvPr>
            <p:ph idx="4294967295"/>
          </p:nvPr>
        </p:nvSpPr>
        <p:spPr>
          <a:xfrm>
            <a:off x="685800" y="1219200"/>
            <a:ext cx="8229600" cy="4876800"/>
          </a:xfrm>
        </p:spPr>
        <p:txBody>
          <a:bodyPr rtlCol="0">
            <a:noAutofit/>
          </a:bodyPr>
          <a:lstStyle/>
          <a:p>
            <a:pPr marL="914400" lvl="1" indent="-457200" defTabSz="990363">
              <a:buClr>
                <a:srgbClr val="0070C0"/>
              </a:buClr>
              <a:buFont typeface="+mj-lt"/>
              <a:buAutoNum type="arabicParenR"/>
              <a:defRPr/>
            </a:pPr>
            <a:r>
              <a:rPr lang="en-US" sz="2000" b="1" i="1" dirty="0">
                <a:solidFill>
                  <a:srgbClr val="0070C0"/>
                </a:solidFill>
                <a:cs typeface="Times New Roman" pitchFamily="18" charset="0"/>
              </a:rPr>
              <a:t>Activity Attributes</a:t>
            </a:r>
          </a:p>
          <a:p>
            <a:pPr marL="711823" lvl="1" indent="-266505" defTabSz="990363">
              <a:defRPr/>
            </a:pPr>
            <a:r>
              <a:rPr lang="en-US" sz="2000" dirty="0">
                <a:solidFill>
                  <a:srgbClr val="393A3B"/>
                </a:solidFill>
                <a:cs typeface="Times New Roman" pitchFamily="18" charset="0"/>
              </a:rPr>
              <a:t>Extend the description of the activity.</a:t>
            </a:r>
          </a:p>
          <a:p>
            <a:pPr marL="457200" lvl="1" indent="-11113" defTabSz="990363">
              <a:defRPr/>
            </a:pPr>
            <a:r>
              <a:rPr lang="en-US" sz="2000" dirty="0">
                <a:solidFill>
                  <a:srgbClr val="393A3B"/>
                </a:solidFill>
                <a:cs typeface="Times New Roman" pitchFamily="18" charset="0"/>
              </a:rPr>
              <a:t>Including Activity ID, WBS ID, activity description, predecessor and successor activities, logical relationships, leads &amp; Lags, resource requirements, constraints and assumptions, </a:t>
            </a:r>
            <a:r>
              <a:rPr lang="en-US" sz="2000" dirty="0" err="1">
                <a:solidFill>
                  <a:srgbClr val="393A3B"/>
                </a:solidFill>
                <a:cs typeface="Times New Roman" pitchFamily="18" charset="0"/>
              </a:rPr>
              <a:t>etc</a:t>
            </a:r>
            <a:r>
              <a:rPr lang="en-US" sz="2000" dirty="0">
                <a:solidFill>
                  <a:srgbClr val="393A3B"/>
                </a:solidFill>
                <a:cs typeface="Times New Roman" pitchFamily="18" charset="0"/>
              </a:rPr>
              <a:t>,.. </a:t>
            </a:r>
            <a:endParaRPr lang="en-US" sz="2000" dirty="0">
              <a:cs typeface="Times New Roman" pitchFamily="18" charset="0"/>
            </a:endParaRPr>
          </a:p>
          <a:p>
            <a:pPr marL="711823" lvl="1" indent="-266505" defTabSz="990363">
              <a:defRPr/>
            </a:pPr>
            <a:r>
              <a:rPr lang="en-US" sz="2000" dirty="0">
                <a:cs typeface="Times New Roman" pitchFamily="18" charset="0"/>
              </a:rPr>
              <a:t>Can be used to:</a:t>
            </a:r>
          </a:p>
          <a:p>
            <a:pPr marL="803275" lvl="1" defTabSz="990363">
              <a:lnSpc>
                <a:spcPct val="80000"/>
              </a:lnSpc>
              <a:buFont typeface="Arial" panose="020B0604020202020204" pitchFamily="34" charset="0"/>
              <a:buChar char="•"/>
              <a:defRPr/>
            </a:pPr>
            <a:r>
              <a:rPr lang="en-US" sz="2000" dirty="0">
                <a:cs typeface="Times New Roman" pitchFamily="18" charset="0"/>
              </a:rPr>
              <a:t> Identify the person responsible to execute the work.</a:t>
            </a:r>
          </a:p>
          <a:p>
            <a:pPr marL="803275" lvl="1" defTabSz="990363">
              <a:lnSpc>
                <a:spcPct val="80000"/>
              </a:lnSpc>
              <a:buFont typeface="Arial" panose="020B0604020202020204" pitchFamily="34" charset="0"/>
              <a:buChar char="•"/>
              <a:defRPr/>
            </a:pPr>
            <a:r>
              <a:rPr lang="en-US" sz="2000" dirty="0">
                <a:cs typeface="Times New Roman" pitchFamily="18" charset="0"/>
              </a:rPr>
              <a:t> Place where the work has to be performed.</a:t>
            </a:r>
          </a:p>
          <a:p>
            <a:pPr marL="803275" lvl="1" defTabSz="990363">
              <a:lnSpc>
                <a:spcPct val="80000"/>
              </a:lnSpc>
              <a:buFont typeface="Arial" panose="020B0604020202020204" pitchFamily="34" charset="0"/>
              <a:buChar char="•"/>
              <a:defRPr/>
            </a:pPr>
            <a:r>
              <a:rPr lang="en-US" sz="2000" dirty="0">
                <a:cs typeface="Times New Roman" pitchFamily="18" charset="0"/>
              </a:rPr>
              <a:t>Sort  activities in various ways within reports.</a:t>
            </a:r>
            <a:endParaRPr lang="en-US" sz="2000" b="1" i="1" dirty="0">
              <a:solidFill>
                <a:srgbClr val="0070C0"/>
              </a:solidFill>
              <a:cs typeface="Times New Roman" pitchFamily="18" charset="0"/>
            </a:endParaRPr>
          </a:p>
          <a:p>
            <a:pPr marL="974725" lvl="1" indent="-457200" defTabSz="990363">
              <a:lnSpc>
                <a:spcPct val="150000"/>
              </a:lnSpc>
              <a:buFont typeface="+mj-lt"/>
              <a:buAutoNum type="arabicParenR" startAt="2"/>
              <a:defRPr/>
            </a:pPr>
            <a:r>
              <a:rPr lang="en-US" sz="2000" b="1" i="1" dirty="0">
                <a:solidFill>
                  <a:srgbClr val="0070C0"/>
                </a:solidFill>
                <a:cs typeface="Times New Roman" pitchFamily="18" charset="0"/>
              </a:rPr>
              <a:t>Milestone List</a:t>
            </a:r>
            <a:endParaRPr lang="en-US" sz="2000" dirty="0">
              <a:cs typeface="Times New Roman" pitchFamily="18" charset="0"/>
            </a:endParaRPr>
          </a:p>
          <a:p>
            <a:pPr marL="731520" lvl="1" defTabSz="990363">
              <a:spcBef>
                <a:spcPts val="0"/>
              </a:spcBef>
              <a:buFont typeface="Arial" panose="020B0604020202020204" pitchFamily="34" charset="0"/>
              <a:buChar char="•"/>
              <a:defRPr/>
            </a:pPr>
            <a:r>
              <a:rPr lang="en-US" sz="2000" dirty="0">
                <a:solidFill>
                  <a:srgbClr val="393A3B"/>
                </a:solidFill>
                <a:cs typeface="Times New Roman" pitchFamily="18" charset="0"/>
              </a:rPr>
              <a:t>A milestone is a significant point or event in the project.</a:t>
            </a:r>
          </a:p>
          <a:p>
            <a:pPr marL="731520" lvl="1" defTabSz="990363">
              <a:spcBef>
                <a:spcPts val="0"/>
              </a:spcBef>
              <a:buFont typeface="Arial" panose="020B0604020202020204" pitchFamily="34" charset="0"/>
              <a:buChar char="•"/>
              <a:defRPr/>
            </a:pPr>
            <a:r>
              <a:rPr lang="en-US" sz="2000" dirty="0">
                <a:solidFill>
                  <a:srgbClr val="393A3B"/>
                </a:solidFill>
                <a:cs typeface="Times New Roman" pitchFamily="18" charset="0"/>
              </a:rPr>
              <a:t>A milestone List identifies mandatory and optional milestone.</a:t>
            </a:r>
          </a:p>
        </p:txBody>
      </p:sp>
      <p:sp>
        <p:nvSpPr>
          <p:cNvPr id="4" name="Text Box 2">
            <a:extLst>
              <a:ext uri="{FF2B5EF4-FFF2-40B4-BE49-F238E27FC236}">
                <a16:creationId xmlns:a16="http://schemas.microsoft.com/office/drawing/2014/main" id="{250F5121-093C-4D41-8E0C-F6AE0F9686F9}"/>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42115523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2"/>
          </p:nvPr>
        </p:nvSpPr>
        <p:spPr bwMode="auto">
          <a:xfrm>
            <a:off x="3124200" y="6028593"/>
            <a:ext cx="2895600" cy="4396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8B2CE1D-8F71-4469-BA1E-03B180A7E80F}" type="slidenum">
              <a:rPr lang="en-US" altLang="en-US" sz="1477">
                <a:solidFill>
                  <a:srgbClr val="FFFFFF"/>
                </a:solidFill>
              </a:rPr>
              <a:pPr eaLnBrk="1" hangingPunct="1">
                <a:spcBef>
                  <a:spcPct val="0"/>
                </a:spcBef>
                <a:buClrTx/>
                <a:buSzTx/>
                <a:buFontTx/>
                <a:buNone/>
              </a:pPr>
              <a:t>43</a:t>
            </a:fld>
            <a:endParaRPr lang="en-US" altLang="en-US" sz="1477">
              <a:solidFill>
                <a:srgbClr val="FFFFFF"/>
              </a:solidFill>
            </a:endParaRPr>
          </a:p>
        </p:txBody>
      </p:sp>
      <p:sp>
        <p:nvSpPr>
          <p:cNvPr id="3" name="Content Placeholder 2"/>
          <p:cNvSpPr>
            <a:spLocks noGrp="1"/>
          </p:cNvSpPr>
          <p:nvPr>
            <p:ph idx="4294967295"/>
          </p:nvPr>
        </p:nvSpPr>
        <p:spPr>
          <a:xfrm>
            <a:off x="671773" y="1694375"/>
            <a:ext cx="7877908" cy="4334217"/>
          </a:xfrm>
        </p:spPr>
        <p:txBody>
          <a:bodyPr rtlCol="0">
            <a:noAutofit/>
          </a:bodyPr>
          <a:lstStyle/>
          <a:p>
            <a:pPr marL="395457" indent="-276820" algn="just" defTabSz="990363">
              <a:lnSpc>
                <a:spcPct val="90000"/>
              </a:lnSpc>
              <a:defRPr/>
            </a:pPr>
            <a:endParaRPr lang="en-US" sz="1800" dirty="0">
              <a:latin typeface="+mj-lt"/>
              <a:cs typeface="Arial" pitchFamily="34" charset="0"/>
            </a:endParaRPr>
          </a:p>
          <a:p>
            <a:pPr marL="342900" indent="-342900" algn="just">
              <a:buFont typeface="Arial" panose="020B0604020202020204" pitchFamily="34" charset="0"/>
              <a:buChar char="•"/>
            </a:pPr>
            <a:r>
              <a:rPr lang="en-US" sz="2000" dirty="0"/>
              <a:t>A Project calendar identifies working days and shifts that are available for scheduled activities.</a:t>
            </a:r>
          </a:p>
          <a:p>
            <a:pPr marL="342900" indent="-342900" algn="just">
              <a:buFont typeface="Arial" panose="020B0604020202020204" pitchFamily="34" charset="0"/>
              <a:buChar char="•"/>
            </a:pPr>
            <a:r>
              <a:rPr lang="en-US" sz="2000" dirty="0"/>
              <a:t>These work periods may be different for specific activities or portions of the project including resources. </a:t>
            </a:r>
          </a:p>
          <a:p>
            <a:pPr marL="342900" indent="-342900" algn="just">
              <a:buFont typeface="Arial" panose="020B0604020202020204" pitchFamily="34" charset="0"/>
              <a:buChar char="•"/>
            </a:pPr>
            <a:r>
              <a:rPr lang="en-US" sz="2000" dirty="0"/>
              <a:t>Some of the calendar issues to consider include:</a:t>
            </a:r>
          </a:p>
          <a:p>
            <a:pPr marL="685800" indent="-338138">
              <a:buFont typeface="Wingdings" panose="05000000000000000000" pitchFamily="2" charset="2"/>
              <a:buChar char="Ø"/>
            </a:pPr>
            <a:r>
              <a:rPr lang="en-US" sz="2000" dirty="0"/>
              <a:t>Number of working days in a week</a:t>
            </a:r>
          </a:p>
          <a:p>
            <a:pPr marL="685800" indent="-338138">
              <a:buFont typeface="Wingdings" panose="05000000000000000000" pitchFamily="2" charset="2"/>
              <a:buChar char="Ø"/>
            </a:pPr>
            <a:r>
              <a:rPr lang="en-US" sz="2000" dirty="0"/>
              <a:t>Number of shifts to be worked each day</a:t>
            </a:r>
          </a:p>
          <a:p>
            <a:pPr marL="685800" indent="-338138">
              <a:buFont typeface="Wingdings" panose="05000000000000000000" pitchFamily="2" charset="2"/>
              <a:buChar char="Ø"/>
            </a:pPr>
            <a:r>
              <a:rPr lang="en-US" sz="2000" dirty="0"/>
              <a:t>Number of hours to be worked each shift or day</a:t>
            </a:r>
          </a:p>
          <a:p>
            <a:pPr marL="685800" indent="-338138">
              <a:buFont typeface="Wingdings" panose="05000000000000000000" pitchFamily="2" charset="2"/>
              <a:buChar char="Ø"/>
            </a:pPr>
            <a:r>
              <a:rPr lang="en-US" sz="2000" dirty="0"/>
              <a:t>Any periods of scheduled ‘overtime’ work or non-working time</a:t>
            </a:r>
          </a:p>
          <a:p>
            <a:pPr marL="685800" indent="-338138">
              <a:buFont typeface="Wingdings" panose="05000000000000000000" pitchFamily="2" charset="2"/>
              <a:buChar char="Ø"/>
            </a:pPr>
            <a:r>
              <a:rPr lang="en-US" sz="2000" dirty="0"/>
              <a:t>Holidays or non working days</a:t>
            </a:r>
          </a:p>
          <a:p>
            <a:pPr marL="395457" indent="-276820" algn="just" defTabSz="990363">
              <a:lnSpc>
                <a:spcPct val="90000"/>
              </a:lnSpc>
              <a:defRPr/>
            </a:pPr>
            <a:endParaRPr lang="en-US" sz="2000" dirty="0"/>
          </a:p>
          <a:p>
            <a:pPr marL="395457" indent="-276820" algn="just" defTabSz="990363">
              <a:lnSpc>
                <a:spcPct val="90000"/>
              </a:lnSpc>
              <a:defRPr/>
            </a:pPr>
            <a:endParaRPr lang="en-US" sz="2800" dirty="0"/>
          </a:p>
        </p:txBody>
      </p:sp>
      <p:sp>
        <p:nvSpPr>
          <p:cNvPr id="5" name="TextBox 4"/>
          <p:cNvSpPr txBox="1"/>
          <p:nvPr/>
        </p:nvSpPr>
        <p:spPr>
          <a:xfrm>
            <a:off x="152400" y="1427285"/>
            <a:ext cx="8839200" cy="515132"/>
          </a:xfrm>
          <a:prstGeom prst="rect">
            <a:avLst/>
          </a:prstGeom>
          <a:noFill/>
        </p:spPr>
        <p:txBody>
          <a:bodyPr lIns="116197" tIns="58098" rIns="116197" bIns="58098">
            <a:spAutoFit/>
          </a:bodyPr>
          <a:lstStyle>
            <a:lvl2pPr marL="495181" lvl="1">
              <a:defRPr sz="2585" b="1">
                <a:latin typeface="Calibri" panose="020F0502020204030204" pitchFamily="34" charset="0"/>
              </a:defRPr>
            </a:lvl2pPr>
          </a:lstStyle>
          <a:p>
            <a:pPr lvl="1"/>
            <a:r>
              <a:rPr lang="en-US" dirty="0"/>
              <a:t>6. Project Calendars</a:t>
            </a:r>
          </a:p>
        </p:txBody>
      </p:sp>
      <p:sp>
        <p:nvSpPr>
          <p:cNvPr id="7" name="Slide Number Placeholder 4"/>
          <p:cNvSpPr txBox="1">
            <a:spLocks/>
          </p:cNvSpPr>
          <p:nvPr/>
        </p:nvSpPr>
        <p:spPr bwMode="auto">
          <a:xfrm>
            <a:off x="7620000" y="281354"/>
            <a:ext cx="1066800" cy="30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rtlCol="0" anchor="ctr" anchorCtr="0" compatLnSpc="1">
            <a:prstTxWarp prst="textNoShape">
              <a:avLst/>
            </a:prstTxWarp>
          </a:bodyPr>
          <a:lstStyle>
            <a:defPPr>
              <a:defRPr lang="en-US"/>
            </a:defPPr>
            <a:lvl1pPr algn="l" rtl="0" eaLnBrk="0" fontAlgn="base" hangingPunct="0">
              <a:spcBef>
                <a:spcPct val="20000"/>
              </a:spcBef>
              <a:spcAft>
                <a:spcPct val="0"/>
              </a:spcAft>
              <a:buClr>
                <a:schemeClr val="accent1"/>
              </a:buClr>
              <a:buSzPct val="85000"/>
              <a:buFont typeface="Arial" pitchFamily="34" charset="0"/>
              <a:buChar char="•"/>
              <a:defRPr sz="28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chemeClr val="accent1"/>
              </a:buClr>
              <a:buFont typeface="Arial" pitchFamily="34" charset="0"/>
              <a:buChar char="•"/>
              <a:defRPr sz="19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43</a:t>
            </a:fld>
            <a:endParaRPr lang="en-US" altLang="en-US" sz="1477">
              <a:solidFill>
                <a:srgbClr val="FFFFFF"/>
              </a:solidFill>
            </a:endParaRPr>
          </a:p>
        </p:txBody>
      </p:sp>
      <p:sp>
        <p:nvSpPr>
          <p:cNvPr id="8" name="Text Box 2">
            <a:extLst>
              <a:ext uri="{FF2B5EF4-FFF2-40B4-BE49-F238E27FC236}">
                <a16:creationId xmlns:a16="http://schemas.microsoft.com/office/drawing/2014/main" id="{0569AFE4-25A4-47EA-A12F-C3F73B609959}"/>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26717529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2"/>
          </p:nvPr>
        </p:nvSpPr>
        <p:spPr bwMode="auto">
          <a:xfrm>
            <a:off x="0" y="213213"/>
            <a:ext cx="457200" cy="4396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8B2CE1D-8F71-4469-BA1E-03B180A7E80F}" type="slidenum">
              <a:rPr lang="en-US" altLang="en-US" sz="1477" smtClean="0">
                <a:solidFill>
                  <a:schemeClr val="bg1"/>
                </a:solidFill>
              </a:rPr>
              <a:pPr eaLnBrk="1" hangingPunct="1">
                <a:spcBef>
                  <a:spcPct val="0"/>
                </a:spcBef>
                <a:buClrTx/>
                <a:buSzTx/>
                <a:buFontTx/>
                <a:buNone/>
              </a:pPr>
              <a:t>44</a:t>
            </a:fld>
            <a:endParaRPr lang="en-US" altLang="en-US" sz="1477" dirty="0">
              <a:solidFill>
                <a:schemeClr val="bg1"/>
              </a:solidFill>
            </a:endParaRPr>
          </a:p>
        </p:txBody>
      </p:sp>
      <p:sp>
        <p:nvSpPr>
          <p:cNvPr id="5" name="TextBox 4"/>
          <p:cNvSpPr txBox="1"/>
          <p:nvPr/>
        </p:nvSpPr>
        <p:spPr>
          <a:xfrm>
            <a:off x="148736" y="1089527"/>
            <a:ext cx="8839200" cy="515132"/>
          </a:xfrm>
          <a:prstGeom prst="rect">
            <a:avLst/>
          </a:prstGeom>
          <a:noFill/>
        </p:spPr>
        <p:txBody>
          <a:bodyPr lIns="116197" tIns="58098" rIns="116197" bIns="58098">
            <a:spAutoFit/>
          </a:bodyPr>
          <a:lstStyle>
            <a:lvl2pPr marL="495181" lvl="1">
              <a:defRPr sz="2585" b="1">
                <a:latin typeface="Calibri" panose="020F0502020204030204" pitchFamily="34" charset="0"/>
              </a:defRPr>
            </a:lvl2pPr>
          </a:lstStyle>
          <a:p>
            <a:pPr lvl="1"/>
            <a:r>
              <a:rPr lang="en-US" dirty="0"/>
              <a:t>Project Calendars Examples</a:t>
            </a:r>
          </a:p>
        </p:txBody>
      </p:sp>
      <p:sp>
        <p:nvSpPr>
          <p:cNvPr id="6" name="Text Box 2"/>
          <p:cNvSpPr txBox="1">
            <a:spLocks noChangeArrowheads="1"/>
          </p:cNvSpPr>
          <p:nvPr/>
        </p:nvSpPr>
        <p:spPr bwMode="auto">
          <a:xfrm>
            <a:off x="0" y="312742"/>
            <a:ext cx="9136673" cy="5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t>Schedule Development</a:t>
            </a:r>
            <a:endParaRPr lang="en-US" altLang="en-US" dirty="0"/>
          </a:p>
        </p:txBody>
      </p:sp>
      <p:sp>
        <p:nvSpPr>
          <p:cNvPr id="7" name="Slide Number Placeholder 4"/>
          <p:cNvSpPr txBox="1">
            <a:spLocks/>
          </p:cNvSpPr>
          <p:nvPr/>
        </p:nvSpPr>
        <p:spPr bwMode="auto">
          <a:xfrm>
            <a:off x="7620000" y="281354"/>
            <a:ext cx="1066800" cy="30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rtlCol="0" anchor="ctr" anchorCtr="0" compatLnSpc="1">
            <a:prstTxWarp prst="textNoShape">
              <a:avLst/>
            </a:prstTxWarp>
          </a:bodyPr>
          <a:lstStyle>
            <a:defPPr>
              <a:defRPr lang="en-US"/>
            </a:defPPr>
            <a:lvl1pPr algn="l" rtl="0" eaLnBrk="0" fontAlgn="base" hangingPunct="0">
              <a:spcBef>
                <a:spcPct val="20000"/>
              </a:spcBef>
              <a:spcAft>
                <a:spcPct val="0"/>
              </a:spcAft>
              <a:buClr>
                <a:schemeClr val="accent1"/>
              </a:buClr>
              <a:buSzPct val="85000"/>
              <a:buFont typeface="Arial" pitchFamily="34" charset="0"/>
              <a:buChar char="•"/>
              <a:defRPr sz="28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chemeClr val="accent1"/>
              </a:buClr>
              <a:buFont typeface="Arial" pitchFamily="34" charset="0"/>
              <a:buChar char="•"/>
              <a:defRPr sz="19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44</a:t>
            </a:fld>
            <a:endParaRPr lang="en-US" altLang="en-US" sz="1477">
              <a:solidFill>
                <a:srgbClr val="FFFFFF"/>
              </a:solidFill>
            </a:endParaRPr>
          </a:p>
        </p:txBody>
      </p:sp>
      <p:pic>
        <p:nvPicPr>
          <p:cNvPr id="8" name="Picture 3">
            <a:extLst>
              <a:ext uri="{FF2B5EF4-FFF2-40B4-BE49-F238E27FC236}">
                <a16:creationId xmlns:a16="http://schemas.microsoft.com/office/drawing/2014/main" id="{674A1144-A752-42B5-964C-FB07AFE42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36491"/>
            <a:ext cx="3588707" cy="3447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a:extLst>
              <a:ext uri="{FF2B5EF4-FFF2-40B4-BE49-F238E27FC236}">
                <a16:creationId xmlns:a16="http://schemas.microsoft.com/office/drawing/2014/main" id="{2FC96D44-EC8B-4AA9-BE20-4B2950E5B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570" y="2295745"/>
            <a:ext cx="4075230" cy="332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CC681801-DE38-4483-963B-A01E4EDCB15B}"/>
              </a:ext>
            </a:extLst>
          </p:cNvPr>
          <p:cNvSpPr txBox="1"/>
          <p:nvPr/>
        </p:nvSpPr>
        <p:spPr>
          <a:xfrm>
            <a:off x="2667000" y="5791200"/>
            <a:ext cx="3962400" cy="369332"/>
          </a:xfrm>
          <a:prstGeom prst="rect">
            <a:avLst/>
          </a:prstGeom>
          <a:noFill/>
        </p:spPr>
        <p:txBody>
          <a:bodyPr wrap="square" rtlCol="0">
            <a:spAutoFit/>
          </a:bodyPr>
          <a:lstStyle/>
          <a:p>
            <a:r>
              <a:rPr lang="en-US" dirty="0"/>
              <a:t>7 working days = 7 calendar days</a:t>
            </a:r>
          </a:p>
        </p:txBody>
      </p:sp>
      <p:sp>
        <p:nvSpPr>
          <p:cNvPr id="10" name="Text Box 2">
            <a:extLst>
              <a:ext uri="{FF2B5EF4-FFF2-40B4-BE49-F238E27FC236}">
                <a16:creationId xmlns:a16="http://schemas.microsoft.com/office/drawing/2014/main" id="{46F5D1F2-2641-4C38-8B35-D166416D7552}"/>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10594499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09DA76-05BC-4CEB-8110-4423374945A6}"/>
              </a:ext>
            </a:extLst>
          </p:cNvPr>
          <p:cNvPicPr>
            <a:picLocks noChangeAspect="1"/>
          </p:cNvPicPr>
          <p:nvPr/>
        </p:nvPicPr>
        <p:blipFill>
          <a:blip r:embed="rId2"/>
          <a:stretch>
            <a:fillRect/>
          </a:stretch>
        </p:blipFill>
        <p:spPr>
          <a:xfrm>
            <a:off x="799295" y="870466"/>
            <a:ext cx="4099742" cy="3429000"/>
          </a:xfrm>
          <a:prstGeom prst="rect">
            <a:avLst/>
          </a:prstGeom>
        </p:spPr>
      </p:pic>
      <p:pic>
        <p:nvPicPr>
          <p:cNvPr id="3" name="Picture 2">
            <a:extLst>
              <a:ext uri="{FF2B5EF4-FFF2-40B4-BE49-F238E27FC236}">
                <a16:creationId xmlns:a16="http://schemas.microsoft.com/office/drawing/2014/main" id="{4670931B-3A5C-4F3C-8D7E-9E36FB073BF9}"/>
              </a:ext>
            </a:extLst>
          </p:cNvPr>
          <p:cNvPicPr>
            <a:picLocks noChangeAspect="1"/>
          </p:cNvPicPr>
          <p:nvPr/>
        </p:nvPicPr>
        <p:blipFill>
          <a:blip r:embed="rId3"/>
          <a:stretch>
            <a:fillRect/>
          </a:stretch>
        </p:blipFill>
        <p:spPr>
          <a:xfrm>
            <a:off x="1050131" y="4878265"/>
            <a:ext cx="4171937" cy="1360610"/>
          </a:xfrm>
          <a:prstGeom prst="rect">
            <a:avLst/>
          </a:prstGeom>
        </p:spPr>
      </p:pic>
      <p:pic>
        <p:nvPicPr>
          <p:cNvPr id="4" name="Picture 3">
            <a:extLst>
              <a:ext uri="{FF2B5EF4-FFF2-40B4-BE49-F238E27FC236}">
                <a16:creationId xmlns:a16="http://schemas.microsoft.com/office/drawing/2014/main" id="{A9A65603-E54F-43D4-AE96-A843B1F16D71}"/>
              </a:ext>
            </a:extLst>
          </p:cNvPr>
          <p:cNvPicPr>
            <a:picLocks noChangeAspect="1"/>
          </p:cNvPicPr>
          <p:nvPr/>
        </p:nvPicPr>
        <p:blipFill>
          <a:blip r:embed="rId4"/>
          <a:stretch>
            <a:fillRect/>
          </a:stretch>
        </p:blipFill>
        <p:spPr>
          <a:xfrm>
            <a:off x="4899036" y="3585877"/>
            <a:ext cx="4092563" cy="1292388"/>
          </a:xfrm>
          <a:prstGeom prst="rect">
            <a:avLst/>
          </a:prstGeom>
        </p:spPr>
      </p:pic>
      <p:sp>
        <p:nvSpPr>
          <p:cNvPr id="5" name="TextBox 4">
            <a:extLst>
              <a:ext uri="{FF2B5EF4-FFF2-40B4-BE49-F238E27FC236}">
                <a16:creationId xmlns:a16="http://schemas.microsoft.com/office/drawing/2014/main" id="{3645FE6F-A57D-410D-978F-4D1A3E8342D7}"/>
              </a:ext>
            </a:extLst>
          </p:cNvPr>
          <p:cNvSpPr txBox="1"/>
          <p:nvPr/>
        </p:nvSpPr>
        <p:spPr>
          <a:xfrm>
            <a:off x="5486400" y="1981200"/>
            <a:ext cx="3248160" cy="369332"/>
          </a:xfrm>
          <a:prstGeom prst="rect">
            <a:avLst/>
          </a:prstGeom>
          <a:noFill/>
        </p:spPr>
        <p:txBody>
          <a:bodyPr wrap="square" rtlCol="0">
            <a:spAutoFit/>
          </a:bodyPr>
          <a:lstStyle/>
          <a:p>
            <a:r>
              <a:rPr lang="en-US" dirty="0"/>
              <a:t>5 working days = 7 calendar days</a:t>
            </a:r>
          </a:p>
        </p:txBody>
      </p:sp>
      <p:sp>
        <p:nvSpPr>
          <p:cNvPr id="6" name="TextBox 5">
            <a:extLst>
              <a:ext uri="{FF2B5EF4-FFF2-40B4-BE49-F238E27FC236}">
                <a16:creationId xmlns:a16="http://schemas.microsoft.com/office/drawing/2014/main" id="{FC501B4F-9123-4785-BB7E-7170C2323415}"/>
              </a:ext>
            </a:extLst>
          </p:cNvPr>
          <p:cNvSpPr txBox="1"/>
          <p:nvPr/>
        </p:nvSpPr>
        <p:spPr>
          <a:xfrm>
            <a:off x="152399" y="219221"/>
            <a:ext cx="8839200" cy="515132"/>
          </a:xfrm>
          <a:prstGeom prst="rect">
            <a:avLst/>
          </a:prstGeom>
          <a:noFill/>
        </p:spPr>
        <p:txBody>
          <a:bodyPr lIns="116197" tIns="58098" rIns="116197" bIns="58098">
            <a:spAutoFit/>
          </a:bodyPr>
          <a:lstStyle>
            <a:lvl2pPr marL="495181" lvl="1">
              <a:defRPr sz="2585" b="1">
                <a:latin typeface="Calibri" panose="020F0502020204030204" pitchFamily="34" charset="0"/>
              </a:defRPr>
            </a:lvl2pPr>
          </a:lstStyle>
          <a:p>
            <a:pPr lvl="1"/>
            <a:r>
              <a:rPr lang="en-US" dirty="0"/>
              <a:t>Project Calendars Examples</a:t>
            </a:r>
          </a:p>
        </p:txBody>
      </p:sp>
      <p:sp>
        <p:nvSpPr>
          <p:cNvPr id="7" name="Text Box 2">
            <a:extLst>
              <a:ext uri="{FF2B5EF4-FFF2-40B4-BE49-F238E27FC236}">
                <a16:creationId xmlns:a16="http://schemas.microsoft.com/office/drawing/2014/main" id="{A671EFF0-5533-45EA-AFA3-FA6ECF3B371E}"/>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1443480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D3D89E4B-3341-40AA-8E9F-8DCA5DA2936E}" type="slidenum">
              <a:rPr lang="en-US" altLang="en-US" sz="1477">
                <a:solidFill>
                  <a:srgbClr val="FFFFFF"/>
                </a:solidFill>
              </a:rPr>
              <a:pPr eaLnBrk="1" hangingPunct="1">
                <a:spcBef>
                  <a:spcPct val="0"/>
                </a:spcBef>
                <a:buClrTx/>
                <a:buSzTx/>
                <a:buFontTx/>
                <a:buNone/>
              </a:pPr>
              <a:t>46</a:t>
            </a:fld>
            <a:endParaRPr lang="en-US" altLang="en-US" sz="1477">
              <a:solidFill>
                <a:srgbClr val="FFFFFF"/>
              </a:solidFill>
            </a:endParaRPr>
          </a:p>
        </p:txBody>
      </p:sp>
      <p:sp>
        <p:nvSpPr>
          <p:cNvPr id="43012" name="Text Box 3"/>
          <p:cNvSpPr txBox="1">
            <a:spLocks noChangeArrowheads="1"/>
          </p:cNvSpPr>
          <p:nvPr/>
        </p:nvSpPr>
        <p:spPr bwMode="auto">
          <a:xfrm>
            <a:off x="533400" y="1676400"/>
            <a:ext cx="8534400" cy="277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spAutoFit/>
          </a:bodyPr>
          <a:lstStyle>
            <a:lvl1pPr marL="565150" indent="-56515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1339850" indent="-5842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marL="396875" lvl="1" indent="-52388" eaLnBrk="1" hangingPunct="1">
              <a:spcBef>
                <a:spcPct val="50000"/>
              </a:spcBef>
              <a:buClr>
                <a:schemeClr val="tx1"/>
              </a:buClr>
              <a:buSzTx/>
              <a:buNone/>
            </a:pPr>
            <a:r>
              <a:rPr lang="en-US" sz="2800" dirty="0">
                <a:latin typeface="+mn-lt"/>
              </a:rPr>
              <a:t>The duration is an estimate of how long it will take to accomplish the work involved in the activity.</a:t>
            </a:r>
          </a:p>
          <a:p>
            <a:pPr marL="344488" indent="0">
              <a:buNone/>
            </a:pPr>
            <a:r>
              <a:rPr lang="en-US" dirty="0">
                <a:latin typeface="+mn-lt"/>
              </a:rPr>
              <a:t>In many cases, the number of resources that are expected to be available to accomplish an activity, together with the productivity of those resources, may determine the activity’s duration.</a:t>
            </a:r>
            <a:endParaRPr lang="en-GB" altLang="en-US" dirty="0">
              <a:latin typeface="+mn-lt"/>
            </a:endParaRPr>
          </a:p>
        </p:txBody>
      </p:sp>
      <p:sp>
        <p:nvSpPr>
          <p:cNvPr id="8" name="Text Box 2">
            <a:extLst>
              <a:ext uri="{FF2B5EF4-FFF2-40B4-BE49-F238E27FC236}">
                <a16:creationId xmlns:a16="http://schemas.microsoft.com/office/drawing/2014/main" id="{D1FEC76B-FB5E-4F5B-BF18-D16DE8A95ECD}"/>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
        <p:nvSpPr>
          <p:cNvPr id="5" name="Title 1">
            <a:extLst>
              <a:ext uri="{FF2B5EF4-FFF2-40B4-BE49-F238E27FC236}">
                <a16:creationId xmlns:a16="http://schemas.microsoft.com/office/drawing/2014/main" id="{4D279181-C8C4-456D-9BCF-A78443C5B08D}"/>
              </a:ext>
            </a:extLst>
          </p:cNvPr>
          <p:cNvSpPr txBox="1">
            <a:spLocks/>
          </p:cNvSpPr>
          <p:nvPr/>
        </p:nvSpPr>
        <p:spPr>
          <a:xfrm>
            <a:off x="533400" y="762001"/>
            <a:ext cx="8610600" cy="533399"/>
          </a:xfrm>
          <a:prstGeom prst="rect">
            <a:avLst/>
          </a:prstGeom>
        </p:spPr>
        <p:txBody>
          <a:bodyPr vert="horz" anchor="ctr">
            <a:normAutofit/>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marL="147867" lvl="2" defTabSz="990363">
              <a:lnSpc>
                <a:spcPct val="80000"/>
              </a:lnSpc>
              <a:buClr>
                <a:srgbClr val="A04DA3"/>
              </a:buClr>
              <a:defRPr/>
            </a:pPr>
            <a:r>
              <a:rPr lang="en-GB" altLang="en-US" sz="2585" b="1" kern="0" dirty="0">
                <a:solidFill>
                  <a:sysClr val="windowText" lastClr="000000"/>
                </a:solidFill>
                <a:latin typeface="Calibri" panose="020F0502020204030204" pitchFamily="34" charset="0"/>
              </a:rPr>
              <a:t>7. Estimate Activity Duration </a:t>
            </a:r>
            <a:r>
              <a:rPr lang="en-GB" altLang="en-US" b="1" kern="0" dirty="0">
                <a:solidFill>
                  <a:sysClr val="windowText" lastClr="000000"/>
                </a:solidFill>
                <a:latin typeface="Calibri" panose="020F0502020204030204" pitchFamily="34" charset="0"/>
              </a:rPr>
              <a:t>(Cont’d)</a:t>
            </a:r>
            <a:r>
              <a:rPr lang="en-GB" altLang="en-US" sz="2585" b="1" kern="0" dirty="0">
                <a:solidFill>
                  <a:sysClr val="windowText" lastClr="000000"/>
                </a:solidFill>
                <a:latin typeface="Calibri" panose="020F0502020204030204" pitchFamily="34" charset="0"/>
              </a:rPr>
              <a:t>	</a:t>
            </a:r>
            <a:endParaRPr lang="en-US" altLang="en-US" b="1" i="1" kern="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9431912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Slide Number Placeholder 5"/>
          <p:cNvSpPr>
            <a:spLocks noGrp="1"/>
          </p:cNvSpPr>
          <p:nvPr/>
        </p:nvSpPr>
        <p:spPr bwMode="auto">
          <a:xfrm>
            <a:off x="6553200" y="6101862"/>
            <a:ext cx="2133600" cy="3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r" eaLnBrk="1" hangingPunct="1">
              <a:spcBef>
                <a:spcPct val="0"/>
              </a:spcBef>
              <a:buClrTx/>
              <a:buSzTx/>
              <a:buFontTx/>
              <a:buNone/>
            </a:pPr>
            <a:fld id="{F724777F-45AD-49A9-AB05-F9AB69685210}" type="slidenum">
              <a:rPr lang="en-US" altLang="en-US" sz="1292">
                <a:solidFill>
                  <a:srgbClr val="898989"/>
                </a:solidFill>
              </a:rPr>
              <a:pPr algn="r" eaLnBrk="1" hangingPunct="1">
                <a:spcBef>
                  <a:spcPct val="0"/>
                </a:spcBef>
                <a:buClrTx/>
                <a:buSzTx/>
                <a:buFontTx/>
                <a:buNone/>
              </a:pPr>
              <a:t>47</a:t>
            </a:fld>
            <a:endParaRPr lang="en-US" altLang="en-US" sz="1292">
              <a:solidFill>
                <a:srgbClr val="898989"/>
              </a:solidFill>
            </a:endParaRPr>
          </a:p>
        </p:txBody>
      </p:sp>
      <p:sp>
        <p:nvSpPr>
          <p:cNvPr id="5" name="Content Placeholder 2">
            <a:extLst>
              <a:ext uri="{FF2B5EF4-FFF2-40B4-BE49-F238E27FC236}">
                <a16:creationId xmlns:a16="http://schemas.microsoft.com/office/drawing/2014/main" id="{052DCFE9-EF80-4D7C-BA23-50131E900B7A}"/>
              </a:ext>
            </a:extLst>
          </p:cNvPr>
          <p:cNvSpPr txBox="1">
            <a:spLocks/>
          </p:cNvSpPr>
          <p:nvPr/>
        </p:nvSpPr>
        <p:spPr>
          <a:xfrm>
            <a:off x="609600" y="1576479"/>
            <a:ext cx="8229600" cy="4244304"/>
          </a:xfrm>
        </p:spPr>
        <p:txBody>
          <a:bodyPr rtlCol="0">
            <a:normAutofit/>
          </a:bodyPr>
          <a:lst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a:lstStyle>
          <a:p>
            <a:pPr marL="704946" lvl="2" indent="-557079" defTabSz="990363">
              <a:lnSpc>
                <a:spcPct val="80000"/>
              </a:lnSpc>
              <a:buClr>
                <a:srgbClr val="0070C0"/>
              </a:buClr>
              <a:buFont typeface="Trebuchet MS" pitchFamily="34" charset="0"/>
              <a:buAutoNum type="arabicParenR"/>
              <a:defRPr/>
            </a:pPr>
            <a:r>
              <a:rPr lang="en-US" altLang="en-US" sz="1800" b="1" i="1" kern="0" dirty="0">
                <a:solidFill>
                  <a:srgbClr val="0070C0"/>
                </a:solidFill>
                <a:cs typeface="Times New Roman" pitchFamily="18" charset="0"/>
              </a:rPr>
              <a:t>Expert Judgment</a:t>
            </a:r>
          </a:p>
          <a:p>
            <a:pPr marL="976312" lvl="1" algn="just" defTabSz="990363">
              <a:lnSpc>
                <a:spcPct val="90000"/>
              </a:lnSpc>
              <a:buFont typeface="Arial" panose="020B0604020202020204" pitchFamily="34" charset="0"/>
              <a:buChar char="•"/>
              <a:defRPr/>
            </a:pPr>
            <a:r>
              <a:rPr lang="en-US" altLang="en-US" sz="1800" kern="0" dirty="0">
                <a:solidFill>
                  <a:srgbClr val="393A3B"/>
                </a:solidFill>
                <a:cs typeface="Times New Roman" pitchFamily="18" charset="0"/>
              </a:rPr>
              <a:t>Guided by historical information</a:t>
            </a:r>
          </a:p>
          <a:p>
            <a:pPr marL="976312" lvl="1" algn="just" defTabSz="990363">
              <a:lnSpc>
                <a:spcPct val="90000"/>
              </a:lnSpc>
              <a:buFont typeface="Arial" panose="020B0604020202020204" pitchFamily="34" charset="0"/>
              <a:buChar char="•"/>
              <a:defRPr/>
            </a:pPr>
            <a:r>
              <a:rPr lang="en-US" altLang="en-US" sz="1800" kern="0" dirty="0">
                <a:solidFill>
                  <a:srgbClr val="393A3B"/>
                </a:solidFill>
                <a:cs typeface="Times New Roman" pitchFamily="18" charset="0"/>
              </a:rPr>
              <a:t>Can recommend maximum activity durations and methods of estimation.</a:t>
            </a:r>
          </a:p>
          <a:p>
            <a:pPr marL="711823" lvl="1" indent="-266505" defTabSz="990363">
              <a:lnSpc>
                <a:spcPct val="90000"/>
              </a:lnSpc>
              <a:defRPr/>
            </a:pPr>
            <a:endParaRPr lang="en-US" altLang="en-US" sz="1800" kern="0" dirty="0">
              <a:solidFill>
                <a:schemeClr val="tx2"/>
              </a:solidFill>
              <a:cs typeface="Times New Roman" pitchFamily="18" charset="0"/>
            </a:endParaRPr>
          </a:p>
          <a:p>
            <a:pPr marL="704946" lvl="2" indent="-557079" defTabSz="990363">
              <a:lnSpc>
                <a:spcPct val="80000"/>
              </a:lnSpc>
              <a:buClr>
                <a:srgbClr val="0070C0"/>
              </a:buClr>
              <a:buFont typeface="Trebuchet MS" pitchFamily="34" charset="0"/>
              <a:buAutoNum type="arabicParenR" startAt="2"/>
              <a:defRPr/>
            </a:pPr>
            <a:r>
              <a:rPr lang="en-US" altLang="en-US" sz="1800" b="1" i="1" kern="0" dirty="0">
                <a:solidFill>
                  <a:srgbClr val="0070C0"/>
                </a:solidFill>
                <a:cs typeface="Times New Roman" pitchFamily="18" charset="0"/>
              </a:rPr>
              <a:t>Analogous Estimating</a:t>
            </a:r>
          </a:p>
          <a:p>
            <a:pPr marL="974725" lvl="1" indent="-344488" defTabSz="990363">
              <a:lnSpc>
                <a:spcPct val="90000"/>
              </a:lnSpc>
              <a:buFont typeface="Arial" panose="020B0604020202020204" pitchFamily="34" charset="0"/>
              <a:buChar char="•"/>
              <a:defRPr/>
            </a:pPr>
            <a:r>
              <a:rPr lang="en-US" altLang="en-US" sz="1800" kern="0" dirty="0">
                <a:solidFill>
                  <a:srgbClr val="393A3B"/>
                </a:solidFill>
                <a:cs typeface="Times New Roman" pitchFamily="18" charset="0"/>
              </a:rPr>
              <a:t>Uses actual duration of previous similar projects as the basis for estimating the duration of the current project.</a:t>
            </a:r>
          </a:p>
          <a:p>
            <a:pPr marL="974725" lvl="1" indent="-344488" defTabSz="990363">
              <a:lnSpc>
                <a:spcPct val="90000"/>
              </a:lnSpc>
              <a:buFont typeface="Arial" panose="020B0604020202020204" pitchFamily="34" charset="0"/>
              <a:buChar char="•"/>
              <a:defRPr/>
            </a:pPr>
            <a:r>
              <a:rPr lang="en-US" altLang="en-US" sz="1800" kern="0" dirty="0">
                <a:solidFill>
                  <a:srgbClr val="393A3B"/>
                </a:solidFill>
                <a:cs typeface="Times New Roman" pitchFamily="18" charset="0"/>
              </a:rPr>
              <a:t>Used when there is a limited amount of detailed information about the project.</a:t>
            </a:r>
          </a:p>
          <a:p>
            <a:pPr marL="974725" lvl="1" indent="-344488" defTabSz="990363">
              <a:lnSpc>
                <a:spcPct val="90000"/>
              </a:lnSpc>
              <a:buFont typeface="Arial" panose="020B0604020202020204" pitchFamily="34" charset="0"/>
              <a:buChar char="•"/>
              <a:defRPr/>
            </a:pPr>
            <a:r>
              <a:rPr lang="en-US" altLang="en-US" sz="1800" kern="0" dirty="0">
                <a:solidFill>
                  <a:srgbClr val="393A3B"/>
                </a:solidFill>
                <a:cs typeface="Times New Roman" pitchFamily="18" charset="0"/>
              </a:rPr>
              <a:t>Uses historical information and expert judgment.</a:t>
            </a:r>
          </a:p>
          <a:p>
            <a:pPr marL="974725" lvl="1" indent="-344488" defTabSz="990363">
              <a:lnSpc>
                <a:spcPct val="90000"/>
              </a:lnSpc>
              <a:buFont typeface="Arial" panose="020B0604020202020204" pitchFamily="34" charset="0"/>
              <a:buChar char="•"/>
              <a:defRPr/>
            </a:pPr>
            <a:r>
              <a:rPr lang="en-US" altLang="en-US" sz="1800" kern="0" dirty="0">
                <a:solidFill>
                  <a:srgbClr val="393A3B"/>
                </a:solidFill>
                <a:cs typeface="Times New Roman" pitchFamily="18" charset="0"/>
              </a:rPr>
              <a:t>Less costly and time consuming.</a:t>
            </a:r>
          </a:p>
          <a:p>
            <a:pPr marL="974725" lvl="1" indent="-344488" defTabSz="990363">
              <a:lnSpc>
                <a:spcPct val="90000"/>
              </a:lnSpc>
              <a:buFont typeface="Arial" panose="020B0604020202020204" pitchFamily="34" charset="0"/>
              <a:buChar char="•"/>
              <a:defRPr/>
            </a:pPr>
            <a:r>
              <a:rPr lang="en-US" altLang="en-US" sz="1800" kern="0" dirty="0">
                <a:solidFill>
                  <a:srgbClr val="393A3B"/>
                </a:solidFill>
                <a:cs typeface="Times New Roman" pitchFamily="18" charset="0"/>
              </a:rPr>
              <a:t>Less accurate.</a:t>
            </a:r>
          </a:p>
          <a:p>
            <a:pPr marL="704946" lvl="2" indent="-557079" defTabSz="990363">
              <a:lnSpc>
                <a:spcPct val="90000"/>
              </a:lnSpc>
              <a:defRPr/>
            </a:pPr>
            <a:endParaRPr lang="en-US" altLang="en-US" kern="0" dirty="0">
              <a:solidFill>
                <a:schemeClr val="tx2"/>
              </a:solidFill>
            </a:endParaRPr>
          </a:p>
        </p:txBody>
      </p:sp>
      <p:sp>
        <p:nvSpPr>
          <p:cNvPr id="7" name="Text Box 2">
            <a:extLst>
              <a:ext uri="{FF2B5EF4-FFF2-40B4-BE49-F238E27FC236}">
                <a16:creationId xmlns:a16="http://schemas.microsoft.com/office/drawing/2014/main" id="{77486A8E-3EF3-4E55-99E1-14335BAA2AA8}"/>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
        <p:nvSpPr>
          <p:cNvPr id="6" name="Title 1">
            <a:extLst>
              <a:ext uri="{FF2B5EF4-FFF2-40B4-BE49-F238E27FC236}">
                <a16:creationId xmlns:a16="http://schemas.microsoft.com/office/drawing/2014/main" id="{582571EF-D435-4C81-81E0-FBA87F8FEB2C}"/>
              </a:ext>
            </a:extLst>
          </p:cNvPr>
          <p:cNvSpPr txBox="1">
            <a:spLocks/>
          </p:cNvSpPr>
          <p:nvPr/>
        </p:nvSpPr>
        <p:spPr>
          <a:xfrm>
            <a:off x="533400" y="762001"/>
            <a:ext cx="8610600" cy="533399"/>
          </a:xfrm>
          <a:prstGeom prst="rect">
            <a:avLst/>
          </a:prstGeom>
        </p:spPr>
        <p:txBody>
          <a:bodyPr vert="horz" anchor="ctr">
            <a:normAutofit/>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marL="147867" lvl="2" defTabSz="990363">
              <a:lnSpc>
                <a:spcPct val="80000"/>
              </a:lnSpc>
              <a:buClr>
                <a:srgbClr val="A04DA3"/>
              </a:buClr>
              <a:defRPr/>
            </a:pPr>
            <a:r>
              <a:rPr lang="en-GB" altLang="en-US" sz="2585" b="1" kern="0" dirty="0">
                <a:solidFill>
                  <a:sysClr val="windowText" lastClr="000000"/>
                </a:solidFill>
                <a:latin typeface="Calibri" panose="020F0502020204030204" pitchFamily="34" charset="0"/>
              </a:rPr>
              <a:t>7. Estimate Activity Duration </a:t>
            </a:r>
            <a:r>
              <a:rPr lang="en-GB" altLang="en-US" b="1" kern="0" dirty="0">
                <a:solidFill>
                  <a:sysClr val="windowText" lastClr="000000"/>
                </a:solidFill>
                <a:latin typeface="Calibri" panose="020F0502020204030204" pitchFamily="34" charset="0"/>
              </a:rPr>
              <a:t>(Cont’d)</a:t>
            </a:r>
            <a:r>
              <a:rPr lang="en-GB" altLang="en-US" sz="2585" b="1" kern="0" dirty="0">
                <a:solidFill>
                  <a:sysClr val="windowText" lastClr="000000"/>
                </a:solidFill>
                <a:latin typeface="Calibri" panose="020F0502020204030204" pitchFamily="34" charset="0"/>
              </a:rPr>
              <a:t>	</a:t>
            </a:r>
            <a:endParaRPr lang="en-US" altLang="en-US" b="1" i="1" kern="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2788856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4294967295"/>
          </p:nvPr>
        </p:nvSpPr>
        <p:spPr>
          <a:xfrm>
            <a:off x="723900" y="1997540"/>
            <a:ext cx="8229600" cy="3991708"/>
          </a:xfrm>
        </p:spPr>
        <p:txBody>
          <a:bodyPr/>
          <a:lstStyle/>
          <a:p>
            <a:pPr marL="704868" lvl="2" indent="-556860">
              <a:lnSpc>
                <a:spcPct val="70000"/>
              </a:lnSpc>
              <a:buClr>
                <a:srgbClr val="0070C0"/>
              </a:buClr>
              <a:buFont typeface="Trebuchet MS" pitchFamily="34" charset="0"/>
              <a:buAutoNum type="arabicParenR" startAt="3"/>
            </a:pPr>
            <a:r>
              <a:rPr lang="en-US" altLang="en-US" sz="1800" b="1" i="1" dirty="0">
                <a:solidFill>
                  <a:srgbClr val="0070C0"/>
                </a:solidFill>
                <a:cs typeface="Times New Roman" pitchFamily="18" charset="0"/>
              </a:rPr>
              <a:t>Parametric Estimating</a:t>
            </a:r>
          </a:p>
          <a:p>
            <a:pPr marL="788388" lvl="1" indent="-342900">
              <a:lnSpc>
                <a:spcPct val="90000"/>
              </a:lnSpc>
              <a:buFont typeface="Arial" panose="020B0604020202020204" pitchFamily="34" charset="0"/>
              <a:buChar char="•"/>
            </a:pPr>
            <a:r>
              <a:rPr lang="en-US" altLang="en-US" sz="1800" dirty="0">
                <a:solidFill>
                  <a:srgbClr val="393A3B"/>
                </a:solidFill>
                <a:cs typeface="Times New Roman" pitchFamily="18" charset="0"/>
              </a:rPr>
              <a:t>Uses a statistical relationship between historical data.</a:t>
            </a:r>
          </a:p>
          <a:p>
            <a:pPr marL="788388" lvl="1" indent="-342900">
              <a:lnSpc>
                <a:spcPct val="90000"/>
              </a:lnSpc>
              <a:buFont typeface="Arial" panose="020B0604020202020204" pitchFamily="34" charset="0"/>
              <a:buChar char="•"/>
            </a:pPr>
            <a:r>
              <a:rPr lang="en-US" altLang="en-US" sz="1800" dirty="0">
                <a:solidFill>
                  <a:srgbClr val="393A3B"/>
                </a:solidFill>
                <a:cs typeface="Times New Roman" pitchFamily="18" charset="0"/>
              </a:rPr>
              <a:t>Can be determined by multiplying the quantity of work by labor hours per unit.</a:t>
            </a:r>
          </a:p>
          <a:p>
            <a:pPr marL="710730" lvl="1" indent="-265242">
              <a:lnSpc>
                <a:spcPct val="90000"/>
              </a:lnSpc>
            </a:pPr>
            <a:endParaRPr lang="en-US" altLang="en-US" sz="2000" dirty="0">
              <a:solidFill>
                <a:schemeClr val="tx2"/>
              </a:solidFill>
              <a:cs typeface="Times New Roman" pitchFamily="18" charset="0"/>
            </a:endParaRPr>
          </a:p>
          <a:p>
            <a:pPr marL="704868" lvl="2" indent="-556860">
              <a:lnSpc>
                <a:spcPct val="70000"/>
              </a:lnSpc>
              <a:buClr>
                <a:srgbClr val="0070C0"/>
              </a:buClr>
              <a:buFont typeface="Trebuchet MS" pitchFamily="34" charset="0"/>
              <a:buAutoNum type="arabicParenR" startAt="4"/>
            </a:pPr>
            <a:r>
              <a:rPr lang="en-US" altLang="en-US" sz="1800" b="1" i="1" dirty="0">
                <a:solidFill>
                  <a:srgbClr val="0070C0"/>
                </a:solidFill>
                <a:cs typeface="Times New Roman" pitchFamily="18" charset="0"/>
              </a:rPr>
              <a:t>Three-Point Estimates</a:t>
            </a:r>
          </a:p>
          <a:p>
            <a:pPr marL="788388" lvl="1" indent="-342900">
              <a:lnSpc>
                <a:spcPct val="90000"/>
              </a:lnSpc>
              <a:buFont typeface="Arial" panose="020B0604020202020204" pitchFamily="34" charset="0"/>
              <a:buChar char="•"/>
            </a:pPr>
            <a:r>
              <a:rPr lang="en-US" altLang="en-US" sz="2000" dirty="0">
                <a:solidFill>
                  <a:srgbClr val="393A3B"/>
                </a:solidFill>
                <a:cs typeface="Times New Roman" pitchFamily="18" charset="0"/>
              </a:rPr>
              <a:t>Considers the amount of risk in the original estimate</a:t>
            </a:r>
          </a:p>
          <a:p>
            <a:pPr marL="788388" lvl="1" indent="-342900">
              <a:lnSpc>
                <a:spcPct val="90000"/>
              </a:lnSpc>
              <a:buFont typeface="Arial" panose="020B0604020202020204" pitchFamily="34" charset="0"/>
              <a:buChar char="•"/>
            </a:pPr>
            <a:r>
              <a:rPr lang="en-US" altLang="en-US" sz="2000" dirty="0">
                <a:solidFill>
                  <a:srgbClr val="393A3B"/>
                </a:solidFill>
                <a:cs typeface="Times New Roman" pitchFamily="18" charset="0"/>
              </a:rPr>
              <a:t>Uses 3 estimates for durations:</a:t>
            </a:r>
          </a:p>
          <a:p>
            <a:pPr marL="445488" lvl="1" indent="0">
              <a:lnSpc>
                <a:spcPct val="90000"/>
              </a:lnSpc>
            </a:pPr>
            <a:r>
              <a:rPr lang="en-US" altLang="en-US" sz="2000" dirty="0">
                <a:solidFill>
                  <a:srgbClr val="393A3B"/>
                </a:solidFill>
                <a:cs typeface="Times New Roman" pitchFamily="18" charset="0"/>
              </a:rPr>
              <a:t>    		Optimistic – Pessimistic – Most likely.</a:t>
            </a:r>
          </a:p>
          <a:p>
            <a:pPr marL="788388" lvl="1" indent="-342900">
              <a:lnSpc>
                <a:spcPct val="90000"/>
              </a:lnSpc>
              <a:buFont typeface="Arial" panose="020B0604020202020204" pitchFamily="34" charset="0"/>
              <a:buChar char="•"/>
            </a:pPr>
            <a:r>
              <a:rPr lang="en-US" altLang="en-US" sz="2000" dirty="0">
                <a:solidFill>
                  <a:srgbClr val="393A3B"/>
                </a:solidFill>
                <a:cs typeface="Times New Roman" pitchFamily="18" charset="0"/>
              </a:rPr>
              <a:t>Time Estimate (</a:t>
            </a:r>
            <a:r>
              <a:rPr lang="en-US" altLang="en-US" sz="2000" i="1" dirty="0">
                <a:solidFill>
                  <a:srgbClr val="393A3B"/>
                </a:solidFill>
                <a:cs typeface="Times New Roman" pitchFamily="18" charset="0"/>
              </a:rPr>
              <a:t>PERT</a:t>
            </a:r>
            <a:r>
              <a:rPr lang="en-US" altLang="en-US" sz="2000" dirty="0">
                <a:solidFill>
                  <a:srgbClr val="393A3B"/>
                </a:solidFill>
                <a:cs typeface="Times New Roman" pitchFamily="18" charset="0"/>
              </a:rPr>
              <a:t>): 	</a:t>
            </a:r>
            <a:r>
              <a:rPr lang="en-US" altLang="en-US" sz="2000" b="1" i="1" dirty="0" err="1">
                <a:solidFill>
                  <a:srgbClr val="393A3B"/>
                </a:solidFill>
                <a:cs typeface="Times New Roman" pitchFamily="18" charset="0"/>
              </a:rPr>
              <a:t>TE</a:t>
            </a:r>
            <a:r>
              <a:rPr lang="en-US" altLang="en-US" sz="2000" b="1" i="1" dirty="0">
                <a:solidFill>
                  <a:srgbClr val="393A3B"/>
                </a:solidFill>
                <a:cs typeface="Times New Roman" pitchFamily="18" charset="0"/>
              </a:rPr>
              <a:t>=(O + 4M + P)/6</a:t>
            </a:r>
          </a:p>
          <a:p>
            <a:pPr marL="394199" indent="-275499" algn="ctr">
              <a:lnSpc>
                <a:spcPct val="90000"/>
              </a:lnSpc>
            </a:pPr>
            <a:endParaRPr lang="en-US" altLang="en-US" sz="2000" dirty="0">
              <a:cs typeface="Times New Roman" pitchFamily="18" charset="0"/>
            </a:endParaRPr>
          </a:p>
        </p:txBody>
      </p:sp>
      <p:sp>
        <p:nvSpPr>
          <p:cNvPr id="45060" name="Slide Number Placeholder 5"/>
          <p:cNvSpPr>
            <a:spLocks noGrp="1"/>
          </p:cNvSpPr>
          <p:nvPr/>
        </p:nvSpPr>
        <p:spPr bwMode="auto">
          <a:xfrm>
            <a:off x="6553200" y="6101862"/>
            <a:ext cx="2133600" cy="3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r" eaLnBrk="1" hangingPunct="1">
              <a:spcBef>
                <a:spcPct val="0"/>
              </a:spcBef>
              <a:buClrTx/>
              <a:buSzTx/>
              <a:buFontTx/>
              <a:buNone/>
            </a:pPr>
            <a:fld id="{BEB68DDC-35B7-4675-8A74-765080D7CA03}" type="slidenum">
              <a:rPr lang="en-US" altLang="en-US" sz="1292">
                <a:solidFill>
                  <a:srgbClr val="898989"/>
                </a:solidFill>
              </a:rPr>
              <a:pPr algn="r" eaLnBrk="1" hangingPunct="1">
                <a:spcBef>
                  <a:spcPct val="0"/>
                </a:spcBef>
                <a:buClrTx/>
                <a:buSzTx/>
                <a:buFontTx/>
                <a:buNone/>
              </a:pPr>
              <a:t>48</a:t>
            </a:fld>
            <a:endParaRPr lang="en-US" altLang="en-US" sz="1292">
              <a:solidFill>
                <a:srgbClr val="898989"/>
              </a:solidFill>
            </a:endParaRPr>
          </a:p>
        </p:txBody>
      </p:sp>
      <p:sp>
        <p:nvSpPr>
          <p:cNvPr id="5" name="Text Box 2">
            <a:extLst>
              <a:ext uri="{FF2B5EF4-FFF2-40B4-BE49-F238E27FC236}">
                <a16:creationId xmlns:a16="http://schemas.microsoft.com/office/drawing/2014/main" id="{94C9DA83-C8E5-4706-928C-3BB143FF6264}"/>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
        <p:nvSpPr>
          <p:cNvPr id="6" name="Title 1">
            <a:extLst>
              <a:ext uri="{FF2B5EF4-FFF2-40B4-BE49-F238E27FC236}">
                <a16:creationId xmlns:a16="http://schemas.microsoft.com/office/drawing/2014/main" id="{361EB0E0-6039-45E1-AF60-5732CCC324F3}"/>
              </a:ext>
            </a:extLst>
          </p:cNvPr>
          <p:cNvSpPr txBox="1">
            <a:spLocks/>
          </p:cNvSpPr>
          <p:nvPr/>
        </p:nvSpPr>
        <p:spPr>
          <a:xfrm>
            <a:off x="533400" y="762001"/>
            <a:ext cx="8534400" cy="533399"/>
          </a:xfrm>
          <a:prstGeom prst="rect">
            <a:avLst/>
          </a:prstGeom>
        </p:spPr>
        <p:txBody>
          <a:bodyPr vert="horz" anchor="ctr">
            <a:normAutofit/>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marL="147867" lvl="2" defTabSz="990363">
              <a:lnSpc>
                <a:spcPct val="80000"/>
              </a:lnSpc>
              <a:buClr>
                <a:srgbClr val="A04DA3"/>
              </a:buClr>
              <a:defRPr/>
            </a:pPr>
            <a:r>
              <a:rPr lang="en-GB" altLang="en-US" sz="2585" b="1" kern="0">
                <a:solidFill>
                  <a:sysClr val="windowText" lastClr="000000"/>
                </a:solidFill>
                <a:latin typeface="Calibri" panose="020F0502020204030204" pitchFamily="34" charset="0"/>
              </a:rPr>
              <a:t>7. Estimate Activity Duration </a:t>
            </a:r>
            <a:r>
              <a:rPr lang="en-GB" altLang="en-US" b="1" kern="0">
                <a:solidFill>
                  <a:sysClr val="windowText" lastClr="000000"/>
                </a:solidFill>
                <a:latin typeface="Calibri" panose="020F0502020204030204" pitchFamily="34" charset="0"/>
              </a:rPr>
              <a:t>(Cont’d)</a:t>
            </a:r>
            <a:r>
              <a:rPr lang="en-GB" altLang="en-US" sz="2585" b="1" kern="0">
                <a:solidFill>
                  <a:sysClr val="windowText" lastClr="000000"/>
                </a:solidFill>
                <a:latin typeface="Calibri" panose="020F0502020204030204" pitchFamily="34" charset="0"/>
              </a:rPr>
              <a:t>	</a:t>
            </a:r>
            <a:endParaRPr lang="en-US" altLang="en-US" b="1" i="1" kern="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872252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2"/>
          </p:nvPr>
        </p:nvSpPr>
        <p:spPr bwMode="auto">
          <a:xfrm>
            <a:off x="3124200" y="6028593"/>
            <a:ext cx="2895600" cy="4396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8B2CE1D-8F71-4469-BA1E-03B180A7E80F}" type="slidenum">
              <a:rPr lang="en-US" altLang="en-US" sz="1477">
                <a:solidFill>
                  <a:srgbClr val="FFFFFF"/>
                </a:solidFill>
              </a:rPr>
              <a:pPr eaLnBrk="1" hangingPunct="1">
                <a:spcBef>
                  <a:spcPct val="0"/>
                </a:spcBef>
                <a:buClrTx/>
                <a:buSzTx/>
                <a:buFontTx/>
                <a:buNone/>
              </a:pPr>
              <a:t>49</a:t>
            </a:fld>
            <a:endParaRPr lang="en-US" altLang="en-US" sz="1477">
              <a:solidFill>
                <a:srgbClr val="FFFFFF"/>
              </a:solidFill>
            </a:endParaRPr>
          </a:p>
        </p:txBody>
      </p:sp>
      <p:sp>
        <p:nvSpPr>
          <p:cNvPr id="3" name="Content Placeholder 2"/>
          <p:cNvSpPr>
            <a:spLocks noGrp="1"/>
          </p:cNvSpPr>
          <p:nvPr>
            <p:ph idx="4294967295"/>
          </p:nvPr>
        </p:nvSpPr>
        <p:spPr>
          <a:xfrm>
            <a:off x="633046" y="1676400"/>
            <a:ext cx="7877908" cy="3789485"/>
          </a:xfrm>
        </p:spPr>
        <p:txBody>
          <a:bodyPr rtlCol="0">
            <a:noAutofit/>
          </a:bodyPr>
          <a:lstStyle/>
          <a:p>
            <a:pPr marL="395457" indent="-276820" algn="just" defTabSz="990363">
              <a:lnSpc>
                <a:spcPct val="90000"/>
              </a:lnSpc>
              <a:defRPr/>
            </a:pPr>
            <a:endParaRPr lang="en-US" sz="1846" dirty="0">
              <a:latin typeface="+mj-lt"/>
              <a:cs typeface="Arial" pitchFamily="34" charset="0"/>
            </a:endParaRPr>
          </a:p>
          <a:p>
            <a:pPr marL="395288" indent="1588" algn="just" defTabSz="990363">
              <a:lnSpc>
                <a:spcPct val="90000"/>
              </a:lnSpc>
              <a:defRPr/>
            </a:pPr>
            <a:r>
              <a:rPr lang="en-US" sz="2400" dirty="0">
                <a:cs typeface="Arial" pitchFamily="34" charset="0"/>
              </a:rPr>
              <a:t>	It is to take the activities and start to sequence them into how the work will be performed. The result is a network diagram.</a:t>
            </a:r>
          </a:p>
          <a:p>
            <a:pPr marL="395288" indent="1588" algn="just" defTabSz="990363">
              <a:lnSpc>
                <a:spcPct val="90000"/>
              </a:lnSpc>
              <a:defRPr/>
            </a:pPr>
            <a:endParaRPr lang="en-US" sz="2400" dirty="0">
              <a:cs typeface="Arial" pitchFamily="34" charset="0"/>
            </a:endParaRPr>
          </a:p>
          <a:p>
            <a:pPr marL="395288" indent="1588" algn="just" defTabSz="990363">
              <a:lnSpc>
                <a:spcPct val="90000"/>
              </a:lnSpc>
              <a:defRPr/>
            </a:pPr>
            <a:r>
              <a:rPr lang="en-US" sz="2400" dirty="0">
                <a:cs typeface="Arial" pitchFamily="34" charset="0"/>
              </a:rPr>
              <a:t>	Can be performed by using project management software, manual techniques or a combination of them.</a:t>
            </a:r>
          </a:p>
          <a:p>
            <a:pPr marL="395457" indent="-276820" algn="just" defTabSz="990363">
              <a:lnSpc>
                <a:spcPct val="90000"/>
              </a:lnSpc>
              <a:defRPr/>
            </a:pPr>
            <a:endParaRPr lang="en-US" sz="1846" dirty="0"/>
          </a:p>
          <a:p>
            <a:pPr marL="395457" indent="-276820" defTabSz="990363">
              <a:lnSpc>
                <a:spcPct val="90000"/>
              </a:lnSpc>
              <a:defRPr/>
            </a:pPr>
            <a:endParaRPr lang="en-US" sz="2862" dirty="0"/>
          </a:p>
        </p:txBody>
      </p:sp>
      <p:sp>
        <p:nvSpPr>
          <p:cNvPr id="6" name="Text Box 2"/>
          <p:cNvSpPr txBox="1">
            <a:spLocks noChangeArrowheads="1"/>
          </p:cNvSpPr>
          <p:nvPr/>
        </p:nvSpPr>
        <p:spPr bwMode="auto">
          <a:xfrm>
            <a:off x="533400" y="949272"/>
            <a:ext cx="8458200" cy="45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l"/>
            <a:r>
              <a:rPr lang="en-US" altLang="en-US" sz="2550" dirty="0"/>
              <a:t>8. Sequence Activities</a:t>
            </a:r>
          </a:p>
        </p:txBody>
      </p:sp>
      <p:sp>
        <p:nvSpPr>
          <p:cNvPr id="7" name="Slide Number Placeholder 4"/>
          <p:cNvSpPr txBox="1">
            <a:spLocks/>
          </p:cNvSpPr>
          <p:nvPr/>
        </p:nvSpPr>
        <p:spPr bwMode="auto">
          <a:xfrm>
            <a:off x="7620000" y="281354"/>
            <a:ext cx="1066800" cy="30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rtlCol="0" anchor="ctr" anchorCtr="0" compatLnSpc="1">
            <a:prstTxWarp prst="textNoShape">
              <a:avLst/>
            </a:prstTxWarp>
          </a:bodyPr>
          <a:lstStyle>
            <a:defPPr>
              <a:defRPr lang="en-US"/>
            </a:defPPr>
            <a:lvl1pPr algn="l" rtl="0" eaLnBrk="0" fontAlgn="base" hangingPunct="0">
              <a:spcBef>
                <a:spcPct val="20000"/>
              </a:spcBef>
              <a:spcAft>
                <a:spcPct val="0"/>
              </a:spcAft>
              <a:buClr>
                <a:schemeClr val="accent1"/>
              </a:buClr>
              <a:buSzPct val="85000"/>
              <a:buFont typeface="Arial" pitchFamily="34" charset="0"/>
              <a:buChar char="•"/>
              <a:defRPr sz="28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chemeClr val="accent1"/>
              </a:buClr>
              <a:buFont typeface="Arial" pitchFamily="34" charset="0"/>
              <a:buChar char="•"/>
              <a:defRPr sz="19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49</a:t>
            </a:fld>
            <a:endParaRPr lang="en-US" altLang="en-US" sz="1477">
              <a:solidFill>
                <a:srgbClr val="FFFFFF"/>
              </a:solidFill>
            </a:endParaRPr>
          </a:p>
        </p:txBody>
      </p:sp>
      <p:sp>
        <p:nvSpPr>
          <p:cNvPr id="9" name="Text Box 2">
            <a:extLst>
              <a:ext uri="{FF2B5EF4-FFF2-40B4-BE49-F238E27FC236}">
                <a16:creationId xmlns:a16="http://schemas.microsoft.com/office/drawing/2014/main" id="{85CE6383-A7B0-47AB-8E08-637FE1AADFE5}"/>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159150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1143000" y="2180600"/>
            <a:ext cx="7738696" cy="3220915"/>
          </a:xfrm>
        </p:spPr>
        <p:txBody>
          <a:bodyPr lIns="99722" tIns="49861" rIns="99722" bIns="49861"/>
          <a:lstStyle/>
          <a:p>
            <a:pPr eaLnBrk="1" hangingPunct="1">
              <a:lnSpc>
                <a:spcPct val="120000"/>
              </a:lnSpc>
            </a:pPr>
            <a:r>
              <a:rPr lang="en-US" altLang="en-US" sz="2215" b="1" u="sng" dirty="0">
                <a:latin typeface="Calibri" pitchFamily="34" charset="0"/>
                <a:cs typeface="Arial" pitchFamily="34" charset="0"/>
              </a:rPr>
              <a:t>What</a:t>
            </a:r>
            <a:r>
              <a:rPr lang="en-US" altLang="en-US" sz="2215" dirty="0">
                <a:latin typeface="Calibri" pitchFamily="34" charset="0"/>
                <a:cs typeface="Arial" pitchFamily="34" charset="0"/>
              </a:rPr>
              <a:t> is to be done </a:t>
            </a:r>
            <a:r>
              <a:rPr lang="en-US" altLang="en-US" sz="2215" b="1" dirty="0">
                <a:latin typeface="Calibri" pitchFamily="34" charset="0"/>
                <a:cs typeface="Arial" pitchFamily="34" charset="0"/>
              </a:rPr>
              <a:t>(Scope)</a:t>
            </a:r>
          </a:p>
          <a:p>
            <a:pPr eaLnBrk="1" hangingPunct="1">
              <a:lnSpc>
                <a:spcPct val="120000"/>
              </a:lnSpc>
            </a:pPr>
            <a:r>
              <a:rPr lang="en-US" altLang="en-US" sz="2215" b="1" u="sng" dirty="0">
                <a:latin typeface="Calibri" pitchFamily="34" charset="0"/>
                <a:cs typeface="Arial" pitchFamily="34" charset="0"/>
              </a:rPr>
              <a:t>How</a:t>
            </a:r>
            <a:r>
              <a:rPr lang="en-US" altLang="en-US" sz="2215" dirty="0">
                <a:latin typeface="Calibri" pitchFamily="34" charset="0"/>
                <a:cs typeface="Arial" pitchFamily="34" charset="0"/>
              </a:rPr>
              <a:t> is it to be done </a:t>
            </a:r>
            <a:r>
              <a:rPr lang="en-US" altLang="en-US" sz="2215" b="1" dirty="0">
                <a:latin typeface="Calibri" pitchFamily="34" charset="0"/>
                <a:cs typeface="Arial" pitchFamily="34" charset="0"/>
              </a:rPr>
              <a:t>(Execution Plan)</a:t>
            </a:r>
          </a:p>
          <a:p>
            <a:pPr eaLnBrk="1" hangingPunct="1">
              <a:lnSpc>
                <a:spcPct val="120000"/>
              </a:lnSpc>
            </a:pPr>
            <a:r>
              <a:rPr lang="en-US" altLang="en-US" sz="2215" b="1" u="sng" dirty="0">
                <a:latin typeface="Calibri" pitchFamily="34" charset="0"/>
                <a:cs typeface="Arial" pitchFamily="34" charset="0"/>
              </a:rPr>
              <a:t>Who</a:t>
            </a:r>
            <a:r>
              <a:rPr lang="en-US" altLang="en-US" sz="2215" dirty="0">
                <a:latin typeface="Calibri" pitchFamily="34" charset="0"/>
                <a:cs typeface="Arial" pitchFamily="34" charset="0"/>
              </a:rPr>
              <a:t> has responsibilities </a:t>
            </a:r>
            <a:r>
              <a:rPr lang="en-US" altLang="en-US" sz="2215" b="1" dirty="0">
                <a:latin typeface="Calibri" pitchFamily="34" charset="0"/>
                <a:cs typeface="Arial" pitchFamily="34" charset="0"/>
              </a:rPr>
              <a:t>(Organization)</a:t>
            </a:r>
          </a:p>
          <a:p>
            <a:pPr eaLnBrk="1" hangingPunct="1">
              <a:lnSpc>
                <a:spcPct val="120000"/>
              </a:lnSpc>
            </a:pPr>
            <a:r>
              <a:rPr lang="en-US" altLang="en-US" sz="2215" b="1" u="sng" dirty="0">
                <a:latin typeface="Calibri" pitchFamily="34" charset="0"/>
                <a:cs typeface="Arial" pitchFamily="34" charset="0"/>
              </a:rPr>
              <a:t>When</a:t>
            </a:r>
            <a:r>
              <a:rPr lang="en-US" altLang="en-US" sz="2215" dirty="0">
                <a:latin typeface="Calibri" pitchFamily="34" charset="0"/>
                <a:cs typeface="Arial" pitchFamily="34" charset="0"/>
              </a:rPr>
              <a:t> will it be done </a:t>
            </a:r>
            <a:r>
              <a:rPr lang="en-US" altLang="en-US" sz="2215" b="1" dirty="0">
                <a:latin typeface="Calibri" pitchFamily="34" charset="0"/>
                <a:cs typeface="Arial" pitchFamily="34" charset="0"/>
              </a:rPr>
              <a:t>(Schedule)</a:t>
            </a:r>
          </a:p>
          <a:p>
            <a:pPr eaLnBrk="1" hangingPunct="1">
              <a:lnSpc>
                <a:spcPct val="120000"/>
              </a:lnSpc>
            </a:pPr>
            <a:r>
              <a:rPr lang="en-US" altLang="en-US" sz="2215" b="1" u="sng" dirty="0">
                <a:latin typeface="Calibri" pitchFamily="34" charset="0"/>
                <a:cs typeface="Arial" pitchFamily="34" charset="0"/>
              </a:rPr>
              <a:t>What</a:t>
            </a:r>
            <a:r>
              <a:rPr lang="en-US" altLang="en-US" sz="2215" dirty="0">
                <a:latin typeface="Calibri" pitchFamily="34" charset="0"/>
                <a:cs typeface="Arial" pitchFamily="34" charset="0"/>
              </a:rPr>
              <a:t> is needed to do it </a:t>
            </a:r>
            <a:r>
              <a:rPr lang="en-US" altLang="en-US" sz="2215" b="1" dirty="0">
                <a:latin typeface="Calibri" pitchFamily="34" charset="0"/>
                <a:cs typeface="Arial" pitchFamily="34" charset="0"/>
              </a:rPr>
              <a:t>(Resources)</a:t>
            </a:r>
          </a:p>
        </p:txBody>
      </p:sp>
      <p:sp>
        <p:nvSpPr>
          <p:cNvPr id="1126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9E178272-2174-423B-AE70-9F9AD173F21E}" type="slidenum">
              <a:rPr lang="en-US" altLang="en-US" sz="1477">
                <a:solidFill>
                  <a:srgbClr val="FFFFFF"/>
                </a:solidFill>
              </a:rPr>
              <a:pPr eaLnBrk="1" hangingPunct="1">
                <a:spcBef>
                  <a:spcPct val="0"/>
                </a:spcBef>
                <a:buClrTx/>
                <a:buSzTx/>
                <a:buFontTx/>
                <a:buNone/>
              </a:pPr>
              <a:t>5</a:t>
            </a:fld>
            <a:endParaRPr lang="en-US" altLang="en-US" sz="1477">
              <a:solidFill>
                <a:srgbClr val="FFFFFF"/>
              </a:solidFill>
            </a:endParaRPr>
          </a:p>
        </p:txBody>
      </p:sp>
      <p:sp>
        <p:nvSpPr>
          <p:cNvPr id="11269" name="Text Box 2"/>
          <p:cNvSpPr txBox="1">
            <a:spLocks noChangeArrowheads="1"/>
          </p:cNvSpPr>
          <p:nvPr/>
        </p:nvSpPr>
        <p:spPr bwMode="auto">
          <a:xfrm>
            <a:off x="7327" y="794238"/>
            <a:ext cx="9136673"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defTabSz="7620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defTabSz="7620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rtl="1" eaLnBrk="1" hangingPunct="1">
              <a:lnSpc>
                <a:spcPct val="90000"/>
              </a:lnSpc>
              <a:spcBef>
                <a:spcPct val="50000"/>
              </a:spcBef>
              <a:buClrTx/>
              <a:buSzTx/>
              <a:buFontTx/>
              <a:buNone/>
            </a:pPr>
            <a:r>
              <a:rPr lang="en-US" altLang="en-US" sz="2954" b="1">
                <a:latin typeface="Calibri" pitchFamily="34" charset="0"/>
                <a:cs typeface="Tahoma" pitchFamily="34" charset="0"/>
              </a:rPr>
              <a:t>WHAT IS?</a:t>
            </a:r>
          </a:p>
        </p:txBody>
      </p:sp>
      <p:sp>
        <p:nvSpPr>
          <p:cNvPr id="7" name="TextBox 6">
            <a:extLst>
              <a:ext uri="{FF2B5EF4-FFF2-40B4-BE49-F238E27FC236}">
                <a16:creationId xmlns:a16="http://schemas.microsoft.com/office/drawing/2014/main" id="{F85B0841-9625-44E2-B390-DABE78D5FB34}"/>
              </a:ext>
            </a:extLst>
          </p:cNvPr>
          <p:cNvSpPr txBox="1"/>
          <p:nvPr/>
        </p:nvSpPr>
        <p:spPr>
          <a:xfrm>
            <a:off x="533400" y="1427285"/>
            <a:ext cx="8610600" cy="630115"/>
          </a:xfrm>
          <a:prstGeom prst="rect">
            <a:avLst/>
          </a:prstGeom>
          <a:noFill/>
        </p:spPr>
        <p:txBody>
          <a:bodyPr wrap="square" lIns="116197" tIns="58098" rIns="116197" bIns="58098">
            <a:noAutofit/>
          </a:bodyPr>
          <a:lstStyle/>
          <a:p>
            <a:pPr marL="495181" lvl="1">
              <a:defRPr/>
            </a:pPr>
            <a:r>
              <a:rPr lang="en-US" sz="2800" b="1" dirty="0">
                <a:latin typeface="Calibri" panose="020F0502020204030204" pitchFamily="34" charset="0"/>
              </a:rPr>
              <a:t>1. Project: </a:t>
            </a:r>
            <a:r>
              <a:rPr lang="en-US" b="1" dirty="0">
                <a:latin typeface="Calibri" panose="020F0502020204030204" pitchFamily="34" charset="0"/>
              </a:rPr>
              <a:t>(Cont.)</a:t>
            </a:r>
            <a:r>
              <a:rPr lang="en-US" sz="2585" b="1" dirty="0">
                <a:latin typeface="Calibri" panose="020F0502020204030204" pitchFamily="34" charset="0"/>
              </a:rPr>
              <a:t>         </a:t>
            </a:r>
          </a:p>
          <a:p>
            <a:pPr marL="798869" lvl="1" indent="-217873">
              <a:buFont typeface="Arial" panose="020B0604020202020204" pitchFamily="34" charset="0"/>
              <a:buChar char="•"/>
              <a:defRPr/>
            </a:pPr>
            <a:endParaRPr lang="en-US" sz="1662" dirty="0">
              <a:solidFill>
                <a:srgbClr val="292934"/>
              </a:solidFill>
              <a:latin typeface="Calibri" panose="020F0502020204030204" pitchFamily="34" charset="0"/>
            </a:endParaRPr>
          </a:p>
        </p:txBody>
      </p:sp>
      <p:sp>
        <p:nvSpPr>
          <p:cNvPr id="6" name="Text Box 2">
            <a:extLst>
              <a:ext uri="{FF2B5EF4-FFF2-40B4-BE49-F238E27FC236}">
                <a16:creationId xmlns:a16="http://schemas.microsoft.com/office/drawing/2014/main" id="{9685392B-F352-4B7C-8797-CEDED8DC5AF2}"/>
              </a:ext>
            </a:extLst>
          </p:cNvPr>
          <p:cNvSpPr txBox="1">
            <a:spLocks noChangeArrowheads="1"/>
          </p:cNvSpPr>
          <p:nvPr/>
        </p:nvSpPr>
        <p:spPr bwMode="auto">
          <a:xfrm rot="16200000">
            <a:off x="-3167548" y="3212451"/>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sz="2400" dirty="0">
                <a:solidFill>
                  <a:schemeClr val="bg1"/>
                </a:solidFill>
              </a:rPr>
              <a:t>INTRODUCTION</a:t>
            </a:r>
            <a:endParaRPr lang="en-US" altLang="en-US" sz="2800" dirty="0">
              <a:solidFill>
                <a:schemeClr val="bg1"/>
              </a:solidFill>
            </a:endParaRPr>
          </a:p>
        </p:txBody>
      </p:sp>
    </p:spTree>
    <p:extLst>
      <p:ext uri="{BB962C8B-B14F-4D97-AF65-F5344CB8AC3E}">
        <p14:creationId xmlns:p14="http://schemas.microsoft.com/office/powerpoint/2010/main" val="61826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idx="4294967295"/>
          </p:nvPr>
        </p:nvSpPr>
        <p:spPr>
          <a:xfrm>
            <a:off x="452582" y="1523217"/>
            <a:ext cx="8229600" cy="844062"/>
          </a:xfrm>
        </p:spPr>
        <p:txBody>
          <a:bodyPr/>
          <a:lstStyle/>
          <a:p>
            <a:pPr marL="710730" lvl="1" indent="-265242">
              <a:lnSpc>
                <a:spcPct val="80000"/>
              </a:lnSpc>
            </a:pPr>
            <a:endParaRPr lang="en-US" altLang="en-US" sz="554" dirty="0">
              <a:latin typeface="Times New Roman" pitchFamily="18" charset="0"/>
              <a:cs typeface="Times New Roman" pitchFamily="18" charset="0"/>
            </a:endParaRPr>
          </a:p>
          <a:p>
            <a:pPr marL="710730" lvl="1" indent="-265242">
              <a:lnSpc>
                <a:spcPct val="80000"/>
              </a:lnSpc>
            </a:pPr>
            <a:r>
              <a:rPr lang="en-US" altLang="en-US" sz="1846" dirty="0">
                <a:latin typeface="+mj-lt"/>
                <a:cs typeface="Arial" pitchFamily="34" charset="0"/>
              </a:rPr>
              <a:t>A method used for constructing a project  schedule </a:t>
            </a:r>
            <a:r>
              <a:rPr lang="en-US" altLang="en-US" sz="1846" b="1" i="1" dirty="0">
                <a:solidFill>
                  <a:srgbClr val="00B0F0"/>
                </a:solidFill>
                <a:cs typeface="Times New Roman" pitchFamily="18" charset="0"/>
              </a:rPr>
              <a:t>Activity-On-Node (AON)</a:t>
            </a:r>
            <a:r>
              <a:rPr lang="en-US" altLang="en-US" sz="1846" dirty="0">
                <a:latin typeface="+mj-lt"/>
                <a:cs typeface="Arial" pitchFamily="34" charset="0"/>
              </a:rPr>
              <a:t> diagram.</a:t>
            </a:r>
          </a:p>
        </p:txBody>
      </p:sp>
      <p:sp>
        <p:nvSpPr>
          <p:cNvPr id="5" name="TextBox 4"/>
          <p:cNvSpPr txBox="1"/>
          <p:nvPr/>
        </p:nvSpPr>
        <p:spPr>
          <a:xfrm>
            <a:off x="516378" y="1085068"/>
            <a:ext cx="8491072" cy="515132"/>
          </a:xfrm>
          <a:prstGeom prst="rect">
            <a:avLst/>
          </a:prstGeom>
          <a:noFill/>
        </p:spPr>
        <p:txBody>
          <a:bodyPr wrap="square" lIns="116197" tIns="58098" rIns="116197" bIns="58098">
            <a:spAutoFit/>
          </a:bodyPr>
          <a:lstStyle/>
          <a:p>
            <a:pPr marL="3637176" lvl="1" indent="-3143329">
              <a:defRPr/>
            </a:pPr>
            <a:r>
              <a:rPr lang="en-US" altLang="en-US" sz="2585" b="1" dirty="0">
                <a:latin typeface="Calibri" panose="020F0502020204030204" pitchFamily="34" charset="0"/>
              </a:rPr>
              <a:t>Precedence Diagramming Method (PDM)</a:t>
            </a:r>
            <a:r>
              <a:rPr lang="en-US" sz="2585" b="1" dirty="0">
                <a:latin typeface="Calibri" panose="020F0502020204030204" pitchFamily="34" charset="0"/>
              </a:rPr>
              <a:t>  </a:t>
            </a:r>
            <a:endParaRPr lang="en-US" sz="1846" dirty="0">
              <a:latin typeface="+mj-lt"/>
            </a:endParaRPr>
          </a:p>
        </p:txBody>
      </p:sp>
      <p:pic>
        <p:nvPicPr>
          <p:cNvPr id="122882" name="Picture 2" descr="http://www.ameagle.com/images/SFrelationshi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199" y="5761892"/>
            <a:ext cx="1747983" cy="5627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finish to finis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99" y="3886200"/>
            <a:ext cx="1905001" cy="6325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www.ameagle.com/images/SSrelationshi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9400" y="4817427"/>
            <a:ext cx="2249202" cy="66020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finish to st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7999" y="2895600"/>
            <a:ext cx="1824183" cy="635727"/>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bwMode="auto">
          <a:xfrm>
            <a:off x="553183" y="2287411"/>
            <a:ext cx="6533417" cy="396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anchor="t" anchorCtr="0" compatLnSpc="1">
            <a:prstTxWarp prst="textNoShape">
              <a:avLst/>
            </a:prstTxWarp>
          </a:bodyPr>
          <a:lstStyle>
            <a:lvl1pPr marL="214313" indent="-214313" algn="l" defTabSz="1071563" rtl="0" eaLnBrk="0" fontAlgn="base" hangingPunct="0">
              <a:spcBef>
                <a:spcPct val="20000"/>
              </a:spcBef>
              <a:spcAft>
                <a:spcPct val="0"/>
              </a:spcAft>
              <a:buClr>
                <a:schemeClr val="accent1"/>
              </a:buClr>
              <a:buSzPct val="85000"/>
              <a:buFont typeface="Arial" pitchFamily="34" charset="0"/>
              <a:buChar char="•"/>
              <a:defRPr sz="2800" kern="1200">
                <a:solidFill>
                  <a:schemeClr val="tx1"/>
                </a:solidFill>
                <a:latin typeface="+mn-lt"/>
                <a:ea typeface="+mn-ea"/>
                <a:cs typeface="+mn-cs"/>
              </a:defRPr>
            </a:lvl1pPr>
            <a:lvl2pPr marL="534988" indent="-214313" algn="l" defTabSz="1071563"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mn-lt"/>
                <a:ea typeface="+mn-ea"/>
                <a:cs typeface="+mn-cs"/>
              </a:defRPr>
            </a:lvl2pPr>
            <a:lvl3pPr marL="857250" indent="-214313" algn="l" defTabSz="1071563"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mn-lt"/>
                <a:ea typeface="+mn-ea"/>
                <a:cs typeface="+mn-cs"/>
              </a:defRPr>
            </a:lvl3pPr>
            <a:lvl4pPr marL="1179513" indent="-214313" algn="l" defTabSz="1071563" rtl="0" eaLnBrk="0" fontAlgn="base" hangingPunct="0">
              <a:spcBef>
                <a:spcPct val="20000"/>
              </a:spcBef>
              <a:spcAft>
                <a:spcPct val="0"/>
              </a:spcAft>
              <a:buClr>
                <a:schemeClr val="accent1"/>
              </a:buClr>
              <a:buFont typeface="Arial" pitchFamily="34" charset="0"/>
              <a:buChar char="•"/>
              <a:defRPr sz="1900" kern="1200">
                <a:solidFill>
                  <a:schemeClr val="tx1"/>
                </a:solidFill>
                <a:latin typeface="+mn-lt"/>
                <a:ea typeface="+mn-ea"/>
                <a:cs typeface="+mn-cs"/>
              </a:defRPr>
            </a:lvl4pPr>
            <a:lvl5pPr marL="1393825" indent="-160338" algn="l" defTabSz="1071563"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mn-lt"/>
                <a:ea typeface="+mn-ea"/>
                <a:cs typeface="+mn-cs"/>
              </a:defRPr>
            </a:lvl5pPr>
            <a:lvl6pPr marL="160929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6pPr>
            <a:lvl7pPr marL="1823871"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7pPr>
            <a:lvl8pPr marL="2038444"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8pPr>
            <a:lvl9pPr marL="225301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9pPr>
          </a:lstStyle>
          <a:p>
            <a:pPr marL="710730" lvl="1" indent="-265242" eaLnBrk="1" hangingPunct="1">
              <a:lnSpc>
                <a:spcPct val="80000"/>
              </a:lnSpc>
            </a:pPr>
            <a:r>
              <a:rPr lang="en-US" altLang="en-US" sz="1846" dirty="0">
                <a:latin typeface="+mj-lt"/>
                <a:cs typeface="Arial" pitchFamily="34" charset="0"/>
              </a:rPr>
              <a:t>It includes four types of dependencies:</a:t>
            </a:r>
          </a:p>
          <a:p>
            <a:pPr marL="997952" lvl="2" indent="-235933" eaLnBrk="1" hangingPunct="1">
              <a:lnSpc>
                <a:spcPct val="80000"/>
              </a:lnSpc>
            </a:pPr>
            <a:endParaRPr lang="en-US" altLang="en-US" sz="1846" dirty="0">
              <a:latin typeface="+mj-lt"/>
              <a:cs typeface="Arial" pitchFamily="34" charset="0"/>
            </a:endParaRPr>
          </a:p>
          <a:p>
            <a:pPr marL="997952" lvl="2" indent="-235933" defTabSz="149473" eaLnBrk="1" hangingPunct="1">
              <a:lnSpc>
                <a:spcPct val="80000"/>
              </a:lnSpc>
              <a:spcAft>
                <a:spcPts val="554"/>
              </a:spcAft>
              <a:tabLst>
                <a:tab pos="6380444" algn="l"/>
                <a:tab pos="7073589" algn="l"/>
              </a:tabLst>
            </a:pPr>
            <a:r>
              <a:rPr lang="en-US" altLang="en-US" sz="1846" i="1" u="sng" dirty="0">
                <a:solidFill>
                  <a:srgbClr val="00B0F0"/>
                </a:solidFill>
                <a:cs typeface="Times New Roman" pitchFamily="18" charset="0"/>
              </a:rPr>
              <a:t>Finish-to-Start:</a:t>
            </a:r>
            <a:r>
              <a:rPr lang="en-US" altLang="en-US" sz="1846" dirty="0">
                <a:latin typeface="+mj-lt"/>
                <a:cs typeface="Arial" pitchFamily="34" charset="0"/>
              </a:rPr>
              <a:t> An activity must finish before the successor can start (most common)</a:t>
            </a:r>
          </a:p>
          <a:p>
            <a:pPr marL="762019" lvl="2" indent="0" defTabSz="149473" eaLnBrk="1" hangingPunct="1">
              <a:lnSpc>
                <a:spcPct val="80000"/>
              </a:lnSpc>
              <a:spcAft>
                <a:spcPts val="554"/>
              </a:spcAft>
              <a:buNone/>
              <a:tabLst>
                <a:tab pos="6380444" algn="l"/>
                <a:tab pos="7073589" algn="l"/>
              </a:tabLst>
            </a:pPr>
            <a:endParaRPr lang="en-US" altLang="en-US" sz="1846" dirty="0">
              <a:latin typeface="+mj-lt"/>
              <a:cs typeface="Arial" pitchFamily="34" charset="0"/>
            </a:endParaRPr>
          </a:p>
          <a:p>
            <a:pPr marL="997952" lvl="2" indent="-235933" eaLnBrk="1" hangingPunct="1">
              <a:lnSpc>
                <a:spcPct val="80000"/>
              </a:lnSpc>
              <a:spcAft>
                <a:spcPts val="554"/>
              </a:spcAft>
            </a:pPr>
            <a:r>
              <a:rPr lang="en-US" altLang="en-US" sz="1846" i="1" u="sng" dirty="0">
                <a:solidFill>
                  <a:srgbClr val="00B0F0"/>
                </a:solidFill>
                <a:cs typeface="Times New Roman" pitchFamily="18" charset="0"/>
              </a:rPr>
              <a:t>Finish-to-Finish:</a:t>
            </a:r>
            <a:r>
              <a:rPr lang="en-US" altLang="en-US" sz="1846" b="1" i="1" dirty="0">
                <a:solidFill>
                  <a:srgbClr val="00B0F0"/>
                </a:solidFill>
                <a:cs typeface="Times New Roman" pitchFamily="18" charset="0"/>
              </a:rPr>
              <a:t> </a:t>
            </a:r>
            <a:r>
              <a:rPr lang="en-US" altLang="en-US" sz="1846" dirty="0">
                <a:latin typeface="+mj-lt"/>
                <a:cs typeface="Arial" pitchFamily="34" charset="0"/>
              </a:rPr>
              <a:t>An activity must finish before the successor can finish</a:t>
            </a:r>
          </a:p>
          <a:p>
            <a:pPr marL="762019" lvl="2" indent="0" eaLnBrk="1" hangingPunct="1">
              <a:lnSpc>
                <a:spcPct val="80000"/>
              </a:lnSpc>
              <a:spcAft>
                <a:spcPts val="554"/>
              </a:spcAft>
              <a:buNone/>
            </a:pPr>
            <a:endParaRPr lang="en-US" altLang="en-US" sz="1846" dirty="0">
              <a:latin typeface="+mj-lt"/>
              <a:cs typeface="Arial" pitchFamily="34" charset="0"/>
            </a:endParaRPr>
          </a:p>
          <a:p>
            <a:pPr marL="997952" lvl="2" indent="-235933" eaLnBrk="1" hangingPunct="1">
              <a:lnSpc>
                <a:spcPct val="80000"/>
              </a:lnSpc>
              <a:spcAft>
                <a:spcPts val="554"/>
              </a:spcAft>
            </a:pPr>
            <a:r>
              <a:rPr lang="en-US" altLang="en-US" sz="1846" i="1" u="sng" dirty="0">
                <a:solidFill>
                  <a:srgbClr val="00B0F0"/>
                </a:solidFill>
                <a:cs typeface="Times New Roman" pitchFamily="18" charset="0"/>
              </a:rPr>
              <a:t>Start-to-Start:</a:t>
            </a:r>
            <a:r>
              <a:rPr lang="en-US" altLang="en-US" sz="1846" b="1" i="1" dirty="0">
                <a:solidFill>
                  <a:srgbClr val="00B0F0"/>
                </a:solidFill>
                <a:cs typeface="Times New Roman" pitchFamily="18" charset="0"/>
              </a:rPr>
              <a:t> </a:t>
            </a:r>
            <a:r>
              <a:rPr lang="en-US" altLang="en-US" sz="1846" dirty="0">
                <a:latin typeface="+mj-lt"/>
                <a:cs typeface="Arial" pitchFamily="34" charset="0"/>
              </a:rPr>
              <a:t>An activity must start before the successor can start.</a:t>
            </a:r>
          </a:p>
          <a:p>
            <a:pPr marL="762019" lvl="2" indent="0" eaLnBrk="1" hangingPunct="1">
              <a:lnSpc>
                <a:spcPct val="80000"/>
              </a:lnSpc>
              <a:spcAft>
                <a:spcPts val="554"/>
              </a:spcAft>
              <a:buNone/>
            </a:pPr>
            <a:endParaRPr lang="en-US" altLang="en-US" sz="1846" dirty="0">
              <a:latin typeface="+mj-lt"/>
              <a:cs typeface="Arial" pitchFamily="34" charset="0"/>
            </a:endParaRPr>
          </a:p>
          <a:p>
            <a:pPr marL="997952" lvl="2" indent="-235933" eaLnBrk="1" hangingPunct="1">
              <a:lnSpc>
                <a:spcPct val="80000"/>
              </a:lnSpc>
              <a:spcAft>
                <a:spcPts val="554"/>
              </a:spcAft>
            </a:pPr>
            <a:r>
              <a:rPr lang="en-US" altLang="en-US" sz="1846" i="1" u="sng" dirty="0">
                <a:solidFill>
                  <a:srgbClr val="00B0F0"/>
                </a:solidFill>
                <a:cs typeface="Times New Roman" pitchFamily="18" charset="0"/>
              </a:rPr>
              <a:t>Start-to-Finish: </a:t>
            </a:r>
            <a:r>
              <a:rPr lang="en-US" altLang="en-US" sz="1846" dirty="0">
                <a:cs typeface="Arial" pitchFamily="34" charset="0"/>
              </a:rPr>
              <a:t>An activity must start before the successor can finish (least common)</a:t>
            </a:r>
            <a:endParaRPr lang="en-US" altLang="en-US" sz="1846" dirty="0">
              <a:latin typeface="+mj-lt"/>
              <a:cs typeface="Arial" pitchFamily="34" charset="0"/>
            </a:endParaRPr>
          </a:p>
        </p:txBody>
      </p:sp>
      <p:sp>
        <p:nvSpPr>
          <p:cNvPr id="11" name="Slide Number Placeholder 4"/>
          <p:cNvSpPr>
            <a:spLocks noGrp="1"/>
          </p:cNvSpPr>
          <p:nvPr>
            <p:ph type="sldNum" sz="quarter" idx="12"/>
          </p:nvPr>
        </p:nvSpPr>
        <p:spPr bwMode="auto">
          <a:xfrm>
            <a:off x="7620000" y="281354"/>
            <a:ext cx="1066800" cy="30333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50</a:t>
            </a:fld>
            <a:endParaRPr lang="en-US" altLang="en-US" sz="1477">
              <a:solidFill>
                <a:srgbClr val="FFFFFF"/>
              </a:solidFill>
            </a:endParaRPr>
          </a:p>
        </p:txBody>
      </p:sp>
      <p:sp>
        <p:nvSpPr>
          <p:cNvPr id="12" name="Text Box 2">
            <a:extLst>
              <a:ext uri="{FF2B5EF4-FFF2-40B4-BE49-F238E27FC236}">
                <a16:creationId xmlns:a16="http://schemas.microsoft.com/office/drawing/2014/main" id="{6DD42933-EB49-4388-BB86-01980CE74E5D}"/>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
        <p:nvSpPr>
          <p:cNvPr id="13" name="Text Box 2">
            <a:extLst>
              <a:ext uri="{FF2B5EF4-FFF2-40B4-BE49-F238E27FC236}">
                <a16:creationId xmlns:a16="http://schemas.microsoft.com/office/drawing/2014/main" id="{542E029A-6FAA-41E8-86CC-977C1EDA43D8}"/>
              </a:ext>
            </a:extLst>
          </p:cNvPr>
          <p:cNvSpPr txBox="1">
            <a:spLocks noChangeArrowheads="1"/>
          </p:cNvSpPr>
          <p:nvPr/>
        </p:nvSpPr>
        <p:spPr bwMode="auto">
          <a:xfrm>
            <a:off x="549250" y="653764"/>
            <a:ext cx="8458200" cy="45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l"/>
            <a:r>
              <a:rPr lang="en-US" altLang="en-US" sz="2550" dirty="0"/>
              <a:t>8. Sequence Activities</a:t>
            </a:r>
          </a:p>
        </p:txBody>
      </p:sp>
    </p:spTree>
    <p:extLst>
      <p:ext uri="{BB962C8B-B14F-4D97-AF65-F5344CB8AC3E}">
        <p14:creationId xmlns:p14="http://schemas.microsoft.com/office/powerpoint/2010/main" val="2488099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idx="4294967295"/>
          </p:nvPr>
        </p:nvSpPr>
        <p:spPr>
          <a:xfrm>
            <a:off x="729133" y="1365947"/>
            <a:ext cx="5486400" cy="562709"/>
          </a:xfrm>
        </p:spPr>
        <p:txBody>
          <a:bodyPr vert="horz">
            <a:noAutofit/>
          </a:bodyPr>
          <a:lstStyle/>
          <a:p>
            <a:pPr defTabSz="990363">
              <a:defRPr/>
            </a:pPr>
            <a:r>
              <a:rPr lang="en-US" altLang="en-US" sz="2585" b="1" dirty="0">
                <a:solidFill>
                  <a:schemeClr val="tx1"/>
                </a:solidFill>
                <a:latin typeface="Calibri" panose="020F0502020204030204" pitchFamily="34" charset="0"/>
                <a:ea typeface="+mn-ea"/>
                <a:cs typeface="Arial" pitchFamily="34" charset="0"/>
              </a:rPr>
              <a:t>Activity Dependencies Examples</a:t>
            </a:r>
          </a:p>
        </p:txBody>
      </p:sp>
      <p:sp>
        <p:nvSpPr>
          <p:cNvPr id="38916" name="Rectangle 4"/>
          <p:cNvSpPr>
            <a:spLocks noChangeArrowheads="1"/>
          </p:cNvSpPr>
          <p:nvPr/>
        </p:nvSpPr>
        <p:spPr bwMode="auto">
          <a:xfrm>
            <a:off x="857250" y="2373923"/>
            <a:ext cx="4723800" cy="66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spcBef>
                <a:spcPct val="0"/>
              </a:spcBef>
              <a:buClrTx/>
              <a:buSzPct val="120000"/>
              <a:buFontTx/>
              <a:buNone/>
            </a:pPr>
            <a:r>
              <a:rPr lang="en-US" altLang="en-US" sz="1846" dirty="0">
                <a:latin typeface="+mj-lt"/>
              </a:rPr>
              <a:t>Digging the Trench activity must finish </a:t>
            </a:r>
            <a:r>
              <a:rPr lang="en-US" altLang="en-US" sz="1846" b="1" i="1" u="sng" dirty="0">
                <a:latin typeface="+mj-lt"/>
              </a:rPr>
              <a:t>before</a:t>
            </a:r>
            <a:r>
              <a:rPr lang="en-US" altLang="en-US" sz="1846" dirty="0">
                <a:latin typeface="+mj-lt"/>
              </a:rPr>
              <a:t> Pipe Laying activity can start.</a:t>
            </a:r>
          </a:p>
        </p:txBody>
      </p:sp>
      <p:sp>
        <p:nvSpPr>
          <p:cNvPr id="7" name="Content Placeholder 2"/>
          <p:cNvSpPr txBox="1">
            <a:spLocks/>
          </p:cNvSpPr>
          <p:nvPr/>
        </p:nvSpPr>
        <p:spPr>
          <a:xfrm>
            <a:off x="529004" y="1938705"/>
            <a:ext cx="3329354" cy="501162"/>
          </a:xfrm>
          <a:prstGeom prst="rect">
            <a:avLst/>
          </a:prstGeom>
        </p:spPr>
        <p:txBody>
          <a:bodyPr lIns="99034" tIns="49517" rIns="99034" bIns="49517">
            <a:normAutofit/>
          </a:bodyPr>
          <a:lstStyle/>
          <a:p>
            <a:pPr marL="371386" indent="-371386">
              <a:spcBef>
                <a:spcPct val="20000"/>
              </a:spcBef>
              <a:buFont typeface="Arial" pitchFamily="34" charset="0"/>
              <a:buChar char="•"/>
              <a:defRPr/>
            </a:pPr>
            <a:r>
              <a:rPr lang="en-US" sz="2215" i="1" u="sng" dirty="0">
                <a:solidFill>
                  <a:srgbClr val="00B0F0"/>
                </a:solidFill>
                <a:cs typeface="Times New Roman" pitchFamily="18" charset="0"/>
              </a:rPr>
              <a:t>Finish-to-Start</a:t>
            </a:r>
          </a:p>
          <a:p>
            <a:pPr marL="866567" lvl="1" indent="-371386">
              <a:spcBef>
                <a:spcPct val="20000"/>
              </a:spcBef>
              <a:buFont typeface="Arial" pitchFamily="34" charset="0"/>
              <a:buChar char="•"/>
              <a:defRPr/>
            </a:pPr>
            <a:endParaRPr lang="en-US" sz="1846" dirty="0">
              <a:latin typeface="+mj-lt"/>
            </a:endParaRPr>
          </a:p>
        </p:txBody>
      </p:sp>
      <p:sp>
        <p:nvSpPr>
          <p:cNvPr id="10" name="Content Placeholder 2"/>
          <p:cNvSpPr txBox="1">
            <a:spLocks/>
          </p:cNvSpPr>
          <p:nvPr/>
        </p:nvSpPr>
        <p:spPr>
          <a:xfrm>
            <a:off x="529004" y="3288323"/>
            <a:ext cx="3329354" cy="501162"/>
          </a:xfrm>
          <a:prstGeom prst="rect">
            <a:avLst/>
          </a:prstGeom>
        </p:spPr>
        <p:txBody>
          <a:bodyPr lIns="99034" tIns="49517" rIns="99034" bIns="49517">
            <a:normAutofit/>
          </a:bodyPr>
          <a:lstStyle/>
          <a:p>
            <a:pPr marL="371386" indent="-371386">
              <a:spcBef>
                <a:spcPct val="20000"/>
              </a:spcBef>
              <a:buFont typeface="Arial" pitchFamily="34" charset="0"/>
              <a:buChar char="•"/>
              <a:defRPr/>
            </a:pPr>
            <a:r>
              <a:rPr lang="en-US" sz="2215" i="1" u="sng" dirty="0">
                <a:solidFill>
                  <a:srgbClr val="00B0F0"/>
                </a:solidFill>
                <a:cs typeface="Times New Roman" pitchFamily="18" charset="0"/>
              </a:rPr>
              <a:t>Finish-to-Finish</a:t>
            </a:r>
          </a:p>
          <a:p>
            <a:pPr marL="371386" indent="-371386">
              <a:spcBef>
                <a:spcPct val="20000"/>
              </a:spcBef>
              <a:buFont typeface="Arial" pitchFamily="34" charset="0"/>
              <a:buChar char="•"/>
              <a:defRPr/>
            </a:pPr>
            <a:endParaRPr lang="en-US" sz="3508" dirty="0"/>
          </a:p>
          <a:p>
            <a:pPr marL="371386" indent="-371386">
              <a:spcBef>
                <a:spcPct val="20000"/>
              </a:spcBef>
              <a:buFont typeface="Arial" pitchFamily="34" charset="0"/>
              <a:buChar char="•"/>
              <a:defRPr/>
            </a:pPr>
            <a:endParaRPr lang="en-US" sz="3508" dirty="0"/>
          </a:p>
        </p:txBody>
      </p:sp>
      <p:sp>
        <p:nvSpPr>
          <p:cNvPr id="11" name="Content Placeholder 2"/>
          <p:cNvSpPr txBox="1">
            <a:spLocks/>
          </p:cNvSpPr>
          <p:nvPr/>
        </p:nvSpPr>
        <p:spPr>
          <a:xfrm>
            <a:off x="571500" y="4765431"/>
            <a:ext cx="3329354" cy="501162"/>
          </a:xfrm>
          <a:prstGeom prst="rect">
            <a:avLst/>
          </a:prstGeom>
        </p:spPr>
        <p:txBody>
          <a:bodyPr lIns="99034" tIns="49517" rIns="99034" bIns="49517">
            <a:normAutofit/>
          </a:bodyPr>
          <a:lstStyle/>
          <a:p>
            <a:pPr marL="371386" indent="-371386">
              <a:spcBef>
                <a:spcPct val="20000"/>
              </a:spcBef>
              <a:buFont typeface="Arial" pitchFamily="34" charset="0"/>
              <a:buChar char="•"/>
              <a:defRPr/>
            </a:pPr>
            <a:r>
              <a:rPr lang="en-US" sz="2215" i="1" u="sng" dirty="0">
                <a:solidFill>
                  <a:srgbClr val="00B0F0"/>
                </a:solidFill>
                <a:cs typeface="Times New Roman" pitchFamily="18" charset="0"/>
              </a:rPr>
              <a:t>Start-to-Start</a:t>
            </a:r>
          </a:p>
        </p:txBody>
      </p:sp>
      <p:sp>
        <p:nvSpPr>
          <p:cNvPr id="12" name="Rectangle 11"/>
          <p:cNvSpPr/>
          <p:nvPr/>
        </p:nvSpPr>
        <p:spPr>
          <a:xfrm>
            <a:off x="958362" y="5257800"/>
            <a:ext cx="4622688" cy="668105"/>
          </a:xfrm>
          <a:prstGeom prst="rect">
            <a:avLst/>
          </a:prstGeom>
        </p:spPr>
        <p:txBody>
          <a:bodyPr wrap="square" lIns="99034" tIns="49517" rIns="99034" bIns="49517">
            <a:spAutoFit/>
          </a:bodyPr>
          <a:lstStyle/>
          <a:p>
            <a:pPr>
              <a:buSzPct val="120000"/>
              <a:defRPr/>
            </a:pPr>
            <a:r>
              <a:rPr lang="en-US" sz="1846" dirty="0">
                <a:latin typeface="+mj-lt"/>
              </a:rPr>
              <a:t>When Mark Footprint activity Starts, Excavation can start.</a:t>
            </a:r>
          </a:p>
        </p:txBody>
      </p:sp>
      <p:sp>
        <p:nvSpPr>
          <p:cNvPr id="38923" name="Rectangle 12"/>
          <p:cNvSpPr>
            <a:spLocks noChangeArrowheads="1"/>
          </p:cNvSpPr>
          <p:nvPr/>
        </p:nvSpPr>
        <p:spPr bwMode="auto">
          <a:xfrm>
            <a:off x="857251" y="3745535"/>
            <a:ext cx="4723798" cy="66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spcBef>
                <a:spcPct val="0"/>
              </a:spcBef>
              <a:buClrTx/>
              <a:buSzPct val="120000"/>
              <a:buFontTx/>
              <a:buNone/>
            </a:pPr>
            <a:r>
              <a:rPr lang="en-US" altLang="en-US" sz="1846" dirty="0">
                <a:latin typeface="+mj-lt"/>
              </a:rPr>
              <a:t>When Mobilization activity ends, all Equipment will be received at Site</a:t>
            </a:r>
          </a:p>
        </p:txBody>
      </p:sp>
      <p:pic>
        <p:nvPicPr>
          <p:cNvPr id="12186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9508" y="3584323"/>
            <a:ext cx="3552092" cy="101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69" name="Picture 13"/>
          <p:cNvPicPr>
            <a:picLocks noChangeAspect="1" noChangeArrowheads="1"/>
          </p:cNvPicPr>
          <p:nvPr/>
        </p:nvPicPr>
        <p:blipFill rotWithShape="1">
          <a:blip r:embed="rId4">
            <a:extLst>
              <a:ext uri="{28A0092B-C50C-407E-A947-70E740481C1C}">
                <a14:useLocalDpi xmlns:a14="http://schemas.microsoft.com/office/drawing/2010/main" val="0"/>
              </a:ext>
            </a:extLst>
          </a:blip>
          <a:srcRect b="17735"/>
          <a:stretch/>
        </p:blipFill>
        <p:spPr bwMode="auto">
          <a:xfrm>
            <a:off x="5354515" y="1993343"/>
            <a:ext cx="3560885" cy="104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7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8431" y="4701779"/>
            <a:ext cx="2778369" cy="1362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Slide Number Placeholder 4"/>
          <p:cNvSpPr>
            <a:spLocks noGrp="1"/>
          </p:cNvSpPr>
          <p:nvPr>
            <p:ph type="sldNum" sz="quarter" idx="12"/>
          </p:nvPr>
        </p:nvSpPr>
        <p:spPr bwMode="auto">
          <a:xfrm>
            <a:off x="7620000" y="281354"/>
            <a:ext cx="1066800" cy="30333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51</a:t>
            </a:fld>
            <a:endParaRPr lang="en-US" altLang="en-US" sz="1477">
              <a:solidFill>
                <a:srgbClr val="FFFFFF"/>
              </a:solidFill>
            </a:endParaRPr>
          </a:p>
        </p:txBody>
      </p:sp>
      <p:sp>
        <p:nvSpPr>
          <p:cNvPr id="14" name="Text Box 2">
            <a:extLst>
              <a:ext uri="{FF2B5EF4-FFF2-40B4-BE49-F238E27FC236}">
                <a16:creationId xmlns:a16="http://schemas.microsoft.com/office/drawing/2014/main" id="{1630E397-2A8A-4F7A-8353-BAA3C8DB6CA6}"/>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
        <p:nvSpPr>
          <p:cNvPr id="15" name="Text Box 2">
            <a:extLst>
              <a:ext uri="{FF2B5EF4-FFF2-40B4-BE49-F238E27FC236}">
                <a16:creationId xmlns:a16="http://schemas.microsoft.com/office/drawing/2014/main" id="{6A8C72A1-1B0D-4CE6-9CE7-A797501F5C9A}"/>
              </a:ext>
            </a:extLst>
          </p:cNvPr>
          <p:cNvSpPr txBox="1">
            <a:spLocks noChangeArrowheads="1"/>
          </p:cNvSpPr>
          <p:nvPr/>
        </p:nvSpPr>
        <p:spPr bwMode="auto">
          <a:xfrm>
            <a:off x="549250" y="653764"/>
            <a:ext cx="8458200" cy="45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l"/>
            <a:r>
              <a:rPr lang="en-US" altLang="en-US" sz="2550" dirty="0"/>
              <a:t>8. Sequence Activities</a:t>
            </a:r>
          </a:p>
        </p:txBody>
      </p:sp>
    </p:spTree>
    <p:extLst>
      <p:ext uri="{BB962C8B-B14F-4D97-AF65-F5344CB8AC3E}">
        <p14:creationId xmlns:p14="http://schemas.microsoft.com/office/powerpoint/2010/main" val="196816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4294967295"/>
          </p:nvPr>
        </p:nvSpPr>
        <p:spPr>
          <a:xfrm>
            <a:off x="914400" y="2162908"/>
            <a:ext cx="8229600" cy="3991708"/>
          </a:xfrm>
        </p:spPr>
        <p:txBody>
          <a:bodyPr/>
          <a:lstStyle/>
          <a:p>
            <a:pPr marL="710730" lvl="1" indent="-265242">
              <a:lnSpc>
                <a:spcPct val="90000"/>
              </a:lnSpc>
            </a:pPr>
            <a:r>
              <a:rPr lang="en-US" altLang="en-US" sz="1846" i="1" u="sng" dirty="0">
                <a:solidFill>
                  <a:srgbClr val="00B0F0"/>
                </a:solidFill>
                <a:cs typeface="Times New Roman" pitchFamily="18" charset="0"/>
              </a:rPr>
              <a:t>Lag:</a:t>
            </a:r>
            <a:r>
              <a:rPr lang="en-US" altLang="en-US" sz="1846" i="1" dirty="0">
                <a:solidFill>
                  <a:srgbClr val="00B0F0"/>
                </a:solidFill>
                <a:cs typeface="Times New Roman" pitchFamily="18" charset="0"/>
              </a:rPr>
              <a:t> </a:t>
            </a:r>
            <a:r>
              <a:rPr lang="en-US" altLang="en-US" sz="1846" dirty="0">
                <a:cs typeface="Arial" pitchFamily="34" charset="0"/>
              </a:rPr>
              <a:t>Directs a delay in the successor activity.</a:t>
            </a:r>
          </a:p>
          <a:p>
            <a:pPr marL="710730" lvl="1" indent="-265242">
              <a:lnSpc>
                <a:spcPct val="90000"/>
              </a:lnSpc>
            </a:pPr>
            <a:endParaRPr lang="en-US" altLang="en-US" sz="2400" dirty="0">
              <a:solidFill>
                <a:schemeClr val="tx2"/>
              </a:solidFill>
              <a:latin typeface="Times New Roman" pitchFamily="18" charset="0"/>
              <a:cs typeface="Times New Roman" pitchFamily="18" charset="0"/>
            </a:endParaRPr>
          </a:p>
          <a:p>
            <a:pPr marL="710730" lvl="1" indent="-265242">
              <a:lnSpc>
                <a:spcPct val="90000"/>
              </a:lnSpc>
            </a:pPr>
            <a:endParaRPr lang="en-US" altLang="en-US" sz="2400" dirty="0">
              <a:latin typeface="Times New Roman" pitchFamily="18" charset="0"/>
              <a:cs typeface="Times New Roman" pitchFamily="18" charset="0"/>
            </a:endParaRPr>
          </a:p>
          <a:p>
            <a:pPr marL="997952" lvl="2" indent="-235933">
              <a:lnSpc>
                <a:spcPct val="90000"/>
              </a:lnSpc>
            </a:pPr>
            <a:r>
              <a:rPr lang="en-US" altLang="en-US" sz="1846" dirty="0">
                <a:cs typeface="Arial" pitchFamily="34" charset="0"/>
              </a:rPr>
              <a:t>You must wait 3 days after pouring concrete before you can start the de-shuttering.</a:t>
            </a:r>
          </a:p>
          <a:p>
            <a:pPr marL="710730" lvl="1" indent="-265242">
              <a:lnSpc>
                <a:spcPct val="90000"/>
              </a:lnSpc>
            </a:pPr>
            <a:endParaRPr lang="en-US" altLang="en-US" sz="1846" i="1" u="sng" dirty="0">
              <a:solidFill>
                <a:srgbClr val="00B0F0"/>
              </a:solidFill>
              <a:cs typeface="Times New Roman" pitchFamily="18" charset="0"/>
            </a:endParaRPr>
          </a:p>
          <a:p>
            <a:pPr marL="710730" lvl="1" indent="-265242">
              <a:lnSpc>
                <a:spcPct val="90000"/>
              </a:lnSpc>
            </a:pPr>
            <a:r>
              <a:rPr lang="en-US" altLang="en-US" sz="1846" i="1" u="sng" dirty="0">
                <a:solidFill>
                  <a:srgbClr val="00B0F0"/>
                </a:solidFill>
                <a:cs typeface="Times New Roman" pitchFamily="18" charset="0"/>
              </a:rPr>
              <a:t>Lead:</a:t>
            </a:r>
            <a:r>
              <a:rPr lang="en-US" altLang="en-US" sz="1846" i="1" dirty="0">
                <a:solidFill>
                  <a:srgbClr val="00B0F0"/>
                </a:solidFill>
                <a:cs typeface="Times New Roman" pitchFamily="18" charset="0"/>
              </a:rPr>
              <a:t> </a:t>
            </a:r>
            <a:r>
              <a:rPr lang="en-US" altLang="en-US" sz="1846" dirty="0">
                <a:latin typeface="+mj-lt"/>
                <a:cs typeface="Arial" pitchFamily="34" charset="0"/>
              </a:rPr>
              <a:t>Allows an acceleration of the successor activity.</a:t>
            </a:r>
          </a:p>
          <a:p>
            <a:pPr marL="710730" lvl="1" indent="-265242">
              <a:lnSpc>
                <a:spcPct val="90000"/>
              </a:lnSpc>
            </a:pPr>
            <a:endParaRPr lang="en-US" altLang="en-US" sz="2400" dirty="0">
              <a:latin typeface="Times New Roman" pitchFamily="18" charset="0"/>
              <a:cs typeface="Times New Roman" pitchFamily="18" charset="0"/>
            </a:endParaRPr>
          </a:p>
          <a:p>
            <a:pPr marL="997952" lvl="2" indent="-235933">
              <a:lnSpc>
                <a:spcPct val="90000"/>
              </a:lnSpc>
            </a:pPr>
            <a:endParaRPr lang="en-US" altLang="en-US" dirty="0">
              <a:latin typeface="Times New Roman" pitchFamily="18" charset="0"/>
              <a:cs typeface="Times New Roman" pitchFamily="18" charset="0"/>
            </a:endParaRPr>
          </a:p>
          <a:p>
            <a:pPr marL="997952" lvl="2" indent="-235933">
              <a:lnSpc>
                <a:spcPct val="90000"/>
              </a:lnSpc>
            </a:pPr>
            <a:r>
              <a:rPr lang="en-US" altLang="en-US" sz="1846" dirty="0">
                <a:latin typeface="+mj-lt"/>
                <a:cs typeface="Arial" pitchFamily="34" charset="0"/>
              </a:rPr>
              <a:t>Code might be able to start 5 days before the design is finished.</a:t>
            </a:r>
          </a:p>
          <a:p>
            <a:pPr marL="997952" lvl="2" indent="-235933">
              <a:lnSpc>
                <a:spcPct val="90000"/>
              </a:lnSpc>
            </a:pPr>
            <a:endParaRPr lang="en-US" altLang="en-US" dirty="0">
              <a:latin typeface="Times New Roman" pitchFamily="18" charset="0"/>
              <a:cs typeface="Times New Roman" pitchFamily="18" charset="0"/>
            </a:endParaRPr>
          </a:p>
          <a:p>
            <a:pPr marL="997952" lvl="2" indent="-235933">
              <a:lnSpc>
                <a:spcPct val="90000"/>
              </a:lnSpc>
            </a:pPr>
            <a:endParaRPr lang="en-US" altLang="en-US" dirty="0">
              <a:latin typeface="Times New Roman" pitchFamily="18" charset="0"/>
              <a:cs typeface="Times New Roman" pitchFamily="18" charset="0"/>
            </a:endParaRPr>
          </a:p>
        </p:txBody>
      </p:sp>
      <p:sp>
        <p:nvSpPr>
          <p:cNvPr id="8" name="Title 1"/>
          <p:cNvSpPr txBox="1">
            <a:spLocks/>
          </p:cNvSpPr>
          <p:nvPr/>
        </p:nvSpPr>
        <p:spPr>
          <a:xfrm>
            <a:off x="729133" y="1365947"/>
            <a:ext cx="5486400" cy="562709"/>
          </a:xfrm>
          <a:prstGeom prst="rect">
            <a:avLst/>
          </a:prstGeom>
        </p:spPr>
        <p:txBody>
          <a:bodyPr vert="horz" lIns="99034" tIns="49517" rIns="99034" bIns="49517" rtlCol="0" anchor="ctr">
            <a:noAutofit/>
          </a:bodyPr>
          <a:lstStyle>
            <a:lvl1pPr algn="l" defTabSz="1071563" rtl="0" eaLnBrk="0" fontAlgn="base" hangingPunct="0">
              <a:spcBef>
                <a:spcPct val="0"/>
              </a:spcBef>
              <a:spcAft>
                <a:spcPct val="0"/>
              </a:spcAft>
              <a:defRPr sz="4700" kern="1200" spc="-117">
                <a:solidFill>
                  <a:schemeClr val="tx2"/>
                </a:solidFill>
                <a:latin typeface="+mj-lt"/>
                <a:ea typeface="+mj-ea"/>
                <a:cs typeface="+mj-cs"/>
              </a:defRPr>
            </a:lvl1pPr>
            <a:lvl2pPr algn="l" defTabSz="1071563" rtl="0" eaLnBrk="0" fontAlgn="base" hangingPunct="0">
              <a:spcBef>
                <a:spcPct val="0"/>
              </a:spcBef>
              <a:spcAft>
                <a:spcPct val="0"/>
              </a:spcAft>
              <a:defRPr sz="4700">
                <a:solidFill>
                  <a:schemeClr val="tx2"/>
                </a:solidFill>
                <a:latin typeface="Arial" pitchFamily="34" charset="0"/>
              </a:defRPr>
            </a:lvl2pPr>
            <a:lvl3pPr algn="l" defTabSz="1071563" rtl="0" eaLnBrk="0" fontAlgn="base" hangingPunct="0">
              <a:spcBef>
                <a:spcPct val="0"/>
              </a:spcBef>
              <a:spcAft>
                <a:spcPct val="0"/>
              </a:spcAft>
              <a:defRPr sz="4700">
                <a:solidFill>
                  <a:schemeClr val="tx2"/>
                </a:solidFill>
                <a:latin typeface="Arial" pitchFamily="34" charset="0"/>
              </a:defRPr>
            </a:lvl3pPr>
            <a:lvl4pPr algn="l" defTabSz="1071563" rtl="0" eaLnBrk="0" fontAlgn="base" hangingPunct="0">
              <a:spcBef>
                <a:spcPct val="0"/>
              </a:spcBef>
              <a:spcAft>
                <a:spcPct val="0"/>
              </a:spcAft>
              <a:defRPr sz="4700">
                <a:solidFill>
                  <a:schemeClr val="tx2"/>
                </a:solidFill>
                <a:latin typeface="Arial" pitchFamily="34" charset="0"/>
              </a:defRPr>
            </a:lvl4pPr>
            <a:lvl5pPr algn="l" defTabSz="1071563" rtl="0" eaLnBrk="0" fontAlgn="base" hangingPunct="0">
              <a:spcBef>
                <a:spcPct val="0"/>
              </a:spcBef>
              <a:spcAft>
                <a:spcPct val="0"/>
              </a:spcAft>
              <a:defRPr sz="4700">
                <a:solidFill>
                  <a:schemeClr val="tx2"/>
                </a:solidFill>
                <a:latin typeface="Arial" pitchFamily="34" charset="0"/>
              </a:defRPr>
            </a:lvl5pPr>
            <a:lvl6pPr marL="457200" algn="l" defTabSz="1071563" rtl="0" fontAlgn="base">
              <a:spcBef>
                <a:spcPct val="0"/>
              </a:spcBef>
              <a:spcAft>
                <a:spcPct val="0"/>
              </a:spcAft>
              <a:defRPr sz="4700">
                <a:solidFill>
                  <a:schemeClr val="tx2"/>
                </a:solidFill>
                <a:latin typeface="Arial" pitchFamily="34" charset="0"/>
              </a:defRPr>
            </a:lvl6pPr>
            <a:lvl7pPr marL="914400" algn="l" defTabSz="1071563" rtl="0" fontAlgn="base">
              <a:spcBef>
                <a:spcPct val="0"/>
              </a:spcBef>
              <a:spcAft>
                <a:spcPct val="0"/>
              </a:spcAft>
              <a:defRPr sz="4700">
                <a:solidFill>
                  <a:schemeClr val="tx2"/>
                </a:solidFill>
                <a:latin typeface="Arial" pitchFamily="34" charset="0"/>
              </a:defRPr>
            </a:lvl7pPr>
            <a:lvl8pPr marL="1371600" algn="l" defTabSz="1071563" rtl="0" fontAlgn="base">
              <a:spcBef>
                <a:spcPct val="0"/>
              </a:spcBef>
              <a:spcAft>
                <a:spcPct val="0"/>
              </a:spcAft>
              <a:defRPr sz="4700">
                <a:solidFill>
                  <a:schemeClr val="tx2"/>
                </a:solidFill>
                <a:latin typeface="Arial" pitchFamily="34" charset="0"/>
              </a:defRPr>
            </a:lvl8pPr>
            <a:lvl9pPr marL="1828800" algn="l" defTabSz="1071563" rtl="0" fontAlgn="base">
              <a:spcBef>
                <a:spcPct val="0"/>
              </a:spcBef>
              <a:spcAft>
                <a:spcPct val="0"/>
              </a:spcAft>
              <a:defRPr sz="4700">
                <a:solidFill>
                  <a:schemeClr val="tx2"/>
                </a:solidFill>
                <a:latin typeface="Arial" pitchFamily="34" charset="0"/>
              </a:defRPr>
            </a:lvl9pPr>
          </a:lstStyle>
          <a:p>
            <a:pPr defTabSz="990363" eaLnBrk="1" fontAlgn="auto" hangingPunct="1">
              <a:spcAft>
                <a:spcPts val="0"/>
              </a:spcAft>
              <a:defRPr/>
            </a:pPr>
            <a:r>
              <a:rPr lang="en-US" altLang="en-US" sz="2585" b="1" dirty="0">
                <a:solidFill>
                  <a:schemeClr val="tx1"/>
                </a:solidFill>
                <a:latin typeface="+mn-lt"/>
                <a:ea typeface="+mn-ea"/>
                <a:cs typeface="Arial" pitchFamily="34" charset="0"/>
              </a:rPr>
              <a:t>APPLYING LEADS AND LAGS</a:t>
            </a:r>
          </a:p>
        </p:txBody>
      </p:sp>
      <p:pic>
        <p:nvPicPr>
          <p:cNvPr id="123912"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l="17744" r="10376"/>
          <a:stretch/>
        </p:blipFill>
        <p:spPr bwMode="auto">
          <a:xfrm>
            <a:off x="6510494" y="2350183"/>
            <a:ext cx="2187390" cy="79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91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4158762"/>
            <a:ext cx="2145219" cy="795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Slide Number Placeholder 4"/>
          <p:cNvSpPr>
            <a:spLocks noGrp="1"/>
          </p:cNvSpPr>
          <p:nvPr>
            <p:ph type="sldNum" sz="quarter" idx="12"/>
          </p:nvPr>
        </p:nvSpPr>
        <p:spPr bwMode="auto">
          <a:xfrm>
            <a:off x="7620000" y="281354"/>
            <a:ext cx="1066800" cy="30333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52</a:t>
            </a:fld>
            <a:endParaRPr lang="en-US" altLang="en-US" sz="1477" dirty="0">
              <a:solidFill>
                <a:srgbClr val="FFFFFF"/>
              </a:solidFill>
            </a:endParaRPr>
          </a:p>
        </p:txBody>
      </p:sp>
      <p:sp>
        <p:nvSpPr>
          <p:cNvPr id="9" name="Text Box 2">
            <a:extLst>
              <a:ext uri="{FF2B5EF4-FFF2-40B4-BE49-F238E27FC236}">
                <a16:creationId xmlns:a16="http://schemas.microsoft.com/office/drawing/2014/main" id="{1E36D1CF-B180-4FCF-A404-BF125A5AB477}"/>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
        <p:nvSpPr>
          <p:cNvPr id="10" name="Text Box 2">
            <a:extLst>
              <a:ext uri="{FF2B5EF4-FFF2-40B4-BE49-F238E27FC236}">
                <a16:creationId xmlns:a16="http://schemas.microsoft.com/office/drawing/2014/main" id="{51A0D1EA-6BED-477F-8BEC-E15CB2ED5CF5}"/>
              </a:ext>
            </a:extLst>
          </p:cNvPr>
          <p:cNvSpPr txBox="1">
            <a:spLocks noChangeArrowheads="1"/>
          </p:cNvSpPr>
          <p:nvPr/>
        </p:nvSpPr>
        <p:spPr bwMode="auto">
          <a:xfrm>
            <a:off x="549250" y="653764"/>
            <a:ext cx="8458200" cy="45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l"/>
            <a:r>
              <a:rPr lang="en-US" altLang="en-US" sz="2550" dirty="0"/>
              <a:t>8. Sequence Activities</a:t>
            </a:r>
          </a:p>
        </p:txBody>
      </p:sp>
    </p:spTree>
    <p:extLst>
      <p:ext uri="{BB962C8B-B14F-4D97-AF65-F5344CB8AC3E}">
        <p14:creationId xmlns:p14="http://schemas.microsoft.com/office/powerpoint/2010/main" val="3263592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Slide Number Placeholder 5"/>
          <p:cNvSpPr>
            <a:spLocks noGrp="1"/>
          </p:cNvSpPr>
          <p:nvPr/>
        </p:nvSpPr>
        <p:spPr bwMode="auto">
          <a:xfrm>
            <a:off x="6553200" y="6101862"/>
            <a:ext cx="2133600" cy="3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r" eaLnBrk="1" hangingPunct="1">
              <a:spcBef>
                <a:spcPct val="0"/>
              </a:spcBef>
              <a:buClrTx/>
              <a:buSzTx/>
              <a:buFontTx/>
              <a:buNone/>
            </a:pPr>
            <a:fld id="{4A05CBDC-81D8-452F-9797-064C79BFA0D1}" type="slidenum">
              <a:rPr lang="en-US" altLang="en-US" sz="1292">
                <a:solidFill>
                  <a:srgbClr val="898989"/>
                </a:solidFill>
              </a:rPr>
              <a:pPr algn="r" eaLnBrk="1" hangingPunct="1">
                <a:spcBef>
                  <a:spcPct val="0"/>
                </a:spcBef>
                <a:buClrTx/>
                <a:buSzTx/>
                <a:buFontTx/>
                <a:buNone/>
              </a:pPr>
              <a:t>53</a:t>
            </a:fld>
            <a:endParaRPr lang="en-US" altLang="en-US" sz="1292">
              <a:solidFill>
                <a:srgbClr val="898989"/>
              </a:solidFill>
            </a:endParaRPr>
          </a:p>
        </p:txBody>
      </p:sp>
      <p:sp>
        <p:nvSpPr>
          <p:cNvPr id="6" name="Title 1">
            <a:extLst>
              <a:ext uri="{FF2B5EF4-FFF2-40B4-BE49-F238E27FC236}">
                <a16:creationId xmlns:a16="http://schemas.microsoft.com/office/drawing/2014/main" id="{205A4171-4763-402B-94B9-77D44D18CAE1}"/>
              </a:ext>
            </a:extLst>
          </p:cNvPr>
          <p:cNvSpPr txBox="1">
            <a:spLocks/>
          </p:cNvSpPr>
          <p:nvPr/>
        </p:nvSpPr>
        <p:spPr>
          <a:xfrm>
            <a:off x="763014" y="1171439"/>
            <a:ext cx="5486400" cy="562709"/>
          </a:xfrm>
          <a:prstGeom prst="rect">
            <a:avLst/>
          </a:prstGeom>
        </p:spPr>
        <p:txBody>
          <a:bodyPr vert="horz" lIns="99034" tIns="49517" rIns="99034" bIns="49517" rtlCol="0" anchor="ctr">
            <a:noAutofit/>
          </a:bodyPr>
          <a:lstStyle>
            <a:lvl1pPr algn="l" defTabSz="1071563" rtl="0" eaLnBrk="0" fontAlgn="base" hangingPunct="0">
              <a:spcBef>
                <a:spcPct val="0"/>
              </a:spcBef>
              <a:spcAft>
                <a:spcPct val="0"/>
              </a:spcAft>
              <a:defRPr sz="4700" kern="1200" spc="-117">
                <a:solidFill>
                  <a:schemeClr val="tx2"/>
                </a:solidFill>
                <a:latin typeface="+mj-lt"/>
                <a:ea typeface="+mj-ea"/>
                <a:cs typeface="+mj-cs"/>
              </a:defRPr>
            </a:lvl1pPr>
            <a:lvl2pPr algn="l" defTabSz="1071563" rtl="0" eaLnBrk="0" fontAlgn="base" hangingPunct="0">
              <a:spcBef>
                <a:spcPct val="0"/>
              </a:spcBef>
              <a:spcAft>
                <a:spcPct val="0"/>
              </a:spcAft>
              <a:defRPr sz="4700">
                <a:solidFill>
                  <a:schemeClr val="tx2"/>
                </a:solidFill>
                <a:latin typeface="Arial" pitchFamily="34" charset="0"/>
              </a:defRPr>
            </a:lvl2pPr>
            <a:lvl3pPr algn="l" defTabSz="1071563" rtl="0" eaLnBrk="0" fontAlgn="base" hangingPunct="0">
              <a:spcBef>
                <a:spcPct val="0"/>
              </a:spcBef>
              <a:spcAft>
                <a:spcPct val="0"/>
              </a:spcAft>
              <a:defRPr sz="4700">
                <a:solidFill>
                  <a:schemeClr val="tx2"/>
                </a:solidFill>
                <a:latin typeface="Arial" pitchFamily="34" charset="0"/>
              </a:defRPr>
            </a:lvl3pPr>
            <a:lvl4pPr algn="l" defTabSz="1071563" rtl="0" eaLnBrk="0" fontAlgn="base" hangingPunct="0">
              <a:spcBef>
                <a:spcPct val="0"/>
              </a:spcBef>
              <a:spcAft>
                <a:spcPct val="0"/>
              </a:spcAft>
              <a:defRPr sz="4700">
                <a:solidFill>
                  <a:schemeClr val="tx2"/>
                </a:solidFill>
                <a:latin typeface="Arial" pitchFamily="34" charset="0"/>
              </a:defRPr>
            </a:lvl4pPr>
            <a:lvl5pPr algn="l" defTabSz="1071563" rtl="0" eaLnBrk="0" fontAlgn="base" hangingPunct="0">
              <a:spcBef>
                <a:spcPct val="0"/>
              </a:spcBef>
              <a:spcAft>
                <a:spcPct val="0"/>
              </a:spcAft>
              <a:defRPr sz="4700">
                <a:solidFill>
                  <a:schemeClr val="tx2"/>
                </a:solidFill>
                <a:latin typeface="Arial" pitchFamily="34" charset="0"/>
              </a:defRPr>
            </a:lvl5pPr>
            <a:lvl6pPr marL="457200" algn="l" defTabSz="1071563" rtl="0" fontAlgn="base">
              <a:spcBef>
                <a:spcPct val="0"/>
              </a:spcBef>
              <a:spcAft>
                <a:spcPct val="0"/>
              </a:spcAft>
              <a:defRPr sz="4700">
                <a:solidFill>
                  <a:schemeClr val="tx2"/>
                </a:solidFill>
                <a:latin typeface="Arial" pitchFamily="34" charset="0"/>
              </a:defRPr>
            </a:lvl6pPr>
            <a:lvl7pPr marL="914400" algn="l" defTabSz="1071563" rtl="0" fontAlgn="base">
              <a:spcBef>
                <a:spcPct val="0"/>
              </a:spcBef>
              <a:spcAft>
                <a:spcPct val="0"/>
              </a:spcAft>
              <a:defRPr sz="4700">
                <a:solidFill>
                  <a:schemeClr val="tx2"/>
                </a:solidFill>
                <a:latin typeface="Arial" pitchFamily="34" charset="0"/>
              </a:defRPr>
            </a:lvl7pPr>
            <a:lvl8pPr marL="1371600" algn="l" defTabSz="1071563" rtl="0" fontAlgn="base">
              <a:spcBef>
                <a:spcPct val="0"/>
              </a:spcBef>
              <a:spcAft>
                <a:spcPct val="0"/>
              </a:spcAft>
              <a:defRPr sz="4700">
                <a:solidFill>
                  <a:schemeClr val="tx2"/>
                </a:solidFill>
                <a:latin typeface="Arial" pitchFamily="34" charset="0"/>
              </a:defRPr>
            </a:lvl8pPr>
            <a:lvl9pPr marL="1828800" algn="l" defTabSz="1071563" rtl="0" fontAlgn="base">
              <a:spcBef>
                <a:spcPct val="0"/>
              </a:spcBef>
              <a:spcAft>
                <a:spcPct val="0"/>
              </a:spcAft>
              <a:defRPr sz="4700">
                <a:solidFill>
                  <a:schemeClr val="tx2"/>
                </a:solidFill>
                <a:latin typeface="Arial" pitchFamily="34" charset="0"/>
              </a:defRPr>
            </a:lvl9pPr>
          </a:lstStyle>
          <a:p>
            <a:pPr defTabSz="990363" eaLnBrk="1" fontAlgn="auto" hangingPunct="1">
              <a:spcAft>
                <a:spcPts val="0"/>
              </a:spcAft>
              <a:defRPr/>
            </a:pPr>
            <a:r>
              <a:rPr lang="en-US" altLang="en-US" sz="2585" b="1" dirty="0">
                <a:solidFill>
                  <a:schemeClr val="tx1"/>
                </a:solidFill>
                <a:latin typeface="Calibri" panose="020F0502020204030204" pitchFamily="34" charset="0"/>
                <a:ea typeface="+mn-ea"/>
                <a:cs typeface="Arial" pitchFamily="34" charset="0"/>
              </a:rPr>
              <a:t>Dependency Determination</a:t>
            </a:r>
          </a:p>
        </p:txBody>
      </p:sp>
      <p:sp>
        <p:nvSpPr>
          <p:cNvPr id="7" name="Rectangle 4">
            <a:extLst>
              <a:ext uri="{FF2B5EF4-FFF2-40B4-BE49-F238E27FC236}">
                <a16:creationId xmlns:a16="http://schemas.microsoft.com/office/drawing/2014/main" id="{9554A814-CF45-46F4-99D6-9DF3593EEC5D}"/>
              </a:ext>
            </a:extLst>
          </p:cNvPr>
          <p:cNvSpPr>
            <a:spLocks noChangeArrowheads="1"/>
          </p:cNvSpPr>
          <p:nvPr/>
        </p:nvSpPr>
        <p:spPr bwMode="auto">
          <a:xfrm>
            <a:off x="857250" y="2373923"/>
            <a:ext cx="6305550" cy="5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no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marL="998959" lvl="2" indent="-237275" defTabSz="990363">
              <a:lnSpc>
                <a:spcPct val="80000"/>
              </a:lnSpc>
              <a:defRPr/>
            </a:pPr>
            <a:r>
              <a:rPr lang="en-US" sz="1850" dirty="0"/>
              <a:t>Is inherent in the nature of the work.</a:t>
            </a:r>
          </a:p>
          <a:p>
            <a:pPr marL="998959" lvl="2" indent="-237275" defTabSz="990363">
              <a:lnSpc>
                <a:spcPct val="80000"/>
              </a:lnSpc>
              <a:defRPr/>
            </a:pPr>
            <a:r>
              <a:rPr lang="en-US" sz="1850" dirty="0"/>
              <a:t>Ex: Build foundation before  superstructure.</a:t>
            </a:r>
          </a:p>
          <a:p>
            <a:pPr eaLnBrk="1" hangingPunct="1">
              <a:spcBef>
                <a:spcPct val="0"/>
              </a:spcBef>
              <a:buClrTx/>
              <a:buSzPct val="120000"/>
              <a:buFontTx/>
              <a:buNone/>
            </a:pPr>
            <a:endParaRPr lang="en-US" altLang="en-US" sz="2215" i="1" dirty="0">
              <a:latin typeface="+mn-lt"/>
              <a:cs typeface="Times New Roman" pitchFamily="18" charset="0"/>
            </a:endParaRPr>
          </a:p>
        </p:txBody>
      </p:sp>
      <p:sp>
        <p:nvSpPr>
          <p:cNvPr id="8" name="Content Placeholder 2">
            <a:extLst>
              <a:ext uri="{FF2B5EF4-FFF2-40B4-BE49-F238E27FC236}">
                <a16:creationId xmlns:a16="http://schemas.microsoft.com/office/drawing/2014/main" id="{44B29EB4-012A-44A5-8A1C-7F146C9C2C1E}"/>
              </a:ext>
            </a:extLst>
          </p:cNvPr>
          <p:cNvSpPr txBox="1">
            <a:spLocks/>
          </p:cNvSpPr>
          <p:nvPr/>
        </p:nvSpPr>
        <p:spPr>
          <a:xfrm>
            <a:off x="529004" y="1938705"/>
            <a:ext cx="4652596" cy="501162"/>
          </a:xfrm>
          <a:prstGeom prst="rect">
            <a:avLst/>
          </a:prstGeom>
        </p:spPr>
        <p:txBody>
          <a:bodyPr lIns="99034" tIns="49517" rIns="99034" bIns="49517">
            <a:normAutofit/>
          </a:bodyPr>
          <a:lstStyle/>
          <a:p>
            <a:pPr marL="371386" indent="-371386">
              <a:spcBef>
                <a:spcPct val="20000"/>
              </a:spcBef>
              <a:buFont typeface="Arial" pitchFamily="34" charset="0"/>
              <a:buChar char="•"/>
              <a:defRPr/>
            </a:pPr>
            <a:r>
              <a:rPr lang="en-US" sz="2215" i="1" u="sng" dirty="0">
                <a:solidFill>
                  <a:srgbClr val="00B0F0"/>
                </a:solidFill>
                <a:cs typeface="Times New Roman" pitchFamily="18" charset="0"/>
              </a:rPr>
              <a:t>Mandatory</a:t>
            </a:r>
            <a:endParaRPr lang="en-US" sz="2215" i="1" dirty="0">
              <a:cs typeface="Times New Roman" pitchFamily="18" charset="0"/>
            </a:endParaRPr>
          </a:p>
          <a:p>
            <a:pPr marL="866567" lvl="1" indent="-371386">
              <a:spcBef>
                <a:spcPct val="20000"/>
              </a:spcBef>
              <a:buFont typeface="Arial" pitchFamily="34" charset="0"/>
              <a:buChar char="•"/>
              <a:defRPr/>
            </a:pPr>
            <a:endParaRPr lang="en-US" sz="1846" dirty="0">
              <a:latin typeface="+mj-lt"/>
            </a:endParaRPr>
          </a:p>
        </p:txBody>
      </p:sp>
      <p:sp>
        <p:nvSpPr>
          <p:cNvPr id="9" name="Rectangle 4">
            <a:extLst>
              <a:ext uri="{FF2B5EF4-FFF2-40B4-BE49-F238E27FC236}">
                <a16:creationId xmlns:a16="http://schemas.microsoft.com/office/drawing/2014/main" id="{E9690444-306E-47A5-908A-0FA2D8973CC9}"/>
              </a:ext>
            </a:extLst>
          </p:cNvPr>
          <p:cNvSpPr>
            <a:spLocks noChangeArrowheads="1"/>
          </p:cNvSpPr>
          <p:nvPr/>
        </p:nvSpPr>
        <p:spPr bwMode="auto">
          <a:xfrm>
            <a:off x="861646" y="3418054"/>
            <a:ext cx="6305550" cy="63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no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marL="998959" lvl="2" indent="-237275" defTabSz="990363">
              <a:lnSpc>
                <a:spcPct val="80000"/>
              </a:lnSpc>
              <a:defRPr/>
            </a:pPr>
            <a:r>
              <a:rPr lang="en-US" sz="1850" dirty="0"/>
              <a:t>Based on knowledge of best practices.</a:t>
            </a:r>
          </a:p>
          <a:p>
            <a:pPr marL="998959" lvl="2" indent="-237275" defTabSz="990363">
              <a:lnSpc>
                <a:spcPct val="80000"/>
              </a:lnSpc>
              <a:defRPr/>
            </a:pPr>
            <a:r>
              <a:rPr lang="en-US" sz="1850" dirty="0"/>
              <a:t>Ex: Build unit test cases before coding.</a:t>
            </a:r>
          </a:p>
          <a:p>
            <a:pPr eaLnBrk="1" hangingPunct="1">
              <a:spcBef>
                <a:spcPct val="0"/>
              </a:spcBef>
              <a:buClrTx/>
              <a:buSzPct val="120000"/>
              <a:buFontTx/>
              <a:buNone/>
            </a:pPr>
            <a:endParaRPr lang="en-US" altLang="en-US" sz="1850" dirty="0">
              <a:latin typeface="+mj-lt"/>
            </a:endParaRPr>
          </a:p>
        </p:txBody>
      </p:sp>
      <p:sp>
        <p:nvSpPr>
          <p:cNvPr id="10" name="Content Placeholder 2">
            <a:extLst>
              <a:ext uri="{FF2B5EF4-FFF2-40B4-BE49-F238E27FC236}">
                <a16:creationId xmlns:a16="http://schemas.microsoft.com/office/drawing/2014/main" id="{B287C9B2-18D9-4D2D-B041-CE4F6109B92C}"/>
              </a:ext>
            </a:extLst>
          </p:cNvPr>
          <p:cNvSpPr txBox="1">
            <a:spLocks/>
          </p:cNvSpPr>
          <p:nvPr/>
        </p:nvSpPr>
        <p:spPr>
          <a:xfrm>
            <a:off x="533400" y="2982835"/>
            <a:ext cx="5486400" cy="501162"/>
          </a:xfrm>
          <a:prstGeom prst="rect">
            <a:avLst/>
          </a:prstGeom>
        </p:spPr>
        <p:txBody>
          <a:bodyPr lIns="99034" tIns="49517" rIns="99034" bIns="49517">
            <a:noAutofit/>
          </a:bodyPr>
          <a:lstStyle/>
          <a:p>
            <a:pPr marL="371386" indent="-371386">
              <a:spcBef>
                <a:spcPct val="20000"/>
              </a:spcBef>
              <a:buFont typeface="Arial" pitchFamily="34" charset="0"/>
              <a:buChar char="•"/>
              <a:defRPr/>
            </a:pPr>
            <a:r>
              <a:rPr lang="en-US" sz="2215" i="1" u="sng" dirty="0">
                <a:solidFill>
                  <a:srgbClr val="00B0F0"/>
                </a:solidFill>
                <a:cs typeface="Times New Roman" pitchFamily="18" charset="0"/>
              </a:rPr>
              <a:t>Discretionary</a:t>
            </a:r>
            <a:endParaRPr lang="en-US" sz="2215" i="1" dirty="0">
              <a:cs typeface="Times New Roman" pitchFamily="18" charset="0"/>
            </a:endParaRPr>
          </a:p>
          <a:p>
            <a:pPr marL="866567" lvl="1" indent="-371386">
              <a:spcBef>
                <a:spcPct val="20000"/>
              </a:spcBef>
              <a:buFont typeface="Arial" pitchFamily="34" charset="0"/>
              <a:buChar char="•"/>
              <a:defRPr/>
            </a:pPr>
            <a:endParaRPr lang="en-US" sz="1846" dirty="0">
              <a:latin typeface="+mj-lt"/>
            </a:endParaRPr>
          </a:p>
        </p:txBody>
      </p:sp>
      <p:sp>
        <p:nvSpPr>
          <p:cNvPr id="11" name="Rectangle 4">
            <a:extLst>
              <a:ext uri="{FF2B5EF4-FFF2-40B4-BE49-F238E27FC236}">
                <a16:creationId xmlns:a16="http://schemas.microsoft.com/office/drawing/2014/main" id="{38CDC651-E3AE-46DA-9343-48FD9D623AB4}"/>
              </a:ext>
            </a:extLst>
          </p:cNvPr>
          <p:cNvSpPr>
            <a:spLocks noChangeArrowheads="1"/>
          </p:cNvSpPr>
          <p:nvPr/>
        </p:nvSpPr>
        <p:spPr bwMode="auto">
          <a:xfrm>
            <a:off x="857250" y="4561054"/>
            <a:ext cx="7524750" cy="620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no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marL="998959" lvl="2" indent="-237275" defTabSz="990363">
              <a:lnSpc>
                <a:spcPct val="80000"/>
              </a:lnSpc>
              <a:defRPr/>
            </a:pPr>
            <a:r>
              <a:rPr lang="en-US" sz="1850" dirty="0"/>
              <a:t>Outside the project team control.</a:t>
            </a:r>
          </a:p>
          <a:p>
            <a:pPr marL="998959" lvl="2" indent="-237275" defTabSz="990363">
              <a:lnSpc>
                <a:spcPct val="80000"/>
              </a:lnSpc>
              <a:defRPr/>
            </a:pPr>
            <a:r>
              <a:rPr lang="en-US" sz="1850" dirty="0"/>
              <a:t>Ex: Testing activity can be depend on the delivery of the hardware from an external source.</a:t>
            </a:r>
          </a:p>
          <a:p>
            <a:pPr eaLnBrk="1" hangingPunct="1">
              <a:spcBef>
                <a:spcPct val="0"/>
              </a:spcBef>
              <a:buClrTx/>
              <a:buSzPct val="120000"/>
              <a:buFontTx/>
              <a:buNone/>
            </a:pPr>
            <a:endParaRPr lang="en-US" altLang="en-US" sz="1850" dirty="0">
              <a:latin typeface="+mj-lt"/>
            </a:endParaRPr>
          </a:p>
        </p:txBody>
      </p:sp>
      <p:sp>
        <p:nvSpPr>
          <p:cNvPr id="12" name="Content Placeholder 2">
            <a:extLst>
              <a:ext uri="{FF2B5EF4-FFF2-40B4-BE49-F238E27FC236}">
                <a16:creationId xmlns:a16="http://schemas.microsoft.com/office/drawing/2014/main" id="{4954CD55-660E-4746-B437-D189FDE8BCE7}"/>
              </a:ext>
            </a:extLst>
          </p:cNvPr>
          <p:cNvSpPr txBox="1">
            <a:spLocks/>
          </p:cNvSpPr>
          <p:nvPr/>
        </p:nvSpPr>
        <p:spPr>
          <a:xfrm>
            <a:off x="529004" y="4125835"/>
            <a:ext cx="3329354" cy="501162"/>
          </a:xfrm>
          <a:prstGeom prst="rect">
            <a:avLst/>
          </a:prstGeom>
        </p:spPr>
        <p:txBody>
          <a:bodyPr lIns="99034" tIns="49517" rIns="99034" bIns="49517">
            <a:normAutofit/>
          </a:bodyPr>
          <a:lstStyle/>
          <a:p>
            <a:pPr marL="371386" indent="-371386">
              <a:spcBef>
                <a:spcPct val="20000"/>
              </a:spcBef>
              <a:buFont typeface="Arial" pitchFamily="34" charset="0"/>
              <a:buChar char="•"/>
              <a:defRPr/>
            </a:pPr>
            <a:r>
              <a:rPr lang="en-US" sz="2215" i="1" u="sng" dirty="0">
                <a:solidFill>
                  <a:srgbClr val="00B0F0"/>
                </a:solidFill>
                <a:cs typeface="Times New Roman" pitchFamily="18" charset="0"/>
              </a:rPr>
              <a:t>External</a:t>
            </a:r>
          </a:p>
          <a:p>
            <a:pPr marL="866567" lvl="1" indent="-371386">
              <a:spcBef>
                <a:spcPct val="20000"/>
              </a:spcBef>
              <a:buFont typeface="Arial" pitchFamily="34" charset="0"/>
              <a:buChar char="•"/>
              <a:defRPr/>
            </a:pPr>
            <a:endParaRPr lang="en-US" sz="1846" dirty="0">
              <a:latin typeface="+mj-lt"/>
            </a:endParaRPr>
          </a:p>
        </p:txBody>
      </p:sp>
      <p:sp>
        <p:nvSpPr>
          <p:cNvPr id="13" name="Text Box 2">
            <a:extLst>
              <a:ext uri="{FF2B5EF4-FFF2-40B4-BE49-F238E27FC236}">
                <a16:creationId xmlns:a16="http://schemas.microsoft.com/office/drawing/2014/main" id="{0EFA025F-7F00-4D5C-AD92-179A1211F958}"/>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
        <p:nvSpPr>
          <p:cNvPr id="14" name="Text Box 2">
            <a:extLst>
              <a:ext uri="{FF2B5EF4-FFF2-40B4-BE49-F238E27FC236}">
                <a16:creationId xmlns:a16="http://schemas.microsoft.com/office/drawing/2014/main" id="{690FE9EE-A3CA-4116-A642-7107E6393A56}"/>
              </a:ext>
            </a:extLst>
          </p:cNvPr>
          <p:cNvSpPr txBox="1">
            <a:spLocks noChangeArrowheads="1"/>
          </p:cNvSpPr>
          <p:nvPr/>
        </p:nvSpPr>
        <p:spPr bwMode="auto">
          <a:xfrm>
            <a:off x="549250" y="653764"/>
            <a:ext cx="8458200" cy="45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l"/>
            <a:r>
              <a:rPr lang="en-US" altLang="en-US" sz="2550" dirty="0"/>
              <a:t>8. Sequence Activities</a:t>
            </a:r>
          </a:p>
        </p:txBody>
      </p:sp>
    </p:spTree>
    <p:extLst>
      <p:ext uri="{BB962C8B-B14F-4D97-AF65-F5344CB8AC3E}">
        <p14:creationId xmlns:p14="http://schemas.microsoft.com/office/powerpoint/2010/main" val="32579401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3"/>
          <p:cNvSpPr txBox="1">
            <a:spLocks noChangeArrowheads="1"/>
          </p:cNvSpPr>
          <p:nvPr/>
        </p:nvSpPr>
        <p:spPr bwMode="auto">
          <a:xfrm>
            <a:off x="685800" y="2233246"/>
            <a:ext cx="8153400" cy="2128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spAutoFit/>
          </a:bodyPr>
          <a:lstStyle>
            <a:lvl1pPr marL="565150" indent="-56515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1339850" indent="-5842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marL="118637" indent="0" algn="just" defTabSz="990363">
              <a:lnSpc>
                <a:spcPct val="110000"/>
              </a:lnSpc>
              <a:spcBef>
                <a:spcPct val="50000"/>
              </a:spcBef>
              <a:buClrTx/>
              <a:buSzTx/>
              <a:buNone/>
              <a:defRPr/>
            </a:pPr>
            <a:r>
              <a:rPr lang="en-GB" altLang="en-US" sz="2585" b="1" dirty="0">
                <a:latin typeface="Calibri" panose="020F0502020204030204" pitchFamily="34" charset="0"/>
              </a:rPr>
              <a:t>9- Project Network Diagrams</a:t>
            </a:r>
          </a:p>
          <a:p>
            <a:pPr marL="435168" indent="-316531" algn="just" defTabSz="990363">
              <a:lnSpc>
                <a:spcPct val="110000"/>
              </a:lnSpc>
              <a:spcBef>
                <a:spcPct val="50000"/>
              </a:spcBef>
              <a:buClrTx/>
              <a:buSzTx/>
              <a:buFontTx/>
              <a:buChar char="•"/>
              <a:defRPr/>
            </a:pPr>
            <a:endParaRPr lang="en-GB" altLang="en-US" sz="1846" dirty="0">
              <a:latin typeface="+mj-lt"/>
            </a:endParaRPr>
          </a:p>
          <a:p>
            <a:pPr marL="395457" lvl="1" indent="-276820" algn="just" defTabSz="990363" eaLnBrk="1" hangingPunct="1">
              <a:lnSpc>
                <a:spcPct val="90000"/>
              </a:lnSpc>
              <a:defRPr/>
            </a:pPr>
            <a:r>
              <a:rPr lang="en-GB" altLang="en-US" sz="1846" dirty="0">
                <a:latin typeface="+mj-lt"/>
              </a:rPr>
              <a:t>Schematic displays of the project’s activities and the logical relationships among them</a:t>
            </a:r>
          </a:p>
          <a:p>
            <a:pPr marL="395457" lvl="1" indent="-276820" algn="just" defTabSz="990363" eaLnBrk="1" hangingPunct="1">
              <a:lnSpc>
                <a:spcPct val="90000"/>
              </a:lnSpc>
              <a:defRPr/>
            </a:pPr>
            <a:r>
              <a:rPr lang="en-GB" altLang="en-US" sz="1846" dirty="0">
                <a:latin typeface="+mj-lt"/>
              </a:rPr>
              <a:t>The diagram should be accompanied by a summary narrative that describes the basic sequencing approach</a:t>
            </a:r>
          </a:p>
        </p:txBody>
      </p:sp>
      <p:pic>
        <p:nvPicPr>
          <p:cNvPr id="30725" name="Picture 4"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5877" y="1811216"/>
            <a:ext cx="1222131" cy="1151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4"/>
          <p:cNvSpPr>
            <a:spLocks noGrp="1"/>
          </p:cNvSpPr>
          <p:nvPr>
            <p:ph type="sldNum" sz="quarter" idx="12"/>
          </p:nvPr>
        </p:nvSpPr>
        <p:spPr bwMode="auto">
          <a:xfrm>
            <a:off x="7620000" y="281354"/>
            <a:ext cx="1066800" cy="30333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54</a:t>
            </a:fld>
            <a:endParaRPr lang="en-US" altLang="en-US" sz="1477">
              <a:solidFill>
                <a:srgbClr val="FFFFFF"/>
              </a:solidFill>
            </a:endParaRPr>
          </a:p>
        </p:txBody>
      </p:sp>
      <p:sp>
        <p:nvSpPr>
          <p:cNvPr id="6" name="Text Box 2">
            <a:extLst>
              <a:ext uri="{FF2B5EF4-FFF2-40B4-BE49-F238E27FC236}">
                <a16:creationId xmlns:a16="http://schemas.microsoft.com/office/drawing/2014/main" id="{FA42FD81-1E15-45CE-9C13-8A04D1FC9481}"/>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483074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ChangeArrowheads="1"/>
          </p:cNvSpPr>
          <p:nvPr/>
        </p:nvSpPr>
        <p:spPr bwMode="auto">
          <a:xfrm>
            <a:off x="640374" y="3499338"/>
            <a:ext cx="7870580" cy="253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722" tIns="49861" rIns="99722" bIns="49861" anchor="ctr">
            <a:no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nSpc>
                <a:spcPct val="110000"/>
              </a:lnSpc>
              <a:spcBef>
                <a:spcPct val="50000"/>
              </a:spcBef>
              <a:buClrTx/>
              <a:buSzTx/>
            </a:pPr>
            <a:r>
              <a:rPr lang="en-US" altLang="en-US" sz="1846" b="1" i="1" dirty="0">
                <a:solidFill>
                  <a:srgbClr val="00B0F0"/>
                </a:solidFill>
                <a:latin typeface="+mn-lt"/>
                <a:cs typeface="Times New Roman" pitchFamily="18" charset="0"/>
              </a:rPr>
              <a:t>Activity On Arrow (AOA): </a:t>
            </a:r>
            <a:r>
              <a:rPr lang="en-US" altLang="en-US" sz="1846" dirty="0">
                <a:latin typeface="+mj-lt"/>
              </a:rPr>
              <a:t>Network diagram convention in which </a:t>
            </a:r>
            <a:r>
              <a:rPr lang="en-US" altLang="en-US" sz="1846" b="1" i="1" dirty="0">
                <a:solidFill>
                  <a:srgbClr val="00B0F0"/>
                </a:solidFill>
                <a:latin typeface="+mn-lt"/>
                <a:cs typeface="Times New Roman" pitchFamily="18" charset="0"/>
              </a:rPr>
              <a:t>arrows</a:t>
            </a:r>
            <a:r>
              <a:rPr lang="en-US" altLang="en-US" sz="1846" dirty="0">
                <a:latin typeface="+mj-lt"/>
              </a:rPr>
              <a:t> designate activities</a:t>
            </a:r>
          </a:p>
          <a:p>
            <a:pPr>
              <a:lnSpc>
                <a:spcPct val="110000"/>
              </a:lnSpc>
              <a:spcBef>
                <a:spcPct val="50000"/>
              </a:spcBef>
              <a:buClrTx/>
              <a:buSzTx/>
              <a:buFontTx/>
              <a:buChar char="•"/>
            </a:pPr>
            <a:r>
              <a:rPr lang="en-US" altLang="en-US" sz="1846" b="1" i="1" dirty="0">
                <a:solidFill>
                  <a:srgbClr val="00B0F0"/>
                </a:solidFill>
                <a:latin typeface="+mn-lt"/>
                <a:cs typeface="Times New Roman" pitchFamily="18" charset="0"/>
              </a:rPr>
              <a:t>Activity On Node (AON): </a:t>
            </a:r>
            <a:r>
              <a:rPr lang="en-US" altLang="en-US" sz="1846" dirty="0">
                <a:latin typeface="+mj-lt"/>
              </a:rPr>
              <a:t>Network diagram conventions in which </a:t>
            </a:r>
            <a:r>
              <a:rPr lang="en-US" altLang="en-US" sz="1846" b="1" i="1" dirty="0">
                <a:solidFill>
                  <a:srgbClr val="00B0F0"/>
                </a:solidFill>
                <a:latin typeface="+mn-lt"/>
                <a:cs typeface="Times New Roman" pitchFamily="18" charset="0"/>
              </a:rPr>
              <a:t>nodes</a:t>
            </a:r>
            <a:r>
              <a:rPr lang="en-US" altLang="en-US" sz="1846" dirty="0">
                <a:latin typeface="+mj-lt"/>
              </a:rPr>
              <a:t> designate activities</a:t>
            </a:r>
          </a:p>
        </p:txBody>
      </p:sp>
      <p:sp>
        <p:nvSpPr>
          <p:cNvPr id="358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55</a:t>
            </a:fld>
            <a:endParaRPr lang="en-US" altLang="en-US" sz="1477" dirty="0">
              <a:solidFill>
                <a:srgbClr val="FFFFFF"/>
              </a:solidFill>
            </a:endParaRPr>
          </a:p>
        </p:txBody>
      </p:sp>
      <p:pic>
        <p:nvPicPr>
          <p:cNvPr id="35848" name="Picture 8"/>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95" t="9778" r="33249" b="49407"/>
          <a:stretch/>
        </p:blipFill>
        <p:spPr bwMode="auto">
          <a:xfrm>
            <a:off x="2110153" y="2098313"/>
            <a:ext cx="4079632" cy="1471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52400" y="1427285"/>
            <a:ext cx="8839200" cy="870294"/>
          </a:xfrm>
          <a:prstGeom prst="rect">
            <a:avLst/>
          </a:prstGeom>
          <a:noFill/>
        </p:spPr>
        <p:txBody>
          <a:bodyPr lIns="116197" tIns="58098" rIns="116197" bIns="58098">
            <a:spAutoFit/>
          </a:bodyPr>
          <a:lstStyle/>
          <a:p>
            <a:pPr marL="495181" lvl="1">
              <a:defRPr/>
            </a:pPr>
            <a:r>
              <a:rPr lang="en-US" altLang="en-US" sz="2585" b="1" dirty="0">
                <a:latin typeface="Calibri" panose="020F0502020204030204" pitchFamily="34" charset="0"/>
              </a:rPr>
              <a:t>Types of Networks</a:t>
            </a:r>
            <a:r>
              <a:rPr lang="en-US" sz="2585" b="1" dirty="0">
                <a:latin typeface="Calibri" panose="020F0502020204030204" pitchFamily="34" charset="0"/>
              </a:rPr>
              <a:t>:      </a:t>
            </a:r>
          </a:p>
          <a:p>
            <a:pPr marL="495181" lvl="1">
              <a:defRPr/>
            </a:pPr>
            <a:endParaRPr lang="en-US" sz="646" b="1" u="sng" dirty="0">
              <a:solidFill>
                <a:srgbClr val="292934"/>
              </a:solidFill>
              <a:latin typeface="Calibri" panose="020F0502020204030204" pitchFamily="34" charset="0"/>
            </a:endParaRPr>
          </a:p>
          <a:p>
            <a:pPr marL="798869" lvl="1" indent="-217873">
              <a:buFont typeface="Arial" panose="020B0604020202020204" pitchFamily="34" charset="0"/>
              <a:buChar char="•"/>
              <a:defRPr/>
            </a:pPr>
            <a:endParaRPr lang="en-US" sz="1662" dirty="0">
              <a:solidFill>
                <a:srgbClr val="292934"/>
              </a:solidFill>
              <a:latin typeface="Calibri" panose="020F0502020204030204" pitchFamily="34" charset="0"/>
            </a:endParaRPr>
          </a:p>
        </p:txBody>
      </p:sp>
      <p:sp>
        <p:nvSpPr>
          <p:cNvPr id="7" name="Text Box 2">
            <a:extLst>
              <a:ext uri="{FF2B5EF4-FFF2-40B4-BE49-F238E27FC236}">
                <a16:creationId xmlns:a16="http://schemas.microsoft.com/office/drawing/2014/main" id="{AE07116C-5840-4076-AA8D-ACB6447298A8}"/>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4125151517"/>
      </p:ext>
    </p:extLst>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83" name="Text Box 19"/>
          <p:cNvSpPr txBox="1">
            <a:spLocks noChangeArrowheads="1"/>
          </p:cNvSpPr>
          <p:nvPr/>
        </p:nvSpPr>
        <p:spPr bwMode="auto">
          <a:xfrm>
            <a:off x="646613" y="1984057"/>
            <a:ext cx="7480134" cy="38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spcBef>
                <a:spcPct val="0"/>
              </a:spcBef>
              <a:buClrTx/>
              <a:buSzTx/>
              <a:buNone/>
            </a:pPr>
            <a:r>
              <a:rPr lang="en-US" altLang="de-DE" sz="1846" b="1" i="1" dirty="0">
                <a:latin typeface="+mn-lt"/>
                <a:cs typeface="Times New Roman" pitchFamily="18" charset="0"/>
              </a:rPr>
              <a:t>Example: </a:t>
            </a:r>
            <a:r>
              <a:rPr lang="en-US" altLang="de-DE" sz="1846" b="1" i="1" dirty="0">
                <a:solidFill>
                  <a:srgbClr val="00B0F0"/>
                </a:solidFill>
                <a:latin typeface="+mn-lt"/>
                <a:cs typeface="Times New Roman" pitchFamily="18" charset="0"/>
              </a:rPr>
              <a:t>Activity (a) </a:t>
            </a:r>
            <a:r>
              <a:rPr lang="en-US" altLang="de-DE" sz="1846" dirty="0">
                <a:latin typeface="+mj-lt"/>
              </a:rPr>
              <a:t>must be completed before</a:t>
            </a:r>
            <a:r>
              <a:rPr lang="en-US" altLang="de-DE" sz="1846" b="1" i="1" dirty="0">
                <a:solidFill>
                  <a:srgbClr val="00B0F0"/>
                </a:solidFill>
                <a:latin typeface="+mn-lt"/>
                <a:cs typeface="Times New Roman" pitchFamily="18" charset="0"/>
              </a:rPr>
              <a:t> (b) </a:t>
            </a:r>
            <a:r>
              <a:rPr lang="en-US" altLang="de-DE" sz="1846" dirty="0">
                <a:latin typeface="+mj-lt"/>
              </a:rPr>
              <a:t>or </a:t>
            </a:r>
            <a:r>
              <a:rPr lang="en-US" altLang="de-DE" sz="1846" b="1" i="1" dirty="0">
                <a:solidFill>
                  <a:srgbClr val="00B0F0"/>
                </a:solidFill>
                <a:latin typeface="+mn-lt"/>
                <a:cs typeface="Times New Roman" pitchFamily="18" charset="0"/>
              </a:rPr>
              <a:t>(c) </a:t>
            </a:r>
            <a:r>
              <a:rPr lang="en-US" altLang="de-DE" sz="1846" dirty="0">
                <a:latin typeface="+mj-lt"/>
              </a:rPr>
              <a:t>can start</a:t>
            </a:r>
            <a:endParaRPr lang="en-US" altLang="en-US" sz="1846" dirty="0">
              <a:latin typeface="+mj-lt"/>
            </a:endParaRPr>
          </a:p>
        </p:txBody>
      </p:sp>
      <p:graphicFrame>
        <p:nvGraphicFramePr>
          <p:cNvPr id="2" name="Diagram 1"/>
          <p:cNvGraphicFramePr/>
          <p:nvPr/>
        </p:nvGraphicFramePr>
        <p:xfrm>
          <a:off x="3507174" y="2022231"/>
          <a:ext cx="4384431" cy="2371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2471" name="Rectangle 7"/>
          <p:cNvSpPr>
            <a:spLocks noChangeArrowheads="1"/>
          </p:cNvSpPr>
          <p:nvPr/>
        </p:nvSpPr>
        <p:spPr bwMode="auto">
          <a:xfrm>
            <a:off x="4502341" y="2917666"/>
            <a:ext cx="317022" cy="38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a:spcBef>
                <a:spcPct val="0"/>
              </a:spcBef>
              <a:buClrTx/>
              <a:buSzTx/>
              <a:buFontTx/>
              <a:buNone/>
            </a:pPr>
            <a:r>
              <a:rPr lang="en-US" altLang="de-DE" sz="1846" b="1" dirty="0">
                <a:latin typeface="Calibri" panose="020F0502020204030204" pitchFamily="34" charset="0"/>
                <a:cs typeface="Times New Roman" panose="02020603050405020304" pitchFamily="18" charset="0"/>
              </a:rPr>
              <a:t>a</a:t>
            </a:r>
            <a:endParaRPr lang="en-US" altLang="en-US" sz="1846" b="1" dirty="0">
              <a:latin typeface="Calibri" panose="020F0502020204030204" pitchFamily="34" charset="0"/>
              <a:cs typeface="Times New Roman" panose="02020603050405020304" pitchFamily="18" charset="0"/>
            </a:endParaRPr>
          </a:p>
        </p:txBody>
      </p:sp>
      <p:sp>
        <p:nvSpPr>
          <p:cNvPr id="62472" name="Rectangle 8"/>
          <p:cNvSpPr>
            <a:spLocks noChangeArrowheads="1"/>
          </p:cNvSpPr>
          <p:nvPr/>
        </p:nvSpPr>
        <p:spPr bwMode="auto">
          <a:xfrm>
            <a:off x="6562954" y="2680314"/>
            <a:ext cx="326640" cy="38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a:spcBef>
                <a:spcPct val="0"/>
              </a:spcBef>
              <a:buClrTx/>
              <a:buSzTx/>
              <a:buFontTx/>
              <a:buNone/>
            </a:pPr>
            <a:r>
              <a:rPr lang="en-US" altLang="de-DE" sz="1846" b="1" dirty="0">
                <a:latin typeface="Calibri" panose="020F0502020204030204" pitchFamily="34" charset="0"/>
                <a:cs typeface="Times New Roman" panose="02020603050405020304" pitchFamily="18" charset="0"/>
              </a:rPr>
              <a:t>b</a:t>
            </a:r>
            <a:endParaRPr lang="en-US" altLang="en-US" sz="1846" b="1" dirty="0">
              <a:latin typeface="Calibri" panose="020F0502020204030204" pitchFamily="34" charset="0"/>
              <a:cs typeface="Times New Roman" panose="02020603050405020304" pitchFamily="18" charset="0"/>
            </a:endParaRPr>
          </a:p>
        </p:txBody>
      </p:sp>
      <p:sp>
        <p:nvSpPr>
          <p:cNvPr id="62479" name="Text Box 15"/>
          <p:cNvSpPr txBox="1">
            <a:spLocks noChangeArrowheads="1"/>
          </p:cNvSpPr>
          <p:nvPr/>
        </p:nvSpPr>
        <p:spPr bwMode="auto">
          <a:xfrm>
            <a:off x="6560302" y="3107452"/>
            <a:ext cx="299389" cy="38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a:spcBef>
                <a:spcPct val="0"/>
              </a:spcBef>
              <a:buClrTx/>
              <a:buSzTx/>
              <a:buFontTx/>
              <a:buNone/>
            </a:pPr>
            <a:r>
              <a:rPr lang="en-US" altLang="en-US" sz="1846" b="1" dirty="0">
                <a:latin typeface="Calibri" panose="020F0502020204030204" pitchFamily="34" charset="0"/>
                <a:cs typeface="Times New Roman" panose="02020603050405020304" pitchFamily="18" charset="0"/>
              </a:rPr>
              <a:t>c</a:t>
            </a:r>
            <a:endParaRPr lang="en-US" altLang="en-US" sz="1846" dirty="0">
              <a:latin typeface="Calibri" panose="020F0502020204030204" pitchFamily="34" charset="0"/>
              <a:cs typeface="Times New Roman" panose="02020603050405020304" pitchFamily="18" charset="0"/>
            </a:endParaRPr>
          </a:p>
        </p:txBody>
      </p:sp>
      <p:sp>
        <p:nvSpPr>
          <p:cNvPr id="36884" name="Slide Number Placeholder 1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763E4151-0C8F-4075-A68E-6E9ACC08FE7D}" type="slidenum">
              <a:rPr lang="en-US" altLang="en-US" sz="1477">
                <a:solidFill>
                  <a:srgbClr val="FFFFFF"/>
                </a:solidFill>
              </a:rPr>
              <a:pPr eaLnBrk="1" hangingPunct="1">
                <a:spcBef>
                  <a:spcPct val="0"/>
                </a:spcBef>
                <a:buClrTx/>
                <a:buSzTx/>
                <a:buFontTx/>
                <a:buNone/>
              </a:pPr>
              <a:t>56</a:t>
            </a:fld>
            <a:endParaRPr lang="en-US" altLang="en-US" sz="1477">
              <a:solidFill>
                <a:srgbClr val="FFFFFF"/>
              </a:solidFill>
            </a:endParaRPr>
          </a:p>
        </p:txBody>
      </p:sp>
      <p:graphicFrame>
        <p:nvGraphicFramePr>
          <p:cNvPr id="22" name="Diagram 21"/>
          <p:cNvGraphicFramePr/>
          <p:nvPr/>
        </p:nvGraphicFramePr>
        <p:xfrm>
          <a:off x="5354516" y="3991708"/>
          <a:ext cx="2954215" cy="237134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3" name="Text Box 19"/>
          <p:cNvSpPr txBox="1">
            <a:spLocks noChangeArrowheads="1"/>
          </p:cNvSpPr>
          <p:nvPr/>
        </p:nvSpPr>
        <p:spPr bwMode="auto">
          <a:xfrm>
            <a:off x="646613" y="3064415"/>
            <a:ext cx="3081326" cy="355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spcBef>
                <a:spcPct val="0"/>
              </a:spcBef>
              <a:buClrTx/>
              <a:buSzTx/>
              <a:buNone/>
            </a:pPr>
            <a:r>
              <a:rPr lang="en-US" altLang="de-DE" sz="1662" b="1" i="1" dirty="0">
                <a:latin typeface="+mn-lt"/>
                <a:cs typeface="Times New Roman" pitchFamily="18" charset="0"/>
              </a:rPr>
              <a:t>Activity On Arrow (AOA)</a:t>
            </a:r>
            <a:endParaRPr lang="en-US" altLang="en-US" sz="1662" dirty="0">
              <a:latin typeface="+mj-lt"/>
            </a:endParaRPr>
          </a:p>
        </p:txBody>
      </p:sp>
      <p:sp>
        <p:nvSpPr>
          <p:cNvPr id="25" name="Text Box 19"/>
          <p:cNvSpPr txBox="1">
            <a:spLocks noChangeArrowheads="1"/>
          </p:cNvSpPr>
          <p:nvPr/>
        </p:nvSpPr>
        <p:spPr bwMode="auto">
          <a:xfrm>
            <a:off x="646613" y="4972447"/>
            <a:ext cx="3081326" cy="355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spcBef>
                <a:spcPct val="0"/>
              </a:spcBef>
              <a:buClrTx/>
              <a:buSzTx/>
              <a:buNone/>
            </a:pPr>
            <a:r>
              <a:rPr lang="en-US" altLang="de-DE" sz="1662" b="1" i="1" dirty="0">
                <a:latin typeface="+mn-lt"/>
                <a:cs typeface="Times New Roman" pitchFamily="18" charset="0"/>
              </a:rPr>
              <a:t>Activity On Node (AON)</a:t>
            </a:r>
            <a:endParaRPr lang="en-US" altLang="en-US" sz="1662" dirty="0">
              <a:latin typeface="+mj-lt"/>
            </a:endParaRPr>
          </a:p>
        </p:txBody>
      </p:sp>
      <p:sp>
        <p:nvSpPr>
          <p:cNvPr id="29" name="TextBox 28"/>
          <p:cNvSpPr txBox="1"/>
          <p:nvPr/>
        </p:nvSpPr>
        <p:spPr>
          <a:xfrm>
            <a:off x="152400" y="1427285"/>
            <a:ext cx="8839200" cy="870294"/>
          </a:xfrm>
          <a:prstGeom prst="rect">
            <a:avLst/>
          </a:prstGeom>
          <a:noFill/>
        </p:spPr>
        <p:txBody>
          <a:bodyPr lIns="116197" tIns="58098" rIns="116197" bIns="58098">
            <a:spAutoFit/>
          </a:bodyPr>
          <a:lstStyle/>
          <a:p>
            <a:pPr marL="495181" lvl="1">
              <a:defRPr/>
            </a:pPr>
            <a:r>
              <a:rPr lang="en-US" altLang="en-US" sz="2585" b="1" dirty="0">
                <a:latin typeface="Calibri" panose="020F0502020204030204" pitchFamily="34" charset="0"/>
              </a:rPr>
              <a:t>Types of Networks</a:t>
            </a:r>
            <a:r>
              <a:rPr lang="en-US" sz="2585" b="1" dirty="0">
                <a:latin typeface="Calibri" panose="020F0502020204030204" pitchFamily="34" charset="0"/>
              </a:rPr>
              <a:t>: </a:t>
            </a:r>
            <a:r>
              <a:rPr lang="en-US" sz="1846" b="1" dirty="0">
                <a:latin typeface="Calibri" panose="020F0502020204030204" pitchFamily="34" charset="0"/>
              </a:rPr>
              <a:t>(Cont.)</a:t>
            </a:r>
            <a:r>
              <a:rPr lang="en-US" sz="2585" b="1" dirty="0">
                <a:latin typeface="Calibri" panose="020F0502020204030204" pitchFamily="34" charset="0"/>
              </a:rPr>
              <a:t>     </a:t>
            </a:r>
          </a:p>
          <a:p>
            <a:pPr marL="495181" lvl="1">
              <a:defRPr/>
            </a:pPr>
            <a:endParaRPr lang="en-US" sz="646" b="1" u="sng" dirty="0">
              <a:solidFill>
                <a:srgbClr val="292934"/>
              </a:solidFill>
              <a:latin typeface="Calibri" panose="020F0502020204030204" pitchFamily="34" charset="0"/>
            </a:endParaRPr>
          </a:p>
          <a:p>
            <a:pPr marL="798869" lvl="1" indent="-217873">
              <a:buFont typeface="Arial" panose="020B0604020202020204" pitchFamily="34" charset="0"/>
              <a:buChar char="•"/>
              <a:defRPr/>
            </a:pPr>
            <a:endParaRPr lang="en-US" sz="1662" dirty="0">
              <a:solidFill>
                <a:srgbClr val="292934"/>
              </a:solidFill>
              <a:latin typeface="Calibri" panose="020F0502020204030204" pitchFamily="34" charset="0"/>
            </a:endParaRPr>
          </a:p>
        </p:txBody>
      </p:sp>
      <p:sp>
        <p:nvSpPr>
          <p:cNvPr id="13" name="Text Box 2">
            <a:extLst>
              <a:ext uri="{FF2B5EF4-FFF2-40B4-BE49-F238E27FC236}">
                <a16:creationId xmlns:a16="http://schemas.microsoft.com/office/drawing/2014/main" id="{DCC2CE55-AC55-4B88-90A0-407D597D64B1}"/>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18030644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2471"/>
                                        </p:tgtEl>
                                        <p:attrNameLst>
                                          <p:attrName>style.visibility</p:attrName>
                                        </p:attrNameLst>
                                      </p:cBhvr>
                                      <p:to>
                                        <p:strVal val="visible"/>
                                      </p:to>
                                    </p:set>
                                    <p:anim calcmode="lin" valueType="num">
                                      <p:cBhvr additive="base">
                                        <p:cTn id="7" dur="500" fill="hold"/>
                                        <p:tgtEl>
                                          <p:spTgt spid="62471"/>
                                        </p:tgtEl>
                                        <p:attrNameLst>
                                          <p:attrName>ppt_x</p:attrName>
                                        </p:attrNameLst>
                                      </p:cBhvr>
                                      <p:tavLst>
                                        <p:tav tm="0">
                                          <p:val>
                                            <p:strVal val="0-#ppt_w/2"/>
                                          </p:val>
                                        </p:tav>
                                        <p:tav tm="100000">
                                          <p:val>
                                            <p:strVal val="#ppt_x"/>
                                          </p:val>
                                        </p:tav>
                                      </p:tavLst>
                                    </p:anim>
                                    <p:anim calcmode="lin" valueType="num">
                                      <p:cBhvr additive="base">
                                        <p:cTn id="8" dur="500" fill="hold"/>
                                        <p:tgtEl>
                                          <p:spTgt spid="6247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2479"/>
                                        </p:tgtEl>
                                        <p:attrNameLst>
                                          <p:attrName>style.visibility</p:attrName>
                                        </p:attrNameLst>
                                      </p:cBhvr>
                                      <p:to>
                                        <p:strVal val="visible"/>
                                      </p:to>
                                    </p:set>
                                    <p:anim calcmode="lin" valueType="num">
                                      <p:cBhvr additive="base">
                                        <p:cTn id="12" dur="500" fill="hold"/>
                                        <p:tgtEl>
                                          <p:spTgt spid="62479"/>
                                        </p:tgtEl>
                                        <p:attrNameLst>
                                          <p:attrName>ppt_x</p:attrName>
                                        </p:attrNameLst>
                                      </p:cBhvr>
                                      <p:tavLst>
                                        <p:tav tm="0">
                                          <p:val>
                                            <p:strVal val="0-#ppt_w/2"/>
                                          </p:val>
                                        </p:tav>
                                        <p:tav tm="100000">
                                          <p:val>
                                            <p:strVal val="#ppt_x"/>
                                          </p:val>
                                        </p:tav>
                                      </p:tavLst>
                                    </p:anim>
                                    <p:anim calcmode="lin" valueType="num">
                                      <p:cBhvr additive="base">
                                        <p:cTn id="13" dur="500" fill="hold"/>
                                        <p:tgtEl>
                                          <p:spTgt spid="6247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2472"/>
                                        </p:tgtEl>
                                        <p:attrNameLst>
                                          <p:attrName>style.visibility</p:attrName>
                                        </p:attrNameLst>
                                      </p:cBhvr>
                                      <p:to>
                                        <p:strVal val="visible"/>
                                      </p:to>
                                    </p:set>
                                    <p:anim calcmode="lin" valueType="num">
                                      <p:cBhvr additive="base">
                                        <p:cTn id="17" dur="500" fill="hold"/>
                                        <p:tgtEl>
                                          <p:spTgt spid="62472"/>
                                        </p:tgtEl>
                                        <p:attrNameLst>
                                          <p:attrName>ppt_x</p:attrName>
                                        </p:attrNameLst>
                                      </p:cBhvr>
                                      <p:tavLst>
                                        <p:tav tm="0">
                                          <p:val>
                                            <p:strVal val="0-#ppt_w/2"/>
                                          </p:val>
                                        </p:tav>
                                        <p:tav tm="100000">
                                          <p:val>
                                            <p:strVal val="#ppt_x"/>
                                          </p:val>
                                        </p:tav>
                                      </p:tavLst>
                                    </p:anim>
                                    <p:anim calcmode="lin" valueType="num">
                                      <p:cBhvr additive="base">
                                        <p:cTn id="18" dur="500" fill="hold"/>
                                        <p:tgtEl>
                                          <p:spTgt spid="624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autoUpdateAnimBg="0"/>
      <p:bldP spid="62472" grpId="0" autoUpdateAnimBg="0"/>
      <p:bldP spid="62479"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84" name="Slide Number Placeholder 1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763E4151-0C8F-4075-A68E-6E9ACC08FE7D}" type="slidenum">
              <a:rPr lang="en-US" altLang="en-US" sz="1477">
                <a:solidFill>
                  <a:srgbClr val="FFFFFF"/>
                </a:solidFill>
              </a:rPr>
              <a:pPr eaLnBrk="1" hangingPunct="1">
                <a:spcBef>
                  <a:spcPct val="0"/>
                </a:spcBef>
                <a:buClrTx/>
                <a:buSzTx/>
                <a:buFontTx/>
                <a:buNone/>
              </a:pPr>
              <a:t>57</a:t>
            </a:fld>
            <a:endParaRPr lang="en-US" altLang="en-US" sz="1477">
              <a:solidFill>
                <a:srgbClr val="FFFFFF"/>
              </a:solidFill>
            </a:endParaRPr>
          </a:p>
        </p:txBody>
      </p:sp>
      <p:sp>
        <p:nvSpPr>
          <p:cNvPr id="4" name="Oval 3"/>
          <p:cNvSpPr/>
          <p:nvPr/>
        </p:nvSpPr>
        <p:spPr>
          <a:xfrm>
            <a:off x="1758462" y="3963572"/>
            <a:ext cx="590843" cy="59084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62" dirty="0"/>
              <a:t>A</a:t>
            </a:r>
          </a:p>
        </p:txBody>
      </p:sp>
      <p:sp>
        <p:nvSpPr>
          <p:cNvPr id="16" name="Oval 15"/>
          <p:cNvSpPr/>
          <p:nvPr/>
        </p:nvSpPr>
        <p:spPr>
          <a:xfrm>
            <a:off x="4220308" y="3128889"/>
            <a:ext cx="590843" cy="59084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62" dirty="0"/>
              <a:t>B</a:t>
            </a:r>
          </a:p>
        </p:txBody>
      </p:sp>
      <p:sp>
        <p:nvSpPr>
          <p:cNvPr id="17" name="Oval 16"/>
          <p:cNvSpPr/>
          <p:nvPr/>
        </p:nvSpPr>
        <p:spPr>
          <a:xfrm>
            <a:off x="3235569" y="5229665"/>
            <a:ext cx="590843" cy="59084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62" dirty="0"/>
              <a:t>C</a:t>
            </a:r>
          </a:p>
        </p:txBody>
      </p:sp>
      <p:sp>
        <p:nvSpPr>
          <p:cNvPr id="18" name="Oval 17"/>
          <p:cNvSpPr/>
          <p:nvPr/>
        </p:nvSpPr>
        <p:spPr>
          <a:xfrm>
            <a:off x="5345723" y="5229665"/>
            <a:ext cx="590843" cy="59084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62" dirty="0"/>
              <a:t>D</a:t>
            </a:r>
          </a:p>
        </p:txBody>
      </p:sp>
      <p:sp>
        <p:nvSpPr>
          <p:cNvPr id="19" name="Oval 18"/>
          <p:cNvSpPr/>
          <p:nvPr/>
        </p:nvSpPr>
        <p:spPr>
          <a:xfrm>
            <a:off x="6682154" y="3963572"/>
            <a:ext cx="590843" cy="59084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62" dirty="0"/>
              <a:t>E</a:t>
            </a:r>
          </a:p>
        </p:txBody>
      </p:sp>
      <p:cxnSp>
        <p:nvCxnSpPr>
          <p:cNvPr id="6" name="Straight Arrow Connector 5"/>
          <p:cNvCxnSpPr>
            <a:stCxn id="4" idx="6"/>
            <a:endCxn id="16" idx="2"/>
          </p:cNvCxnSpPr>
          <p:nvPr/>
        </p:nvCxnSpPr>
        <p:spPr>
          <a:xfrm flipV="1">
            <a:off x="2349305" y="3424311"/>
            <a:ext cx="1871003" cy="83468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6" idx="6"/>
            <a:endCxn id="19" idx="2"/>
          </p:cNvCxnSpPr>
          <p:nvPr/>
        </p:nvCxnSpPr>
        <p:spPr>
          <a:xfrm>
            <a:off x="4811151" y="3424311"/>
            <a:ext cx="1871003" cy="83468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6"/>
            <a:endCxn id="17" idx="1"/>
          </p:cNvCxnSpPr>
          <p:nvPr/>
        </p:nvCxnSpPr>
        <p:spPr>
          <a:xfrm>
            <a:off x="2349305" y="4258994"/>
            <a:ext cx="972792" cy="105719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6"/>
            <a:endCxn id="18" idx="2"/>
          </p:cNvCxnSpPr>
          <p:nvPr/>
        </p:nvCxnSpPr>
        <p:spPr>
          <a:xfrm>
            <a:off x="3826412" y="5525086"/>
            <a:ext cx="1519311"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6"/>
            <a:endCxn id="19" idx="3"/>
          </p:cNvCxnSpPr>
          <p:nvPr/>
        </p:nvCxnSpPr>
        <p:spPr>
          <a:xfrm flipV="1">
            <a:off x="5936566" y="4467888"/>
            <a:ext cx="832115" cy="105719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978834" y="3465819"/>
            <a:ext cx="611945" cy="348109"/>
          </a:xfrm>
          <a:prstGeom prst="rect">
            <a:avLst/>
          </a:prstGeom>
          <a:noFill/>
        </p:spPr>
        <p:txBody>
          <a:bodyPr wrap="square" rtlCol="0">
            <a:spAutoFit/>
          </a:bodyPr>
          <a:lstStyle/>
          <a:p>
            <a:r>
              <a:rPr lang="en-US" sz="1662" dirty="0"/>
              <a:t>(3)</a:t>
            </a:r>
          </a:p>
        </p:txBody>
      </p:sp>
      <p:sp>
        <p:nvSpPr>
          <p:cNvPr id="46" name="TextBox 45"/>
          <p:cNvSpPr txBox="1"/>
          <p:nvPr/>
        </p:nvSpPr>
        <p:spPr>
          <a:xfrm>
            <a:off x="5630594" y="3500731"/>
            <a:ext cx="611945" cy="348109"/>
          </a:xfrm>
          <a:prstGeom prst="rect">
            <a:avLst/>
          </a:prstGeom>
          <a:noFill/>
        </p:spPr>
        <p:txBody>
          <a:bodyPr wrap="square" rtlCol="0">
            <a:spAutoFit/>
          </a:bodyPr>
          <a:lstStyle/>
          <a:p>
            <a:r>
              <a:rPr lang="en-US" sz="1662" dirty="0"/>
              <a:t>(5)</a:t>
            </a:r>
          </a:p>
        </p:txBody>
      </p:sp>
      <p:sp>
        <p:nvSpPr>
          <p:cNvPr id="47" name="TextBox 46"/>
          <p:cNvSpPr txBox="1"/>
          <p:nvPr/>
        </p:nvSpPr>
        <p:spPr>
          <a:xfrm>
            <a:off x="2813538" y="4541524"/>
            <a:ext cx="611945" cy="348109"/>
          </a:xfrm>
          <a:prstGeom prst="rect">
            <a:avLst/>
          </a:prstGeom>
          <a:noFill/>
        </p:spPr>
        <p:txBody>
          <a:bodyPr wrap="square" rtlCol="0">
            <a:spAutoFit/>
          </a:bodyPr>
          <a:lstStyle/>
          <a:p>
            <a:r>
              <a:rPr lang="en-US" sz="1662" dirty="0"/>
              <a:t>(4)</a:t>
            </a:r>
          </a:p>
        </p:txBody>
      </p:sp>
      <p:sp>
        <p:nvSpPr>
          <p:cNvPr id="48" name="TextBox 47"/>
          <p:cNvSpPr txBox="1"/>
          <p:nvPr/>
        </p:nvSpPr>
        <p:spPr>
          <a:xfrm>
            <a:off x="4280095" y="5145732"/>
            <a:ext cx="611945" cy="348109"/>
          </a:xfrm>
          <a:prstGeom prst="rect">
            <a:avLst/>
          </a:prstGeom>
          <a:noFill/>
        </p:spPr>
        <p:txBody>
          <a:bodyPr wrap="square" rtlCol="0">
            <a:spAutoFit/>
          </a:bodyPr>
          <a:lstStyle/>
          <a:p>
            <a:r>
              <a:rPr lang="en-US" sz="1662" dirty="0"/>
              <a:t>(7)</a:t>
            </a:r>
          </a:p>
        </p:txBody>
      </p:sp>
      <p:sp>
        <p:nvSpPr>
          <p:cNvPr id="49" name="TextBox 48"/>
          <p:cNvSpPr txBox="1"/>
          <p:nvPr/>
        </p:nvSpPr>
        <p:spPr>
          <a:xfrm>
            <a:off x="5936566" y="4704951"/>
            <a:ext cx="611945" cy="348109"/>
          </a:xfrm>
          <a:prstGeom prst="rect">
            <a:avLst/>
          </a:prstGeom>
          <a:noFill/>
        </p:spPr>
        <p:txBody>
          <a:bodyPr wrap="square" rtlCol="0">
            <a:spAutoFit/>
          </a:bodyPr>
          <a:lstStyle/>
          <a:p>
            <a:r>
              <a:rPr lang="en-US" sz="1662" dirty="0"/>
              <a:t>(2)</a:t>
            </a:r>
          </a:p>
        </p:txBody>
      </p:sp>
      <p:sp>
        <p:nvSpPr>
          <p:cNvPr id="20" name="Text Box 19"/>
          <p:cNvSpPr txBox="1">
            <a:spLocks noChangeArrowheads="1"/>
          </p:cNvSpPr>
          <p:nvPr/>
        </p:nvSpPr>
        <p:spPr bwMode="auto">
          <a:xfrm>
            <a:off x="597066" y="1459523"/>
            <a:ext cx="7480134" cy="38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spcBef>
                <a:spcPct val="0"/>
              </a:spcBef>
              <a:buClrTx/>
              <a:buSzTx/>
              <a:buNone/>
            </a:pPr>
            <a:r>
              <a:rPr lang="en-US" altLang="de-DE" sz="1846" b="1" i="1" dirty="0">
                <a:latin typeface="+mn-lt"/>
                <a:cs typeface="Times New Roman" pitchFamily="18" charset="0"/>
              </a:rPr>
              <a:t>Example: </a:t>
            </a:r>
            <a:r>
              <a:rPr lang="en-US" altLang="de-DE" sz="1846" b="1" i="1" dirty="0">
                <a:solidFill>
                  <a:srgbClr val="00B0F0"/>
                </a:solidFill>
                <a:latin typeface="+mn-lt"/>
                <a:cs typeface="Times New Roman" pitchFamily="18" charset="0"/>
              </a:rPr>
              <a:t>How many paths are in the following simple Project?</a:t>
            </a:r>
            <a:endParaRPr lang="en-US" altLang="en-US" sz="1846" dirty="0">
              <a:latin typeface="+mj-lt"/>
            </a:endParaRPr>
          </a:p>
        </p:txBody>
      </p:sp>
      <p:sp>
        <p:nvSpPr>
          <p:cNvPr id="21" name="Text Box 19"/>
          <p:cNvSpPr txBox="1">
            <a:spLocks noChangeArrowheads="1"/>
          </p:cNvSpPr>
          <p:nvPr/>
        </p:nvSpPr>
        <p:spPr bwMode="auto">
          <a:xfrm>
            <a:off x="626374" y="1838795"/>
            <a:ext cx="7421518" cy="38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spcBef>
                <a:spcPct val="0"/>
              </a:spcBef>
              <a:buClrTx/>
              <a:buSzTx/>
              <a:buNone/>
            </a:pPr>
            <a:r>
              <a:rPr lang="en-US" altLang="de-DE" sz="1846" b="1" i="1" dirty="0">
                <a:latin typeface="+mn-lt"/>
                <a:cs typeface="Times New Roman" pitchFamily="18" charset="0"/>
              </a:rPr>
              <a:t>                 </a:t>
            </a:r>
            <a:r>
              <a:rPr lang="en-US" altLang="de-DE" sz="1846" b="1" i="1" dirty="0">
                <a:solidFill>
                  <a:srgbClr val="00B0F0"/>
                </a:solidFill>
                <a:latin typeface="+mn-lt"/>
                <a:cs typeface="Times New Roman" pitchFamily="18" charset="0"/>
              </a:rPr>
              <a:t>What is the Critical Path of the following simple Project?</a:t>
            </a:r>
            <a:endParaRPr lang="en-US" altLang="en-US" sz="1846" dirty="0">
              <a:latin typeface="+mj-lt"/>
            </a:endParaRPr>
          </a:p>
        </p:txBody>
      </p:sp>
      <p:sp>
        <p:nvSpPr>
          <p:cNvPr id="22" name="Text Box 19"/>
          <p:cNvSpPr txBox="1">
            <a:spLocks noChangeArrowheads="1"/>
          </p:cNvSpPr>
          <p:nvPr/>
        </p:nvSpPr>
        <p:spPr bwMode="auto">
          <a:xfrm>
            <a:off x="597066" y="2200838"/>
            <a:ext cx="7280842" cy="38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spcBef>
                <a:spcPct val="0"/>
              </a:spcBef>
              <a:buClrTx/>
              <a:buSzTx/>
              <a:buNone/>
            </a:pPr>
            <a:r>
              <a:rPr lang="en-US" altLang="de-DE" sz="1846" b="1" i="1" dirty="0">
                <a:solidFill>
                  <a:srgbClr val="00B0F0"/>
                </a:solidFill>
                <a:latin typeface="+mn-lt"/>
                <a:cs typeface="Times New Roman" pitchFamily="18" charset="0"/>
              </a:rPr>
              <a:t>                 What is the Duration of the following simple Project?</a:t>
            </a:r>
            <a:endParaRPr lang="en-US" altLang="en-US" sz="1846" dirty="0">
              <a:latin typeface="+mj-lt"/>
            </a:endParaRPr>
          </a:p>
        </p:txBody>
      </p:sp>
      <p:sp>
        <p:nvSpPr>
          <p:cNvPr id="23" name="Text Box 2">
            <a:extLst>
              <a:ext uri="{FF2B5EF4-FFF2-40B4-BE49-F238E27FC236}">
                <a16:creationId xmlns:a16="http://schemas.microsoft.com/office/drawing/2014/main" id="{6A42B4CD-3C49-4B01-8092-3B193289E8FD}"/>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2189334856"/>
      </p:ext>
    </p:extLst>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84" name="Slide Number Placeholder 1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763E4151-0C8F-4075-A68E-6E9ACC08FE7D}" type="slidenum">
              <a:rPr lang="en-US" altLang="en-US" sz="1477">
                <a:solidFill>
                  <a:srgbClr val="FFFFFF"/>
                </a:solidFill>
              </a:rPr>
              <a:pPr eaLnBrk="1" hangingPunct="1">
                <a:spcBef>
                  <a:spcPct val="0"/>
                </a:spcBef>
                <a:buClrTx/>
                <a:buSzTx/>
                <a:buFontTx/>
                <a:buNone/>
              </a:pPr>
              <a:t>58</a:t>
            </a:fld>
            <a:endParaRPr lang="en-US" altLang="en-US" sz="1477">
              <a:solidFill>
                <a:srgbClr val="FFFFFF"/>
              </a:solidFill>
            </a:endParaRPr>
          </a:p>
        </p:txBody>
      </p:sp>
      <p:sp>
        <p:nvSpPr>
          <p:cNvPr id="4" name="Oval 3"/>
          <p:cNvSpPr/>
          <p:nvPr/>
        </p:nvSpPr>
        <p:spPr>
          <a:xfrm>
            <a:off x="1758462" y="3963572"/>
            <a:ext cx="590843" cy="59084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62" dirty="0"/>
              <a:t>A</a:t>
            </a:r>
          </a:p>
        </p:txBody>
      </p:sp>
      <p:sp>
        <p:nvSpPr>
          <p:cNvPr id="16" name="Oval 15"/>
          <p:cNvSpPr/>
          <p:nvPr/>
        </p:nvSpPr>
        <p:spPr>
          <a:xfrm>
            <a:off x="4220308" y="3128889"/>
            <a:ext cx="590843" cy="59084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62" dirty="0"/>
              <a:t>B</a:t>
            </a:r>
          </a:p>
        </p:txBody>
      </p:sp>
      <p:sp>
        <p:nvSpPr>
          <p:cNvPr id="17" name="Oval 16"/>
          <p:cNvSpPr/>
          <p:nvPr/>
        </p:nvSpPr>
        <p:spPr>
          <a:xfrm>
            <a:off x="3235569" y="5229665"/>
            <a:ext cx="590843" cy="59084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62" dirty="0"/>
              <a:t>C</a:t>
            </a:r>
          </a:p>
        </p:txBody>
      </p:sp>
      <p:sp>
        <p:nvSpPr>
          <p:cNvPr id="18" name="Oval 17"/>
          <p:cNvSpPr/>
          <p:nvPr/>
        </p:nvSpPr>
        <p:spPr>
          <a:xfrm>
            <a:off x="5345723" y="5229665"/>
            <a:ext cx="590843" cy="59084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62" dirty="0"/>
              <a:t>D</a:t>
            </a:r>
          </a:p>
        </p:txBody>
      </p:sp>
      <p:sp>
        <p:nvSpPr>
          <p:cNvPr id="19" name="Oval 18"/>
          <p:cNvSpPr/>
          <p:nvPr/>
        </p:nvSpPr>
        <p:spPr>
          <a:xfrm>
            <a:off x="6682154" y="3963572"/>
            <a:ext cx="590843" cy="59084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62" dirty="0"/>
              <a:t>E</a:t>
            </a:r>
          </a:p>
        </p:txBody>
      </p:sp>
      <p:cxnSp>
        <p:nvCxnSpPr>
          <p:cNvPr id="6" name="Straight Arrow Connector 5"/>
          <p:cNvCxnSpPr>
            <a:stCxn id="4" idx="6"/>
            <a:endCxn id="16" idx="2"/>
          </p:cNvCxnSpPr>
          <p:nvPr/>
        </p:nvCxnSpPr>
        <p:spPr>
          <a:xfrm flipV="1">
            <a:off x="2349305" y="3424311"/>
            <a:ext cx="1871003" cy="8346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a:stCxn id="16" idx="6"/>
            <a:endCxn id="19" idx="2"/>
          </p:cNvCxnSpPr>
          <p:nvPr/>
        </p:nvCxnSpPr>
        <p:spPr>
          <a:xfrm>
            <a:off x="4811151" y="3424311"/>
            <a:ext cx="1871003" cy="8346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stCxn id="4" idx="6"/>
            <a:endCxn id="17" idx="1"/>
          </p:cNvCxnSpPr>
          <p:nvPr/>
        </p:nvCxnSpPr>
        <p:spPr>
          <a:xfrm>
            <a:off x="2349305" y="4258994"/>
            <a:ext cx="972792" cy="105719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6"/>
            <a:endCxn id="18" idx="2"/>
          </p:cNvCxnSpPr>
          <p:nvPr/>
        </p:nvCxnSpPr>
        <p:spPr>
          <a:xfrm>
            <a:off x="3826412" y="5525086"/>
            <a:ext cx="1519311"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6"/>
            <a:endCxn id="19" idx="3"/>
          </p:cNvCxnSpPr>
          <p:nvPr/>
        </p:nvCxnSpPr>
        <p:spPr>
          <a:xfrm flipV="1">
            <a:off x="5936566" y="4467888"/>
            <a:ext cx="832115" cy="105719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978834" y="3465819"/>
            <a:ext cx="611945" cy="348109"/>
          </a:xfrm>
          <a:prstGeom prst="rect">
            <a:avLst/>
          </a:prstGeom>
          <a:noFill/>
        </p:spPr>
        <p:txBody>
          <a:bodyPr wrap="square" rtlCol="0">
            <a:spAutoFit/>
          </a:bodyPr>
          <a:lstStyle/>
          <a:p>
            <a:r>
              <a:rPr lang="en-US" sz="1662" dirty="0"/>
              <a:t>(3)</a:t>
            </a:r>
          </a:p>
        </p:txBody>
      </p:sp>
      <p:sp>
        <p:nvSpPr>
          <p:cNvPr id="46" name="TextBox 45"/>
          <p:cNvSpPr txBox="1"/>
          <p:nvPr/>
        </p:nvSpPr>
        <p:spPr>
          <a:xfrm>
            <a:off x="5630594" y="3500731"/>
            <a:ext cx="611945" cy="348109"/>
          </a:xfrm>
          <a:prstGeom prst="rect">
            <a:avLst/>
          </a:prstGeom>
          <a:noFill/>
        </p:spPr>
        <p:txBody>
          <a:bodyPr wrap="square" rtlCol="0">
            <a:spAutoFit/>
          </a:bodyPr>
          <a:lstStyle/>
          <a:p>
            <a:r>
              <a:rPr lang="en-US" sz="1662" dirty="0"/>
              <a:t>(5)</a:t>
            </a:r>
          </a:p>
        </p:txBody>
      </p:sp>
      <p:sp>
        <p:nvSpPr>
          <p:cNvPr id="47" name="TextBox 46"/>
          <p:cNvSpPr txBox="1"/>
          <p:nvPr/>
        </p:nvSpPr>
        <p:spPr>
          <a:xfrm>
            <a:off x="2813538" y="4541524"/>
            <a:ext cx="611945" cy="348109"/>
          </a:xfrm>
          <a:prstGeom prst="rect">
            <a:avLst/>
          </a:prstGeom>
          <a:noFill/>
        </p:spPr>
        <p:txBody>
          <a:bodyPr wrap="square" rtlCol="0">
            <a:spAutoFit/>
          </a:bodyPr>
          <a:lstStyle/>
          <a:p>
            <a:r>
              <a:rPr lang="en-US" sz="1662" dirty="0"/>
              <a:t>(4)</a:t>
            </a:r>
          </a:p>
        </p:txBody>
      </p:sp>
      <p:sp>
        <p:nvSpPr>
          <p:cNvPr id="48" name="TextBox 47"/>
          <p:cNvSpPr txBox="1"/>
          <p:nvPr/>
        </p:nvSpPr>
        <p:spPr>
          <a:xfrm>
            <a:off x="4280095" y="5145732"/>
            <a:ext cx="611945" cy="348109"/>
          </a:xfrm>
          <a:prstGeom prst="rect">
            <a:avLst/>
          </a:prstGeom>
          <a:noFill/>
        </p:spPr>
        <p:txBody>
          <a:bodyPr wrap="square" rtlCol="0">
            <a:spAutoFit/>
          </a:bodyPr>
          <a:lstStyle/>
          <a:p>
            <a:r>
              <a:rPr lang="en-US" sz="1662" dirty="0"/>
              <a:t>(7)</a:t>
            </a:r>
          </a:p>
        </p:txBody>
      </p:sp>
      <p:sp>
        <p:nvSpPr>
          <p:cNvPr id="49" name="TextBox 48"/>
          <p:cNvSpPr txBox="1"/>
          <p:nvPr/>
        </p:nvSpPr>
        <p:spPr>
          <a:xfrm>
            <a:off x="5936566" y="4704951"/>
            <a:ext cx="611945" cy="348109"/>
          </a:xfrm>
          <a:prstGeom prst="rect">
            <a:avLst/>
          </a:prstGeom>
          <a:noFill/>
        </p:spPr>
        <p:txBody>
          <a:bodyPr wrap="square" rtlCol="0">
            <a:spAutoFit/>
          </a:bodyPr>
          <a:lstStyle/>
          <a:p>
            <a:r>
              <a:rPr lang="en-US" sz="1662" dirty="0"/>
              <a:t>(2)</a:t>
            </a:r>
          </a:p>
        </p:txBody>
      </p:sp>
      <p:sp>
        <p:nvSpPr>
          <p:cNvPr id="7" name="Arc 6"/>
          <p:cNvSpPr/>
          <p:nvPr/>
        </p:nvSpPr>
        <p:spPr>
          <a:xfrm rot="19053875">
            <a:off x="3841549" y="3925232"/>
            <a:ext cx="1429250" cy="1475380"/>
          </a:xfrm>
          <a:prstGeom prst="arc">
            <a:avLst/>
          </a:prstGeom>
          <a:ln w="444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62" dirty="0"/>
          </a:p>
        </p:txBody>
      </p:sp>
      <p:sp>
        <p:nvSpPr>
          <p:cNvPr id="8" name="TextBox 7"/>
          <p:cNvSpPr txBox="1"/>
          <p:nvPr/>
        </p:nvSpPr>
        <p:spPr>
          <a:xfrm>
            <a:off x="4009292" y="4184190"/>
            <a:ext cx="1572066" cy="603883"/>
          </a:xfrm>
          <a:prstGeom prst="rect">
            <a:avLst/>
          </a:prstGeom>
          <a:noFill/>
        </p:spPr>
        <p:txBody>
          <a:bodyPr wrap="square" rtlCol="0">
            <a:spAutoFit/>
          </a:bodyPr>
          <a:lstStyle/>
          <a:p>
            <a:r>
              <a:rPr lang="en-US" sz="1662" dirty="0"/>
              <a:t>Path 1</a:t>
            </a:r>
          </a:p>
          <a:p>
            <a:r>
              <a:rPr lang="en-US" sz="1662" dirty="0"/>
              <a:t>Duration = 8</a:t>
            </a:r>
          </a:p>
        </p:txBody>
      </p:sp>
      <p:sp>
        <p:nvSpPr>
          <p:cNvPr id="24" name="Text Box 19">
            <a:extLst>
              <a:ext uri="{FF2B5EF4-FFF2-40B4-BE49-F238E27FC236}">
                <a16:creationId xmlns:a16="http://schemas.microsoft.com/office/drawing/2014/main" id="{048A8BB8-4B1C-470D-AEA5-F1CE3ED7AC4E}"/>
              </a:ext>
            </a:extLst>
          </p:cNvPr>
          <p:cNvSpPr txBox="1">
            <a:spLocks noChangeArrowheads="1"/>
          </p:cNvSpPr>
          <p:nvPr/>
        </p:nvSpPr>
        <p:spPr bwMode="auto">
          <a:xfrm>
            <a:off x="597066" y="1459523"/>
            <a:ext cx="7480134" cy="38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spcBef>
                <a:spcPct val="0"/>
              </a:spcBef>
              <a:buClrTx/>
              <a:buSzTx/>
              <a:buNone/>
            </a:pPr>
            <a:r>
              <a:rPr lang="en-US" altLang="de-DE" sz="1846" b="1" i="1" dirty="0">
                <a:latin typeface="+mn-lt"/>
                <a:cs typeface="Times New Roman" pitchFamily="18" charset="0"/>
              </a:rPr>
              <a:t>Example: </a:t>
            </a:r>
            <a:r>
              <a:rPr lang="en-US" altLang="de-DE" sz="1846" b="1" i="1" dirty="0">
                <a:solidFill>
                  <a:srgbClr val="00B0F0"/>
                </a:solidFill>
                <a:latin typeface="+mn-lt"/>
                <a:cs typeface="Times New Roman" pitchFamily="18" charset="0"/>
              </a:rPr>
              <a:t>How many paths are in the following simple Project?</a:t>
            </a:r>
            <a:endParaRPr lang="en-US" altLang="en-US" sz="1846" dirty="0">
              <a:latin typeface="+mj-lt"/>
            </a:endParaRPr>
          </a:p>
        </p:txBody>
      </p:sp>
      <p:sp>
        <p:nvSpPr>
          <p:cNvPr id="25" name="Text Box 19">
            <a:extLst>
              <a:ext uri="{FF2B5EF4-FFF2-40B4-BE49-F238E27FC236}">
                <a16:creationId xmlns:a16="http://schemas.microsoft.com/office/drawing/2014/main" id="{149F5385-6F63-4984-AF4B-D3CF63D61F2A}"/>
              </a:ext>
            </a:extLst>
          </p:cNvPr>
          <p:cNvSpPr txBox="1">
            <a:spLocks noChangeArrowheads="1"/>
          </p:cNvSpPr>
          <p:nvPr/>
        </p:nvSpPr>
        <p:spPr bwMode="auto">
          <a:xfrm>
            <a:off x="626374" y="1838795"/>
            <a:ext cx="7421518" cy="38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spcBef>
                <a:spcPct val="0"/>
              </a:spcBef>
              <a:buClrTx/>
              <a:buSzTx/>
              <a:buNone/>
            </a:pPr>
            <a:r>
              <a:rPr lang="en-US" altLang="de-DE" sz="1846" b="1" i="1" dirty="0">
                <a:solidFill>
                  <a:schemeClr val="accent4">
                    <a:lumMod val="20000"/>
                    <a:lumOff val="80000"/>
                  </a:schemeClr>
                </a:solidFill>
                <a:latin typeface="+mn-lt"/>
                <a:cs typeface="Times New Roman" pitchFamily="18" charset="0"/>
              </a:rPr>
              <a:t>                 What is the Critical Path of the following simple Project?</a:t>
            </a:r>
            <a:endParaRPr lang="en-US" altLang="en-US" sz="1846" dirty="0">
              <a:solidFill>
                <a:schemeClr val="accent4">
                  <a:lumMod val="20000"/>
                  <a:lumOff val="80000"/>
                </a:schemeClr>
              </a:solidFill>
              <a:latin typeface="+mj-lt"/>
            </a:endParaRPr>
          </a:p>
        </p:txBody>
      </p:sp>
      <p:sp>
        <p:nvSpPr>
          <p:cNvPr id="27" name="Text Box 19">
            <a:extLst>
              <a:ext uri="{FF2B5EF4-FFF2-40B4-BE49-F238E27FC236}">
                <a16:creationId xmlns:a16="http://schemas.microsoft.com/office/drawing/2014/main" id="{E89EF4CA-2964-48A9-83D4-ECDB1DE96092}"/>
              </a:ext>
            </a:extLst>
          </p:cNvPr>
          <p:cNvSpPr txBox="1">
            <a:spLocks noChangeArrowheads="1"/>
          </p:cNvSpPr>
          <p:nvPr/>
        </p:nvSpPr>
        <p:spPr bwMode="auto">
          <a:xfrm>
            <a:off x="597066" y="2200838"/>
            <a:ext cx="7280842" cy="38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spcBef>
                <a:spcPct val="0"/>
              </a:spcBef>
              <a:buClrTx/>
              <a:buSzTx/>
              <a:buNone/>
            </a:pPr>
            <a:r>
              <a:rPr lang="en-US" altLang="de-DE" sz="1846" b="1" i="1" dirty="0">
                <a:solidFill>
                  <a:schemeClr val="accent4">
                    <a:lumMod val="20000"/>
                    <a:lumOff val="80000"/>
                  </a:schemeClr>
                </a:solidFill>
                <a:latin typeface="+mn-lt"/>
                <a:cs typeface="Times New Roman" pitchFamily="18" charset="0"/>
              </a:rPr>
              <a:t>                 What is the Duration of the following simple Project?</a:t>
            </a:r>
            <a:endParaRPr lang="en-US" altLang="en-US" sz="1846" dirty="0">
              <a:solidFill>
                <a:schemeClr val="accent4">
                  <a:lumMod val="20000"/>
                  <a:lumOff val="80000"/>
                </a:schemeClr>
              </a:solidFill>
              <a:latin typeface="+mj-lt"/>
            </a:endParaRPr>
          </a:p>
        </p:txBody>
      </p:sp>
      <p:sp>
        <p:nvSpPr>
          <p:cNvPr id="28" name="Text Box 2">
            <a:extLst>
              <a:ext uri="{FF2B5EF4-FFF2-40B4-BE49-F238E27FC236}">
                <a16:creationId xmlns:a16="http://schemas.microsoft.com/office/drawing/2014/main" id="{BB921FE8-5296-4E6C-81E9-0F04097199ED}"/>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2293543718"/>
      </p:ext>
    </p:extLst>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84" name="Slide Number Placeholder 1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763E4151-0C8F-4075-A68E-6E9ACC08FE7D}" type="slidenum">
              <a:rPr lang="en-US" altLang="en-US" sz="1477">
                <a:solidFill>
                  <a:srgbClr val="FFFFFF"/>
                </a:solidFill>
              </a:rPr>
              <a:pPr eaLnBrk="1" hangingPunct="1">
                <a:spcBef>
                  <a:spcPct val="0"/>
                </a:spcBef>
                <a:buClrTx/>
                <a:buSzTx/>
                <a:buFontTx/>
                <a:buNone/>
              </a:pPr>
              <a:t>59</a:t>
            </a:fld>
            <a:endParaRPr lang="en-US" altLang="en-US" sz="1477">
              <a:solidFill>
                <a:srgbClr val="FFFFFF"/>
              </a:solidFill>
            </a:endParaRPr>
          </a:p>
        </p:txBody>
      </p:sp>
      <p:sp>
        <p:nvSpPr>
          <p:cNvPr id="4" name="Oval 3"/>
          <p:cNvSpPr/>
          <p:nvPr/>
        </p:nvSpPr>
        <p:spPr>
          <a:xfrm>
            <a:off x="1758462" y="3963572"/>
            <a:ext cx="590843" cy="59084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62" dirty="0"/>
              <a:t>A</a:t>
            </a:r>
          </a:p>
        </p:txBody>
      </p:sp>
      <p:sp>
        <p:nvSpPr>
          <p:cNvPr id="16" name="Oval 15"/>
          <p:cNvSpPr/>
          <p:nvPr/>
        </p:nvSpPr>
        <p:spPr>
          <a:xfrm>
            <a:off x="4220308" y="3128889"/>
            <a:ext cx="590843" cy="59084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62" dirty="0"/>
              <a:t>B</a:t>
            </a:r>
          </a:p>
        </p:txBody>
      </p:sp>
      <p:sp>
        <p:nvSpPr>
          <p:cNvPr id="17" name="Oval 16"/>
          <p:cNvSpPr/>
          <p:nvPr/>
        </p:nvSpPr>
        <p:spPr>
          <a:xfrm>
            <a:off x="3235569" y="5229665"/>
            <a:ext cx="590843" cy="59084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62" dirty="0"/>
              <a:t>C</a:t>
            </a:r>
          </a:p>
        </p:txBody>
      </p:sp>
      <p:sp>
        <p:nvSpPr>
          <p:cNvPr id="18" name="Oval 17"/>
          <p:cNvSpPr/>
          <p:nvPr/>
        </p:nvSpPr>
        <p:spPr>
          <a:xfrm>
            <a:off x="5345723" y="5229665"/>
            <a:ext cx="590843" cy="59084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62" dirty="0"/>
              <a:t>D</a:t>
            </a:r>
          </a:p>
        </p:txBody>
      </p:sp>
      <p:sp>
        <p:nvSpPr>
          <p:cNvPr id="19" name="Oval 18"/>
          <p:cNvSpPr/>
          <p:nvPr/>
        </p:nvSpPr>
        <p:spPr>
          <a:xfrm>
            <a:off x="6682154" y="3963572"/>
            <a:ext cx="590843" cy="59084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62" dirty="0"/>
              <a:t>E</a:t>
            </a:r>
          </a:p>
        </p:txBody>
      </p:sp>
      <p:cxnSp>
        <p:nvCxnSpPr>
          <p:cNvPr id="6" name="Straight Arrow Connector 5"/>
          <p:cNvCxnSpPr>
            <a:stCxn id="4" idx="6"/>
            <a:endCxn id="16" idx="2"/>
          </p:cNvCxnSpPr>
          <p:nvPr/>
        </p:nvCxnSpPr>
        <p:spPr>
          <a:xfrm flipV="1">
            <a:off x="2349305" y="3424311"/>
            <a:ext cx="1871003" cy="83468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6" idx="6"/>
            <a:endCxn id="19" idx="2"/>
          </p:cNvCxnSpPr>
          <p:nvPr/>
        </p:nvCxnSpPr>
        <p:spPr>
          <a:xfrm>
            <a:off x="4811151" y="3424311"/>
            <a:ext cx="1871003" cy="83468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6"/>
            <a:endCxn id="17" idx="1"/>
          </p:cNvCxnSpPr>
          <p:nvPr/>
        </p:nvCxnSpPr>
        <p:spPr>
          <a:xfrm>
            <a:off x="2349305" y="4258994"/>
            <a:ext cx="972792" cy="105719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a:stCxn id="17" idx="6"/>
            <a:endCxn id="18" idx="2"/>
          </p:cNvCxnSpPr>
          <p:nvPr/>
        </p:nvCxnSpPr>
        <p:spPr>
          <a:xfrm>
            <a:off x="3826412" y="5525086"/>
            <a:ext cx="1519311"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a:stCxn id="18" idx="6"/>
            <a:endCxn id="19" idx="3"/>
          </p:cNvCxnSpPr>
          <p:nvPr/>
        </p:nvCxnSpPr>
        <p:spPr>
          <a:xfrm flipV="1">
            <a:off x="5936566" y="4467888"/>
            <a:ext cx="832115" cy="105719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9" name="TextBox 38"/>
          <p:cNvSpPr txBox="1"/>
          <p:nvPr/>
        </p:nvSpPr>
        <p:spPr>
          <a:xfrm>
            <a:off x="2978834" y="3465819"/>
            <a:ext cx="611945" cy="348109"/>
          </a:xfrm>
          <a:prstGeom prst="rect">
            <a:avLst/>
          </a:prstGeom>
          <a:noFill/>
        </p:spPr>
        <p:txBody>
          <a:bodyPr wrap="square" rtlCol="0">
            <a:spAutoFit/>
          </a:bodyPr>
          <a:lstStyle/>
          <a:p>
            <a:r>
              <a:rPr lang="en-US" sz="1662" dirty="0"/>
              <a:t>(3)</a:t>
            </a:r>
          </a:p>
        </p:txBody>
      </p:sp>
      <p:sp>
        <p:nvSpPr>
          <p:cNvPr id="46" name="TextBox 45"/>
          <p:cNvSpPr txBox="1"/>
          <p:nvPr/>
        </p:nvSpPr>
        <p:spPr>
          <a:xfrm>
            <a:off x="5630594" y="3500731"/>
            <a:ext cx="611945" cy="348109"/>
          </a:xfrm>
          <a:prstGeom prst="rect">
            <a:avLst/>
          </a:prstGeom>
          <a:noFill/>
        </p:spPr>
        <p:txBody>
          <a:bodyPr wrap="square" rtlCol="0">
            <a:spAutoFit/>
          </a:bodyPr>
          <a:lstStyle/>
          <a:p>
            <a:r>
              <a:rPr lang="en-US" sz="1662" dirty="0"/>
              <a:t>(5)</a:t>
            </a:r>
          </a:p>
        </p:txBody>
      </p:sp>
      <p:sp>
        <p:nvSpPr>
          <p:cNvPr id="47" name="TextBox 46"/>
          <p:cNvSpPr txBox="1"/>
          <p:nvPr/>
        </p:nvSpPr>
        <p:spPr>
          <a:xfrm>
            <a:off x="2813538" y="4541524"/>
            <a:ext cx="611945" cy="348109"/>
          </a:xfrm>
          <a:prstGeom prst="rect">
            <a:avLst/>
          </a:prstGeom>
          <a:noFill/>
        </p:spPr>
        <p:txBody>
          <a:bodyPr wrap="square" rtlCol="0">
            <a:spAutoFit/>
          </a:bodyPr>
          <a:lstStyle/>
          <a:p>
            <a:r>
              <a:rPr lang="en-US" sz="1662" dirty="0"/>
              <a:t>(4)</a:t>
            </a:r>
          </a:p>
        </p:txBody>
      </p:sp>
      <p:sp>
        <p:nvSpPr>
          <p:cNvPr id="48" name="TextBox 47"/>
          <p:cNvSpPr txBox="1"/>
          <p:nvPr/>
        </p:nvSpPr>
        <p:spPr>
          <a:xfrm>
            <a:off x="4280095" y="5145732"/>
            <a:ext cx="611945" cy="348109"/>
          </a:xfrm>
          <a:prstGeom prst="rect">
            <a:avLst/>
          </a:prstGeom>
          <a:noFill/>
        </p:spPr>
        <p:txBody>
          <a:bodyPr wrap="square" rtlCol="0">
            <a:spAutoFit/>
          </a:bodyPr>
          <a:lstStyle/>
          <a:p>
            <a:r>
              <a:rPr lang="en-US" sz="1662" dirty="0"/>
              <a:t>(7)</a:t>
            </a:r>
          </a:p>
        </p:txBody>
      </p:sp>
      <p:sp>
        <p:nvSpPr>
          <p:cNvPr id="49" name="TextBox 48"/>
          <p:cNvSpPr txBox="1"/>
          <p:nvPr/>
        </p:nvSpPr>
        <p:spPr>
          <a:xfrm>
            <a:off x="5936566" y="4704951"/>
            <a:ext cx="611945" cy="348109"/>
          </a:xfrm>
          <a:prstGeom prst="rect">
            <a:avLst/>
          </a:prstGeom>
          <a:noFill/>
        </p:spPr>
        <p:txBody>
          <a:bodyPr wrap="square" rtlCol="0">
            <a:spAutoFit/>
          </a:bodyPr>
          <a:lstStyle/>
          <a:p>
            <a:r>
              <a:rPr lang="en-US" sz="1662" dirty="0"/>
              <a:t>(2)</a:t>
            </a:r>
          </a:p>
        </p:txBody>
      </p:sp>
      <p:sp>
        <p:nvSpPr>
          <p:cNvPr id="23" name="Arc 22"/>
          <p:cNvSpPr/>
          <p:nvPr/>
        </p:nvSpPr>
        <p:spPr>
          <a:xfrm rot="7765026">
            <a:off x="3224221" y="2859312"/>
            <a:ext cx="2223264" cy="2316685"/>
          </a:xfrm>
          <a:prstGeom prst="arc">
            <a:avLst/>
          </a:prstGeom>
          <a:ln w="44450">
            <a:headEnd type="triangle" w="lg"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62" dirty="0"/>
          </a:p>
        </p:txBody>
      </p:sp>
      <p:sp>
        <p:nvSpPr>
          <p:cNvPr id="24" name="TextBox 23"/>
          <p:cNvSpPr txBox="1"/>
          <p:nvPr/>
        </p:nvSpPr>
        <p:spPr>
          <a:xfrm>
            <a:off x="3826412" y="4243217"/>
            <a:ext cx="1479452" cy="603883"/>
          </a:xfrm>
          <a:prstGeom prst="rect">
            <a:avLst/>
          </a:prstGeom>
          <a:noFill/>
        </p:spPr>
        <p:txBody>
          <a:bodyPr wrap="square" rtlCol="0">
            <a:spAutoFit/>
          </a:bodyPr>
          <a:lstStyle/>
          <a:p>
            <a:r>
              <a:rPr lang="en-US" sz="1662" dirty="0"/>
              <a:t>Path 2</a:t>
            </a:r>
          </a:p>
          <a:p>
            <a:r>
              <a:rPr lang="en-US" sz="1662" dirty="0"/>
              <a:t>Duration = 13</a:t>
            </a:r>
          </a:p>
        </p:txBody>
      </p:sp>
      <p:sp>
        <p:nvSpPr>
          <p:cNvPr id="25" name="Text Box 19">
            <a:extLst>
              <a:ext uri="{FF2B5EF4-FFF2-40B4-BE49-F238E27FC236}">
                <a16:creationId xmlns:a16="http://schemas.microsoft.com/office/drawing/2014/main" id="{A472AB8F-B3C0-45CC-99BD-00484EFCD193}"/>
              </a:ext>
            </a:extLst>
          </p:cNvPr>
          <p:cNvSpPr txBox="1">
            <a:spLocks noChangeArrowheads="1"/>
          </p:cNvSpPr>
          <p:nvPr/>
        </p:nvSpPr>
        <p:spPr bwMode="auto">
          <a:xfrm>
            <a:off x="597066" y="1459523"/>
            <a:ext cx="7480134" cy="38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spcBef>
                <a:spcPct val="0"/>
              </a:spcBef>
              <a:buClrTx/>
              <a:buSzTx/>
              <a:buNone/>
            </a:pPr>
            <a:r>
              <a:rPr lang="en-US" altLang="de-DE" sz="1846" b="1" i="1" dirty="0">
                <a:latin typeface="+mn-lt"/>
                <a:cs typeface="Times New Roman" pitchFamily="18" charset="0"/>
              </a:rPr>
              <a:t>Example: </a:t>
            </a:r>
            <a:r>
              <a:rPr lang="en-US" altLang="de-DE" sz="1846" b="1" i="1" dirty="0">
                <a:solidFill>
                  <a:srgbClr val="00B0F0"/>
                </a:solidFill>
                <a:latin typeface="+mn-lt"/>
                <a:cs typeface="Times New Roman" pitchFamily="18" charset="0"/>
              </a:rPr>
              <a:t>How many paths are in the following simple Project?</a:t>
            </a:r>
            <a:endParaRPr lang="en-US" altLang="en-US" sz="1846" dirty="0">
              <a:latin typeface="+mj-lt"/>
            </a:endParaRPr>
          </a:p>
        </p:txBody>
      </p:sp>
      <p:sp>
        <p:nvSpPr>
          <p:cNvPr id="27" name="Text Box 19">
            <a:extLst>
              <a:ext uri="{FF2B5EF4-FFF2-40B4-BE49-F238E27FC236}">
                <a16:creationId xmlns:a16="http://schemas.microsoft.com/office/drawing/2014/main" id="{C884EDCD-D2E2-4B47-87CE-AD718BE80E10}"/>
              </a:ext>
            </a:extLst>
          </p:cNvPr>
          <p:cNvSpPr txBox="1">
            <a:spLocks noChangeArrowheads="1"/>
          </p:cNvSpPr>
          <p:nvPr/>
        </p:nvSpPr>
        <p:spPr bwMode="auto">
          <a:xfrm>
            <a:off x="626374" y="1838795"/>
            <a:ext cx="7421518" cy="38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spcBef>
                <a:spcPct val="0"/>
              </a:spcBef>
              <a:buClrTx/>
              <a:buSzTx/>
              <a:buNone/>
            </a:pPr>
            <a:r>
              <a:rPr lang="en-US" altLang="de-DE" sz="1846" b="1" i="1" dirty="0">
                <a:solidFill>
                  <a:schemeClr val="accent4">
                    <a:lumMod val="20000"/>
                    <a:lumOff val="80000"/>
                  </a:schemeClr>
                </a:solidFill>
                <a:latin typeface="+mn-lt"/>
                <a:cs typeface="Times New Roman" pitchFamily="18" charset="0"/>
              </a:rPr>
              <a:t>                 What is the Critical Path of the following simple Project?</a:t>
            </a:r>
            <a:endParaRPr lang="en-US" altLang="en-US" sz="1846" dirty="0">
              <a:solidFill>
                <a:schemeClr val="accent4">
                  <a:lumMod val="20000"/>
                  <a:lumOff val="80000"/>
                </a:schemeClr>
              </a:solidFill>
              <a:latin typeface="+mj-lt"/>
            </a:endParaRPr>
          </a:p>
        </p:txBody>
      </p:sp>
      <p:sp>
        <p:nvSpPr>
          <p:cNvPr id="28" name="Text Box 19">
            <a:extLst>
              <a:ext uri="{FF2B5EF4-FFF2-40B4-BE49-F238E27FC236}">
                <a16:creationId xmlns:a16="http://schemas.microsoft.com/office/drawing/2014/main" id="{280322B7-C061-433E-AD3E-3D18E58C6E08}"/>
              </a:ext>
            </a:extLst>
          </p:cNvPr>
          <p:cNvSpPr txBox="1">
            <a:spLocks noChangeArrowheads="1"/>
          </p:cNvSpPr>
          <p:nvPr/>
        </p:nvSpPr>
        <p:spPr bwMode="auto">
          <a:xfrm>
            <a:off x="597066" y="2200838"/>
            <a:ext cx="7280842" cy="38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spcBef>
                <a:spcPct val="0"/>
              </a:spcBef>
              <a:buClrTx/>
              <a:buSzTx/>
              <a:buNone/>
            </a:pPr>
            <a:r>
              <a:rPr lang="en-US" altLang="de-DE" sz="1846" b="1" i="1" dirty="0">
                <a:solidFill>
                  <a:schemeClr val="accent4">
                    <a:lumMod val="20000"/>
                    <a:lumOff val="80000"/>
                  </a:schemeClr>
                </a:solidFill>
                <a:latin typeface="+mn-lt"/>
                <a:cs typeface="Times New Roman" pitchFamily="18" charset="0"/>
              </a:rPr>
              <a:t>                 What is the Duration of the following simple Project?</a:t>
            </a:r>
            <a:endParaRPr lang="en-US" altLang="en-US" sz="1846" dirty="0">
              <a:solidFill>
                <a:schemeClr val="accent4">
                  <a:lumMod val="20000"/>
                  <a:lumOff val="80000"/>
                </a:schemeClr>
              </a:solidFill>
              <a:latin typeface="+mj-lt"/>
            </a:endParaRPr>
          </a:p>
        </p:txBody>
      </p:sp>
      <p:sp>
        <p:nvSpPr>
          <p:cNvPr id="29" name="Text Box 2">
            <a:extLst>
              <a:ext uri="{FF2B5EF4-FFF2-40B4-BE49-F238E27FC236}">
                <a16:creationId xmlns:a16="http://schemas.microsoft.com/office/drawing/2014/main" id="{C3BD8C64-55E2-4EA2-BB1E-FBAD2244F359}"/>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543409335"/>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idx="1"/>
          </p:nvPr>
        </p:nvSpPr>
        <p:spPr>
          <a:xfrm>
            <a:off x="609600" y="2022231"/>
            <a:ext cx="8229600" cy="1313022"/>
          </a:xfrm>
        </p:spPr>
        <p:txBody>
          <a:bodyPr lIns="99722" tIns="49861" rIns="99722" bIns="49861" rtlCol="0">
            <a:noAutofit/>
          </a:bodyPr>
          <a:lstStyle/>
          <a:p>
            <a:pPr marL="189132" indent="-189132" algn="just" defTabSz="825302">
              <a:lnSpc>
                <a:spcPct val="150000"/>
              </a:lnSpc>
              <a:buClr>
                <a:schemeClr val="tx1"/>
              </a:buClr>
              <a:buSzPct val="85000"/>
              <a:buFont typeface="Arial" pitchFamily="34" charset="0"/>
              <a:buChar char="•"/>
              <a:defRPr/>
            </a:pPr>
            <a:r>
              <a:rPr lang="en-US" altLang="en-US" sz="2215" b="1" u="sng" kern="1200" dirty="0">
                <a:latin typeface="Calibri" pitchFamily="34" charset="0"/>
                <a:cs typeface="Arial" pitchFamily="34" charset="0"/>
              </a:rPr>
              <a:t>Project Management </a:t>
            </a:r>
            <a:r>
              <a:rPr lang="en-US" altLang="en-US" sz="2215" dirty="0">
                <a:latin typeface="Calibri" pitchFamily="34" charset="0"/>
                <a:cs typeface="Arial" pitchFamily="34" charset="0"/>
              </a:rPr>
              <a:t>is the application of knowledge, skills, tools, and techniques to project activities to meet project requirements </a:t>
            </a:r>
            <a:r>
              <a:rPr lang="en-US" altLang="en-US" sz="1400" dirty="0">
                <a:latin typeface="Calibri" pitchFamily="34" charset="0"/>
                <a:cs typeface="Arial" pitchFamily="34" charset="0"/>
              </a:rPr>
              <a:t>(*)</a:t>
            </a:r>
          </a:p>
          <a:p>
            <a:pPr marL="189132" indent="-189132" defTabSz="825302">
              <a:lnSpc>
                <a:spcPct val="140000"/>
              </a:lnSpc>
              <a:buClr>
                <a:schemeClr val="tx1"/>
              </a:buClr>
              <a:defRPr/>
            </a:pPr>
            <a:endParaRPr lang="en-US" sz="2000" dirty="0">
              <a:latin typeface="Arial" panose="020B0604020202020204" pitchFamily="34" charset="0"/>
              <a:cs typeface="Arial" panose="020B0604020202020204" pitchFamily="34" charset="0"/>
            </a:endParaRPr>
          </a:p>
        </p:txBody>
      </p:sp>
      <p:sp>
        <p:nvSpPr>
          <p:cNvPr id="1229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792CE73A-4EB4-4942-AE7C-3503709B6AC0}" type="slidenum">
              <a:rPr lang="en-US" altLang="en-US" sz="1477">
                <a:solidFill>
                  <a:srgbClr val="FFFFFF"/>
                </a:solidFill>
              </a:rPr>
              <a:pPr eaLnBrk="1" hangingPunct="1">
                <a:spcBef>
                  <a:spcPct val="0"/>
                </a:spcBef>
                <a:buClrTx/>
                <a:buSzTx/>
                <a:buFontTx/>
                <a:buNone/>
              </a:pPr>
              <a:t>6</a:t>
            </a:fld>
            <a:endParaRPr lang="en-US" altLang="en-US" sz="1477">
              <a:solidFill>
                <a:srgbClr val="FFFFFF"/>
              </a:solidFill>
            </a:endParaRPr>
          </a:p>
        </p:txBody>
      </p:sp>
      <p:pic>
        <p:nvPicPr>
          <p:cNvPr id="12292" name="Picture 5" descr="j02330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2269" y="4475247"/>
            <a:ext cx="1679331" cy="157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52400" y="1427285"/>
            <a:ext cx="8839200" cy="548218"/>
          </a:xfrm>
          <a:prstGeom prst="rect">
            <a:avLst/>
          </a:prstGeom>
          <a:noFill/>
        </p:spPr>
        <p:txBody>
          <a:bodyPr wrap="square" lIns="116197" tIns="58098" rIns="116197" bIns="58098">
            <a:spAutoFit/>
          </a:bodyPr>
          <a:lstStyle/>
          <a:p>
            <a:pPr marL="495181" lvl="1">
              <a:defRPr/>
            </a:pPr>
            <a:r>
              <a:rPr lang="en-US" sz="2800" b="1" dirty="0">
                <a:latin typeface="Calibri" panose="020F0502020204030204" pitchFamily="34" charset="0"/>
              </a:rPr>
              <a:t>2. Project Management:</a:t>
            </a:r>
            <a:endParaRPr lang="en-US" sz="2000" b="1" i="1" dirty="0">
              <a:solidFill>
                <a:srgbClr val="00B0F0"/>
              </a:solidFill>
              <a:latin typeface="Arial" panose="020B0604020202020204" pitchFamily="34" charset="0"/>
              <a:cs typeface="Arial" panose="020B0604020202020204" pitchFamily="34" charset="0"/>
            </a:endParaRPr>
          </a:p>
        </p:txBody>
      </p:sp>
      <p:sp>
        <p:nvSpPr>
          <p:cNvPr id="12294" name="TextBox 8"/>
          <p:cNvSpPr txBox="1">
            <a:spLocks noChangeArrowheads="1"/>
          </p:cNvSpPr>
          <p:nvPr/>
        </p:nvSpPr>
        <p:spPr bwMode="auto">
          <a:xfrm>
            <a:off x="5697415" y="5976900"/>
            <a:ext cx="3294185" cy="44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197" tIns="58098" rIns="116197" bIns="58098">
            <a:spAutoFit/>
          </a:bodyPr>
          <a:lstStyle>
            <a:lvl1pPr marL="342900" indent="-3429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6286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857250" indent="-214313"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179513" indent="-214313"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1393825" indent="-160338"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18510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3082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27654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2226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lvl="1" eaLnBrk="1" hangingPunct="1">
              <a:spcBef>
                <a:spcPct val="0"/>
              </a:spcBef>
              <a:buClrTx/>
              <a:buSzTx/>
              <a:buNone/>
            </a:pPr>
            <a:endParaRPr lang="en-GB" altLang="en-US" sz="1050" b="1" dirty="0">
              <a:cs typeface="Times New Roman" pitchFamily="18" charset="0"/>
            </a:endParaRPr>
          </a:p>
          <a:p>
            <a:pPr lvl="1" eaLnBrk="1" hangingPunct="1">
              <a:spcBef>
                <a:spcPct val="0"/>
              </a:spcBef>
              <a:buClrTx/>
              <a:buSzTx/>
              <a:buNone/>
            </a:pPr>
            <a:r>
              <a:rPr lang="en-GB" altLang="en-US" sz="1050" b="1" i="1" dirty="0">
                <a:solidFill>
                  <a:srgbClr val="00B0F0"/>
                </a:solidFill>
                <a:cs typeface="Times New Roman" pitchFamily="18" charset="0"/>
              </a:rPr>
              <a:t>* PMI (</a:t>
            </a:r>
            <a:r>
              <a:rPr lang="en-GB" altLang="en-US" sz="1050" b="1" i="1" dirty="0" err="1">
                <a:solidFill>
                  <a:srgbClr val="00B0F0"/>
                </a:solidFill>
                <a:cs typeface="Times New Roman" pitchFamily="18" charset="0"/>
              </a:rPr>
              <a:t>PMBOK</a:t>
            </a:r>
            <a:r>
              <a:rPr lang="en-GB" altLang="en-US" sz="1050" b="1" i="1" dirty="0">
                <a:solidFill>
                  <a:srgbClr val="00B0F0"/>
                </a:solidFill>
                <a:cs typeface="Times New Roman" pitchFamily="18" charset="0"/>
              </a:rPr>
              <a:t> 5</a:t>
            </a:r>
            <a:r>
              <a:rPr lang="en-GB" altLang="en-US" sz="1050" b="1" i="1" baseline="30000" dirty="0">
                <a:solidFill>
                  <a:srgbClr val="00B0F0"/>
                </a:solidFill>
                <a:cs typeface="Times New Roman" pitchFamily="18" charset="0"/>
              </a:rPr>
              <a:t>th</a:t>
            </a:r>
            <a:r>
              <a:rPr lang="en-GB" altLang="en-US" sz="1050" b="1" i="1" dirty="0">
                <a:solidFill>
                  <a:srgbClr val="00B0F0"/>
                </a:solidFill>
                <a:cs typeface="Times New Roman" pitchFamily="18" charset="0"/>
              </a:rPr>
              <a:t> Edition)</a:t>
            </a:r>
            <a:endParaRPr lang="en-GB" altLang="en-US" sz="1050" b="1" dirty="0">
              <a:cs typeface="Times New Roman" pitchFamily="18" charset="0"/>
            </a:endParaRPr>
          </a:p>
        </p:txBody>
      </p:sp>
      <p:sp>
        <p:nvSpPr>
          <p:cNvPr id="10" name="Rectangle 3"/>
          <p:cNvSpPr txBox="1">
            <a:spLocks noChangeArrowheads="1"/>
          </p:cNvSpPr>
          <p:nvPr/>
        </p:nvSpPr>
        <p:spPr bwMode="auto">
          <a:xfrm>
            <a:off x="609599" y="3481754"/>
            <a:ext cx="8081597" cy="846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722" tIns="49861" rIns="99722" bIns="49861">
            <a:noAutofit/>
          </a:bodyPr>
          <a:lstStyle>
            <a:lvl1pPr marL="214313" indent="-214313" algn="l" defTabSz="1071563" rtl="0" fontAlgn="base">
              <a:spcBef>
                <a:spcPct val="20000"/>
              </a:spcBef>
              <a:spcAft>
                <a:spcPct val="0"/>
              </a:spcAft>
              <a:buClr>
                <a:schemeClr val="accent1"/>
              </a:buClr>
              <a:buSzPct val="85000"/>
              <a:buFont typeface="Arial" pitchFamily="34" charset="0"/>
              <a:buChar char="•"/>
              <a:defRPr sz="2800" kern="1200">
                <a:solidFill>
                  <a:schemeClr val="tx1"/>
                </a:solidFill>
                <a:latin typeface="+mn-lt"/>
                <a:ea typeface="+mn-ea"/>
                <a:cs typeface="+mn-cs"/>
              </a:defRPr>
            </a:lvl1pPr>
            <a:lvl2pPr marL="534988" indent="-214313" algn="l" defTabSz="1071563" rtl="0" fontAlgn="base">
              <a:spcBef>
                <a:spcPct val="20000"/>
              </a:spcBef>
              <a:spcAft>
                <a:spcPct val="0"/>
              </a:spcAft>
              <a:buClr>
                <a:schemeClr val="accent1"/>
              </a:buClr>
              <a:buSzPct val="85000"/>
              <a:buFont typeface="Arial" pitchFamily="34" charset="0"/>
              <a:buChar char="•"/>
              <a:defRPr sz="2300" kern="1200">
                <a:solidFill>
                  <a:schemeClr val="tx1"/>
                </a:solidFill>
                <a:latin typeface="+mn-lt"/>
                <a:ea typeface="+mn-ea"/>
                <a:cs typeface="+mn-cs"/>
              </a:defRPr>
            </a:lvl2pPr>
            <a:lvl3pPr marL="857250" indent="-214313" algn="l" defTabSz="1071563" rtl="0" fontAlgn="base">
              <a:spcBef>
                <a:spcPct val="20000"/>
              </a:spcBef>
              <a:spcAft>
                <a:spcPct val="0"/>
              </a:spcAft>
              <a:buClr>
                <a:schemeClr val="accent1"/>
              </a:buClr>
              <a:buSzPct val="90000"/>
              <a:buFont typeface="Arial" pitchFamily="34" charset="0"/>
              <a:buChar char="•"/>
              <a:defRPr sz="2100" kern="1200">
                <a:solidFill>
                  <a:schemeClr val="tx1"/>
                </a:solidFill>
                <a:latin typeface="+mn-lt"/>
                <a:ea typeface="+mn-ea"/>
                <a:cs typeface="+mn-cs"/>
              </a:defRPr>
            </a:lvl3pPr>
            <a:lvl4pPr marL="1179513" indent="-214313" algn="l" defTabSz="1071563" rtl="0" fontAlgn="base">
              <a:spcBef>
                <a:spcPct val="20000"/>
              </a:spcBef>
              <a:spcAft>
                <a:spcPct val="0"/>
              </a:spcAft>
              <a:buClr>
                <a:schemeClr val="accent1"/>
              </a:buClr>
              <a:buFont typeface="Arial" pitchFamily="34" charset="0"/>
              <a:buChar char="•"/>
              <a:defRPr sz="1900" kern="1200">
                <a:solidFill>
                  <a:schemeClr val="tx1"/>
                </a:solidFill>
                <a:latin typeface="+mn-lt"/>
                <a:ea typeface="+mn-ea"/>
                <a:cs typeface="+mn-cs"/>
              </a:defRPr>
            </a:lvl4pPr>
            <a:lvl5pPr marL="1393825" indent="-160338" algn="l" defTabSz="1071563" rtl="0" fontAlgn="base">
              <a:spcBef>
                <a:spcPct val="20000"/>
              </a:spcBef>
              <a:spcAft>
                <a:spcPct val="0"/>
              </a:spcAft>
              <a:buClr>
                <a:schemeClr val="accent1"/>
              </a:buClr>
              <a:buSzPct val="100000"/>
              <a:buFont typeface="Arial" pitchFamily="34" charset="0"/>
              <a:buChar char="•"/>
              <a:defRPr sz="1600" kern="1200">
                <a:solidFill>
                  <a:schemeClr val="tx1"/>
                </a:solidFill>
                <a:latin typeface="+mn-lt"/>
                <a:ea typeface="+mn-ea"/>
                <a:cs typeface="+mn-cs"/>
              </a:defRPr>
            </a:lvl5pPr>
            <a:lvl6pPr marL="160929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6pPr>
            <a:lvl7pPr marL="1823871"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7pPr>
            <a:lvl8pPr marL="2038444"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8pPr>
            <a:lvl9pPr marL="2253018" indent="-214573" algn="l" defTabSz="1072866"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9pPr>
          </a:lstStyle>
          <a:p>
            <a:pPr marL="189132" indent="-189132" algn="just" defTabSz="825302" fontAlgn="auto">
              <a:lnSpc>
                <a:spcPct val="150000"/>
              </a:lnSpc>
              <a:spcAft>
                <a:spcPts val="0"/>
              </a:spcAft>
              <a:buClr>
                <a:schemeClr val="tx1"/>
              </a:buClr>
              <a:defRPr/>
            </a:pPr>
            <a:r>
              <a:rPr lang="en-US" sz="2215" b="1" u="sng" dirty="0">
                <a:latin typeface="Calibri" pitchFamily="34" charset="0"/>
                <a:cs typeface="Arial" pitchFamily="34" charset="0"/>
              </a:rPr>
              <a:t>Project management </a:t>
            </a:r>
            <a:r>
              <a:rPr lang="en-US" sz="2000" dirty="0">
                <a:latin typeface="Arial" panose="020B0604020202020204" pitchFamily="34" charset="0"/>
                <a:cs typeface="Arial" panose="020B0604020202020204" pitchFamily="34" charset="0"/>
              </a:rPr>
              <a:t>is planning, organizing, directing  and controlling the resources of people, money, materials and equipment to execute a project.</a:t>
            </a:r>
            <a:endParaRPr lang="ar-EG" sz="2000" dirty="0">
              <a:latin typeface="Arial" panose="020B0604020202020204" pitchFamily="34" charset="0"/>
              <a:cs typeface="Arial" panose="020B0604020202020204" pitchFamily="34" charset="0"/>
            </a:endParaRPr>
          </a:p>
          <a:p>
            <a:pPr marL="189132" indent="-189132" defTabSz="825302" fontAlgn="auto">
              <a:lnSpc>
                <a:spcPct val="140000"/>
              </a:lnSpc>
              <a:spcAft>
                <a:spcPts val="0"/>
              </a:spcAft>
              <a:buClr>
                <a:schemeClr val="tx1"/>
              </a:buClr>
              <a:buNone/>
              <a:defRPr/>
            </a:pPr>
            <a:endParaRPr lang="en-US" sz="2000" dirty="0">
              <a:latin typeface="Arial" panose="020B0604020202020204" pitchFamily="34" charset="0"/>
              <a:cs typeface="Arial" panose="020B0604020202020204" pitchFamily="34" charset="0"/>
            </a:endParaRPr>
          </a:p>
        </p:txBody>
      </p:sp>
      <p:sp>
        <p:nvSpPr>
          <p:cNvPr id="12296" name="Text Box 2"/>
          <p:cNvSpPr txBox="1">
            <a:spLocks noChangeArrowheads="1"/>
          </p:cNvSpPr>
          <p:nvPr/>
        </p:nvSpPr>
        <p:spPr bwMode="auto">
          <a:xfrm>
            <a:off x="7327" y="794238"/>
            <a:ext cx="9136673"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defTabSz="7620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defTabSz="7620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rtl="1" eaLnBrk="1" hangingPunct="1">
              <a:lnSpc>
                <a:spcPct val="90000"/>
              </a:lnSpc>
              <a:spcBef>
                <a:spcPct val="50000"/>
              </a:spcBef>
              <a:buClrTx/>
              <a:buSzTx/>
              <a:buFontTx/>
              <a:buNone/>
            </a:pPr>
            <a:r>
              <a:rPr lang="en-US" altLang="en-US" sz="2954" b="1" dirty="0">
                <a:latin typeface="Calibri" pitchFamily="34" charset="0"/>
                <a:cs typeface="Tahoma" pitchFamily="34" charset="0"/>
              </a:rPr>
              <a:t>WHAT IS?</a:t>
            </a:r>
          </a:p>
        </p:txBody>
      </p:sp>
      <p:sp>
        <p:nvSpPr>
          <p:cNvPr id="9" name="Text Box 2">
            <a:extLst>
              <a:ext uri="{FF2B5EF4-FFF2-40B4-BE49-F238E27FC236}">
                <a16:creationId xmlns:a16="http://schemas.microsoft.com/office/drawing/2014/main" id="{4AA01E73-4C5A-45C8-9DCB-806FCCB2C266}"/>
              </a:ext>
            </a:extLst>
          </p:cNvPr>
          <p:cNvSpPr txBox="1">
            <a:spLocks noChangeArrowheads="1"/>
          </p:cNvSpPr>
          <p:nvPr/>
        </p:nvSpPr>
        <p:spPr bwMode="auto">
          <a:xfrm rot="16200000">
            <a:off x="-3167548" y="3212451"/>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sz="2400" dirty="0">
                <a:solidFill>
                  <a:schemeClr val="bg1"/>
                </a:solidFill>
              </a:rPr>
              <a:t>INTRODUCTION</a:t>
            </a:r>
            <a:endParaRPr lang="en-US" altLang="en-US" sz="2800" dirty="0">
              <a:solidFill>
                <a:schemeClr val="bg1"/>
              </a:solidFill>
            </a:endParaRPr>
          </a:p>
        </p:txBody>
      </p:sp>
    </p:spTree>
    <p:extLst>
      <p:ext uri="{BB962C8B-B14F-4D97-AF65-F5344CB8AC3E}">
        <p14:creationId xmlns:p14="http://schemas.microsoft.com/office/powerpoint/2010/main" val="160575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84" name="Slide Number Placeholder 1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763E4151-0C8F-4075-A68E-6E9ACC08FE7D}" type="slidenum">
              <a:rPr lang="en-US" altLang="en-US" sz="1477">
                <a:solidFill>
                  <a:srgbClr val="FFFFFF"/>
                </a:solidFill>
              </a:rPr>
              <a:pPr eaLnBrk="1" hangingPunct="1">
                <a:spcBef>
                  <a:spcPct val="0"/>
                </a:spcBef>
                <a:buClrTx/>
                <a:buSzTx/>
                <a:buFontTx/>
                <a:buNone/>
              </a:pPr>
              <a:t>60</a:t>
            </a:fld>
            <a:endParaRPr lang="en-US" altLang="en-US" sz="1477">
              <a:solidFill>
                <a:srgbClr val="FFFFFF"/>
              </a:solidFill>
            </a:endParaRPr>
          </a:p>
        </p:txBody>
      </p:sp>
      <p:sp>
        <p:nvSpPr>
          <p:cNvPr id="4" name="Oval 3"/>
          <p:cNvSpPr/>
          <p:nvPr/>
        </p:nvSpPr>
        <p:spPr>
          <a:xfrm>
            <a:off x="1758462" y="3963572"/>
            <a:ext cx="590843" cy="59084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62" dirty="0"/>
              <a:t>A</a:t>
            </a:r>
          </a:p>
        </p:txBody>
      </p:sp>
      <p:sp>
        <p:nvSpPr>
          <p:cNvPr id="16" name="Oval 15"/>
          <p:cNvSpPr/>
          <p:nvPr/>
        </p:nvSpPr>
        <p:spPr>
          <a:xfrm>
            <a:off x="4220308" y="3128889"/>
            <a:ext cx="590843" cy="59084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62" dirty="0"/>
              <a:t>B</a:t>
            </a:r>
          </a:p>
        </p:txBody>
      </p:sp>
      <p:sp>
        <p:nvSpPr>
          <p:cNvPr id="17" name="Oval 16"/>
          <p:cNvSpPr/>
          <p:nvPr/>
        </p:nvSpPr>
        <p:spPr>
          <a:xfrm>
            <a:off x="3235569" y="5229665"/>
            <a:ext cx="590843" cy="59084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62" dirty="0"/>
              <a:t>C</a:t>
            </a:r>
          </a:p>
        </p:txBody>
      </p:sp>
      <p:sp>
        <p:nvSpPr>
          <p:cNvPr id="18" name="Oval 17"/>
          <p:cNvSpPr/>
          <p:nvPr/>
        </p:nvSpPr>
        <p:spPr>
          <a:xfrm>
            <a:off x="5345723" y="5229665"/>
            <a:ext cx="590843" cy="59084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62" dirty="0"/>
              <a:t>D</a:t>
            </a:r>
          </a:p>
        </p:txBody>
      </p:sp>
      <p:sp>
        <p:nvSpPr>
          <p:cNvPr id="19" name="Oval 18"/>
          <p:cNvSpPr/>
          <p:nvPr/>
        </p:nvSpPr>
        <p:spPr>
          <a:xfrm>
            <a:off x="6682154" y="3963572"/>
            <a:ext cx="590843" cy="59084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62" dirty="0"/>
              <a:t>E</a:t>
            </a:r>
          </a:p>
        </p:txBody>
      </p:sp>
      <p:cxnSp>
        <p:nvCxnSpPr>
          <p:cNvPr id="6" name="Straight Arrow Connector 5"/>
          <p:cNvCxnSpPr>
            <a:stCxn id="4" idx="6"/>
            <a:endCxn id="16" idx="2"/>
          </p:cNvCxnSpPr>
          <p:nvPr/>
        </p:nvCxnSpPr>
        <p:spPr>
          <a:xfrm flipV="1">
            <a:off x="2349305" y="3424311"/>
            <a:ext cx="1871003" cy="83468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6" idx="6"/>
            <a:endCxn id="19" idx="2"/>
          </p:cNvCxnSpPr>
          <p:nvPr/>
        </p:nvCxnSpPr>
        <p:spPr>
          <a:xfrm>
            <a:off x="4811151" y="3424311"/>
            <a:ext cx="1871003" cy="83468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6"/>
            <a:endCxn id="17" idx="1"/>
          </p:cNvCxnSpPr>
          <p:nvPr/>
        </p:nvCxnSpPr>
        <p:spPr>
          <a:xfrm>
            <a:off x="2349305" y="4258994"/>
            <a:ext cx="972792" cy="105719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a:stCxn id="17" idx="6"/>
            <a:endCxn id="18" idx="2"/>
          </p:cNvCxnSpPr>
          <p:nvPr/>
        </p:nvCxnSpPr>
        <p:spPr>
          <a:xfrm>
            <a:off x="3826412" y="5525086"/>
            <a:ext cx="1519311"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a:stCxn id="18" idx="6"/>
            <a:endCxn id="19" idx="3"/>
          </p:cNvCxnSpPr>
          <p:nvPr/>
        </p:nvCxnSpPr>
        <p:spPr>
          <a:xfrm flipV="1">
            <a:off x="5936566" y="4467888"/>
            <a:ext cx="832115" cy="105719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9" name="TextBox 38"/>
          <p:cNvSpPr txBox="1"/>
          <p:nvPr/>
        </p:nvSpPr>
        <p:spPr>
          <a:xfrm>
            <a:off x="2978834" y="3465819"/>
            <a:ext cx="611945" cy="348109"/>
          </a:xfrm>
          <a:prstGeom prst="rect">
            <a:avLst/>
          </a:prstGeom>
          <a:noFill/>
        </p:spPr>
        <p:txBody>
          <a:bodyPr wrap="square" rtlCol="0">
            <a:spAutoFit/>
          </a:bodyPr>
          <a:lstStyle/>
          <a:p>
            <a:r>
              <a:rPr lang="en-US" sz="1662" dirty="0"/>
              <a:t>(3)</a:t>
            </a:r>
          </a:p>
        </p:txBody>
      </p:sp>
      <p:sp>
        <p:nvSpPr>
          <p:cNvPr id="46" name="TextBox 45"/>
          <p:cNvSpPr txBox="1"/>
          <p:nvPr/>
        </p:nvSpPr>
        <p:spPr>
          <a:xfrm>
            <a:off x="5630594" y="3500731"/>
            <a:ext cx="611945" cy="348109"/>
          </a:xfrm>
          <a:prstGeom prst="rect">
            <a:avLst/>
          </a:prstGeom>
          <a:noFill/>
        </p:spPr>
        <p:txBody>
          <a:bodyPr wrap="square" rtlCol="0">
            <a:spAutoFit/>
          </a:bodyPr>
          <a:lstStyle/>
          <a:p>
            <a:r>
              <a:rPr lang="en-US" sz="1662" dirty="0"/>
              <a:t>(5)</a:t>
            </a:r>
          </a:p>
        </p:txBody>
      </p:sp>
      <p:sp>
        <p:nvSpPr>
          <p:cNvPr id="47" name="TextBox 46"/>
          <p:cNvSpPr txBox="1"/>
          <p:nvPr/>
        </p:nvSpPr>
        <p:spPr>
          <a:xfrm>
            <a:off x="2813538" y="4541524"/>
            <a:ext cx="611945" cy="348109"/>
          </a:xfrm>
          <a:prstGeom prst="rect">
            <a:avLst/>
          </a:prstGeom>
          <a:noFill/>
        </p:spPr>
        <p:txBody>
          <a:bodyPr wrap="square" rtlCol="0">
            <a:spAutoFit/>
          </a:bodyPr>
          <a:lstStyle/>
          <a:p>
            <a:r>
              <a:rPr lang="en-US" sz="1662" dirty="0"/>
              <a:t>(4)</a:t>
            </a:r>
          </a:p>
        </p:txBody>
      </p:sp>
      <p:sp>
        <p:nvSpPr>
          <p:cNvPr id="48" name="TextBox 47"/>
          <p:cNvSpPr txBox="1"/>
          <p:nvPr/>
        </p:nvSpPr>
        <p:spPr>
          <a:xfrm>
            <a:off x="4280095" y="5145732"/>
            <a:ext cx="611945" cy="348109"/>
          </a:xfrm>
          <a:prstGeom prst="rect">
            <a:avLst/>
          </a:prstGeom>
          <a:noFill/>
        </p:spPr>
        <p:txBody>
          <a:bodyPr wrap="square" rtlCol="0">
            <a:spAutoFit/>
          </a:bodyPr>
          <a:lstStyle/>
          <a:p>
            <a:r>
              <a:rPr lang="en-US" sz="1662" dirty="0"/>
              <a:t>(7)</a:t>
            </a:r>
          </a:p>
        </p:txBody>
      </p:sp>
      <p:sp>
        <p:nvSpPr>
          <p:cNvPr id="49" name="TextBox 48"/>
          <p:cNvSpPr txBox="1"/>
          <p:nvPr/>
        </p:nvSpPr>
        <p:spPr>
          <a:xfrm>
            <a:off x="5936566" y="4704951"/>
            <a:ext cx="611945" cy="348109"/>
          </a:xfrm>
          <a:prstGeom prst="rect">
            <a:avLst/>
          </a:prstGeom>
          <a:noFill/>
        </p:spPr>
        <p:txBody>
          <a:bodyPr wrap="square" rtlCol="0">
            <a:spAutoFit/>
          </a:bodyPr>
          <a:lstStyle/>
          <a:p>
            <a:r>
              <a:rPr lang="en-US" sz="1662" dirty="0"/>
              <a:t>(2)</a:t>
            </a:r>
          </a:p>
        </p:txBody>
      </p:sp>
      <p:sp>
        <p:nvSpPr>
          <p:cNvPr id="23" name="Arc 22"/>
          <p:cNvSpPr/>
          <p:nvPr/>
        </p:nvSpPr>
        <p:spPr>
          <a:xfrm rot="7765026">
            <a:off x="3224221" y="2859312"/>
            <a:ext cx="2223264" cy="2316685"/>
          </a:xfrm>
          <a:prstGeom prst="arc">
            <a:avLst/>
          </a:prstGeom>
          <a:ln w="44450">
            <a:headEnd type="triangle" w="lg"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62" dirty="0"/>
          </a:p>
        </p:txBody>
      </p:sp>
      <p:sp>
        <p:nvSpPr>
          <p:cNvPr id="24" name="TextBox 23"/>
          <p:cNvSpPr txBox="1"/>
          <p:nvPr/>
        </p:nvSpPr>
        <p:spPr>
          <a:xfrm>
            <a:off x="3587262" y="4239157"/>
            <a:ext cx="2416126" cy="603883"/>
          </a:xfrm>
          <a:prstGeom prst="rect">
            <a:avLst/>
          </a:prstGeom>
          <a:noFill/>
        </p:spPr>
        <p:txBody>
          <a:bodyPr wrap="square" rtlCol="0">
            <a:spAutoFit/>
          </a:bodyPr>
          <a:lstStyle/>
          <a:p>
            <a:r>
              <a:rPr lang="en-US" sz="1662" dirty="0"/>
              <a:t>Critical Path is Path 2</a:t>
            </a:r>
          </a:p>
          <a:p>
            <a:r>
              <a:rPr lang="en-US" sz="1662" dirty="0"/>
              <a:t>Duration = 13</a:t>
            </a:r>
          </a:p>
        </p:txBody>
      </p:sp>
      <p:sp>
        <p:nvSpPr>
          <p:cNvPr id="25" name="Text Box 19">
            <a:extLst>
              <a:ext uri="{FF2B5EF4-FFF2-40B4-BE49-F238E27FC236}">
                <a16:creationId xmlns:a16="http://schemas.microsoft.com/office/drawing/2014/main" id="{729F4355-FEEE-4B87-93A2-73CDB13D4B12}"/>
              </a:ext>
            </a:extLst>
          </p:cNvPr>
          <p:cNvSpPr txBox="1">
            <a:spLocks noChangeArrowheads="1"/>
          </p:cNvSpPr>
          <p:nvPr/>
        </p:nvSpPr>
        <p:spPr bwMode="auto">
          <a:xfrm>
            <a:off x="597066" y="1459523"/>
            <a:ext cx="7480134" cy="38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spcBef>
                <a:spcPct val="0"/>
              </a:spcBef>
              <a:buClrTx/>
              <a:buSzTx/>
              <a:buNone/>
            </a:pPr>
            <a:r>
              <a:rPr lang="en-US" altLang="de-DE" sz="1846" b="1" i="1" dirty="0">
                <a:solidFill>
                  <a:srgbClr val="00B0F0"/>
                </a:solidFill>
                <a:latin typeface="+mn-lt"/>
                <a:cs typeface="Times New Roman" pitchFamily="18" charset="0"/>
              </a:rPr>
              <a:t>Example: </a:t>
            </a:r>
            <a:r>
              <a:rPr lang="en-US" altLang="de-DE" sz="1846" b="1" i="1" dirty="0">
                <a:solidFill>
                  <a:schemeClr val="accent4">
                    <a:lumMod val="20000"/>
                    <a:lumOff val="80000"/>
                  </a:schemeClr>
                </a:solidFill>
                <a:latin typeface="+mn-lt"/>
                <a:cs typeface="Times New Roman" pitchFamily="18" charset="0"/>
              </a:rPr>
              <a:t>How many paths are in the following simple Project?</a:t>
            </a:r>
            <a:endParaRPr lang="en-US" altLang="en-US" sz="1846" dirty="0">
              <a:solidFill>
                <a:schemeClr val="accent4">
                  <a:lumMod val="20000"/>
                  <a:lumOff val="80000"/>
                </a:schemeClr>
              </a:solidFill>
              <a:latin typeface="+mj-lt"/>
            </a:endParaRPr>
          </a:p>
        </p:txBody>
      </p:sp>
      <p:sp>
        <p:nvSpPr>
          <p:cNvPr id="27" name="Text Box 19">
            <a:extLst>
              <a:ext uri="{FF2B5EF4-FFF2-40B4-BE49-F238E27FC236}">
                <a16:creationId xmlns:a16="http://schemas.microsoft.com/office/drawing/2014/main" id="{DD03FE1B-2471-4C94-9180-58CE2BE37D42}"/>
              </a:ext>
            </a:extLst>
          </p:cNvPr>
          <p:cNvSpPr txBox="1">
            <a:spLocks noChangeArrowheads="1"/>
          </p:cNvSpPr>
          <p:nvPr/>
        </p:nvSpPr>
        <p:spPr bwMode="auto">
          <a:xfrm>
            <a:off x="626374" y="1838795"/>
            <a:ext cx="7421518" cy="38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spcBef>
                <a:spcPct val="0"/>
              </a:spcBef>
              <a:buClrTx/>
              <a:buSzTx/>
              <a:buNone/>
            </a:pPr>
            <a:r>
              <a:rPr lang="en-US" altLang="de-DE" sz="1846" b="1" i="1" dirty="0">
                <a:latin typeface="+mn-lt"/>
                <a:cs typeface="Times New Roman" pitchFamily="18" charset="0"/>
              </a:rPr>
              <a:t>                 </a:t>
            </a:r>
            <a:r>
              <a:rPr lang="en-US" altLang="de-DE" sz="1846" b="1" i="1" dirty="0">
                <a:solidFill>
                  <a:srgbClr val="00B0F0"/>
                </a:solidFill>
                <a:latin typeface="+mn-lt"/>
                <a:cs typeface="Times New Roman" pitchFamily="18" charset="0"/>
              </a:rPr>
              <a:t>What is the Critical Path of the following simple Project?</a:t>
            </a:r>
            <a:endParaRPr lang="en-US" altLang="en-US" sz="1846" dirty="0">
              <a:latin typeface="+mj-lt"/>
            </a:endParaRPr>
          </a:p>
        </p:txBody>
      </p:sp>
      <p:sp>
        <p:nvSpPr>
          <p:cNvPr id="28" name="Text Box 19">
            <a:extLst>
              <a:ext uri="{FF2B5EF4-FFF2-40B4-BE49-F238E27FC236}">
                <a16:creationId xmlns:a16="http://schemas.microsoft.com/office/drawing/2014/main" id="{2B8F73DB-E2D9-4AA8-BA1B-03D458F9686E}"/>
              </a:ext>
            </a:extLst>
          </p:cNvPr>
          <p:cNvSpPr txBox="1">
            <a:spLocks noChangeArrowheads="1"/>
          </p:cNvSpPr>
          <p:nvPr/>
        </p:nvSpPr>
        <p:spPr bwMode="auto">
          <a:xfrm>
            <a:off x="597066" y="2200838"/>
            <a:ext cx="7280842" cy="38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spAutoFit/>
          </a:bodyPr>
          <a:lstStyle>
            <a:lvl1pPr eaLnBrk="0" hangingPunct="0">
              <a:spcBef>
                <a:spcPct val="0"/>
              </a:spcBef>
              <a:buClrTx/>
              <a:buSzTx/>
              <a:buFont typeface="Arial" pitchFamily="34" charset="0"/>
              <a:buNone/>
              <a:defRPr sz="1846" b="1" i="1">
                <a:cs typeface="Times New Roman" pitchFamily="18" charset="0"/>
              </a:defRPr>
            </a:lvl1pPr>
            <a:lvl2pPr marL="742950" indent="-28575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eaLnBrk="0" hangingPunct="0">
              <a:spcBef>
                <a:spcPct val="20000"/>
              </a:spcBef>
              <a:buClr>
                <a:schemeClr val="accent1"/>
              </a:buClr>
              <a:buFont typeface="Arial" pitchFamily="34" charset="0"/>
              <a:buChar char="•"/>
              <a:defRPr sz="1900">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de-DE" dirty="0">
                <a:solidFill>
                  <a:srgbClr val="00B0F0"/>
                </a:solidFill>
              </a:rPr>
              <a:t>                 What is the Duration of the following simple Project?</a:t>
            </a:r>
            <a:endParaRPr lang="en-US" altLang="en-US" dirty="0">
              <a:solidFill>
                <a:srgbClr val="00B0F0"/>
              </a:solidFill>
            </a:endParaRPr>
          </a:p>
        </p:txBody>
      </p:sp>
      <p:sp>
        <p:nvSpPr>
          <p:cNvPr id="29" name="Text Box 2">
            <a:extLst>
              <a:ext uri="{FF2B5EF4-FFF2-40B4-BE49-F238E27FC236}">
                <a16:creationId xmlns:a16="http://schemas.microsoft.com/office/drawing/2014/main" id="{161C2E6D-A647-4DDA-9E4A-E8F1B60D6D98}"/>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1787605875"/>
      </p:ext>
    </p:extLst>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533400" y="914400"/>
            <a:ext cx="8534400" cy="313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a:lnSpc>
                <a:spcPct val="85000"/>
              </a:lnSpc>
              <a:spcBef>
                <a:spcPct val="0"/>
              </a:spcBef>
              <a:buClrTx/>
              <a:buSzTx/>
              <a:buFontTx/>
              <a:buNone/>
            </a:pPr>
            <a:r>
              <a:rPr lang="en-US" altLang="en-US" sz="2954" b="1" dirty="0">
                <a:latin typeface="Calibri" pitchFamily="34" charset="0"/>
                <a:cs typeface="Tahoma" pitchFamily="34" charset="0"/>
              </a:rPr>
              <a:t>EARLY AND LATE DATES</a:t>
            </a:r>
          </a:p>
        </p:txBody>
      </p:sp>
      <p:sp>
        <p:nvSpPr>
          <p:cNvPr id="33795" name="Rectangle 3"/>
          <p:cNvSpPr>
            <a:spLocks noChangeArrowheads="1"/>
          </p:cNvSpPr>
          <p:nvPr/>
        </p:nvSpPr>
        <p:spPr bwMode="auto">
          <a:xfrm>
            <a:off x="533400" y="1600200"/>
            <a:ext cx="8534400" cy="330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722" tIns="49861" rIns="99722" bIns="49861" anchor="ctr">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nSpc>
                <a:spcPct val="110000"/>
              </a:lnSpc>
              <a:spcBef>
                <a:spcPct val="50000"/>
              </a:spcBef>
              <a:buClrTx/>
              <a:buSzTx/>
              <a:buFontTx/>
              <a:buChar char="•"/>
            </a:pPr>
            <a:r>
              <a:rPr lang="en-US" altLang="en-US" sz="1846" i="1" u="sng" dirty="0">
                <a:solidFill>
                  <a:srgbClr val="00B0F0"/>
                </a:solidFill>
                <a:latin typeface="+mn-lt"/>
                <a:cs typeface="Times New Roman" pitchFamily="18" charset="0"/>
              </a:rPr>
              <a:t>Early start or (ES),</a:t>
            </a:r>
            <a:r>
              <a:rPr lang="en-US" altLang="en-US" sz="1846" i="1" dirty="0">
                <a:solidFill>
                  <a:srgbClr val="00B0F0"/>
                </a:solidFill>
                <a:latin typeface="+mn-lt"/>
                <a:cs typeface="Times New Roman" pitchFamily="18" charset="0"/>
              </a:rPr>
              <a:t> </a:t>
            </a:r>
            <a:r>
              <a:rPr lang="en-US" altLang="en-US" sz="1846" dirty="0">
                <a:latin typeface="+mj-lt"/>
              </a:rPr>
              <a:t>the earliest time activity can start, assuming all preceding activities start as early as possible</a:t>
            </a:r>
          </a:p>
          <a:p>
            <a:pPr>
              <a:lnSpc>
                <a:spcPct val="110000"/>
              </a:lnSpc>
              <a:spcBef>
                <a:spcPct val="50000"/>
              </a:spcBef>
              <a:buClrTx/>
              <a:buSzTx/>
              <a:buFontTx/>
              <a:buChar char="•"/>
            </a:pPr>
            <a:r>
              <a:rPr lang="en-US" altLang="en-US" sz="1846" i="1" u="sng" dirty="0">
                <a:solidFill>
                  <a:srgbClr val="00B0F0"/>
                </a:solidFill>
                <a:latin typeface="+mn-lt"/>
                <a:cs typeface="Times New Roman" pitchFamily="18" charset="0"/>
              </a:rPr>
              <a:t>Early Finish (</a:t>
            </a:r>
            <a:r>
              <a:rPr lang="en-US" altLang="en-US" sz="1846" i="1" u="sng" dirty="0" err="1">
                <a:solidFill>
                  <a:srgbClr val="00B0F0"/>
                </a:solidFill>
                <a:latin typeface="+mn-lt"/>
                <a:cs typeface="Times New Roman" pitchFamily="18" charset="0"/>
              </a:rPr>
              <a:t>EF</a:t>
            </a:r>
            <a:r>
              <a:rPr lang="en-US" altLang="en-US" sz="1846" i="1" u="sng" dirty="0">
                <a:solidFill>
                  <a:srgbClr val="00B0F0"/>
                </a:solidFill>
                <a:latin typeface="+mn-lt"/>
                <a:cs typeface="Times New Roman" pitchFamily="18" charset="0"/>
              </a:rPr>
              <a:t>),</a:t>
            </a:r>
            <a:r>
              <a:rPr lang="en-US" altLang="en-US" sz="1846" i="1" dirty="0">
                <a:solidFill>
                  <a:srgbClr val="00B0F0"/>
                </a:solidFill>
                <a:latin typeface="+mn-lt"/>
                <a:cs typeface="Times New Roman" pitchFamily="18" charset="0"/>
              </a:rPr>
              <a:t> </a:t>
            </a:r>
            <a:r>
              <a:rPr lang="en-US" altLang="en-US" sz="1846" dirty="0">
                <a:latin typeface="+mj-lt"/>
              </a:rPr>
              <a:t>the earliest time the activity can finish</a:t>
            </a:r>
          </a:p>
          <a:p>
            <a:pPr>
              <a:lnSpc>
                <a:spcPct val="110000"/>
              </a:lnSpc>
              <a:spcBef>
                <a:spcPct val="50000"/>
              </a:spcBef>
              <a:buClrTx/>
              <a:buSzTx/>
              <a:buFontTx/>
              <a:buChar char="•"/>
            </a:pPr>
            <a:r>
              <a:rPr lang="en-US" altLang="en-US" sz="1846" i="1" u="sng" dirty="0">
                <a:solidFill>
                  <a:srgbClr val="00B0F0"/>
                </a:solidFill>
                <a:latin typeface="+mn-lt"/>
                <a:cs typeface="Times New Roman" pitchFamily="18" charset="0"/>
              </a:rPr>
              <a:t>Late start (LS),</a:t>
            </a:r>
            <a:r>
              <a:rPr lang="en-US" altLang="en-US" sz="1846" i="1" dirty="0">
                <a:solidFill>
                  <a:srgbClr val="00B0F0"/>
                </a:solidFill>
                <a:latin typeface="+mn-lt"/>
                <a:cs typeface="Times New Roman" pitchFamily="18" charset="0"/>
              </a:rPr>
              <a:t> </a:t>
            </a:r>
            <a:r>
              <a:rPr lang="en-US" altLang="en-US" sz="1846" dirty="0">
                <a:latin typeface="+mj-lt"/>
              </a:rPr>
              <a:t>the latest time the activity can start without delaying the next activity or project completion date</a:t>
            </a:r>
          </a:p>
          <a:p>
            <a:pPr>
              <a:lnSpc>
                <a:spcPct val="110000"/>
              </a:lnSpc>
              <a:spcBef>
                <a:spcPct val="50000"/>
              </a:spcBef>
              <a:buClrTx/>
              <a:buSzTx/>
              <a:buFontTx/>
              <a:buChar char="•"/>
            </a:pPr>
            <a:r>
              <a:rPr lang="en-US" altLang="en-US" sz="1846" i="1" u="sng" dirty="0">
                <a:solidFill>
                  <a:srgbClr val="00B0F0"/>
                </a:solidFill>
                <a:latin typeface="+mn-lt"/>
                <a:cs typeface="Times New Roman" pitchFamily="18" charset="0"/>
              </a:rPr>
              <a:t>Late Finish (LF),</a:t>
            </a:r>
            <a:r>
              <a:rPr lang="en-US" altLang="en-US" sz="1846" i="1" dirty="0">
                <a:solidFill>
                  <a:srgbClr val="00B0F0"/>
                </a:solidFill>
                <a:latin typeface="+mn-lt"/>
                <a:cs typeface="Times New Roman" pitchFamily="18" charset="0"/>
              </a:rPr>
              <a:t> </a:t>
            </a:r>
            <a:r>
              <a:rPr lang="en-US" altLang="en-US" sz="1846" dirty="0">
                <a:latin typeface="+mj-lt"/>
              </a:rPr>
              <a:t>the latest time the activity can finish and not delay the next activity or project completion date</a:t>
            </a:r>
          </a:p>
          <a:p>
            <a:pPr>
              <a:lnSpc>
                <a:spcPct val="110000"/>
              </a:lnSpc>
              <a:spcBef>
                <a:spcPct val="50000"/>
              </a:spcBef>
              <a:buClrTx/>
              <a:buSzTx/>
              <a:buFontTx/>
              <a:buChar char="•"/>
            </a:pPr>
            <a:r>
              <a:rPr lang="en-US" altLang="en-US" sz="1846" i="1" u="sng" dirty="0">
                <a:solidFill>
                  <a:srgbClr val="00B0F0"/>
                </a:solidFill>
                <a:latin typeface="+mn-lt"/>
                <a:cs typeface="Times New Roman" pitchFamily="18" charset="0"/>
              </a:rPr>
              <a:t>t</a:t>
            </a:r>
            <a:r>
              <a:rPr lang="en-US" altLang="en-US" sz="2400" dirty="0">
                <a:solidFill>
                  <a:schemeClr val="tx2"/>
                </a:solidFill>
                <a:latin typeface="Times New Roman" pitchFamily="18" charset="0"/>
                <a:cs typeface="Times New Roman" pitchFamily="18" charset="0"/>
              </a:rPr>
              <a:t> = </a:t>
            </a:r>
            <a:r>
              <a:rPr lang="en-US" altLang="en-US" sz="1846" dirty="0">
                <a:latin typeface="+mj-lt"/>
              </a:rPr>
              <a:t>Activity duration</a:t>
            </a:r>
          </a:p>
        </p:txBody>
      </p:sp>
      <p:sp>
        <p:nvSpPr>
          <p:cNvPr id="33803"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C308085-60B9-4724-834E-FD57E0546D2F}" type="slidenum">
              <a:rPr lang="en-US" altLang="en-US" sz="1477">
                <a:solidFill>
                  <a:srgbClr val="FFFFFF"/>
                </a:solidFill>
              </a:rPr>
              <a:pPr eaLnBrk="1" hangingPunct="1">
                <a:spcBef>
                  <a:spcPct val="0"/>
                </a:spcBef>
                <a:buClrTx/>
                <a:buSzTx/>
                <a:buFontTx/>
                <a:buNone/>
              </a:pPr>
              <a:t>61</a:t>
            </a:fld>
            <a:endParaRPr lang="en-US" altLang="en-US" sz="1477">
              <a:solidFill>
                <a:srgbClr val="FFFFFF"/>
              </a:solidFill>
            </a:endParaRPr>
          </a:p>
        </p:txBody>
      </p:sp>
      <p:sp>
        <p:nvSpPr>
          <p:cNvPr id="5" name="Text Box 2">
            <a:extLst>
              <a:ext uri="{FF2B5EF4-FFF2-40B4-BE49-F238E27FC236}">
                <a16:creationId xmlns:a16="http://schemas.microsoft.com/office/drawing/2014/main" id="{82BEB4D8-C31C-43ED-BE48-A16BB1CE2D8F}"/>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2245462738"/>
      </p:ext>
    </p:extLst>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533403" y="609601"/>
            <a:ext cx="807719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a:lnSpc>
                <a:spcPct val="85000"/>
              </a:lnSpc>
              <a:spcBef>
                <a:spcPct val="0"/>
              </a:spcBef>
              <a:buClrTx/>
              <a:buSzTx/>
              <a:buNone/>
            </a:pPr>
            <a:r>
              <a:rPr lang="en-US" altLang="en-US" sz="2954" b="1" dirty="0">
                <a:latin typeface="Calibri" pitchFamily="34" charset="0"/>
                <a:cs typeface="Tahoma" pitchFamily="34" charset="0"/>
              </a:rPr>
              <a:t>FLOATS</a:t>
            </a:r>
          </a:p>
        </p:txBody>
      </p:sp>
      <p:sp>
        <p:nvSpPr>
          <p:cNvPr id="34819" name="Rectangle 3"/>
          <p:cNvSpPr>
            <a:spLocks noChangeArrowheads="1"/>
          </p:cNvSpPr>
          <p:nvPr/>
        </p:nvSpPr>
        <p:spPr bwMode="auto">
          <a:xfrm>
            <a:off x="533401" y="1472713"/>
            <a:ext cx="8458200" cy="428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722" tIns="49861" rIns="99722" bIns="49861"/>
          <a:lstStyle>
            <a:lvl1pPr marL="342900" indent="-3429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19812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4384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895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352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10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marL="2168823" lvl="1" indent="-1746782" eaLnBrk="1" hangingPunct="1">
              <a:lnSpc>
                <a:spcPct val="110000"/>
              </a:lnSpc>
              <a:spcBef>
                <a:spcPct val="50000"/>
              </a:spcBef>
              <a:buClrTx/>
              <a:buSzTx/>
              <a:buNone/>
            </a:pPr>
            <a:r>
              <a:rPr lang="en-US" altLang="en-US" sz="1846" i="1" u="sng" dirty="0">
                <a:solidFill>
                  <a:srgbClr val="00B0F0"/>
                </a:solidFill>
                <a:latin typeface="+mn-lt"/>
                <a:cs typeface="Times New Roman" pitchFamily="18" charset="0"/>
              </a:rPr>
              <a:t>Float (or Slack):</a:t>
            </a:r>
            <a:r>
              <a:rPr lang="en-US" altLang="en-US" sz="1939" dirty="0">
                <a:solidFill>
                  <a:schemeClr val="tx2"/>
                </a:solidFill>
                <a:latin typeface="Times New Roman" pitchFamily="18" charset="0"/>
                <a:cs typeface="Times New Roman" pitchFamily="18" charset="0"/>
              </a:rPr>
              <a:t> </a:t>
            </a:r>
            <a:r>
              <a:rPr lang="en-US" altLang="en-US" sz="1846" dirty="0">
                <a:latin typeface="+mj-lt"/>
              </a:rPr>
              <a:t>The amount of time the start of a task can be delayed without impacting the schedule</a:t>
            </a:r>
          </a:p>
          <a:p>
            <a:pPr marL="1641272" indent="-1641272" eaLnBrk="1" hangingPunct="1">
              <a:lnSpc>
                <a:spcPct val="80000"/>
              </a:lnSpc>
              <a:buClrTx/>
              <a:buSzTx/>
              <a:buNone/>
            </a:pPr>
            <a:r>
              <a:rPr lang="en-US" altLang="en-US" sz="2400" b="1" dirty="0">
                <a:solidFill>
                  <a:schemeClr val="tx2"/>
                </a:solidFill>
                <a:latin typeface="Times New Roman" pitchFamily="18" charset="0"/>
                <a:cs typeface="Times New Roman" pitchFamily="18" charset="0"/>
              </a:rPr>
              <a:t>     </a:t>
            </a:r>
            <a:r>
              <a:rPr lang="en-US" altLang="en-US" sz="1846" i="1" u="sng" dirty="0">
                <a:solidFill>
                  <a:srgbClr val="00B0F0"/>
                </a:solidFill>
                <a:latin typeface="+mn-lt"/>
                <a:cs typeface="Times New Roman" pitchFamily="18" charset="0"/>
              </a:rPr>
              <a:t>Total Float:</a:t>
            </a:r>
            <a:r>
              <a:rPr lang="en-US" altLang="en-US" sz="2400" dirty="0">
                <a:solidFill>
                  <a:schemeClr val="tx2"/>
                </a:solidFill>
                <a:latin typeface="Times New Roman" pitchFamily="18" charset="0"/>
                <a:cs typeface="Times New Roman" pitchFamily="18" charset="0"/>
              </a:rPr>
              <a:t> </a:t>
            </a:r>
            <a:r>
              <a:rPr lang="en-US" altLang="en-US" sz="1846" dirty="0">
                <a:latin typeface="+mj-lt"/>
              </a:rPr>
              <a:t>It is amount of time an activity could be delayed without affecting the project completion date. </a:t>
            </a:r>
          </a:p>
          <a:p>
            <a:pPr marL="1641272" indent="-1641272" eaLnBrk="1" hangingPunct="1">
              <a:lnSpc>
                <a:spcPct val="80000"/>
              </a:lnSpc>
              <a:buClrTx/>
              <a:buSzTx/>
              <a:buNone/>
            </a:pPr>
            <a:r>
              <a:rPr lang="en-US" altLang="en-US" sz="1846" dirty="0">
                <a:latin typeface="+mj-lt"/>
              </a:rPr>
              <a:t>	</a:t>
            </a:r>
            <a:r>
              <a:rPr lang="en-US" altLang="en-US" sz="1662" dirty="0">
                <a:latin typeface="+mj-lt"/>
              </a:rPr>
              <a:t>It is calculated by:</a:t>
            </a:r>
          </a:p>
          <a:p>
            <a:pPr lvl="4" eaLnBrk="1" hangingPunct="1">
              <a:lnSpc>
                <a:spcPct val="80000"/>
              </a:lnSpc>
              <a:buClrTx/>
              <a:buSzTx/>
              <a:buFontTx/>
              <a:buChar char="»"/>
            </a:pPr>
            <a:r>
              <a:rPr lang="en-US" altLang="en-US" sz="1662" dirty="0" err="1"/>
              <a:t>TF</a:t>
            </a:r>
            <a:r>
              <a:rPr lang="en-US" altLang="en-US" sz="1662" dirty="0"/>
              <a:t> = </a:t>
            </a:r>
            <a:r>
              <a:rPr lang="en-US" altLang="en-US" sz="1662" dirty="0">
                <a:latin typeface="+mj-lt"/>
              </a:rPr>
              <a:t>LS -ES </a:t>
            </a:r>
          </a:p>
          <a:p>
            <a:pPr lvl="4" eaLnBrk="1" hangingPunct="1">
              <a:lnSpc>
                <a:spcPct val="80000"/>
              </a:lnSpc>
              <a:buClrTx/>
              <a:buSzTx/>
              <a:buFontTx/>
              <a:buChar char="»"/>
            </a:pPr>
            <a:r>
              <a:rPr lang="en-US" altLang="en-US" sz="1662" dirty="0" err="1"/>
              <a:t>TF</a:t>
            </a:r>
            <a:r>
              <a:rPr lang="en-US" altLang="en-US" sz="1662" dirty="0"/>
              <a:t> = LF -</a:t>
            </a:r>
            <a:r>
              <a:rPr lang="en-US" altLang="en-US" sz="1662" dirty="0" err="1"/>
              <a:t>EF</a:t>
            </a:r>
            <a:endParaRPr lang="en-US" altLang="en-US" sz="1662" dirty="0">
              <a:latin typeface="+mj-lt"/>
            </a:endParaRPr>
          </a:p>
          <a:p>
            <a:pPr lvl="4" eaLnBrk="1" hangingPunct="1">
              <a:lnSpc>
                <a:spcPct val="80000"/>
              </a:lnSpc>
              <a:buClrTx/>
              <a:buSzTx/>
              <a:buFontTx/>
              <a:buChar char="»"/>
            </a:pPr>
            <a:endParaRPr lang="en-US" altLang="en-US" sz="1846" dirty="0">
              <a:latin typeface="+mj-lt"/>
            </a:endParaRPr>
          </a:p>
          <a:p>
            <a:pPr marL="1641272" lvl="1" indent="-1219230" eaLnBrk="1" hangingPunct="1">
              <a:lnSpc>
                <a:spcPct val="80000"/>
              </a:lnSpc>
              <a:buClrTx/>
              <a:buSzTx/>
              <a:buNone/>
            </a:pPr>
            <a:r>
              <a:rPr lang="en-US" altLang="en-US" sz="1846" i="1" u="sng" dirty="0">
                <a:solidFill>
                  <a:srgbClr val="00B0F0"/>
                </a:solidFill>
                <a:latin typeface="+mn-lt"/>
                <a:cs typeface="Times New Roman" pitchFamily="18" charset="0"/>
              </a:rPr>
              <a:t>Free Float:</a:t>
            </a:r>
            <a:r>
              <a:rPr lang="en-US" altLang="en-US" sz="1846" i="1" dirty="0">
                <a:solidFill>
                  <a:srgbClr val="00B0F0"/>
                </a:solidFill>
                <a:latin typeface="+mn-lt"/>
                <a:cs typeface="Times New Roman" pitchFamily="18" charset="0"/>
              </a:rPr>
              <a:t> </a:t>
            </a:r>
            <a:r>
              <a:rPr lang="en-US" altLang="en-US" sz="1846" dirty="0">
                <a:latin typeface="+mj-lt"/>
              </a:rPr>
              <a:t>It is the amount of time an activity could be delayed without affecting the earliest start of the succeeding activity.  </a:t>
            </a:r>
          </a:p>
          <a:p>
            <a:pPr lvl="1" eaLnBrk="1" hangingPunct="1">
              <a:lnSpc>
                <a:spcPct val="80000"/>
              </a:lnSpc>
              <a:buClrTx/>
              <a:buSzTx/>
              <a:buFontTx/>
              <a:buNone/>
            </a:pPr>
            <a:r>
              <a:rPr lang="en-US" altLang="en-US" sz="1846" dirty="0">
                <a:latin typeface="+mj-lt"/>
              </a:rPr>
              <a:t>			</a:t>
            </a:r>
            <a:r>
              <a:rPr lang="en-US" altLang="en-US" sz="1662" dirty="0">
                <a:latin typeface="+mj-lt"/>
              </a:rPr>
              <a:t>It is calculated by:</a:t>
            </a:r>
          </a:p>
          <a:p>
            <a:pPr lvl="4" eaLnBrk="1" hangingPunct="1">
              <a:lnSpc>
                <a:spcPct val="80000"/>
              </a:lnSpc>
              <a:buClrTx/>
              <a:buSzTx/>
              <a:buFontTx/>
              <a:buChar char="»"/>
            </a:pPr>
            <a:r>
              <a:rPr lang="en-US" altLang="en-US" sz="1662" dirty="0">
                <a:latin typeface="+mj-lt"/>
              </a:rPr>
              <a:t> ES(Successor) – </a:t>
            </a:r>
            <a:r>
              <a:rPr lang="en-US" altLang="en-US" sz="1662" dirty="0" err="1">
                <a:latin typeface="+mj-lt"/>
              </a:rPr>
              <a:t>EF</a:t>
            </a:r>
            <a:r>
              <a:rPr lang="en-US" altLang="en-US" sz="1662" dirty="0">
                <a:latin typeface="+mj-lt"/>
              </a:rPr>
              <a:t> (Predecessor) = </a:t>
            </a:r>
            <a:r>
              <a:rPr lang="en-US" altLang="en-US" sz="1662" dirty="0" err="1">
                <a:latin typeface="+mj-lt"/>
              </a:rPr>
              <a:t>FF</a:t>
            </a:r>
            <a:endParaRPr lang="en-US" altLang="en-US" sz="1662" dirty="0">
              <a:latin typeface="+mj-lt"/>
            </a:endParaRPr>
          </a:p>
        </p:txBody>
      </p:sp>
      <p:sp>
        <p:nvSpPr>
          <p:cNvPr id="348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C82956A8-7132-4FB2-A264-F580431BA007}" type="slidenum">
              <a:rPr lang="en-US" altLang="en-US" sz="1477">
                <a:solidFill>
                  <a:srgbClr val="FFFFFF"/>
                </a:solidFill>
              </a:rPr>
              <a:pPr eaLnBrk="1" hangingPunct="1">
                <a:spcBef>
                  <a:spcPct val="0"/>
                </a:spcBef>
                <a:buClrTx/>
                <a:buSzTx/>
                <a:buFontTx/>
                <a:buNone/>
              </a:pPr>
              <a:t>62</a:t>
            </a:fld>
            <a:endParaRPr lang="en-US" altLang="en-US" sz="1477">
              <a:solidFill>
                <a:srgbClr val="FFFFFF"/>
              </a:solidFill>
            </a:endParaRPr>
          </a:p>
        </p:txBody>
      </p:sp>
      <p:sp>
        <p:nvSpPr>
          <p:cNvPr id="5" name="Text Box 2">
            <a:extLst>
              <a:ext uri="{FF2B5EF4-FFF2-40B4-BE49-F238E27FC236}">
                <a16:creationId xmlns:a16="http://schemas.microsoft.com/office/drawing/2014/main" id="{034CC577-F764-4018-94D4-D9E350A7AAD2}"/>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3920748083"/>
      </p:ext>
    </p:extLst>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Content Placeholder 2"/>
          <p:cNvSpPr>
            <a:spLocks noGrp="1"/>
          </p:cNvSpPr>
          <p:nvPr>
            <p:ph idx="4294967295"/>
          </p:nvPr>
        </p:nvSpPr>
        <p:spPr>
          <a:xfrm>
            <a:off x="533400" y="2104292"/>
            <a:ext cx="8610600" cy="3991708"/>
          </a:xfrm>
        </p:spPr>
        <p:txBody>
          <a:bodyPr rtlCol="0">
            <a:noAutofit/>
          </a:bodyPr>
          <a:lstStyle/>
          <a:p>
            <a:pPr marL="395457" indent="-276820" defTabSz="990363">
              <a:lnSpc>
                <a:spcPct val="150000"/>
              </a:lnSpc>
              <a:defRPr/>
            </a:pPr>
            <a:r>
              <a:rPr lang="en-US" altLang="en-US" sz="1846" i="1" u="sng" kern="1200" dirty="0">
                <a:solidFill>
                  <a:srgbClr val="00B0F0"/>
                </a:solidFill>
                <a:cs typeface="Times New Roman" pitchFamily="18" charset="0"/>
              </a:rPr>
              <a:t>The Critical Path</a:t>
            </a:r>
            <a:r>
              <a:rPr lang="en-US" altLang="en-US" sz="1846" i="1" kern="1200" dirty="0">
                <a:solidFill>
                  <a:srgbClr val="00B0F0"/>
                </a:solidFill>
                <a:cs typeface="Times New Roman" pitchFamily="18" charset="0"/>
              </a:rPr>
              <a:t> </a:t>
            </a:r>
            <a:r>
              <a:rPr lang="en-US" altLang="en-US" sz="1846" kern="1200" dirty="0">
                <a:latin typeface="+mj-lt"/>
              </a:rPr>
              <a:t>is the series of activities that determines the duration of the project.  </a:t>
            </a:r>
          </a:p>
          <a:p>
            <a:pPr marL="395457" indent="-276820" defTabSz="990363">
              <a:lnSpc>
                <a:spcPct val="150000"/>
              </a:lnSpc>
              <a:defRPr/>
            </a:pPr>
            <a:r>
              <a:rPr lang="en-US" altLang="en-US" sz="1846" i="1" u="sng" kern="1200" dirty="0">
                <a:solidFill>
                  <a:srgbClr val="00B0F0"/>
                </a:solidFill>
                <a:cs typeface="Times New Roman" pitchFamily="18" charset="0"/>
              </a:rPr>
              <a:t>The Critical Path</a:t>
            </a:r>
            <a:r>
              <a:rPr lang="en-US" altLang="en-US" sz="1846" i="1" kern="1200" dirty="0">
                <a:solidFill>
                  <a:srgbClr val="00B0F0"/>
                </a:solidFill>
                <a:cs typeface="Times New Roman" pitchFamily="18" charset="0"/>
              </a:rPr>
              <a:t> </a:t>
            </a:r>
            <a:r>
              <a:rPr lang="en-US" altLang="en-US" sz="1846" kern="1200" dirty="0">
                <a:latin typeface="+mj-lt"/>
              </a:rPr>
              <a:t>is usually defined as those activities with float equal to zero. </a:t>
            </a:r>
          </a:p>
          <a:p>
            <a:pPr marL="395457" indent="-276820" defTabSz="990363">
              <a:lnSpc>
                <a:spcPct val="150000"/>
              </a:lnSpc>
              <a:defRPr/>
            </a:pPr>
            <a:r>
              <a:rPr lang="en-US" altLang="en-US" sz="1846" i="1" u="sng" kern="1200" dirty="0">
                <a:solidFill>
                  <a:srgbClr val="00B0F0"/>
                </a:solidFill>
                <a:cs typeface="Times New Roman" pitchFamily="18" charset="0"/>
              </a:rPr>
              <a:t>The Critical Path</a:t>
            </a:r>
            <a:r>
              <a:rPr lang="en-US" altLang="en-US" sz="1846" i="1" kern="1200" dirty="0">
                <a:solidFill>
                  <a:srgbClr val="00B0F0"/>
                </a:solidFill>
                <a:cs typeface="Times New Roman" pitchFamily="18" charset="0"/>
              </a:rPr>
              <a:t> </a:t>
            </a:r>
            <a:r>
              <a:rPr lang="en-US" altLang="en-US" sz="1846" kern="1200" dirty="0">
                <a:latin typeface="+mj-lt"/>
              </a:rPr>
              <a:t>is the longest path through the project.</a:t>
            </a:r>
          </a:p>
        </p:txBody>
      </p:sp>
      <p:sp>
        <p:nvSpPr>
          <p:cNvPr id="91140" name="Slide Number Placeholder 5"/>
          <p:cNvSpPr>
            <a:spLocks noGrp="1"/>
          </p:cNvSpPr>
          <p:nvPr/>
        </p:nvSpPr>
        <p:spPr bwMode="auto">
          <a:xfrm>
            <a:off x="6553200" y="6101862"/>
            <a:ext cx="2133600" cy="3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nchor="ct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r" eaLnBrk="1" hangingPunct="1">
              <a:spcBef>
                <a:spcPct val="0"/>
              </a:spcBef>
              <a:buClrTx/>
              <a:buSzTx/>
              <a:buFontTx/>
              <a:buNone/>
            </a:pPr>
            <a:fld id="{7CA7E7C3-2C8F-42DE-A571-E66042A812F8}" type="slidenum">
              <a:rPr lang="en-US" altLang="en-US" sz="1292">
                <a:solidFill>
                  <a:srgbClr val="898989"/>
                </a:solidFill>
              </a:rPr>
              <a:pPr algn="r" eaLnBrk="1" hangingPunct="1">
                <a:spcBef>
                  <a:spcPct val="0"/>
                </a:spcBef>
                <a:buClrTx/>
                <a:buSzTx/>
                <a:buFontTx/>
                <a:buNone/>
              </a:pPr>
              <a:t>63</a:t>
            </a:fld>
            <a:endParaRPr lang="en-US" altLang="en-US" sz="1292">
              <a:solidFill>
                <a:srgbClr val="898989"/>
              </a:solidFill>
            </a:endParaRPr>
          </a:p>
        </p:txBody>
      </p:sp>
      <p:sp>
        <p:nvSpPr>
          <p:cNvPr id="6" name="Title 1">
            <a:extLst>
              <a:ext uri="{FF2B5EF4-FFF2-40B4-BE49-F238E27FC236}">
                <a16:creationId xmlns:a16="http://schemas.microsoft.com/office/drawing/2014/main" id="{752908A0-48A4-41C8-9947-18F62F6EF1B9}"/>
              </a:ext>
            </a:extLst>
          </p:cNvPr>
          <p:cNvSpPr txBox="1">
            <a:spLocks/>
          </p:cNvSpPr>
          <p:nvPr/>
        </p:nvSpPr>
        <p:spPr>
          <a:xfrm>
            <a:off x="729133" y="1365947"/>
            <a:ext cx="5486400" cy="562709"/>
          </a:xfrm>
          <a:prstGeom prst="rect">
            <a:avLst/>
          </a:prstGeom>
        </p:spPr>
        <p:txBody>
          <a:bodyPr vert="horz" anchor="ctr">
            <a:noAutofit/>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defTabSz="990363">
              <a:defRPr/>
            </a:pPr>
            <a:r>
              <a:rPr lang="en-US" altLang="en-US" sz="2585" b="1" kern="0" dirty="0">
                <a:solidFill>
                  <a:schemeClr val="tx1"/>
                </a:solidFill>
                <a:latin typeface="Calibri" panose="020F0502020204030204" pitchFamily="34" charset="0"/>
                <a:ea typeface="+mn-ea"/>
                <a:cs typeface="Arial" pitchFamily="34" charset="0"/>
              </a:rPr>
              <a:t>The Critical Path</a:t>
            </a:r>
          </a:p>
        </p:txBody>
      </p:sp>
      <p:sp>
        <p:nvSpPr>
          <p:cNvPr id="7" name="Text Box 2">
            <a:extLst>
              <a:ext uri="{FF2B5EF4-FFF2-40B4-BE49-F238E27FC236}">
                <a16:creationId xmlns:a16="http://schemas.microsoft.com/office/drawing/2014/main" id="{F9513236-6AA5-4E8F-B89A-80E55FA2A370}"/>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28349701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0AB43CBF-3899-4F7D-BA93-1A70F3B9F544}" type="slidenum">
              <a:rPr lang="en-US" altLang="en-US" sz="1477">
                <a:solidFill>
                  <a:srgbClr val="FFFFFF"/>
                </a:solidFill>
              </a:rPr>
              <a:pPr eaLnBrk="1" hangingPunct="1">
                <a:spcBef>
                  <a:spcPct val="0"/>
                </a:spcBef>
                <a:buClrTx/>
                <a:buSzTx/>
                <a:buFontTx/>
                <a:buNone/>
              </a:pPr>
              <a:t>64</a:t>
            </a:fld>
            <a:endParaRPr lang="en-US" altLang="en-US" sz="1477">
              <a:solidFill>
                <a:srgbClr val="FFFFFF"/>
              </a:solidFill>
            </a:endParaRPr>
          </a:p>
        </p:txBody>
      </p:sp>
      <p:sp>
        <p:nvSpPr>
          <p:cNvPr id="49156" name="Text Box 3"/>
          <p:cNvSpPr txBox="1">
            <a:spLocks noChangeArrowheads="1"/>
          </p:cNvSpPr>
          <p:nvPr/>
        </p:nvSpPr>
        <p:spPr bwMode="auto">
          <a:xfrm>
            <a:off x="516378" y="914400"/>
            <a:ext cx="8551422" cy="40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spAutoFit/>
          </a:bodyPr>
          <a:lstStyle>
            <a:lvl1pPr marL="565150" indent="-56515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1339850" indent="-5842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spcBef>
                <a:spcPct val="50000"/>
              </a:spcBef>
              <a:buClr>
                <a:schemeClr val="tx1"/>
              </a:buClr>
              <a:buSzTx/>
              <a:buFont typeface="Wingdings" pitchFamily="2" charset="2"/>
              <a:buChar char="§"/>
            </a:pPr>
            <a:r>
              <a:rPr lang="en-GB" altLang="en-US" sz="3200" b="1" dirty="0">
                <a:latin typeface="+mn-lt"/>
              </a:rPr>
              <a:t>Constraints</a:t>
            </a:r>
          </a:p>
          <a:p>
            <a:pPr marL="1028700" lvl="1" indent="-273050" eaLnBrk="1" hangingPunct="1">
              <a:spcBef>
                <a:spcPct val="50000"/>
              </a:spcBef>
              <a:buClr>
                <a:schemeClr val="tx1"/>
              </a:buClr>
              <a:buSzTx/>
            </a:pPr>
            <a:r>
              <a:rPr lang="en-GB" altLang="en-US" sz="2585" dirty="0">
                <a:latin typeface="+mn-lt"/>
              </a:rPr>
              <a:t>Imposed dates on activity starts or finishes (“start no earlier than” and “finish no later than” are the most commonly used)</a:t>
            </a:r>
          </a:p>
          <a:p>
            <a:pPr marL="1028700" lvl="1" indent="-273050" eaLnBrk="1" hangingPunct="1">
              <a:spcBef>
                <a:spcPct val="50000"/>
              </a:spcBef>
              <a:buClr>
                <a:schemeClr val="tx1"/>
              </a:buClr>
              <a:buSzTx/>
            </a:pPr>
            <a:r>
              <a:rPr lang="en-GB" altLang="en-US" sz="2585" dirty="0">
                <a:latin typeface="+mn-lt"/>
              </a:rPr>
              <a:t>Key events or main milestones: completion of certain deliverables by a specified date may be requested by project customer or other stakeholders</a:t>
            </a:r>
          </a:p>
          <a:p>
            <a:pPr marL="1028700" lvl="1" indent="-273050" eaLnBrk="1" hangingPunct="1">
              <a:spcBef>
                <a:spcPct val="50000"/>
              </a:spcBef>
              <a:buClr>
                <a:schemeClr val="tx1"/>
              </a:buClr>
              <a:buSzTx/>
            </a:pPr>
            <a:r>
              <a:rPr lang="en-GB" altLang="en-US" sz="2585" dirty="0">
                <a:latin typeface="+mn-lt"/>
              </a:rPr>
              <a:t>Imposed Sequence ( e. g. Approval Cycle)</a:t>
            </a:r>
          </a:p>
        </p:txBody>
      </p:sp>
      <p:sp>
        <p:nvSpPr>
          <p:cNvPr id="7" name="Text Box 2">
            <a:extLst>
              <a:ext uri="{FF2B5EF4-FFF2-40B4-BE49-F238E27FC236}">
                <a16:creationId xmlns:a16="http://schemas.microsoft.com/office/drawing/2014/main" id="{37F9D3FA-AEBE-4842-A98B-571EC566C6E5}"/>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24406314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idx="1"/>
          </p:nvPr>
        </p:nvSpPr>
        <p:spPr>
          <a:xfrm>
            <a:off x="533400" y="2077916"/>
            <a:ext cx="8153399" cy="3638550"/>
          </a:xfrm>
        </p:spPr>
        <p:txBody>
          <a:bodyPr lIns="99722" tIns="49861" rIns="99722" bIns="49861"/>
          <a:lstStyle/>
          <a:p>
            <a:pPr eaLnBrk="1" hangingPunct="1"/>
            <a:r>
              <a:rPr lang="en-US" altLang="en-US" sz="3046" b="1" dirty="0">
                <a:cs typeface="Times New Roman" pitchFamily="18" charset="0"/>
              </a:rPr>
              <a:t>What are Project Resources?</a:t>
            </a:r>
          </a:p>
          <a:p>
            <a:pPr algn="just" eaLnBrk="1" hangingPunct="1"/>
            <a:r>
              <a:rPr lang="en-US" altLang="en-US" sz="2400" b="1" dirty="0">
                <a:cs typeface="Times New Roman" pitchFamily="18" charset="0"/>
              </a:rPr>
              <a:t>	</a:t>
            </a:r>
            <a:r>
              <a:rPr lang="en-US" altLang="en-US" sz="2400" dirty="0">
                <a:cs typeface="Times New Roman" pitchFamily="18" charset="0"/>
              </a:rPr>
              <a:t>Manpower, money, equipment and other major resources which are allocated / consumed to / by the project are identified, quantified and “allocated” to different project activities.</a:t>
            </a:r>
          </a:p>
        </p:txBody>
      </p:sp>
      <p:sp>
        <p:nvSpPr>
          <p:cNvPr id="9421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542DC352-BE12-4DFD-8DE5-93A319372518}" type="slidenum">
              <a:rPr lang="en-US" altLang="en-US" sz="1477">
                <a:solidFill>
                  <a:srgbClr val="FFFFFF"/>
                </a:solidFill>
              </a:rPr>
              <a:pPr eaLnBrk="1" hangingPunct="1">
                <a:spcBef>
                  <a:spcPct val="0"/>
                </a:spcBef>
                <a:buClrTx/>
                <a:buSzTx/>
                <a:buFontTx/>
                <a:buNone/>
              </a:pPr>
              <a:t>65</a:t>
            </a:fld>
            <a:endParaRPr lang="en-US" altLang="en-US" sz="1477">
              <a:solidFill>
                <a:srgbClr val="FFFFFF"/>
              </a:solidFill>
            </a:endParaRPr>
          </a:p>
        </p:txBody>
      </p:sp>
      <p:sp>
        <p:nvSpPr>
          <p:cNvPr id="6" name="Rectangle 2">
            <a:extLst>
              <a:ext uri="{FF2B5EF4-FFF2-40B4-BE49-F238E27FC236}">
                <a16:creationId xmlns:a16="http://schemas.microsoft.com/office/drawing/2014/main" id="{CE5C60E8-AA5A-4F3F-B66D-7CD7654815FB}"/>
              </a:ext>
            </a:extLst>
          </p:cNvPr>
          <p:cNvSpPr txBox="1">
            <a:spLocks noChangeArrowheads="1"/>
          </p:cNvSpPr>
          <p:nvPr/>
        </p:nvSpPr>
        <p:spPr>
          <a:xfrm>
            <a:off x="533401" y="967154"/>
            <a:ext cx="8534399" cy="492369"/>
          </a:xfrm>
          <a:prstGeom prst="rect">
            <a:avLst/>
          </a:prstGeom>
        </p:spPr>
        <p:txBody>
          <a:bodyPr vert="horz" anchor="ctr">
            <a:normAutofit fontScale="82500" lnSpcReduction="20000"/>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lgn="ctr" defTabSz="990363">
              <a:buClr>
                <a:schemeClr val="hlink"/>
              </a:buClr>
              <a:defRPr/>
            </a:pPr>
            <a:r>
              <a:rPr lang="en-GB" sz="3877" b="1" kern="0" dirty="0">
                <a:solidFill>
                  <a:schemeClr val="tx1"/>
                </a:solidFill>
                <a:latin typeface="+mn-lt"/>
                <a:cs typeface="Times New Roman" pitchFamily="18" charset="0"/>
              </a:rPr>
              <a:t>10. PROJECT RESOURCES</a:t>
            </a:r>
          </a:p>
        </p:txBody>
      </p:sp>
      <p:pic>
        <p:nvPicPr>
          <p:cNvPr id="7" name="Picture 6">
            <a:extLst>
              <a:ext uri="{FF2B5EF4-FFF2-40B4-BE49-F238E27FC236}">
                <a16:creationId xmlns:a16="http://schemas.microsoft.com/office/drawing/2014/main" id="{DF0E979E-112F-4058-BCD4-B8D3866EB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131" y="5105400"/>
            <a:ext cx="2702660" cy="1371600"/>
          </a:xfrm>
          <a:prstGeom prst="rect">
            <a:avLst/>
          </a:prstGeom>
        </p:spPr>
      </p:pic>
      <p:sp>
        <p:nvSpPr>
          <p:cNvPr id="8" name="Text Box 2">
            <a:extLst>
              <a:ext uri="{FF2B5EF4-FFF2-40B4-BE49-F238E27FC236}">
                <a16:creationId xmlns:a16="http://schemas.microsoft.com/office/drawing/2014/main" id="{4F6A9B2E-DF6F-4A81-97C3-AEBEBA94B37E}"/>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41996693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D55D56-0741-4A69-9B14-F09E2135E054}"/>
              </a:ext>
            </a:extLst>
          </p:cNvPr>
          <p:cNvSpPr/>
          <p:nvPr/>
        </p:nvSpPr>
        <p:spPr>
          <a:xfrm>
            <a:off x="533401" y="1752600"/>
            <a:ext cx="8534399" cy="3785652"/>
          </a:xfrm>
          <a:prstGeom prst="rect">
            <a:avLst/>
          </a:prstGeom>
        </p:spPr>
        <p:txBody>
          <a:bodyPr wrap="square">
            <a:spAutoFit/>
          </a:bodyPr>
          <a:lstStyle/>
          <a:p>
            <a:pPr marL="228600" indent="-228600">
              <a:buFont typeface="Arial" panose="020B0604020202020204" pitchFamily="34" charset="0"/>
              <a:buChar char="•"/>
            </a:pPr>
            <a:r>
              <a:rPr lang="en-US" sz="2400" dirty="0"/>
              <a:t>Estimate Activity Resources is the process of determining the type and quantities of material, personnel, equipment, or infrastructure required to perform each activity.</a:t>
            </a:r>
          </a:p>
          <a:p>
            <a:pPr marL="228600" indent="-228600">
              <a:buFont typeface="Arial" panose="020B0604020202020204" pitchFamily="34" charset="0"/>
              <a:buChar char="•"/>
            </a:pPr>
            <a:r>
              <a:rPr lang="en-US" sz="2400" dirty="0"/>
              <a:t>The key benefits of this process is that it identifies the type, quantity and characteristics of resources required to complete the activity which allows more accurate cost and duration estimate.</a:t>
            </a:r>
          </a:p>
          <a:p>
            <a:pPr marL="228600" indent="-228600">
              <a:buFont typeface="Arial" panose="020B0604020202020204" pitchFamily="34" charset="0"/>
              <a:buChar char="•"/>
            </a:pPr>
            <a:r>
              <a:rPr lang="en-GB" altLang="en-US" sz="2400" dirty="0"/>
              <a:t>Both resource type and resource quantity are required</a:t>
            </a:r>
          </a:p>
          <a:p>
            <a:pPr marL="228600" lvl="1" indent="-228600">
              <a:buFont typeface="Arial" panose="020B0604020202020204" pitchFamily="34" charset="0"/>
              <a:buChar char="•"/>
            </a:pPr>
            <a:r>
              <a:rPr lang="en-GB" altLang="en-US" sz="2400" dirty="0"/>
              <a:t>Activity duration are influenced by the number of resources assigned to them</a:t>
            </a:r>
          </a:p>
        </p:txBody>
      </p:sp>
      <p:sp>
        <p:nvSpPr>
          <p:cNvPr id="6" name="Rectangle 2">
            <a:extLst>
              <a:ext uri="{FF2B5EF4-FFF2-40B4-BE49-F238E27FC236}">
                <a16:creationId xmlns:a16="http://schemas.microsoft.com/office/drawing/2014/main" id="{EDB0ED05-5337-4A78-A5C0-985E8865C213}"/>
              </a:ext>
            </a:extLst>
          </p:cNvPr>
          <p:cNvSpPr txBox="1">
            <a:spLocks noChangeArrowheads="1"/>
          </p:cNvSpPr>
          <p:nvPr/>
        </p:nvSpPr>
        <p:spPr>
          <a:xfrm>
            <a:off x="533401" y="967154"/>
            <a:ext cx="8534399" cy="492369"/>
          </a:xfrm>
          <a:prstGeom prst="rect">
            <a:avLst/>
          </a:prstGeom>
        </p:spPr>
        <p:txBody>
          <a:bodyPr vert="horz" anchor="ctr">
            <a:normAutofit fontScale="82500" lnSpcReduction="20000"/>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lgn="ctr" defTabSz="990363">
              <a:buClr>
                <a:schemeClr val="hlink"/>
              </a:buClr>
              <a:defRPr/>
            </a:pPr>
            <a:r>
              <a:rPr lang="en-GB" sz="3877" b="1" kern="0" dirty="0">
                <a:solidFill>
                  <a:schemeClr val="tx1"/>
                </a:solidFill>
                <a:latin typeface="+mn-lt"/>
                <a:cs typeface="Times New Roman" pitchFamily="18" charset="0"/>
              </a:rPr>
              <a:t>ESTIMATE PROJECT RESOURCES</a:t>
            </a:r>
          </a:p>
        </p:txBody>
      </p:sp>
      <p:sp>
        <p:nvSpPr>
          <p:cNvPr id="7" name="Text Box 2">
            <a:extLst>
              <a:ext uri="{FF2B5EF4-FFF2-40B4-BE49-F238E27FC236}">
                <a16:creationId xmlns:a16="http://schemas.microsoft.com/office/drawing/2014/main" id="{DFF115EA-05C8-4C95-8B97-21272C65EFCF}"/>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31535341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idx="1"/>
          </p:nvPr>
        </p:nvSpPr>
        <p:spPr>
          <a:xfrm>
            <a:off x="762000" y="1787769"/>
            <a:ext cx="8229600" cy="4079631"/>
          </a:xfrm>
        </p:spPr>
        <p:txBody>
          <a:bodyPr lIns="99722" tIns="49861" rIns="99722" bIns="49861"/>
          <a:lstStyle/>
          <a:p>
            <a:pPr>
              <a:lnSpc>
                <a:spcPct val="90000"/>
              </a:lnSpc>
            </a:pPr>
            <a:r>
              <a:rPr lang="en-US" altLang="en-US" sz="2800" b="1" dirty="0">
                <a:cs typeface="Times New Roman" pitchFamily="18" charset="0"/>
              </a:rPr>
              <a:t>On a computerized CPM network, this is achieved as follows: </a:t>
            </a:r>
            <a:endParaRPr lang="en-US" altLang="en-US" sz="2800" b="1" dirty="0">
              <a:latin typeface="Times New Roman" pitchFamily="18" charset="0"/>
              <a:cs typeface="Times New Roman" pitchFamily="18" charset="0"/>
            </a:endParaRPr>
          </a:p>
          <a:p>
            <a:pPr algn="just" eaLnBrk="1" hangingPunct="1">
              <a:lnSpc>
                <a:spcPct val="90000"/>
              </a:lnSpc>
              <a:tabLst>
                <a:tab pos="7658100" algn="l"/>
              </a:tabLst>
            </a:pPr>
            <a:r>
              <a:rPr lang="en-US" altLang="en-US" sz="2400" dirty="0">
                <a:cs typeface="Times New Roman" pitchFamily="18" charset="0"/>
              </a:rPr>
              <a:t>Resources are defined, coded and labeled as “consumable”         money or “Renewable”           manpower, equipment </a:t>
            </a:r>
          </a:p>
          <a:p>
            <a:pPr algn="just" eaLnBrk="1" hangingPunct="1">
              <a:lnSpc>
                <a:spcPct val="90000"/>
              </a:lnSpc>
            </a:pPr>
            <a:r>
              <a:rPr lang="en-US" altLang="en-US" sz="2400" dirty="0">
                <a:cs typeface="Times New Roman" pitchFamily="18" charset="0"/>
              </a:rPr>
              <a:t>The max value of each resource type is specified and loaded to the computer</a:t>
            </a:r>
          </a:p>
          <a:p>
            <a:pPr algn="just" eaLnBrk="1" hangingPunct="1">
              <a:lnSpc>
                <a:spcPct val="90000"/>
              </a:lnSpc>
            </a:pPr>
            <a:r>
              <a:rPr lang="en-US" altLang="en-US" sz="2400" dirty="0">
                <a:cs typeface="Times New Roman" pitchFamily="18" charset="0"/>
              </a:rPr>
              <a:t>Activity requirements of each resource type is identified and loaded to the computer</a:t>
            </a:r>
          </a:p>
          <a:p>
            <a:pPr algn="just" eaLnBrk="1" hangingPunct="1">
              <a:lnSpc>
                <a:spcPct val="90000"/>
              </a:lnSpc>
            </a:pPr>
            <a:r>
              <a:rPr lang="en-US" altLang="en-US" sz="2400" dirty="0">
                <a:cs typeface="Times New Roman" pitchFamily="18" charset="0"/>
              </a:rPr>
              <a:t>“Resource leveling” is performed</a:t>
            </a:r>
          </a:p>
        </p:txBody>
      </p:sp>
      <p:sp>
        <p:nvSpPr>
          <p:cNvPr id="9523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0867A7B5-A873-4A14-A692-A3445E20CD47}" type="slidenum">
              <a:rPr lang="en-US" altLang="en-US" sz="1477">
                <a:solidFill>
                  <a:srgbClr val="FFFFFF"/>
                </a:solidFill>
              </a:rPr>
              <a:pPr eaLnBrk="1" hangingPunct="1">
                <a:spcBef>
                  <a:spcPct val="0"/>
                </a:spcBef>
                <a:buClrTx/>
                <a:buSzTx/>
                <a:buFontTx/>
                <a:buNone/>
              </a:pPr>
              <a:t>67</a:t>
            </a:fld>
            <a:endParaRPr lang="en-US" altLang="en-US" sz="1477">
              <a:solidFill>
                <a:srgbClr val="FFFFFF"/>
              </a:solidFill>
            </a:endParaRPr>
          </a:p>
        </p:txBody>
      </p:sp>
      <p:sp>
        <p:nvSpPr>
          <p:cNvPr id="5" name="Rectangle 2">
            <a:extLst>
              <a:ext uri="{FF2B5EF4-FFF2-40B4-BE49-F238E27FC236}">
                <a16:creationId xmlns:a16="http://schemas.microsoft.com/office/drawing/2014/main" id="{796A8750-FD21-48CA-8B86-8082386A9559}"/>
              </a:ext>
            </a:extLst>
          </p:cNvPr>
          <p:cNvSpPr txBox="1">
            <a:spLocks noChangeArrowheads="1"/>
          </p:cNvSpPr>
          <p:nvPr/>
        </p:nvSpPr>
        <p:spPr>
          <a:xfrm>
            <a:off x="533401" y="967154"/>
            <a:ext cx="8534399" cy="492369"/>
          </a:xfrm>
          <a:prstGeom prst="rect">
            <a:avLst/>
          </a:prstGeom>
        </p:spPr>
        <p:txBody>
          <a:bodyPr vert="horz" anchor="ctr">
            <a:normAutofit fontScale="82500" lnSpcReduction="20000"/>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lgn="ctr" defTabSz="990363">
              <a:buClr>
                <a:schemeClr val="hlink"/>
              </a:buClr>
              <a:defRPr/>
            </a:pPr>
            <a:r>
              <a:rPr lang="en-GB" sz="3877" b="1" kern="0" dirty="0">
                <a:solidFill>
                  <a:schemeClr val="tx1"/>
                </a:solidFill>
                <a:latin typeface="+mn-lt"/>
                <a:cs typeface="Times New Roman" pitchFamily="18" charset="0"/>
              </a:rPr>
              <a:t>PROJECT RESOURCES</a:t>
            </a:r>
          </a:p>
        </p:txBody>
      </p:sp>
      <p:sp>
        <p:nvSpPr>
          <p:cNvPr id="8" name="Text Box 2">
            <a:extLst>
              <a:ext uri="{FF2B5EF4-FFF2-40B4-BE49-F238E27FC236}">
                <a16:creationId xmlns:a16="http://schemas.microsoft.com/office/drawing/2014/main" id="{83FBA958-55B5-4841-A12D-B8CF5373232E}"/>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2212038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C05D14E9-2F33-48E9-914F-23007CD37DB1}" type="slidenum">
              <a:rPr lang="en-US" altLang="en-US" sz="1477">
                <a:solidFill>
                  <a:srgbClr val="FFFFFF"/>
                </a:solidFill>
              </a:rPr>
              <a:pPr eaLnBrk="1" hangingPunct="1">
                <a:spcBef>
                  <a:spcPct val="0"/>
                </a:spcBef>
                <a:buClrTx/>
                <a:buSzTx/>
                <a:buFontTx/>
                <a:buNone/>
              </a:pPr>
              <a:t>68</a:t>
            </a:fld>
            <a:endParaRPr lang="en-US" altLang="en-US" sz="1477">
              <a:solidFill>
                <a:srgbClr val="FFFFFF"/>
              </a:solidFill>
            </a:endParaRPr>
          </a:p>
        </p:txBody>
      </p:sp>
      <p:sp>
        <p:nvSpPr>
          <p:cNvPr id="40964" name="Text Box 3"/>
          <p:cNvSpPr txBox="1">
            <a:spLocks noChangeArrowheads="1"/>
          </p:cNvSpPr>
          <p:nvPr/>
        </p:nvSpPr>
        <p:spPr bwMode="auto">
          <a:xfrm>
            <a:off x="685800" y="1600200"/>
            <a:ext cx="8077200" cy="89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spAutoFit/>
          </a:bodyPr>
          <a:lstStyle>
            <a:lvl1pPr marL="565150" indent="-56515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1339850" indent="-5842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marL="285750" lvl="1" indent="0" eaLnBrk="1" hangingPunct="1">
              <a:spcBef>
                <a:spcPct val="50000"/>
              </a:spcBef>
              <a:buClr>
                <a:schemeClr val="tx1"/>
              </a:buClr>
              <a:buSzPct val="150000"/>
              <a:buNone/>
            </a:pPr>
            <a:r>
              <a:rPr lang="en-GB" altLang="en-US" sz="2585" dirty="0">
                <a:latin typeface="+mn-lt"/>
              </a:rPr>
              <a:t>Knowledge of what resources will be available at what time and in what pattern. </a:t>
            </a:r>
          </a:p>
        </p:txBody>
      </p:sp>
      <p:sp>
        <p:nvSpPr>
          <p:cNvPr id="5" name="Text Box 2">
            <a:extLst>
              <a:ext uri="{FF2B5EF4-FFF2-40B4-BE49-F238E27FC236}">
                <a16:creationId xmlns:a16="http://schemas.microsoft.com/office/drawing/2014/main" id="{EE3ADD75-7FDB-4326-AB39-B62B390D7BA0}"/>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
        <p:nvSpPr>
          <p:cNvPr id="6" name="Rectangle 2">
            <a:extLst>
              <a:ext uri="{FF2B5EF4-FFF2-40B4-BE49-F238E27FC236}">
                <a16:creationId xmlns:a16="http://schemas.microsoft.com/office/drawing/2014/main" id="{FC2707B8-BA5A-4B7F-ABCF-BA66F97B413E}"/>
              </a:ext>
            </a:extLst>
          </p:cNvPr>
          <p:cNvSpPr txBox="1">
            <a:spLocks noChangeArrowheads="1"/>
          </p:cNvSpPr>
          <p:nvPr/>
        </p:nvSpPr>
        <p:spPr>
          <a:xfrm>
            <a:off x="533401" y="967154"/>
            <a:ext cx="8534399" cy="492369"/>
          </a:xfrm>
          <a:prstGeom prst="rect">
            <a:avLst/>
          </a:prstGeom>
        </p:spPr>
        <p:txBody>
          <a:bodyPr vert="horz" anchor="ctr">
            <a:normAutofit fontScale="75000" lnSpcReduction="20000"/>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lgn="ctr">
              <a:spcBef>
                <a:spcPct val="50000"/>
              </a:spcBef>
              <a:buClr>
                <a:schemeClr val="tx1"/>
              </a:buClr>
              <a:buSzPct val="150000"/>
            </a:pPr>
            <a:r>
              <a:rPr lang="en-GB" altLang="en-US" sz="4000" b="1" dirty="0">
                <a:solidFill>
                  <a:srgbClr val="393A3B"/>
                </a:solidFill>
              </a:rPr>
              <a:t>Resource Pool Description</a:t>
            </a:r>
          </a:p>
        </p:txBody>
      </p:sp>
    </p:spTree>
    <p:extLst>
      <p:ext uri="{BB962C8B-B14F-4D97-AF65-F5344CB8AC3E}">
        <p14:creationId xmlns:p14="http://schemas.microsoft.com/office/powerpoint/2010/main" val="22267374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514350" y="1828800"/>
            <a:ext cx="8553449" cy="3301512"/>
          </a:xfrm>
        </p:spPr>
        <p:txBody>
          <a:bodyPr lIns="99722" tIns="49861" rIns="99722" bIns="49861" rtlCol="0">
            <a:normAutofit fontScale="92500"/>
          </a:bodyPr>
          <a:lstStyle/>
          <a:p>
            <a:pPr indent="285750" algn="just" defTabSz="990363">
              <a:defRPr/>
            </a:pPr>
            <a:r>
              <a:rPr lang="en-US" altLang="en-US" sz="2800" dirty="0">
                <a:cs typeface="Times New Roman" pitchFamily="18" charset="0"/>
              </a:rPr>
              <a:t>It is the process of “Assigning” resources needed for each network activity, on the dates at which the activity is scheduled; taking into consideration resources’ limitation.</a:t>
            </a:r>
          </a:p>
          <a:p>
            <a:pPr indent="285750" algn="just" defTabSz="990363">
              <a:defRPr/>
            </a:pPr>
            <a:endParaRPr lang="en-US" altLang="en-US" sz="2800" dirty="0">
              <a:cs typeface="Times New Roman" pitchFamily="18" charset="0"/>
            </a:endParaRPr>
          </a:p>
          <a:p>
            <a:pPr indent="285750" algn="just" defTabSz="990363">
              <a:defRPr/>
            </a:pPr>
            <a:r>
              <a:rPr lang="en-US" altLang="en-US" sz="2800" dirty="0">
                <a:cs typeface="Times New Roman" pitchFamily="18" charset="0"/>
              </a:rPr>
              <a:t>“Resource unbound” time analysis of the network will give the resource  requirements, assuming “unlimited” resource availability.</a:t>
            </a:r>
          </a:p>
          <a:p>
            <a:pPr marL="198072" indent="-198072" defTabSz="990363">
              <a:defRPr/>
            </a:pPr>
            <a:endParaRPr lang="en-US" altLang="en-US" sz="3046" b="1" dirty="0">
              <a:latin typeface="Times New Roman" pitchFamily="18" charset="0"/>
              <a:cs typeface="Times New Roman" pitchFamily="18" charset="0"/>
            </a:endParaRPr>
          </a:p>
        </p:txBody>
      </p:sp>
      <p:sp>
        <p:nvSpPr>
          <p:cNvPr id="962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9F2B6CD1-79F1-45B5-A502-D9C79425972D}" type="slidenum">
              <a:rPr lang="en-US" altLang="en-US" sz="1477">
                <a:solidFill>
                  <a:srgbClr val="FFFFFF"/>
                </a:solidFill>
              </a:rPr>
              <a:pPr eaLnBrk="1" hangingPunct="1">
                <a:spcBef>
                  <a:spcPct val="0"/>
                </a:spcBef>
                <a:buClrTx/>
                <a:buSzTx/>
                <a:buFontTx/>
                <a:buNone/>
              </a:pPr>
              <a:t>69</a:t>
            </a:fld>
            <a:endParaRPr lang="en-US" altLang="en-US" sz="1477">
              <a:solidFill>
                <a:srgbClr val="FFFFFF"/>
              </a:solidFill>
            </a:endParaRPr>
          </a:p>
        </p:txBody>
      </p:sp>
      <p:sp>
        <p:nvSpPr>
          <p:cNvPr id="5" name="Rectangle 2">
            <a:extLst>
              <a:ext uri="{FF2B5EF4-FFF2-40B4-BE49-F238E27FC236}">
                <a16:creationId xmlns:a16="http://schemas.microsoft.com/office/drawing/2014/main" id="{E2FA4601-FE09-40FE-B90E-0B6008134D23}"/>
              </a:ext>
            </a:extLst>
          </p:cNvPr>
          <p:cNvSpPr txBox="1">
            <a:spLocks noChangeArrowheads="1"/>
          </p:cNvSpPr>
          <p:nvPr/>
        </p:nvSpPr>
        <p:spPr>
          <a:xfrm>
            <a:off x="533401" y="967154"/>
            <a:ext cx="8534399" cy="492369"/>
          </a:xfrm>
          <a:prstGeom prst="rect">
            <a:avLst/>
          </a:prstGeom>
        </p:spPr>
        <p:txBody>
          <a:bodyPr vert="horz" anchor="ctr">
            <a:noAutofit/>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lgn="ctr" defTabSz="990363">
              <a:buClr>
                <a:schemeClr val="hlink"/>
              </a:buClr>
              <a:defRPr/>
            </a:pPr>
            <a:r>
              <a:rPr lang="en-US" altLang="en-US" sz="2800" b="1" dirty="0">
                <a:solidFill>
                  <a:srgbClr val="393A3B"/>
                </a:solidFill>
                <a:latin typeface="+mn-lt"/>
                <a:cs typeface="Times New Roman" pitchFamily="18" charset="0"/>
              </a:rPr>
              <a:t>RESOURCE LEVELING</a:t>
            </a:r>
            <a:endParaRPr lang="en-GB" sz="2800" b="1" kern="0" dirty="0">
              <a:solidFill>
                <a:schemeClr val="tx1"/>
              </a:solidFill>
              <a:latin typeface="+mn-lt"/>
              <a:cs typeface="Times New Roman" pitchFamily="18" charset="0"/>
            </a:endParaRPr>
          </a:p>
        </p:txBody>
      </p:sp>
      <p:sp>
        <p:nvSpPr>
          <p:cNvPr id="6" name="Text Box 2">
            <a:extLst>
              <a:ext uri="{FF2B5EF4-FFF2-40B4-BE49-F238E27FC236}">
                <a16:creationId xmlns:a16="http://schemas.microsoft.com/office/drawing/2014/main" id="{A6642310-391B-4C93-A9D6-E033E64A9B83}"/>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1765818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bwMode="auto">
          <a:xfrm>
            <a:off x="3124200" y="6028593"/>
            <a:ext cx="2895600" cy="4396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algn="ctr" eaLnBrk="1" hangingPunct="1">
              <a:spcBef>
                <a:spcPct val="0"/>
              </a:spcBef>
              <a:buClrTx/>
              <a:buSzTx/>
              <a:buFontTx/>
              <a:buNone/>
            </a:pPr>
            <a:fld id="{F85E62C5-EEE8-47D0-97D5-689787E8CADF}" type="slidenum">
              <a:rPr lang="en-US" altLang="en-US" sz="1477">
                <a:solidFill>
                  <a:srgbClr val="FFFFFF"/>
                </a:solidFill>
              </a:rPr>
              <a:pPr algn="ctr" eaLnBrk="1" hangingPunct="1">
                <a:spcBef>
                  <a:spcPct val="0"/>
                </a:spcBef>
                <a:buClrTx/>
                <a:buSzTx/>
                <a:buFontTx/>
                <a:buNone/>
              </a:pPr>
              <a:t>7</a:t>
            </a:fld>
            <a:endParaRPr lang="en-US" altLang="en-US" sz="1477">
              <a:solidFill>
                <a:srgbClr val="FFFFFF"/>
              </a:solidFill>
            </a:endParaRPr>
          </a:p>
        </p:txBody>
      </p:sp>
      <p:sp>
        <p:nvSpPr>
          <p:cNvPr id="13316" name="Text Box 9"/>
          <p:cNvSpPr txBox="1">
            <a:spLocks noChangeArrowheads="1"/>
          </p:cNvSpPr>
          <p:nvPr/>
        </p:nvSpPr>
        <p:spPr bwMode="auto">
          <a:xfrm>
            <a:off x="533400" y="2162908"/>
            <a:ext cx="8458200" cy="321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9034" tIns="49517" rIns="99034" bIns="49517">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marL="336550" indent="-336550" eaLnBrk="1" hangingPunct="1">
              <a:spcBef>
                <a:spcPct val="0"/>
              </a:spcBef>
              <a:buClrTx/>
              <a:buSzTx/>
              <a:buFontTx/>
              <a:buChar char="•"/>
              <a:defRPr/>
            </a:pPr>
            <a:r>
              <a:rPr lang="en-US" altLang="en-US" sz="2250" dirty="0">
                <a:latin typeface="+mn-lt"/>
                <a:cs typeface="Arial" panose="020B0604020202020204" pitchFamily="34" charset="0"/>
              </a:rPr>
              <a:t>Project manager must balance the competing project constrains which are:</a:t>
            </a:r>
          </a:p>
          <a:p>
            <a:pPr eaLnBrk="1" hangingPunct="1">
              <a:spcBef>
                <a:spcPct val="0"/>
              </a:spcBef>
              <a:buClrTx/>
              <a:buSzTx/>
              <a:buFontTx/>
              <a:buChar char="•"/>
              <a:defRPr/>
            </a:pPr>
            <a:endParaRPr lang="en-US" altLang="en-US" sz="2250" dirty="0">
              <a:latin typeface="+mn-lt"/>
              <a:cs typeface="Arial" panose="020B0604020202020204" pitchFamily="34" charset="0"/>
            </a:endParaRPr>
          </a:p>
          <a:p>
            <a:pPr lvl="1" eaLnBrk="1" hangingPunct="1">
              <a:spcBef>
                <a:spcPct val="0"/>
              </a:spcBef>
              <a:buClrTx/>
              <a:buSzTx/>
              <a:buNone/>
              <a:defRPr/>
            </a:pPr>
            <a:r>
              <a:rPr lang="en-US" altLang="en-US" sz="2250" dirty="0">
                <a:latin typeface="+mn-lt"/>
                <a:cs typeface="Arial" panose="020B0604020202020204" pitchFamily="34" charset="0"/>
              </a:rPr>
              <a:t>1. Scope</a:t>
            </a:r>
          </a:p>
          <a:p>
            <a:pPr lvl="1" eaLnBrk="1" hangingPunct="1">
              <a:spcBef>
                <a:spcPct val="0"/>
              </a:spcBef>
              <a:buClrTx/>
              <a:buSzTx/>
              <a:buNone/>
              <a:defRPr/>
            </a:pPr>
            <a:r>
              <a:rPr lang="en-US" altLang="en-US" sz="2250" dirty="0">
                <a:latin typeface="+mn-lt"/>
                <a:cs typeface="Arial" panose="020B0604020202020204" pitchFamily="34" charset="0"/>
              </a:rPr>
              <a:t>2. Quality</a:t>
            </a:r>
          </a:p>
          <a:p>
            <a:pPr lvl="1" eaLnBrk="1" hangingPunct="1">
              <a:spcBef>
                <a:spcPct val="0"/>
              </a:spcBef>
              <a:buClrTx/>
              <a:buSzTx/>
              <a:buNone/>
              <a:defRPr/>
            </a:pPr>
            <a:r>
              <a:rPr lang="en-US" altLang="en-US" sz="2250" dirty="0">
                <a:latin typeface="+mn-lt"/>
                <a:cs typeface="Arial" panose="020B0604020202020204" pitchFamily="34" charset="0"/>
              </a:rPr>
              <a:t>3. Schedule</a:t>
            </a:r>
          </a:p>
          <a:p>
            <a:pPr lvl="1" eaLnBrk="1" hangingPunct="1">
              <a:spcBef>
                <a:spcPct val="0"/>
              </a:spcBef>
              <a:buClrTx/>
              <a:buSzTx/>
              <a:buNone/>
              <a:defRPr/>
            </a:pPr>
            <a:r>
              <a:rPr lang="en-US" altLang="en-US" sz="2250" dirty="0">
                <a:latin typeface="+mn-lt"/>
                <a:cs typeface="Arial" panose="020B0604020202020204" pitchFamily="34" charset="0"/>
              </a:rPr>
              <a:t>4. Budget</a:t>
            </a:r>
          </a:p>
          <a:p>
            <a:pPr lvl="1" eaLnBrk="1" hangingPunct="1">
              <a:spcBef>
                <a:spcPct val="0"/>
              </a:spcBef>
              <a:buClrTx/>
              <a:buSzTx/>
              <a:buNone/>
              <a:defRPr/>
            </a:pPr>
            <a:r>
              <a:rPr lang="en-US" altLang="en-US" sz="2250" dirty="0">
                <a:latin typeface="+mn-lt"/>
                <a:cs typeface="Arial" panose="020B0604020202020204" pitchFamily="34" charset="0"/>
              </a:rPr>
              <a:t>5. Resources</a:t>
            </a:r>
          </a:p>
          <a:p>
            <a:pPr lvl="1" eaLnBrk="1" hangingPunct="1">
              <a:spcBef>
                <a:spcPct val="0"/>
              </a:spcBef>
              <a:buClrTx/>
              <a:buSzTx/>
              <a:buNone/>
              <a:defRPr/>
            </a:pPr>
            <a:r>
              <a:rPr lang="en-US" altLang="en-US" sz="2250" dirty="0">
                <a:latin typeface="+mn-lt"/>
                <a:cs typeface="Arial" panose="020B0604020202020204" pitchFamily="34" charset="0"/>
              </a:rPr>
              <a:t>6. Risk</a:t>
            </a:r>
          </a:p>
        </p:txBody>
      </p:sp>
      <p:pic>
        <p:nvPicPr>
          <p:cNvPr id="2" name="Picture 4" descr="RMCAS1A3B4CAYFRIIWCAWFT1W8CAU5Y7O7CASWN2IFCAMGLBM5CAJBMRO8CAWOS5RBCA2TYH1UCAS6EWF1CAPXZ0D0CAD01CKBCA54B1VACAUISZAJCAG82U96CA2CV6GQCAG04RS9CAN1CVMZCAPDWY5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59974" y="2795954"/>
            <a:ext cx="3245826" cy="310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 Box 2"/>
          <p:cNvSpPr txBox="1">
            <a:spLocks noChangeArrowheads="1"/>
          </p:cNvSpPr>
          <p:nvPr/>
        </p:nvSpPr>
        <p:spPr bwMode="auto">
          <a:xfrm>
            <a:off x="7327" y="794238"/>
            <a:ext cx="9136673"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defTabSz="7620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defTabSz="7620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rtl="1" eaLnBrk="1" hangingPunct="1">
              <a:lnSpc>
                <a:spcPct val="90000"/>
              </a:lnSpc>
              <a:spcBef>
                <a:spcPct val="50000"/>
              </a:spcBef>
              <a:buClrTx/>
              <a:buSzTx/>
              <a:buFontTx/>
              <a:buNone/>
            </a:pPr>
            <a:r>
              <a:rPr lang="en-US" altLang="en-US" sz="2954" b="1" dirty="0">
                <a:latin typeface="Calibri" pitchFamily="34" charset="0"/>
                <a:cs typeface="Tahoma" pitchFamily="34" charset="0"/>
              </a:rPr>
              <a:t>WHAT IS?</a:t>
            </a:r>
          </a:p>
        </p:txBody>
      </p:sp>
      <p:sp>
        <p:nvSpPr>
          <p:cNvPr id="8" name="TextBox 7"/>
          <p:cNvSpPr txBox="1"/>
          <p:nvPr/>
        </p:nvSpPr>
        <p:spPr>
          <a:xfrm>
            <a:off x="152400" y="1427285"/>
            <a:ext cx="8839200" cy="548218"/>
          </a:xfrm>
          <a:prstGeom prst="rect">
            <a:avLst/>
          </a:prstGeom>
          <a:noFill/>
        </p:spPr>
        <p:txBody>
          <a:bodyPr wrap="square" lIns="116197" tIns="58098" rIns="116197" bIns="58098">
            <a:spAutoFit/>
          </a:bodyPr>
          <a:lstStyle/>
          <a:p>
            <a:pPr marL="495181" lvl="1">
              <a:defRPr/>
            </a:pPr>
            <a:r>
              <a:rPr lang="en-US" altLang="en-US" sz="2800" b="1" dirty="0">
                <a:latin typeface="Calibri" panose="020F0502020204030204" pitchFamily="34" charset="0"/>
              </a:rPr>
              <a:t>3. The Role of Project Manager:</a:t>
            </a:r>
            <a:endParaRPr lang="en-US" sz="2800" dirty="0">
              <a:solidFill>
                <a:srgbClr val="292934"/>
              </a:solidFill>
              <a:latin typeface="Calibri" panose="020F0502020204030204" pitchFamily="34" charset="0"/>
            </a:endParaRPr>
          </a:p>
        </p:txBody>
      </p:sp>
      <p:sp>
        <p:nvSpPr>
          <p:cNvPr id="7" name="Slide Number Placeholder 4"/>
          <p:cNvSpPr txBox="1">
            <a:spLocks/>
          </p:cNvSpPr>
          <p:nvPr/>
        </p:nvSpPr>
        <p:spPr bwMode="auto">
          <a:xfrm>
            <a:off x="7620000" y="281354"/>
            <a:ext cx="1066800" cy="30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rtlCol="0" anchor="ctr" anchorCtr="0" compatLnSpc="1">
            <a:prstTxWarp prst="textNoShape">
              <a:avLst/>
            </a:prstTxWarp>
          </a:bodyPr>
          <a:lstStyle>
            <a:defPPr>
              <a:defRPr lang="en-US"/>
            </a:defPPr>
            <a:lvl1pPr algn="l" rtl="0" eaLnBrk="0" fontAlgn="base" hangingPunct="0">
              <a:spcBef>
                <a:spcPct val="20000"/>
              </a:spcBef>
              <a:spcAft>
                <a:spcPct val="0"/>
              </a:spcAft>
              <a:buClr>
                <a:schemeClr val="accent1"/>
              </a:buClr>
              <a:buSzPct val="85000"/>
              <a:buFont typeface="Arial" pitchFamily="34" charset="0"/>
              <a:buChar char="•"/>
              <a:defRPr sz="28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chemeClr val="accent1"/>
              </a:buClr>
              <a:buFont typeface="Arial" pitchFamily="34" charset="0"/>
              <a:buChar char="•"/>
              <a:defRPr sz="19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7</a:t>
            </a:fld>
            <a:endParaRPr lang="en-US" altLang="en-US" sz="1477">
              <a:solidFill>
                <a:srgbClr val="FFFFFF"/>
              </a:solidFill>
            </a:endParaRPr>
          </a:p>
        </p:txBody>
      </p:sp>
      <p:sp>
        <p:nvSpPr>
          <p:cNvPr id="9" name="Text Box 2">
            <a:extLst>
              <a:ext uri="{FF2B5EF4-FFF2-40B4-BE49-F238E27FC236}">
                <a16:creationId xmlns:a16="http://schemas.microsoft.com/office/drawing/2014/main" id="{2B554F1D-ED64-4059-B088-B062ABA943E0}"/>
              </a:ext>
            </a:extLst>
          </p:cNvPr>
          <p:cNvSpPr txBox="1">
            <a:spLocks noChangeArrowheads="1"/>
          </p:cNvSpPr>
          <p:nvPr/>
        </p:nvSpPr>
        <p:spPr bwMode="auto">
          <a:xfrm rot="16200000">
            <a:off x="-3167548" y="3212451"/>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sz="2400" dirty="0">
                <a:solidFill>
                  <a:schemeClr val="bg1"/>
                </a:solidFill>
              </a:rPr>
              <a:t>INTRODUCTION</a:t>
            </a:r>
            <a:endParaRPr lang="en-US" altLang="en-US" sz="2800" dirty="0">
              <a:solidFill>
                <a:schemeClr val="bg1"/>
              </a:solidFill>
            </a:endParaRPr>
          </a:p>
        </p:txBody>
      </p:sp>
    </p:spTree>
    <p:extLst>
      <p:ext uri="{BB962C8B-B14F-4D97-AF65-F5344CB8AC3E}">
        <p14:creationId xmlns:p14="http://schemas.microsoft.com/office/powerpoint/2010/main" val="91872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idx="1"/>
          </p:nvPr>
        </p:nvSpPr>
        <p:spPr>
          <a:xfrm>
            <a:off x="533400" y="1905000"/>
            <a:ext cx="8534399" cy="3405554"/>
          </a:xfrm>
        </p:spPr>
        <p:txBody>
          <a:bodyPr lIns="99722" tIns="49861" rIns="99722" bIns="49861" rtlCol="0">
            <a:normAutofit/>
          </a:bodyPr>
          <a:lstStyle/>
          <a:p>
            <a:pPr indent="285750" algn="just" defTabSz="990363">
              <a:defRPr/>
            </a:pPr>
            <a:r>
              <a:rPr lang="en-US" altLang="en-US" b="1" dirty="0"/>
              <a:t>“</a:t>
            </a:r>
            <a:r>
              <a:rPr lang="en-US" altLang="en-US" sz="2600" dirty="0">
                <a:cs typeface="Times New Roman" pitchFamily="18" charset="0"/>
              </a:rPr>
              <a:t>Resource bound” time analysis will often result in longer activity durations, due to resource availability limits.</a:t>
            </a:r>
          </a:p>
          <a:p>
            <a:pPr indent="285750" algn="just" defTabSz="990363">
              <a:defRPr/>
            </a:pPr>
            <a:r>
              <a:rPr lang="en-US" altLang="en-US" sz="2600" dirty="0">
                <a:cs typeface="Times New Roman" pitchFamily="18" charset="0"/>
              </a:rPr>
              <a:t>When two activities “compete” over a  limited resource, the CPM S/W will allocate the resource to the activity with less float (more critical), and “reschedules” or delays the other activity.</a:t>
            </a:r>
          </a:p>
        </p:txBody>
      </p:sp>
      <p:sp>
        <p:nvSpPr>
          <p:cNvPr id="9728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B001EC65-742E-4B77-931D-A7D3BF38C30C}" type="slidenum">
              <a:rPr lang="en-US" altLang="en-US" sz="1477" smtClean="0">
                <a:solidFill>
                  <a:srgbClr val="FFFFFF"/>
                </a:solidFill>
              </a:rPr>
              <a:pPr eaLnBrk="1" hangingPunct="1">
                <a:spcBef>
                  <a:spcPct val="0"/>
                </a:spcBef>
                <a:buClrTx/>
                <a:buSzTx/>
                <a:buFontTx/>
                <a:buNone/>
              </a:pPr>
              <a:t>70</a:t>
            </a:fld>
            <a:endParaRPr lang="en-US" altLang="en-US" sz="1477" dirty="0">
              <a:solidFill>
                <a:srgbClr val="FFFFFF"/>
              </a:solidFill>
            </a:endParaRPr>
          </a:p>
        </p:txBody>
      </p:sp>
      <p:sp>
        <p:nvSpPr>
          <p:cNvPr id="8" name="Text Box 2">
            <a:extLst>
              <a:ext uri="{FF2B5EF4-FFF2-40B4-BE49-F238E27FC236}">
                <a16:creationId xmlns:a16="http://schemas.microsoft.com/office/drawing/2014/main" id="{6C1A73D9-AD27-426A-A8E2-9D729E14B906}"/>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
        <p:nvSpPr>
          <p:cNvPr id="9" name="Rectangle 2">
            <a:extLst>
              <a:ext uri="{FF2B5EF4-FFF2-40B4-BE49-F238E27FC236}">
                <a16:creationId xmlns:a16="http://schemas.microsoft.com/office/drawing/2014/main" id="{748FC10E-2B37-4A56-9368-9488228580F8}"/>
              </a:ext>
            </a:extLst>
          </p:cNvPr>
          <p:cNvSpPr txBox="1">
            <a:spLocks noChangeArrowheads="1"/>
          </p:cNvSpPr>
          <p:nvPr/>
        </p:nvSpPr>
        <p:spPr>
          <a:xfrm>
            <a:off x="533401" y="967154"/>
            <a:ext cx="8534399" cy="492369"/>
          </a:xfrm>
          <a:prstGeom prst="rect">
            <a:avLst/>
          </a:prstGeom>
        </p:spPr>
        <p:txBody>
          <a:bodyPr vert="horz" anchor="ctr">
            <a:noAutofit/>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lgn="ctr" defTabSz="990363">
              <a:buClr>
                <a:schemeClr val="hlink"/>
              </a:buClr>
              <a:defRPr/>
            </a:pPr>
            <a:r>
              <a:rPr lang="en-US" altLang="en-US" sz="2800" b="1" dirty="0">
                <a:solidFill>
                  <a:srgbClr val="393A3B"/>
                </a:solidFill>
                <a:latin typeface="+mn-lt"/>
                <a:cs typeface="Times New Roman" pitchFamily="18" charset="0"/>
              </a:rPr>
              <a:t>RESOURCE LEVELING</a:t>
            </a:r>
            <a:endParaRPr lang="en-GB" sz="2800" b="1" kern="0" dirty="0">
              <a:solidFill>
                <a:schemeClr val="tx1"/>
              </a:solidFill>
              <a:latin typeface="+mn-lt"/>
              <a:cs typeface="Times New Roman" pitchFamily="18" charset="0"/>
            </a:endParaRPr>
          </a:p>
        </p:txBody>
      </p:sp>
    </p:spTree>
    <p:extLst>
      <p:ext uri="{BB962C8B-B14F-4D97-AF65-F5344CB8AC3E}">
        <p14:creationId xmlns:p14="http://schemas.microsoft.com/office/powerpoint/2010/main" val="31617810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EB2687BB-6753-42D4-8603-57CC6A155DC7}" type="slidenum">
              <a:rPr lang="en-US" altLang="en-US" sz="1477">
                <a:solidFill>
                  <a:srgbClr val="FFFFFF"/>
                </a:solidFill>
              </a:rPr>
              <a:pPr eaLnBrk="1" hangingPunct="1">
                <a:spcBef>
                  <a:spcPct val="0"/>
                </a:spcBef>
                <a:buClrTx/>
                <a:buSzTx/>
                <a:buFontTx/>
                <a:buNone/>
              </a:pPr>
              <a:t>71</a:t>
            </a:fld>
            <a:endParaRPr lang="en-US" altLang="en-US" sz="1477">
              <a:solidFill>
                <a:srgbClr val="FFFFFF"/>
              </a:solidFill>
            </a:endParaRPr>
          </a:p>
        </p:txBody>
      </p:sp>
      <p:sp>
        <p:nvSpPr>
          <p:cNvPr id="56324" name="Text Box 3"/>
          <p:cNvSpPr txBox="1">
            <a:spLocks noChangeArrowheads="1"/>
          </p:cNvSpPr>
          <p:nvPr/>
        </p:nvSpPr>
        <p:spPr bwMode="auto">
          <a:xfrm>
            <a:off x="533401" y="1740877"/>
            <a:ext cx="8534399" cy="2426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spAutoFit/>
          </a:bodyPr>
          <a:lstStyle>
            <a:lvl1pPr marL="565150" indent="-56515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1339850" indent="-5842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marL="285750" lvl="1" indent="-285750" algn="just" defTabSz="990363" eaLnBrk="1" hangingPunct="1">
              <a:buClrTx/>
              <a:buSzPct val="150000"/>
              <a:defRPr/>
            </a:pPr>
            <a:r>
              <a:rPr lang="en-GB" altLang="en-US" sz="2800" dirty="0">
                <a:latin typeface="+mn-lt"/>
              </a:rPr>
              <a:t>They are applied to develop schedules which reflect resource constraints</a:t>
            </a:r>
          </a:p>
          <a:p>
            <a:pPr marL="285750" lvl="1" indent="-285750" algn="just" defTabSz="990363" eaLnBrk="1" hangingPunct="1">
              <a:buClrTx/>
              <a:buSzPct val="150000"/>
              <a:defRPr/>
            </a:pPr>
            <a:r>
              <a:rPr lang="en-GB" altLang="en-US" sz="2800" dirty="0">
                <a:latin typeface="+mn-lt"/>
              </a:rPr>
              <a:t>Allocation of the scarce resource to critical path activities first</a:t>
            </a:r>
          </a:p>
          <a:p>
            <a:pPr marL="285750" lvl="1" indent="-285750" algn="just" defTabSz="990363" eaLnBrk="1" hangingPunct="1">
              <a:buClrTx/>
              <a:buSzPct val="150000"/>
              <a:defRPr/>
            </a:pPr>
            <a:r>
              <a:rPr lang="en-GB" altLang="en-US" sz="2800" dirty="0">
                <a:latin typeface="+mn-lt"/>
              </a:rPr>
              <a:t>Fast tracking</a:t>
            </a:r>
          </a:p>
        </p:txBody>
      </p:sp>
      <p:sp>
        <p:nvSpPr>
          <p:cNvPr id="5" name="Text Box 2">
            <a:extLst>
              <a:ext uri="{FF2B5EF4-FFF2-40B4-BE49-F238E27FC236}">
                <a16:creationId xmlns:a16="http://schemas.microsoft.com/office/drawing/2014/main" id="{59000104-8DB8-4E5E-B812-DE968C3930A8}"/>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
        <p:nvSpPr>
          <p:cNvPr id="6" name="Rectangle 2">
            <a:extLst>
              <a:ext uri="{FF2B5EF4-FFF2-40B4-BE49-F238E27FC236}">
                <a16:creationId xmlns:a16="http://schemas.microsoft.com/office/drawing/2014/main" id="{8446E880-98A9-4A7B-8434-F2A0A8E7CFD5}"/>
              </a:ext>
            </a:extLst>
          </p:cNvPr>
          <p:cNvSpPr txBox="1">
            <a:spLocks noChangeArrowheads="1"/>
          </p:cNvSpPr>
          <p:nvPr/>
        </p:nvSpPr>
        <p:spPr>
          <a:xfrm>
            <a:off x="533401" y="967154"/>
            <a:ext cx="8534399" cy="492369"/>
          </a:xfrm>
          <a:prstGeom prst="rect">
            <a:avLst/>
          </a:prstGeom>
        </p:spPr>
        <p:txBody>
          <a:bodyPr vert="horz" anchor="ctr">
            <a:noAutofit/>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lgn="ctr" defTabSz="990363">
              <a:buClr>
                <a:schemeClr val="hlink"/>
              </a:buClr>
              <a:defRPr/>
            </a:pPr>
            <a:r>
              <a:rPr lang="en-US" altLang="en-US" sz="2800" b="1" dirty="0">
                <a:solidFill>
                  <a:srgbClr val="393A3B"/>
                </a:solidFill>
                <a:latin typeface="+mn-lt"/>
                <a:cs typeface="Times New Roman" pitchFamily="18" charset="0"/>
              </a:rPr>
              <a:t>RESOURCE LEVELING</a:t>
            </a:r>
            <a:endParaRPr lang="en-GB" sz="2800" b="1" kern="0" dirty="0">
              <a:solidFill>
                <a:schemeClr val="tx1"/>
              </a:solidFill>
              <a:latin typeface="+mn-lt"/>
              <a:cs typeface="Times New Roman" pitchFamily="18" charset="0"/>
            </a:endParaRPr>
          </a:p>
        </p:txBody>
      </p:sp>
    </p:spTree>
    <p:extLst>
      <p:ext uri="{BB962C8B-B14F-4D97-AF65-F5344CB8AC3E}">
        <p14:creationId xmlns:p14="http://schemas.microsoft.com/office/powerpoint/2010/main" val="35910264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89C8AFD9-3979-448D-BD7B-5742E4D68374}" type="slidenum">
              <a:rPr lang="en-US" altLang="en-US" sz="1477">
                <a:solidFill>
                  <a:srgbClr val="FFFFFF"/>
                </a:solidFill>
              </a:rPr>
              <a:pPr eaLnBrk="1" hangingPunct="1">
                <a:spcBef>
                  <a:spcPct val="0"/>
                </a:spcBef>
                <a:buClrTx/>
                <a:buSzTx/>
                <a:buFontTx/>
                <a:buNone/>
              </a:pPr>
              <a:t>72</a:t>
            </a:fld>
            <a:endParaRPr lang="en-US" altLang="en-US" sz="1477">
              <a:solidFill>
                <a:srgbClr val="FFFFFF"/>
              </a:solidFill>
            </a:endParaRPr>
          </a:p>
        </p:txBody>
      </p:sp>
      <p:sp>
        <p:nvSpPr>
          <p:cNvPr id="41988" name="Text Box 3"/>
          <p:cNvSpPr txBox="1">
            <a:spLocks noChangeArrowheads="1"/>
          </p:cNvSpPr>
          <p:nvPr/>
        </p:nvSpPr>
        <p:spPr bwMode="auto">
          <a:xfrm>
            <a:off x="762000" y="1600200"/>
            <a:ext cx="8001000" cy="1605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4" tIns="49517" rIns="99034" bIns="49517">
            <a:spAutoFit/>
          </a:bodyPr>
          <a:lstStyle>
            <a:lvl1pPr marL="565150" indent="-56515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1339850" indent="-5842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spcBef>
                <a:spcPct val="50000"/>
              </a:spcBef>
              <a:buClr>
                <a:schemeClr val="tx1"/>
              </a:buClr>
              <a:buSzTx/>
              <a:buFont typeface="Wingdings" pitchFamily="2" charset="2"/>
              <a:buChar char="§"/>
            </a:pPr>
            <a:r>
              <a:rPr lang="en-GB" altLang="en-US" sz="2400" b="1" dirty="0">
                <a:latin typeface="+mn-lt"/>
              </a:rPr>
              <a:t>Resource Requirements</a:t>
            </a:r>
          </a:p>
          <a:p>
            <a:pPr lvl="1" eaLnBrk="1" hangingPunct="1">
              <a:spcBef>
                <a:spcPct val="50000"/>
              </a:spcBef>
              <a:buClr>
                <a:schemeClr val="tx1"/>
              </a:buClr>
              <a:buSzTx/>
              <a:buFont typeface="Wingdings" pitchFamily="2" charset="2"/>
              <a:buChar char="§"/>
            </a:pPr>
            <a:r>
              <a:rPr lang="en-GB" altLang="en-US" sz="1846" dirty="0">
                <a:latin typeface="+mj-lt"/>
              </a:rPr>
              <a:t>Both resource type and resource quantity required</a:t>
            </a:r>
          </a:p>
          <a:p>
            <a:pPr lvl="1" eaLnBrk="1" hangingPunct="1">
              <a:spcBef>
                <a:spcPct val="50000"/>
              </a:spcBef>
              <a:buClr>
                <a:schemeClr val="tx1"/>
              </a:buClr>
              <a:buSzTx/>
              <a:buFont typeface="Wingdings" pitchFamily="2" charset="2"/>
              <a:buChar char="§"/>
            </a:pPr>
            <a:r>
              <a:rPr lang="en-GB" altLang="en-US" sz="1846" dirty="0">
                <a:latin typeface="+mj-lt"/>
              </a:rPr>
              <a:t>Activity duration are influenced by the number of resources assigned to them</a:t>
            </a:r>
          </a:p>
        </p:txBody>
      </p:sp>
      <p:sp>
        <p:nvSpPr>
          <p:cNvPr id="5" name="Text Box 2">
            <a:extLst>
              <a:ext uri="{FF2B5EF4-FFF2-40B4-BE49-F238E27FC236}">
                <a16:creationId xmlns:a16="http://schemas.microsoft.com/office/drawing/2014/main" id="{99AFC7EE-EA1E-41A4-ABD1-F63D4409D790}"/>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
        <p:nvSpPr>
          <p:cNvPr id="8" name="Rectangle 7">
            <a:extLst>
              <a:ext uri="{FF2B5EF4-FFF2-40B4-BE49-F238E27FC236}">
                <a16:creationId xmlns:a16="http://schemas.microsoft.com/office/drawing/2014/main" id="{D5073F68-CB77-442B-85D5-5CA96FD27808}"/>
              </a:ext>
            </a:extLst>
          </p:cNvPr>
          <p:cNvSpPr/>
          <p:nvPr/>
        </p:nvSpPr>
        <p:spPr>
          <a:xfrm>
            <a:off x="539932" y="533400"/>
            <a:ext cx="8527868"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9722" tIns="49861" rIns="99722" bIns="49861">
            <a:spAutoFit/>
          </a:bodyPr>
          <a:lstStyle/>
          <a:p>
            <a:pPr marL="571500" indent="-571500" algn="ctr" defTabSz="762000" rtl="1">
              <a:lnSpc>
                <a:spcPct val="90000"/>
              </a:lnSpc>
              <a:spcBef>
                <a:spcPct val="50000"/>
              </a:spcBef>
            </a:pPr>
            <a:r>
              <a:rPr lang="en-US" sz="2954" b="1" dirty="0">
                <a:latin typeface="Calibri" pitchFamily="34" charset="0"/>
                <a:cs typeface="Tahoma" pitchFamily="34" charset="0"/>
              </a:rPr>
              <a:t>DETERMINE RESOURCES</a:t>
            </a:r>
          </a:p>
        </p:txBody>
      </p:sp>
    </p:spTree>
    <p:extLst>
      <p:ext uri="{BB962C8B-B14F-4D97-AF65-F5344CB8AC3E}">
        <p14:creationId xmlns:p14="http://schemas.microsoft.com/office/powerpoint/2010/main" val="38118855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533401" y="967154"/>
            <a:ext cx="8534399" cy="492369"/>
          </a:xfrm>
        </p:spPr>
        <p:txBody>
          <a:bodyPr vert="horz">
            <a:normAutofit fontScale="90000"/>
          </a:bodyPr>
          <a:lstStyle/>
          <a:p>
            <a:pPr algn="ctr" defTabSz="990363">
              <a:buClr>
                <a:schemeClr val="hlink"/>
              </a:buClr>
              <a:defRPr/>
            </a:pPr>
            <a:r>
              <a:rPr lang="en-GB" sz="3877" b="1" dirty="0">
                <a:solidFill>
                  <a:schemeClr val="tx1"/>
                </a:solidFill>
                <a:latin typeface="+mn-lt"/>
                <a:cs typeface="Times New Roman" pitchFamily="18" charset="0"/>
              </a:rPr>
              <a:t>SCHEDULE DEVELOPMENT TOOLS</a:t>
            </a:r>
          </a:p>
        </p:txBody>
      </p:sp>
      <p:sp>
        <p:nvSpPr>
          <p:cNvPr id="5325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CCD73852-4586-402F-8267-7BC745E9A5AB}" type="slidenum">
              <a:rPr lang="en-US" altLang="en-US" sz="1477">
                <a:solidFill>
                  <a:srgbClr val="FFFFFF"/>
                </a:solidFill>
              </a:rPr>
              <a:pPr eaLnBrk="1" hangingPunct="1">
                <a:spcBef>
                  <a:spcPct val="0"/>
                </a:spcBef>
                <a:buClrTx/>
                <a:buSzTx/>
                <a:buFontTx/>
                <a:buNone/>
              </a:pPr>
              <a:t>73</a:t>
            </a:fld>
            <a:endParaRPr lang="en-US" altLang="en-US" sz="1477">
              <a:solidFill>
                <a:srgbClr val="FFFFFF"/>
              </a:solidFill>
            </a:endParaRPr>
          </a:p>
        </p:txBody>
      </p:sp>
      <p:sp>
        <p:nvSpPr>
          <p:cNvPr id="53252" name="Text Box 3"/>
          <p:cNvSpPr txBox="1">
            <a:spLocks noChangeArrowheads="1"/>
          </p:cNvSpPr>
          <p:nvPr/>
        </p:nvSpPr>
        <p:spPr bwMode="auto">
          <a:xfrm>
            <a:off x="609600" y="1881554"/>
            <a:ext cx="8153400" cy="2685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34" tIns="49517" rIns="99034" bIns="49517">
            <a:spAutoFit/>
          </a:bodyPr>
          <a:lstStyle>
            <a:lvl1pPr marL="565150" indent="-56515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1339850" indent="-5842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marL="0" indent="0" eaLnBrk="1" hangingPunct="1">
              <a:spcBef>
                <a:spcPct val="50000"/>
              </a:spcBef>
              <a:buClr>
                <a:schemeClr val="tx1"/>
              </a:buClr>
              <a:buSzTx/>
              <a:buNone/>
            </a:pPr>
            <a:r>
              <a:rPr lang="en-GB" altLang="en-US" sz="3877" dirty="0">
                <a:latin typeface="+mn-lt"/>
              </a:rPr>
              <a:t>Mathematical Analysis</a:t>
            </a:r>
            <a:endParaRPr lang="en-GB" altLang="en-US" sz="3046" dirty="0">
              <a:latin typeface="+mn-lt"/>
            </a:endParaRPr>
          </a:p>
          <a:p>
            <a:pPr marL="1028700" lvl="1" indent="-273050" eaLnBrk="1" hangingPunct="1">
              <a:spcBef>
                <a:spcPct val="50000"/>
              </a:spcBef>
              <a:buClr>
                <a:schemeClr val="tx1"/>
              </a:buClr>
              <a:buSzTx/>
            </a:pPr>
            <a:r>
              <a:rPr lang="en-GB" altLang="en-US" sz="2585" dirty="0">
                <a:latin typeface="+mn-lt"/>
              </a:rPr>
              <a:t>Calculating theoretical early and late start and finish dates for all project activities </a:t>
            </a:r>
          </a:p>
          <a:p>
            <a:pPr marL="1028700" lvl="1" indent="-273050" eaLnBrk="1" hangingPunct="1">
              <a:spcBef>
                <a:spcPct val="50000"/>
              </a:spcBef>
              <a:buClr>
                <a:schemeClr val="tx1"/>
              </a:buClr>
              <a:buSzTx/>
            </a:pPr>
            <a:r>
              <a:rPr lang="en-GB" altLang="en-US" sz="2585" dirty="0">
                <a:latin typeface="+mn-lt"/>
              </a:rPr>
              <a:t>Results indicate periods within each activity could be scheduled given problem constraints </a:t>
            </a:r>
          </a:p>
        </p:txBody>
      </p:sp>
      <p:sp>
        <p:nvSpPr>
          <p:cNvPr id="5" name="Text Box 2">
            <a:extLst>
              <a:ext uri="{FF2B5EF4-FFF2-40B4-BE49-F238E27FC236}">
                <a16:creationId xmlns:a16="http://schemas.microsoft.com/office/drawing/2014/main" id="{D53C6B59-F55F-4BE4-A9D1-AF2E7A20DC96}"/>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27502962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39AFFB03-189A-408F-A49F-B2C134F48434}" type="slidenum">
              <a:rPr lang="en-US" altLang="en-US" sz="1477">
                <a:solidFill>
                  <a:srgbClr val="FFFFFF"/>
                </a:solidFill>
              </a:rPr>
              <a:pPr eaLnBrk="1" hangingPunct="1">
                <a:spcBef>
                  <a:spcPct val="0"/>
                </a:spcBef>
                <a:buClrTx/>
                <a:buSzTx/>
                <a:buFontTx/>
                <a:buNone/>
              </a:pPr>
              <a:t>74</a:t>
            </a:fld>
            <a:endParaRPr lang="en-US" altLang="en-US" sz="1477">
              <a:solidFill>
                <a:srgbClr val="FFFFFF"/>
              </a:solidFill>
            </a:endParaRPr>
          </a:p>
        </p:txBody>
      </p:sp>
      <p:sp>
        <p:nvSpPr>
          <p:cNvPr id="50179" name="Text Box 3"/>
          <p:cNvSpPr txBox="1">
            <a:spLocks noChangeArrowheads="1"/>
          </p:cNvSpPr>
          <p:nvPr/>
        </p:nvSpPr>
        <p:spPr bwMode="auto">
          <a:xfrm>
            <a:off x="762000" y="1740877"/>
            <a:ext cx="8077200" cy="3977986"/>
          </a:xfrm>
          <a:prstGeom prst="rect">
            <a:avLst/>
          </a:prstGeom>
          <a:noFill/>
          <a:ln w="9525">
            <a:noFill/>
            <a:miter lim="800000"/>
            <a:headEnd/>
            <a:tailEnd/>
          </a:ln>
          <a:effectLst/>
        </p:spPr>
        <p:txBody>
          <a:bodyPr lIns="99034" tIns="49517" rIns="99034" bIns="49517">
            <a:spAutoFit/>
          </a:bodyPr>
          <a:lstStyle/>
          <a:p>
            <a:pPr>
              <a:spcBef>
                <a:spcPct val="50000"/>
              </a:spcBef>
              <a:buClr>
                <a:schemeClr val="tx1"/>
              </a:buClr>
              <a:buSzPct val="150000"/>
              <a:defRPr/>
            </a:pPr>
            <a:r>
              <a:rPr lang="en-GB" sz="2800" b="1" dirty="0">
                <a:cs typeface="Arial" charset="0"/>
              </a:rPr>
              <a:t>Mathematical Analysis </a:t>
            </a:r>
            <a:r>
              <a:rPr kumimoji="1" lang="en-GB" sz="2800" b="1" dirty="0">
                <a:effectLst>
                  <a:outerShdw blurRad="38100" dist="38100" dir="2700000" algn="tl">
                    <a:srgbClr val="C0C0C0"/>
                  </a:outerShdw>
                </a:effectLst>
                <a:cs typeface="Arial" charset="0"/>
              </a:rPr>
              <a:t>( cont’d)</a:t>
            </a:r>
            <a:endParaRPr lang="en-GB" sz="2800" b="1" dirty="0">
              <a:cs typeface="Arial" charset="0"/>
            </a:endParaRPr>
          </a:p>
          <a:p>
            <a:pPr marL="818424" lvl="1">
              <a:spcBef>
                <a:spcPct val="50000"/>
              </a:spcBef>
              <a:buClr>
                <a:schemeClr val="tx1"/>
              </a:buClr>
              <a:buSzPct val="150000"/>
              <a:defRPr/>
            </a:pPr>
            <a:r>
              <a:rPr lang="en-GB" sz="2800" dirty="0">
                <a:cs typeface="Arial" charset="0"/>
              </a:rPr>
              <a:t>The most widely known are:</a:t>
            </a:r>
          </a:p>
          <a:p>
            <a:pPr marL="1657350" lvl="2" indent="-457200">
              <a:spcBef>
                <a:spcPct val="50000"/>
              </a:spcBef>
              <a:buClr>
                <a:schemeClr val="tx1"/>
              </a:buClr>
              <a:buSzPct val="150000"/>
              <a:buFont typeface="Arial" panose="020B0604020202020204" pitchFamily="34" charset="0"/>
              <a:buChar char="•"/>
              <a:defRPr/>
            </a:pPr>
            <a:r>
              <a:rPr lang="en-GB" sz="2800" dirty="0">
                <a:cs typeface="Arial" charset="0"/>
              </a:rPr>
              <a:t>Critical Path Method (CPM)</a:t>
            </a:r>
          </a:p>
          <a:p>
            <a:pPr marL="1657350" lvl="2" indent="-457200">
              <a:spcBef>
                <a:spcPct val="50000"/>
              </a:spcBef>
              <a:buClr>
                <a:schemeClr val="tx1"/>
              </a:buClr>
              <a:buSzPct val="150000"/>
              <a:buFont typeface="Arial" panose="020B0604020202020204" pitchFamily="34" charset="0"/>
              <a:buChar char="•"/>
              <a:defRPr/>
            </a:pPr>
            <a:r>
              <a:rPr lang="en-GB" sz="2800" dirty="0">
                <a:cs typeface="Arial" charset="0"/>
              </a:rPr>
              <a:t>Graphical Evaluation and Review Technique (GERT)</a:t>
            </a:r>
          </a:p>
          <a:p>
            <a:pPr marL="1657350" lvl="2" indent="-457200">
              <a:spcBef>
                <a:spcPct val="50000"/>
              </a:spcBef>
              <a:buClr>
                <a:schemeClr val="tx1"/>
              </a:buClr>
              <a:buSzPct val="150000"/>
              <a:buFont typeface="Arial" panose="020B0604020202020204" pitchFamily="34" charset="0"/>
              <a:buChar char="•"/>
              <a:defRPr/>
            </a:pPr>
            <a:r>
              <a:rPr lang="en-GB" sz="2800" dirty="0">
                <a:cs typeface="Arial" charset="0"/>
              </a:rPr>
              <a:t>Program Evaluation and Review Technique (PERT)</a:t>
            </a:r>
          </a:p>
        </p:txBody>
      </p:sp>
      <p:sp>
        <p:nvSpPr>
          <p:cNvPr id="5" name="Text Box 2">
            <a:extLst>
              <a:ext uri="{FF2B5EF4-FFF2-40B4-BE49-F238E27FC236}">
                <a16:creationId xmlns:a16="http://schemas.microsoft.com/office/drawing/2014/main" id="{30EF86E6-1DF6-4230-90E5-84A24D14C773}"/>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
        <p:nvSpPr>
          <p:cNvPr id="8" name="Rectangle 2">
            <a:extLst>
              <a:ext uri="{FF2B5EF4-FFF2-40B4-BE49-F238E27FC236}">
                <a16:creationId xmlns:a16="http://schemas.microsoft.com/office/drawing/2014/main" id="{710D291A-CBE3-49A1-9434-330506A4E267}"/>
              </a:ext>
            </a:extLst>
          </p:cNvPr>
          <p:cNvSpPr txBox="1">
            <a:spLocks noChangeArrowheads="1"/>
          </p:cNvSpPr>
          <p:nvPr/>
        </p:nvSpPr>
        <p:spPr>
          <a:xfrm>
            <a:off x="533401" y="967154"/>
            <a:ext cx="8534399" cy="492369"/>
          </a:xfrm>
          <a:prstGeom prst="rect">
            <a:avLst/>
          </a:prstGeom>
        </p:spPr>
        <p:txBody>
          <a:bodyPr vert="horz" anchor="ctr">
            <a:normAutofit fontScale="82500" lnSpcReduction="20000"/>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lgn="ctr" defTabSz="990363">
              <a:buClr>
                <a:schemeClr val="hlink"/>
              </a:buClr>
              <a:defRPr/>
            </a:pPr>
            <a:r>
              <a:rPr lang="en-GB" sz="3877" b="1" kern="0" dirty="0">
                <a:solidFill>
                  <a:schemeClr val="tx1"/>
                </a:solidFill>
                <a:latin typeface="+mn-lt"/>
                <a:cs typeface="Times New Roman" pitchFamily="18" charset="0"/>
              </a:rPr>
              <a:t>SCHEDULE DEVELOPMENT TOOLS</a:t>
            </a:r>
          </a:p>
        </p:txBody>
      </p:sp>
    </p:spTree>
    <p:extLst>
      <p:ext uri="{BB962C8B-B14F-4D97-AF65-F5344CB8AC3E}">
        <p14:creationId xmlns:p14="http://schemas.microsoft.com/office/powerpoint/2010/main" val="36477843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8CE2304F-9667-4B78-A819-4F9B56700E33}" type="slidenum">
              <a:rPr lang="en-US" altLang="en-US" sz="1477">
                <a:solidFill>
                  <a:srgbClr val="FFFFFF"/>
                </a:solidFill>
              </a:rPr>
              <a:pPr eaLnBrk="1" hangingPunct="1">
                <a:spcBef>
                  <a:spcPct val="0"/>
                </a:spcBef>
                <a:buClrTx/>
                <a:buSzTx/>
                <a:buFontTx/>
                <a:buNone/>
              </a:pPr>
              <a:t>75</a:t>
            </a:fld>
            <a:endParaRPr lang="en-US" altLang="en-US" sz="1477">
              <a:solidFill>
                <a:srgbClr val="FFFFFF"/>
              </a:solidFill>
            </a:endParaRPr>
          </a:p>
        </p:txBody>
      </p:sp>
      <p:sp>
        <p:nvSpPr>
          <p:cNvPr id="51203" name="Text Box 3"/>
          <p:cNvSpPr txBox="1">
            <a:spLocks noChangeArrowheads="1"/>
          </p:cNvSpPr>
          <p:nvPr/>
        </p:nvSpPr>
        <p:spPr bwMode="auto">
          <a:xfrm>
            <a:off x="533400" y="1670539"/>
            <a:ext cx="8305800" cy="3608654"/>
          </a:xfrm>
          <a:prstGeom prst="rect">
            <a:avLst/>
          </a:prstGeom>
          <a:noFill/>
          <a:ln w="9525">
            <a:noFill/>
            <a:miter lim="800000"/>
            <a:headEnd/>
            <a:tailEnd/>
          </a:ln>
          <a:effectLst/>
        </p:spPr>
        <p:txBody>
          <a:bodyPr lIns="99034" tIns="49517" rIns="99034" bIns="49517">
            <a:spAutoFit/>
          </a:bodyPr>
          <a:lstStyle/>
          <a:p>
            <a:pPr>
              <a:spcBef>
                <a:spcPct val="50000"/>
              </a:spcBef>
              <a:buSzPct val="150000"/>
              <a:defRPr/>
            </a:pPr>
            <a:r>
              <a:rPr lang="en-GB" sz="2400" b="1" dirty="0">
                <a:cs typeface="Arial" charset="0"/>
              </a:rPr>
              <a:t>Mathematical Analysis </a:t>
            </a:r>
            <a:r>
              <a:rPr kumimoji="1" lang="en-GB" sz="2400" dirty="0">
                <a:cs typeface="Arial" charset="0"/>
              </a:rPr>
              <a:t>( cont’d)</a:t>
            </a:r>
            <a:endParaRPr lang="en-GB" sz="2400" b="1" dirty="0">
              <a:cs typeface="Arial" charset="0"/>
            </a:endParaRPr>
          </a:p>
          <a:p>
            <a:pPr marL="818424" lvl="1">
              <a:spcBef>
                <a:spcPct val="50000"/>
              </a:spcBef>
              <a:buSzPct val="150000"/>
              <a:defRPr/>
            </a:pPr>
            <a:r>
              <a:rPr lang="en-GB" sz="2400" dirty="0">
                <a:cs typeface="Arial" charset="0"/>
              </a:rPr>
              <a:t>They look for ways to shorten the project schedule without changing the project scope</a:t>
            </a:r>
          </a:p>
          <a:p>
            <a:pPr marL="1314450" lvl="2" indent="-342900">
              <a:spcBef>
                <a:spcPct val="50000"/>
              </a:spcBef>
              <a:buSzPct val="150000"/>
              <a:buFont typeface="Arial" panose="020B0604020202020204" pitchFamily="34" charset="0"/>
              <a:buChar char="•"/>
              <a:defRPr/>
            </a:pPr>
            <a:r>
              <a:rPr lang="en-GB" sz="2400" dirty="0">
                <a:cs typeface="Arial" charset="0"/>
              </a:rPr>
              <a:t>Crashing: cost and schedule tradeoffs are analysed to obtain the greatest amount of compression for the least incremental cost</a:t>
            </a:r>
          </a:p>
          <a:p>
            <a:pPr marL="1314450" lvl="2" indent="-342900">
              <a:spcBef>
                <a:spcPct val="50000"/>
              </a:spcBef>
              <a:buSzPct val="150000"/>
              <a:buFont typeface="Arial" panose="020B0604020202020204" pitchFamily="34" charset="0"/>
              <a:buChar char="•"/>
              <a:defRPr/>
            </a:pPr>
            <a:r>
              <a:rPr lang="en-GB" sz="2400" dirty="0">
                <a:cs typeface="Arial" charset="0"/>
              </a:rPr>
              <a:t>Fast Tracking: doing activities in parallel that would normally be done in sequence</a:t>
            </a:r>
          </a:p>
        </p:txBody>
      </p:sp>
      <p:sp>
        <p:nvSpPr>
          <p:cNvPr id="5" name="Text Box 2">
            <a:extLst>
              <a:ext uri="{FF2B5EF4-FFF2-40B4-BE49-F238E27FC236}">
                <a16:creationId xmlns:a16="http://schemas.microsoft.com/office/drawing/2014/main" id="{99D24801-EDCA-4B3B-846E-A7600E69F04B}"/>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
        <p:nvSpPr>
          <p:cNvPr id="8" name="Rectangle 2">
            <a:extLst>
              <a:ext uri="{FF2B5EF4-FFF2-40B4-BE49-F238E27FC236}">
                <a16:creationId xmlns:a16="http://schemas.microsoft.com/office/drawing/2014/main" id="{F41D1567-2B17-411D-9184-8610DBF4575E}"/>
              </a:ext>
            </a:extLst>
          </p:cNvPr>
          <p:cNvSpPr txBox="1">
            <a:spLocks noChangeArrowheads="1"/>
          </p:cNvSpPr>
          <p:nvPr/>
        </p:nvSpPr>
        <p:spPr>
          <a:xfrm>
            <a:off x="533401" y="967154"/>
            <a:ext cx="8534399" cy="492369"/>
          </a:xfrm>
          <a:prstGeom prst="rect">
            <a:avLst/>
          </a:prstGeom>
        </p:spPr>
        <p:txBody>
          <a:bodyPr vert="horz" anchor="ctr">
            <a:normAutofit fontScale="82500" lnSpcReduction="20000"/>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lgn="ctr" defTabSz="990363">
              <a:buClr>
                <a:schemeClr val="hlink"/>
              </a:buClr>
              <a:defRPr/>
            </a:pPr>
            <a:r>
              <a:rPr lang="en-GB" sz="3877" b="1" kern="0" dirty="0">
                <a:solidFill>
                  <a:schemeClr val="tx1"/>
                </a:solidFill>
                <a:latin typeface="+mn-lt"/>
                <a:cs typeface="Times New Roman" pitchFamily="18" charset="0"/>
              </a:rPr>
              <a:t>SCHEDULE DEVELOPMENT TOOLS</a:t>
            </a:r>
          </a:p>
        </p:txBody>
      </p:sp>
    </p:spTree>
    <p:extLst>
      <p:ext uri="{BB962C8B-B14F-4D97-AF65-F5344CB8AC3E}">
        <p14:creationId xmlns:p14="http://schemas.microsoft.com/office/powerpoint/2010/main" val="30216088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58A588-DB72-417C-A911-39DE3250C0FA}"/>
              </a:ext>
            </a:extLst>
          </p:cNvPr>
          <p:cNvSpPr txBox="1"/>
          <p:nvPr/>
        </p:nvSpPr>
        <p:spPr>
          <a:xfrm>
            <a:off x="1752600" y="3044278"/>
            <a:ext cx="6858000" cy="769441"/>
          </a:xfrm>
          <a:prstGeom prst="rect">
            <a:avLst/>
          </a:prstGeom>
          <a:noFill/>
        </p:spPr>
        <p:txBody>
          <a:bodyPr wrap="square" rtlCol="0">
            <a:spAutoFit/>
          </a:bodyPr>
          <a:lstStyle/>
          <a:p>
            <a:r>
              <a:rPr lang="en-US" sz="4400" b="1" dirty="0"/>
              <a:t>REFRESHING EXERCISES</a:t>
            </a:r>
          </a:p>
        </p:txBody>
      </p:sp>
      <p:sp>
        <p:nvSpPr>
          <p:cNvPr id="4" name="Text Box 2">
            <a:extLst>
              <a:ext uri="{FF2B5EF4-FFF2-40B4-BE49-F238E27FC236}">
                <a16:creationId xmlns:a16="http://schemas.microsoft.com/office/drawing/2014/main" id="{DD4B048B-0C43-4132-A9EC-C635C9049458}"/>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39477681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914400"/>
            <a:ext cx="7696200" cy="3785652"/>
          </a:xfrm>
          <a:prstGeom prst="rect">
            <a:avLst/>
          </a:prstGeom>
        </p:spPr>
        <p:txBody>
          <a:bodyPr wrap="square">
            <a:spAutoFit/>
          </a:bodyPr>
          <a:lstStyle/>
          <a:p>
            <a:r>
              <a:rPr lang="en-US" sz="3000" dirty="0"/>
              <a:t>Critical delivery dates are referred to as</a:t>
            </a:r>
          </a:p>
          <a:p>
            <a:endParaRPr lang="en-US" sz="3000" dirty="0"/>
          </a:p>
          <a:p>
            <a:pPr>
              <a:lnSpc>
                <a:spcPct val="150000"/>
              </a:lnSpc>
            </a:pPr>
            <a:r>
              <a:rPr lang="en-US" sz="3000" dirty="0"/>
              <a:t>A. Milestones.</a:t>
            </a:r>
          </a:p>
          <a:p>
            <a:pPr>
              <a:lnSpc>
                <a:spcPct val="150000"/>
              </a:lnSpc>
            </a:pPr>
            <a:r>
              <a:rPr lang="en-US" sz="3000" dirty="0"/>
              <a:t>B. Phases.</a:t>
            </a:r>
          </a:p>
          <a:p>
            <a:pPr>
              <a:lnSpc>
                <a:spcPct val="150000"/>
              </a:lnSpc>
            </a:pPr>
            <a:r>
              <a:rPr lang="en-US" sz="3000" dirty="0"/>
              <a:t>C. Substantial completion.</a:t>
            </a:r>
          </a:p>
          <a:p>
            <a:pPr>
              <a:lnSpc>
                <a:spcPct val="150000"/>
              </a:lnSpc>
            </a:pPr>
            <a:r>
              <a:rPr lang="en-US" sz="3000" dirty="0"/>
              <a:t>D. Flags.</a:t>
            </a:r>
          </a:p>
        </p:txBody>
      </p:sp>
      <p:sp>
        <p:nvSpPr>
          <p:cNvPr id="3" name="Text Box 2">
            <a:extLst>
              <a:ext uri="{FF2B5EF4-FFF2-40B4-BE49-F238E27FC236}">
                <a16:creationId xmlns:a16="http://schemas.microsoft.com/office/drawing/2014/main" id="{82E157A2-2B7C-4B9E-B680-610974EF82FF}"/>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128583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4">
                                            <p:txEl>
                                              <p:pRg st="2" end="2"/>
                                            </p:txEl>
                                          </p:spTgt>
                                        </p:tgtEl>
                                        <p:attrNameLst>
                                          <p:attrName>style.color</p:attrName>
                                        </p:attrNameLst>
                                      </p:cBhvr>
                                      <p:to>
                                        <a:srgbClr val="CF120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880170"/>
            <a:ext cx="8382000" cy="4708981"/>
          </a:xfrm>
          <a:prstGeom prst="rect">
            <a:avLst/>
          </a:prstGeom>
        </p:spPr>
        <p:txBody>
          <a:bodyPr wrap="square">
            <a:spAutoFit/>
          </a:bodyPr>
          <a:lstStyle/>
          <a:p>
            <a:r>
              <a:rPr lang="en-US" sz="3000" dirty="0"/>
              <a:t>Your customer wants the project to be completed six months earlier than planned. You believe you can meet this target by overlapping project activities. The approach you plan to use is known as— </a:t>
            </a:r>
          </a:p>
          <a:p>
            <a:pPr marL="514350" indent="-514350">
              <a:lnSpc>
                <a:spcPct val="150000"/>
              </a:lnSpc>
              <a:buFont typeface="+mj-lt"/>
              <a:buAutoNum type="alphaUcPeriod"/>
            </a:pPr>
            <a:r>
              <a:rPr lang="en-US" sz="3000" dirty="0"/>
              <a:t>Critical chain </a:t>
            </a:r>
          </a:p>
          <a:p>
            <a:pPr marL="514350" indent="-514350">
              <a:lnSpc>
                <a:spcPct val="150000"/>
              </a:lnSpc>
              <a:buFont typeface="+mj-lt"/>
              <a:buAutoNum type="alphaUcPeriod"/>
            </a:pPr>
            <a:r>
              <a:rPr lang="en-US" sz="3000" dirty="0"/>
              <a:t>Fast tracking </a:t>
            </a:r>
          </a:p>
          <a:p>
            <a:pPr marL="514350" indent="-514350">
              <a:lnSpc>
                <a:spcPct val="150000"/>
              </a:lnSpc>
              <a:buFont typeface="+mj-lt"/>
              <a:buAutoNum type="alphaUcPeriod"/>
            </a:pPr>
            <a:r>
              <a:rPr lang="en-US" sz="3000" dirty="0"/>
              <a:t>Leveling </a:t>
            </a:r>
          </a:p>
          <a:p>
            <a:pPr marL="514350" indent="-514350">
              <a:lnSpc>
                <a:spcPct val="150000"/>
              </a:lnSpc>
              <a:buFont typeface="+mj-lt"/>
              <a:buAutoNum type="alphaUcPeriod"/>
            </a:pPr>
            <a:r>
              <a:rPr lang="en-US" sz="3000" dirty="0"/>
              <a:t>Crashing </a:t>
            </a:r>
          </a:p>
        </p:txBody>
      </p:sp>
      <p:sp>
        <p:nvSpPr>
          <p:cNvPr id="4" name="Text Box 2">
            <a:extLst>
              <a:ext uri="{FF2B5EF4-FFF2-40B4-BE49-F238E27FC236}">
                <a16:creationId xmlns:a16="http://schemas.microsoft.com/office/drawing/2014/main" id="{666BD1AA-802B-4A8F-BD5C-84681FE763D3}"/>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46258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CF120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295400"/>
            <a:ext cx="8305800" cy="3539430"/>
          </a:xfrm>
          <a:prstGeom prst="rect">
            <a:avLst/>
          </a:prstGeom>
        </p:spPr>
        <p:txBody>
          <a:bodyPr wrap="square">
            <a:spAutoFit/>
          </a:bodyPr>
          <a:lstStyle/>
          <a:p>
            <a:r>
              <a:rPr lang="en-US" sz="3200" dirty="0"/>
              <a:t>When activities are logically linked they become?</a:t>
            </a:r>
          </a:p>
          <a:p>
            <a:pPr>
              <a:lnSpc>
                <a:spcPct val="150000"/>
              </a:lnSpc>
            </a:pPr>
            <a:r>
              <a:rPr lang="en-US" sz="3200" dirty="0"/>
              <a:t>A. Constraints</a:t>
            </a:r>
          </a:p>
          <a:p>
            <a:pPr>
              <a:lnSpc>
                <a:spcPct val="150000"/>
              </a:lnSpc>
            </a:pPr>
            <a:r>
              <a:rPr lang="en-US" sz="3200" dirty="0"/>
              <a:t>B. The schedule</a:t>
            </a:r>
          </a:p>
          <a:p>
            <a:pPr>
              <a:lnSpc>
                <a:spcPct val="150000"/>
              </a:lnSpc>
            </a:pPr>
            <a:r>
              <a:rPr lang="en-US" sz="3200" dirty="0"/>
              <a:t>C. Baseline</a:t>
            </a:r>
          </a:p>
          <a:p>
            <a:pPr>
              <a:lnSpc>
                <a:spcPct val="150000"/>
              </a:lnSpc>
            </a:pPr>
            <a:r>
              <a:rPr lang="en-US" sz="3200" dirty="0"/>
              <a:t>D. Plan</a:t>
            </a:r>
          </a:p>
        </p:txBody>
      </p:sp>
      <p:sp>
        <p:nvSpPr>
          <p:cNvPr id="3" name="Text Box 2">
            <a:extLst>
              <a:ext uri="{FF2B5EF4-FFF2-40B4-BE49-F238E27FC236}">
                <a16:creationId xmlns:a16="http://schemas.microsoft.com/office/drawing/2014/main" id="{C836097E-93AD-4CD4-9993-114DCF0E6302}"/>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300377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5"/>
          <p:cNvSpPr>
            <a:spLocks noGrp="1" noChangeArrowheads="1"/>
          </p:cNvSpPr>
          <p:nvPr>
            <p:ph idx="1"/>
          </p:nvPr>
        </p:nvSpPr>
        <p:spPr>
          <a:xfrm>
            <a:off x="914400" y="2410535"/>
            <a:ext cx="7620000" cy="2706588"/>
          </a:xfrm>
        </p:spPr>
        <p:txBody>
          <a:bodyPr/>
          <a:lstStyle/>
          <a:p>
            <a:pPr algn="just" eaLnBrk="1" hangingPunct="1"/>
            <a:r>
              <a:rPr lang="en-US" altLang="en-US" sz="2215" dirty="0">
                <a:latin typeface="Calibri" pitchFamily="34" charset="0"/>
                <a:cs typeface="Arial" pitchFamily="34" charset="0"/>
              </a:rPr>
              <a:t>A tangible, verifiable product, result or capability to perform a service that must be produced to complete a process, phase, or project.</a:t>
            </a:r>
          </a:p>
        </p:txBody>
      </p:sp>
      <p:sp>
        <p:nvSpPr>
          <p:cNvPr id="14340" name="Slide Number Placeholder 4"/>
          <p:cNvSpPr>
            <a:spLocks noGrp="1"/>
          </p:cNvSpPr>
          <p:nvPr>
            <p:ph type="sldNum" sz="quarter" idx="12"/>
          </p:nvPr>
        </p:nvSpPr>
        <p:spPr bwMode="auto">
          <a:xfrm>
            <a:off x="3124200" y="6028593"/>
            <a:ext cx="2895600" cy="4396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algn="ctr" eaLnBrk="1" hangingPunct="1">
              <a:spcBef>
                <a:spcPct val="0"/>
              </a:spcBef>
              <a:buClrTx/>
              <a:buSzTx/>
              <a:buFontTx/>
              <a:buNone/>
            </a:pPr>
            <a:fld id="{66E4A598-7941-4BF2-8234-05ECE9A46393}" type="slidenum">
              <a:rPr lang="en-US" altLang="en-US" sz="1477">
                <a:solidFill>
                  <a:srgbClr val="FFFFFF"/>
                </a:solidFill>
              </a:rPr>
              <a:pPr algn="ctr" eaLnBrk="1" hangingPunct="1">
                <a:spcBef>
                  <a:spcPct val="0"/>
                </a:spcBef>
                <a:buClrTx/>
                <a:buSzTx/>
                <a:buFontTx/>
                <a:buNone/>
              </a:pPr>
              <a:t>8</a:t>
            </a:fld>
            <a:endParaRPr lang="en-US" altLang="en-US" sz="1477">
              <a:solidFill>
                <a:srgbClr val="FFFFFF"/>
              </a:solidFill>
            </a:endParaRPr>
          </a:p>
        </p:txBody>
      </p:sp>
      <p:sp>
        <p:nvSpPr>
          <p:cNvPr id="6" name="Text Box 2"/>
          <p:cNvSpPr txBox="1">
            <a:spLocks noChangeArrowheads="1"/>
          </p:cNvSpPr>
          <p:nvPr/>
        </p:nvSpPr>
        <p:spPr bwMode="auto">
          <a:xfrm>
            <a:off x="7327" y="794238"/>
            <a:ext cx="9136673"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defTabSz="7620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defTabSz="7620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rtl="1" eaLnBrk="1" hangingPunct="1">
              <a:lnSpc>
                <a:spcPct val="90000"/>
              </a:lnSpc>
              <a:spcBef>
                <a:spcPct val="50000"/>
              </a:spcBef>
              <a:buClrTx/>
              <a:buSzTx/>
              <a:buFontTx/>
              <a:buNone/>
            </a:pPr>
            <a:r>
              <a:rPr lang="en-US" altLang="en-US" sz="2954" b="1" dirty="0">
                <a:latin typeface="Calibri" pitchFamily="34" charset="0"/>
                <a:cs typeface="Tahoma" pitchFamily="34" charset="0"/>
              </a:rPr>
              <a:t>WHAT IS?</a:t>
            </a:r>
          </a:p>
        </p:txBody>
      </p:sp>
      <p:sp>
        <p:nvSpPr>
          <p:cNvPr id="7" name="TextBox 6"/>
          <p:cNvSpPr txBox="1"/>
          <p:nvPr/>
        </p:nvSpPr>
        <p:spPr>
          <a:xfrm>
            <a:off x="892834" y="1406582"/>
            <a:ext cx="8077200" cy="548218"/>
          </a:xfrm>
          <a:prstGeom prst="rect">
            <a:avLst/>
          </a:prstGeom>
          <a:noFill/>
        </p:spPr>
        <p:txBody>
          <a:bodyPr wrap="square" lIns="116197" tIns="58098" rIns="116197" bIns="58098">
            <a:spAutoFit/>
          </a:bodyPr>
          <a:lstStyle/>
          <a:p>
            <a:pPr marL="493713" lvl="1" indent="-493713">
              <a:defRPr/>
            </a:pPr>
            <a:r>
              <a:rPr lang="en-US" altLang="en-US" sz="2800" b="1" dirty="0">
                <a:latin typeface="Calibri" panose="020F0502020204030204" pitchFamily="34" charset="0"/>
              </a:rPr>
              <a:t>4</a:t>
            </a:r>
            <a:r>
              <a:rPr lang="en-US" altLang="en-US" sz="2250" b="1" dirty="0">
                <a:latin typeface="Calibri" panose="020F0502020204030204" pitchFamily="34" charset="0"/>
              </a:rPr>
              <a:t>. </a:t>
            </a:r>
            <a:r>
              <a:rPr lang="en-US" altLang="en-US" sz="2800" b="1" dirty="0">
                <a:latin typeface="Calibri" panose="020F0502020204030204" pitchFamily="34" charset="0"/>
              </a:rPr>
              <a:t>Deliverable:</a:t>
            </a:r>
            <a:r>
              <a:rPr lang="en-US" sz="2800" b="1" dirty="0">
                <a:latin typeface="Calibri" panose="020F0502020204030204" pitchFamily="34" charset="0"/>
              </a:rPr>
              <a:t>         </a:t>
            </a:r>
          </a:p>
        </p:txBody>
      </p:sp>
      <p:sp>
        <p:nvSpPr>
          <p:cNvPr id="8" name="Text Box 2">
            <a:extLst>
              <a:ext uri="{FF2B5EF4-FFF2-40B4-BE49-F238E27FC236}">
                <a16:creationId xmlns:a16="http://schemas.microsoft.com/office/drawing/2014/main" id="{1F15DE95-FD20-4FEA-AFA2-7C2707650590}"/>
              </a:ext>
            </a:extLst>
          </p:cNvPr>
          <p:cNvSpPr txBox="1">
            <a:spLocks noChangeArrowheads="1"/>
          </p:cNvSpPr>
          <p:nvPr/>
        </p:nvSpPr>
        <p:spPr bwMode="auto">
          <a:xfrm rot="16200000">
            <a:off x="-3167548" y="3212451"/>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sz="2400" dirty="0">
                <a:solidFill>
                  <a:schemeClr val="bg1"/>
                </a:solidFill>
              </a:rPr>
              <a:t>INTRODUCTION</a:t>
            </a:r>
            <a:endParaRPr lang="en-US" altLang="en-US" sz="2800" dirty="0">
              <a:solidFill>
                <a:schemeClr val="bg1"/>
              </a:solidFill>
            </a:endParaRPr>
          </a:p>
        </p:txBody>
      </p:sp>
    </p:spTree>
    <p:extLst>
      <p:ext uri="{BB962C8B-B14F-4D97-AF65-F5344CB8AC3E}">
        <p14:creationId xmlns:p14="http://schemas.microsoft.com/office/powerpoint/2010/main" val="39314639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534400" cy="5632311"/>
          </a:xfrm>
          <a:prstGeom prst="rect">
            <a:avLst/>
          </a:prstGeom>
        </p:spPr>
        <p:txBody>
          <a:bodyPr wrap="square">
            <a:spAutoFit/>
          </a:bodyPr>
          <a:lstStyle/>
          <a:p>
            <a:pPr>
              <a:lnSpc>
                <a:spcPct val="150000"/>
              </a:lnSpc>
            </a:pPr>
            <a:r>
              <a:rPr lang="en-US" sz="3000" dirty="0"/>
              <a:t>The baseline plan is a fixed document and should be changed only if the following occurs:</a:t>
            </a:r>
          </a:p>
          <a:p>
            <a:pPr>
              <a:lnSpc>
                <a:spcPct val="150000"/>
              </a:lnSpc>
            </a:pPr>
            <a:r>
              <a:rPr lang="en-US" sz="3000" dirty="0"/>
              <a:t>A. Contract modifications result due to significant changes in the work.</a:t>
            </a:r>
          </a:p>
          <a:p>
            <a:pPr>
              <a:lnSpc>
                <a:spcPct val="150000"/>
              </a:lnSpc>
            </a:pPr>
            <a:r>
              <a:rPr lang="en-US" sz="3000" dirty="0"/>
              <a:t>B. Change is allowed whenever one of the primary stakeholders thinks it appropriate.</a:t>
            </a:r>
          </a:p>
          <a:p>
            <a:pPr>
              <a:lnSpc>
                <a:spcPct val="150000"/>
              </a:lnSpc>
            </a:pPr>
            <a:r>
              <a:rPr lang="en-US" sz="3000" dirty="0"/>
              <a:t>C. Never</a:t>
            </a:r>
          </a:p>
          <a:p>
            <a:pPr>
              <a:lnSpc>
                <a:spcPct val="150000"/>
              </a:lnSpc>
            </a:pPr>
            <a:r>
              <a:rPr lang="en-US" sz="3000" dirty="0"/>
              <a:t>D. Once a year</a:t>
            </a:r>
          </a:p>
        </p:txBody>
      </p:sp>
      <p:sp>
        <p:nvSpPr>
          <p:cNvPr id="3" name="Text Box 2">
            <a:extLst>
              <a:ext uri="{FF2B5EF4-FFF2-40B4-BE49-F238E27FC236}">
                <a16:creationId xmlns:a16="http://schemas.microsoft.com/office/drawing/2014/main" id="{A432E244-B715-4678-80EB-F2DC11BB16E0}"/>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374110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
                                            <p:txEl>
                                              <p:pRg st="1" end="1"/>
                                            </p:txEl>
                                          </p:spTgt>
                                        </p:tgtEl>
                                        <p:attrNameLst>
                                          <p:attrName>style.color</p:attrName>
                                        </p:attrNameLst>
                                      </p:cBhvr>
                                      <p:to>
                                        <a:srgbClr val="CF120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371600"/>
            <a:ext cx="7848600" cy="3463128"/>
          </a:xfrm>
          <a:prstGeom prst="rect">
            <a:avLst/>
          </a:prstGeom>
        </p:spPr>
        <p:txBody>
          <a:bodyPr wrap="square">
            <a:spAutoFit/>
          </a:bodyPr>
          <a:lstStyle/>
          <a:p>
            <a:r>
              <a:rPr lang="en-US" sz="3200" dirty="0"/>
              <a:t>Which is not a phase?</a:t>
            </a:r>
          </a:p>
          <a:p>
            <a:pPr>
              <a:lnSpc>
                <a:spcPct val="150000"/>
              </a:lnSpc>
            </a:pPr>
            <a:r>
              <a:rPr lang="en-US" sz="3200" dirty="0"/>
              <a:t>A. Engineering</a:t>
            </a:r>
          </a:p>
          <a:p>
            <a:pPr>
              <a:lnSpc>
                <a:spcPct val="150000"/>
              </a:lnSpc>
            </a:pPr>
            <a:r>
              <a:rPr lang="en-US" sz="3200" dirty="0"/>
              <a:t>B. Concrete</a:t>
            </a:r>
          </a:p>
          <a:p>
            <a:pPr>
              <a:lnSpc>
                <a:spcPct val="150000"/>
              </a:lnSpc>
            </a:pPr>
            <a:r>
              <a:rPr lang="en-US" sz="3200" dirty="0"/>
              <a:t>C. Conceptual engineering</a:t>
            </a:r>
          </a:p>
          <a:p>
            <a:pPr>
              <a:lnSpc>
                <a:spcPct val="150000"/>
              </a:lnSpc>
            </a:pPr>
            <a:r>
              <a:rPr lang="en-US" sz="3200" dirty="0"/>
              <a:t>D. Pre-construction</a:t>
            </a:r>
          </a:p>
        </p:txBody>
      </p:sp>
      <p:sp>
        <p:nvSpPr>
          <p:cNvPr id="3" name="Text Box 2">
            <a:extLst>
              <a:ext uri="{FF2B5EF4-FFF2-40B4-BE49-F238E27FC236}">
                <a16:creationId xmlns:a16="http://schemas.microsoft.com/office/drawing/2014/main" id="{133F16D3-5A31-4978-93DB-5FD05DA18A99}"/>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369300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447800"/>
            <a:ext cx="8001000" cy="3785652"/>
          </a:xfrm>
          <a:prstGeom prst="rect">
            <a:avLst/>
          </a:prstGeom>
        </p:spPr>
        <p:txBody>
          <a:bodyPr wrap="square">
            <a:spAutoFit/>
          </a:bodyPr>
          <a:lstStyle/>
          <a:p>
            <a:r>
              <a:rPr lang="en-US" sz="3000" dirty="0"/>
              <a:t>Which of the following is NOT a constraining resource?</a:t>
            </a:r>
          </a:p>
          <a:p>
            <a:pPr>
              <a:lnSpc>
                <a:spcPct val="150000"/>
              </a:lnSpc>
            </a:pPr>
            <a:r>
              <a:rPr lang="en-US" sz="3000" dirty="0"/>
              <a:t>A. Labor availability</a:t>
            </a:r>
          </a:p>
          <a:p>
            <a:pPr>
              <a:lnSpc>
                <a:spcPct val="150000"/>
              </a:lnSpc>
            </a:pPr>
            <a:r>
              <a:rPr lang="en-US" sz="3000" dirty="0"/>
              <a:t>B. Scheduling software</a:t>
            </a:r>
          </a:p>
          <a:p>
            <a:pPr>
              <a:lnSpc>
                <a:spcPct val="150000"/>
              </a:lnSpc>
            </a:pPr>
            <a:r>
              <a:rPr lang="en-US" sz="3000" dirty="0"/>
              <a:t>C. Material delivery</a:t>
            </a:r>
          </a:p>
          <a:p>
            <a:pPr>
              <a:lnSpc>
                <a:spcPct val="150000"/>
              </a:lnSpc>
            </a:pPr>
            <a:r>
              <a:rPr lang="en-US" sz="3000" dirty="0"/>
              <a:t>D. Craft skill levels</a:t>
            </a:r>
          </a:p>
        </p:txBody>
      </p:sp>
      <p:sp>
        <p:nvSpPr>
          <p:cNvPr id="3" name="Text Box 2">
            <a:extLst>
              <a:ext uri="{FF2B5EF4-FFF2-40B4-BE49-F238E27FC236}">
                <a16:creationId xmlns:a16="http://schemas.microsoft.com/office/drawing/2014/main" id="{B74FE9C4-8632-4608-9DD2-955E22507ABE}"/>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355873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
                                            <p:txEl>
                                              <p:pRg st="2" end="2"/>
                                            </p:txEl>
                                          </p:spTgt>
                                        </p:tgtEl>
                                        <p:attrNameLst>
                                          <p:attrName>style.color</p:attrName>
                                        </p:attrNameLst>
                                      </p:cBhvr>
                                      <p:to>
                                        <a:srgbClr val="CF120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849154"/>
            <a:ext cx="8382000" cy="5170646"/>
          </a:xfrm>
          <a:prstGeom prst="rect">
            <a:avLst/>
          </a:prstGeom>
        </p:spPr>
        <p:txBody>
          <a:bodyPr wrap="square">
            <a:spAutoFit/>
          </a:bodyPr>
          <a:lstStyle/>
          <a:p>
            <a:r>
              <a:rPr lang="en-US" sz="3000" dirty="0"/>
              <a:t>You can use various estimating approaches to determine activity durations. When you have a limited amount of information available about your project, especially when in the early phases, the best approach to use is— </a:t>
            </a:r>
          </a:p>
          <a:p>
            <a:pPr marL="514350" indent="-514350">
              <a:lnSpc>
                <a:spcPct val="150000"/>
              </a:lnSpc>
              <a:buFont typeface="+mj-lt"/>
              <a:buAutoNum type="alphaUcPeriod"/>
            </a:pPr>
            <a:r>
              <a:rPr lang="en-US" sz="3000" dirty="0"/>
              <a:t>Expert Judgment </a:t>
            </a:r>
          </a:p>
          <a:p>
            <a:pPr marL="514350" indent="-514350">
              <a:lnSpc>
                <a:spcPct val="150000"/>
              </a:lnSpc>
              <a:buFont typeface="+mj-lt"/>
              <a:buAutoNum type="alphaUcPeriod"/>
            </a:pPr>
            <a:r>
              <a:rPr lang="en-US" sz="3000" dirty="0"/>
              <a:t>Analogous estimating </a:t>
            </a:r>
          </a:p>
          <a:p>
            <a:pPr marL="514350" indent="-514350">
              <a:lnSpc>
                <a:spcPct val="150000"/>
              </a:lnSpc>
              <a:buFont typeface="+mj-lt"/>
              <a:buAutoNum type="alphaUcPeriod"/>
            </a:pPr>
            <a:r>
              <a:rPr lang="en-US" sz="3000" dirty="0"/>
              <a:t>Reserve analysis </a:t>
            </a:r>
          </a:p>
          <a:p>
            <a:pPr marL="514350" indent="-514350">
              <a:lnSpc>
                <a:spcPct val="150000"/>
              </a:lnSpc>
              <a:buFont typeface="+mj-lt"/>
              <a:buAutoNum type="alphaUcPeriod"/>
            </a:pPr>
            <a:r>
              <a:rPr lang="en-US" sz="3000" dirty="0"/>
              <a:t>Parametric analysis</a:t>
            </a:r>
          </a:p>
        </p:txBody>
      </p:sp>
      <p:sp>
        <p:nvSpPr>
          <p:cNvPr id="4" name="Text Box 2">
            <a:extLst>
              <a:ext uri="{FF2B5EF4-FFF2-40B4-BE49-F238E27FC236}">
                <a16:creationId xmlns:a16="http://schemas.microsoft.com/office/drawing/2014/main" id="{8BBAFCFB-A5DE-4C9D-896F-3A1757277EBF}"/>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238712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CF120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8458200" cy="4893647"/>
          </a:xfrm>
          <a:prstGeom prst="rect">
            <a:avLst/>
          </a:prstGeom>
        </p:spPr>
        <p:txBody>
          <a:bodyPr wrap="square">
            <a:spAutoFit/>
          </a:bodyPr>
          <a:lstStyle/>
          <a:p>
            <a:r>
              <a:rPr lang="en-US" sz="2600" dirty="0"/>
              <a:t>You are managing a construction project for a new city water system. The contract requires you to use special titanium piping equipment that is guaranteed not to corrode. The titanium pipe must be resting in the ground a total of 10 days before connectors can be installed. In this example, the 10-day period is defined as— </a:t>
            </a:r>
          </a:p>
          <a:p>
            <a:pPr marL="514350" indent="-514350">
              <a:lnSpc>
                <a:spcPct val="150000"/>
              </a:lnSpc>
              <a:buFont typeface="+mj-lt"/>
              <a:buAutoNum type="alphaUcPeriod"/>
            </a:pPr>
            <a:r>
              <a:rPr lang="en-US" sz="2600" dirty="0"/>
              <a:t>Lag </a:t>
            </a:r>
          </a:p>
          <a:p>
            <a:pPr marL="514350" indent="-514350">
              <a:lnSpc>
                <a:spcPct val="150000"/>
              </a:lnSpc>
              <a:buFont typeface="+mj-lt"/>
              <a:buAutoNum type="alphaUcPeriod"/>
            </a:pPr>
            <a:r>
              <a:rPr lang="en-US" sz="2600" dirty="0"/>
              <a:t>Lead </a:t>
            </a:r>
          </a:p>
          <a:p>
            <a:pPr marL="514350" indent="-514350">
              <a:lnSpc>
                <a:spcPct val="150000"/>
              </a:lnSpc>
              <a:buFont typeface="+mj-lt"/>
              <a:buAutoNum type="alphaUcPeriod"/>
            </a:pPr>
            <a:r>
              <a:rPr lang="en-US" sz="2600" dirty="0"/>
              <a:t>Float </a:t>
            </a:r>
          </a:p>
          <a:p>
            <a:pPr marL="514350" indent="-514350">
              <a:lnSpc>
                <a:spcPct val="150000"/>
              </a:lnSpc>
              <a:buFont typeface="+mj-lt"/>
              <a:buAutoNum type="alphaUcPeriod"/>
            </a:pPr>
            <a:r>
              <a:rPr lang="en-US" sz="2600" dirty="0"/>
              <a:t>Slack </a:t>
            </a:r>
          </a:p>
        </p:txBody>
      </p:sp>
      <p:sp>
        <p:nvSpPr>
          <p:cNvPr id="3" name="Text Box 2">
            <a:extLst>
              <a:ext uri="{FF2B5EF4-FFF2-40B4-BE49-F238E27FC236}">
                <a16:creationId xmlns:a16="http://schemas.microsoft.com/office/drawing/2014/main" id="{3D21369F-E6B2-4D07-81CD-433919E4A4B7}"/>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308504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
                                            <p:txEl>
                                              <p:pRg st="1" end="1"/>
                                            </p:txEl>
                                          </p:spTgt>
                                        </p:tgtEl>
                                        <p:attrNameLst>
                                          <p:attrName>style.color</p:attrName>
                                        </p:attrNameLst>
                                      </p:cBhvr>
                                      <p:to>
                                        <a:srgbClr val="CF120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762000"/>
            <a:ext cx="8458200" cy="5016758"/>
          </a:xfrm>
          <a:prstGeom prst="rect">
            <a:avLst/>
          </a:prstGeom>
        </p:spPr>
        <p:txBody>
          <a:bodyPr wrap="square">
            <a:spAutoFit/>
          </a:bodyPr>
          <a:lstStyle/>
          <a:p>
            <a:r>
              <a:rPr lang="en-US" sz="3200" dirty="0"/>
              <a:t>You are remodeling your kitchen and decide to prepare a network diagram for this project. Your appliances must be purchased and available for installation by the time the cabinets are completed. In this example, these relationships are— </a:t>
            </a:r>
          </a:p>
          <a:p>
            <a:r>
              <a:rPr lang="en-US" sz="3200" dirty="0"/>
              <a:t>a. Start-to-finish </a:t>
            </a:r>
          </a:p>
          <a:p>
            <a:r>
              <a:rPr lang="en-US" sz="3200" dirty="0"/>
              <a:t>b. Finish-to-start </a:t>
            </a:r>
          </a:p>
          <a:p>
            <a:r>
              <a:rPr lang="en-US" sz="3200" dirty="0"/>
              <a:t>c. Start-to-start </a:t>
            </a:r>
          </a:p>
          <a:p>
            <a:r>
              <a:rPr lang="en-US" sz="3200" dirty="0"/>
              <a:t>d. Finish-to-finish</a:t>
            </a:r>
          </a:p>
        </p:txBody>
      </p:sp>
      <p:sp>
        <p:nvSpPr>
          <p:cNvPr id="4" name="Text Box 2">
            <a:extLst>
              <a:ext uri="{FF2B5EF4-FFF2-40B4-BE49-F238E27FC236}">
                <a16:creationId xmlns:a16="http://schemas.microsoft.com/office/drawing/2014/main" id="{4EA26E99-44F0-4799-8353-5E6C6F7999B4}"/>
              </a:ext>
            </a:extLst>
          </p:cNvPr>
          <p:cNvSpPr txBox="1">
            <a:spLocks noChangeArrowheads="1"/>
          </p:cNvSpPr>
          <p:nvPr/>
        </p:nvSpPr>
        <p:spPr bwMode="auto">
          <a:xfrm rot="16200000">
            <a:off x="-3167548" y="3174076"/>
            <a:ext cx="6858004"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dirty="0">
                <a:solidFill>
                  <a:schemeClr val="bg1"/>
                </a:solidFill>
              </a:rPr>
              <a:t>Schedule Development</a:t>
            </a:r>
            <a:endParaRPr lang="en-US" altLang="en-US" dirty="0">
              <a:solidFill>
                <a:schemeClr val="bg1"/>
              </a:solidFill>
            </a:endParaRPr>
          </a:p>
        </p:txBody>
      </p:sp>
    </p:spTree>
    <p:extLst>
      <p:ext uri="{BB962C8B-B14F-4D97-AF65-F5344CB8AC3E}">
        <p14:creationId xmlns:p14="http://schemas.microsoft.com/office/powerpoint/2010/main" val="371680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idx="1"/>
          </p:nvPr>
        </p:nvSpPr>
        <p:spPr>
          <a:xfrm>
            <a:off x="457200" y="2618643"/>
            <a:ext cx="8229600" cy="154891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9722" tIns="49861" rIns="99722" bIns="49861">
            <a:spAutoFit/>
          </a:bodyPr>
          <a:lstStyle/>
          <a:p>
            <a:pPr marL="571500" indent="-571500" algn="ctr" defTabSz="762000">
              <a:lnSpc>
                <a:spcPct val="90000"/>
              </a:lnSpc>
              <a:spcBef>
                <a:spcPct val="50000"/>
              </a:spcBef>
            </a:pPr>
            <a:endParaRPr lang="en-US" altLang="en-US" sz="3323" b="1" kern="1200" dirty="0">
              <a:latin typeface="+mj-lt"/>
              <a:cs typeface="Times New Roman" pitchFamily="18" charset="0"/>
            </a:endParaRPr>
          </a:p>
          <a:p>
            <a:pPr marL="571500" indent="-571500" algn="ctr" defTabSz="762000">
              <a:lnSpc>
                <a:spcPct val="90000"/>
              </a:lnSpc>
              <a:spcBef>
                <a:spcPct val="50000"/>
              </a:spcBef>
            </a:pPr>
            <a:r>
              <a:rPr lang="en-US" altLang="en-US" sz="3323" b="1" kern="1200" dirty="0">
                <a:latin typeface="+mj-lt"/>
                <a:cs typeface="Times New Roman" pitchFamily="18" charset="0"/>
              </a:rPr>
              <a:t>3. PLANNING OF EPC PROJECTS</a:t>
            </a:r>
          </a:p>
        </p:txBody>
      </p:sp>
      <p:sp>
        <p:nvSpPr>
          <p:cNvPr id="10035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41010425-38FD-485A-A36F-659738214E3F}" type="slidenum">
              <a:rPr lang="en-US" altLang="en-US" sz="1477">
                <a:solidFill>
                  <a:srgbClr val="FFFFFF"/>
                </a:solidFill>
              </a:rPr>
              <a:pPr eaLnBrk="1" hangingPunct="1">
                <a:spcBef>
                  <a:spcPct val="0"/>
                </a:spcBef>
                <a:buClrTx/>
                <a:buSzTx/>
                <a:buFontTx/>
                <a:buNone/>
              </a:pPr>
              <a:t>86</a:t>
            </a:fld>
            <a:endParaRPr lang="en-US" altLang="en-US" sz="1477">
              <a:solidFill>
                <a:srgbClr val="FFFFFF"/>
              </a:solidFill>
            </a:endParaRPr>
          </a:p>
        </p:txBody>
      </p:sp>
      <p:pic>
        <p:nvPicPr>
          <p:cNvPr id="100356" name="Picture 3" descr="oilRefineryFolder.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719505"/>
            <a:ext cx="3663192" cy="2266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7" name="Picture 4" descr="petroleum_refinery.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722539"/>
            <a:ext cx="3655050" cy="2249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8" name="Picture 5" descr="refinery.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81600" y="3900750"/>
            <a:ext cx="3660700" cy="2535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9" name="Picture 6" descr="oil_and_gas.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8200" y="3900750"/>
            <a:ext cx="3691106" cy="22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875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3"/>
          <p:cNvSpPr>
            <a:spLocks noGrp="1" noChangeArrowheads="1"/>
          </p:cNvSpPr>
          <p:nvPr>
            <p:ph idx="1"/>
          </p:nvPr>
        </p:nvSpPr>
        <p:spPr>
          <a:xfrm>
            <a:off x="609600" y="1981201"/>
            <a:ext cx="8229600" cy="1676399"/>
          </a:xfrm>
        </p:spPr>
        <p:txBody>
          <a:bodyPr lIns="99722" tIns="49861" rIns="99722" bIns="49861" rtlCol="0">
            <a:normAutofit/>
          </a:bodyPr>
          <a:lstStyle/>
          <a:p>
            <a:pPr marL="336550" indent="-336550" defTabSz="990363">
              <a:spcBef>
                <a:spcPct val="0"/>
              </a:spcBef>
              <a:spcAft>
                <a:spcPts val="1200"/>
              </a:spcAft>
              <a:buFontTx/>
              <a:buChar char="•"/>
              <a:defRPr/>
            </a:pPr>
            <a:r>
              <a:rPr lang="en-US" sz="2250" kern="1200" dirty="0">
                <a:cs typeface="Arial" panose="020B0604020202020204" pitchFamily="34" charset="0"/>
              </a:rPr>
              <a:t>Engineering is driven by construction. </a:t>
            </a:r>
          </a:p>
          <a:p>
            <a:pPr marL="336550" indent="-336550" defTabSz="990363">
              <a:spcBef>
                <a:spcPct val="0"/>
              </a:spcBef>
              <a:spcAft>
                <a:spcPts val="1200"/>
              </a:spcAft>
              <a:buFontTx/>
              <a:buChar char="•"/>
              <a:defRPr/>
            </a:pPr>
            <a:r>
              <a:rPr lang="en-US" sz="2250" kern="1200" dirty="0">
                <a:cs typeface="Arial" panose="020B0604020202020204" pitchFamily="34" charset="0"/>
              </a:rPr>
              <a:t>Site need dates for “Foundation Drawings” lead to the planning of civil engineering activities. </a:t>
            </a:r>
          </a:p>
        </p:txBody>
      </p:sp>
      <p:sp>
        <p:nvSpPr>
          <p:cNvPr id="1013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A029C33B-7CAE-4316-B17F-CE8A7D2AE9B1}" type="slidenum">
              <a:rPr lang="en-US" altLang="en-US" sz="1477">
                <a:solidFill>
                  <a:srgbClr val="FFFFFF"/>
                </a:solidFill>
              </a:rPr>
              <a:pPr eaLnBrk="1" hangingPunct="1">
                <a:spcBef>
                  <a:spcPct val="0"/>
                </a:spcBef>
                <a:buClrTx/>
                <a:buSzTx/>
                <a:buFontTx/>
                <a:buNone/>
              </a:pPr>
              <a:t>87</a:t>
            </a:fld>
            <a:endParaRPr lang="en-US" altLang="en-US" sz="1477">
              <a:solidFill>
                <a:srgbClr val="FFFFFF"/>
              </a:solidFill>
            </a:endParaRPr>
          </a:p>
        </p:txBody>
      </p:sp>
      <p:pic>
        <p:nvPicPr>
          <p:cNvPr id="101381" name="Picture 4" descr="project_managemen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296210"/>
            <a:ext cx="2590800" cy="2876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16:creationId xmlns:a16="http://schemas.microsoft.com/office/drawing/2014/main" id="{B05C0768-59AF-41F3-B46C-10613315633A}"/>
              </a:ext>
            </a:extLst>
          </p:cNvPr>
          <p:cNvSpPr txBox="1">
            <a:spLocks noChangeArrowheads="1"/>
          </p:cNvSpPr>
          <p:nvPr/>
        </p:nvSpPr>
        <p:spPr>
          <a:xfrm>
            <a:off x="613229" y="3296210"/>
            <a:ext cx="5177971" cy="2403231"/>
          </a:xfrm>
        </p:spPr>
        <p:txBody>
          <a:bodyPr lIns="99722" tIns="49861" rIns="99722" bIns="49861" rtlCol="0">
            <a:normAutofit/>
          </a:bodyPr>
          <a:lst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a:lstStyle>
          <a:p>
            <a:pPr marL="336550" indent="-336550" algn="just" defTabSz="990363">
              <a:spcBef>
                <a:spcPct val="0"/>
              </a:spcBef>
              <a:spcAft>
                <a:spcPts val="1200"/>
              </a:spcAft>
              <a:buFontTx/>
              <a:buChar char="•"/>
              <a:defRPr/>
            </a:pPr>
            <a:r>
              <a:rPr lang="en-US" sz="2250" kern="1200" dirty="0">
                <a:cs typeface="Arial" panose="020B0604020202020204" pitchFamily="34" charset="0"/>
              </a:rPr>
              <a:t>Site need date to start pipeline laying activities dictates the plan for P/L material requisition /purchase order issuance.</a:t>
            </a:r>
          </a:p>
        </p:txBody>
      </p:sp>
      <p:sp>
        <p:nvSpPr>
          <p:cNvPr id="9" name="Rectangle 2">
            <a:extLst>
              <a:ext uri="{FF2B5EF4-FFF2-40B4-BE49-F238E27FC236}">
                <a16:creationId xmlns:a16="http://schemas.microsoft.com/office/drawing/2014/main" id="{961FCD7F-3D26-423B-A5D1-930B50478935}"/>
              </a:ext>
            </a:extLst>
          </p:cNvPr>
          <p:cNvSpPr txBox="1">
            <a:spLocks noChangeArrowheads="1"/>
          </p:cNvSpPr>
          <p:nvPr/>
        </p:nvSpPr>
        <p:spPr>
          <a:xfrm>
            <a:off x="609600" y="1037492"/>
            <a:ext cx="79248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pPr rtl="0"/>
            <a:r>
              <a:rPr lang="en-US" altLang="en-US" dirty="0"/>
              <a:t>PLANNING OF ENGINEERING ACTIVITIES</a:t>
            </a:r>
          </a:p>
        </p:txBody>
      </p:sp>
      <p:sp>
        <p:nvSpPr>
          <p:cNvPr id="8" name="Text Box 2">
            <a:extLst>
              <a:ext uri="{FF2B5EF4-FFF2-40B4-BE49-F238E27FC236}">
                <a16:creationId xmlns:a16="http://schemas.microsoft.com/office/drawing/2014/main" id="{4B411652-0EDF-4A40-AE31-8660AAD2333B}"/>
              </a:ext>
            </a:extLst>
          </p:cNvPr>
          <p:cNvSpPr txBox="1">
            <a:spLocks noChangeArrowheads="1"/>
          </p:cNvSpPr>
          <p:nvPr/>
        </p:nvSpPr>
        <p:spPr bwMode="auto">
          <a:xfrm rot="16200000">
            <a:off x="-3167548" y="3212452"/>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en-US" sz="2400" dirty="0">
                <a:solidFill>
                  <a:schemeClr val="bg1"/>
                </a:solidFill>
                <a:cs typeface="Times New Roman" pitchFamily="18" charset="0"/>
              </a:rPr>
              <a:t>PLANNING OF EPC PROJECTS</a:t>
            </a:r>
            <a:endParaRPr lang="en-US" altLang="en-US" sz="2400" dirty="0">
              <a:solidFill>
                <a:schemeClr val="bg1"/>
              </a:solidFill>
            </a:endParaRPr>
          </a:p>
        </p:txBody>
      </p:sp>
    </p:spTree>
    <p:extLst>
      <p:ext uri="{BB962C8B-B14F-4D97-AF65-F5344CB8AC3E}">
        <p14:creationId xmlns:p14="http://schemas.microsoft.com/office/powerpoint/2010/main" val="349154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idx="1"/>
          </p:nvPr>
        </p:nvSpPr>
        <p:spPr>
          <a:xfrm>
            <a:off x="457200" y="2233247"/>
            <a:ext cx="8229600" cy="3146181"/>
          </a:xfrm>
        </p:spPr>
        <p:txBody>
          <a:bodyPr lIns="99722" tIns="49861" rIns="99722" bIns="49861"/>
          <a:lstStyle/>
          <a:p>
            <a:pPr marL="336550" indent="-336550" defTabSz="990363">
              <a:spcBef>
                <a:spcPct val="0"/>
              </a:spcBef>
              <a:spcAft>
                <a:spcPts val="1200"/>
              </a:spcAft>
              <a:buFontTx/>
              <a:buChar char="•"/>
              <a:defRPr/>
            </a:pPr>
            <a:r>
              <a:rPr lang="en-US" altLang="en-US" sz="2250" kern="1200" dirty="0">
                <a:cs typeface="Arial" panose="020B0604020202020204" pitchFamily="34" charset="0"/>
              </a:rPr>
              <a:t>For engineering planning, activities are issuance of specifications, drawings, </a:t>
            </a:r>
            <a:r>
              <a:rPr lang="en-US" altLang="en-US" sz="2250" kern="1200" dirty="0" err="1">
                <a:cs typeface="Arial" panose="020B0604020202020204" pitchFamily="34" charset="0"/>
              </a:rPr>
              <a:t>MRQ’s</a:t>
            </a:r>
            <a:r>
              <a:rPr lang="en-US" altLang="en-US" sz="2250" kern="1200" dirty="0">
                <a:cs typeface="Arial" panose="020B0604020202020204" pitchFamily="34" charset="0"/>
              </a:rPr>
              <a:t>, …etc. </a:t>
            </a:r>
          </a:p>
          <a:p>
            <a:pPr marL="336550" indent="-336550" defTabSz="990363">
              <a:spcBef>
                <a:spcPct val="0"/>
              </a:spcBef>
              <a:spcAft>
                <a:spcPts val="1200"/>
              </a:spcAft>
              <a:buFontTx/>
              <a:buChar char="•"/>
              <a:defRPr/>
            </a:pPr>
            <a:r>
              <a:rPr lang="en-US" altLang="en-US" sz="2250" kern="1200" dirty="0">
                <a:cs typeface="Arial" panose="020B0604020202020204" pitchFamily="34" charset="0"/>
              </a:rPr>
              <a:t>Resources are engineering manpower or “Man-hours”.</a:t>
            </a:r>
          </a:p>
        </p:txBody>
      </p:sp>
      <p:sp>
        <p:nvSpPr>
          <p:cNvPr id="10240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BDB41EC2-FE5F-4025-ADAF-4C4230284985}" type="slidenum">
              <a:rPr lang="en-US" altLang="en-US" sz="1477">
                <a:solidFill>
                  <a:srgbClr val="FFFFFF"/>
                </a:solidFill>
              </a:rPr>
              <a:pPr eaLnBrk="1" hangingPunct="1">
                <a:spcBef>
                  <a:spcPct val="0"/>
                </a:spcBef>
                <a:buClrTx/>
                <a:buSzTx/>
                <a:buFontTx/>
                <a:buNone/>
              </a:pPr>
              <a:t>88</a:t>
            </a:fld>
            <a:endParaRPr lang="en-US" altLang="en-US" sz="1477">
              <a:solidFill>
                <a:srgbClr val="FFFFFF"/>
              </a:solidFill>
            </a:endParaRPr>
          </a:p>
        </p:txBody>
      </p:sp>
      <p:sp>
        <p:nvSpPr>
          <p:cNvPr id="8" name="Rectangle 2">
            <a:extLst>
              <a:ext uri="{FF2B5EF4-FFF2-40B4-BE49-F238E27FC236}">
                <a16:creationId xmlns:a16="http://schemas.microsoft.com/office/drawing/2014/main" id="{FDE8A77C-6081-4F29-A3E0-4170044B6ADB}"/>
              </a:ext>
            </a:extLst>
          </p:cNvPr>
          <p:cNvSpPr txBox="1">
            <a:spLocks noChangeArrowheads="1"/>
          </p:cNvSpPr>
          <p:nvPr/>
        </p:nvSpPr>
        <p:spPr>
          <a:xfrm>
            <a:off x="609600" y="1037492"/>
            <a:ext cx="79248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altLang="en-US" dirty="0"/>
              <a:t>PLANNING OF ENGINEERING ACTIVITIES</a:t>
            </a:r>
          </a:p>
        </p:txBody>
      </p:sp>
      <p:sp>
        <p:nvSpPr>
          <p:cNvPr id="7" name="Text Box 2">
            <a:extLst>
              <a:ext uri="{FF2B5EF4-FFF2-40B4-BE49-F238E27FC236}">
                <a16:creationId xmlns:a16="http://schemas.microsoft.com/office/drawing/2014/main" id="{ECEDA34B-09C2-4D0A-8BAF-83A0A4F8D3E2}"/>
              </a:ext>
            </a:extLst>
          </p:cNvPr>
          <p:cNvSpPr txBox="1">
            <a:spLocks noChangeArrowheads="1"/>
          </p:cNvSpPr>
          <p:nvPr/>
        </p:nvSpPr>
        <p:spPr bwMode="auto">
          <a:xfrm rot="16200000">
            <a:off x="-3167548" y="3212452"/>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en-US" sz="2400" dirty="0">
                <a:solidFill>
                  <a:schemeClr val="bg1"/>
                </a:solidFill>
                <a:cs typeface="Times New Roman" pitchFamily="18" charset="0"/>
              </a:rPr>
              <a:t>PLANNING OF EPC PROJECTS</a:t>
            </a:r>
            <a:endParaRPr lang="en-US" altLang="en-US" sz="2400" dirty="0">
              <a:solidFill>
                <a:schemeClr val="bg1"/>
              </a:solidFill>
            </a:endParaRPr>
          </a:p>
        </p:txBody>
      </p:sp>
    </p:spTree>
    <p:extLst>
      <p:ext uri="{BB962C8B-B14F-4D97-AF65-F5344CB8AC3E}">
        <p14:creationId xmlns:p14="http://schemas.microsoft.com/office/powerpoint/2010/main" val="234262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a:xfrm>
            <a:off x="555172" y="2438400"/>
            <a:ext cx="7772400" cy="3556489"/>
          </a:xfrm>
        </p:spPr>
        <p:txBody>
          <a:bodyPr lIns="99722" tIns="49861" rIns="99722" bIns="49861" rtlCol="0">
            <a:noAutofit/>
          </a:bodyPr>
          <a:lstStyle/>
          <a:p>
            <a:pPr marL="189132" indent="-189132" algn="just" defTabSz="825302">
              <a:lnSpc>
                <a:spcPct val="150000"/>
              </a:lnSpc>
              <a:buClr>
                <a:schemeClr val="tx1"/>
              </a:buClr>
              <a:buSzPct val="85000"/>
              <a:buFont typeface="Arial" pitchFamily="34" charset="0"/>
              <a:buChar char="•"/>
              <a:defRPr/>
            </a:pPr>
            <a:r>
              <a:rPr lang="en-US" altLang="en-US" sz="2215" kern="1200" dirty="0">
                <a:latin typeface="Calibri" pitchFamily="34" charset="0"/>
                <a:cs typeface="Arial" pitchFamily="34" charset="0"/>
              </a:rPr>
              <a:t>Project preliminary study or FEED</a:t>
            </a:r>
          </a:p>
          <a:p>
            <a:pPr marL="189132" indent="-189132" algn="just" defTabSz="825302">
              <a:lnSpc>
                <a:spcPct val="150000"/>
              </a:lnSpc>
              <a:buClr>
                <a:schemeClr val="tx1"/>
              </a:buClr>
              <a:buSzPct val="85000"/>
              <a:buFont typeface="Arial" pitchFamily="34" charset="0"/>
              <a:buChar char="•"/>
              <a:defRPr/>
            </a:pPr>
            <a:r>
              <a:rPr lang="en-US" altLang="en-US" sz="2215" kern="1200" dirty="0">
                <a:latin typeface="Calibri" pitchFamily="34" charset="0"/>
                <a:cs typeface="Arial" pitchFamily="34" charset="0"/>
              </a:rPr>
              <a:t>Early work planning</a:t>
            </a:r>
          </a:p>
          <a:p>
            <a:pPr marL="189132" indent="-189132" algn="just" defTabSz="825302">
              <a:lnSpc>
                <a:spcPct val="150000"/>
              </a:lnSpc>
              <a:buClr>
                <a:schemeClr val="tx1"/>
              </a:buClr>
              <a:buSzPct val="85000"/>
              <a:buFont typeface="Arial" pitchFamily="34" charset="0"/>
              <a:buChar char="•"/>
              <a:defRPr/>
            </a:pPr>
            <a:r>
              <a:rPr lang="en-US" altLang="en-US" sz="2215" kern="1200" dirty="0">
                <a:latin typeface="Calibri" pitchFamily="34" charset="0"/>
                <a:cs typeface="Arial" pitchFamily="34" charset="0"/>
              </a:rPr>
              <a:t>Codes, specifications and standards to be utilized</a:t>
            </a:r>
          </a:p>
          <a:p>
            <a:pPr marL="189132" indent="-189132" algn="just" defTabSz="825302">
              <a:lnSpc>
                <a:spcPct val="150000"/>
              </a:lnSpc>
              <a:buClr>
                <a:schemeClr val="tx1"/>
              </a:buClr>
              <a:buSzPct val="85000"/>
              <a:buFont typeface="Arial" pitchFamily="34" charset="0"/>
              <a:buChar char="•"/>
              <a:defRPr/>
            </a:pPr>
            <a:r>
              <a:rPr lang="en-US" altLang="en-US" sz="2215" kern="1200" dirty="0">
                <a:latin typeface="Calibri" pitchFamily="34" charset="0"/>
                <a:cs typeface="Arial" pitchFamily="34" charset="0"/>
              </a:rPr>
              <a:t>Requisitioning priorities</a:t>
            </a:r>
          </a:p>
          <a:p>
            <a:pPr marL="189132" indent="-189132" algn="just" defTabSz="825302">
              <a:lnSpc>
                <a:spcPct val="150000"/>
              </a:lnSpc>
              <a:buClr>
                <a:schemeClr val="tx1"/>
              </a:buClr>
              <a:buSzPct val="85000"/>
              <a:buFont typeface="Arial" pitchFamily="34" charset="0"/>
              <a:buChar char="•"/>
              <a:defRPr/>
            </a:pPr>
            <a:r>
              <a:rPr lang="en-US" altLang="en-US" sz="2215" kern="1200" dirty="0">
                <a:latin typeface="Calibri" pitchFamily="34" charset="0"/>
                <a:cs typeface="Arial" pitchFamily="34" charset="0"/>
              </a:rPr>
              <a:t>Drawing priorities</a:t>
            </a:r>
          </a:p>
          <a:p>
            <a:pPr marL="189132" indent="-189132" algn="just" defTabSz="825302">
              <a:lnSpc>
                <a:spcPct val="150000"/>
              </a:lnSpc>
              <a:buClr>
                <a:schemeClr val="tx1"/>
              </a:buClr>
              <a:buSzPct val="85000"/>
              <a:buFont typeface="Arial" pitchFamily="34" charset="0"/>
              <a:buChar char="•"/>
              <a:defRPr/>
            </a:pPr>
            <a:r>
              <a:rPr lang="en-US" altLang="en-US" sz="2215" kern="1200" dirty="0">
                <a:latin typeface="Calibri" pitchFamily="34" charset="0"/>
                <a:cs typeface="Arial" pitchFamily="34" charset="0"/>
              </a:rPr>
              <a:t>Utilization of consultants.</a:t>
            </a:r>
          </a:p>
        </p:txBody>
      </p:sp>
      <p:sp>
        <p:nvSpPr>
          <p:cNvPr id="1034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3EE79018-F9E7-4E93-9995-EFE84149B84B}" type="slidenum">
              <a:rPr lang="en-US" altLang="en-US" sz="1477">
                <a:solidFill>
                  <a:srgbClr val="FFFFFF"/>
                </a:solidFill>
              </a:rPr>
              <a:pPr eaLnBrk="1" hangingPunct="1">
                <a:spcBef>
                  <a:spcPct val="0"/>
                </a:spcBef>
                <a:buClrTx/>
                <a:buSzTx/>
                <a:buFontTx/>
                <a:buNone/>
              </a:pPr>
              <a:t>89</a:t>
            </a:fld>
            <a:endParaRPr lang="en-US" altLang="en-US" sz="1477">
              <a:solidFill>
                <a:srgbClr val="FFFFFF"/>
              </a:solidFill>
            </a:endParaRPr>
          </a:p>
        </p:txBody>
      </p:sp>
      <p:sp>
        <p:nvSpPr>
          <p:cNvPr id="103429" name="Rectangle 4"/>
          <p:cNvSpPr>
            <a:spLocks noChangeArrowheads="1"/>
          </p:cNvSpPr>
          <p:nvPr/>
        </p:nvSpPr>
        <p:spPr bwMode="auto">
          <a:xfrm>
            <a:off x="533401" y="1798565"/>
            <a:ext cx="6629400" cy="5482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6197" tIns="58098" rIns="116197" bIns="58098">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buNone/>
            </a:pPr>
            <a:r>
              <a:rPr lang="en-US" altLang="en-US" b="1" dirty="0">
                <a:latin typeface="+mj-lt"/>
              </a:rPr>
              <a:t>Major Inputs &amp; Considerations</a:t>
            </a:r>
          </a:p>
        </p:txBody>
      </p:sp>
      <p:sp>
        <p:nvSpPr>
          <p:cNvPr id="6" name="Rectangle 2">
            <a:extLst>
              <a:ext uri="{FF2B5EF4-FFF2-40B4-BE49-F238E27FC236}">
                <a16:creationId xmlns:a16="http://schemas.microsoft.com/office/drawing/2014/main" id="{42BE57B4-E682-4C58-897F-CE84CDEDBBF3}"/>
              </a:ext>
            </a:extLst>
          </p:cNvPr>
          <p:cNvSpPr txBox="1">
            <a:spLocks noChangeArrowheads="1"/>
          </p:cNvSpPr>
          <p:nvPr/>
        </p:nvSpPr>
        <p:spPr>
          <a:xfrm>
            <a:off x="609600" y="1037492"/>
            <a:ext cx="7924800" cy="703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altLang="en-US" dirty="0"/>
              <a:t>PLANNING OF ENGINEERING ACTIVITIES</a:t>
            </a:r>
          </a:p>
        </p:txBody>
      </p:sp>
      <p:sp>
        <p:nvSpPr>
          <p:cNvPr id="7" name="Text Box 2">
            <a:extLst>
              <a:ext uri="{FF2B5EF4-FFF2-40B4-BE49-F238E27FC236}">
                <a16:creationId xmlns:a16="http://schemas.microsoft.com/office/drawing/2014/main" id="{38000186-FCEB-4985-BA08-5569ACA2AD6C}"/>
              </a:ext>
            </a:extLst>
          </p:cNvPr>
          <p:cNvSpPr txBox="1">
            <a:spLocks noChangeArrowheads="1"/>
          </p:cNvSpPr>
          <p:nvPr/>
        </p:nvSpPr>
        <p:spPr bwMode="auto">
          <a:xfrm rot="16200000">
            <a:off x="-3167548" y="3212452"/>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en-US" sz="2400" dirty="0">
                <a:solidFill>
                  <a:schemeClr val="bg1"/>
                </a:solidFill>
                <a:cs typeface="Times New Roman" pitchFamily="18" charset="0"/>
              </a:rPr>
              <a:t>PLANNING OF EPC PROJECTS</a:t>
            </a:r>
            <a:endParaRPr lang="en-US" altLang="en-US" sz="2400" dirty="0">
              <a:solidFill>
                <a:schemeClr val="bg1"/>
              </a:solidFill>
            </a:endParaRPr>
          </a:p>
        </p:txBody>
      </p:sp>
    </p:spTree>
    <p:extLst>
      <p:ext uri="{BB962C8B-B14F-4D97-AF65-F5344CB8AC3E}">
        <p14:creationId xmlns:p14="http://schemas.microsoft.com/office/powerpoint/2010/main" val="38949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4"/>
          <p:cNvSpPr>
            <a:spLocks noGrp="1"/>
          </p:cNvSpPr>
          <p:nvPr>
            <p:ph type="sldNum" sz="quarter" idx="12"/>
          </p:nvPr>
        </p:nvSpPr>
        <p:spPr bwMode="auto">
          <a:xfrm>
            <a:off x="3124200" y="6028593"/>
            <a:ext cx="2895600" cy="4396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algn="ctr" eaLnBrk="1" hangingPunct="1">
              <a:spcBef>
                <a:spcPct val="0"/>
              </a:spcBef>
              <a:buClrTx/>
              <a:buSzTx/>
              <a:buFontTx/>
              <a:buNone/>
            </a:pPr>
            <a:fld id="{66E4A598-7941-4BF2-8234-05ECE9A46393}" type="slidenum">
              <a:rPr lang="en-US" altLang="en-US" sz="1477">
                <a:solidFill>
                  <a:srgbClr val="FFFFFF"/>
                </a:solidFill>
              </a:rPr>
              <a:pPr algn="ctr" eaLnBrk="1" hangingPunct="1">
                <a:spcBef>
                  <a:spcPct val="0"/>
                </a:spcBef>
                <a:buClrTx/>
                <a:buSzTx/>
                <a:buFontTx/>
                <a:buNone/>
              </a:pPr>
              <a:t>9</a:t>
            </a:fld>
            <a:endParaRPr lang="en-US" altLang="en-US" sz="1477">
              <a:solidFill>
                <a:srgbClr val="FFFFFF"/>
              </a:solidFill>
            </a:endParaRPr>
          </a:p>
        </p:txBody>
      </p:sp>
      <p:sp>
        <p:nvSpPr>
          <p:cNvPr id="6" name="Text Box 2"/>
          <p:cNvSpPr txBox="1">
            <a:spLocks noChangeArrowheads="1"/>
          </p:cNvSpPr>
          <p:nvPr/>
        </p:nvSpPr>
        <p:spPr bwMode="auto">
          <a:xfrm>
            <a:off x="7327" y="794238"/>
            <a:ext cx="9136673"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defTabSz="7620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defTabSz="76200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defTabSz="7620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lgn="ctr" rtl="1" eaLnBrk="1" hangingPunct="1">
              <a:lnSpc>
                <a:spcPct val="90000"/>
              </a:lnSpc>
              <a:spcBef>
                <a:spcPct val="50000"/>
              </a:spcBef>
              <a:buClrTx/>
              <a:buSzTx/>
              <a:buFontTx/>
              <a:buNone/>
            </a:pPr>
            <a:r>
              <a:rPr lang="en-US" altLang="en-US" sz="2954" b="1" dirty="0">
                <a:latin typeface="Calibri" pitchFamily="34" charset="0"/>
                <a:cs typeface="Tahoma" pitchFamily="34" charset="0"/>
              </a:rPr>
              <a:t>WHAT IS?</a:t>
            </a:r>
          </a:p>
        </p:txBody>
      </p:sp>
      <p:sp>
        <p:nvSpPr>
          <p:cNvPr id="7" name="TextBox 6"/>
          <p:cNvSpPr txBox="1"/>
          <p:nvPr/>
        </p:nvSpPr>
        <p:spPr>
          <a:xfrm>
            <a:off x="152400" y="1427285"/>
            <a:ext cx="8839200" cy="548218"/>
          </a:xfrm>
          <a:prstGeom prst="rect">
            <a:avLst/>
          </a:prstGeom>
          <a:noFill/>
        </p:spPr>
        <p:txBody>
          <a:bodyPr lIns="116197" tIns="58098" rIns="116197" bIns="58098">
            <a:spAutoFit/>
          </a:bodyPr>
          <a:lstStyle/>
          <a:p>
            <a:pPr marL="495181" lvl="1">
              <a:defRPr/>
            </a:pPr>
            <a:r>
              <a:rPr lang="en-US" altLang="en-US" sz="2800" b="1" dirty="0">
                <a:latin typeface="Calibri" panose="020F0502020204030204" pitchFamily="34" charset="0"/>
              </a:rPr>
              <a:t>5. Project Life Cycle:</a:t>
            </a:r>
            <a:endParaRPr lang="en-US" sz="2800" dirty="0">
              <a:solidFill>
                <a:srgbClr val="292934"/>
              </a:solidFill>
              <a:latin typeface="Calibri" panose="020F0502020204030204" pitchFamily="34" charset="0"/>
            </a:endParaRPr>
          </a:p>
        </p:txBody>
      </p:sp>
      <p:sp>
        <p:nvSpPr>
          <p:cNvPr id="8" name="Rectangle 5"/>
          <p:cNvSpPr>
            <a:spLocks noGrp="1" noChangeArrowheads="1"/>
          </p:cNvSpPr>
          <p:nvPr>
            <p:ph idx="1"/>
          </p:nvPr>
        </p:nvSpPr>
        <p:spPr>
          <a:xfrm>
            <a:off x="533400" y="2092569"/>
            <a:ext cx="8458200" cy="3024554"/>
          </a:xfrm>
        </p:spPr>
        <p:txBody>
          <a:bodyPr/>
          <a:lstStyle/>
          <a:p>
            <a:pPr algn="just" defTabSz="825302">
              <a:lnSpc>
                <a:spcPct val="150000"/>
              </a:lnSpc>
              <a:buClr>
                <a:schemeClr val="tx1"/>
              </a:buClr>
              <a:buSzPct val="85000"/>
              <a:defRPr/>
            </a:pPr>
            <a:r>
              <a:rPr lang="en-US" altLang="en-US" sz="2215" b="1" u="sng" kern="1200" dirty="0">
                <a:latin typeface="Calibri" pitchFamily="34" charset="0"/>
                <a:cs typeface="Arial" pitchFamily="34" charset="0"/>
              </a:rPr>
              <a:t>A project life cycle </a:t>
            </a:r>
            <a:r>
              <a:rPr lang="en-US" altLang="en-US" sz="2215" dirty="0">
                <a:latin typeface="Calibri" pitchFamily="34" charset="0"/>
                <a:cs typeface="Arial" pitchFamily="34" charset="0"/>
              </a:rPr>
              <a:t>is the series of phases that a project passes through from its initiation to its closure </a:t>
            </a:r>
            <a:r>
              <a:rPr lang="en-US" altLang="en-US" sz="1400" dirty="0">
                <a:latin typeface="Calibri" pitchFamily="34" charset="0"/>
                <a:cs typeface="Arial" pitchFamily="34" charset="0"/>
              </a:rPr>
              <a:t>(*)</a:t>
            </a:r>
          </a:p>
          <a:p>
            <a:pPr algn="just"/>
            <a:endParaRPr lang="en-US" altLang="en-US" sz="2215" dirty="0">
              <a:latin typeface="Calibri" pitchFamily="34" charset="0"/>
              <a:cs typeface="Arial" pitchFamily="34" charset="0"/>
            </a:endParaRPr>
          </a:p>
          <a:p>
            <a:pPr algn="just" defTabSz="825302">
              <a:lnSpc>
                <a:spcPct val="150000"/>
              </a:lnSpc>
              <a:buClr>
                <a:schemeClr val="tx1"/>
              </a:buClr>
              <a:buSzPct val="85000"/>
              <a:defRPr/>
            </a:pPr>
            <a:r>
              <a:rPr lang="en-US" altLang="en-US" sz="2215" dirty="0">
                <a:latin typeface="Calibri" pitchFamily="34" charset="0"/>
                <a:cs typeface="Arial" pitchFamily="34" charset="0"/>
              </a:rPr>
              <a:t>The phases can be broken down by functional or partial objectives, intermediate results or deliverables, specific milestones within the overall scope of work, or financial availability</a:t>
            </a:r>
          </a:p>
        </p:txBody>
      </p:sp>
      <p:sp>
        <p:nvSpPr>
          <p:cNvPr id="9" name="TextBox 8"/>
          <p:cNvSpPr txBox="1">
            <a:spLocks noChangeArrowheads="1"/>
          </p:cNvSpPr>
          <p:nvPr/>
        </p:nvSpPr>
        <p:spPr bwMode="auto">
          <a:xfrm>
            <a:off x="5697415" y="5824905"/>
            <a:ext cx="3294185" cy="42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197" tIns="58098" rIns="116197" bIns="58098">
            <a:spAutoFit/>
          </a:bodyPr>
          <a:lstStyle>
            <a:lvl1pPr marL="342900" indent="-342900"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6286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857250" indent="-214313"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179513" indent="-214313"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1393825" indent="-160338"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18510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3082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27654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222625" indent="-160338"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lvl="1" eaLnBrk="1" hangingPunct="1">
              <a:spcBef>
                <a:spcPct val="0"/>
              </a:spcBef>
              <a:buClrTx/>
              <a:buSzTx/>
              <a:buNone/>
            </a:pPr>
            <a:endParaRPr lang="en-GB" altLang="en-US" sz="1000" b="1" dirty="0">
              <a:cs typeface="Times New Roman" pitchFamily="18" charset="0"/>
            </a:endParaRPr>
          </a:p>
          <a:p>
            <a:pPr lvl="1" eaLnBrk="1" hangingPunct="1">
              <a:spcBef>
                <a:spcPct val="0"/>
              </a:spcBef>
              <a:buClrTx/>
              <a:buSzTx/>
              <a:buNone/>
            </a:pPr>
            <a:r>
              <a:rPr lang="en-GB" altLang="en-US" sz="1000" b="1" i="1" dirty="0">
                <a:solidFill>
                  <a:srgbClr val="00B0F0"/>
                </a:solidFill>
                <a:cs typeface="Times New Roman" pitchFamily="18" charset="0"/>
              </a:rPr>
              <a:t>* PMI (</a:t>
            </a:r>
            <a:r>
              <a:rPr lang="en-GB" altLang="en-US" sz="1000" b="1" i="1" dirty="0" err="1">
                <a:solidFill>
                  <a:srgbClr val="00B0F0"/>
                </a:solidFill>
                <a:cs typeface="Times New Roman" pitchFamily="18" charset="0"/>
              </a:rPr>
              <a:t>PMBOK</a:t>
            </a:r>
            <a:r>
              <a:rPr lang="en-GB" altLang="en-US" sz="1000" b="1" i="1" dirty="0">
                <a:solidFill>
                  <a:srgbClr val="00B0F0"/>
                </a:solidFill>
                <a:cs typeface="Times New Roman" pitchFamily="18" charset="0"/>
              </a:rPr>
              <a:t> 5</a:t>
            </a:r>
            <a:r>
              <a:rPr lang="en-GB" altLang="en-US" sz="1000" b="1" i="1" baseline="30000" dirty="0">
                <a:solidFill>
                  <a:srgbClr val="00B0F0"/>
                </a:solidFill>
                <a:cs typeface="Times New Roman" pitchFamily="18" charset="0"/>
              </a:rPr>
              <a:t>th</a:t>
            </a:r>
            <a:r>
              <a:rPr lang="en-GB" altLang="en-US" sz="1000" b="1" i="1" dirty="0">
                <a:solidFill>
                  <a:srgbClr val="00B0F0"/>
                </a:solidFill>
                <a:cs typeface="Times New Roman" pitchFamily="18" charset="0"/>
              </a:rPr>
              <a:t> Edition)</a:t>
            </a:r>
            <a:endParaRPr lang="en-GB" altLang="en-US" sz="1000" b="1" dirty="0">
              <a:cs typeface="Times New Roman" pitchFamily="18" charset="0"/>
            </a:endParaRPr>
          </a:p>
        </p:txBody>
      </p:sp>
      <p:sp>
        <p:nvSpPr>
          <p:cNvPr id="10" name="Slide Number Placeholder 4"/>
          <p:cNvSpPr txBox="1">
            <a:spLocks/>
          </p:cNvSpPr>
          <p:nvPr/>
        </p:nvSpPr>
        <p:spPr bwMode="auto">
          <a:xfrm>
            <a:off x="7620000" y="281354"/>
            <a:ext cx="1066800" cy="30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4" tIns="49517" rIns="99034" bIns="49517" numCol="1" rtlCol="0" anchor="ctr" anchorCtr="0" compatLnSpc="1">
            <a:prstTxWarp prst="textNoShape">
              <a:avLst/>
            </a:prstTxWarp>
          </a:bodyPr>
          <a:lstStyle>
            <a:defPPr>
              <a:defRPr lang="en-US"/>
            </a:defPPr>
            <a:lvl1pPr algn="l" rtl="0" eaLnBrk="0" fontAlgn="base" hangingPunct="0">
              <a:spcBef>
                <a:spcPct val="20000"/>
              </a:spcBef>
              <a:spcAft>
                <a:spcPct val="0"/>
              </a:spcAft>
              <a:buClr>
                <a:schemeClr val="accent1"/>
              </a:buClr>
              <a:buSzPct val="85000"/>
              <a:buFont typeface="Arial" pitchFamily="34" charset="0"/>
              <a:buChar char="•"/>
              <a:defRPr sz="28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accent1"/>
              </a:buClr>
              <a:buSzPct val="85000"/>
              <a:buFont typeface="Arial" pitchFamily="34" charset="0"/>
              <a:buChar char="•"/>
              <a:defRPr sz="23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accent1"/>
              </a:buClr>
              <a:buSzPct val="90000"/>
              <a:buFont typeface="Arial" pitchFamily="34" charset="0"/>
              <a:buChar char="•"/>
              <a:defRPr sz="21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chemeClr val="accent1"/>
              </a:buClr>
              <a:buFont typeface="Arial" pitchFamily="34" charset="0"/>
              <a:buChar char="•"/>
              <a:defRPr sz="19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20000"/>
              </a:spcBef>
              <a:spcAft>
                <a:spcPct val="0"/>
              </a:spcAft>
              <a:buClr>
                <a:schemeClr val="accent1"/>
              </a:buClr>
              <a:buSzPct val="100000"/>
              <a:buFont typeface="Arial" pitchFamily="34" charset="0"/>
              <a:buChar char="•"/>
              <a:defRPr sz="1600" kern="1200">
                <a:solidFill>
                  <a:schemeClr val="tx1"/>
                </a:solidFill>
                <a:latin typeface="Arial" pitchFamily="34" charset="0"/>
                <a:ea typeface="+mn-ea"/>
                <a:cs typeface="Arial" pitchFamily="34" charset="0"/>
              </a:defRPr>
            </a:lvl9pPr>
          </a:lstStyle>
          <a:p>
            <a:pPr eaLnBrk="1" hangingPunct="1">
              <a:spcBef>
                <a:spcPct val="0"/>
              </a:spcBef>
              <a:buClrTx/>
              <a:buSzTx/>
              <a:buFontTx/>
              <a:buNone/>
            </a:pPr>
            <a:fld id="{6B709B58-25E4-4FEB-BE47-077F0A945F46}" type="slidenum">
              <a:rPr lang="en-US" altLang="en-US" sz="1477">
                <a:solidFill>
                  <a:srgbClr val="FFFFFF"/>
                </a:solidFill>
              </a:rPr>
              <a:pPr eaLnBrk="1" hangingPunct="1">
                <a:spcBef>
                  <a:spcPct val="0"/>
                </a:spcBef>
                <a:buClrTx/>
                <a:buSzTx/>
                <a:buFontTx/>
                <a:buNone/>
              </a:pPr>
              <a:t>9</a:t>
            </a:fld>
            <a:endParaRPr lang="en-US" altLang="en-US" sz="1477">
              <a:solidFill>
                <a:srgbClr val="FFFFFF"/>
              </a:solidFill>
            </a:endParaRPr>
          </a:p>
        </p:txBody>
      </p:sp>
      <p:sp>
        <p:nvSpPr>
          <p:cNvPr id="11" name="Text Box 2">
            <a:extLst>
              <a:ext uri="{FF2B5EF4-FFF2-40B4-BE49-F238E27FC236}">
                <a16:creationId xmlns:a16="http://schemas.microsoft.com/office/drawing/2014/main" id="{7D1F81BC-FA42-4BF1-8EE7-397F63937A86}"/>
              </a:ext>
            </a:extLst>
          </p:cNvPr>
          <p:cNvSpPr txBox="1">
            <a:spLocks noChangeArrowheads="1"/>
          </p:cNvSpPr>
          <p:nvPr/>
        </p:nvSpPr>
        <p:spPr bwMode="auto">
          <a:xfrm rot="16200000">
            <a:off x="-3167548" y="3212451"/>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sz="2400" dirty="0">
                <a:solidFill>
                  <a:schemeClr val="bg1"/>
                </a:solidFill>
              </a:rPr>
              <a:t>INTRODUCTION</a:t>
            </a:r>
            <a:endParaRPr lang="en-US" altLang="en-US" sz="2800" dirty="0">
              <a:solidFill>
                <a:schemeClr val="bg1"/>
              </a:solidFill>
            </a:endParaRPr>
          </a:p>
        </p:txBody>
      </p:sp>
    </p:spTree>
    <p:extLst>
      <p:ext uri="{BB962C8B-B14F-4D97-AF65-F5344CB8AC3E}">
        <p14:creationId xmlns:p14="http://schemas.microsoft.com/office/powerpoint/2010/main" val="7868989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idx="1"/>
          </p:nvPr>
        </p:nvSpPr>
        <p:spPr>
          <a:xfrm>
            <a:off x="533401" y="2286000"/>
            <a:ext cx="8154866" cy="3626827"/>
          </a:xfrm>
        </p:spPr>
        <p:txBody>
          <a:bodyPr lIns="99722" tIns="49861" rIns="99722" bIns="49861" rtlCol="0">
            <a:noAutofit/>
          </a:bodyPr>
          <a:lstStyle/>
          <a:p>
            <a:pPr marL="189132" indent="-189132" algn="just" defTabSz="825302">
              <a:lnSpc>
                <a:spcPct val="150000"/>
              </a:lnSpc>
              <a:buClr>
                <a:schemeClr val="tx1"/>
              </a:buClr>
              <a:buSzPct val="85000"/>
              <a:buFont typeface="Arial" pitchFamily="34" charset="0"/>
              <a:buChar char="•"/>
            </a:pPr>
            <a:r>
              <a:rPr lang="en-US" altLang="en-US" sz="2215" kern="1200" dirty="0">
                <a:latin typeface="Calibri" pitchFamily="34" charset="0"/>
                <a:cs typeface="Arial" pitchFamily="34" charset="0"/>
              </a:rPr>
              <a:t>Vendor print requirements</a:t>
            </a:r>
          </a:p>
          <a:p>
            <a:pPr marL="189132" indent="-189132" algn="just" defTabSz="825302">
              <a:lnSpc>
                <a:spcPct val="150000"/>
              </a:lnSpc>
              <a:buClr>
                <a:schemeClr val="tx1"/>
              </a:buClr>
              <a:buSzPct val="85000"/>
              <a:buFont typeface="Arial" pitchFamily="34" charset="0"/>
              <a:buChar char="•"/>
            </a:pPr>
            <a:r>
              <a:rPr lang="en-US" altLang="en-US" sz="2215" kern="1200" dirty="0">
                <a:latin typeface="Calibri" pitchFamily="34" charset="0"/>
                <a:cs typeface="Arial" pitchFamily="34" charset="0"/>
              </a:rPr>
              <a:t>Manpower requirements</a:t>
            </a:r>
          </a:p>
          <a:p>
            <a:pPr marL="189132" indent="-189132" algn="just" defTabSz="825302">
              <a:lnSpc>
                <a:spcPct val="150000"/>
              </a:lnSpc>
              <a:buClr>
                <a:schemeClr val="tx1"/>
              </a:buClr>
              <a:buSzPct val="85000"/>
              <a:buFont typeface="Arial" pitchFamily="34" charset="0"/>
              <a:buChar char="•"/>
            </a:pPr>
            <a:r>
              <a:rPr lang="en-US" altLang="en-US" sz="2215" kern="1200" dirty="0">
                <a:latin typeface="Calibri" pitchFamily="34" charset="0"/>
                <a:cs typeface="Arial" pitchFamily="34" charset="0"/>
              </a:rPr>
              <a:t>Approval requirements</a:t>
            </a:r>
          </a:p>
          <a:p>
            <a:pPr marL="189132" indent="-189132" algn="just" defTabSz="825302">
              <a:lnSpc>
                <a:spcPct val="150000"/>
              </a:lnSpc>
              <a:buClr>
                <a:schemeClr val="tx1"/>
              </a:buClr>
              <a:buSzPct val="85000"/>
              <a:buFont typeface="Arial" pitchFamily="34" charset="0"/>
              <a:buChar char="•"/>
            </a:pPr>
            <a:r>
              <a:rPr lang="en-US" altLang="en-US" sz="2215" kern="1200" dirty="0">
                <a:latin typeface="Calibri" pitchFamily="34" charset="0"/>
                <a:cs typeface="Arial" pitchFamily="34" charset="0"/>
              </a:rPr>
              <a:t>Organization and staffing</a:t>
            </a:r>
          </a:p>
          <a:p>
            <a:pPr marL="189132" indent="-189132" algn="just" defTabSz="825302">
              <a:lnSpc>
                <a:spcPct val="150000"/>
              </a:lnSpc>
              <a:buClr>
                <a:schemeClr val="tx1"/>
              </a:buClr>
              <a:buSzPct val="85000"/>
              <a:buFont typeface="Arial" pitchFamily="34" charset="0"/>
              <a:buChar char="•"/>
            </a:pPr>
            <a:r>
              <a:rPr lang="en-US" altLang="en-US" sz="2215" kern="1200" dirty="0">
                <a:latin typeface="Calibri" pitchFamily="34" charset="0"/>
                <a:cs typeface="Arial" pitchFamily="34" charset="0"/>
              </a:rPr>
              <a:t>Utilization of prefabricated modules</a:t>
            </a:r>
          </a:p>
          <a:p>
            <a:pPr marL="189132" indent="-189132" algn="just" defTabSz="825302">
              <a:lnSpc>
                <a:spcPct val="150000"/>
              </a:lnSpc>
              <a:buClr>
                <a:schemeClr val="tx1"/>
              </a:buClr>
              <a:buSzPct val="85000"/>
              <a:buFont typeface="Arial" pitchFamily="34" charset="0"/>
              <a:buChar char="•"/>
            </a:pPr>
            <a:r>
              <a:rPr lang="en-US" altLang="en-US" sz="2215" kern="1200" dirty="0">
                <a:latin typeface="Calibri" pitchFamily="34" charset="0"/>
                <a:cs typeface="Arial" pitchFamily="34" charset="0"/>
              </a:rPr>
              <a:t>Standard logical relationships/dependencies between activities.</a:t>
            </a:r>
          </a:p>
        </p:txBody>
      </p:sp>
      <p:sp>
        <p:nvSpPr>
          <p:cNvPr id="10445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5F6C2538-42B1-43DB-97F3-2780A374695E}" type="slidenum">
              <a:rPr lang="en-US" altLang="en-US" sz="1477">
                <a:solidFill>
                  <a:srgbClr val="FFFFFF"/>
                </a:solidFill>
              </a:rPr>
              <a:pPr eaLnBrk="1" hangingPunct="1">
                <a:spcBef>
                  <a:spcPct val="0"/>
                </a:spcBef>
                <a:buClrTx/>
                <a:buSzTx/>
                <a:buFontTx/>
                <a:buNone/>
              </a:pPr>
              <a:t>90</a:t>
            </a:fld>
            <a:endParaRPr lang="en-US" altLang="en-US" sz="1477">
              <a:solidFill>
                <a:srgbClr val="FFFFFF"/>
              </a:solidFill>
            </a:endParaRPr>
          </a:p>
        </p:txBody>
      </p:sp>
      <p:sp>
        <p:nvSpPr>
          <p:cNvPr id="10" name="Rectangle 4">
            <a:extLst>
              <a:ext uri="{FF2B5EF4-FFF2-40B4-BE49-F238E27FC236}">
                <a16:creationId xmlns:a16="http://schemas.microsoft.com/office/drawing/2014/main" id="{77687C44-BA29-4A39-8BC1-C2B5CCEBD7ED}"/>
              </a:ext>
            </a:extLst>
          </p:cNvPr>
          <p:cNvSpPr>
            <a:spLocks noChangeArrowheads="1"/>
          </p:cNvSpPr>
          <p:nvPr/>
        </p:nvSpPr>
        <p:spPr bwMode="auto">
          <a:xfrm>
            <a:off x="533401" y="1798565"/>
            <a:ext cx="6629400" cy="5482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6197" tIns="58098" rIns="116197" bIns="58098">
            <a:no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buNone/>
            </a:pPr>
            <a:r>
              <a:rPr lang="en-US" altLang="en-US" b="1" dirty="0">
                <a:latin typeface="+mj-lt"/>
              </a:rPr>
              <a:t>Major Inputs &amp; Considerations</a:t>
            </a:r>
            <a:r>
              <a:rPr lang="en-US" altLang="en-US" sz="2400" b="1" dirty="0">
                <a:latin typeface="+mj-lt"/>
              </a:rPr>
              <a:t> </a:t>
            </a:r>
            <a:r>
              <a:rPr lang="en-US" altLang="en-US" sz="2000" dirty="0">
                <a:latin typeface="+mj-lt"/>
              </a:rPr>
              <a:t>(Cont.)</a:t>
            </a:r>
            <a:endParaRPr lang="en-US" altLang="en-US" dirty="0">
              <a:latin typeface="+mj-lt"/>
            </a:endParaRPr>
          </a:p>
        </p:txBody>
      </p:sp>
      <p:sp>
        <p:nvSpPr>
          <p:cNvPr id="11" name="Rectangle 2">
            <a:extLst>
              <a:ext uri="{FF2B5EF4-FFF2-40B4-BE49-F238E27FC236}">
                <a16:creationId xmlns:a16="http://schemas.microsoft.com/office/drawing/2014/main" id="{2D7418EE-D5B2-494D-B208-5F1B20B19752}"/>
              </a:ext>
            </a:extLst>
          </p:cNvPr>
          <p:cNvSpPr txBox="1">
            <a:spLocks noChangeArrowheads="1"/>
          </p:cNvSpPr>
          <p:nvPr/>
        </p:nvSpPr>
        <p:spPr>
          <a:xfrm>
            <a:off x="609600" y="1037492"/>
            <a:ext cx="79248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altLang="en-US" dirty="0"/>
              <a:t>PLANNING OF ENGINEERING ACTIVITIES</a:t>
            </a:r>
          </a:p>
        </p:txBody>
      </p:sp>
      <p:sp>
        <p:nvSpPr>
          <p:cNvPr id="8" name="Text Box 2">
            <a:extLst>
              <a:ext uri="{FF2B5EF4-FFF2-40B4-BE49-F238E27FC236}">
                <a16:creationId xmlns:a16="http://schemas.microsoft.com/office/drawing/2014/main" id="{3902FB77-64C2-4309-8D02-05F2FFE83739}"/>
              </a:ext>
            </a:extLst>
          </p:cNvPr>
          <p:cNvSpPr txBox="1">
            <a:spLocks noChangeArrowheads="1"/>
          </p:cNvSpPr>
          <p:nvPr/>
        </p:nvSpPr>
        <p:spPr bwMode="auto">
          <a:xfrm rot="16200000">
            <a:off x="-3167548" y="3212452"/>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en-US" sz="2400" dirty="0">
                <a:solidFill>
                  <a:schemeClr val="bg1"/>
                </a:solidFill>
                <a:cs typeface="Times New Roman" pitchFamily="18" charset="0"/>
              </a:rPr>
              <a:t>PLANNING OF EPC PROJECTS</a:t>
            </a:r>
            <a:endParaRPr lang="en-US" altLang="en-US" sz="2400" dirty="0">
              <a:solidFill>
                <a:schemeClr val="bg1"/>
              </a:solidFill>
            </a:endParaRPr>
          </a:p>
        </p:txBody>
      </p:sp>
    </p:spTree>
    <p:extLst>
      <p:ext uri="{BB962C8B-B14F-4D97-AF65-F5344CB8AC3E}">
        <p14:creationId xmlns:p14="http://schemas.microsoft.com/office/powerpoint/2010/main" val="429298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2"/>
          <p:cNvSpPr>
            <a:spLocks noGrp="1" noChangeArrowheads="1"/>
          </p:cNvSpPr>
          <p:nvPr>
            <p:ph type="ctrTitle"/>
          </p:nvPr>
        </p:nvSpPr>
        <p:spPr>
          <a:xfrm>
            <a:off x="1676400" y="826477"/>
            <a:ext cx="6477000" cy="281354"/>
          </a:xfrm>
        </p:spPr>
        <p:txBody>
          <a:bodyPr vert="vert" lIns="99722" tIns="49861" rIns="99722" bIns="49861" anchor="b">
            <a:normAutofit fontScale="90000"/>
          </a:bodyPr>
          <a:lstStyle/>
          <a:p>
            <a:pPr defTabSz="990363">
              <a:defRPr/>
            </a:pPr>
            <a:r>
              <a:rPr lang="en-US" sz="3046" b="1" dirty="0">
                <a:latin typeface="Times New Roman" pitchFamily="18" charset="0"/>
                <a:cs typeface="Times New Roman" pitchFamily="18" charset="0"/>
              </a:rPr>
              <a:t>Basic Engineering Schedule</a:t>
            </a:r>
          </a:p>
        </p:txBody>
      </p:sp>
      <p:sp>
        <p:nvSpPr>
          <p:cNvPr id="10649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461D2D93-1325-4F82-A774-A76A073C7A73}" type="slidenum">
              <a:rPr lang="en-US" altLang="en-US" sz="1477">
                <a:solidFill>
                  <a:srgbClr val="FFFFFF"/>
                </a:solidFill>
              </a:rPr>
              <a:pPr eaLnBrk="1" hangingPunct="1">
                <a:spcBef>
                  <a:spcPct val="0"/>
                </a:spcBef>
                <a:buClrTx/>
                <a:buSzTx/>
                <a:buFontTx/>
                <a:buNone/>
              </a:pPr>
              <a:t>91</a:t>
            </a:fld>
            <a:endParaRPr lang="en-US" altLang="en-US" sz="1477">
              <a:solidFill>
                <a:srgbClr val="FFFFFF"/>
              </a:solidFill>
            </a:endParaRPr>
          </a:p>
        </p:txBody>
      </p:sp>
      <p:pic>
        <p:nvPicPr>
          <p:cNvPr id="106500"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178169"/>
            <a:ext cx="7505700" cy="464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
            <a:extLst>
              <a:ext uri="{FF2B5EF4-FFF2-40B4-BE49-F238E27FC236}">
                <a16:creationId xmlns:a16="http://schemas.microsoft.com/office/drawing/2014/main" id="{9CF10692-48C5-4B59-91C0-E342D0C32B01}"/>
              </a:ext>
            </a:extLst>
          </p:cNvPr>
          <p:cNvSpPr txBox="1">
            <a:spLocks noChangeArrowheads="1"/>
          </p:cNvSpPr>
          <p:nvPr/>
        </p:nvSpPr>
        <p:spPr bwMode="auto">
          <a:xfrm rot="16200000">
            <a:off x="-3167548" y="3212452"/>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en-US" sz="2400" dirty="0">
                <a:solidFill>
                  <a:schemeClr val="bg1"/>
                </a:solidFill>
                <a:cs typeface="Times New Roman" pitchFamily="18" charset="0"/>
              </a:rPr>
              <a:t>PLANNING OF EPC PROJECTS</a:t>
            </a:r>
            <a:endParaRPr lang="en-US" altLang="en-US" sz="2400" dirty="0">
              <a:solidFill>
                <a:schemeClr val="bg1"/>
              </a:solidFill>
            </a:endParaRPr>
          </a:p>
        </p:txBody>
      </p:sp>
    </p:spTree>
    <p:extLst>
      <p:ext uri="{BB962C8B-B14F-4D97-AF65-F5344CB8AC3E}">
        <p14:creationId xmlns:p14="http://schemas.microsoft.com/office/powerpoint/2010/main" val="135528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3D6F8EA3-9335-4114-83A8-645EBA3FE1BF}" type="slidenum">
              <a:rPr lang="en-US" altLang="en-US" sz="1477">
                <a:solidFill>
                  <a:srgbClr val="FFFFFF"/>
                </a:solidFill>
              </a:rPr>
              <a:pPr eaLnBrk="1" hangingPunct="1">
                <a:spcBef>
                  <a:spcPct val="0"/>
                </a:spcBef>
                <a:buClrTx/>
                <a:buSzTx/>
                <a:buFontTx/>
                <a:buNone/>
              </a:pPr>
              <a:t>92</a:t>
            </a:fld>
            <a:endParaRPr lang="en-US" altLang="en-US" sz="1477">
              <a:solidFill>
                <a:srgbClr val="FFFFFF"/>
              </a:solidFill>
            </a:endParaRPr>
          </a:p>
        </p:txBody>
      </p:sp>
      <p:pic>
        <p:nvPicPr>
          <p:cNvPr id="107523"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178169"/>
            <a:ext cx="7581900" cy="464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4" name="Rectangle 3"/>
          <p:cNvSpPr>
            <a:spLocks noChangeArrowheads="1"/>
          </p:cNvSpPr>
          <p:nvPr/>
        </p:nvSpPr>
        <p:spPr bwMode="auto">
          <a:xfrm>
            <a:off x="2514600" y="756139"/>
            <a:ext cx="6019800" cy="555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722" tIns="49861" rIns="99722" bIns="49861">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eaLnBrk="1" hangingPunct="1">
              <a:spcBef>
                <a:spcPct val="0"/>
              </a:spcBef>
              <a:buClrTx/>
              <a:buSzTx/>
              <a:buFontTx/>
              <a:buNone/>
            </a:pPr>
            <a:r>
              <a:rPr lang="en-US" altLang="en-US" sz="2954" b="1">
                <a:latin typeface="Times New Roman" pitchFamily="18" charset="0"/>
                <a:cs typeface="Times New Roman" pitchFamily="18" charset="0"/>
              </a:rPr>
              <a:t>DETAILED ENGINEERING </a:t>
            </a:r>
          </a:p>
        </p:txBody>
      </p:sp>
      <p:sp>
        <p:nvSpPr>
          <p:cNvPr id="5" name="Text Box 2">
            <a:extLst>
              <a:ext uri="{FF2B5EF4-FFF2-40B4-BE49-F238E27FC236}">
                <a16:creationId xmlns:a16="http://schemas.microsoft.com/office/drawing/2014/main" id="{1F382ECA-7DAB-4826-A2FF-B1FCADC378B7}"/>
              </a:ext>
            </a:extLst>
          </p:cNvPr>
          <p:cNvSpPr txBox="1">
            <a:spLocks noChangeArrowheads="1"/>
          </p:cNvSpPr>
          <p:nvPr/>
        </p:nvSpPr>
        <p:spPr bwMode="auto">
          <a:xfrm rot="16200000">
            <a:off x="-3167548" y="3212452"/>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en-US" sz="2400" dirty="0">
                <a:solidFill>
                  <a:schemeClr val="bg1"/>
                </a:solidFill>
                <a:cs typeface="Times New Roman" pitchFamily="18" charset="0"/>
              </a:rPr>
              <a:t>PLANNING OF EPC PROJECTS</a:t>
            </a:r>
            <a:endParaRPr lang="en-US" altLang="en-US" sz="2400" dirty="0">
              <a:solidFill>
                <a:schemeClr val="bg1"/>
              </a:solidFill>
            </a:endParaRPr>
          </a:p>
        </p:txBody>
      </p:sp>
    </p:spTree>
    <p:extLst>
      <p:ext uri="{BB962C8B-B14F-4D97-AF65-F5344CB8AC3E}">
        <p14:creationId xmlns:p14="http://schemas.microsoft.com/office/powerpoint/2010/main" val="71748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a:xfrm>
            <a:off x="533400" y="1699846"/>
            <a:ext cx="8305800" cy="3938954"/>
          </a:xfrm>
        </p:spPr>
        <p:txBody>
          <a:bodyPr lIns="99722" tIns="49861" rIns="99722" bIns="49861"/>
          <a:lstStyle/>
          <a:p>
            <a:pPr marL="336550" indent="-336550" defTabSz="990363">
              <a:spcBef>
                <a:spcPct val="0"/>
              </a:spcBef>
              <a:spcAft>
                <a:spcPts val="1200"/>
              </a:spcAft>
              <a:buChar char="•"/>
            </a:pPr>
            <a:r>
              <a:rPr lang="en-US" altLang="en-US" sz="2250" kern="1200" dirty="0">
                <a:cs typeface="Arial" panose="020B0604020202020204" pitchFamily="34" charset="0"/>
              </a:rPr>
              <a:t>Driven by site need dates for equipment / materials</a:t>
            </a:r>
          </a:p>
          <a:p>
            <a:pPr marL="336550" indent="-336550" defTabSz="990363">
              <a:spcBef>
                <a:spcPct val="0"/>
              </a:spcBef>
              <a:spcAft>
                <a:spcPts val="1200"/>
              </a:spcAft>
              <a:buChar char="•"/>
            </a:pPr>
            <a:r>
              <a:rPr lang="en-US" altLang="en-US" sz="2250" kern="1200" dirty="0">
                <a:cs typeface="Arial" panose="020B0604020202020204" pitchFamily="34" charset="0"/>
              </a:rPr>
              <a:t>Early planning guarantees meeting project schedule requirements:</a:t>
            </a:r>
          </a:p>
          <a:p>
            <a:pPr marL="1085850" lvl="1" indent="-342900" defTabSz="990363">
              <a:spcBef>
                <a:spcPct val="0"/>
              </a:spcBef>
              <a:spcAft>
                <a:spcPts val="1200"/>
              </a:spcAft>
              <a:buFont typeface="Arial" panose="020B0604020202020204" pitchFamily="34" charset="0"/>
              <a:buChar char="•"/>
            </a:pPr>
            <a:r>
              <a:rPr lang="en-US" altLang="en-US" sz="2250" kern="1200" dirty="0">
                <a:cs typeface="Arial" panose="020B0604020202020204" pitchFamily="34" charset="0"/>
              </a:rPr>
              <a:t>During proposal/bidding/study phase	</a:t>
            </a:r>
          </a:p>
          <a:p>
            <a:pPr marL="1085850" lvl="1" indent="-342900" defTabSz="990363">
              <a:spcBef>
                <a:spcPct val="0"/>
              </a:spcBef>
              <a:spcAft>
                <a:spcPts val="1200"/>
              </a:spcAft>
              <a:buFont typeface="Arial" panose="020B0604020202020204" pitchFamily="34" charset="0"/>
              <a:buChar char="•"/>
            </a:pPr>
            <a:r>
              <a:rPr lang="en-US" altLang="en-US" sz="2250" kern="1200" dirty="0">
                <a:cs typeface="Arial" panose="020B0604020202020204" pitchFamily="34" charset="0"/>
              </a:rPr>
              <a:t>Establish suppliers list/suppliers’ 	qualification procedures.</a:t>
            </a:r>
          </a:p>
          <a:p>
            <a:pPr marL="1085850" lvl="1" indent="-342900" defTabSz="990363">
              <a:spcBef>
                <a:spcPct val="0"/>
              </a:spcBef>
              <a:spcAft>
                <a:spcPts val="1200"/>
              </a:spcAft>
              <a:buFont typeface="Arial" panose="020B0604020202020204" pitchFamily="34" charset="0"/>
              <a:buChar char="•"/>
            </a:pPr>
            <a:r>
              <a:rPr lang="en-US" altLang="en-US" sz="2250" kern="1200" dirty="0">
                <a:cs typeface="Arial" panose="020B0604020202020204" pitchFamily="34" charset="0"/>
              </a:rPr>
              <a:t>Establish procurement procedures (Format, approval cycle, financing, payment procedures, ..etc.)</a:t>
            </a:r>
          </a:p>
          <a:p>
            <a:pPr marL="336550" indent="-336550" defTabSz="990363">
              <a:spcBef>
                <a:spcPct val="0"/>
              </a:spcBef>
              <a:spcAft>
                <a:spcPts val="1200"/>
              </a:spcAft>
              <a:buChar char="•"/>
            </a:pPr>
            <a:endParaRPr lang="en-US" altLang="en-US" sz="2250" kern="1200" dirty="0">
              <a:cs typeface="Arial" panose="020B0604020202020204" pitchFamily="34" charset="0"/>
            </a:endParaRPr>
          </a:p>
        </p:txBody>
      </p:sp>
      <p:sp>
        <p:nvSpPr>
          <p:cNvPr id="10854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754856AA-401E-4A5B-A2C1-D7D05704DDC1}" type="slidenum">
              <a:rPr lang="en-US" altLang="en-US" sz="1477">
                <a:solidFill>
                  <a:srgbClr val="FFFFFF"/>
                </a:solidFill>
              </a:rPr>
              <a:pPr eaLnBrk="1" hangingPunct="1">
                <a:spcBef>
                  <a:spcPct val="0"/>
                </a:spcBef>
                <a:buClrTx/>
                <a:buSzTx/>
                <a:buFontTx/>
                <a:buNone/>
              </a:pPr>
              <a:t>93</a:t>
            </a:fld>
            <a:endParaRPr lang="en-US" altLang="en-US" sz="1477">
              <a:solidFill>
                <a:srgbClr val="FFFFFF"/>
              </a:solidFill>
            </a:endParaRPr>
          </a:p>
        </p:txBody>
      </p:sp>
      <p:sp>
        <p:nvSpPr>
          <p:cNvPr id="7" name="Rectangle 2">
            <a:extLst>
              <a:ext uri="{FF2B5EF4-FFF2-40B4-BE49-F238E27FC236}">
                <a16:creationId xmlns:a16="http://schemas.microsoft.com/office/drawing/2014/main" id="{E4F43D59-98DD-46DA-B362-D6644ED090CC}"/>
              </a:ext>
            </a:extLst>
          </p:cNvPr>
          <p:cNvSpPr txBox="1">
            <a:spLocks noChangeArrowheads="1"/>
          </p:cNvSpPr>
          <p:nvPr/>
        </p:nvSpPr>
        <p:spPr>
          <a:xfrm>
            <a:off x="609600" y="1037492"/>
            <a:ext cx="79248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altLang="en-US" dirty="0"/>
              <a:t>PLANNING OF PROCUREMENT ACTIVITIES</a:t>
            </a:r>
          </a:p>
        </p:txBody>
      </p:sp>
      <p:sp>
        <p:nvSpPr>
          <p:cNvPr id="6" name="Text Box 2">
            <a:extLst>
              <a:ext uri="{FF2B5EF4-FFF2-40B4-BE49-F238E27FC236}">
                <a16:creationId xmlns:a16="http://schemas.microsoft.com/office/drawing/2014/main" id="{0B7AFB0A-DF96-4044-8039-88D222805A51}"/>
              </a:ext>
            </a:extLst>
          </p:cNvPr>
          <p:cNvSpPr txBox="1">
            <a:spLocks noChangeArrowheads="1"/>
          </p:cNvSpPr>
          <p:nvPr/>
        </p:nvSpPr>
        <p:spPr bwMode="auto">
          <a:xfrm rot="16200000">
            <a:off x="-3167548" y="3212452"/>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en-US" sz="2400" dirty="0">
                <a:solidFill>
                  <a:schemeClr val="bg1"/>
                </a:solidFill>
                <a:cs typeface="Times New Roman" pitchFamily="18" charset="0"/>
              </a:rPr>
              <a:t>PLANNING OF EPC PROJECTS</a:t>
            </a:r>
            <a:endParaRPr lang="en-US" altLang="en-US" sz="2400" dirty="0">
              <a:solidFill>
                <a:schemeClr val="bg1"/>
              </a:solidFill>
            </a:endParaRPr>
          </a:p>
        </p:txBody>
      </p:sp>
    </p:spTree>
    <p:extLst>
      <p:ext uri="{BB962C8B-B14F-4D97-AF65-F5344CB8AC3E}">
        <p14:creationId xmlns:p14="http://schemas.microsoft.com/office/powerpoint/2010/main" val="2453270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3"/>
          <p:cNvSpPr>
            <a:spLocks noGrp="1" noChangeArrowheads="1"/>
          </p:cNvSpPr>
          <p:nvPr>
            <p:ph idx="1"/>
          </p:nvPr>
        </p:nvSpPr>
        <p:spPr>
          <a:xfrm>
            <a:off x="595086" y="2379785"/>
            <a:ext cx="7924800" cy="3868615"/>
          </a:xfrm>
        </p:spPr>
        <p:txBody>
          <a:bodyPr lIns="99722" tIns="49861" rIns="99722" bIns="49861"/>
          <a:lstStyle/>
          <a:p>
            <a:pPr marL="336550" indent="-336550" defTabSz="990363">
              <a:spcBef>
                <a:spcPct val="0"/>
              </a:spcBef>
              <a:spcAft>
                <a:spcPts val="600"/>
              </a:spcAft>
              <a:buChar char="•"/>
            </a:pPr>
            <a:r>
              <a:rPr lang="en-US" sz="2250" kern="1200" dirty="0">
                <a:cs typeface="Arial" panose="020B0604020202020204" pitchFamily="34" charset="0"/>
              </a:rPr>
              <a:t>Suppliers / sub-suppliers pre-qualification</a:t>
            </a:r>
          </a:p>
          <a:p>
            <a:pPr marL="336550" indent="-336550" defTabSz="990363">
              <a:spcBef>
                <a:spcPct val="0"/>
              </a:spcBef>
              <a:spcAft>
                <a:spcPts val="600"/>
              </a:spcAft>
              <a:buChar char="•"/>
            </a:pPr>
            <a:r>
              <a:rPr lang="en-US" sz="2250" kern="1200" dirty="0">
                <a:cs typeface="Arial" panose="020B0604020202020204" pitchFamily="34" charset="0"/>
              </a:rPr>
              <a:t>Material Requisition (</a:t>
            </a:r>
            <a:r>
              <a:rPr lang="en-US" sz="2250" kern="1200" dirty="0" err="1">
                <a:cs typeface="Arial" panose="020B0604020202020204" pitchFamily="34" charset="0"/>
              </a:rPr>
              <a:t>MRQ</a:t>
            </a:r>
            <a:r>
              <a:rPr lang="en-US" sz="2250" kern="1200" dirty="0">
                <a:cs typeface="Arial" panose="020B0604020202020204" pitchFamily="34" charset="0"/>
              </a:rPr>
              <a:t>) preparation</a:t>
            </a:r>
          </a:p>
          <a:p>
            <a:pPr marL="336550" indent="-336550" defTabSz="990363">
              <a:spcBef>
                <a:spcPct val="0"/>
              </a:spcBef>
              <a:spcAft>
                <a:spcPts val="600"/>
              </a:spcAft>
              <a:buChar char="•"/>
            </a:pPr>
            <a:r>
              <a:rPr lang="en-US" sz="2250" kern="1200" dirty="0">
                <a:cs typeface="Arial" panose="020B0604020202020204" pitchFamily="34" charset="0"/>
              </a:rPr>
              <a:t>Request for Quotation (RFQ) Issuance</a:t>
            </a:r>
          </a:p>
          <a:p>
            <a:pPr marL="336550" indent="-336550" defTabSz="990363">
              <a:spcBef>
                <a:spcPct val="0"/>
              </a:spcBef>
              <a:spcAft>
                <a:spcPts val="600"/>
              </a:spcAft>
              <a:buChar char="•"/>
            </a:pPr>
            <a:r>
              <a:rPr lang="en-US" sz="2250" kern="1200" dirty="0">
                <a:cs typeface="Arial" panose="020B0604020202020204" pitchFamily="34" charset="0"/>
              </a:rPr>
              <a:t>Bid Clarifications &amp; receipt of offers</a:t>
            </a:r>
          </a:p>
          <a:p>
            <a:pPr marL="336550" indent="-336550" defTabSz="990363">
              <a:spcBef>
                <a:spcPct val="0"/>
              </a:spcBef>
              <a:spcAft>
                <a:spcPts val="600"/>
              </a:spcAft>
              <a:buChar char="•"/>
            </a:pPr>
            <a:r>
              <a:rPr lang="en-US" sz="2250" kern="1200" dirty="0">
                <a:cs typeface="Arial" panose="020B0604020202020204" pitchFamily="34" charset="0"/>
              </a:rPr>
              <a:t>Technical evaluation for offers</a:t>
            </a:r>
          </a:p>
          <a:p>
            <a:pPr marL="336550" indent="-336550" defTabSz="990363">
              <a:spcBef>
                <a:spcPct val="0"/>
              </a:spcBef>
              <a:spcAft>
                <a:spcPts val="600"/>
              </a:spcAft>
              <a:buChar char="•"/>
            </a:pPr>
            <a:r>
              <a:rPr lang="en-US" sz="2250" kern="1200" dirty="0">
                <a:cs typeface="Arial" panose="020B0604020202020204" pitchFamily="34" charset="0"/>
              </a:rPr>
              <a:t>Commercial Evaluation of offers </a:t>
            </a:r>
          </a:p>
          <a:p>
            <a:pPr marL="336550" indent="-336550" defTabSz="990363">
              <a:spcBef>
                <a:spcPct val="0"/>
              </a:spcBef>
              <a:spcAft>
                <a:spcPts val="600"/>
              </a:spcAft>
              <a:buChar char="•"/>
            </a:pPr>
            <a:r>
              <a:rPr lang="en-US" sz="2250" kern="1200" dirty="0">
                <a:cs typeface="Arial" panose="020B0604020202020204" pitchFamily="34" charset="0"/>
              </a:rPr>
              <a:t>Selection of Supplier</a:t>
            </a:r>
          </a:p>
          <a:p>
            <a:pPr marL="336550" indent="-336550" defTabSz="990363">
              <a:spcBef>
                <a:spcPct val="0"/>
              </a:spcBef>
              <a:spcAft>
                <a:spcPts val="600"/>
              </a:spcAft>
              <a:buChar char="•"/>
            </a:pPr>
            <a:r>
              <a:rPr lang="en-US" sz="2250" kern="1200" dirty="0">
                <a:cs typeface="Arial" panose="020B0604020202020204" pitchFamily="34" charset="0"/>
              </a:rPr>
              <a:t>Order /sub-order negotiations &amp; finalization</a:t>
            </a:r>
          </a:p>
          <a:p>
            <a:pPr marL="336550" indent="-336550" defTabSz="990363">
              <a:spcBef>
                <a:spcPct val="0"/>
              </a:spcBef>
              <a:spcAft>
                <a:spcPts val="600"/>
              </a:spcAft>
              <a:buChar char="•"/>
            </a:pPr>
            <a:r>
              <a:rPr lang="en-US" sz="2250" kern="1200" dirty="0">
                <a:cs typeface="Arial" panose="020B0604020202020204" pitchFamily="34" charset="0"/>
              </a:rPr>
              <a:t>Purchase Order Placement</a:t>
            </a:r>
          </a:p>
          <a:p>
            <a:pPr marL="336550" indent="-336550" defTabSz="990363">
              <a:spcBef>
                <a:spcPct val="0"/>
              </a:spcBef>
              <a:spcAft>
                <a:spcPts val="1200"/>
              </a:spcAft>
              <a:buChar char="•"/>
            </a:pPr>
            <a:endParaRPr lang="en-US" sz="2250" kern="1200" dirty="0">
              <a:cs typeface="Arial" panose="020B0604020202020204" pitchFamily="34" charset="0"/>
            </a:endParaRPr>
          </a:p>
        </p:txBody>
      </p:sp>
      <p:sp>
        <p:nvSpPr>
          <p:cNvPr id="1095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83E773E8-A514-44F0-A11C-617D1BE857CA}" type="slidenum">
              <a:rPr lang="en-US" altLang="en-US" sz="1477">
                <a:solidFill>
                  <a:srgbClr val="FFFFFF"/>
                </a:solidFill>
              </a:rPr>
              <a:pPr eaLnBrk="1" hangingPunct="1">
                <a:spcBef>
                  <a:spcPct val="0"/>
                </a:spcBef>
                <a:buClrTx/>
                <a:buSzTx/>
                <a:buFontTx/>
                <a:buNone/>
              </a:pPr>
              <a:t>94</a:t>
            </a:fld>
            <a:endParaRPr lang="en-US" altLang="en-US" sz="1477">
              <a:solidFill>
                <a:srgbClr val="FFFFFF"/>
              </a:solidFill>
            </a:endParaRPr>
          </a:p>
        </p:txBody>
      </p:sp>
      <p:sp>
        <p:nvSpPr>
          <p:cNvPr id="5" name="Rectangle 2">
            <a:extLst>
              <a:ext uri="{FF2B5EF4-FFF2-40B4-BE49-F238E27FC236}">
                <a16:creationId xmlns:a16="http://schemas.microsoft.com/office/drawing/2014/main" id="{FEC6C086-1BFA-4641-BEC8-0D599BCE5856}"/>
              </a:ext>
            </a:extLst>
          </p:cNvPr>
          <p:cNvSpPr txBox="1">
            <a:spLocks noChangeArrowheads="1"/>
          </p:cNvSpPr>
          <p:nvPr/>
        </p:nvSpPr>
        <p:spPr>
          <a:xfrm>
            <a:off x="609600" y="1037492"/>
            <a:ext cx="79248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altLang="en-US" dirty="0"/>
              <a:t>PLANNING OF PROCUREMENT ACTIVITIES</a:t>
            </a:r>
          </a:p>
        </p:txBody>
      </p:sp>
      <p:sp>
        <p:nvSpPr>
          <p:cNvPr id="6" name="Rectangle 4">
            <a:extLst>
              <a:ext uri="{FF2B5EF4-FFF2-40B4-BE49-F238E27FC236}">
                <a16:creationId xmlns:a16="http://schemas.microsoft.com/office/drawing/2014/main" id="{C8778936-8A5C-45B9-9528-B73DBA8DA6DB}"/>
              </a:ext>
            </a:extLst>
          </p:cNvPr>
          <p:cNvSpPr>
            <a:spLocks noChangeArrowheads="1"/>
          </p:cNvSpPr>
          <p:nvPr/>
        </p:nvSpPr>
        <p:spPr bwMode="auto">
          <a:xfrm>
            <a:off x="533401" y="1798565"/>
            <a:ext cx="6629400" cy="5482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6197" tIns="58098" rIns="116197" bIns="58098">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buNone/>
            </a:pPr>
            <a:r>
              <a:rPr lang="en-US" altLang="en-US" b="1" cap="small" dirty="0">
                <a:solidFill>
                  <a:srgbClr val="292934"/>
                </a:solidFill>
                <a:latin typeface="Calibri"/>
                <a:ea typeface="+mj-ea"/>
                <a:cs typeface="+mj-cs"/>
              </a:rPr>
              <a:t>PROCUREMENT CYCLE</a:t>
            </a:r>
            <a:endParaRPr lang="en-US" altLang="en-US" b="1" dirty="0">
              <a:latin typeface="+mj-lt"/>
            </a:endParaRPr>
          </a:p>
        </p:txBody>
      </p:sp>
      <p:sp>
        <p:nvSpPr>
          <p:cNvPr id="7" name="Text Box 2">
            <a:extLst>
              <a:ext uri="{FF2B5EF4-FFF2-40B4-BE49-F238E27FC236}">
                <a16:creationId xmlns:a16="http://schemas.microsoft.com/office/drawing/2014/main" id="{290F044A-F391-43E7-9809-902738134DDB}"/>
              </a:ext>
            </a:extLst>
          </p:cNvPr>
          <p:cNvSpPr txBox="1">
            <a:spLocks noChangeArrowheads="1"/>
          </p:cNvSpPr>
          <p:nvPr/>
        </p:nvSpPr>
        <p:spPr bwMode="auto">
          <a:xfrm rot="16200000">
            <a:off x="-3167548" y="3212452"/>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en-US" sz="2400" dirty="0">
                <a:solidFill>
                  <a:schemeClr val="bg1"/>
                </a:solidFill>
                <a:cs typeface="Times New Roman" pitchFamily="18" charset="0"/>
              </a:rPr>
              <a:t>PLANNING OF EPC PROJECTS</a:t>
            </a:r>
            <a:endParaRPr lang="en-US" altLang="en-US" sz="2400" dirty="0">
              <a:solidFill>
                <a:schemeClr val="bg1"/>
              </a:solidFill>
            </a:endParaRPr>
          </a:p>
        </p:txBody>
      </p:sp>
    </p:spTree>
    <p:extLst>
      <p:ext uri="{BB962C8B-B14F-4D97-AF65-F5344CB8AC3E}">
        <p14:creationId xmlns:p14="http://schemas.microsoft.com/office/powerpoint/2010/main" val="3448494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idx="1"/>
          </p:nvPr>
        </p:nvSpPr>
        <p:spPr>
          <a:xfrm>
            <a:off x="457200" y="1740877"/>
            <a:ext cx="8229600" cy="3587262"/>
          </a:xfrm>
        </p:spPr>
        <p:txBody>
          <a:bodyPr lIns="99722" tIns="49861" rIns="99722" bIns="49861"/>
          <a:lstStyle/>
          <a:p>
            <a:pPr marL="336550" indent="-336550" algn="just" defTabSz="990363">
              <a:spcBef>
                <a:spcPct val="0"/>
              </a:spcBef>
              <a:spcAft>
                <a:spcPts val="600"/>
              </a:spcAft>
              <a:buChar char="•"/>
            </a:pPr>
            <a:r>
              <a:rPr lang="en-US" altLang="en-US" sz="2250" kern="1200" dirty="0">
                <a:cs typeface="Arial" panose="020B0604020202020204" pitchFamily="34" charset="0"/>
              </a:rPr>
              <a:t>During early engineering phase: </a:t>
            </a:r>
          </a:p>
          <a:p>
            <a:pPr marL="1085850" lvl="1" indent="-342900" algn="just" defTabSz="990363">
              <a:spcBef>
                <a:spcPct val="0"/>
              </a:spcBef>
              <a:spcAft>
                <a:spcPts val="600"/>
              </a:spcAft>
              <a:buFont typeface="Arial" panose="020B0604020202020204" pitchFamily="34" charset="0"/>
              <a:buChar char="•"/>
            </a:pPr>
            <a:r>
              <a:rPr lang="en-US" altLang="en-US" sz="2250" kern="1200" dirty="0">
                <a:cs typeface="Arial" panose="020B0604020202020204" pitchFamily="34" charset="0"/>
              </a:rPr>
              <a:t>Solicit suppliers’ interest and budget quotations</a:t>
            </a:r>
          </a:p>
          <a:p>
            <a:pPr marL="1085850" lvl="1" indent="-342900" algn="just" defTabSz="990363">
              <a:spcBef>
                <a:spcPct val="0"/>
              </a:spcBef>
              <a:spcAft>
                <a:spcPts val="600"/>
              </a:spcAft>
              <a:buFont typeface="Arial" panose="020B0604020202020204" pitchFamily="34" charset="0"/>
              <a:buChar char="•"/>
            </a:pPr>
            <a:r>
              <a:rPr lang="en-US" altLang="en-US" sz="2250" kern="1200" dirty="0">
                <a:cs typeface="Arial" panose="020B0604020202020204" pitchFamily="34" charset="0"/>
              </a:rPr>
              <a:t>Start contracting for specialized procurement services; such as overseas  &amp; inland transportation, custom clearance, inspection .etc.</a:t>
            </a:r>
          </a:p>
        </p:txBody>
      </p:sp>
      <p:sp>
        <p:nvSpPr>
          <p:cNvPr id="1105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3FE5B0C5-E36C-4205-8363-9748D8310287}" type="slidenum">
              <a:rPr lang="en-US" altLang="en-US" sz="1477">
                <a:solidFill>
                  <a:srgbClr val="FFFFFF"/>
                </a:solidFill>
              </a:rPr>
              <a:pPr eaLnBrk="1" hangingPunct="1">
                <a:spcBef>
                  <a:spcPct val="0"/>
                </a:spcBef>
                <a:buClrTx/>
                <a:buSzTx/>
                <a:buFontTx/>
                <a:buNone/>
              </a:pPr>
              <a:t>95</a:t>
            </a:fld>
            <a:endParaRPr lang="en-US" altLang="en-US" sz="1477">
              <a:solidFill>
                <a:srgbClr val="FFFFFF"/>
              </a:solidFill>
            </a:endParaRPr>
          </a:p>
        </p:txBody>
      </p:sp>
      <p:sp>
        <p:nvSpPr>
          <p:cNvPr id="7" name="Rectangle 2">
            <a:extLst>
              <a:ext uri="{FF2B5EF4-FFF2-40B4-BE49-F238E27FC236}">
                <a16:creationId xmlns:a16="http://schemas.microsoft.com/office/drawing/2014/main" id="{84147DE6-A154-4A41-90DC-EBB12475D30B}"/>
              </a:ext>
            </a:extLst>
          </p:cNvPr>
          <p:cNvSpPr txBox="1">
            <a:spLocks noChangeArrowheads="1"/>
          </p:cNvSpPr>
          <p:nvPr/>
        </p:nvSpPr>
        <p:spPr>
          <a:xfrm>
            <a:off x="609600" y="1037492"/>
            <a:ext cx="79248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altLang="en-US" dirty="0"/>
              <a:t>PLANNING OF PROCUREMENT ACTIVITIES</a:t>
            </a:r>
          </a:p>
        </p:txBody>
      </p:sp>
      <p:sp>
        <p:nvSpPr>
          <p:cNvPr id="6" name="Text Box 2">
            <a:extLst>
              <a:ext uri="{FF2B5EF4-FFF2-40B4-BE49-F238E27FC236}">
                <a16:creationId xmlns:a16="http://schemas.microsoft.com/office/drawing/2014/main" id="{C3596867-A657-4D92-AE7C-0E10598DA0CA}"/>
              </a:ext>
            </a:extLst>
          </p:cNvPr>
          <p:cNvSpPr txBox="1">
            <a:spLocks noChangeArrowheads="1"/>
          </p:cNvSpPr>
          <p:nvPr/>
        </p:nvSpPr>
        <p:spPr bwMode="auto">
          <a:xfrm rot="16200000">
            <a:off x="-3167548" y="3212452"/>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en-US" sz="2400" dirty="0">
                <a:solidFill>
                  <a:schemeClr val="bg1"/>
                </a:solidFill>
                <a:cs typeface="Times New Roman" pitchFamily="18" charset="0"/>
              </a:rPr>
              <a:t>PLANNING OF EPC PROJECTS</a:t>
            </a:r>
            <a:endParaRPr lang="en-US" altLang="en-US" sz="2400" dirty="0">
              <a:solidFill>
                <a:schemeClr val="bg1"/>
              </a:solidFill>
            </a:endParaRPr>
          </a:p>
        </p:txBody>
      </p:sp>
    </p:spTree>
    <p:extLst>
      <p:ext uri="{BB962C8B-B14F-4D97-AF65-F5344CB8AC3E}">
        <p14:creationId xmlns:p14="http://schemas.microsoft.com/office/powerpoint/2010/main" val="157279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a:xfrm>
            <a:off x="533400" y="2476500"/>
            <a:ext cx="8068408" cy="2324100"/>
          </a:xfrm>
        </p:spPr>
        <p:txBody>
          <a:bodyPr lIns="99722" tIns="49861" rIns="99722" bIns="49861"/>
          <a:lstStyle/>
          <a:p>
            <a:pPr marL="336550" indent="-336550" algn="just" defTabSz="990363">
              <a:spcBef>
                <a:spcPct val="0"/>
              </a:spcBef>
              <a:spcAft>
                <a:spcPts val="600"/>
              </a:spcAft>
              <a:buChar char="•"/>
            </a:pPr>
            <a:r>
              <a:rPr lang="en-US" altLang="en-US" sz="2250" kern="1200" dirty="0">
                <a:cs typeface="Arial" panose="020B0604020202020204" pitchFamily="34" charset="0"/>
              </a:rPr>
              <a:t>Some projects require extensive planning, considering shipping limitations, port facilities limitations, customs, inland transport, …etc. as well as consideration of weather restraints.</a:t>
            </a:r>
          </a:p>
        </p:txBody>
      </p:sp>
      <p:sp>
        <p:nvSpPr>
          <p:cNvPr id="11469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59E0CE96-0B99-4D3C-8263-CA78859D8C61}" type="slidenum">
              <a:rPr lang="en-US" altLang="en-US" sz="1477">
                <a:solidFill>
                  <a:srgbClr val="FFFFFF"/>
                </a:solidFill>
              </a:rPr>
              <a:pPr eaLnBrk="1" hangingPunct="1">
                <a:spcBef>
                  <a:spcPct val="0"/>
                </a:spcBef>
                <a:buClrTx/>
                <a:buSzTx/>
                <a:buFontTx/>
                <a:buNone/>
              </a:pPr>
              <a:t>96</a:t>
            </a:fld>
            <a:endParaRPr lang="en-US" altLang="en-US" sz="1477">
              <a:solidFill>
                <a:srgbClr val="FFFFFF"/>
              </a:solidFill>
            </a:endParaRPr>
          </a:p>
        </p:txBody>
      </p:sp>
      <p:sp>
        <p:nvSpPr>
          <p:cNvPr id="5" name="Rectangle 2">
            <a:extLst>
              <a:ext uri="{FF2B5EF4-FFF2-40B4-BE49-F238E27FC236}">
                <a16:creationId xmlns:a16="http://schemas.microsoft.com/office/drawing/2014/main" id="{D266AAB3-5B46-4097-9C34-A007F6844E27}"/>
              </a:ext>
            </a:extLst>
          </p:cNvPr>
          <p:cNvSpPr txBox="1">
            <a:spLocks noChangeArrowheads="1"/>
          </p:cNvSpPr>
          <p:nvPr/>
        </p:nvSpPr>
        <p:spPr>
          <a:xfrm>
            <a:off x="609600" y="1037492"/>
            <a:ext cx="79248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altLang="en-US" dirty="0"/>
              <a:t>PLANNING OF PROCUREMENT ACTIVITIES</a:t>
            </a:r>
          </a:p>
        </p:txBody>
      </p:sp>
      <p:sp>
        <p:nvSpPr>
          <p:cNvPr id="6" name="Rectangle 4">
            <a:extLst>
              <a:ext uri="{FF2B5EF4-FFF2-40B4-BE49-F238E27FC236}">
                <a16:creationId xmlns:a16="http://schemas.microsoft.com/office/drawing/2014/main" id="{978B561C-728D-4C69-8F70-6027A1023D8E}"/>
              </a:ext>
            </a:extLst>
          </p:cNvPr>
          <p:cNvSpPr>
            <a:spLocks noChangeArrowheads="1"/>
          </p:cNvSpPr>
          <p:nvPr/>
        </p:nvSpPr>
        <p:spPr bwMode="auto">
          <a:xfrm>
            <a:off x="533401" y="1798565"/>
            <a:ext cx="6629400" cy="5482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6197" tIns="58098" rIns="116197" bIns="58098">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buNone/>
            </a:pPr>
            <a:r>
              <a:rPr lang="en-US" altLang="en-US" b="1" dirty="0">
                <a:solidFill>
                  <a:srgbClr val="292934"/>
                </a:solidFill>
                <a:latin typeface="Calibri"/>
                <a:ea typeface="+mj-ea"/>
                <a:cs typeface="+mj-cs"/>
              </a:rPr>
              <a:t>Logistics and Traffic Activities</a:t>
            </a:r>
            <a:endParaRPr lang="en-US" altLang="en-US" b="1" dirty="0">
              <a:latin typeface="+mj-lt"/>
            </a:endParaRPr>
          </a:p>
        </p:txBody>
      </p:sp>
      <p:sp>
        <p:nvSpPr>
          <p:cNvPr id="7" name="Text Box 2">
            <a:extLst>
              <a:ext uri="{FF2B5EF4-FFF2-40B4-BE49-F238E27FC236}">
                <a16:creationId xmlns:a16="http://schemas.microsoft.com/office/drawing/2014/main" id="{2F8D9B80-058F-4EAD-B5EA-3554E8C93622}"/>
              </a:ext>
            </a:extLst>
          </p:cNvPr>
          <p:cNvSpPr txBox="1">
            <a:spLocks noChangeArrowheads="1"/>
          </p:cNvSpPr>
          <p:nvPr/>
        </p:nvSpPr>
        <p:spPr bwMode="auto">
          <a:xfrm rot="16200000">
            <a:off x="-3167548" y="3212452"/>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en-US" sz="2400" dirty="0">
                <a:solidFill>
                  <a:schemeClr val="bg1"/>
                </a:solidFill>
                <a:cs typeface="Times New Roman" pitchFamily="18" charset="0"/>
              </a:rPr>
              <a:t>PLANNING OF EPC PROJECTS</a:t>
            </a:r>
            <a:endParaRPr lang="en-US" altLang="en-US" sz="2400" dirty="0">
              <a:solidFill>
                <a:schemeClr val="bg1"/>
              </a:solidFill>
            </a:endParaRPr>
          </a:p>
        </p:txBody>
      </p:sp>
    </p:spTree>
    <p:extLst>
      <p:ext uri="{BB962C8B-B14F-4D97-AF65-F5344CB8AC3E}">
        <p14:creationId xmlns:p14="http://schemas.microsoft.com/office/powerpoint/2010/main" val="57719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a:xfrm>
            <a:off x="609600" y="1635369"/>
            <a:ext cx="8382000" cy="4079631"/>
          </a:xfrm>
        </p:spPr>
        <p:txBody>
          <a:bodyPr lIns="99722" tIns="49861" rIns="99722" bIns="49861" rtlCol="0">
            <a:normAutofit/>
          </a:bodyPr>
          <a:lstStyle/>
          <a:p>
            <a:pPr marL="336550" indent="-336550" algn="just" defTabSz="990363">
              <a:lnSpc>
                <a:spcPct val="90000"/>
              </a:lnSpc>
              <a:spcBef>
                <a:spcPct val="0"/>
              </a:spcBef>
              <a:spcAft>
                <a:spcPts val="600"/>
              </a:spcAft>
              <a:buFontTx/>
              <a:buChar char="•"/>
              <a:defRPr/>
            </a:pPr>
            <a:r>
              <a:rPr lang="en-US" altLang="en-US" sz="2250" b="1" kern="1200" dirty="0">
                <a:cs typeface="Arial" panose="020B0604020202020204" pitchFamily="34" charset="0"/>
              </a:rPr>
              <a:t>Construction Contracting</a:t>
            </a:r>
          </a:p>
          <a:p>
            <a:pPr algn="just" defTabSz="990363">
              <a:lnSpc>
                <a:spcPct val="90000"/>
              </a:lnSpc>
              <a:spcBef>
                <a:spcPct val="0"/>
              </a:spcBef>
              <a:spcAft>
                <a:spcPts val="600"/>
              </a:spcAft>
              <a:defRPr/>
            </a:pPr>
            <a:endParaRPr lang="en-US" altLang="en-US" sz="2250" b="1" kern="1200" dirty="0">
              <a:cs typeface="Arial" panose="020B0604020202020204" pitchFamily="34" charset="0"/>
            </a:endParaRPr>
          </a:p>
          <a:p>
            <a:pPr marL="736600" lvl="2" indent="-336550" algn="just" defTabSz="371475">
              <a:lnSpc>
                <a:spcPct val="90000"/>
              </a:lnSpc>
              <a:spcBef>
                <a:spcPct val="0"/>
              </a:spcBef>
              <a:spcAft>
                <a:spcPts val="1200"/>
              </a:spcAft>
              <a:buFontTx/>
              <a:buChar char="•"/>
              <a:defRPr/>
            </a:pPr>
            <a:r>
              <a:rPr lang="en-US" altLang="en-US" sz="2250" kern="1200" dirty="0">
                <a:cs typeface="Arial" panose="020B0604020202020204" pitchFamily="34" charset="0"/>
              </a:rPr>
              <a:t>Construction contractors / sub-contractors prequalification</a:t>
            </a:r>
          </a:p>
          <a:p>
            <a:pPr marL="736600" lvl="2" indent="-336550" algn="just" defTabSz="371475">
              <a:lnSpc>
                <a:spcPct val="90000"/>
              </a:lnSpc>
              <a:spcBef>
                <a:spcPct val="0"/>
              </a:spcBef>
              <a:spcAft>
                <a:spcPts val="1200"/>
              </a:spcAft>
              <a:buFontTx/>
              <a:buChar char="•"/>
              <a:defRPr/>
            </a:pPr>
            <a:r>
              <a:rPr lang="en-US" altLang="en-US" sz="2250" kern="1200" dirty="0">
                <a:cs typeface="Arial" panose="020B0604020202020204" pitchFamily="34" charset="0"/>
              </a:rPr>
              <a:t>Invitation to bid (</a:t>
            </a:r>
            <a:r>
              <a:rPr lang="en-US" altLang="en-US" sz="2250" kern="1200" dirty="0" err="1">
                <a:cs typeface="Arial" panose="020B0604020202020204" pitchFamily="34" charset="0"/>
              </a:rPr>
              <a:t>ITB</a:t>
            </a:r>
            <a:r>
              <a:rPr lang="en-US" altLang="en-US" sz="2250" kern="1200" dirty="0">
                <a:cs typeface="Arial" panose="020B0604020202020204" pitchFamily="34" charset="0"/>
              </a:rPr>
              <a:t>) preparation</a:t>
            </a:r>
          </a:p>
          <a:p>
            <a:pPr marL="736600" lvl="2" indent="-336550" algn="just" defTabSz="371475">
              <a:lnSpc>
                <a:spcPct val="90000"/>
              </a:lnSpc>
              <a:spcBef>
                <a:spcPct val="0"/>
              </a:spcBef>
              <a:spcAft>
                <a:spcPts val="1200"/>
              </a:spcAft>
              <a:buFontTx/>
              <a:buChar char="•"/>
              <a:defRPr/>
            </a:pPr>
            <a:r>
              <a:rPr lang="en-US" altLang="en-US" sz="2250" kern="1200" dirty="0">
                <a:cs typeface="Arial" panose="020B0604020202020204" pitchFamily="34" charset="0"/>
              </a:rPr>
              <a:t>Bid issuance &amp; Clarifications</a:t>
            </a:r>
          </a:p>
          <a:p>
            <a:pPr marL="736600" lvl="2" indent="-336550" algn="just" defTabSz="371475">
              <a:lnSpc>
                <a:spcPct val="90000"/>
              </a:lnSpc>
              <a:spcBef>
                <a:spcPct val="0"/>
              </a:spcBef>
              <a:spcAft>
                <a:spcPts val="1200"/>
              </a:spcAft>
              <a:buFontTx/>
              <a:buChar char="•"/>
              <a:defRPr/>
            </a:pPr>
            <a:r>
              <a:rPr lang="en-US" altLang="en-US" sz="2250" kern="1200" dirty="0">
                <a:cs typeface="Arial" panose="020B0604020202020204" pitchFamily="34" charset="0"/>
              </a:rPr>
              <a:t>Technical evaluation for offers</a:t>
            </a:r>
          </a:p>
          <a:p>
            <a:pPr marL="736600" lvl="2" indent="-336550" algn="just" defTabSz="371475">
              <a:lnSpc>
                <a:spcPct val="90000"/>
              </a:lnSpc>
              <a:spcBef>
                <a:spcPct val="0"/>
              </a:spcBef>
              <a:spcAft>
                <a:spcPts val="1200"/>
              </a:spcAft>
              <a:buFontTx/>
              <a:buChar char="•"/>
              <a:defRPr/>
            </a:pPr>
            <a:r>
              <a:rPr lang="en-US" altLang="en-US" sz="2250" kern="1200" dirty="0">
                <a:cs typeface="Arial" panose="020B0604020202020204" pitchFamily="34" charset="0"/>
              </a:rPr>
              <a:t>Commercial bid Evaluation &amp; Selection</a:t>
            </a:r>
          </a:p>
          <a:p>
            <a:pPr marL="736600" lvl="2" indent="-336550" algn="just" defTabSz="371475">
              <a:lnSpc>
                <a:spcPct val="90000"/>
              </a:lnSpc>
              <a:spcBef>
                <a:spcPct val="0"/>
              </a:spcBef>
              <a:spcAft>
                <a:spcPts val="1200"/>
              </a:spcAft>
              <a:buFontTx/>
              <a:buChar char="•"/>
              <a:defRPr/>
            </a:pPr>
            <a:r>
              <a:rPr lang="en-US" altLang="en-US" sz="2250" kern="1200" dirty="0">
                <a:cs typeface="Arial" panose="020B0604020202020204" pitchFamily="34" charset="0"/>
              </a:rPr>
              <a:t>Contract /sub-contract negotiations &amp; 	finalization</a:t>
            </a:r>
          </a:p>
          <a:p>
            <a:pPr marL="316366" indent="-316366" defTabSz="990363">
              <a:lnSpc>
                <a:spcPct val="90000"/>
              </a:lnSpc>
              <a:defRPr/>
            </a:pPr>
            <a:endParaRPr lang="en-US" altLang="en-US" sz="3046" b="1" dirty="0">
              <a:latin typeface="Times New Roman" pitchFamily="18" charset="0"/>
              <a:cs typeface="Times New Roman" pitchFamily="18" charset="0"/>
            </a:endParaRPr>
          </a:p>
        </p:txBody>
      </p:sp>
      <p:sp>
        <p:nvSpPr>
          <p:cNvPr id="11571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7C853228-8463-42D6-B6BF-2ADF0709F67B}" type="slidenum">
              <a:rPr lang="en-US" altLang="en-US" sz="1477">
                <a:solidFill>
                  <a:srgbClr val="FFFFFF"/>
                </a:solidFill>
              </a:rPr>
              <a:pPr eaLnBrk="1" hangingPunct="1">
                <a:spcBef>
                  <a:spcPct val="0"/>
                </a:spcBef>
                <a:buClrTx/>
                <a:buSzTx/>
                <a:buFontTx/>
                <a:buNone/>
              </a:pPr>
              <a:t>97</a:t>
            </a:fld>
            <a:endParaRPr lang="en-US" altLang="en-US" sz="1477">
              <a:solidFill>
                <a:srgbClr val="FFFFFF"/>
              </a:solidFill>
            </a:endParaRPr>
          </a:p>
        </p:txBody>
      </p:sp>
      <p:sp>
        <p:nvSpPr>
          <p:cNvPr id="5" name="Rectangle 2">
            <a:extLst>
              <a:ext uri="{FF2B5EF4-FFF2-40B4-BE49-F238E27FC236}">
                <a16:creationId xmlns:a16="http://schemas.microsoft.com/office/drawing/2014/main" id="{AC74D05E-FC5B-4FD6-B50D-84A903FE7EA8}"/>
              </a:ext>
            </a:extLst>
          </p:cNvPr>
          <p:cNvSpPr txBox="1">
            <a:spLocks noChangeArrowheads="1"/>
          </p:cNvSpPr>
          <p:nvPr/>
        </p:nvSpPr>
        <p:spPr>
          <a:xfrm>
            <a:off x="609600" y="1037492"/>
            <a:ext cx="79248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altLang="en-US" dirty="0"/>
              <a:t>PLANNING OF CONSTRUCTION ACTIVITIES</a:t>
            </a:r>
          </a:p>
        </p:txBody>
      </p:sp>
      <p:sp>
        <p:nvSpPr>
          <p:cNvPr id="6" name="Text Box 2">
            <a:extLst>
              <a:ext uri="{FF2B5EF4-FFF2-40B4-BE49-F238E27FC236}">
                <a16:creationId xmlns:a16="http://schemas.microsoft.com/office/drawing/2014/main" id="{4EB778B2-6785-49D3-91AD-B65B625FD510}"/>
              </a:ext>
            </a:extLst>
          </p:cNvPr>
          <p:cNvSpPr txBox="1">
            <a:spLocks noChangeArrowheads="1"/>
          </p:cNvSpPr>
          <p:nvPr/>
        </p:nvSpPr>
        <p:spPr bwMode="auto">
          <a:xfrm rot="16200000">
            <a:off x="-3167548" y="3212452"/>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en-US" sz="2400" dirty="0">
                <a:solidFill>
                  <a:schemeClr val="bg1"/>
                </a:solidFill>
                <a:cs typeface="Times New Roman" pitchFamily="18" charset="0"/>
              </a:rPr>
              <a:t>PLANNING OF EPC PROJECTS</a:t>
            </a:r>
            <a:endParaRPr lang="en-US" altLang="en-US" sz="2400" dirty="0">
              <a:solidFill>
                <a:schemeClr val="bg1"/>
              </a:solidFill>
            </a:endParaRPr>
          </a:p>
        </p:txBody>
      </p:sp>
    </p:spTree>
    <p:extLst>
      <p:ext uri="{BB962C8B-B14F-4D97-AF65-F5344CB8AC3E}">
        <p14:creationId xmlns:p14="http://schemas.microsoft.com/office/powerpoint/2010/main" val="334476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a:xfrm>
            <a:off x="457200" y="2561723"/>
            <a:ext cx="7986346" cy="3840774"/>
          </a:xfrm>
        </p:spPr>
        <p:txBody>
          <a:bodyPr lIns="99722" tIns="49861" rIns="99722" bIns="49861"/>
          <a:lstStyle/>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Project type, size and location</a:t>
            </a:r>
          </a:p>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Scope of work</a:t>
            </a:r>
          </a:p>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Milestone/ contract schedule</a:t>
            </a:r>
          </a:p>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Client/ contract requirements/ procedures</a:t>
            </a:r>
          </a:p>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Contractor (s) / subcontractors qualification/ workload</a:t>
            </a:r>
          </a:p>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Constructability analysis</a:t>
            </a:r>
          </a:p>
        </p:txBody>
      </p:sp>
      <p:sp>
        <p:nvSpPr>
          <p:cNvPr id="11674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A4EF7B78-7FDD-4992-A9C1-47C23AC67469}" type="slidenum">
              <a:rPr lang="en-US" altLang="en-US" sz="1477">
                <a:solidFill>
                  <a:srgbClr val="FFFFFF"/>
                </a:solidFill>
              </a:rPr>
              <a:pPr eaLnBrk="1" hangingPunct="1">
                <a:spcBef>
                  <a:spcPct val="0"/>
                </a:spcBef>
                <a:buClrTx/>
                <a:buSzTx/>
                <a:buFontTx/>
                <a:buNone/>
              </a:pPr>
              <a:t>98</a:t>
            </a:fld>
            <a:endParaRPr lang="en-US" altLang="en-US" sz="1477">
              <a:solidFill>
                <a:srgbClr val="FFFFFF"/>
              </a:solidFill>
            </a:endParaRPr>
          </a:p>
        </p:txBody>
      </p:sp>
      <p:sp>
        <p:nvSpPr>
          <p:cNvPr id="7" name="Rectangle 2">
            <a:extLst>
              <a:ext uri="{FF2B5EF4-FFF2-40B4-BE49-F238E27FC236}">
                <a16:creationId xmlns:a16="http://schemas.microsoft.com/office/drawing/2014/main" id="{DA355A4F-39D7-4857-B17A-09844594D5E8}"/>
              </a:ext>
            </a:extLst>
          </p:cNvPr>
          <p:cNvSpPr txBox="1">
            <a:spLocks noChangeArrowheads="1"/>
          </p:cNvSpPr>
          <p:nvPr/>
        </p:nvSpPr>
        <p:spPr>
          <a:xfrm>
            <a:off x="609600" y="1037492"/>
            <a:ext cx="79248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altLang="en-US" dirty="0"/>
              <a:t>PLANNING OF CONSTRUCTION ACTIVITIES</a:t>
            </a:r>
          </a:p>
        </p:txBody>
      </p:sp>
      <p:sp>
        <p:nvSpPr>
          <p:cNvPr id="8" name="Rectangle 4">
            <a:extLst>
              <a:ext uri="{FF2B5EF4-FFF2-40B4-BE49-F238E27FC236}">
                <a16:creationId xmlns:a16="http://schemas.microsoft.com/office/drawing/2014/main" id="{50FE3582-AD94-4E7E-A23E-B9E8ED29FDF7}"/>
              </a:ext>
            </a:extLst>
          </p:cNvPr>
          <p:cNvSpPr>
            <a:spLocks noChangeArrowheads="1"/>
          </p:cNvSpPr>
          <p:nvPr/>
        </p:nvSpPr>
        <p:spPr bwMode="auto">
          <a:xfrm>
            <a:off x="533400" y="1798565"/>
            <a:ext cx="7010399" cy="5482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6197" tIns="58098" rIns="116197" bIns="58098">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buNone/>
            </a:pPr>
            <a:r>
              <a:rPr lang="en-US" altLang="en-US" b="1" dirty="0">
                <a:solidFill>
                  <a:srgbClr val="292934"/>
                </a:solidFill>
                <a:latin typeface="Calibri"/>
                <a:ea typeface="+mj-ea"/>
                <a:cs typeface="+mj-cs"/>
              </a:rPr>
              <a:t>Inputs to Planning of Construction Activities</a:t>
            </a:r>
            <a:endParaRPr lang="en-US" altLang="en-US" b="1" dirty="0">
              <a:latin typeface="+mj-lt"/>
            </a:endParaRPr>
          </a:p>
        </p:txBody>
      </p:sp>
      <p:sp>
        <p:nvSpPr>
          <p:cNvPr id="9" name="Text Box 2">
            <a:extLst>
              <a:ext uri="{FF2B5EF4-FFF2-40B4-BE49-F238E27FC236}">
                <a16:creationId xmlns:a16="http://schemas.microsoft.com/office/drawing/2014/main" id="{25E919C5-2EFD-48AB-A56B-CF7DD5CE8641}"/>
              </a:ext>
            </a:extLst>
          </p:cNvPr>
          <p:cNvSpPr txBox="1">
            <a:spLocks noChangeArrowheads="1"/>
          </p:cNvSpPr>
          <p:nvPr/>
        </p:nvSpPr>
        <p:spPr bwMode="auto">
          <a:xfrm rot="16200000">
            <a:off x="-3167548" y="3212452"/>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en-US" sz="2400" dirty="0">
                <a:solidFill>
                  <a:schemeClr val="bg1"/>
                </a:solidFill>
                <a:cs typeface="Times New Roman" pitchFamily="18" charset="0"/>
              </a:rPr>
              <a:t>PLANNING OF EPC PROJECTS</a:t>
            </a:r>
            <a:endParaRPr lang="en-US" altLang="en-US" sz="2400" dirty="0">
              <a:solidFill>
                <a:schemeClr val="bg1"/>
              </a:solidFill>
            </a:endParaRPr>
          </a:p>
        </p:txBody>
      </p:sp>
    </p:spTree>
    <p:extLst>
      <p:ext uri="{BB962C8B-B14F-4D97-AF65-F5344CB8AC3E}">
        <p14:creationId xmlns:p14="http://schemas.microsoft.com/office/powerpoint/2010/main" val="120414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a:xfrm>
            <a:off x="609600" y="2362200"/>
            <a:ext cx="8153400" cy="4085820"/>
          </a:xfrm>
        </p:spPr>
        <p:txBody>
          <a:bodyPr lIns="99722" tIns="49861" rIns="99722" bIns="49861" rtlCol="0">
            <a:noAutofit/>
          </a:bodyPr>
          <a:lstStyle/>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Facility turnover sequence</a:t>
            </a:r>
          </a:p>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Temporary facilities, offices, warehousing, etc.</a:t>
            </a:r>
          </a:p>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Tools and equipment requirements.</a:t>
            </a:r>
          </a:p>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Labor availability and productivity</a:t>
            </a:r>
          </a:p>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Camp requirements</a:t>
            </a:r>
          </a:p>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Climatic effects on fieldwork</a:t>
            </a:r>
          </a:p>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Field engineering assistance requirement</a:t>
            </a:r>
          </a:p>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Extent of subcontracting</a:t>
            </a:r>
          </a:p>
          <a:p>
            <a:pPr marL="736600" lvl="2" indent="-336550" algn="just" defTabSz="371475">
              <a:lnSpc>
                <a:spcPct val="90000"/>
              </a:lnSpc>
              <a:spcBef>
                <a:spcPct val="0"/>
              </a:spcBef>
              <a:spcAft>
                <a:spcPts val="1200"/>
              </a:spcAft>
              <a:buClr>
                <a:schemeClr val="tx1"/>
              </a:buClr>
              <a:buFontTx/>
              <a:buChar char="•"/>
              <a:defRPr/>
            </a:pPr>
            <a:r>
              <a:rPr lang="en-US" altLang="en-US" sz="2250" kern="1200" dirty="0">
                <a:cs typeface="Arial" panose="020B0604020202020204" pitchFamily="34" charset="0"/>
              </a:rPr>
              <a:t>Field organization and staffing</a:t>
            </a:r>
          </a:p>
        </p:txBody>
      </p:sp>
      <p:sp>
        <p:nvSpPr>
          <p:cNvPr id="1177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SzPct val="85000"/>
              <a:buFont typeface="Arial" pitchFamily="34" charset="0"/>
              <a:buChar char="•"/>
              <a:defRPr sz="2585">
                <a:solidFill>
                  <a:schemeClr val="tx1"/>
                </a:solidFill>
                <a:latin typeface="Arial" pitchFamily="34" charset="0"/>
              </a:defRPr>
            </a:lvl1pPr>
            <a:lvl2pPr marL="685817" indent="-263776" eaLnBrk="0" hangingPunct="0">
              <a:spcBef>
                <a:spcPct val="20000"/>
              </a:spcBef>
              <a:buClr>
                <a:schemeClr val="accent1"/>
              </a:buClr>
              <a:buSzPct val="85000"/>
              <a:buFont typeface="Arial" pitchFamily="34" charset="0"/>
              <a:buChar char="•"/>
              <a:defRPr sz="2123">
                <a:solidFill>
                  <a:schemeClr val="tx1"/>
                </a:solidFill>
                <a:latin typeface="Arial" pitchFamily="34" charset="0"/>
              </a:defRPr>
            </a:lvl2pPr>
            <a:lvl3pPr marL="1055103" indent="-211021" eaLnBrk="0" hangingPunct="0">
              <a:spcBef>
                <a:spcPct val="20000"/>
              </a:spcBef>
              <a:buClr>
                <a:schemeClr val="accent1"/>
              </a:buClr>
              <a:buSzPct val="90000"/>
              <a:buFont typeface="Arial" pitchFamily="34" charset="0"/>
              <a:buChar char="•"/>
              <a:defRPr sz="1939">
                <a:solidFill>
                  <a:schemeClr val="tx1"/>
                </a:solidFill>
                <a:latin typeface="Arial" pitchFamily="34" charset="0"/>
              </a:defRPr>
            </a:lvl3pPr>
            <a:lvl4pPr marL="1477145" indent="-211021" eaLnBrk="0" hangingPunct="0">
              <a:spcBef>
                <a:spcPct val="20000"/>
              </a:spcBef>
              <a:buClr>
                <a:schemeClr val="accent1"/>
              </a:buClr>
              <a:buFont typeface="Arial" pitchFamily="34" charset="0"/>
              <a:buChar char="•"/>
              <a:defRPr sz="1754">
                <a:solidFill>
                  <a:schemeClr val="tx1"/>
                </a:solidFill>
                <a:latin typeface="Arial" pitchFamily="34" charset="0"/>
              </a:defRPr>
            </a:lvl4pPr>
            <a:lvl5pPr marL="1899186" indent="-211021" eaLnBrk="0" hangingPunct="0">
              <a:spcBef>
                <a:spcPct val="20000"/>
              </a:spcBef>
              <a:buClr>
                <a:schemeClr val="accent1"/>
              </a:buClr>
              <a:buSzPct val="100000"/>
              <a:buFont typeface="Arial" pitchFamily="34" charset="0"/>
              <a:buChar char="•"/>
              <a:defRPr sz="1477">
                <a:solidFill>
                  <a:schemeClr val="tx1"/>
                </a:solidFill>
                <a:latin typeface="Arial" pitchFamily="34" charset="0"/>
              </a:defRPr>
            </a:lvl5pPr>
            <a:lvl6pPr marL="2321227"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6pPr>
            <a:lvl7pPr marL="2743269"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7pPr>
            <a:lvl8pPr marL="3165310"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8pPr>
            <a:lvl9pPr marL="3587351" indent="-211021" eaLnBrk="0" fontAlgn="base" hangingPunct="0">
              <a:spcBef>
                <a:spcPct val="20000"/>
              </a:spcBef>
              <a:spcAft>
                <a:spcPct val="0"/>
              </a:spcAft>
              <a:buClr>
                <a:schemeClr val="accent1"/>
              </a:buClr>
              <a:buSzPct val="100000"/>
              <a:buFont typeface="Arial" pitchFamily="34" charset="0"/>
              <a:buChar char="•"/>
              <a:defRPr sz="1477">
                <a:solidFill>
                  <a:schemeClr val="tx1"/>
                </a:solidFill>
                <a:latin typeface="Arial" pitchFamily="34" charset="0"/>
              </a:defRPr>
            </a:lvl9pPr>
          </a:lstStyle>
          <a:p>
            <a:pPr eaLnBrk="1" hangingPunct="1">
              <a:spcBef>
                <a:spcPct val="0"/>
              </a:spcBef>
              <a:buClrTx/>
              <a:buSzTx/>
              <a:buFontTx/>
              <a:buNone/>
            </a:pPr>
            <a:fld id="{07E58464-EE97-4B7F-A86B-AC21E0CA22EE}" type="slidenum">
              <a:rPr lang="en-US" altLang="en-US" sz="1477">
                <a:solidFill>
                  <a:srgbClr val="FFFFFF"/>
                </a:solidFill>
              </a:rPr>
              <a:pPr eaLnBrk="1" hangingPunct="1">
                <a:spcBef>
                  <a:spcPct val="0"/>
                </a:spcBef>
                <a:buClrTx/>
                <a:buSzTx/>
                <a:buFontTx/>
                <a:buNone/>
              </a:pPr>
              <a:t>99</a:t>
            </a:fld>
            <a:endParaRPr lang="en-US" altLang="en-US" sz="1477">
              <a:solidFill>
                <a:srgbClr val="FFFFFF"/>
              </a:solidFill>
            </a:endParaRPr>
          </a:p>
        </p:txBody>
      </p:sp>
      <p:sp>
        <p:nvSpPr>
          <p:cNvPr id="8" name="Rectangle 2">
            <a:extLst>
              <a:ext uri="{FF2B5EF4-FFF2-40B4-BE49-F238E27FC236}">
                <a16:creationId xmlns:a16="http://schemas.microsoft.com/office/drawing/2014/main" id="{8B439C30-8604-4112-A6B2-AE29C42BCF0B}"/>
              </a:ext>
            </a:extLst>
          </p:cNvPr>
          <p:cNvSpPr txBox="1">
            <a:spLocks noChangeArrowheads="1"/>
          </p:cNvSpPr>
          <p:nvPr/>
        </p:nvSpPr>
        <p:spPr>
          <a:xfrm>
            <a:off x="609600" y="1037492"/>
            <a:ext cx="7924800" cy="50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9722" tIns="49861" rIns="99722" bIns="49861">
            <a:spAutoFit/>
          </a:bodyPr>
          <a:lstStyle>
            <a:lvl1pPr marL="571500" indent="-571500" algn="ctr" defTabSz="762000" rtl="1" eaLnBrk="1" hangingPunct="1">
              <a:lnSpc>
                <a:spcPct val="90000"/>
              </a:lnSpc>
              <a:spcBef>
                <a:spcPct val="50000"/>
              </a:spcBef>
              <a:buClrTx/>
              <a:buSzTx/>
              <a:buFontTx/>
              <a:buNone/>
              <a:defRPr sz="2954" b="1">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extLst/>
          </a:lstStyle>
          <a:p>
            <a:r>
              <a:rPr lang="en-US" altLang="en-US" dirty="0"/>
              <a:t>PLANNING OF CONSTRUCTION ACTIVITIES</a:t>
            </a:r>
          </a:p>
        </p:txBody>
      </p:sp>
      <p:sp>
        <p:nvSpPr>
          <p:cNvPr id="9" name="Rectangle 4">
            <a:extLst>
              <a:ext uri="{FF2B5EF4-FFF2-40B4-BE49-F238E27FC236}">
                <a16:creationId xmlns:a16="http://schemas.microsoft.com/office/drawing/2014/main" id="{A6497186-041A-448A-B363-7B43FDC2D652}"/>
              </a:ext>
            </a:extLst>
          </p:cNvPr>
          <p:cNvSpPr>
            <a:spLocks noChangeArrowheads="1"/>
          </p:cNvSpPr>
          <p:nvPr/>
        </p:nvSpPr>
        <p:spPr bwMode="auto">
          <a:xfrm>
            <a:off x="533400" y="1798565"/>
            <a:ext cx="7010399" cy="5482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6197" tIns="58098" rIns="116197" bIns="58098">
            <a:spAutoFit/>
          </a:bodyPr>
          <a:lstStyle>
            <a:lvl1pPr eaLnBrk="0" hangingPunct="0">
              <a:spcBef>
                <a:spcPct val="20000"/>
              </a:spcBef>
              <a:buClr>
                <a:schemeClr val="accent1"/>
              </a:buClr>
              <a:buSzPct val="85000"/>
              <a:buFont typeface="Arial" pitchFamily="34" charset="0"/>
              <a:buChar char="•"/>
              <a:defRPr sz="2800">
                <a:solidFill>
                  <a:schemeClr val="tx1"/>
                </a:solidFill>
                <a:latin typeface="Arial" pitchFamily="34" charset="0"/>
              </a:defRPr>
            </a:lvl1pPr>
            <a:lvl2pPr marL="742950" indent="-285750" eaLnBrk="0" hangingPunct="0">
              <a:spcBef>
                <a:spcPct val="20000"/>
              </a:spcBef>
              <a:buClr>
                <a:schemeClr val="accent1"/>
              </a:buClr>
              <a:buSzPct val="85000"/>
              <a:buFont typeface="Arial" pitchFamily="34" charset="0"/>
              <a:buChar char="•"/>
              <a:defRPr sz="2300">
                <a:solidFill>
                  <a:schemeClr val="tx1"/>
                </a:solidFill>
                <a:latin typeface="Arial" pitchFamily="34" charset="0"/>
              </a:defRPr>
            </a:lvl2pPr>
            <a:lvl3pPr marL="1143000" indent="-228600" eaLnBrk="0" hangingPunct="0">
              <a:spcBef>
                <a:spcPct val="20000"/>
              </a:spcBef>
              <a:buClr>
                <a:schemeClr val="accent1"/>
              </a:buClr>
              <a:buSzPct val="90000"/>
              <a:buFont typeface="Arial" pitchFamily="34" charset="0"/>
              <a:buChar char="•"/>
              <a:defRPr sz="2100">
                <a:solidFill>
                  <a:schemeClr val="tx1"/>
                </a:solidFill>
                <a:latin typeface="Arial" pitchFamily="34" charset="0"/>
              </a:defRPr>
            </a:lvl3pPr>
            <a:lvl4pPr marL="1600200" indent="-228600" eaLnBrk="0" hangingPunct="0">
              <a:spcBef>
                <a:spcPct val="20000"/>
              </a:spcBef>
              <a:buClr>
                <a:schemeClr val="accent1"/>
              </a:buClr>
              <a:buFont typeface="Arial" pitchFamily="34" charset="0"/>
              <a:buChar char="•"/>
              <a:defRPr sz="1900">
                <a:solidFill>
                  <a:schemeClr val="tx1"/>
                </a:solidFill>
                <a:latin typeface="Arial" pitchFamily="34" charset="0"/>
              </a:defRPr>
            </a:lvl4pPr>
            <a:lvl5pPr marL="2057400" indent="-228600" eaLnBrk="0" hangingPunct="0">
              <a:spcBef>
                <a:spcPct val="20000"/>
              </a:spcBef>
              <a:buClr>
                <a:schemeClr val="accent1"/>
              </a:buClr>
              <a:buSzPct val="100000"/>
              <a:buFont typeface="Arial" pitchFamily="34" charset="0"/>
              <a:buChar char="•"/>
              <a:defRPr sz="16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100000"/>
              <a:buFont typeface="Arial" pitchFamily="34" charset="0"/>
              <a:buChar char="•"/>
              <a:defRPr sz="1600">
                <a:solidFill>
                  <a:schemeClr val="tx1"/>
                </a:solidFill>
                <a:latin typeface="Arial" pitchFamily="34" charset="0"/>
              </a:defRPr>
            </a:lvl9pPr>
          </a:lstStyle>
          <a:p>
            <a:pPr>
              <a:buNone/>
            </a:pPr>
            <a:r>
              <a:rPr lang="en-US" altLang="en-US" b="1" dirty="0">
                <a:solidFill>
                  <a:srgbClr val="292934"/>
                </a:solidFill>
                <a:latin typeface="Calibri"/>
                <a:ea typeface="+mj-ea"/>
                <a:cs typeface="+mj-cs"/>
              </a:rPr>
              <a:t>Inputs to Planning of Construction Activities</a:t>
            </a:r>
            <a:endParaRPr lang="en-US" altLang="en-US" b="1" dirty="0">
              <a:latin typeface="+mj-lt"/>
            </a:endParaRPr>
          </a:p>
        </p:txBody>
      </p:sp>
      <p:sp>
        <p:nvSpPr>
          <p:cNvPr id="7" name="Text Box 2">
            <a:extLst>
              <a:ext uri="{FF2B5EF4-FFF2-40B4-BE49-F238E27FC236}">
                <a16:creationId xmlns:a16="http://schemas.microsoft.com/office/drawing/2014/main" id="{917E0F4E-FCC6-4AF8-8DC3-D8773DB208C9}"/>
              </a:ext>
            </a:extLst>
          </p:cNvPr>
          <p:cNvSpPr txBox="1">
            <a:spLocks noChangeArrowheads="1"/>
          </p:cNvSpPr>
          <p:nvPr/>
        </p:nvSpPr>
        <p:spPr bwMode="auto">
          <a:xfrm rot="16200000">
            <a:off x="-3167548" y="3212452"/>
            <a:ext cx="6858004" cy="43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9722" tIns="49861" rIns="99722" bIns="49861" anchor="ctr">
            <a:spAutoFit/>
          </a:bodyPr>
          <a:lstStyle>
            <a:lvl1pPr marL="527552" indent="-527552" algn="ctr" defTabSz="703402" rtl="1" eaLnBrk="1" hangingPunct="1">
              <a:lnSpc>
                <a:spcPct val="90000"/>
              </a:lnSpc>
              <a:spcBef>
                <a:spcPct val="50000"/>
              </a:spcBef>
              <a:buNone/>
              <a:defRPr sz="2954" b="1" cap="small" spc="0" baseline="0">
                <a:latin typeface="Calibri" pitchFamily="34" charset="0"/>
                <a:cs typeface="Tahoma" pitchFamily="34" charset="0"/>
              </a:defRPr>
            </a:lvl1pPr>
            <a:lvl2pPr marL="742950" indent="-285750" defTabSz="762000" eaLnBrk="0" hangingPunct="0">
              <a:spcBef>
                <a:spcPct val="20000"/>
              </a:spcBef>
              <a:buClr>
                <a:schemeClr val="accent1"/>
              </a:buClr>
              <a:buSzPct val="85000"/>
              <a:buFont typeface="Arial" pitchFamily="34" charset="0"/>
              <a:buChar char="•"/>
              <a:defRPr sz="2300">
                <a:latin typeface="Arial" pitchFamily="34" charset="0"/>
              </a:defRPr>
            </a:lvl2pPr>
            <a:lvl3pPr marL="1143000" indent="-228600" defTabSz="762000" eaLnBrk="0" hangingPunct="0">
              <a:spcBef>
                <a:spcPct val="20000"/>
              </a:spcBef>
              <a:buClr>
                <a:schemeClr val="accent1"/>
              </a:buClr>
              <a:buSzPct val="90000"/>
              <a:buFont typeface="Arial" pitchFamily="34" charset="0"/>
              <a:buChar char="•"/>
              <a:defRPr sz="2100">
                <a:latin typeface="Arial" pitchFamily="34" charset="0"/>
              </a:defRPr>
            </a:lvl3pPr>
            <a:lvl4pPr marL="1600200" indent="-228600" defTabSz="762000" eaLnBrk="0" hangingPunct="0">
              <a:spcBef>
                <a:spcPct val="20000"/>
              </a:spcBef>
              <a:buClr>
                <a:schemeClr val="accent1"/>
              </a:buClr>
              <a:buFont typeface="Arial" pitchFamily="34" charset="0"/>
              <a:buChar char="•"/>
              <a:defRPr sz="1900">
                <a:latin typeface="Arial" pitchFamily="34" charset="0"/>
              </a:defRPr>
            </a:lvl4pPr>
            <a:lvl5pPr marL="2057400" indent="-228600" defTabSz="762000" eaLnBrk="0" hangingPunct="0">
              <a:spcBef>
                <a:spcPct val="20000"/>
              </a:spcBef>
              <a:buClr>
                <a:schemeClr val="accent1"/>
              </a:buClr>
              <a:buSzPct val="100000"/>
              <a:buFont typeface="Arial" pitchFamily="34" charset="0"/>
              <a:buChar char="•"/>
              <a:defRPr sz="1600">
                <a:latin typeface="Arial" pitchFamily="34" charset="0"/>
              </a:defRPr>
            </a:lvl5pPr>
            <a:lvl6pPr marL="25146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6pPr>
            <a:lvl7pPr marL="29718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7pPr>
            <a:lvl8pPr marL="34290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8pPr>
            <a:lvl9pPr marL="3886200" indent="-228600" defTabSz="762000" eaLnBrk="0" fontAlgn="base" hangingPunct="0">
              <a:spcBef>
                <a:spcPct val="20000"/>
              </a:spcBef>
              <a:spcAft>
                <a:spcPct val="0"/>
              </a:spcAft>
              <a:buClr>
                <a:schemeClr val="accent1"/>
              </a:buClr>
              <a:buSzPct val="100000"/>
              <a:buFont typeface="Arial" pitchFamily="34" charset="0"/>
              <a:buChar char="•"/>
              <a:defRPr sz="1600">
                <a:latin typeface="Arial" pitchFamily="34" charset="0"/>
              </a:defRPr>
            </a:lvl9pPr>
          </a:lstStyle>
          <a:p>
            <a:r>
              <a:rPr lang="en-US" altLang="en-US" sz="2400" dirty="0">
                <a:solidFill>
                  <a:schemeClr val="bg1"/>
                </a:solidFill>
                <a:cs typeface="Times New Roman" pitchFamily="18" charset="0"/>
              </a:rPr>
              <a:t>PLANNING OF EPC PROJECTS</a:t>
            </a:r>
            <a:endParaRPr lang="en-US" altLang="en-US" sz="2400" dirty="0">
              <a:solidFill>
                <a:schemeClr val="bg1"/>
              </a:solidFill>
            </a:endParaRPr>
          </a:p>
        </p:txBody>
      </p:sp>
    </p:spTree>
    <p:extLst>
      <p:ext uri="{BB962C8B-B14F-4D97-AF65-F5344CB8AC3E}">
        <p14:creationId xmlns:p14="http://schemas.microsoft.com/office/powerpoint/2010/main" val="185343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itchbook">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9084</Words>
  <Application>Microsoft Office PowerPoint</Application>
  <PresentationFormat>On-screen Show (4:3)</PresentationFormat>
  <Paragraphs>2132</Paragraphs>
  <Slides>160</Slides>
  <Notes>46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160</vt:i4>
      </vt:variant>
    </vt:vector>
  </HeadingPairs>
  <TitlesOfParts>
    <vt:vector size="168" baseType="lpstr">
      <vt:lpstr>Arial</vt:lpstr>
      <vt:lpstr>Calibri</vt:lpstr>
      <vt:lpstr>Comic Sans MS</vt:lpstr>
      <vt:lpstr>Times New Roman</vt:lpstr>
      <vt:lpstr>Trebuchet MS</vt:lpstr>
      <vt:lpstr>Wingdings</vt:lpstr>
      <vt:lpstr>Pitchbook</vt:lpstr>
      <vt:lpstr>Bitmap Image</vt:lpstr>
      <vt:lpstr>PROJECT PLANNING &amp; SCHEDULING (PC-2)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WORK BREAKDOWN STRUCTURE (WBS)</vt:lpstr>
      <vt:lpstr>PowerPoint Presentation</vt:lpstr>
      <vt:lpstr>   WORK BREAKDOWN STRUCTURE (WBS)</vt:lpstr>
      <vt:lpstr>PowerPoint Presentation</vt:lpstr>
      <vt:lpstr>   WORK BREAKDOWN STRUCTURE (WBS)</vt:lpstr>
      <vt:lpstr>PowerPoint Presentation</vt:lpstr>
      <vt:lpstr>PowerPoint Presentation</vt:lpstr>
      <vt:lpstr>PowerPoint Presentation</vt:lpstr>
      <vt:lpstr>PowerPoint Presentation</vt:lpstr>
      <vt:lpstr>PowerPoint Presentation</vt:lpstr>
      <vt:lpstr>DEFINE ACTIVITIES</vt:lpstr>
      <vt:lpstr>DEFINE ACTIVITIES: OUTPUTS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Dependencies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SCHEDULE DEVELOPMENT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Engineering Schedule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PREPARATION OF CONSTRUCTION SCHEDULES</vt:lpstr>
      <vt:lpstr>PowerPoint Presentation</vt:lpstr>
      <vt:lpstr>RESOURCE LEVELING</vt:lpstr>
      <vt:lpstr>PowerPoint Presentation</vt:lpstr>
      <vt:lpstr>4. PROGRESS REPORTING AND PERFORMANCE ANALYSIS</vt:lpstr>
      <vt:lpstr>PowerPoint Presentation</vt:lpstr>
      <vt:lpstr>PowerPoint Presentation</vt:lpstr>
      <vt:lpstr>(1) INTRODUCTION (Cont’d)</vt:lpstr>
      <vt:lpstr>(2) PROGRESS MEASUREMENT</vt:lpstr>
      <vt:lpstr>PowerPoint Presentation</vt:lpstr>
      <vt:lpstr>PowerPoint Presentation</vt:lpstr>
      <vt:lpstr>(2) PROGRESS MEASUREMENT (Cont’d)</vt:lpstr>
      <vt:lpstr>PowerPoint Presentation</vt:lpstr>
      <vt:lpstr>PowerPoint Presentation</vt:lpstr>
      <vt:lpstr>(3) PROGRESS CALCULATION</vt:lpstr>
      <vt:lpstr>(3) PROGRESS CALCULATION (Cont’d)</vt:lpstr>
      <vt:lpstr>PowerPoint Presentation</vt:lpstr>
      <vt:lpstr>PowerPoint Presentation</vt:lpstr>
      <vt:lpstr>(5) PROGRESS REPORT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EXERCISES AND CASE STUDY </vt:lpstr>
      <vt:lpstr>SCHEDULE DEVELOPMENT</vt:lpstr>
      <vt:lpstr>SCHEDULE DEVELOPMENT</vt:lpstr>
      <vt:lpstr>SCHEDULE DEVELOPMENT</vt:lpstr>
      <vt:lpstr>EXERCISES AND CASE STUDY</vt:lpstr>
      <vt:lpstr>SCHEDULE DEVELOPMENT</vt:lpstr>
      <vt:lpstr>EXERCISES AND CASE STUDY </vt:lpstr>
      <vt:lpstr>EXERCISES AND CASE STUDY </vt:lpstr>
      <vt:lpstr>EXERCISES AND CASE STUDY </vt:lpstr>
      <vt:lpstr>EXERCISES AND CASE STUDY </vt:lpstr>
      <vt:lpstr>EXERCISES AND CASE STUDY </vt:lpstr>
      <vt:lpstr>EXERCISES AND CASE STUDY </vt:lpstr>
      <vt:lpstr>EXERCISES AND CASE STUDY </vt:lpstr>
      <vt:lpstr>EXERCISES AND CASE STUDY </vt:lpstr>
      <vt:lpstr>EXERCISES AND CASE STUDY </vt:lpstr>
      <vt:lpstr>EXERCISES AND CASE STUDY </vt:lpstr>
      <vt:lpstr>EXERCISES AND CASE STUDY </vt:lpstr>
      <vt:lpstr>EXERCISES AND CASE STUDY </vt:lpstr>
      <vt:lpstr>EXERCISES AND CASE STUDY </vt:lpstr>
      <vt:lpstr>EXERCISES AND CASE STUDY </vt:lpstr>
      <vt:lpstr>EXERCISES AND CASE STUDY </vt:lpstr>
      <vt:lpstr>EXERCISES AND CASE STUDY </vt:lpstr>
      <vt:lpstr>EXERCISES AND CASE STUDY </vt:lpstr>
      <vt:lpstr>EXERCISES AND CASE STUDY </vt:lpstr>
      <vt:lpstr>EXERCISES AND CASE STUDY </vt:lpstr>
      <vt:lpstr>EXERCISES AND CASE STUDY </vt:lpstr>
      <vt:lpstr>PowerPoint Presentation</vt:lpstr>
      <vt:lpstr>EXERCISES AND CASE STUDY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XYZ Engineering (Sample)</dc:title>
  <dc:creator/>
  <cp:lastModifiedBy/>
  <cp:revision>1</cp:revision>
  <dcterms:created xsi:type="dcterms:W3CDTF">2013-04-29T08:17:10Z</dcterms:created>
  <dcterms:modified xsi:type="dcterms:W3CDTF">2024-01-03T10:09:12Z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