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92A7A-044C-4988-BA6C-762FD15F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6D3F67-DF81-415B-83ED-043296BD1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383E72-B539-4C1C-9D2C-281EF47F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7D3-7DBA-4B38-9571-B01A783D8DBB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2999A0-615B-42EE-A9F0-93420235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8D3A33-EF6C-4DDF-AAB0-267A7CC2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505-7370-42C3-9D96-CD5C37D62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62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11501-D9BF-40F7-B3A4-5262F21A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FA3327-257D-4757-A6E7-8FFD6E980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289169-E806-4012-BA91-FBC670ED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7D3-7DBA-4B38-9571-B01A783D8DBB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E0504B-080B-484B-811A-614E41A2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509CA2-2FBD-48E2-AC4F-EC45B15A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505-7370-42C3-9D96-CD5C37D62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9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9973AF-48D5-4151-BCF0-3AE4E8B2E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ACF2BF-B05C-465A-B353-D9AE461E7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1F3304-EF8C-4A0D-95E3-E266B82C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7D3-7DBA-4B38-9571-B01A783D8DBB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043A01-E106-4A27-A400-C72D8123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E556C0-000D-4D85-9D7D-2DAFB30A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505-7370-42C3-9D96-CD5C37D62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17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88F33-90C8-4A0D-9716-8AF573F6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4708F1-33C5-4271-99D9-07C513D0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FD4B52-CE4B-47F6-A949-FACEB96E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7D3-7DBA-4B38-9571-B01A783D8DBB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C833C5-33D0-426F-B31A-0A97CA2B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BBB705-6806-4ACA-BA0C-B544E3DC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505-7370-42C3-9D96-CD5C37D62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24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8647A-433C-499B-AB93-390ED27B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F4C1FD-1F9D-41C8-944A-26865D4AC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4EA7DB-EFB3-46B7-B24B-7BF3EDAF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7D3-7DBA-4B38-9571-B01A783D8DBB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93D78-DC42-45AC-AD37-2B859DDB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58DABA-7D6D-4556-B653-95B212AE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505-7370-42C3-9D96-CD5C37D62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91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1039F-ACB1-4510-AED6-C2650E0E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4FE241-E9AC-42C2-AEDF-B53829042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D2FD8D-0150-4CC6-8F99-FF39C30EE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01EC86-E91C-4E5E-9731-0392BA3E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7D3-7DBA-4B38-9571-B01A783D8DBB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93C56A-D08F-457E-9BF4-57D3960A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ED9B48-B212-46AC-8FBF-B7082C48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505-7370-42C3-9D96-CD5C37D62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65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393D7-03FC-491C-BA96-46D381BA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F84420-96F8-49FF-BFDC-139DFF83E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552F0A-99F6-4B2A-A5A4-9659FDE1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634A5F-359C-4B2D-B804-260E468C7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98118B-D433-46B5-8E00-6D32F087F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CEBCC0-D657-4C2E-A7B3-4409C616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7D3-7DBA-4B38-9571-B01A783D8DBB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EC0E61-57F2-4BFE-8B6F-17507857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B311E1-B2FB-4374-A231-90DEA3D1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505-7370-42C3-9D96-CD5C37D62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86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E9C62-F8FC-4455-8513-8A5503E4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DA5B1F-80A4-47CF-ACE2-E845DC35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7D3-7DBA-4B38-9571-B01A783D8DBB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68982E-2F51-45C9-9759-B261EF2F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A4A2E2-D2EE-4ED6-AE04-8F8477BE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505-7370-42C3-9D96-CD5C37D62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92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15BD50-E9C3-49BA-B042-53AB02F5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7D3-7DBA-4B38-9571-B01A783D8DBB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0A12E7-9BB4-495C-B14B-A1975599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8E481F-B632-4F96-A112-6BA3E1F4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505-7370-42C3-9D96-CD5C37D62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60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272E2-7AB5-406E-816E-11E1503F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1CE8E-F8D6-4507-B4AC-1696796D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62565-FCB3-4625-8216-05A0D71B0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C243B0-9F95-44CA-9130-53EB5D77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7D3-7DBA-4B38-9571-B01A783D8DBB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442E9E-2151-4FFF-AD1A-D879CF79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8F5366-B931-46D3-AFB3-6280C9E8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505-7370-42C3-9D96-CD5C37D62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14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9B29C-FB75-4AD5-B9EB-AF7E224F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CA639E-0CD7-4EEE-81EF-BCCB416BB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F2BC24-AA73-4DB5-B050-4AD8D344F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C37855-96DF-4416-AE30-AE3EA192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B7D3-7DBA-4B38-9571-B01A783D8DBB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153008-5428-4D0A-A71F-C66A2D9C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32FDE6-7283-4A31-AAE7-ABE47B52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505-7370-42C3-9D96-CD5C37D62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11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130017-96C3-4582-B9A4-B55B6316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91C52-BD7C-404C-9C50-CFAFFD217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FE37DB-4A7E-4236-8C7E-F7881646D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2B7D3-7DBA-4B38-9571-B01A783D8DBB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B14D-8B72-43F4-9D67-DDE5C6E74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48ED9-E634-41CD-A9AB-6807816EF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64505-7370-42C3-9D96-CD5C37D621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6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D7299-FDD5-4D6C-9D0A-E6FB2EFCD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TicTacToe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0DCC93-1C76-4D3E-95D5-4FCE698AC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Travail de Groupe D111-A</a:t>
            </a:r>
          </a:p>
        </p:txBody>
      </p:sp>
    </p:spTree>
    <p:extLst>
      <p:ext uri="{BB962C8B-B14F-4D97-AF65-F5344CB8AC3E}">
        <p14:creationId xmlns:p14="http://schemas.microsoft.com/office/powerpoint/2010/main" val="2029017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EA989-8559-4ED8-A53A-67B81C9A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 Square	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6934DB9-3C84-42AD-84B1-11DF71A8E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64" y="1825625"/>
            <a:ext cx="6035072" cy="4351338"/>
          </a:xfrm>
        </p:spPr>
      </p:pic>
    </p:spTree>
    <p:extLst>
      <p:ext uri="{BB962C8B-B14F-4D97-AF65-F5344CB8AC3E}">
        <p14:creationId xmlns:p14="http://schemas.microsoft.com/office/powerpoint/2010/main" val="368939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A6E7C-1F42-4340-84BD-3B332D17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Pop up </a:t>
            </a:r>
            <a:r>
              <a:rPr lang="fr-FR" dirty="0" err="1"/>
              <a:t>Turn</a:t>
            </a:r>
            <a:r>
              <a:rPr lang="fr-FR" dirty="0"/>
              <a:t>	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8EA174B-6C69-4B51-B2CB-F1B37B076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64" y="1825625"/>
            <a:ext cx="6035072" cy="4351338"/>
          </a:xfrm>
        </p:spPr>
      </p:pic>
    </p:spTree>
    <p:extLst>
      <p:ext uri="{BB962C8B-B14F-4D97-AF65-F5344CB8AC3E}">
        <p14:creationId xmlns:p14="http://schemas.microsoft.com/office/powerpoint/2010/main" val="9755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93F77-CA6E-4E59-8591-4DC01F4C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Opponent</a:t>
            </a:r>
            <a:r>
              <a:rPr lang="fr-FR" dirty="0"/>
              <a:t> </a:t>
            </a:r>
            <a:r>
              <a:rPr lang="fr-FR" dirty="0" err="1"/>
              <a:t>turn</a:t>
            </a:r>
            <a:r>
              <a:rPr lang="fr-FR" dirty="0"/>
              <a:t>	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0825532-4A85-4CEE-A2C3-D78E64960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64" y="1825625"/>
            <a:ext cx="6035072" cy="4351338"/>
          </a:xfrm>
        </p:spPr>
      </p:pic>
    </p:spTree>
    <p:extLst>
      <p:ext uri="{BB962C8B-B14F-4D97-AF65-F5344CB8AC3E}">
        <p14:creationId xmlns:p14="http://schemas.microsoft.com/office/powerpoint/2010/main" val="121733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9EDEC-6799-4B8D-AD37-7E4C3542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Win	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D796972-6ABE-49B7-ADCC-03FDCFE96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64" y="1825625"/>
            <a:ext cx="6035072" cy="4351338"/>
          </a:xfrm>
        </p:spPr>
      </p:pic>
    </p:spTree>
    <p:extLst>
      <p:ext uri="{BB962C8B-B14F-4D97-AF65-F5344CB8AC3E}">
        <p14:creationId xmlns:p14="http://schemas.microsoft.com/office/powerpoint/2010/main" val="286833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D1FAC-9A08-49F0-A378-B6BC9C05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Loose	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C5C26BA-4994-46C6-B37F-08C26B50F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64" y="1825625"/>
            <a:ext cx="6035072" cy="4351338"/>
          </a:xfrm>
        </p:spPr>
      </p:pic>
    </p:spTree>
    <p:extLst>
      <p:ext uri="{BB962C8B-B14F-4D97-AF65-F5344CB8AC3E}">
        <p14:creationId xmlns:p14="http://schemas.microsoft.com/office/powerpoint/2010/main" val="225630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C31F7-B4BF-457A-A092-00CFDDC8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Diagram Use Case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CFECF52-519E-42FE-A814-C2F8BF045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544" y="1825625"/>
            <a:ext cx="49969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4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54F47-A46F-455B-AEE6-3CE2EDA4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11928A3-A22E-4385-9EFD-D37F53ABD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742" y="1825625"/>
            <a:ext cx="8040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9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B34A2-71A4-43CB-A25C-256EE420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Login Or </a:t>
            </a:r>
            <a:r>
              <a:rPr lang="fr-FR" dirty="0" err="1"/>
              <a:t>Sign</a:t>
            </a:r>
            <a:r>
              <a:rPr lang="fr-FR" dirty="0"/>
              <a:t> Up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2D21288-B38B-459F-8CA9-3358578E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781" y="1825625"/>
            <a:ext cx="6770438" cy="4351338"/>
          </a:xfrm>
        </p:spPr>
      </p:pic>
    </p:spTree>
    <p:extLst>
      <p:ext uri="{BB962C8B-B14F-4D97-AF65-F5344CB8AC3E}">
        <p14:creationId xmlns:p14="http://schemas.microsoft.com/office/powerpoint/2010/main" val="1222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37D7F-841C-4A36-95EF-F2474A4B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FF404F2-371F-4F2A-B83B-AB7D7C627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781" y="1825625"/>
            <a:ext cx="6770438" cy="4351338"/>
          </a:xfrm>
        </p:spPr>
      </p:pic>
    </p:spTree>
    <p:extLst>
      <p:ext uri="{BB962C8B-B14F-4D97-AF65-F5344CB8AC3E}">
        <p14:creationId xmlns:p14="http://schemas.microsoft.com/office/powerpoint/2010/main" val="346299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B94F4-0914-454B-A023-D5C5E074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Sign</a:t>
            </a:r>
            <a:r>
              <a:rPr lang="fr-FR" dirty="0"/>
              <a:t> Up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02F9F6-E8BD-4AD1-ADF1-65370D874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98" y="1825625"/>
            <a:ext cx="6467003" cy="4351338"/>
          </a:xfrm>
        </p:spPr>
      </p:pic>
    </p:spTree>
    <p:extLst>
      <p:ext uri="{BB962C8B-B14F-4D97-AF65-F5344CB8AC3E}">
        <p14:creationId xmlns:p14="http://schemas.microsoft.com/office/powerpoint/2010/main" val="370459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E76D3-1FD2-4658-8B30-4C349BE2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Choose</a:t>
            </a:r>
            <a:r>
              <a:rPr lang="fr-FR" dirty="0"/>
              <a:t> Game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03CBBCD-718A-4A42-9CF2-C6A0798E5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78" y="1825625"/>
            <a:ext cx="6075644" cy="4351338"/>
          </a:xfrm>
        </p:spPr>
      </p:pic>
    </p:spTree>
    <p:extLst>
      <p:ext uri="{BB962C8B-B14F-4D97-AF65-F5344CB8AC3E}">
        <p14:creationId xmlns:p14="http://schemas.microsoft.com/office/powerpoint/2010/main" val="145285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152E7-307E-4C6D-8BBA-B0EB1819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6E45A67-FD90-4800-8AA2-A86E024B5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78" y="1825625"/>
            <a:ext cx="6075644" cy="4351338"/>
          </a:xfrm>
        </p:spPr>
      </p:pic>
    </p:spTree>
    <p:extLst>
      <p:ext uri="{BB962C8B-B14F-4D97-AF65-F5344CB8AC3E}">
        <p14:creationId xmlns:p14="http://schemas.microsoft.com/office/powerpoint/2010/main" val="322985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48EA3-2ADB-45CF-9616-31B5927F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Game Start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36F6827-33D3-499F-AF8D-575EA1E23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64" y="1825625"/>
            <a:ext cx="6035072" cy="4351338"/>
          </a:xfrm>
        </p:spPr>
      </p:pic>
    </p:spTree>
    <p:extLst>
      <p:ext uri="{BB962C8B-B14F-4D97-AF65-F5344CB8AC3E}">
        <p14:creationId xmlns:p14="http://schemas.microsoft.com/office/powerpoint/2010/main" val="243120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AA44B-BBFF-4834-82C3-119667D6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Restricted</a:t>
            </a:r>
            <a:r>
              <a:rPr lang="fr-FR" dirty="0"/>
              <a:t> Area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F0A7AE3-DBD1-4EC7-91DD-25E8D87C2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78" y="1825625"/>
            <a:ext cx="6075644" cy="4351338"/>
          </a:xfrm>
        </p:spPr>
      </p:pic>
    </p:spTree>
    <p:extLst>
      <p:ext uri="{BB962C8B-B14F-4D97-AF65-F5344CB8AC3E}">
        <p14:creationId xmlns:p14="http://schemas.microsoft.com/office/powerpoint/2010/main" val="8317378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Office PowerPoint</Application>
  <PresentationFormat>Grand écran</PresentationFormat>
  <Paragraphs>18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TicTacToe Présentation</vt:lpstr>
      <vt:lpstr>Model</vt:lpstr>
      <vt:lpstr>Login Or Sign Up</vt:lpstr>
      <vt:lpstr>Connection</vt:lpstr>
      <vt:lpstr>Sign Up</vt:lpstr>
      <vt:lpstr>Choose Game</vt:lpstr>
      <vt:lpstr>Statistique</vt:lpstr>
      <vt:lpstr>Game Start</vt:lpstr>
      <vt:lpstr>Restricted Area</vt:lpstr>
      <vt:lpstr>Select Square </vt:lpstr>
      <vt:lpstr>Pop up Turn </vt:lpstr>
      <vt:lpstr>Opponent turn </vt:lpstr>
      <vt:lpstr>Win </vt:lpstr>
      <vt:lpstr>Loose </vt:lpstr>
      <vt:lpstr>Diagram 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TicTacToe Présentation</dc:title>
  <dc:creator>Sélim Jebira</dc:creator>
  <cp:lastModifiedBy>Sélim Jebira</cp:lastModifiedBy>
  <cp:revision>2</cp:revision>
  <dcterms:created xsi:type="dcterms:W3CDTF">2019-03-13T09:15:05Z</dcterms:created>
  <dcterms:modified xsi:type="dcterms:W3CDTF">2019-03-13T09:26:59Z</dcterms:modified>
</cp:coreProperties>
</file>