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ans Narrow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PTSansNarrow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f862062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f862062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f862062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f862062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f862062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f862062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f862062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f862062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f862062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f862062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f862062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f862062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Madison Parking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Presentation by Chandler Lopez, Anaseli Marcos-Martinez, and Alan Pak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8822" l="11322" r="1849" t="8566"/>
          <a:stretch/>
        </p:blipFill>
        <p:spPr>
          <a:xfrm>
            <a:off x="1341100" y="56750"/>
            <a:ext cx="6461802" cy="443712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and Commuter Screen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6895" l="6153" r="10345" t="3898"/>
          <a:stretch/>
        </p:blipFill>
        <p:spPr>
          <a:xfrm rot="-5400000">
            <a:off x="2372223" y="-927599"/>
            <a:ext cx="4399551" cy="651129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Commuter Decks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 rotWithShape="1">
          <a:blip r:embed="rId3">
            <a:alphaModFix/>
          </a:blip>
          <a:srcRect b="9417" l="12559" r="7293" t="11910"/>
          <a:stretch/>
        </p:blipFill>
        <p:spPr>
          <a:xfrm rot="5400000">
            <a:off x="2437885" y="-569466"/>
            <a:ext cx="4268223" cy="5804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8569" l="11922" r="8542" t="9898"/>
          <a:stretch/>
        </p:blipFill>
        <p:spPr>
          <a:xfrm rot="5400000">
            <a:off x="2446288" y="-796435"/>
            <a:ext cx="4251402" cy="603797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FAQ and Contact Us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12642" l="10752" r="5439" t="51410"/>
          <a:stretch/>
        </p:blipFill>
        <p:spPr>
          <a:xfrm rot="5400000">
            <a:off x="2101199" y="1103446"/>
            <a:ext cx="4941598" cy="2936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60675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Questions?</a:t>
            </a:r>
            <a:endParaRPr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