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T Sans Narrow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48af363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48af363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Picture: https://pediatrichairsolutions.com/wp-content/uploads/2015/10/CollegeStudent-1.jpg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48af363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48af363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48af363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48af363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Picture: http://www.inforum.com/sites/default/files/styles/16x9_620/public/field/image/082914-B-FF-OnMyDesk.jpg?itok=dZ1XQxvp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48af363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48af363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JMU Parking App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by Chandler Lopez, Anaseli Marcos-Martinez, and Alan Pak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l="11306" t="11724" r="10987" b="4586"/>
          <a:stretch/>
        </p:blipFill>
        <p:spPr>
          <a:xfrm>
            <a:off x="904200" y="0"/>
            <a:ext cx="733561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5097" t="9439" r="5624" b="2918"/>
          <a:stretch/>
        </p:blipFill>
        <p:spPr>
          <a:xfrm>
            <a:off x="953250" y="0"/>
            <a:ext cx="7237499" cy="50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11229" t="12185" r="11430" b="3190"/>
          <a:stretch/>
        </p:blipFill>
        <p:spPr>
          <a:xfrm>
            <a:off x="918100" y="0"/>
            <a:ext cx="7307800" cy="503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800" y="1152425"/>
            <a:ext cx="6940376" cy="31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</Words>
  <Application>Microsoft Office PowerPoint</Application>
  <PresentationFormat>On-screen Show (16:9)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PT Sans Narrow</vt:lpstr>
      <vt:lpstr>Open Sans</vt:lpstr>
      <vt:lpstr>Tropic</vt:lpstr>
      <vt:lpstr>JMU Parking App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JMU Parking App</dc:title>
  <cp:lastModifiedBy>Chandler Lopez</cp:lastModifiedBy>
  <cp:revision>2</cp:revision>
  <dcterms:modified xsi:type="dcterms:W3CDTF">2018-09-19T13:04:33Z</dcterms:modified>
</cp:coreProperties>
</file>