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20e757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20e757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20e757c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20e757c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4c70ae9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4c70ae9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862062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862062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 Parking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Presentation by Chandler Lopez, Anaseli Marcos-Martinez, and Alan Pak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2500" y="781950"/>
            <a:ext cx="8379000" cy="3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arages</a:t>
            </a:r>
            <a:r>
              <a:rPr lang="en"/>
              <a:t>: </a:t>
            </a:r>
            <a:r>
              <a:rPr b="1" lang="en"/>
              <a:t>GarageID, </a:t>
            </a:r>
            <a:r>
              <a:rPr lang="en"/>
              <a:t>garage_name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floors: </a:t>
            </a:r>
            <a:r>
              <a:rPr b="1" lang="en"/>
              <a:t>FloorID,</a:t>
            </a:r>
            <a:r>
              <a:rPr lang="en"/>
              <a:t> </a:t>
            </a:r>
            <a:r>
              <a:rPr i="1" lang="en"/>
              <a:t>GarageID, </a:t>
            </a:r>
            <a:r>
              <a:rPr lang="en"/>
              <a:t>is_faculty, floor_name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parkingspaces: </a:t>
            </a:r>
            <a:r>
              <a:rPr b="1" lang="en"/>
              <a:t>ParkingSpaceID</a:t>
            </a:r>
            <a:r>
              <a:rPr lang="en"/>
              <a:t>, </a:t>
            </a:r>
            <a:r>
              <a:rPr i="1" lang="en"/>
              <a:t>f</a:t>
            </a:r>
            <a:r>
              <a:rPr i="1" lang="en"/>
              <a:t>loor_id, </a:t>
            </a:r>
            <a:r>
              <a:rPr lang="en"/>
              <a:t>is_available</a:t>
            </a:r>
            <a:r>
              <a:rPr lang="en"/>
              <a:t>, is_handicap</a:t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226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Values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88" y="1833563"/>
            <a:ext cx="606742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240400" y="4564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Relationship Tables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27000" y="1953750"/>
            <a:ext cx="845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      N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220125" y="1953750"/>
            <a:ext cx="845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      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572600" y="250025"/>
            <a:ext cx="5998800" cy="10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 </a:t>
            </a:r>
            <a:r>
              <a:rPr lang="en" u="sng"/>
              <a:t>garage</a:t>
            </a:r>
            <a:r>
              <a:rPr lang="en"/>
              <a:t> can have </a:t>
            </a:r>
            <a:r>
              <a:rPr i="1" lang="en"/>
              <a:t>many</a:t>
            </a:r>
            <a:r>
              <a:rPr lang="en"/>
              <a:t> </a:t>
            </a:r>
            <a:r>
              <a:rPr lang="en" u="sng"/>
              <a:t>floors</a:t>
            </a:r>
            <a:endParaRPr u="sng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 </a:t>
            </a:r>
            <a:r>
              <a:rPr lang="en" u="sng"/>
              <a:t>floor</a:t>
            </a:r>
            <a:r>
              <a:rPr lang="en"/>
              <a:t> belongs to a </a:t>
            </a:r>
            <a:r>
              <a:rPr i="1" lang="en"/>
              <a:t>single </a:t>
            </a:r>
            <a:r>
              <a:rPr lang="en" u="sng"/>
              <a:t>garage</a:t>
            </a:r>
            <a:r>
              <a:rPr lang="en"/>
              <a:t> 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572600" y="3545700"/>
            <a:ext cx="5998800" cy="10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One-many-relationship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600" y="1871650"/>
            <a:ext cx="36766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162850" y="1953750"/>
            <a:ext cx="845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      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5975" y="1833550"/>
            <a:ext cx="352435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572600" y="250025"/>
            <a:ext cx="5998800" cy="10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 </a:t>
            </a:r>
            <a:r>
              <a:rPr lang="en" u="sng"/>
              <a:t>floor</a:t>
            </a:r>
            <a:r>
              <a:rPr lang="en"/>
              <a:t> can have </a:t>
            </a:r>
            <a:r>
              <a:rPr i="1" lang="en"/>
              <a:t>many</a:t>
            </a:r>
            <a:r>
              <a:rPr lang="en"/>
              <a:t> </a:t>
            </a:r>
            <a:r>
              <a:rPr lang="en" u="sng"/>
              <a:t>parking spots</a:t>
            </a:r>
            <a:endParaRPr u="sng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 </a:t>
            </a:r>
            <a:r>
              <a:rPr lang="en" u="sng"/>
              <a:t>parking spot</a:t>
            </a:r>
            <a:r>
              <a:rPr lang="en"/>
              <a:t> belongs to a </a:t>
            </a:r>
            <a:r>
              <a:rPr i="1" lang="en"/>
              <a:t>single </a:t>
            </a:r>
            <a:r>
              <a:rPr lang="en" u="sng"/>
              <a:t>floor</a:t>
            </a:r>
            <a:r>
              <a:rPr lang="en"/>
              <a:t> 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1572600" y="3545700"/>
            <a:ext cx="5998800" cy="10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One-many-relationship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4258100" y="2036000"/>
            <a:ext cx="1000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         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