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Ismet Selimovski</a:t>
            </a:r>
            <a:endParaRPr lang="mk-MK" dirty="0"/>
          </a:p>
        </p:txBody>
      </p:sp>
      <p:sp>
        <p:nvSpPr>
          <p:cNvPr id="3" name="Subtitle 2"/>
          <p:cNvSpPr>
            <a:spLocks noGrp="1"/>
          </p:cNvSpPr>
          <p:nvPr>
            <p:ph type="subTitle" idx="1"/>
          </p:nvPr>
        </p:nvSpPr>
        <p:spPr/>
        <p:txBody>
          <a:bodyPr/>
          <a:lstStyle/>
          <a:p>
            <a:r>
              <a:rPr lang="en-US" dirty="0" smtClean="0"/>
              <a:t>DATA SCIENCE – FINAL PROJECT</a:t>
            </a:r>
            <a:endParaRPr lang="mk-MK" dirty="0"/>
          </a:p>
        </p:txBody>
      </p:sp>
    </p:spTree>
    <p:extLst>
      <p:ext uri="{BB962C8B-B14F-4D97-AF65-F5344CB8AC3E}">
        <p14:creationId xmlns:p14="http://schemas.microsoft.com/office/powerpoint/2010/main" val="335455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26811"/>
          </a:xfrm>
        </p:spPr>
        <p:txBody>
          <a:bodyPr>
            <a:normAutofit fontScale="85000" lnSpcReduction="10000"/>
          </a:bodyPr>
          <a:lstStyle/>
          <a:p>
            <a:pPr marL="0" indent="0">
              <a:buNone/>
            </a:pPr>
            <a:r>
              <a:rPr lang="en-US" sz="2400" b="1" dirty="0"/>
              <a:t>Introduction/Business </a:t>
            </a:r>
            <a:r>
              <a:rPr lang="en-US" sz="2400" b="1" dirty="0" smtClean="0"/>
              <a:t>Problem</a:t>
            </a:r>
          </a:p>
          <a:p>
            <a:pPr marL="0" indent="0">
              <a:buNone/>
            </a:pPr>
            <a:endParaRPr lang="en-US" b="1" dirty="0"/>
          </a:p>
          <a:p>
            <a:r>
              <a:rPr lang="en-US" dirty="0"/>
              <a:t>1.1 Scenario and Background</a:t>
            </a:r>
          </a:p>
          <a:p>
            <a:pPr marL="0" indent="0">
              <a:buNone/>
            </a:pPr>
            <a:r>
              <a:rPr lang="en-US" dirty="0"/>
              <a:t>I currently live and work in Skopje, the capital of Northern Macedonia. In the environment where I live I have all the necessary elements for a quality life. What was interesting to me was to compare the prices of renting a place to live in downtown Manhattan, where I would enjoy the benefits that I currently enjoy in Skopje.</a:t>
            </a:r>
          </a:p>
          <a:p>
            <a:endParaRPr lang="en-US" dirty="0"/>
          </a:p>
          <a:p>
            <a:r>
              <a:rPr lang="en-US" dirty="0"/>
              <a:t>1.2 Problem to be resolved:</a:t>
            </a:r>
          </a:p>
          <a:p>
            <a:pPr marL="0" indent="0">
              <a:buNone/>
            </a:pPr>
            <a:r>
              <a:rPr lang="en-US" dirty="0"/>
              <a:t>The goal is to find an apartment in Manhattan that will have similar features and benefits to the one I am staying in Skopje.</a:t>
            </a:r>
          </a:p>
          <a:p>
            <a:endParaRPr lang="en-US" dirty="0"/>
          </a:p>
          <a:p>
            <a:pPr marL="0" indent="0">
              <a:buNone/>
            </a:pPr>
            <a:r>
              <a:rPr lang="en-US" dirty="0"/>
              <a:t>Criteria:</a:t>
            </a:r>
          </a:p>
          <a:p>
            <a:pPr marL="0" indent="0">
              <a:buNone/>
            </a:pPr>
            <a:r>
              <a:rPr lang="en-US" dirty="0" smtClean="0"/>
              <a:t>		- </a:t>
            </a:r>
            <a:r>
              <a:rPr lang="en-US" dirty="0"/>
              <a:t>Apartment with min 2 bedroom with monthly rent &lt; $5000 per month</a:t>
            </a:r>
          </a:p>
          <a:p>
            <a:pPr marL="0" indent="0">
              <a:buNone/>
            </a:pPr>
            <a:r>
              <a:rPr lang="en-US" dirty="0" smtClean="0"/>
              <a:t>		- </a:t>
            </a:r>
            <a:r>
              <a:rPr lang="en-US" dirty="0"/>
              <a:t>Area with </a:t>
            </a:r>
            <a:r>
              <a:rPr lang="en-US" dirty="0" err="1"/>
              <a:t>ammenities</a:t>
            </a:r>
            <a:r>
              <a:rPr lang="en-US" dirty="0"/>
              <a:t> and venues </a:t>
            </a:r>
            <a:endParaRPr lang="mk-MK" dirty="0"/>
          </a:p>
        </p:txBody>
      </p:sp>
    </p:spTree>
    <p:extLst>
      <p:ext uri="{BB962C8B-B14F-4D97-AF65-F5344CB8AC3E}">
        <p14:creationId xmlns:p14="http://schemas.microsoft.com/office/powerpoint/2010/main" val="209656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26811"/>
          </a:xfrm>
        </p:spPr>
        <p:txBody>
          <a:bodyPr>
            <a:normAutofit/>
          </a:bodyPr>
          <a:lstStyle/>
          <a:p>
            <a:r>
              <a:rPr lang="en-US" dirty="0" smtClean="0"/>
              <a:t>1.3 </a:t>
            </a:r>
            <a:r>
              <a:rPr lang="en-US" dirty="0"/>
              <a:t>Interested </a:t>
            </a:r>
            <a:r>
              <a:rPr lang="en-US" dirty="0" smtClean="0"/>
              <a:t>Audience</a:t>
            </a:r>
          </a:p>
          <a:p>
            <a:pPr marL="0" indent="0">
              <a:buNone/>
            </a:pPr>
            <a:r>
              <a:rPr lang="en-US" dirty="0" smtClean="0"/>
              <a:t>The </a:t>
            </a:r>
            <a:r>
              <a:rPr lang="en-US" dirty="0"/>
              <a:t>target group of this project would be all those who live in one of the capitals in countries across Europe and who would like to move and live in Manhattan</a:t>
            </a:r>
            <a:r>
              <a:rPr lang="en-US" dirty="0" smtClean="0"/>
              <a:t>.</a:t>
            </a:r>
          </a:p>
          <a:p>
            <a:pPr marL="0" indent="0">
              <a:buNone/>
            </a:pPr>
            <a:endParaRPr lang="en-US" b="1" dirty="0" smtClean="0"/>
          </a:p>
          <a:p>
            <a:pPr marL="0" indent="0">
              <a:buNone/>
            </a:pPr>
            <a:r>
              <a:rPr lang="en-US" b="1" dirty="0" smtClean="0"/>
              <a:t>DATA SECTION</a:t>
            </a:r>
          </a:p>
          <a:p>
            <a:pPr marL="0" indent="0">
              <a:buNone/>
            </a:pPr>
            <a:r>
              <a:rPr lang="en-US" dirty="0"/>
              <a:t>In order to be able to make an appropriate conclusion regarding our challenge, we need appropriate data that will serve as a basis for further analysis. We specifically need a list of apartments near Manhattan with data on the number of rooms, beds, location, address, etc. The list of required data has already been worked on in the previous laboratory exercises within the course and as such has been used here as well.</a:t>
            </a:r>
            <a:endParaRPr lang="mk-MK" dirty="0"/>
          </a:p>
        </p:txBody>
      </p:sp>
    </p:spTree>
    <p:extLst>
      <p:ext uri="{BB962C8B-B14F-4D97-AF65-F5344CB8AC3E}">
        <p14:creationId xmlns:p14="http://schemas.microsoft.com/office/powerpoint/2010/main" val="263495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26811"/>
          </a:xfrm>
        </p:spPr>
        <p:txBody>
          <a:bodyPr>
            <a:normAutofit/>
          </a:bodyPr>
          <a:lstStyle/>
          <a:p>
            <a:pPr marL="0" indent="0" fontAlgn="base">
              <a:buNone/>
            </a:pPr>
            <a:r>
              <a:rPr lang="en-US" b="1" dirty="0"/>
              <a:t>Methodology </a:t>
            </a:r>
            <a:r>
              <a:rPr lang="en-US" b="1" dirty="0" smtClean="0"/>
              <a:t>section</a:t>
            </a:r>
          </a:p>
          <a:p>
            <a:pPr marL="0" indent="0" fontAlgn="base">
              <a:buNone/>
            </a:pPr>
            <a:r>
              <a:rPr lang="en-US" dirty="0"/>
              <a:t>The </a:t>
            </a:r>
            <a:r>
              <a:rPr lang="en-US" dirty="0"/>
              <a:t>strategy is based on using the data above to obtain at least a few candidate rental apartments in Manhattan. By using visual approach and maps we will be able to more easily represent these locations and make an appropriate selection</a:t>
            </a:r>
          </a:p>
          <a:p>
            <a:pPr marL="0" indent="0" fontAlgn="base">
              <a:buNone/>
            </a:pPr>
            <a:endParaRPr lang="en-US" dirty="0"/>
          </a:p>
          <a:p>
            <a:pPr marL="0" indent="0" fontAlgn="base">
              <a:buNone/>
            </a:pPr>
            <a:r>
              <a:rPr lang="en-US" dirty="0" smtClean="0"/>
              <a:t>By </a:t>
            </a:r>
            <a:r>
              <a:rPr lang="en-US" dirty="0"/>
              <a:t>processing the data we will be able to answer the main questions that interest us:</a:t>
            </a:r>
          </a:p>
          <a:p>
            <a:pPr fontAlgn="base">
              <a:buFont typeface="Courier New" panose="02070309020205020404" pitchFamily="49" charset="0"/>
              <a:buChar char="o"/>
            </a:pPr>
            <a:r>
              <a:rPr lang="en-US" dirty="0" smtClean="0"/>
              <a:t>cost </a:t>
            </a:r>
            <a:r>
              <a:rPr lang="en-US" dirty="0"/>
              <a:t>of available rental </a:t>
            </a:r>
            <a:r>
              <a:rPr lang="en-US" dirty="0" smtClean="0"/>
              <a:t>places</a:t>
            </a:r>
          </a:p>
          <a:p>
            <a:pPr fontAlgn="base">
              <a:buFont typeface="Courier New" panose="02070309020205020404" pitchFamily="49" charset="0"/>
              <a:buChar char="o"/>
            </a:pPr>
            <a:r>
              <a:rPr lang="en-US" dirty="0" smtClean="0"/>
              <a:t>venues </a:t>
            </a:r>
            <a:r>
              <a:rPr lang="en-US" dirty="0"/>
              <a:t>of the two best places to </a:t>
            </a:r>
            <a:r>
              <a:rPr lang="en-US" dirty="0" smtClean="0"/>
              <a:t>live</a:t>
            </a:r>
          </a:p>
          <a:p>
            <a:pPr fontAlgn="base">
              <a:buFont typeface="Courier New" panose="02070309020205020404" pitchFamily="49" charset="0"/>
              <a:buChar char="o"/>
            </a:pPr>
            <a:r>
              <a:rPr lang="en-US" dirty="0" smtClean="0"/>
              <a:t>other </a:t>
            </a:r>
            <a:r>
              <a:rPr lang="en-US" dirty="0"/>
              <a:t>interesting statistical data</a:t>
            </a:r>
          </a:p>
        </p:txBody>
      </p:sp>
    </p:spTree>
    <p:extLst>
      <p:ext uri="{BB962C8B-B14F-4D97-AF65-F5344CB8AC3E}">
        <p14:creationId xmlns:p14="http://schemas.microsoft.com/office/powerpoint/2010/main" val="285339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251650" y="1505205"/>
            <a:ext cx="5676900" cy="3514725"/>
          </a:xfrm>
          <a:prstGeom prst="rect">
            <a:avLst/>
          </a:prstGeom>
        </p:spPr>
      </p:pic>
    </p:spTree>
    <p:extLst>
      <p:ext uri="{BB962C8B-B14F-4D97-AF65-F5344CB8AC3E}">
        <p14:creationId xmlns:p14="http://schemas.microsoft.com/office/powerpoint/2010/main" val="95520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57575" y="1724025"/>
            <a:ext cx="5276850" cy="3409950"/>
          </a:xfrm>
          <a:prstGeom prst="rect">
            <a:avLst/>
          </a:prstGeom>
        </p:spPr>
      </p:pic>
    </p:spTree>
    <p:extLst>
      <p:ext uri="{BB962C8B-B14F-4D97-AF65-F5344CB8AC3E}">
        <p14:creationId xmlns:p14="http://schemas.microsoft.com/office/powerpoint/2010/main" val="200101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8512" y="1785937"/>
            <a:ext cx="5514975" cy="3286125"/>
          </a:xfrm>
          <a:prstGeom prst="rect">
            <a:avLst/>
          </a:prstGeom>
        </p:spPr>
      </p:pic>
    </p:spTree>
    <p:extLst>
      <p:ext uri="{BB962C8B-B14F-4D97-AF65-F5344CB8AC3E}">
        <p14:creationId xmlns:p14="http://schemas.microsoft.com/office/powerpoint/2010/main" val="42136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26811"/>
          </a:xfrm>
        </p:spPr>
        <p:txBody>
          <a:bodyPr>
            <a:normAutofit/>
          </a:bodyPr>
          <a:lstStyle/>
          <a:p>
            <a:pPr marL="0" indent="0" fontAlgn="base">
              <a:buNone/>
            </a:pPr>
            <a:r>
              <a:rPr lang="en-US" b="1" dirty="0"/>
              <a:t>Conclusion</a:t>
            </a:r>
          </a:p>
          <a:p>
            <a:pPr marL="0" indent="0" fontAlgn="base">
              <a:buNone/>
            </a:pPr>
            <a:r>
              <a:rPr lang="en-US" dirty="0"/>
              <a:t>From the analysis we can conclude that there are suitable apartments that meet the conditions we set ourselves at the beginning</a:t>
            </a:r>
            <a:r>
              <a:rPr lang="en-US" dirty="0" smtClean="0"/>
              <a:t>.</a:t>
            </a:r>
          </a:p>
          <a:p>
            <a:pPr marL="0" indent="0" fontAlgn="base">
              <a:buNone/>
            </a:pPr>
            <a:r>
              <a:rPr lang="en-US" dirty="0"/>
              <a:t>In the end I would like to say only words of praise for the creators of the course because they allowed me to learn many new things in this domain which is still very new and unknown.</a:t>
            </a:r>
            <a:endParaRPr lang="en-US" dirty="0"/>
          </a:p>
        </p:txBody>
      </p:sp>
    </p:spTree>
    <p:extLst>
      <p:ext uri="{BB962C8B-B14F-4D97-AF65-F5344CB8AC3E}">
        <p14:creationId xmlns:p14="http://schemas.microsoft.com/office/powerpoint/2010/main" val="22225121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TotalTime>
  <Words>367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Slice</vt:lpstr>
      <vt:lpstr>Ismet Selimovski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Ismet Selimovski</dc:creator>
  <cp:lastModifiedBy>Ismet Selimovski</cp:lastModifiedBy>
  <cp:revision>7</cp:revision>
  <dcterms:created xsi:type="dcterms:W3CDTF">2020-08-16T10:51:19Z</dcterms:created>
  <dcterms:modified xsi:type="dcterms:W3CDTF">2020-08-16T11:09:23Z</dcterms:modified>
</cp:coreProperties>
</file>