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9144000" cy="6858000"/>
  <p:embeddedFontLst>
    <p:embeddedFont>
      <p:font typeface="Noto Sans Symbol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otoSansSymbols-bold.fntdata"/><Relationship Id="rId30" Type="http://schemas.openxmlformats.org/officeDocument/2006/relationships/font" Target="fonts/NotoSansSymbols-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spTree>
      <p:nvGrpSpPr>
        <p:cNvPr id="11" name="Shape 11"/>
        <p:cNvGrpSpPr/>
        <p:nvPr/>
      </p:nvGrpSpPr>
      <p:grpSpPr>
        <a:xfrm>
          <a:off x="0" y="0"/>
          <a:ext cx="0" cy="0"/>
          <a:chOff x="0" y="0"/>
          <a:chExt cx="0" cy="0"/>
        </a:xfrm>
      </p:grpSpPr>
      <p:sp>
        <p:nvSpPr>
          <p:cNvPr id="12" name="Google Shape;12;p2"/>
          <p:cNvSpPr/>
          <p:nvPr/>
        </p:nvSpPr>
        <p:spPr>
          <a:xfrm>
            <a:off x="287337" y="765175"/>
            <a:ext cx="2133600" cy="2155825"/>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2"/>
          <p:cNvSpPr/>
          <p:nvPr/>
        </p:nvSpPr>
        <p:spPr>
          <a:xfrm>
            <a:off x="2719387" y="1190625"/>
            <a:ext cx="4391000" cy="53165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2"/>
          <p:cNvSpPr txBox="1"/>
          <p:nvPr>
            <p:ph type="title"/>
          </p:nvPr>
        </p:nvSpPr>
        <p:spPr>
          <a:xfrm>
            <a:off x="1317922" y="274802"/>
            <a:ext cx="6508155" cy="4521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2800">
                <a:solidFill>
                  <a:srgbClr val="0099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lvl1pPr indent="0" lvl="0" marL="25400" marR="0" algn="l">
              <a:lnSpc>
                <a:spcPct val="117499"/>
              </a:lnSpc>
              <a:spcBef>
                <a:spcPts val="0"/>
              </a:spcBef>
              <a:buNone/>
              <a:defRPr b="0" i="0" sz="1400" u="none" cap="none" strike="noStrike">
                <a:solidFill>
                  <a:schemeClr val="dk1"/>
                </a:solidFill>
                <a:latin typeface="Arial"/>
                <a:ea typeface="Arial"/>
                <a:cs typeface="Arial"/>
                <a:sym typeface="Arial"/>
              </a:defRPr>
            </a:lvl1pPr>
            <a:lvl2pPr indent="0" lvl="1" marL="25400" marR="0" algn="l">
              <a:lnSpc>
                <a:spcPct val="117499"/>
              </a:lnSpc>
              <a:spcBef>
                <a:spcPts val="0"/>
              </a:spcBef>
              <a:buNone/>
              <a:defRPr b="0" i="0" sz="1400" u="none" cap="none" strike="noStrike">
                <a:solidFill>
                  <a:schemeClr val="dk1"/>
                </a:solidFill>
                <a:latin typeface="Arial"/>
                <a:ea typeface="Arial"/>
                <a:cs typeface="Arial"/>
                <a:sym typeface="Arial"/>
              </a:defRPr>
            </a:lvl2pPr>
            <a:lvl3pPr indent="0" lvl="2" marL="25400" marR="0" algn="l">
              <a:lnSpc>
                <a:spcPct val="117499"/>
              </a:lnSpc>
              <a:spcBef>
                <a:spcPts val="0"/>
              </a:spcBef>
              <a:buNone/>
              <a:defRPr b="0" i="0" sz="1400" u="none" cap="none" strike="noStrike">
                <a:solidFill>
                  <a:schemeClr val="dk1"/>
                </a:solidFill>
                <a:latin typeface="Arial"/>
                <a:ea typeface="Arial"/>
                <a:cs typeface="Arial"/>
                <a:sym typeface="Arial"/>
              </a:defRPr>
            </a:lvl3pPr>
            <a:lvl4pPr indent="0" lvl="3" marL="25400" marR="0" algn="l">
              <a:lnSpc>
                <a:spcPct val="117499"/>
              </a:lnSpc>
              <a:spcBef>
                <a:spcPts val="0"/>
              </a:spcBef>
              <a:buNone/>
              <a:defRPr b="0" i="0" sz="1400" u="none" cap="none" strike="noStrike">
                <a:solidFill>
                  <a:schemeClr val="dk1"/>
                </a:solidFill>
                <a:latin typeface="Arial"/>
                <a:ea typeface="Arial"/>
                <a:cs typeface="Arial"/>
                <a:sym typeface="Arial"/>
              </a:defRPr>
            </a:lvl4pPr>
            <a:lvl5pPr indent="0" lvl="4" marL="25400" marR="0" algn="l">
              <a:lnSpc>
                <a:spcPct val="117499"/>
              </a:lnSpc>
              <a:spcBef>
                <a:spcPts val="0"/>
              </a:spcBef>
              <a:buNone/>
              <a:defRPr b="0" i="0" sz="1400" u="none" cap="none" strike="noStrike">
                <a:solidFill>
                  <a:schemeClr val="dk1"/>
                </a:solidFill>
                <a:latin typeface="Arial"/>
                <a:ea typeface="Arial"/>
                <a:cs typeface="Arial"/>
                <a:sym typeface="Arial"/>
              </a:defRPr>
            </a:lvl5pPr>
            <a:lvl6pPr indent="0" lvl="5" marL="25400" marR="0" algn="l">
              <a:lnSpc>
                <a:spcPct val="117499"/>
              </a:lnSpc>
              <a:spcBef>
                <a:spcPts val="0"/>
              </a:spcBef>
              <a:buNone/>
              <a:defRPr b="0" i="0" sz="1400" u="none" cap="none" strike="noStrike">
                <a:solidFill>
                  <a:schemeClr val="dk1"/>
                </a:solidFill>
                <a:latin typeface="Arial"/>
                <a:ea typeface="Arial"/>
                <a:cs typeface="Arial"/>
                <a:sym typeface="Arial"/>
              </a:defRPr>
            </a:lvl6pPr>
            <a:lvl7pPr indent="0" lvl="6" marL="25400" marR="0" algn="l">
              <a:lnSpc>
                <a:spcPct val="117499"/>
              </a:lnSpc>
              <a:spcBef>
                <a:spcPts val="0"/>
              </a:spcBef>
              <a:buNone/>
              <a:defRPr b="0" i="0" sz="1400" u="none" cap="none" strike="noStrike">
                <a:solidFill>
                  <a:schemeClr val="dk1"/>
                </a:solidFill>
                <a:latin typeface="Arial"/>
                <a:ea typeface="Arial"/>
                <a:cs typeface="Arial"/>
                <a:sym typeface="Arial"/>
              </a:defRPr>
            </a:lvl7pPr>
            <a:lvl8pPr indent="0" lvl="7" marL="25400" marR="0" algn="l">
              <a:lnSpc>
                <a:spcPct val="117499"/>
              </a:lnSpc>
              <a:spcBef>
                <a:spcPts val="0"/>
              </a:spcBef>
              <a:buNone/>
              <a:defRPr b="0" i="0" sz="1400" u="none" cap="none" strike="noStrike">
                <a:solidFill>
                  <a:schemeClr val="dk1"/>
                </a:solidFill>
                <a:latin typeface="Arial"/>
                <a:ea typeface="Arial"/>
                <a:cs typeface="Arial"/>
                <a:sym typeface="Arial"/>
              </a:defRPr>
            </a:lvl8pPr>
            <a:lvl9pPr indent="0" lvl="8" marL="25400" marR="0" algn="l">
              <a:lnSpc>
                <a:spcPct val="117499"/>
              </a:lnSpc>
              <a:spcBef>
                <a:spcPts val="0"/>
              </a:spcBef>
              <a:buNone/>
              <a:defRPr b="0" i="0" sz="1400" u="none" cap="none" strike="noStrike">
                <a:solidFill>
                  <a:schemeClr val="dk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18" name="Shape 18"/>
        <p:cNvGrpSpPr/>
        <p:nvPr/>
      </p:nvGrpSpPr>
      <p:grpSpPr>
        <a:xfrm>
          <a:off x="0" y="0"/>
          <a:ext cx="0" cy="0"/>
          <a:chOff x="0" y="0"/>
          <a:chExt cx="0" cy="0"/>
        </a:xfrm>
      </p:grpSpPr>
      <p:sp>
        <p:nvSpPr>
          <p:cNvPr id="19" name="Google Shape;19;p3"/>
          <p:cNvSpPr txBox="1"/>
          <p:nvPr>
            <p:ph type="title"/>
          </p:nvPr>
        </p:nvSpPr>
        <p:spPr>
          <a:xfrm>
            <a:off x="1317922" y="274802"/>
            <a:ext cx="6508155" cy="4521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2800">
                <a:solidFill>
                  <a:srgbClr val="0099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437515" y="2818765"/>
            <a:ext cx="8375015" cy="3566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sz="240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3"/>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lvl1pPr indent="0" lvl="0" marL="25400" marR="0" algn="l">
              <a:lnSpc>
                <a:spcPct val="117499"/>
              </a:lnSpc>
              <a:spcBef>
                <a:spcPts val="0"/>
              </a:spcBef>
              <a:buNone/>
              <a:defRPr b="0" i="0" sz="1400">
                <a:solidFill>
                  <a:schemeClr val="dk1"/>
                </a:solidFill>
                <a:latin typeface="Arial"/>
                <a:ea typeface="Arial"/>
                <a:cs typeface="Arial"/>
                <a:sym typeface="Arial"/>
              </a:defRPr>
            </a:lvl1pPr>
            <a:lvl2pPr indent="0" lvl="1" marL="25400" marR="0" algn="l">
              <a:lnSpc>
                <a:spcPct val="117499"/>
              </a:lnSpc>
              <a:spcBef>
                <a:spcPts val="0"/>
              </a:spcBef>
              <a:buNone/>
              <a:defRPr b="0" i="0" sz="1400">
                <a:solidFill>
                  <a:schemeClr val="dk1"/>
                </a:solidFill>
                <a:latin typeface="Arial"/>
                <a:ea typeface="Arial"/>
                <a:cs typeface="Arial"/>
                <a:sym typeface="Arial"/>
              </a:defRPr>
            </a:lvl2pPr>
            <a:lvl3pPr indent="0" lvl="2" marL="25400" marR="0" algn="l">
              <a:lnSpc>
                <a:spcPct val="117499"/>
              </a:lnSpc>
              <a:spcBef>
                <a:spcPts val="0"/>
              </a:spcBef>
              <a:buNone/>
              <a:defRPr b="0" i="0" sz="1400">
                <a:solidFill>
                  <a:schemeClr val="dk1"/>
                </a:solidFill>
                <a:latin typeface="Arial"/>
                <a:ea typeface="Arial"/>
                <a:cs typeface="Arial"/>
                <a:sym typeface="Arial"/>
              </a:defRPr>
            </a:lvl3pPr>
            <a:lvl4pPr indent="0" lvl="3" marL="25400" marR="0" algn="l">
              <a:lnSpc>
                <a:spcPct val="117499"/>
              </a:lnSpc>
              <a:spcBef>
                <a:spcPts val="0"/>
              </a:spcBef>
              <a:buNone/>
              <a:defRPr b="0" i="0" sz="1400">
                <a:solidFill>
                  <a:schemeClr val="dk1"/>
                </a:solidFill>
                <a:latin typeface="Arial"/>
                <a:ea typeface="Arial"/>
                <a:cs typeface="Arial"/>
                <a:sym typeface="Arial"/>
              </a:defRPr>
            </a:lvl4pPr>
            <a:lvl5pPr indent="0" lvl="4" marL="25400" marR="0" algn="l">
              <a:lnSpc>
                <a:spcPct val="117499"/>
              </a:lnSpc>
              <a:spcBef>
                <a:spcPts val="0"/>
              </a:spcBef>
              <a:buNone/>
              <a:defRPr b="0" i="0" sz="1400">
                <a:solidFill>
                  <a:schemeClr val="dk1"/>
                </a:solidFill>
                <a:latin typeface="Arial"/>
                <a:ea typeface="Arial"/>
                <a:cs typeface="Arial"/>
                <a:sym typeface="Arial"/>
              </a:defRPr>
            </a:lvl5pPr>
            <a:lvl6pPr indent="0" lvl="5" marL="25400" marR="0" algn="l">
              <a:lnSpc>
                <a:spcPct val="117499"/>
              </a:lnSpc>
              <a:spcBef>
                <a:spcPts val="0"/>
              </a:spcBef>
              <a:buNone/>
              <a:defRPr b="0" i="0" sz="1400">
                <a:solidFill>
                  <a:schemeClr val="dk1"/>
                </a:solidFill>
                <a:latin typeface="Arial"/>
                <a:ea typeface="Arial"/>
                <a:cs typeface="Arial"/>
                <a:sym typeface="Arial"/>
              </a:defRPr>
            </a:lvl6pPr>
            <a:lvl7pPr indent="0" lvl="6" marL="25400" marR="0" algn="l">
              <a:lnSpc>
                <a:spcPct val="117499"/>
              </a:lnSpc>
              <a:spcBef>
                <a:spcPts val="0"/>
              </a:spcBef>
              <a:buNone/>
              <a:defRPr b="0" i="0" sz="1400">
                <a:solidFill>
                  <a:schemeClr val="dk1"/>
                </a:solidFill>
                <a:latin typeface="Arial"/>
                <a:ea typeface="Arial"/>
                <a:cs typeface="Arial"/>
                <a:sym typeface="Arial"/>
              </a:defRPr>
            </a:lvl7pPr>
            <a:lvl8pPr indent="0" lvl="7" marL="25400" marR="0" algn="l">
              <a:lnSpc>
                <a:spcPct val="117499"/>
              </a:lnSpc>
              <a:spcBef>
                <a:spcPts val="0"/>
              </a:spcBef>
              <a:buNone/>
              <a:defRPr b="0" i="0" sz="1400">
                <a:solidFill>
                  <a:schemeClr val="dk1"/>
                </a:solidFill>
                <a:latin typeface="Arial"/>
                <a:ea typeface="Arial"/>
                <a:cs typeface="Arial"/>
                <a:sym typeface="Arial"/>
              </a:defRPr>
            </a:lvl8pPr>
            <a:lvl9pPr indent="0" lvl="8" marL="25400" marR="0" algn="l">
              <a:lnSpc>
                <a:spcPct val="117499"/>
              </a:lnSpc>
              <a:spcBef>
                <a:spcPts val="0"/>
              </a:spcBef>
              <a:buNone/>
              <a:defRPr b="0" i="0" sz="1400">
                <a:solidFill>
                  <a:schemeClr val="dk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4" name="Shape 24"/>
        <p:cNvGrpSpPr/>
        <p:nvPr/>
      </p:nvGrpSpPr>
      <p:grpSpPr>
        <a:xfrm>
          <a:off x="0" y="0"/>
          <a:ext cx="0" cy="0"/>
          <a:chOff x="0" y="0"/>
          <a:chExt cx="0" cy="0"/>
        </a:xfrm>
      </p:grpSpPr>
      <p:sp>
        <p:nvSpPr>
          <p:cNvPr id="25" name="Google Shape;25;p4"/>
          <p:cNvSpPr/>
          <p:nvPr/>
        </p:nvSpPr>
        <p:spPr>
          <a:xfrm>
            <a:off x="2987675" y="1881187"/>
            <a:ext cx="5038209" cy="4598987"/>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4"/>
          <p:cNvSpPr/>
          <p:nvPr/>
        </p:nvSpPr>
        <p:spPr>
          <a:xfrm>
            <a:off x="971550" y="944562"/>
            <a:ext cx="3482975" cy="22844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 name="Google Shape;27;p4"/>
          <p:cNvSpPr/>
          <p:nvPr/>
        </p:nvSpPr>
        <p:spPr>
          <a:xfrm>
            <a:off x="5631230" y="5801902"/>
            <a:ext cx="2506345" cy="942340"/>
          </a:xfrm>
          <a:custGeom>
            <a:rect b="b" l="l" r="r" t="t"/>
            <a:pathLst>
              <a:path extrusionOk="0" h="942340" w="2506345">
                <a:moveTo>
                  <a:pt x="2414168" y="0"/>
                </a:moveTo>
                <a:lnTo>
                  <a:pt x="0" y="450635"/>
                </a:lnTo>
                <a:lnTo>
                  <a:pt x="91757" y="942208"/>
                </a:lnTo>
                <a:lnTo>
                  <a:pt x="2505925" y="491572"/>
                </a:lnTo>
                <a:lnTo>
                  <a:pt x="24141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4"/>
          <p:cNvSpPr/>
          <p:nvPr/>
        </p:nvSpPr>
        <p:spPr>
          <a:xfrm>
            <a:off x="6959816" y="5611985"/>
            <a:ext cx="1420495" cy="1168400"/>
          </a:xfrm>
          <a:custGeom>
            <a:rect b="b" l="l" r="r" t="t"/>
            <a:pathLst>
              <a:path extrusionOk="0" h="1168400" w="1420495">
                <a:moveTo>
                  <a:pt x="1129931" y="0"/>
                </a:moveTo>
                <a:lnTo>
                  <a:pt x="0" y="470456"/>
                </a:lnTo>
                <a:lnTo>
                  <a:pt x="290448" y="1168055"/>
                </a:lnTo>
                <a:lnTo>
                  <a:pt x="1420380" y="697599"/>
                </a:lnTo>
                <a:lnTo>
                  <a:pt x="112993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4"/>
          <p:cNvSpPr/>
          <p:nvPr/>
        </p:nvSpPr>
        <p:spPr>
          <a:xfrm>
            <a:off x="7307706" y="1411274"/>
            <a:ext cx="1082040" cy="903605"/>
          </a:xfrm>
          <a:custGeom>
            <a:rect b="b" l="l" r="r" t="t"/>
            <a:pathLst>
              <a:path extrusionOk="0" h="903605" w="1082040">
                <a:moveTo>
                  <a:pt x="177076" y="0"/>
                </a:moveTo>
                <a:lnTo>
                  <a:pt x="0" y="660907"/>
                </a:lnTo>
                <a:lnTo>
                  <a:pt x="904709" y="903312"/>
                </a:lnTo>
                <a:lnTo>
                  <a:pt x="1081786" y="242417"/>
                </a:lnTo>
                <a:lnTo>
                  <a:pt x="17707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4"/>
          <p:cNvSpPr txBox="1"/>
          <p:nvPr>
            <p:ph type="ctrTitle"/>
          </p:nvPr>
        </p:nvSpPr>
        <p:spPr>
          <a:xfrm>
            <a:off x="1648095" y="128752"/>
            <a:ext cx="5847808" cy="4521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lvl1pPr indent="0" lvl="0" marL="25400" marR="0" algn="l">
              <a:lnSpc>
                <a:spcPct val="117499"/>
              </a:lnSpc>
              <a:spcBef>
                <a:spcPts val="0"/>
              </a:spcBef>
              <a:buNone/>
              <a:defRPr b="0" i="0" sz="1400">
                <a:solidFill>
                  <a:schemeClr val="dk1"/>
                </a:solidFill>
                <a:latin typeface="Arial"/>
                <a:ea typeface="Arial"/>
                <a:cs typeface="Arial"/>
                <a:sym typeface="Arial"/>
              </a:defRPr>
            </a:lvl1pPr>
            <a:lvl2pPr indent="0" lvl="1" marL="25400" marR="0" algn="l">
              <a:lnSpc>
                <a:spcPct val="117499"/>
              </a:lnSpc>
              <a:spcBef>
                <a:spcPts val="0"/>
              </a:spcBef>
              <a:buNone/>
              <a:defRPr b="0" i="0" sz="1400">
                <a:solidFill>
                  <a:schemeClr val="dk1"/>
                </a:solidFill>
                <a:latin typeface="Arial"/>
                <a:ea typeface="Arial"/>
                <a:cs typeface="Arial"/>
                <a:sym typeface="Arial"/>
              </a:defRPr>
            </a:lvl2pPr>
            <a:lvl3pPr indent="0" lvl="2" marL="25400" marR="0" algn="l">
              <a:lnSpc>
                <a:spcPct val="117499"/>
              </a:lnSpc>
              <a:spcBef>
                <a:spcPts val="0"/>
              </a:spcBef>
              <a:buNone/>
              <a:defRPr b="0" i="0" sz="1400">
                <a:solidFill>
                  <a:schemeClr val="dk1"/>
                </a:solidFill>
                <a:latin typeface="Arial"/>
                <a:ea typeface="Arial"/>
                <a:cs typeface="Arial"/>
                <a:sym typeface="Arial"/>
              </a:defRPr>
            </a:lvl3pPr>
            <a:lvl4pPr indent="0" lvl="3" marL="25400" marR="0" algn="l">
              <a:lnSpc>
                <a:spcPct val="117499"/>
              </a:lnSpc>
              <a:spcBef>
                <a:spcPts val="0"/>
              </a:spcBef>
              <a:buNone/>
              <a:defRPr b="0" i="0" sz="1400">
                <a:solidFill>
                  <a:schemeClr val="dk1"/>
                </a:solidFill>
                <a:latin typeface="Arial"/>
                <a:ea typeface="Arial"/>
                <a:cs typeface="Arial"/>
                <a:sym typeface="Arial"/>
              </a:defRPr>
            </a:lvl4pPr>
            <a:lvl5pPr indent="0" lvl="4" marL="25400" marR="0" algn="l">
              <a:lnSpc>
                <a:spcPct val="117499"/>
              </a:lnSpc>
              <a:spcBef>
                <a:spcPts val="0"/>
              </a:spcBef>
              <a:buNone/>
              <a:defRPr b="0" i="0" sz="1400">
                <a:solidFill>
                  <a:schemeClr val="dk1"/>
                </a:solidFill>
                <a:latin typeface="Arial"/>
                <a:ea typeface="Arial"/>
                <a:cs typeface="Arial"/>
                <a:sym typeface="Arial"/>
              </a:defRPr>
            </a:lvl5pPr>
            <a:lvl6pPr indent="0" lvl="5" marL="25400" marR="0" algn="l">
              <a:lnSpc>
                <a:spcPct val="117499"/>
              </a:lnSpc>
              <a:spcBef>
                <a:spcPts val="0"/>
              </a:spcBef>
              <a:buNone/>
              <a:defRPr b="0" i="0" sz="1400">
                <a:solidFill>
                  <a:schemeClr val="dk1"/>
                </a:solidFill>
                <a:latin typeface="Arial"/>
                <a:ea typeface="Arial"/>
                <a:cs typeface="Arial"/>
                <a:sym typeface="Arial"/>
              </a:defRPr>
            </a:lvl6pPr>
            <a:lvl7pPr indent="0" lvl="6" marL="25400" marR="0" algn="l">
              <a:lnSpc>
                <a:spcPct val="117499"/>
              </a:lnSpc>
              <a:spcBef>
                <a:spcPts val="0"/>
              </a:spcBef>
              <a:buNone/>
              <a:defRPr b="0" i="0" sz="1400">
                <a:solidFill>
                  <a:schemeClr val="dk1"/>
                </a:solidFill>
                <a:latin typeface="Arial"/>
                <a:ea typeface="Arial"/>
                <a:cs typeface="Arial"/>
                <a:sym typeface="Arial"/>
              </a:defRPr>
            </a:lvl7pPr>
            <a:lvl8pPr indent="0" lvl="7" marL="25400" marR="0" algn="l">
              <a:lnSpc>
                <a:spcPct val="117499"/>
              </a:lnSpc>
              <a:spcBef>
                <a:spcPts val="0"/>
              </a:spcBef>
              <a:buNone/>
              <a:defRPr b="0" i="0" sz="1400">
                <a:solidFill>
                  <a:schemeClr val="dk1"/>
                </a:solidFill>
                <a:latin typeface="Arial"/>
                <a:ea typeface="Arial"/>
                <a:cs typeface="Arial"/>
                <a:sym typeface="Arial"/>
              </a:defRPr>
            </a:lvl8pPr>
            <a:lvl9pPr indent="0" lvl="8" marL="25400" marR="0" algn="l">
              <a:lnSpc>
                <a:spcPct val="117499"/>
              </a:lnSpc>
              <a:spcBef>
                <a:spcPts val="0"/>
              </a:spcBef>
              <a:buNone/>
              <a:defRPr b="0" i="0" sz="1400">
                <a:solidFill>
                  <a:schemeClr val="dk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35" name="Shape 35"/>
        <p:cNvGrpSpPr/>
        <p:nvPr/>
      </p:nvGrpSpPr>
      <p:grpSpPr>
        <a:xfrm>
          <a:off x="0" y="0"/>
          <a:ext cx="0" cy="0"/>
          <a:chOff x="0" y="0"/>
          <a:chExt cx="0" cy="0"/>
        </a:xfrm>
      </p:grpSpPr>
      <p:sp>
        <p:nvSpPr>
          <p:cNvPr id="36" name="Google Shape;36;p5"/>
          <p:cNvSpPr txBox="1"/>
          <p:nvPr>
            <p:ph type="title"/>
          </p:nvPr>
        </p:nvSpPr>
        <p:spPr>
          <a:xfrm>
            <a:off x="1317922" y="274802"/>
            <a:ext cx="6508155" cy="4521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2800">
                <a:solidFill>
                  <a:srgbClr val="0099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45720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5"/>
          <p:cNvSpPr txBox="1"/>
          <p:nvPr>
            <p:ph idx="2" type="body"/>
          </p:nvPr>
        </p:nvSpPr>
        <p:spPr>
          <a:xfrm>
            <a:off x="470916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5"/>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lvl1pPr indent="0" lvl="0" marL="25400" marR="0" algn="l">
              <a:lnSpc>
                <a:spcPct val="117499"/>
              </a:lnSpc>
              <a:spcBef>
                <a:spcPts val="0"/>
              </a:spcBef>
              <a:buNone/>
              <a:defRPr b="0" i="0" sz="1400">
                <a:solidFill>
                  <a:schemeClr val="dk1"/>
                </a:solidFill>
                <a:latin typeface="Arial"/>
                <a:ea typeface="Arial"/>
                <a:cs typeface="Arial"/>
                <a:sym typeface="Arial"/>
              </a:defRPr>
            </a:lvl1pPr>
            <a:lvl2pPr indent="0" lvl="1" marL="25400" marR="0" algn="l">
              <a:lnSpc>
                <a:spcPct val="117499"/>
              </a:lnSpc>
              <a:spcBef>
                <a:spcPts val="0"/>
              </a:spcBef>
              <a:buNone/>
              <a:defRPr b="0" i="0" sz="1400">
                <a:solidFill>
                  <a:schemeClr val="dk1"/>
                </a:solidFill>
                <a:latin typeface="Arial"/>
                <a:ea typeface="Arial"/>
                <a:cs typeface="Arial"/>
                <a:sym typeface="Arial"/>
              </a:defRPr>
            </a:lvl2pPr>
            <a:lvl3pPr indent="0" lvl="2" marL="25400" marR="0" algn="l">
              <a:lnSpc>
                <a:spcPct val="117499"/>
              </a:lnSpc>
              <a:spcBef>
                <a:spcPts val="0"/>
              </a:spcBef>
              <a:buNone/>
              <a:defRPr b="0" i="0" sz="1400">
                <a:solidFill>
                  <a:schemeClr val="dk1"/>
                </a:solidFill>
                <a:latin typeface="Arial"/>
                <a:ea typeface="Arial"/>
                <a:cs typeface="Arial"/>
                <a:sym typeface="Arial"/>
              </a:defRPr>
            </a:lvl3pPr>
            <a:lvl4pPr indent="0" lvl="3" marL="25400" marR="0" algn="l">
              <a:lnSpc>
                <a:spcPct val="117499"/>
              </a:lnSpc>
              <a:spcBef>
                <a:spcPts val="0"/>
              </a:spcBef>
              <a:buNone/>
              <a:defRPr b="0" i="0" sz="1400">
                <a:solidFill>
                  <a:schemeClr val="dk1"/>
                </a:solidFill>
                <a:latin typeface="Arial"/>
                <a:ea typeface="Arial"/>
                <a:cs typeface="Arial"/>
                <a:sym typeface="Arial"/>
              </a:defRPr>
            </a:lvl4pPr>
            <a:lvl5pPr indent="0" lvl="4" marL="25400" marR="0" algn="l">
              <a:lnSpc>
                <a:spcPct val="117499"/>
              </a:lnSpc>
              <a:spcBef>
                <a:spcPts val="0"/>
              </a:spcBef>
              <a:buNone/>
              <a:defRPr b="0" i="0" sz="1400">
                <a:solidFill>
                  <a:schemeClr val="dk1"/>
                </a:solidFill>
                <a:latin typeface="Arial"/>
                <a:ea typeface="Arial"/>
                <a:cs typeface="Arial"/>
                <a:sym typeface="Arial"/>
              </a:defRPr>
            </a:lvl5pPr>
            <a:lvl6pPr indent="0" lvl="5" marL="25400" marR="0" algn="l">
              <a:lnSpc>
                <a:spcPct val="117499"/>
              </a:lnSpc>
              <a:spcBef>
                <a:spcPts val="0"/>
              </a:spcBef>
              <a:buNone/>
              <a:defRPr b="0" i="0" sz="1400">
                <a:solidFill>
                  <a:schemeClr val="dk1"/>
                </a:solidFill>
                <a:latin typeface="Arial"/>
                <a:ea typeface="Arial"/>
                <a:cs typeface="Arial"/>
                <a:sym typeface="Arial"/>
              </a:defRPr>
            </a:lvl6pPr>
            <a:lvl7pPr indent="0" lvl="6" marL="25400" marR="0" algn="l">
              <a:lnSpc>
                <a:spcPct val="117499"/>
              </a:lnSpc>
              <a:spcBef>
                <a:spcPts val="0"/>
              </a:spcBef>
              <a:buNone/>
              <a:defRPr b="0" i="0" sz="1400">
                <a:solidFill>
                  <a:schemeClr val="dk1"/>
                </a:solidFill>
                <a:latin typeface="Arial"/>
                <a:ea typeface="Arial"/>
                <a:cs typeface="Arial"/>
                <a:sym typeface="Arial"/>
              </a:defRPr>
            </a:lvl7pPr>
            <a:lvl8pPr indent="0" lvl="7" marL="25400" marR="0" algn="l">
              <a:lnSpc>
                <a:spcPct val="117499"/>
              </a:lnSpc>
              <a:spcBef>
                <a:spcPts val="0"/>
              </a:spcBef>
              <a:buNone/>
              <a:defRPr b="0" i="0" sz="1400">
                <a:solidFill>
                  <a:schemeClr val="dk1"/>
                </a:solidFill>
                <a:latin typeface="Arial"/>
                <a:ea typeface="Arial"/>
                <a:cs typeface="Arial"/>
                <a:sym typeface="Arial"/>
              </a:defRPr>
            </a:lvl8pPr>
            <a:lvl9pPr indent="0" lvl="8" marL="25400" marR="0" algn="l">
              <a:lnSpc>
                <a:spcPct val="117499"/>
              </a:lnSpc>
              <a:spcBef>
                <a:spcPts val="0"/>
              </a:spcBef>
              <a:buNone/>
              <a:defRPr b="0" i="0" sz="1400">
                <a:solidFill>
                  <a:schemeClr val="dk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42" name="Shape 42"/>
        <p:cNvGrpSpPr/>
        <p:nvPr/>
      </p:nvGrpSpPr>
      <p:grpSpPr>
        <a:xfrm>
          <a:off x="0" y="0"/>
          <a:ext cx="0" cy="0"/>
          <a:chOff x="0" y="0"/>
          <a:chExt cx="0" cy="0"/>
        </a:xfrm>
      </p:grpSpPr>
      <p:sp>
        <p:nvSpPr>
          <p:cNvPr id="43" name="Google Shape;43;p6"/>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lvl1pPr indent="0" lvl="0" marL="25400" marR="0" algn="l">
              <a:lnSpc>
                <a:spcPct val="117499"/>
              </a:lnSpc>
              <a:spcBef>
                <a:spcPts val="0"/>
              </a:spcBef>
              <a:buNone/>
              <a:defRPr b="0" i="0" sz="1400">
                <a:solidFill>
                  <a:schemeClr val="dk1"/>
                </a:solidFill>
                <a:latin typeface="Arial"/>
                <a:ea typeface="Arial"/>
                <a:cs typeface="Arial"/>
                <a:sym typeface="Arial"/>
              </a:defRPr>
            </a:lvl1pPr>
            <a:lvl2pPr indent="0" lvl="1" marL="25400" marR="0" algn="l">
              <a:lnSpc>
                <a:spcPct val="117499"/>
              </a:lnSpc>
              <a:spcBef>
                <a:spcPts val="0"/>
              </a:spcBef>
              <a:buNone/>
              <a:defRPr b="0" i="0" sz="1400">
                <a:solidFill>
                  <a:schemeClr val="dk1"/>
                </a:solidFill>
                <a:latin typeface="Arial"/>
                <a:ea typeface="Arial"/>
                <a:cs typeface="Arial"/>
                <a:sym typeface="Arial"/>
              </a:defRPr>
            </a:lvl2pPr>
            <a:lvl3pPr indent="0" lvl="2" marL="25400" marR="0" algn="l">
              <a:lnSpc>
                <a:spcPct val="117499"/>
              </a:lnSpc>
              <a:spcBef>
                <a:spcPts val="0"/>
              </a:spcBef>
              <a:buNone/>
              <a:defRPr b="0" i="0" sz="1400">
                <a:solidFill>
                  <a:schemeClr val="dk1"/>
                </a:solidFill>
                <a:latin typeface="Arial"/>
                <a:ea typeface="Arial"/>
                <a:cs typeface="Arial"/>
                <a:sym typeface="Arial"/>
              </a:defRPr>
            </a:lvl3pPr>
            <a:lvl4pPr indent="0" lvl="3" marL="25400" marR="0" algn="l">
              <a:lnSpc>
                <a:spcPct val="117499"/>
              </a:lnSpc>
              <a:spcBef>
                <a:spcPts val="0"/>
              </a:spcBef>
              <a:buNone/>
              <a:defRPr b="0" i="0" sz="1400">
                <a:solidFill>
                  <a:schemeClr val="dk1"/>
                </a:solidFill>
                <a:latin typeface="Arial"/>
                <a:ea typeface="Arial"/>
                <a:cs typeface="Arial"/>
                <a:sym typeface="Arial"/>
              </a:defRPr>
            </a:lvl4pPr>
            <a:lvl5pPr indent="0" lvl="4" marL="25400" marR="0" algn="l">
              <a:lnSpc>
                <a:spcPct val="117499"/>
              </a:lnSpc>
              <a:spcBef>
                <a:spcPts val="0"/>
              </a:spcBef>
              <a:buNone/>
              <a:defRPr b="0" i="0" sz="1400">
                <a:solidFill>
                  <a:schemeClr val="dk1"/>
                </a:solidFill>
                <a:latin typeface="Arial"/>
                <a:ea typeface="Arial"/>
                <a:cs typeface="Arial"/>
                <a:sym typeface="Arial"/>
              </a:defRPr>
            </a:lvl5pPr>
            <a:lvl6pPr indent="0" lvl="5" marL="25400" marR="0" algn="l">
              <a:lnSpc>
                <a:spcPct val="117499"/>
              </a:lnSpc>
              <a:spcBef>
                <a:spcPts val="0"/>
              </a:spcBef>
              <a:buNone/>
              <a:defRPr b="0" i="0" sz="1400">
                <a:solidFill>
                  <a:schemeClr val="dk1"/>
                </a:solidFill>
                <a:latin typeface="Arial"/>
                <a:ea typeface="Arial"/>
                <a:cs typeface="Arial"/>
                <a:sym typeface="Arial"/>
              </a:defRPr>
            </a:lvl6pPr>
            <a:lvl7pPr indent="0" lvl="6" marL="25400" marR="0" algn="l">
              <a:lnSpc>
                <a:spcPct val="117499"/>
              </a:lnSpc>
              <a:spcBef>
                <a:spcPts val="0"/>
              </a:spcBef>
              <a:buNone/>
              <a:defRPr b="0" i="0" sz="1400">
                <a:solidFill>
                  <a:schemeClr val="dk1"/>
                </a:solidFill>
                <a:latin typeface="Arial"/>
                <a:ea typeface="Arial"/>
                <a:cs typeface="Arial"/>
                <a:sym typeface="Arial"/>
              </a:defRPr>
            </a:lvl7pPr>
            <a:lvl8pPr indent="0" lvl="7" marL="25400" marR="0" algn="l">
              <a:lnSpc>
                <a:spcPct val="117499"/>
              </a:lnSpc>
              <a:spcBef>
                <a:spcPts val="0"/>
              </a:spcBef>
              <a:buNone/>
              <a:defRPr b="0" i="0" sz="1400">
                <a:solidFill>
                  <a:schemeClr val="dk1"/>
                </a:solidFill>
                <a:latin typeface="Arial"/>
                <a:ea typeface="Arial"/>
                <a:cs typeface="Arial"/>
                <a:sym typeface="Arial"/>
              </a:defRPr>
            </a:lvl8pPr>
            <a:lvl9pPr indent="0" lvl="8" marL="25400" marR="0" algn="l">
              <a:lnSpc>
                <a:spcPct val="117499"/>
              </a:lnSpc>
              <a:spcBef>
                <a:spcPts val="0"/>
              </a:spcBef>
              <a:buNone/>
              <a:defRPr b="0" i="0" sz="1400">
                <a:solidFill>
                  <a:schemeClr val="dk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17922" y="274802"/>
            <a:ext cx="6508155" cy="45212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2800" u="none" cap="none" strike="noStrike">
                <a:solidFill>
                  <a:srgbClr val="009900"/>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37515" y="2818765"/>
            <a:ext cx="8375015" cy="35661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lvl1pPr indent="0" lvl="0" marL="25400" marR="0" rtl="0" algn="l">
              <a:lnSpc>
                <a:spcPct val="117499"/>
              </a:lnSpc>
              <a:spcBef>
                <a:spcPts val="0"/>
              </a:spcBef>
              <a:buNone/>
              <a:defRPr b="0" i="0" sz="1400" u="none" cap="none" strike="noStrike">
                <a:solidFill>
                  <a:schemeClr val="dk1"/>
                </a:solidFill>
                <a:latin typeface="Arial"/>
                <a:ea typeface="Arial"/>
                <a:cs typeface="Arial"/>
                <a:sym typeface="Arial"/>
              </a:defRPr>
            </a:lvl1pPr>
            <a:lvl2pPr indent="0" lvl="1" marL="25400" marR="0" rtl="0" algn="l">
              <a:lnSpc>
                <a:spcPct val="117499"/>
              </a:lnSpc>
              <a:spcBef>
                <a:spcPts val="0"/>
              </a:spcBef>
              <a:buNone/>
              <a:defRPr b="0" i="0" sz="1400" u="none" cap="none" strike="noStrike">
                <a:solidFill>
                  <a:schemeClr val="dk1"/>
                </a:solidFill>
                <a:latin typeface="Arial"/>
                <a:ea typeface="Arial"/>
                <a:cs typeface="Arial"/>
                <a:sym typeface="Arial"/>
              </a:defRPr>
            </a:lvl2pPr>
            <a:lvl3pPr indent="0" lvl="2" marL="25400" marR="0" rtl="0" algn="l">
              <a:lnSpc>
                <a:spcPct val="117499"/>
              </a:lnSpc>
              <a:spcBef>
                <a:spcPts val="0"/>
              </a:spcBef>
              <a:buNone/>
              <a:defRPr b="0" i="0" sz="1400" u="none" cap="none" strike="noStrike">
                <a:solidFill>
                  <a:schemeClr val="dk1"/>
                </a:solidFill>
                <a:latin typeface="Arial"/>
                <a:ea typeface="Arial"/>
                <a:cs typeface="Arial"/>
                <a:sym typeface="Arial"/>
              </a:defRPr>
            </a:lvl3pPr>
            <a:lvl4pPr indent="0" lvl="3" marL="25400" marR="0" rtl="0" algn="l">
              <a:lnSpc>
                <a:spcPct val="117499"/>
              </a:lnSpc>
              <a:spcBef>
                <a:spcPts val="0"/>
              </a:spcBef>
              <a:buNone/>
              <a:defRPr b="0" i="0" sz="1400" u="none" cap="none" strike="noStrike">
                <a:solidFill>
                  <a:schemeClr val="dk1"/>
                </a:solidFill>
                <a:latin typeface="Arial"/>
                <a:ea typeface="Arial"/>
                <a:cs typeface="Arial"/>
                <a:sym typeface="Arial"/>
              </a:defRPr>
            </a:lvl4pPr>
            <a:lvl5pPr indent="0" lvl="4" marL="25400" marR="0" rtl="0" algn="l">
              <a:lnSpc>
                <a:spcPct val="117499"/>
              </a:lnSpc>
              <a:spcBef>
                <a:spcPts val="0"/>
              </a:spcBef>
              <a:buNone/>
              <a:defRPr b="0" i="0" sz="1400" u="none" cap="none" strike="noStrike">
                <a:solidFill>
                  <a:schemeClr val="dk1"/>
                </a:solidFill>
                <a:latin typeface="Arial"/>
                <a:ea typeface="Arial"/>
                <a:cs typeface="Arial"/>
                <a:sym typeface="Arial"/>
              </a:defRPr>
            </a:lvl5pPr>
            <a:lvl6pPr indent="0" lvl="5" marL="25400" marR="0" rtl="0" algn="l">
              <a:lnSpc>
                <a:spcPct val="117499"/>
              </a:lnSpc>
              <a:spcBef>
                <a:spcPts val="0"/>
              </a:spcBef>
              <a:buNone/>
              <a:defRPr b="0" i="0" sz="1400" u="none" cap="none" strike="noStrike">
                <a:solidFill>
                  <a:schemeClr val="dk1"/>
                </a:solidFill>
                <a:latin typeface="Arial"/>
                <a:ea typeface="Arial"/>
                <a:cs typeface="Arial"/>
                <a:sym typeface="Arial"/>
              </a:defRPr>
            </a:lvl6pPr>
            <a:lvl7pPr indent="0" lvl="6" marL="25400" marR="0" rtl="0" algn="l">
              <a:lnSpc>
                <a:spcPct val="117499"/>
              </a:lnSpc>
              <a:spcBef>
                <a:spcPts val="0"/>
              </a:spcBef>
              <a:buNone/>
              <a:defRPr b="0" i="0" sz="1400" u="none" cap="none" strike="noStrike">
                <a:solidFill>
                  <a:schemeClr val="dk1"/>
                </a:solidFill>
                <a:latin typeface="Arial"/>
                <a:ea typeface="Arial"/>
                <a:cs typeface="Arial"/>
                <a:sym typeface="Arial"/>
              </a:defRPr>
            </a:lvl7pPr>
            <a:lvl8pPr indent="0" lvl="7" marL="25400" marR="0" rtl="0" algn="l">
              <a:lnSpc>
                <a:spcPct val="117499"/>
              </a:lnSpc>
              <a:spcBef>
                <a:spcPts val="0"/>
              </a:spcBef>
              <a:buNone/>
              <a:defRPr b="0" i="0" sz="1400" u="none" cap="none" strike="noStrike">
                <a:solidFill>
                  <a:schemeClr val="dk1"/>
                </a:solidFill>
                <a:latin typeface="Arial"/>
                <a:ea typeface="Arial"/>
                <a:cs typeface="Arial"/>
                <a:sym typeface="Arial"/>
              </a:defRPr>
            </a:lvl8pPr>
            <a:lvl9pPr indent="0" lvl="8" marL="25400" marR="0" rtl="0" algn="l">
              <a:lnSpc>
                <a:spcPct val="117499"/>
              </a:lnSpc>
              <a:spcBef>
                <a:spcPts val="0"/>
              </a:spcBef>
              <a:buNone/>
              <a:defRPr b="0" i="0" sz="1400" u="none" cap="none" strike="noStrike">
                <a:solidFill>
                  <a:schemeClr val="dk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11.png"/><Relationship Id="rId13" Type="http://schemas.openxmlformats.org/officeDocument/2006/relationships/image" Target="../media/image15.png"/><Relationship Id="rId12"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2.png"/><Relationship Id="rId1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 name="Shape 49"/>
        <p:cNvGrpSpPr/>
        <p:nvPr/>
      </p:nvGrpSpPr>
      <p:grpSpPr>
        <a:xfrm>
          <a:off x="0" y="0"/>
          <a:ext cx="0" cy="0"/>
          <a:chOff x="0" y="0"/>
          <a:chExt cx="0" cy="0"/>
        </a:xfrm>
      </p:grpSpPr>
      <p:sp>
        <p:nvSpPr>
          <p:cNvPr id="50" name="Google Shape;50;p7"/>
          <p:cNvSpPr txBox="1"/>
          <p:nvPr>
            <p:ph type="title"/>
          </p:nvPr>
        </p:nvSpPr>
        <p:spPr>
          <a:xfrm>
            <a:off x="2133600" y="2667000"/>
            <a:ext cx="5321935" cy="57404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3600"/>
              <a:t>SENKRON JENERATÖR</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2" name="Shape 382"/>
        <p:cNvGrpSpPr/>
        <p:nvPr/>
      </p:nvGrpSpPr>
      <p:grpSpPr>
        <a:xfrm>
          <a:off x="0" y="0"/>
          <a:ext cx="0" cy="0"/>
          <a:chOff x="0" y="0"/>
          <a:chExt cx="0" cy="0"/>
        </a:xfrm>
      </p:grpSpPr>
      <p:sp>
        <p:nvSpPr>
          <p:cNvPr id="383" name="Google Shape;383;p16"/>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16"/>
          <p:cNvSpPr txBox="1"/>
          <p:nvPr>
            <p:ph type="title"/>
          </p:nvPr>
        </p:nvSpPr>
        <p:spPr>
          <a:xfrm>
            <a:off x="3213493" y="157327"/>
            <a:ext cx="272224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Elektrik Frekansı</a:t>
            </a:r>
            <a:endParaRPr/>
          </a:p>
        </p:txBody>
      </p:sp>
      <p:sp>
        <p:nvSpPr>
          <p:cNvPr id="385" name="Google Shape;385;p16"/>
          <p:cNvSpPr txBox="1"/>
          <p:nvPr/>
        </p:nvSpPr>
        <p:spPr>
          <a:xfrm>
            <a:off x="1050289" y="3654805"/>
            <a:ext cx="4678045" cy="1219200"/>
          </a:xfrm>
          <a:prstGeom prst="rect">
            <a:avLst/>
          </a:prstGeom>
          <a:noFill/>
          <a:ln>
            <a:noFill/>
          </a:ln>
        </p:spPr>
        <p:txBody>
          <a:bodyPr anchorCtr="0" anchor="t" bIns="0" lIns="0" spcFirstLastPara="1" rIns="0" wrap="square" tIns="71100">
            <a:noAutofit/>
          </a:bodyPr>
          <a:lstStyle/>
          <a:p>
            <a:pPr indent="0" lvl="0" marL="0" marR="605155" rtl="0" algn="ctr">
              <a:lnSpc>
                <a:spcPct val="100000"/>
              </a:lnSpc>
              <a:spcBef>
                <a:spcPts val="0"/>
              </a:spcBef>
              <a:spcAft>
                <a:spcPts val="0"/>
              </a:spcAft>
              <a:buNone/>
            </a:pPr>
            <a:r>
              <a:rPr b="1" lang="en-US" sz="2200">
                <a:solidFill>
                  <a:schemeClr val="dk1"/>
                </a:solidFill>
                <a:latin typeface="Times New Roman"/>
                <a:ea typeface="Times New Roman"/>
                <a:cs typeface="Times New Roman"/>
                <a:sym typeface="Times New Roman"/>
              </a:rPr>
              <a:t>Burada;	</a:t>
            </a:r>
            <a:r>
              <a:rPr b="1" i="1" lang="en-US" sz="2200">
                <a:solidFill>
                  <a:schemeClr val="dk1"/>
                </a:solidFill>
                <a:latin typeface="Times New Roman"/>
                <a:ea typeface="Times New Roman"/>
                <a:cs typeface="Times New Roman"/>
                <a:sym typeface="Times New Roman"/>
              </a:rPr>
              <a:t>f</a:t>
            </a:r>
            <a:r>
              <a:rPr b="1" baseline="-25000" i="1" lang="en-US" sz="2175">
                <a:solidFill>
                  <a:schemeClr val="dk1"/>
                </a:solidFill>
                <a:latin typeface="Times New Roman"/>
                <a:ea typeface="Times New Roman"/>
                <a:cs typeface="Times New Roman"/>
                <a:sym typeface="Times New Roman"/>
              </a:rPr>
              <a:t>e </a:t>
            </a:r>
            <a:r>
              <a:rPr b="1" lang="en-US" sz="2200">
                <a:solidFill>
                  <a:schemeClr val="dk1"/>
                </a:solidFill>
                <a:latin typeface="Times New Roman"/>
                <a:ea typeface="Times New Roman"/>
                <a:cs typeface="Times New Roman"/>
                <a:sym typeface="Times New Roman"/>
              </a:rPr>
              <a:t>= elektrik frekansı, Hz</a:t>
            </a:r>
            <a:endParaRPr sz="2200">
              <a:solidFill>
                <a:schemeClr val="dk1"/>
              </a:solidFill>
              <a:latin typeface="Times New Roman"/>
              <a:ea typeface="Times New Roman"/>
              <a:cs typeface="Times New Roman"/>
              <a:sym typeface="Times New Roman"/>
            </a:endParaRPr>
          </a:p>
          <a:p>
            <a:pPr indent="0" lvl="0" marL="1066165" marR="0" rtl="0" algn="l">
              <a:lnSpc>
                <a:spcPct val="100000"/>
              </a:lnSpc>
              <a:spcBef>
                <a:spcPts val="459"/>
              </a:spcBef>
              <a:spcAft>
                <a:spcPts val="0"/>
              </a:spcAft>
              <a:buNone/>
            </a:pPr>
            <a:r>
              <a:rPr b="1" i="1" lang="en-US" sz="2200">
                <a:solidFill>
                  <a:schemeClr val="dk1"/>
                </a:solidFill>
                <a:latin typeface="Times New Roman"/>
                <a:ea typeface="Times New Roman"/>
                <a:cs typeface="Times New Roman"/>
                <a:sym typeface="Times New Roman"/>
              </a:rPr>
              <a:t>P </a:t>
            </a:r>
            <a:r>
              <a:rPr b="1" lang="en-US" sz="2200">
                <a:solidFill>
                  <a:schemeClr val="dk1"/>
                </a:solidFill>
                <a:latin typeface="Times New Roman"/>
                <a:ea typeface="Times New Roman"/>
                <a:cs typeface="Times New Roman"/>
                <a:sym typeface="Times New Roman"/>
              </a:rPr>
              <a:t>= kutup sayısı</a:t>
            </a:r>
            <a:endParaRPr sz="2200">
              <a:solidFill>
                <a:schemeClr val="dk1"/>
              </a:solidFill>
              <a:latin typeface="Times New Roman"/>
              <a:ea typeface="Times New Roman"/>
              <a:cs typeface="Times New Roman"/>
              <a:sym typeface="Times New Roman"/>
            </a:endParaRPr>
          </a:p>
          <a:p>
            <a:pPr indent="0" lvl="0" marL="1066165" marR="0" rtl="0" algn="l">
              <a:lnSpc>
                <a:spcPct val="100000"/>
              </a:lnSpc>
              <a:spcBef>
                <a:spcPts val="560"/>
              </a:spcBef>
              <a:spcAft>
                <a:spcPts val="0"/>
              </a:spcAft>
              <a:buNone/>
            </a:pPr>
            <a:r>
              <a:rPr b="1" i="1" lang="en-US" sz="2200">
                <a:solidFill>
                  <a:schemeClr val="dk1"/>
                </a:solidFill>
                <a:latin typeface="Times New Roman"/>
                <a:ea typeface="Times New Roman"/>
                <a:cs typeface="Times New Roman"/>
                <a:sym typeface="Times New Roman"/>
              </a:rPr>
              <a:t>n</a:t>
            </a:r>
            <a:r>
              <a:rPr b="1" baseline="-25000" i="1" lang="en-US" sz="2175">
                <a:solidFill>
                  <a:schemeClr val="dk1"/>
                </a:solidFill>
                <a:latin typeface="Times New Roman"/>
                <a:ea typeface="Times New Roman"/>
                <a:cs typeface="Times New Roman"/>
                <a:sym typeface="Times New Roman"/>
              </a:rPr>
              <a:t>m</a:t>
            </a:r>
            <a:r>
              <a:rPr b="1" lang="en-US" sz="2200">
                <a:solidFill>
                  <a:schemeClr val="dk1"/>
                </a:solidFill>
                <a:latin typeface="Times New Roman"/>
                <a:ea typeface="Times New Roman"/>
                <a:cs typeface="Times New Roman"/>
                <a:sym typeface="Times New Roman"/>
              </a:rPr>
              <a:t>= rotorun mekanik hızı, d/d</a:t>
            </a:r>
            <a:endParaRPr sz="2200">
              <a:solidFill>
                <a:schemeClr val="dk1"/>
              </a:solidFill>
              <a:latin typeface="Times New Roman"/>
              <a:ea typeface="Times New Roman"/>
              <a:cs typeface="Times New Roman"/>
              <a:sym typeface="Times New Roman"/>
            </a:endParaRPr>
          </a:p>
        </p:txBody>
      </p:sp>
      <p:sp>
        <p:nvSpPr>
          <p:cNvPr id="386" name="Google Shape;386;p16"/>
          <p:cNvSpPr/>
          <p:nvPr/>
        </p:nvSpPr>
        <p:spPr>
          <a:xfrm>
            <a:off x="3934280" y="2886744"/>
            <a:ext cx="678180" cy="0"/>
          </a:xfrm>
          <a:custGeom>
            <a:rect b="b" l="l" r="r" t="t"/>
            <a:pathLst>
              <a:path extrusionOk="0" h="120000" w="678179">
                <a:moveTo>
                  <a:pt x="0" y="0"/>
                </a:moveTo>
                <a:lnTo>
                  <a:pt x="677602" y="0"/>
                </a:lnTo>
              </a:path>
            </a:pathLst>
          </a:custGeom>
          <a:noFill/>
          <a:ln cap="flat" cmpd="sng" w="13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16"/>
          <p:cNvSpPr txBox="1"/>
          <p:nvPr/>
        </p:nvSpPr>
        <p:spPr>
          <a:xfrm>
            <a:off x="4000244" y="2884222"/>
            <a:ext cx="524510" cy="420370"/>
          </a:xfrm>
          <a:prstGeom prst="rect">
            <a:avLst/>
          </a:prstGeom>
          <a:noFill/>
          <a:ln>
            <a:noFill/>
          </a:ln>
        </p:spPr>
        <p:txBody>
          <a:bodyPr anchorCtr="0" anchor="t" bIns="0" lIns="0" spcFirstLastPara="1" rIns="0" wrap="square" tIns="17775">
            <a:noAutofit/>
          </a:bodyPr>
          <a:lstStyle/>
          <a:p>
            <a:pPr indent="0" lvl="0" marL="12700" marR="0" rtl="0" algn="l">
              <a:lnSpc>
                <a:spcPct val="100000"/>
              </a:lnSpc>
              <a:spcBef>
                <a:spcPts val="0"/>
              </a:spcBef>
              <a:spcAft>
                <a:spcPts val="0"/>
              </a:spcAft>
              <a:buNone/>
            </a:pPr>
            <a:r>
              <a:rPr lang="en-US" sz="2550">
                <a:solidFill>
                  <a:schemeClr val="dk1"/>
                </a:solidFill>
                <a:latin typeface="Times New Roman"/>
                <a:ea typeface="Times New Roman"/>
                <a:cs typeface="Times New Roman"/>
                <a:sym typeface="Times New Roman"/>
              </a:rPr>
              <a:t>120</a:t>
            </a:r>
            <a:endParaRPr sz="2550">
              <a:solidFill>
                <a:schemeClr val="dk1"/>
              </a:solidFill>
              <a:latin typeface="Times New Roman"/>
              <a:ea typeface="Times New Roman"/>
              <a:cs typeface="Times New Roman"/>
              <a:sym typeface="Times New Roman"/>
            </a:endParaRPr>
          </a:p>
        </p:txBody>
      </p:sp>
      <p:sp>
        <p:nvSpPr>
          <p:cNvPr id="388" name="Google Shape;388;p16"/>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
        <p:nvSpPr>
          <p:cNvPr id="389" name="Google Shape;389;p16"/>
          <p:cNvSpPr txBox="1"/>
          <p:nvPr/>
        </p:nvSpPr>
        <p:spPr>
          <a:xfrm>
            <a:off x="3420777" y="2819133"/>
            <a:ext cx="121920" cy="288290"/>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en-US" sz="1700">
                <a:solidFill>
                  <a:schemeClr val="dk1"/>
                </a:solidFill>
                <a:latin typeface="Times New Roman"/>
                <a:ea typeface="Times New Roman"/>
                <a:cs typeface="Times New Roman"/>
                <a:sym typeface="Times New Roman"/>
              </a:rPr>
              <a:t>e</a:t>
            </a:r>
            <a:endParaRPr sz="1700">
              <a:solidFill>
                <a:schemeClr val="dk1"/>
              </a:solidFill>
              <a:latin typeface="Times New Roman"/>
              <a:ea typeface="Times New Roman"/>
              <a:cs typeface="Times New Roman"/>
              <a:sym typeface="Times New Roman"/>
            </a:endParaRPr>
          </a:p>
        </p:txBody>
      </p:sp>
      <p:sp>
        <p:nvSpPr>
          <p:cNvPr id="390" name="Google Shape;390;p16"/>
          <p:cNvSpPr txBox="1"/>
          <p:nvPr/>
        </p:nvSpPr>
        <p:spPr>
          <a:xfrm>
            <a:off x="1050289" y="1436370"/>
            <a:ext cx="6438900" cy="1391920"/>
          </a:xfrm>
          <a:prstGeom prst="rect">
            <a:avLst/>
          </a:prstGeom>
          <a:noFill/>
          <a:ln>
            <a:noFill/>
          </a:ln>
        </p:spPr>
        <p:txBody>
          <a:bodyPr anchorCtr="0" anchor="t" bIns="0" lIns="0" spcFirstLastPara="1" rIns="0" wrap="square" tIns="27925">
            <a:noAutofit/>
          </a:bodyPr>
          <a:lstStyle/>
          <a:p>
            <a:pPr indent="0" lvl="0" marL="12700" marR="5080" rtl="0" algn="l">
              <a:lnSpc>
                <a:spcPct val="118181"/>
              </a:lnSpc>
              <a:spcBef>
                <a:spcPts val="0"/>
              </a:spcBef>
              <a:spcAft>
                <a:spcPts val="0"/>
              </a:spcAft>
              <a:buNone/>
            </a:pPr>
            <a:r>
              <a:rPr b="1" lang="en-US" sz="2200">
                <a:solidFill>
                  <a:schemeClr val="dk1"/>
                </a:solidFill>
                <a:latin typeface="Times New Roman"/>
                <a:ea typeface="Times New Roman"/>
                <a:cs typeface="Times New Roman"/>
                <a:sym typeface="Times New Roman"/>
              </a:rPr>
              <a:t>Üretilen elektrik frekansı sabitlenir veya senkron  generatörün mekanik dönme hızına senkronize edilir: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2050">
              <a:solidFill>
                <a:schemeClr val="dk1"/>
              </a:solidFill>
              <a:latin typeface="Times New Roman"/>
              <a:ea typeface="Times New Roman"/>
              <a:cs typeface="Times New Roman"/>
              <a:sym typeface="Times New Roman"/>
            </a:endParaRPr>
          </a:p>
          <a:p>
            <a:pPr indent="0" lvl="0" marL="0" marR="667385" rtl="0" algn="ctr">
              <a:lnSpc>
                <a:spcPct val="100000"/>
              </a:lnSpc>
              <a:spcBef>
                <a:spcPts val="5"/>
              </a:spcBef>
              <a:spcAft>
                <a:spcPts val="0"/>
              </a:spcAft>
              <a:buNone/>
            </a:pPr>
            <a:r>
              <a:rPr baseline="-25000" i="1" lang="en-US" sz="3825">
                <a:solidFill>
                  <a:schemeClr val="dk1"/>
                </a:solidFill>
                <a:latin typeface="Times New Roman"/>
                <a:ea typeface="Times New Roman"/>
                <a:cs typeface="Times New Roman"/>
                <a:sym typeface="Times New Roman"/>
              </a:rPr>
              <a:t>f	</a:t>
            </a:r>
            <a:r>
              <a:rPr baseline="-25000" lang="en-US" sz="3825">
                <a:solidFill>
                  <a:schemeClr val="dk1"/>
                </a:solidFill>
                <a:latin typeface="Noto Sans Symbols"/>
                <a:ea typeface="Noto Sans Symbols"/>
                <a:cs typeface="Noto Sans Symbols"/>
                <a:sym typeface="Noto Sans Symbols"/>
              </a:rPr>
              <a:t>=</a:t>
            </a:r>
            <a:r>
              <a:rPr baseline="-25000" lang="en-US" sz="3825">
                <a:solidFill>
                  <a:schemeClr val="dk1"/>
                </a:solidFill>
                <a:latin typeface="Times New Roman"/>
                <a:ea typeface="Times New Roman"/>
                <a:cs typeface="Times New Roman"/>
                <a:sym typeface="Times New Roman"/>
              </a:rPr>
              <a:t> </a:t>
            </a:r>
            <a:r>
              <a:rPr i="1" lang="en-US" sz="2550">
                <a:solidFill>
                  <a:schemeClr val="dk1"/>
                </a:solidFill>
                <a:latin typeface="Times New Roman"/>
                <a:ea typeface="Times New Roman"/>
                <a:cs typeface="Times New Roman"/>
                <a:sym typeface="Times New Roman"/>
              </a:rPr>
              <a:t>P n</a:t>
            </a:r>
            <a:r>
              <a:rPr baseline="-25000" i="1" lang="en-US" sz="2550">
                <a:solidFill>
                  <a:schemeClr val="dk1"/>
                </a:solidFill>
                <a:latin typeface="Times New Roman"/>
                <a:ea typeface="Times New Roman"/>
                <a:cs typeface="Times New Roman"/>
                <a:sym typeface="Times New Roman"/>
              </a:rPr>
              <a:t>m</a:t>
            </a:r>
            <a:endParaRPr baseline="-25000" sz="255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4" name="Shape 394"/>
        <p:cNvGrpSpPr/>
        <p:nvPr/>
      </p:nvGrpSpPr>
      <p:grpSpPr>
        <a:xfrm>
          <a:off x="0" y="0"/>
          <a:ext cx="0" cy="0"/>
          <a:chOff x="0" y="0"/>
          <a:chExt cx="0" cy="0"/>
        </a:xfrm>
      </p:grpSpPr>
      <p:sp>
        <p:nvSpPr>
          <p:cNvPr id="395" name="Google Shape;395;p17"/>
          <p:cNvSpPr txBox="1"/>
          <p:nvPr>
            <p:ph type="title"/>
          </p:nvPr>
        </p:nvSpPr>
        <p:spPr>
          <a:xfrm>
            <a:off x="3277514" y="213677"/>
            <a:ext cx="254317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Üretilen Gerilim</a:t>
            </a:r>
            <a:endParaRPr/>
          </a:p>
        </p:txBody>
      </p:sp>
      <p:sp>
        <p:nvSpPr>
          <p:cNvPr id="396" name="Google Shape;396;p17"/>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Google Shape;397;p17"/>
          <p:cNvSpPr/>
          <p:nvPr/>
        </p:nvSpPr>
        <p:spPr>
          <a:xfrm>
            <a:off x="3222777" y="5754687"/>
            <a:ext cx="2622550" cy="0"/>
          </a:xfrm>
          <a:custGeom>
            <a:rect b="b" l="l" r="r" t="t"/>
            <a:pathLst>
              <a:path extrusionOk="0" h="120000" w="2622550">
                <a:moveTo>
                  <a:pt x="0" y="0"/>
                </a:moveTo>
                <a:lnTo>
                  <a:pt x="2622548"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 name="Google Shape;398;p17"/>
          <p:cNvSpPr/>
          <p:nvPr/>
        </p:nvSpPr>
        <p:spPr>
          <a:xfrm>
            <a:off x="5794527" y="5716587"/>
            <a:ext cx="76200" cy="76200"/>
          </a:xfrm>
          <a:custGeom>
            <a:rect b="b" l="l" r="r" t="t"/>
            <a:pathLst>
              <a:path extrusionOk="0" h="76200" w="76200">
                <a:moveTo>
                  <a:pt x="0" y="0"/>
                </a:moveTo>
                <a:lnTo>
                  <a:pt x="0" y="76200"/>
                </a:lnTo>
                <a:lnTo>
                  <a:pt x="76200"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p17"/>
          <p:cNvSpPr/>
          <p:nvPr/>
        </p:nvSpPr>
        <p:spPr>
          <a:xfrm>
            <a:off x="3208477" y="3800475"/>
            <a:ext cx="0" cy="1957705"/>
          </a:xfrm>
          <a:custGeom>
            <a:rect b="b" l="l" r="r" t="t"/>
            <a:pathLst>
              <a:path extrusionOk="0" h="1957704" w="120000">
                <a:moveTo>
                  <a:pt x="0" y="1957388"/>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17"/>
          <p:cNvSpPr/>
          <p:nvPr/>
        </p:nvSpPr>
        <p:spPr>
          <a:xfrm>
            <a:off x="3170377" y="3775075"/>
            <a:ext cx="76200" cy="76200"/>
          </a:xfrm>
          <a:custGeom>
            <a:rect b="b" l="l" r="r" t="t"/>
            <a:pathLst>
              <a:path extrusionOk="0" h="76200" w="76200">
                <a:moveTo>
                  <a:pt x="38100" y="0"/>
                </a:moveTo>
                <a:lnTo>
                  <a:pt x="0" y="76200"/>
                </a:lnTo>
                <a:lnTo>
                  <a:pt x="76200" y="76200"/>
                </a:lnTo>
                <a:lnTo>
                  <a:pt x="381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 name="Google Shape;401;p17"/>
          <p:cNvSpPr/>
          <p:nvPr/>
        </p:nvSpPr>
        <p:spPr>
          <a:xfrm>
            <a:off x="3222777" y="4138612"/>
            <a:ext cx="2263775" cy="1619250"/>
          </a:xfrm>
          <a:custGeom>
            <a:rect b="b" l="l" r="r" t="t"/>
            <a:pathLst>
              <a:path extrusionOk="0" h="1619250" w="2263775">
                <a:moveTo>
                  <a:pt x="0" y="1619248"/>
                </a:moveTo>
                <a:lnTo>
                  <a:pt x="38883" y="1574487"/>
                </a:lnTo>
                <a:lnTo>
                  <a:pt x="77719" y="1529872"/>
                </a:lnTo>
                <a:lnTo>
                  <a:pt x="116478" y="1485446"/>
                </a:lnTo>
                <a:lnTo>
                  <a:pt x="155129" y="1441249"/>
                </a:lnTo>
                <a:lnTo>
                  <a:pt x="193641" y="1397324"/>
                </a:lnTo>
                <a:lnTo>
                  <a:pt x="231985" y="1353714"/>
                </a:lnTo>
                <a:lnTo>
                  <a:pt x="270131" y="1310459"/>
                </a:lnTo>
                <a:lnTo>
                  <a:pt x="308048" y="1267602"/>
                </a:lnTo>
                <a:lnTo>
                  <a:pt x="345705" y="1225186"/>
                </a:lnTo>
                <a:lnTo>
                  <a:pt x="383073" y="1183251"/>
                </a:lnTo>
                <a:lnTo>
                  <a:pt x="420122" y="1141840"/>
                </a:lnTo>
                <a:lnTo>
                  <a:pt x="456820" y="1100996"/>
                </a:lnTo>
                <a:lnTo>
                  <a:pt x="493139" y="1060759"/>
                </a:lnTo>
                <a:lnTo>
                  <a:pt x="529047" y="1021172"/>
                </a:lnTo>
                <a:lnTo>
                  <a:pt x="564515" y="982277"/>
                </a:lnTo>
                <a:lnTo>
                  <a:pt x="599511" y="944116"/>
                </a:lnTo>
                <a:lnTo>
                  <a:pt x="634007" y="906731"/>
                </a:lnTo>
                <a:lnTo>
                  <a:pt x="667972" y="870164"/>
                </a:lnTo>
                <a:lnTo>
                  <a:pt x="701375" y="834457"/>
                </a:lnTo>
                <a:lnTo>
                  <a:pt x="734186" y="799651"/>
                </a:lnTo>
                <a:lnTo>
                  <a:pt x="766375" y="765790"/>
                </a:lnTo>
                <a:lnTo>
                  <a:pt x="797912" y="732914"/>
                </a:lnTo>
                <a:lnTo>
                  <a:pt x="828766" y="701066"/>
                </a:lnTo>
                <a:lnTo>
                  <a:pt x="858908" y="670288"/>
                </a:lnTo>
                <a:lnTo>
                  <a:pt x="888306" y="640621"/>
                </a:lnTo>
                <a:lnTo>
                  <a:pt x="916932" y="612109"/>
                </a:lnTo>
                <a:lnTo>
                  <a:pt x="944753" y="584792"/>
                </a:lnTo>
                <a:lnTo>
                  <a:pt x="997866" y="533914"/>
                </a:lnTo>
                <a:lnTo>
                  <a:pt x="1056699" y="480173"/>
                </a:lnTo>
                <a:lnTo>
                  <a:pt x="1109594" y="434950"/>
                </a:lnTo>
                <a:lnTo>
                  <a:pt x="1157342" y="397187"/>
                </a:lnTo>
                <a:lnTo>
                  <a:pt x="1200734" y="365830"/>
                </a:lnTo>
                <a:lnTo>
                  <a:pt x="1240560" y="339821"/>
                </a:lnTo>
                <a:lnTo>
                  <a:pt x="1277612" y="318105"/>
                </a:lnTo>
                <a:lnTo>
                  <a:pt x="1312680" y="299626"/>
                </a:lnTo>
                <a:lnTo>
                  <a:pt x="1380030" y="268154"/>
                </a:lnTo>
                <a:lnTo>
                  <a:pt x="1413892" y="253048"/>
                </a:lnTo>
                <a:lnTo>
                  <a:pt x="1448935" y="236955"/>
                </a:lnTo>
                <a:lnTo>
                  <a:pt x="1485948" y="218817"/>
                </a:lnTo>
                <a:lnTo>
                  <a:pt x="1536894" y="194210"/>
                </a:lnTo>
                <a:lnTo>
                  <a:pt x="1587571" y="172214"/>
                </a:lnTo>
                <a:lnTo>
                  <a:pt x="1637802" y="152524"/>
                </a:lnTo>
                <a:lnTo>
                  <a:pt x="1687407" y="134832"/>
                </a:lnTo>
                <a:lnTo>
                  <a:pt x="1736209" y="118833"/>
                </a:lnTo>
                <a:lnTo>
                  <a:pt x="1784028" y="104221"/>
                </a:lnTo>
                <a:lnTo>
                  <a:pt x="1830687" y="90690"/>
                </a:lnTo>
                <a:lnTo>
                  <a:pt x="1876006" y="77933"/>
                </a:lnTo>
                <a:lnTo>
                  <a:pt x="1919808" y="65645"/>
                </a:lnTo>
                <a:lnTo>
                  <a:pt x="1975705" y="51252"/>
                </a:lnTo>
                <a:lnTo>
                  <a:pt x="2031856" y="39106"/>
                </a:lnTo>
                <a:lnTo>
                  <a:pt x="2086742" y="28860"/>
                </a:lnTo>
                <a:lnTo>
                  <a:pt x="2138846" y="20172"/>
                </a:lnTo>
                <a:lnTo>
                  <a:pt x="2186648" y="12695"/>
                </a:lnTo>
                <a:lnTo>
                  <a:pt x="2228632" y="6086"/>
                </a:lnTo>
                <a:lnTo>
                  <a:pt x="2263278" y="0"/>
                </a:lnTo>
              </a:path>
            </a:pathLst>
          </a:custGeom>
          <a:noFill/>
          <a:ln cap="flat" cmpd="sng" w="28550">
            <a:solidFill>
              <a:srgbClr val="4349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17"/>
          <p:cNvSpPr txBox="1"/>
          <p:nvPr/>
        </p:nvSpPr>
        <p:spPr>
          <a:xfrm>
            <a:off x="581977" y="902707"/>
            <a:ext cx="7296784" cy="3035300"/>
          </a:xfrm>
          <a:prstGeom prst="rect">
            <a:avLst/>
          </a:prstGeom>
          <a:noFill/>
          <a:ln>
            <a:noFill/>
          </a:ln>
        </p:spPr>
        <p:txBody>
          <a:bodyPr anchorCtr="0" anchor="t" bIns="0" lIns="0" spcFirstLastPara="1" rIns="0" wrap="square" tIns="195575">
            <a:noAutofit/>
          </a:bodyPr>
          <a:lstStyle/>
          <a:p>
            <a:pPr indent="0" lvl="0" marL="12700" marR="0" rtl="0" algn="l">
              <a:lnSpc>
                <a:spcPct val="100000"/>
              </a:lnSpc>
              <a:spcBef>
                <a:spcPts val="0"/>
              </a:spcBef>
              <a:spcAft>
                <a:spcPts val="0"/>
              </a:spcAft>
              <a:buNone/>
            </a:pPr>
            <a:r>
              <a:rPr b="1" lang="en-US" sz="2200">
                <a:solidFill>
                  <a:schemeClr val="dk1"/>
                </a:solidFill>
                <a:latin typeface="Times New Roman"/>
                <a:ea typeface="Times New Roman"/>
                <a:cs typeface="Times New Roman"/>
                <a:sym typeface="Times New Roman"/>
              </a:rPr>
              <a:t>Bir senkron generatörde üretilen gerilimin denklemi:</a:t>
            </a:r>
            <a:endParaRPr sz="2200">
              <a:solidFill>
                <a:schemeClr val="dk1"/>
              </a:solidFill>
              <a:latin typeface="Times New Roman"/>
              <a:ea typeface="Times New Roman"/>
              <a:cs typeface="Times New Roman"/>
              <a:sym typeface="Times New Roman"/>
            </a:endParaRPr>
          </a:p>
          <a:p>
            <a:pPr indent="0" lvl="0" marL="0" marR="180975" rtl="0" algn="ctr">
              <a:lnSpc>
                <a:spcPct val="100000"/>
              </a:lnSpc>
              <a:spcBef>
                <a:spcPts val="1735"/>
              </a:spcBef>
              <a:spcAft>
                <a:spcPts val="0"/>
              </a:spcAft>
              <a:buNone/>
            </a:pPr>
            <a:r>
              <a:rPr i="1" lang="en-US" sz="2450">
                <a:solidFill>
                  <a:schemeClr val="dk1"/>
                </a:solidFill>
                <a:latin typeface="Times New Roman"/>
                <a:ea typeface="Times New Roman"/>
                <a:cs typeface="Times New Roman"/>
                <a:sym typeface="Times New Roman"/>
              </a:rPr>
              <a:t>E </a:t>
            </a:r>
            <a:r>
              <a:rPr lang="en-US" sz="2450">
                <a:solidFill>
                  <a:schemeClr val="dk1"/>
                </a:solidFill>
                <a:latin typeface="Noto Sans Symbols"/>
                <a:ea typeface="Noto Sans Symbols"/>
                <a:cs typeface="Noto Sans Symbols"/>
                <a:sym typeface="Noto Sans Symbols"/>
              </a:rPr>
              <a:t>=</a:t>
            </a:r>
            <a:r>
              <a:rPr lang="en-US" sz="2450">
                <a:solidFill>
                  <a:schemeClr val="dk1"/>
                </a:solidFill>
                <a:latin typeface="Times New Roman"/>
                <a:ea typeface="Times New Roman"/>
                <a:cs typeface="Times New Roman"/>
                <a:sym typeface="Times New Roman"/>
              </a:rPr>
              <a:t> </a:t>
            </a:r>
            <a:r>
              <a:rPr i="1" lang="en-US" sz="2450">
                <a:solidFill>
                  <a:schemeClr val="dk1"/>
                </a:solidFill>
                <a:latin typeface="Times New Roman"/>
                <a:ea typeface="Times New Roman"/>
                <a:cs typeface="Times New Roman"/>
                <a:sym typeface="Times New Roman"/>
              </a:rPr>
              <a:t>K</a:t>
            </a:r>
            <a:r>
              <a:rPr baseline="-25000" i="1" lang="en-US" sz="2100">
                <a:solidFill>
                  <a:schemeClr val="dk1"/>
                </a:solidFill>
                <a:latin typeface="Times New Roman"/>
                <a:ea typeface="Times New Roman"/>
                <a:cs typeface="Times New Roman"/>
                <a:sym typeface="Times New Roman"/>
              </a:rPr>
              <a:t>c</a:t>
            </a:r>
            <a:r>
              <a:rPr i="1" lang="en-US" sz="2550">
                <a:solidFill>
                  <a:schemeClr val="dk1"/>
                </a:solidFill>
                <a:latin typeface="Noto Sans Symbols"/>
                <a:ea typeface="Noto Sans Symbols"/>
                <a:cs typeface="Noto Sans Symbols"/>
                <a:sym typeface="Noto Sans Symbols"/>
              </a:rPr>
              <a:t>φ</a:t>
            </a:r>
            <a:r>
              <a:rPr i="1" lang="en-US" sz="2550">
                <a:solidFill>
                  <a:schemeClr val="dk1"/>
                </a:solidFill>
                <a:latin typeface="Times New Roman"/>
                <a:ea typeface="Times New Roman"/>
                <a:cs typeface="Times New Roman"/>
                <a:sym typeface="Times New Roman"/>
              </a:rPr>
              <a:t> </a:t>
            </a:r>
            <a:r>
              <a:rPr i="1" lang="en-US" sz="2450">
                <a:solidFill>
                  <a:schemeClr val="dk1"/>
                </a:solidFill>
                <a:latin typeface="Times New Roman"/>
                <a:ea typeface="Times New Roman"/>
                <a:cs typeface="Times New Roman"/>
                <a:sym typeface="Times New Roman"/>
              </a:rPr>
              <a:t>f</a:t>
            </a:r>
            <a:r>
              <a:rPr baseline="-25000" i="1" lang="en-US" sz="2100">
                <a:solidFill>
                  <a:schemeClr val="dk1"/>
                </a:solidFill>
                <a:latin typeface="Times New Roman"/>
                <a:ea typeface="Times New Roman"/>
                <a:cs typeface="Times New Roman"/>
                <a:sym typeface="Times New Roman"/>
              </a:rPr>
              <a:t>e</a:t>
            </a:r>
            <a:endParaRPr baseline="-25000" sz="2100">
              <a:solidFill>
                <a:schemeClr val="dk1"/>
              </a:solidFill>
              <a:latin typeface="Times New Roman"/>
              <a:ea typeface="Times New Roman"/>
              <a:cs typeface="Times New Roman"/>
              <a:sym typeface="Times New Roman"/>
            </a:endParaRPr>
          </a:p>
          <a:p>
            <a:pPr indent="0" lvl="0" marL="12700" marR="0" rtl="0" algn="l">
              <a:lnSpc>
                <a:spcPct val="100000"/>
              </a:lnSpc>
              <a:spcBef>
                <a:spcPts val="1939"/>
              </a:spcBef>
              <a:spcAft>
                <a:spcPts val="0"/>
              </a:spcAft>
              <a:buNone/>
            </a:pPr>
            <a:r>
              <a:rPr b="1" lang="en-US" sz="2200">
                <a:solidFill>
                  <a:schemeClr val="dk1"/>
                </a:solidFill>
                <a:latin typeface="Times New Roman"/>
                <a:ea typeface="Times New Roman"/>
                <a:cs typeface="Times New Roman"/>
                <a:sym typeface="Times New Roman"/>
              </a:rPr>
              <a:t>Burada; </a:t>
            </a:r>
            <a:r>
              <a:rPr b="1" i="1" lang="en-US" sz="2250">
                <a:solidFill>
                  <a:schemeClr val="dk1"/>
                </a:solidFill>
                <a:latin typeface="Noto Sans Symbols"/>
                <a:ea typeface="Noto Sans Symbols"/>
                <a:cs typeface="Noto Sans Symbols"/>
                <a:sym typeface="Noto Sans Symbols"/>
              </a:rPr>
              <a:t>φ</a:t>
            </a:r>
            <a:r>
              <a:rPr b="1" i="1" lang="en-US" sz="2250">
                <a:solidFill>
                  <a:schemeClr val="dk1"/>
                </a:solidFill>
                <a:latin typeface="Times New Roman"/>
                <a:ea typeface="Times New Roman"/>
                <a:cs typeface="Times New Roman"/>
                <a:sym typeface="Times New Roman"/>
              </a:rPr>
              <a:t> </a:t>
            </a:r>
            <a:r>
              <a:rPr b="1" lang="en-US" sz="2200">
                <a:solidFill>
                  <a:schemeClr val="dk1"/>
                </a:solidFill>
                <a:latin typeface="Times New Roman"/>
                <a:ea typeface="Times New Roman"/>
                <a:cs typeface="Times New Roman"/>
                <a:sym typeface="Times New Roman"/>
              </a:rPr>
              <a:t>= makina içindeki akı (</a:t>
            </a:r>
            <a:r>
              <a:rPr b="1" i="1" lang="en-US" sz="2200">
                <a:solidFill>
                  <a:schemeClr val="dk1"/>
                </a:solidFill>
                <a:latin typeface="Times New Roman"/>
                <a:ea typeface="Times New Roman"/>
                <a:cs typeface="Times New Roman"/>
                <a:sym typeface="Times New Roman"/>
              </a:rPr>
              <a:t>I</a:t>
            </a:r>
            <a:r>
              <a:rPr b="1" baseline="-25000" i="1" lang="en-US" sz="2175">
                <a:solidFill>
                  <a:schemeClr val="dk1"/>
                </a:solidFill>
                <a:latin typeface="Times New Roman"/>
                <a:ea typeface="Times New Roman"/>
                <a:cs typeface="Times New Roman"/>
                <a:sym typeface="Times New Roman"/>
              </a:rPr>
              <a:t>f </a:t>
            </a:r>
            <a:r>
              <a:rPr b="1" lang="en-US" sz="2200">
                <a:solidFill>
                  <a:schemeClr val="dk1"/>
                </a:solidFill>
                <a:latin typeface="Times New Roman"/>
                <a:ea typeface="Times New Roman"/>
                <a:cs typeface="Times New Roman"/>
                <a:sym typeface="Times New Roman"/>
              </a:rPr>
              <a:t>akımının bir fonksiyonu)</a:t>
            </a:r>
            <a:endParaRPr sz="2200">
              <a:solidFill>
                <a:schemeClr val="dk1"/>
              </a:solidFill>
              <a:latin typeface="Times New Roman"/>
              <a:ea typeface="Times New Roman"/>
              <a:cs typeface="Times New Roman"/>
              <a:sym typeface="Times New Roman"/>
            </a:endParaRPr>
          </a:p>
          <a:p>
            <a:pPr indent="0" lvl="0" marL="996950" marR="0" rtl="0" algn="l">
              <a:lnSpc>
                <a:spcPct val="100000"/>
              </a:lnSpc>
              <a:spcBef>
                <a:spcPts val="550"/>
              </a:spcBef>
              <a:spcAft>
                <a:spcPts val="0"/>
              </a:spcAft>
              <a:buNone/>
            </a:pPr>
            <a:r>
              <a:rPr b="1" i="1" lang="en-US" sz="2200">
                <a:solidFill>
                  <a:schemeClr val="dk1"/>
                </a:solidFill>
                <a:latin typeface="Times New Roman"/>
                <a:ea typeface="Times New Roman"/>
                <a:cs typeface="Times New Roman"/>
                <a:sym typeface="Times New Roman"/>
              </a:rPr>
              <a:t>f</a:t>
            </a:r>
            <a:r>
              <a:rPr b="1" baseline="-25000" i="1" lang="en-US" sz="2175">
                <a:solidFill>
                  <a:schemeClr val="dk1"/>
                </a:solidFill>
                <a:latin typeface="Times New Roman"/>
                <a:ea typeface="Times New Roman"/>
                <a:cs typeface="Times New Roman"/>
                <a:sym typeface="Times New Roman"/>
              </a:rPr>
              <a:t>e </a:t>
            </a:r>
            <a:r>
              <a:rPr b="1" lang="en-US" sz="2200">
                <a:solidFill>
                  <a:schemeClr val="dk1"/>
                </a:solidFill>
                <a:latin typeface="Times New Roman"/>
                <a:ea typeface="Times New Roman"/>
                <a:cs typeface="Times New Roman"/>
                <a:sym typeface="Times New Roman"/>
              </a:rPr>
              <a:t>= elektrik frekansı</a:t>
            </a:r>
            <a:endParaRPr sz="2200">
              <a:solidFill>
                <a:schemeClr val="dk1"/>
              </a:solidFill>
              <a:latin typeface="Times New Roman"/>
              <a:ea typeface="Times New Roman"/>
              <a:cs typeface="Times New Roman"/>
              <a:sym typeface="Times New Roman"/>
            </a:endParaRPr>
          </a:p>
          <a:p>
            <a:pPr indent="0" lvl="0" marL="996950" marR="0" rtl="0" algn="l">
              <a:lnSpc>
                <a:spcPct val="100000"/>
              </a:lnSpc>
              <a:spcBef>
                <a:spcPts val="560"/>
              </a:spcBef>
              <a:spcAft>
                <a:spcPts val="0"/>
              </a:spcAft>
              <a:buNone/>
            </a:pPr>
            <a:r>
              <a:rPr b="1" i="1" lang="en-US" sz="2200">
                <a:solidFill>
                  <a:schemeClr val="dk1"/>
                </a:solidFill>
                <a:latin typeface="Times New Roman"/>
                <a:ea typeface="Times New Roman"/>
                <a:cs typeface="Times New Roman"/>
                <a:sym typeface="Times New Roman"/>
              </a:rPr>
              <a:t>K</a:t>
            </a:r>
            <a:r>
              <a:rPr b="1" baseline="-25000" i="1" lang="en-US" sz="2175">
                <a:solidFill>
                  <a:schemeClr val="dk1"/>
                </a:solidFill>
                <a:latin typeface="Times New Roman"/>
                <a:ea typeface="Times New Roman"/>
                <a:cs typeface="Times New Roman"/>
                <a:sym typeface="Times New Roman"/>
              </a:rPr>
              <a:t>c</a:t>
            </a:r>
            <a:r>
              <a:rPr b="1" i="1" lang="en-US" sz="2200">
                <a:solidFill>
                  <a:schemeClr val="dk1"/>
                </a:solidFill>
                <a:latin typeface="Times New Roman"/>
                <a:ea typeface="Times New Roman"/>
                <a:cs typeface="Times New Roman"/>
                <a:sym typeface="Times New Roman"/>
              </a:rPr>
              <a:t>= </a:t>
            </a:r>
            <a:r>
              <a:rPr b="1" lang="en-US" sz="2200">
                <a:solidFill>
                  <a:schemeClr val="dk1"/>
                </a:solidFill>
                <a:latin typeface="Times New Roman"/>
                <a:ea typeface="Times New Roman"/>
                <a:cs typeface="Times New Roman"/>
                <a:sym typeface="Times New Roman"/>
              </a:rPr>
              <a:t>senkron makina sabiti</a:t>
            </a:r>
            <a:endParaRPr sz="2200">
              <a:solidFill>
                <a:schemeClr val="dk1"/>
              </a:solidFill>
              <a:latin typeface="Times New Roman"/>
              <a:ea typeface="Times New Roman"/>
              <a:cs typeface="Times New Roman"/>
              <a:sym typeface="Times New Roman"/>
            </a:endParaRPr>
          </a:p>
          <a:p>
            <a:pPr indent="0" lvl="0" marL="2334260" marR="0" rtl="0" algn="l">
              <a:lnSpc>
                <a:spcPct val="100000"/>
              </a:lnSpc>
              <a:spcBef>
                <a:spcPts val="1875"/>
              </a:spcBef>
              <a:spcAft>
                <a:spcPts val="0"/>
              </a:spcAft>
              <a:buNone/>
            </a:pPr>
            <a:r>
              <a:rPr b="1" i="1" lang="en-US" sz="1600">
                <a:solidFill>
                  <a:schemeClr val="dk1"/>
                </a:solidFill>
                <a:latin typeface="Times New Roman"/>
                <a:ea typeface="Times New Roman"/>
                <a:cs typeface="Times New Roman"/>
                <a:sym typeface="Times New Roman"/>
              </a:rPr>
              <a:t>E</a:t>
            </a:r>
            <a:endParaRPr sz="1600">
              <a:solidFill>
                <a:schemeClr val="dk1"/>
              </a:solidFill>
              <a:latin typeface="Times New Roman"/>
              <a:ea typeface="Times New Roman"/>
              <a:cs typeface="Times New Roman"/>
              <a:sym typeface="Times New Roman"/>
            </a:endParaRPr>
          </a:p>
        </p:txBody>
      </p:sp>
      <p:sp>
        <p:nvSpPr>
          <p:cNvPr id="403" name="Google Shape;403;p17"/>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
        <p:nvSpPr>
          <p:cNvPr id="404" name="Google Shape;404;p17"/>
          <p:cNvSpPr txBox="1"/>
          <p:nvPr/>
        </p:nvSpPr>
        <p:spPr>
          <a:xfrm>
            <a:off x="2274252" y="5558084"/>
            <a:ext cx="4231640" cy="688340"/>
          </a:xfrm>
          <a:prstGeom prst="rect">
            <a:avLst/>
          </a:prstGeom>
          <a:noFill/>
          <a:ln>
            <a:noFill/>
          </a:ln>
        </p:spPr>
        <p:txBody>
          <a:bodyPr anchorCtr="0" anchor="t" bIns="0" lIns="0" spcFirstLastPara="1" rIns="0" wrap="square" tIns="80625">
            <a:noAutofit/>
          </a:bodyPr>
          <a:lstStyle/>
          <a:p>
            <a:pPr indent="0" lvl="0" marL="0" marR="444500" rtl="0" algn="r">
              <a:lnSpc>
                <a:spcPct val="100000"/>
              </a:lnSpc>
              <a:spcBef>
                <a:spcPts val="0"/>
              </a:spcBef>
              <a:spcAft>
                <a:spcPts val="0"/>
              </a:spcAft>
              <a:buNone/>
            </a:pPr>
            <a:r>
              <a:rPr b="1" i="1" lang="en-US" sz="1600">
                <a:solidFill>
                  <a:schemeClr val="dk1"/>
                </a:solidFill>
                <a:latin typeface="Times New Roman"/>
                <a:ea typeface="Times New Roman"/>
                <a:cs typeface="Times New Roman"/>
                <a:sym typeface="Times New Roman"/>
              </a:rPr>
              <a:t>I</a:t>
            </a:r>
            <a:r>
              <a:rPr b="1" baseline="-25000" i="1" lang="en-US" sz="1575">
                <a:solidFill>
                  <a:schemeClr val="dk1"/>
                </a:solidFill>
                <a:latin typeface="Times New Roman"/>
                <a:ea typeface="Times New Roman"/>
                <a:cs typeface="Times New Roman"/>
                <a:sym typeface="Times New Roman"/>
              </a:rPr>
              <a:t>f</a:t>
            </a:r>
            <a:endParaRPr baseline="-25000" sz="1575">
              <a:solidFill>
                <a:schemeClr val="dk1"/>
              </a:solidFill>
              <a:latin typeface="Times New Roman"/>
              <a:ea typeface="Times New Roman"/>
              <a:cs typeface="Times New Roman"/>
              <a:sym typeface="Times New Roman"/>
            </a:endParaRPr>
          </a:p>
          <a:p>
            <a:pPr indent="0" lvl="0" marL="12700" marR="0" rtl="0" algn="l">
              <a:lnSpc>
                <a:spcPct val="100000"/>
              </a:lnSpc>
              <a:spcBef>
                <a:spcPts val="600"/>
              </a:spcBef>
              <a:spcAft>
                <a:spcPts val="0"/>
              </a:spcAft>
              <a:buNone/>
            </a:pPr>
            <a:r>
              <a:rPr b="1" lang="en-US" sz="1800">
                <a:solidFill>
                  <a:schemeClr val="dk1"/>
                </a:solidFill>
                <a:latin typeface="Times New Roman"/>
                <a:ea typeface="Times New Roman"/>
                <a:cs typeface="Times New Roman"/>
                <a:sym typeface="Times New Roman"/>
              </a:rPr>
              <a:t>Senkron generatörün doyum karakteristiği</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8" name="Shape 408"/>
        <p:cNvGrpSpPr/>
        <p:nvPr/>
      </p:nvGrpSpPr>
      <p:grpSpPr>
        <a:xfrm>
          <a:off x="0" y="0"/>
          <a:ext cx="0" cy="0"/>
          <a:chOff x="0" y="0"/>
          <a:chExt cx="0" cy="0"/>
        </a:xfrm>
      </p:grpSpPr>
      <p:sp>
        <p:nvSpPr>
          <p:cNvPr id="409" name="Google Shape;409;p18"/>
          <p:cNvSpPr txBox="1"/>
          <p:nvPr/>
        </p:nvSpPr>
        <p:spPr>
          <a:xfrm>
            <a:off x="8389975" y="6278245"/>
            <a:ext cx="22352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12</a:t>
            </a:r>
            <a:endParaRPr sz="1400">
              <a:solidFill>
                <a:schemeClr val="dk1"/>
              </a:solidFill>
              <a:latin typeface="Arial"/>
              <a:ea typeface="Arial"/>
              <a:cs typeface="Arial"/>
              <a:sym typeface="Arial"/>
            </a:endParaRPr>
          </a:p>
        </p:txBody>
      </p:sp>
      <p:sp>
        <p:nvSpPr>
          <p:cNvPr id="410" name="Google Shape;410;p18"/>
          <p:cNvSpPr txBox="1"/>
          <p:nvPr/>
        </p:nvSpPr>
        <p:spPr>
          <a:xfrm>
            <a:off x="618490" y="1013624"/>
            <a:ext cx="7372350" cy="1694180"/>
          </a:xfrm>
          <a:prstGeom prst="rect">
            <a:avLst/>
          </a:prstGeom>
          <a:noFill/>
          <a:ln>
            <a:noFill/>
          </a:ln>
        </p:spPr>
        <p:txBody>
          <a:bodyPr anchorCtr="0" anchor="t" bIns="0" lIns="0" spcFirstLastPara="1" rIns="0" wrap="square" tIns="27925">
            <a:noAutofit/>
          </a:bodyPr>
          <a:lstStyle/>
          <a:p>
            <a:pPr indent="0" lvl="0" marL="12700" marR="5080" rtl="0" algn="l">
              <a:lnSpc>
                <a:spcPct val="118181"/>
              </a:lnSpc>
              <a:spcBef>
                <a:spcPts val="0"/>
              </a:spcBef>
              <a:spcAft>
                <a:spcPts val="0"/>
              </a:spcAft>
              <a:buNone/>
            </a:pPr>
            <a:r>
              <a:rPr lang="en-US" sz="2200">
                <a:solidFill>
                  <a:schemeClr val="dk1"/>
                </a:solidFill>
                <a:latin typeface="Times New Roman"/>
                <a:ea typeface="Times New Roman"/>
                <a:cs typeface="Times New Roman"/>
                <a:sym typeface="Times New Roman"/>
              </a:rPr>
              <a:t>İki	generatörü	kıyaslamanın	uygun	bir	yolu	generatörlerin  gerilim regülasyonunu	kullanmaktır.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55"/>
              </a:spcBef>
              <a:spcAft>
                <a:spcPts val="0"/>
              </a:spcAft>
              <a:buNone/>
            </a:pPr>
            <a:r>
              <a:t/>
            </a:r>
            <a:endParaRPr sz="2300">
              <a:solidFill>
                <a:schemeClr val="dk1"/>
              </a:solidFill>
              <a:latin typeface="Times New Roman"/>
              <a:ea typeface="Times New Roman"/>
              <a:cs typeface="Times New Roman"/>
              <a:sym typeface="Times New Roman"/>
            </a:endParaRPr>
          </a:p>
          <a:p>
            <a:pPr indent="0" lvl="0" marL="12700" marR="5080" rtl="0" algn="l">
              <a:lnSpc>
                <a:spcPct val="118181"/>
              </a:lnSpc>
              <a:spcBef>
                <a:spcPts val="0"/>
              </a:spcBef>
              <a:spcAft>
                <a:spcPts val="0"/>
              </a:spcAft>
              <a:buNone/>
            </a:pPr>
            <a:r>
              <a:rPr lang="en-US" sz="2200">
                <a:solidFill>
                  <a:schemeClr val="dk1"/>
                </a:solidFill>
                <a:latin typeface="Times New Roman"/>
                <a:ea typeface="Times New Roman"/>
                <a:cs typeface="Times New Roman"/>
                <a:sym typeface="Times New Roman"/>
              </a:rPr>
              <a:t>Verilen	bir	yük,	güç	katsayısı	ve	anma	hızında	bir	senkron  generatörün </a:t>
            </a:r>
            <a:r>
              <a:rPr i="1" lang="en-US" sz="2200">
                <a:solidFill>
                  <a:schemeClr val="dk1"/>
                </a:solidFill>
                <a:latin typeface="Times New Roman"/>
                <a:ea typeface="Times New Roman"/>
                <a:cs typeface="Times New Roman"/>
                <a:sym typeface="Times New Roman"/>
              </a:rPr>
              <a:t>VR </a:t>
            </a:r>
            <a:r>
              <a:rPr lang="en-US" sz="2200">
                <a:solidFill>
                  <a:schemeClr val="dk1"/>
                </a:solidFill>
                <a:latin typeface="Times New Roman"/>
                <a:ea typeface="Times New Roman"/>
                <a:cs typeface="Times New Roman"/>
                <a:sym typeface="Times New Roman"/>
              </a:rPr>
              <a:t>denklemi:</a:t>
            </a:r>
            <a:endParaRPr sz="2200">
              <a:solidFill>
                <a:schemeClr val="dk1"/>
              </a:solidFill>
              <a:latin typeface="Times New Roman"/>
              <a:ea typeface="Times New Roman"/>
              <a:cs typeface="Times New Roman"/>
              <a:sym typeface="Times New Roman"/>
            </a:endParaRPr>
          </a:p>
        </p:txBody>
      </p:sp>
      <p:sp>
        <p:nvSpPr>
          <p:cNvPr id="411" name="Google Shape;411;p18"/>
          <p:cNvSpPr/>
          <p:nvPr/>
        </p:nvSpPr>
        <p:spPr>
          <a:xfrm>
            <a:off x="3904027" y="3245455"/>
            <a:ext cx="1036955" cy="0"/>
          </a:xfrm>
          <a:custGeom>
            <a:rect b="b" l="l" r="r" t="t"/>
            <a:pathLst>
              <a:path extrusionOk="0" h="120000" w="1036954">
                <a:moveTo>
                  <a:pt x="0" y="0"/>
                </a:moveTo>
                <a:lnTo>
                  <a:pt x="1036674" y="0"/>
                </a:lnTo>
              </a:path>
            </a:pathLst>
          </a:custGeom>
          <a:noFill/>
          <a:ln cap="flat" cmpd="sng" w="12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18"/>
          <p:cNvSpPr txBox="1"/>
          <p:nvPr/>
        </p:nvSpPr>
        <p:spPr>
          <a:xfrm>
            <a:off x="4971756" y="3000678"/>
            <a:ext cx="680720" cy="3968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100</a:t>
            </a:r>
            <a:endParaRPr sz="2400">
              <a:solidFill>
                <a:schemeClr val="dk1"/>
              </a:solidFill>
              <a:latin typeface="Times New Roman"/>
              <a:ea typeface="Times New Roman"/>
              <a:cs typeface="Times New Roman"/>
              <a:sym typeface="Times New Roman"/>
            </a:endParaRPr>
          </a:p>
        </p:txBody>
      </p:sp>
      <p:sp>
        <p:nvSpPr>
          <p:cNvPr id="413" name="Google Shape;413;p18"/>
          <p:cNvSpPr txBox="1"/>
          <p:nvPr/>
        </p:nvSpPr>
        <p:spPr>
          <a:xfrm>
            <a:off x="2945981" y="2767960"/>
            <a:ext cx="1958975" cy="948690"/>
          </a:xfrm>
          <a:prstGeom prst="rect">
            <a:avLst/>
          </a:prstGeom>
          <a:noFill/>
          <a:ln>
            <a:noFill/>
          </a:ln>
        </p:spPr>
        <p:txBody>
          <a:bodyPr anchorCtr="0" anchor="t" bIns="0" lIns="0" spcFirstLastPara="1" rIns="0" wrap="square" tIns="17125">
            <a:noAutofit/>
          </a:bodyPr>
          <a:lstStyle/>
          <a:p>
            <a:pPr indent="0" lvl="0" marL="836294" marR="0" rtl="0" algn="ctr">
              <a:lnSpc>
                <a:spcPct val="72708"/>
              </a:lnSpc>
              <a:spcBef>
                <a:spcPts val="0"/>
              </a:spcBef>
              <a:spcAft>
                <a:spcPts val="0"/>
              </a:spcAft>
              <a:buNone/>
            </a:pPr>
            <a:r>
              <a:rPr i="1" lang="en-US" sz="2400">
                <a:solidFill>
                  <a:schemeClr val="dk1"/>
                </a:solidFill>
                <a:latin typeface="Times New Roman"/>
                <a:ea typeface="Times New Roman"/>
                <a:cs typeface="Times New Roman"/>
                <a:sym typeface="Times New Roman"/>
              </a:rPr>
              <a:t>E	</a:t>
            </a:r>
            <a:r>
              <a:rPr lang="en-US" sz="2400">
                <a:solidFill>
                  <a:schemeClr val="dk1"/>
                </a:solidFill>
                <a:latin typeface="Noto Sans Symbols"/>
                <a:ea typeface="Noto Sans Symbols"/>
                <a:cs typeface="Noto Sans Symbols"/>
                <a:sym typeface="Noto Sans Symbols"/>
              </a:rPr>
              <a:t>−</a:t>
            </a:r>
            <a:r>
              <a:rPr i="1" lang="en-US" sz="2400">
                <a:solidFill>
                  <a:schemeClr val="dk1"/>
                </a:solidFill>
                <a:latin typeface="Times New Roman"/>
                <a:ea typeface="Times New Roman"/>
                <a:cs typeface="Times New Roman"/>
                <a:sym typeface="Times New Roman"/>
              </a:rPr>
              <a:t>V</a:t>
            </a:r>
            <a:endParaRPr sz="2400">
              <a:solidFill>
                <a:schemeClr val="dk1"/>
              </a:solidFill>
              <a:latin typeface="Times New Roman"/>
              <a:ea typeface="Times New Roman"/>
              <a:cs typeface="Times New Roman"/>
              <a:sym typeface="Times New Roman"/>
            </a:endParaRPr>
          </a:p>
          <a:p>
            <a:pPr indent="0" lvl="0" marL="12700" marR="0" rtl="0" algn="l">
              <a:lnSpc>
                <a:spcPct val="48472"/>
              </a:lnSpc>
              <a:spcBef>
                <a:spcPts val="0"/>
              </a:spcBef>
              <a:spcAft>
                <a:spcPts val="0"/>
              </a:spcAft>
              <a:buNone/>
            </a:pPr>
            <a:r>
              <a:rPr baseline="-25000" lang="en-US" sz="3600">
                <a:solidFill>
                  <a:schemeClr val="dk1"/>
                </a:solidFill>
                <a:latin typeface="Times New Roman"/>
                <a:ea typeface="Times New Roman"/>
                <a:cs typeface="Times New Roman"/>
                <a:sym typeface="Times New Roman"/>
              </a:rPr>
              <a:t>%</a:t>
            </a:r>
            <a:r>
              <a:rPr baseline="-25000" i="1" lang="en-US" sz="3600">
                <a:solidFill>
                  <a:schemeClr val="dk1"/>
                </a:solidFill>
                <a:latin typeface="Times New Roman"/>
                <a:ea typeface="Times New Roman"/>
                <a:cs typeface="Times New Roman"/>
                <a:sym typeface="Times New Roman"/>
              </a:rPr>
              <a:t>VR </a:t>
            </a:r>
            <a:r>
              <a:rPr baseline="-25000" lang="en-US" sz="3600">
                <a:solidFill>
                  <a:schemeClr val="dk1"/>
                </a:solidFill>
                <a:latin typeface="Noto Sans Symbols"/>
                <a:ea typeface="Noto Sans Symbols"/>
                <a:cs typeface="Noto Sans Symbols"/>
                <a:sym typeface="Noto Sans Symbols"/>
              </a:rPr>
              <a:t>=</a:t>
            </a:r>
            <a:r>
              <a:rPr baseline="-25000" lang="en-US" sz="3600">
                <a:solidFill>
                  <a:schemeClr val="dk1"/>
                </a:solidFill>
                <a:latin typeface="Times New Roman"/>
                <a:ea typeface="Times New Roman"/>
                <a:cs typeface="Times New Roman"/>
                <a:sym typeface="Times New Roman"/>
              </a:rPr>
              <a:t>	</a:t>
            </a:r>
            <a:r>
              <a:rPr i="1" lang="en-US" sz="1400">
                <a:solidFill>
                  <a:schemeClr val="dk1"/>
                </a:solidFill>
                <a:latin typeface="Times New Roman"/>
                <a:ea typeface="Times New Roman"/>
                <a:cs typeface="Times New Roman"/>
                <a:sym typeface="Times New Roman"/>
              </a:rPr>
              <a:t>nl	fl</a:t>
            </a:r>
            <a:endParaRPr sz="1400">
              <a:solidFill>
                <a:schemeClr val="dk1"/>
              </a:solidFill>
              <a:latin typeface="Times New Roman"/>
              <a:ea typeface="Times New Roman"/>
              <a:cs typeface="Times New Roman"/>
              <a:sym typeface="Times New Roman"/>
            </a:endParaRPr>
          </a:p>
          <a:p>
            <a:pPr indent="0" lvl="0" marL="937260" marR="0" rtl="0" algn="ctr">
              <a:lnSpc>
                <a:spcPct val="100000"/>
              </a:lnSpc>
              <a:spcBef>
                <a:spcPts val="860"/>
              </a:spcBef>
              <a:spcAft>
                <a:spcPts val="0"/>
              </a:spcAft>
              <a:buNone/>
            </a:pPr>
            <a:r>
              <a:rPr baseline="30000" i="1" lang="en-US" sz="3600">
                <a:solidFill>
                  <a:schemeClr val="dk1"/>
                </a:solidFill>
                <a:latin typeface="Times New Roman"/>
                <a:ea typeface="Times New Roman"/>
                <a:cs typeface="Times New Roman"/>
                <a:sym typeface="Times New Roman"/>
              </a:rPr>
              <a:t>V</a:t>
            </a:r>
            <a:r>
              <a:rPr i="1" lang="en-US" sz="1400">
                <a:solidFill>
                  <a:schemeClr val="dk1"/>
                </a:solidFill>
                <a:latin typeface="Times New Roman"/>
                <a:ea typeface="Times New Roman"/>
                <a:cs typeface="Times New Roman"/>
                <a:sym typeface="Times New Roman"/>
              </a:rPr>
              <a:t>fl</a:t>
            </a:r>
            <a:endParaRPr sz="1400">
              <a:solidFill>
                <a:schemeClr val="dk1"/>
              </a:solidFill>
              <a:latin typeface="Times New Roman"/>
              <a:ea typeface="Times New Roman"/>
              <a:cs typeface="Times New Roman"/>
              <a:sym typeface="Times New Roman"/>
            </a:endParaRPr>
          </a:p>
        </p:txBody>
      </p:sp>
      <p:sp>
        <p:nvSpPr>
          <p:cNvPr id="414" name="Google Shape;414;p18"/>
          <p:cNvSpPr txBox="1"/>
          <p:nvPr/>
        </p:nvSpPr>
        <p:spPr>
          <a:xfrm>
            <a:off x="510540" y="4063492"/>
            <a:ext cx="909955" cy="3606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Burada;</a:t>
            </a:r>
            <a:endParaRPr sz="2200">
              <a:solidFill>
                <a:schemeClr val="dk1"/>
              </a:solidFill>
              <a:latin typeface="Times New Roman"/>
              <a:ea typeface="Times New Roman"/>
              <a:cs typeface="Times New Roman"/>
              <a:sym typeface="Times New Roman"/>
            </a:endParaRPr>
          </a:p>
        </p:txBody>
      </p:sp>
      <p:sp>
        <p:nvSpPr>
          <p:cNvPr id="415" name="Google Shape;415;p18"/>
          <p:cNvSpPr txBox="1"/>
          <p:nvPr/>
        </p:nvSpPr>
        <p:spPr>
          <a:xfrm>
            <a:off x="510540" y="4541011"/>
            <a:ext cx="299720" cy="3606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3300">
                <a:solidFill>
                  <a:schemeClr val="dk1"/>
                </a:solidFill>
                <a:latin typeface="Times New Roman"/>
                <a:ea typeface="Times New Roman"/>
                <a:cs typeface="Times New Roman"/>
                <a:sym typeface="Times New Roman"/>
              </a:rPr>
              <a:t>V</a:t>
            </a:r>
            <a:r>
              <a:rPr i="1" lang="en-US" sz="1450">
                <a:solidFill>
                  <a:schemeClr val="dk1"/>
                </a:solidFill>
                <a:latin typeface="Times New Roman"/>
                <a:ea typeface="Times New Roman"/>
                <a:cs typeface="Times New Roman"/>
                <a:sym typeface="Times New Roman"/>
              </a:rPr>
              <a:t>fl</a:t>
            </a:r>
            <a:endParaRPr sz="1450">
              <a:solidFill>
                <a:schemeClr val="dk1"/>
              </a:solidFill>
              <a:latin typeface="Times New Roman"/>
              <a:ea typeface="Times New Roman"/>
              <a:cs typeface="Times New Roman"/>
              <a:sym typeface="Times New Roman"/>
            </a:endParaRPr>
          </a:p>
        </p:txBody>
      </p:sp>
      <p:sp>
        <p:nvSpPr>
          <p:cNvPr id="416" name="Google Shape;416;p18"/>
          <p:cNvSpPr txBox="1"/>
          <p:nvPr/>
        </p:nvSpPr>
        <p:spPr>
          <a:xfrm>
            <a:off x="924410" y="4457192"/>
            <a:ext cx="2314575" cy="3606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tam-yük uç gerilimi,</a:t>
            </a:r>
            <a:endParaRPr sz="2200">
              <a:solidFill>
                <a:schemeClr val="dk1"/>
              </a:solidFill>
              <a:latin typeface="Times New Roman"/>
              <a:ea typeface="Times New Roman"/>
              <a:cs typeface="Times New Roman"/>
              <a:sym typeface="Times New Roman"/>
            </a:endParaRPr>
          </a:p>
        </p:txBody>
      </p:sp>
      <p:sp>
        <p:nvSpPr>
          <p:cNvPr id="417" name="Google Shape;417;p18"/>
          <p:cNvSpPr txBox="1"/>
          <p:nvPr/>
        </p:nvSpPr>
        <p:spPr>
          <a:xfrm>
            <a:off x="510540" y="4792472"/>
            <a:ext cx="8200390" cy="1231900"/>
          </a:xfrm>
          <a:prstGeom prst="rect">
            <a:avLst/>
          </a:prstGeom>
          <a:noFill/>
          <a:ln>
            <a:noFill/>
          </a:ln>
        </p:spPr>
        <p:txBody>
          <a:bodyPr anchorCtr="0" anchor="t" bIns="0" lIns="0" spcFirstLastPara="1" rIns="0" wrap="square" tIns="12700">
            <a:noAutofit/>
          </a:bodyPr>
          <a:lstStyle/>
          <a:p>
            <a:pPr indent="-1265554" lvl="0" marL="1358265" marR="5080" rtl="0" algn="l">
              <a:lnSpc>
                <a:spcPct val="121200"/>
              </a:lnSpc>
              <a:spcBef>
                <a:spcPts val="0"/>
              </a:spcBef>
              <a:spcAft>
                <a:spcPts val="0"/>
              </a:spcAft>
              <a:buNone/>
            </a:pPr>
            <a:r>
              <a:rPr i="1" lang="en-US" sz="2200">
                <a:solidFill>
                  <a:schemeClr val="dk1"/>
                </a:solidFill>
                <a:latin typeface="Times New Roman"/>
                <a:ea typeface="Times New Roman"/>
                <a:cs typeface="Times New Roman"/>
                <a:sym typeface="Times New Roman"/>
              </a:rPr>
              <a:t>E</a:t>
            </a:r>
            <a:r>
              <a:rPr baseline="-25000" i="1" lang="en-US" sz="2175">
                <a:solidFill>
                  <a:schemeClr val="dk1"/>
                </a:solidFill>
                <a:latin typeface="Times New Roman"/>
                <a:ea typeface="Times New Roman"/>
                <a:cs typeface="Times New Roman"/>
                <a:sym typeface="Times New Roman"/>
              </a:rPr>
              <a:t>nl </a:t>
            </a:r>
            <a:r>
              <a:rPr lang="en-US" sz="2200">
                <a:solidFill>
                  <a:schemeClr val="dk1"/>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E</a:t>
            </a:r>
            <a:r>
              <a:rPr baseline="-25000" i="1" lang="en-US" sz="2175">
                <a:solidFill>
                  <a:schemeClr val="dk1"/>
                </a:solidFill>
                <a:latin typeface="Times New Roman"/>
                <a:ea typeface="Times New Roman"/>
                <a:cs typeface="Times New Roman"/>
                <a:sym typeface="Times New Roman"/>
              </a:rPr>
              <a:t>f</a:t>
            </a:r>
            <a:r>
              <a:rPr i="1" lang="en-US" sz="2200">
                <a:solidFill>
                  <a:schemeClr val="dk1"/>
                </a:solidFill>
                <a:latin typeface="Times New Roman"/>
                <a:ea typeface="Times New Roman"/>
                <a:cs typeface="Times New Roman"/>
                <a:sym typeface="Times New Roman"/>
              </a:rPr>
              <a:t>’ye eşittir) </a:t>
            </a:r>
            <a:r>
              <a:rPr lang="en-US" sz="2200">
                <a:solidFill>
                  <a:schemeClr val="dk1"/>
                </a:solidFill>
                <a:latin typeface="Times New Roman"/>
                <a:ea typeface="Times New Roman"/>
                <a:cs typeface="Times New Roman"/>
                <a:sym typeface="Times New Roman"/>
              </a:rPr>
              <a:t>yüksüz uç gerilimi (iç gerilim), anma hızında, uyartım  akımı değiştirilmeksizin	yükün kaldırıldığı durum</a:t>
            </a:r>
            <a:endParaRPr sz="2200">
              <a:solidFill>
                <a:schemeClr val="dk1"/>
              </a:solidFill>
              <a:latin typeface="Times New Roman"/>
              <a:ea typeface="Times New Roman"/>
              <a:cs typeface="Times New Roman"/>
              <a:sym typeface="Times New Roman"/>
            </a:endParaRPr>
          </a:p>
          <a:p>
            <a:pPr indent="0" lvl="0" marL="12700" marR="0" rtl="0" algn="l">
              <a:lnSpc>
                <a:spcPct val="100000"/>
              </a:lnSpc>
              <a:spcBef>
                <a:spcPts val="459"/>
              </a:spcBef>
              <a:spcAft>
                <a:spcPts val="0"/>
              </a:spcAft>
              <a:buNone/>
            </a:pPr>
            <a:r>
              <a:rPr lang="en-US" sz="2200">
                <a:solidFill>
                  <a:srgbClr val="C00000"/>
                </a:solidFill>
                <a:latin typeface="Times New Roman"/>
                <a:ea typeface="Times New Roman"/>
                <a:cs typeface="Times New Roman"/>
                <a:sym typeface="Times New Roman"/>
              </a:rPr>
              <a:t>Geri </a:t>
            </a:r>
            <a:r>
              <a:rPr lang="en-US" sz="2200">
                <a:solidFill>
                  <a:srgbClr val="00B050"/>
                </a:solidFill>
                <a:latin typeface="Times New Roman"/>
                <a:ea typeface="Times New Roman"/>
                <a:cs typeface="Times New Roman"/>
                <a:sym typeface="Times New Roman"/>
              </a:rPr>
              <a:t>güç katsayısında</a:t>
            </a:r>
            <a:r>
              <a:rPr lang="en-US" sz="2200">
                <a:solidFill>
                  <a:srgbClr val="00BA63"/>
                </a:solidFill>
                <a:latin typeface="Times New Roman"/>
                <a:ea typeface="Times New Roman"/>
                <a:cs typeface="Times New Roman"/>
                <a:sym typeface="Times New Roman"/>
              </a:rPr>
              <a:t>, </a:t>
            </a:r>
            <a:r>
              <a:rPr i="1" lang="en-US" sz="2200">
                <a:solidFill>
                  <a:srgbClr val="00BA63"/>
                </a:solidFill>
                <a:latin typeface="Times New Roman"/>
                <a:ea typeface="Times New Roman"/>
                <a:cs typeface="Times New Roman"/>
                <a:sym typeface="Times New Roman"/>
              </a:rPr>
              <a:t>VR	</a:t>
            </a:r>
            <a:r>
              <a:rPr lang="en-US" sz="2200">
                <a:solidFill>
                  <a:srgbClr val="C00000"/>
                </a:solidFill>
                <a:latin typeface="Times New Roman"/>
                <a:ea typeface="Times New Roman"/>
                <a:cs typeface="Times New Roman"/>
                <a:sym typeface="Times New Roman"/>
              </a:rPr>
              <a:t>oldukça pozitiftir</a:t>
            </a:r>
            <a:r>
              <a:rPr lang="en-US" sz="2200">
                <a:solidFill>
                  <a:srgbClr val="00B050"/>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p:txBody>
      </p:sp>
      <p:sp>
        <p:nvSpPr>
          <p:cNvPr id="418" name="Google Shape;418;p18"/>
          <p:cNvSpPr txBox="1"/>
          <p:nvPr/>
        </p:nvSpPr>
        <p:spPr>
          <a:xfrm>
            <a:off x="510540" y="5998971"/>
            <a:ext cx="5007610" cy="838200"/>
          </a:xfrm>
          <a:prstGeom prst="rect">
            <a:avLst/>
          </a:prstGeom>
          <a:noFill/>
          <a:ln>
            <a:noFill/>
          </a:ln>
        </p:spPr>
        <p:txBody>
          <a:bodyPr anchorCtr="0" anchor="t" bIns="0" lIns="0" spcFirstLastPara="1" rIns="0" wrap="square" tIns="83800">
            <a:noAutofit/>
          </a:bodyPr>
          <a:lstStyle/>
          <a:p>
            <a:pPr indent="0" lvl="0" marL="12700" marR="0" rtl="0" algn="l">
              <a:lnSpc>
                <a:spcPct val="100000"/>
              </a:lnSpc>
              <a:spcBef>
                <a:spcPts val="0"/>
              </a:spcBef>
              <a:spcAft>
                <a:spcPts val="0"/>
              </a:spcAft>
              <a:buNone/>
            </a:pPr>
            <a:r>
              <a:rPr lang="en-US" sz="2200">
                <a:solidFill>
                  <a:srgbClr val="C00000"/>
                </a:solidFill>
                <a:latin typeface="Times New Roman"/>
                <a:ea typeface="Times New Roman"/>
                <a:cs typeface="Times New Roman"/>
                <a:sym typeface="Times New Roman"/>
              </a:rPr>
              <a:t>Birim </a:t>
            </a:r>
            <a:r>
              <a:rPr lang="en-US" sz="2200">
                <a:solidFill>
                  <a:srgbClr val="00B050"/>
                </a:solidFill>
                <a:latin typeface="Times New Roman"/>
                <a:ea typeface="Times New Roman"/>
                <a:cs typeface="Times New Roman"/>
                <a:sym typeface="Times New Roman"/>
              </a:rPr>
              <a:t>güç katsayısında</a:t>
            </a:r>
            <a:r>
              <a:rPr lang="en-US" sz="2200">
                <a:solidFill>
                  <a:srgbClr val="00BA63"/>
                </a:solidFill>
                <a:latin typeface="Times New Roman"/>
                <a:ea typeface="Times New Roman"/>
                <a:cs typeface="Times New Roman"/>
                <a:sym typeface="Times New Roman"/>
              </a:rPr>
              <a:t>, </a:t>
            </a:r>
            <a:r>
              <a:rPr i="1" lang="en-US" sz="2200">
                <a:solidFill>
                  <a:srgbClr val="00BA63"/>
                </a:solidFill>
                <a:latin typeface="Times New Roman"/>
                <a:ea typeface="Times New Roman"/>
                <a:cs typeface="Times New Roman"/>
                <a:sym typeface="Times New Roman"/>
              </a:rPr>
              <a:t>VR	</a:t>
            </a:r>
            <a:r>
              <a:rPr lang="en-US" sz="2200">
                <a:solidFill>
                  <a:srgbClr val="C00000"/>
                </a:solidFill>
                <a:latin typeface="Times New Roman"/>
                <a:ea typeface="Times New Roman"/>
                <a:cs typeface="Times New Roman"/>
                <a:sym typeface="Times New Roman"/>
              </a:rPr>
              <a:t>küçük pozitiftir</a:t>
            </a:r>
            <a:r>
              <a:rPr lang="en-US" sz="2200">
                <a:solidFill>
                  <a:srgbClr val="00B050"/>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indent="0" lvl="0" marL="12700" marR="0" rtl="0" algn="l">
              <a:lnSpc>
                <a:spcPct val="100000"/>
              </a:lnSpc>
              <a:spcBef>
                <a:spcPts val="560"/>
              </a:spcBef>
              <a:spcAft>
                <a:spcPts val="0"/>
              </a:spcAft>
              <a:buNone/>
            </a:pPr>
            <a:r>
              <a:rPr lang="en-US" sz="2200">
                <a:solidFill>
                  <a:srgbClr val="C00000"/>
                </a:solidFill>
                <a:latin typeface="Times New Roman"/>
                <a:ea typeface="Times New Roman"/>
                <a:cs typeface="Times New Roman"/>
                <a:sym typeface="Times New Roman"/>
              </a:rPr>
              <a:t>İleri </a:t>
            </a:r>
            <a:r>
              <a:rPr lang="en-US" sz="2200">
                <a:solidFill>
                  <a:srgbClr val="00B050"/>
                </a:solidFill>
                <a:latin typeface="Times New Roman"/>
                <a:ea typeface="Times New Roman"/>
                <a:cs typeface="Times New Roman"/>
                <a:sym typeface="Times New Roman"/>
              </a:rPr>
              <a:t>güç katsayısında, VR </a:t>
            </a:r>
            <a:r>
              <a:rPr lang="en-US" sz="2200">
                <a:solidFill>
                  <a:srgbClr val="C00000"/>
                </a:solidFill>
                <a:latin typeface="Times New Roman"/>
                <a:ea typeface="Times New Roman"/>
                <a:cs typeface="Times New Roman"/>
                <a:sym typeface="Times New Roman"/>
              </a:rPr>
              <a:t>negatiftir</a:t>
            </a:r>
            <a:r>
              <a:rPr lang="en-US" sz="2200">
                <a:solidFill>
                  <a:srgbClr val="00B050"/>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p:txBody>
      </p:sp>
      <p:sp>
        <p:nvSpPr>
          <p:cNvPr id="419" name="Google Shape;419;p18"/>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 name="Google Shape;420;p18"/>
          <p:cNvSpPr txBox="1"/>
          <p:nvPr>
            <p:ph type="title"/>
          </p:nvPr>
        </p:nvSpPr>
        <p:spPr>
          <a:xfrm>
            <a:off x="1697989" y="242570"/>
            <a:ext cx="6057900"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Gerilim Regülasyonu </a:t>
            </a:r>
            <a:r>
              <a:rPr lang="en-US" sz="2000"/>
              <a:t>(Voltage Regulation, VR)</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4" name="Shape 424"/>
        <p:cNvGrpSpPr/>
        <p:nvPr/>
      </p:nvGrpSpPr>
      <p:grpSpPr>
        <a:xfrm>
          <a:off x="0" y="0"/>
          <a:ext cx="0" cy="0"/>
          <a:chOff x="0" y="0"/>
          <a:chExt cx="0" cy="0"/>
        </a:xfrm>
      </p:grpSpPr>
      <p:sp>
        <p:nvSpPr>
          <p:cNvPr id="425" name="Google Shape;425;p19"/>
          <p:cNvSpPr txBox="1"/>
          <p:nvPr>
            <p:ph type="title"/>
          </p:nvPr>
        </p:nvSpPr>
        <p:spPr>
          <a:xfrm>
            <a:off x="3089135" y="149859"/>
            <a:ext cx="2971165" cy="51308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3200"/>
              <a:t>Eşdeğer Devre_1</a:t>
            </a:r>
            <a:endParaRPr sz="3200"/>
          </a:p>
        </p:txBody>
      </p:sp>
      <p:sp>
        <p:nvSpPr>
          <p:cNvPr id="426" name="Google Shape;426;p19"/>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19"/>
          <p:cNvSpPr txBox="1"/>
          <p:nvPr/>
        </p:nvSpPr>
        <p:spPr>
          <a:xfrm>
            <a:off x="459740" y="4191000"/>
            <a:ext cx="7437755" cy="2183130"/>
          </a:xfrm>
          <a:prstGeom prst="rect">
            <a:avLst/>
          </a:prstGeom>
          <a:noFill/>
          <a:ln>
            <a:noFill/>
          </a:ln>
        </p:spPr>
        <p:txBody>
          <a:bodyPr anchorCtr="0" anchor="t" bIns="0" lIns="0" spcFirstLastPara="1" rIns="0" wrap="square" tIns="12700">
            <a:noAutofit/>
          </a:bodyPr>
          <a:lstStyle/>
          <a:p>
            <a:pPr indent="0" lvl="0" marL="1228090" marR="0" rtl="0" algn="l">
              <a:lnSpc>
                <a:spcPct val="100000"/>
              </a:lnSpc>
              <a:spcBef>
                <a:spcPts val="0"/>
              </a:spcBef>
              <a:spcAft>
                <a:spcPts val="0"/>
              </a:spcAft>
              <a:buNone/>
            </a:pPr>
            <a:r>
              <a:rPr lang="en-US" sz="2000">
                <a:solidFill>
                  <a:srgbClr val="009900"/>
                </a:solidFill>
                <a:latin typeface="Times New Roman"/>
                <a:ea typeface="Times New Roman"/>
                <a:cs typeface="Times New Roman"/>
                <a:sym typeface="Times New Roman"/>
              </a:rPr>
              <a:t>Silindirik rotorlu bir senkron makinanın eşdeğer devresi</a:t>
            </a:r>
            <a:endParaRPr sz="2000">
              <a:solidFill>
                <a:schemeClr val="dk1"/>
              </a:solidFill>
              <a:latin typeface="Times New Roman"/>
              <a:ea typeface="Times New Roman"/>
              <a:cs typeface="Times New Roman"/>
              <a:sym typeface="Times New Roman"/>
            </a:endParaRPr>
          </a:p>
          <a:p>
            <a:pPr indent="-177800" lvl="0" marL="190500" marR="422275" rtl="0" algn="l">
              <a:lnSpc>
                <a:spcPct val="136400"/>
              </a:lnSpc>
              <a:spcBef>
                <a:spcPts val="93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Bir makinada üretilen iç gerilim </a:t>
            </a:r>
            <a:r>
              <a:rPr i="1" lang="en-US" sz="2200">
                <a:solidFill>
                  <a:schemeClr val="dk1"/>
                </a:solidFill>
                <a:latin typeface="Times New Roman"/>
                <a:ea typeface="Times New Roman"/>
                <a:cs typeface="Times New Roman"/>
                <a:sym typeface="Times New Roman"/>
              </a:rPr>
              <a:t>E</a:t>
            </a:r>
            <a:r>
              <a:rPr baseline="-25000" i="1" lang="en-US" sz="2175">
                <a:solidFill>
                  <a:schemeClr val="dk1"/>
                </a:solidFill>
                <a:latin typeface="Times New Roman"/>
                <a:ea typeface="Times New Roman"/>
                <a:cs typeface="Times New Roman"/>
                <a:sym typeface="Times New Roman"/>
              </a:rPr>
              <a:t>f </a:t>
            </a:r>
            <a:r>
              <a:rPr lang="en-US" sz="2200">
                <a:solidFill>
                  <a:schemeClr val="dk1"/>
                </a:solidFill>
                <a:latin typeface="Times New Roman"/>
                <a:ea typeface="Times New Roman"/>
                <a:cs typeface="Times New Roman"/>
                <a:sym typeface="Times New Roman"/>
              </a:rPr>
              <a:t>genellikle generatör çıkış  uçlarında görülen gerilim değildir.</a:t>
            </a:r>
            <a:endParaRPr sz="2200">
              <a:solidFill>
                <a:schemeClr val="dk1"/>
              </a:solidFill>
              <a:latin typeface="Times New Roman"/>
              <a:ea typeface="Times New Roman"/>
              <a:cs typeface="Times New Roman"/>
              <a:sym typeface="Times New Roman"/>
            </a:endParaRPr>
          </a:p>
          <a:p>
            <a:pPr indent="-177800" lvl="0" marL="190500" marR="5080" rtl="0" algn="l">
              <a:lnSpc>
                <a:spcPct val="121200"/>
              </a:lnSpc>
              <a:spcBef>
                <a:spcPts val="60"/>
              </a:spcBef>
              <a:spcAft>
                <a:spcPts val="0"/>
              </a:spcAft>
              <a:buClr>
                <a:schemeClr val="dk1"/>
              </a:buClr>
              <a:buSzPts val="2200"/>
              <a:buFont typeface="Times New Roman"/>
              <a:buChar char="•"/>
            </a:pPr>
            <a:r>
              <a:rPr i="1" lang="en-US" sz="2200">
                <a:solidFill>
                  <a:schemeClr val="dk1"/>
                </a:solidFill>
                <a:latin typeface="Times New Roman"/>
                <a:ea typeface="Times New Roman"/>
                <a:cs typeface="Times New Roman"/>
                <a:sym typeface="Times New Roman"/>
              </a:rPr>
              <a:t>E</a:t>
            </a:r>
            <a:r>
              <a:rPr baseline="-25000" i="1" lang="en-US" sz="2175">
                <a:solidFill>
                  <a:schemeClr val="dk1"/>
                </a:solidFill>
                <a:latin typeface="Times New Roman"/>
                <a:ea typeface="Times New Roman"/>
                <a:cs typeface="Times New Roman"/>
                <a:sym typeface="Times New Roman"/>
              </a:rPr>
              <a:t>f </a:t>
            </a:r>
            <a:r>
              <a:rPr lang="en-US" sz="2200">
                <a:solidFill>
                  <a:schemeClr val="dk1"/>
                </a:solidFill>
                <a:latin typeface="Times New Roman"/>
                <a:ea typeface="Times New Roman"/>
                <a:cs typeface="Times New Roman"/>
                <a:sym typeface="Times New Roman"/>
              </a:rPr>
              <a:t>ile </a:t>
            </a:r>
            <a:r>
              <a:rPr i="1" lang="en-US" sz="2200">
                <a:solidFill>
                  <a:schemeClr val="dk1"/>
                </a:solidFill>
                <a:latin typeface="Times New Roman"/>
                <a:ea typeface="Times New Roman"/>
                <a:cs typeface="Times New Roman"/>
                <a:sym typeface="Times New Roman"/>
              </a:rPr>
              <a:t>V</a:t>
            </a:r>
            <a:r>
              <a:rPr baseline="-25000" i="1" lang="en-US" sz="2175">
                <a:solidFill>
                  <a:schemeClr val="dk1"/>
                </a:solidFill>
                <a:latin typeface="Times New Roman"/>
                <a:ea typeface="Times New Roman"/>
                <a:cs typeface="Times New Roman"/>
                <a:sym typeface="Times New Roman"/>
              </a:rPr>
              <a:t>t </a:t>
            </a:r>
            <a:r>
              <a:rPr lang="en-US" sz="2200">
                <a:solidFill>
                  <a:schemeClr val="dk1"/>
                </a:solidFill>
                <a:latin typeface="Times New Roman"/>
                <a:ea typeface="Times New Roman"/>
                <a:cs typeface="Times New Roman"/>
                <a:sym typeface="Times New Roman"/>
              </a:rPr>
              <a:t>uç (çıkış) geriliminin aynı olduğu tek bir durum vardır,  bu durumda makinanın stator (endüvi) sargılarında	akım yoktur.</a:t>
            </a:r>
            <a:endParaRPr sz="2200">
              <a:solidFill>
                <a:schemeClr val="dk1"/>
              </a:solidFill>
              <a:latin typeface="Times New Roman"/>
              <a:ea typeface="Times New Roman"/>
              <a:cs typeface="Times New Roman"/>
              <a:sym typeface="Times New Roman"/>
            </a:endParaRPr>
          </a:p>
        </p:txBody>
      </p:sp>
      <p:sp>
        <p:nvSpPr>
          <p:cNvPr id="428" name="Google Shape;428;p19"/>
          <p:cNvSpPr/>
          <p:nvPr/>
        </p:nvSpPr>
        <p:spPr>
          <a:xfrm>
            <a:off x="4216400" y="2070100"/>
            <a:ext cx="2730500" cy="673100"/>
          </a:xfrm>
          <a:custGeom>
            <a:rect b="b" l="l" r="r" t="t"/>
            <a:pathLst>
              <a:path extrusionOk="0" h="673100" w="2730500">
                <a:moveTo>
                  <a:pt x="0" y="673100"/>
                </a:moveTo>
                <a:lnTo>
                  <a:pt x="2730500" y="673100"/>
                </a:lnTo>
                <a:lnTo>
                  <a:pt x="2730500" y="0"/>
                </a:lnTo>
                <a:lnTo>
                  <a:pt x="0" y="0"/>
                </a:lnTo>
                <a:lnTo>
                  <a:pt x="0" y="673100"/>
                </a:lnTo>
                <a:close/>
              </a:path>
            </a:pathLst>
          </a:custGeom>
          <a:solidFill>
            <a:srgbClr val="C2E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19"/>
          <p:cNvSpPr/>
          <p:nvPr/>
        </p:nvSpPr>
        <p:spPr>
          <a:xfrm>
            <a:off x="4256087" y="2922587"/>
            <a:ext cx="2705100" cy="774700"/>
          </a:xfrm>
          <a:custGeom>
            <a:rect b="b" l="l" r="r" t="t"/>
            <a:pathLst>
              <a:path extrusionOk="0" h="774700" w="2705100">
                <a:moveTo>
                  <a:pt x="0" y="774700"/>
                </a:moveTo>
                <a:lnTo>
                  <a:pt x="2705100" y="774700"/>
                </a:lnTo>
                <a:lnTo>
                  <a:pt x="2705100" y="0"/>
                </a:lnTo>
                <a:lnTo>
                  <a:pt x="0" y="0"/>
                </a:lnTo>
                <a:lnTo>
                  <a:pt x="0" y="774700"/>
                </a:lnTo>
                <a:close/>
              </a:path>
            </a:pathLst>
          </a:custGeom>
          <a:solidFill>
            <a:srgbClr val="FCB6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19"/>
          <p:cNvSpPr/>
          <p:nvPr/>
        </p:nvSpPr>
        <p:spPr>
          <a:xfrm>
            <a:off x="3001251" y="1765821"/>
            <a:ext cx="178435" cy="219710"/>
          </a:xfrm>
          <a:custGeom>
            <a:rect b="b" l="l" r="r" t="t"/>
            <a:pathLst>
              <a:path extrusionOk="0" h="219710" w="178435">
                <a:moveTo>
                  <a:pt x="0" y="1396"/>
                </a:moveTo>
                <a:lnTo>
                  <a:pt x="5327" y="1211"/>
                </a:lnTo>
                <a:lnTo>
                  <a:pt x="13051" y="1027"/>
                </a:lnTo>
                <a:lnTo>
                  <a:pt x="21364" y="1027"/>
                </a:lnTo>
                <a:lnTo>
                  <a:pt x="28454" y="1396"/>
                </a:lnTo>
                <a:lnTo>
                  <a:pt x="36289" y="2218"/>
                </a:lnTo>
                <a:lnTo>
                  <a:pt x="40661" y="3697"/>
                </a:lnTo>
                <a:lnTo>
                  <a:pt x="47011" y="6327"/>
                </a:lnTo>
                <a:lnTo>
                  <a:pt x="53362" y="8956"/>
                </a:lnTo>
                <a:lnTo>
                  <a:pt x="55094" y="7806"/>
                </a:lnTo>
                <a:lnTo>
                  <a:pt x="66806" y="17420"/>
                </a:lnTo>
                <a:lnTo>
                  <a:pt x="78025" y="26460"/>
                </a:lnTo>
                <a:lnTo>
                  <a:pt x="92167" y="38220"/>
                </a:lnTo>
                <a:lnTo>
                  <a:pt x="125180" y="77347"/>
                </a:lnTo>
                <a:lnTo>
                  <a:pt x="137323" y="117259"/>
                </a:lnTo>
                <a:lnTo>
                  <a:pt x="138414" y="128329"/>
                </a:lnTo>
                <a:lnTo>
                  <a:pt x="137880" y="138460"/>
                </a:lnTo>
                <a:lnTo>
                  <a:pt x="125879" y="178797"/>
                </a:lnTo>
                <a:lnTo>
                  <a:pt x="101601" y="212107"/>
                </a:lnTo>
                <a:lnTo>
                  <a:pt x="86600" y="219564"/>
                </a:lnTo>
                <a:lnTo>
                  <a:pt x="78868" y="218397"/>
                </a:lnTo>
                <a:lnTo>
                  <a:pt x="48809" y="191438"/>
                </a:lnTo>
                <a:lnTo>
                  <a:pt x="32166" y="156702"/>
                </a:lnTo>
                <a:lnTo>
                  <a:pt x="28326" y="133718"/>
                </a:lnTo>
                <a:lnTo>
                  <a:pt x="28454" y="127120"/>
                </a:lnTo>
                <a:lnTo>
                  <a:pt x="28619" y="118328"/>
                </a:lnTo>
                <a:lnTo>
                  <a:pt x="31506" y="110686"/>
                </a:lnTo>
                <a:lnTo>
                  <a:pt x="33403" y="103701"/>
                </a:lnTo>
                <a:lnTo>
                  <a:pt x="35300" y="96716"/>
                </a:lnTo>
                <a:lnTo>
                  <a:pt x="35465" y="92608"/>
                </a:lnTo>
                <a:lnTo>
                  <a:pt x="39588" y="85212"/>
                </a:lnTo>
                <a:lnTo>
                  <a:pt x="64637" y="52283"/>
                </a:lnTo>
                <a:lnTo>
                  <a:pt x="92209" y="25802"/>
                </a:lnTo>
                <a:lnTo>
                  <a:pt x="93033" y="24980"/>
                </a:lnTo>
                <a:lnTo>
                  <a:pt x="98972" y="21118"/>
                </a:lnTo>
                <a:lnTo>
                  <a:pt x="103657" y="18025"/>
                </a:lnTo>
                <a:lnTo>
                  <a:pt x="108869" y="14739"/>
                </a:lnTo>
                <a:lnTo>
                  <a:pt x="146722" y="2679"/>
                </a:lnTo>
                <a:lnTo>
                  <a:pt x="164128" y="0"/>
                </a:lnTo>
                <a:lnTo>
                  <a:pt x="173283" y="410"/>
                </a:lnTo>
                <a:lnTo>
                  <a:pt x="178149" y="1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19"/>
          <p:cNvSpPr/>
          <p:nvPr/>
        </p:nvSpPr>
        <p:spPr>
          <a:xfrm>
            <a:off x="3179406" y="1764588"/>
            <a:ext cx="178435" cy="219710"/>
          </a:xfrm>
          <a:custGeom>
            <a:rect b="b" l="l" r="r" t="t"/>
            <a:pathLst>
              <a:path extrusionOk="0" h="219710" w="178435">
                <a:moveTo>
                  <a:pt x="0" y="1396"/>
                </a:moveTo>
                <a:lnTo>
                  <a:pt x="5327" y="1211"/>
                </a:lnTo>
                <a:lnTo>
                  <a:pt x="13052" y="1027"/>
                </a:lnTo>
                <a:lnTo>
                  <a:pt x="21364" y="1027"/>
                </a:lnTo>
                <a:lnTo>
                  <a:pt x="28454" y="1396"/>
                </a:lnTo>
                <a:lnTo>
                  <a:pt x="36289" y="2218"/>
                </a:lnTo>
                <a:lnTo>
                  <a:pt x="40661" y="3697"/>
                </a:lnTo>
                <a:lnTo>
                  <a:pt x="47011" y="6327"/>
                </a:lnTo>
                <a:lnTo>
                  <a:pt x="53362" y="8956"/>
                </a:lnTo>
                <a:lnTo>
                  <a:pt x="55094" y="7806"/>
                </a:lnTo>
                <a:lnTo>
                  <a:pt x="66806" y="17420"/>
                </a:lnTo>
                <a:lnTo>
                  <a:pt x="78025" y="26460"/>
                </a:lnTo>
                <a:lnTo>
                  <a:pt x="92168" y="38220"/>
                </a:lnTo>
                <a:lnTo>
                  <a:pt x="125180" y="77347"/>
                </a:lnTo>
                <a:lnTo>
                  <a:pt x="137323" y="117259"/>
                </a:lnTo>
                <a:lnTo>
                  <a:pt x="138414" y="128330"/>
                </a:lnTo>
                <a:lnTo>
                  <a:pt x="137880" y="138460"/>
                </a:lnTo>
                <a:lnTo>
                  <a:pt x="125880" y="178796"/>
                </a:lnTo>
                <a:lnTo>
                  <a:pt x="101601" y="212107"/>
                </a:lnTo>
                <a:lnTo>
                  <a:pt x="86600" y="219564"/>
                </a:lnTo>
                <a:lnTo>
                  <a:pt x="78868" y="218397"/>
                </a:lnTo>
                <a:lnTo>
                  <a:pt x="48809" y="191438"/>
                </a:lnTo>
                <a:lnTo>
                  <a:pt x="32166" y="156702"/>
                </a:lnTo>
                <a:lnTo>
                  <a:pt x="28326" y="133718"/>
                </a:lnTo>
                <a:lnTo>
                  <a:pt x="28454" y="127120"/>
                </a:lnTo>
                <a:lnTo>
                  <a:pt x="28619" y="118327"/>
                </a:lnTo>
                <a:lnTo>
                  <a:pt x="31506" y="110685"/>
                </a:lnTo>
                <a:lnTo>
                  <a:pt x="33403" y="103701"/>
                </a:lnTo>
                <a:lnTo>
                  <a:pt x="35300" y="96716"/>
                </a:lnTo>
                <a:lnTo>
                  <a:pt x="35465" y="92608"/>
                </a:lnTo>
                <a:lnTo>
                  <a:pt x="39588" y="85212"/>
                </a:lnTo>
                <a:lnTo>
                  <a:pt x="64637" y="52283"/>
                </a:lnTo>
                <a:lnTo>
                  <a:pt x="92209" y="25802"/>
                </a:lnTo>
                <a:lnTo>
                  <a:pt x="93033" y="24980"/>
                </a:lnTo>
                <a:lnTo>
                  <a:pt x="98972" y="21118"/>
                </a:lnTo>
                <a:lnTo>
                  <a:pt x="103658" y="18025"/>
                </a:lnTo>
                <a:lnTo>
                  <a:pt x="108869" y="14739"/>
                </a:lnTo>
                <a:lnTo>
                  <a:pt x="146722" y="2679"/>
                </a:lnTo>
                <a:lnTo>
                  <a:pt x="164128" y="0"/>
                </a:lnTo>
                <a:lnTo>
                  <a:pt x="173283" y="410"/>
                </a:lnTo>
                <a:lnTo>
                  <a:pt x="178149" y="1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19"/>
          <p:cNvSpPr/>
          <p:nvPr/>
        </p:nvSpPr>
        <p:spPr>
          <a:xfrm>
            <a:off x="3356318" y="1763356"/>
            <a:ext cx="178435" cy="219710"/>
          </a:xfrm>
          <a:custGeom>
            <a:rect b="b" l="l" r="r" t="t"/>
            <a:pathLst>
              <a:path extrusionOk="0" h="219710" w="178435">
                <a:moveTo>
                  <a:pt x="0" y="1396"/>
                </a:moveTo>
                <a:lnTo>
                  <a:pt x="5327" y="1211"/>
                </a:lnTo>
                <a:lnTo>
                  <a:pt x="13051" y="1027"/>
                </a:lnTo>
                <a:lnTo>
                  <a:pt x="21364" y="1027"/>
                </a:lnTo>
                <a:lnTo>
                  <a:pt x="28454" y="1396"/>
                </a:lnTo>
                <a:lnTo>
                  <a:pt x="36289" y="2218"/>
                </a:lnTo>
                <a:lnTo>
                  <a:pt x="40661" y="3697"/>
                </a:lnTo>
                <a:lnTo>
                  <a:pt x="47011" y="6327"/>
                </a:lnTo>
                <a:lnTo>
                  <a:pt x="53362" y="8956"/>
                </a:lnTo>
                <a:lnTo>
                  <a:pt x="55094" y="7806"/>
                </a:lnTo>
                <a:lnTo>
                  <a:pt x="66806" y="17420"/>
                </a:lnTo>
                <a:lnTo>
                  <a:pt x="78025" y="26460"/>
                </a:lnTo>
                <a:lnTo>
                  <a:pt x="92167" y="38220"/>
                </a:lnTo>
                <a:lnTo>
                  <a:pt x="125180" y="77347"/>
                </a:lnTo>
                <a:lnTo>
                  <a:pt x="137323" y="117260"/>
                </a:lnTo>
                <a:lnTo>
                  <a:pt x="138414" y="128330"/>
                </a:lnTo>
                <a:lnTo>
                  <a:pt x="137880" y="138460"/>
                </a:lnTo>
                <a:lnTo>
                  <a:pt x="125880" y="178796"/>
                </a:lnTo>
                <a:lnTo>
                  <a:pt x="101601" y="212107"/>
                </a:lnTo>
                <a:lnTo>
                  <a:pt x="86600" y="219564"/>
                </a:lnTo>
                <a:lnTo>
                  <a:pt x="78868" y="218397"/>
                </a:lnTo>
                <a:lnTo>
                  <a:pt x="48809" y="191438"/>
                </a:lnTo>
                <a:lnTo>
                  <a:pt x="32165" y="156703"/>
                </a:lnTo>
                <a:lnTo>
                  <a:pt x="28326" y="133719"/>
                </a:lnTo>
                <a:lnTo>
                  <a:pt x="28454" y="127121"/>
                </a:lnTo>
                <a:lnTo>
                  <a:pt x="28619" y="118328"/>
                </a:lnTo>
                <a:lnTo>
                  <a:pt x="31506" y="110686"/>
                </a:lnTo>
                <a:lnTo>
                  <a:pt x="33402" y="103702"/>
                </a:lnTo>
                <a:lnTo>
                  <a:pt x="35300" y="96716"/>
                </a:lnTo>
                <a:lnTo>
                  <a:pt x="58146" y="59328"/>
                </a:lnTo>
                <a:lnTo>
                  <a:pt x="85363" y="32211"/>
                </a:lnTo>
                <a:lnTo>
                  <a:pt x="92209" y="25802"/>
                </a:lnTo>
                <a:lnTo>
                  <a:pt x="93033" y="24980"/>
                </a:lnTo>
                <a:lnTo>
                  <a:pt x="98972" y="21118"/>
                </a:lnTo>
                <a:lnTo>
                  <a:pt x="103658" y="18025"/>
                </a:lnTo>
                <a:lnTo>
                  <a:pt x="108869" y="14739"/>
                </a:lnTo>
                <a:lnTo>
                  <a:pt x="146722" y="2679"/>
                </a:lnTo>
                <a:lnTo>
                  <a:pt x="164128" y="0"/>
                </a:lnTo>
                <a:lnTo>
                  <a:pt x="173283" y="410"/>
                </a:lnTo>
                <a:lnTo>
                  <a:pt x="178149" y="1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19"/>
          <p:cNvSpPr/>
          <p:nvPr/>
        </p:nvSpPr>
        <p:spPr>
          <a:xfrm>
            <a:off x="3533228" y="1762125"/>
            <a:ext cx="178435" cy="219710"/>
          </a:xfrm>
          <a:custGeom>
            <a:rect b="b" l="l" r="r" t="t"/>
            <a:pathLst>
              <a:path extrusionOk="0" h="219710" w="178435">
                <a:moveTo>
                  <a:pt x="0" y="1396"/>
                </a:moveTo>
                <a:lnTo>
                  <a:pt x="5327" y="1211"/>
                </a:lnTo>
                <a:lnTo>
                  <a:pt x="13051" y="1027"/>
                </a:lnTo>
                <a:lnTo>
                  <a:pt x="21364" y="1027"/>
                </a:lnTo>
                <a:lnTo>
                  <a:pt x="28454" y="1396"/>
                </a:lnTo>
                <a:lnTo>
                  <a:pt x="36289" y="2218"/>
                </a:lnTo>
                <a:lnTo>
                  <a:pt x="40661" y="3697"/>
                </a:lnTo>
                <a:lnTo>
                  <a:pt x="47011" y="6327"/>
                </a:lnTo>
                <a:lnTo>
                  <a:pt x="53362" y="8956"/>
                </a:lnTo>
                <a:lnTo>
                  <a:pt x="55094" y="7806"/>
                </a:lnTo>
                <a:lnTo>
                  <a:pt x="66806" y="17420"/>
                </a:lnTo>
                <a:lnTo>
                  <a:pt x="78025" y="26460"/>
                </a:lnTo>
                <a:lnTo>
                  <a:pt x="92168" y="38220"/>
                </a:lnTo>
                <a:lnTo>
                  <a:pt x="125180" y="77347"/>
                </a:lnTo>
                <a:lnTo>
                  <a:pt x="137323" y="117259"/>
                </a:lnTo>
                <a:lnTo>
                  <a:pt x="138414" y="128330"/>
                </a:lnTo>
                <a:lnTo>
                  <a:pt x="137880" y="138460"/>
                </a:lnTo>
                <a:lnTo>
                  <a:pt x="125880" y="178796"/>
                </a:lnTo>
                <a:lnTo>
                  <a:pt x="101601" y="212107"/>
                </a:lnTo>
                <a:lnTo>
                  <a:pt x="86600" y="219564"/>
                </a:lnTo>
                <a:lnTo>
                  <a:pt x="78868" y="218397"/>
                </a:lnTo>
                <a:lnTo>
                  <a:pt x="48809" y="191438"/>
                </a:lnTo>
                <a:lnTo>
                  <a:pt x="32165" y="156702"/>
                </a:lnTo>
                <a:lnTo>
                  <a:pt x="28326" y="133718"/>
                </a:lnTo>
                <a:lnTo>
                  <a:pt x="28454" y="127120"/>
                </a:lnTo>
                <a:lnTo>
                  <a:pt x="28619" y="118328"/>
                </a:lnTo>
                <a:lnTo>
                  <a:pt x="31506" y="110685"/>
                </a:lnTo>
                <a:lnTo>
                  <a:pt x="33403" y="103701"/>
                </a:lnTo>
                <a:lnTo>
                  <a:pt x="35300" y="96716"/>
                </a:lnTo>
                <a:lnTo>
                  <a:pt x="58145" y="59328"/>
                </a:lnTo>
                <a:lnTo>
                  <a:pt x="85363" y="32211"/>
                </a:lnTo>
                <a:lnTo>
                  <a:pt x="92209" y="25802"/>
                </a:lnTo>
                <a:lnTo>
                  <a:pt x="93033" y="24980"/>
                </a:lnTo>
                <a:lnTo>
                  <a:pt x="98972" y="21118"/>
                </a:lnTo>
                <a:lnTo>
                  <a:pt x="103658" y="18025"/>
                </a:lnTo>
                <a:lnTo>
                  <a:pt x="108869" y="14739"/>
                </a:lnTo>
                <a:lnTo>
                  <a:pt x="146722" y="2679"/>
                </a:lnTo>
                <a:lnTo>
                  <a:pt x="164128" y="0"/>
                </a:lnTo>
                <a:lnTo>
                  <a:pt x="173283" y="410"/>
                </a:lnTo>
                <a:lnTo>
                  <a:pt x="178149" y="1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19"/>
          <p:cNvSpPr/>
          <p:nvPr/>
        </p:nvSpPr>
        <p:spPr>
          <a:xfrm>
            <a:off x="3711371" y="1762290"/>
            <a:ext cx="100330" cy="102870"/>
          </a:xfrm>
          <a:custGeom>
            <a:rect b="b" l="l" r="r" t="t"/>
            <a:pathLst>
              <a:path extrusionOk="0" h="102869" w="100329">
                <a:moveTo>
                  <a:pt x="0" y="0"/>
                </a:moveTo>
                <a:lnTo>
                  <a:pt x="42063" y="14790"/>
                </a:lnTo>
                <a:lnTo>
                  <a:pt x="69281" y="43140"/>
                </a:lnTo>
                <a:lnTo>
                  <a:pt x="93726" y="81713"/>
                </a:lnTo>
                <a:lnTo>
                  <a:pt x="98512" y="96766"/>
                </a:lnTo>
                <a:lnTo>
                  <a:pt x="100210" y="10230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19"/>
          <p:cNvSpPr/>
          <p:nvPr/>
        </p:nvSpPr>
        <p:spPr>
          <a:xfrm>
            <a:off x="2914650" y="1767217"/>
            <a:ext cx="85725" cy="109855"/>
          </a:xfrm>
          <a:custGeom>
            <a:rect b="b" l="l" r="r" t="t"/>
            <a:pathLst>
              <a:path extrusionOk="0" h="109855" w="85725">
                <a:moveTo>
                  <a:pt x="0" y="109699"/>
                </a:moveTo>
                <a:lnTo>
                  <a:pt x="14845" y="65327"/>
                </a:lnTo>
                <a:lnTo>
                  <a:pt x="33403" y="38210"/>
                </a:lnTo>
                <a:lnTo>
                  <a:pt x="37957" y="32463"/>
                </a:lnTo>
                <a:lnTo>
                  <a:pt x="70023" y="7611"/>
                </a:lnTo>
                <a:lnTo>
                  <a:pt x="78737" y="3331"/>
                </a:lnTo>
                <a:lnTo>
                  <a:pt x="85363"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19"/>
          <p:cNvSpPr/>
          <p:nvPr/>
        </p:nvSpPr>
        <p:spPr>
          <a:xfrm>
            <a:off x="1466850" y="2674937"/>
            <a:ext cx="611505" cy="611505"/>
          </a:xfrm>
          <a:custGeom>
            <a:rect b="b" l="l" r="r" t="t"/>
            <a:pathLst>
              <a:path extrusionOk="0" h="611504" w="611505">
                <a:moveTo>
                  <a:pt x="0" y="305593"/>
                </a:moveTo>
                <a:lnTo>
                  <a:pt x="3999" y="256024"/>
                </a:lnTo>
                <a:lnTo>
                  <a:pt x="15579" y="209002"/>
                </a:lnTo>
                <a:lnTo>
                  <a:pt x="34109" y="165155"/>
                </a:lnTo>
                <a:lnTo>
                  <a:pt x="58961" y="125114"/>
                </a:lnTo>
                <a:lnTo>
                  <a:pt x="89506" y="89506"/>
                </a:lnTo>
                <a:lnTo>
                  <a:pt x="125114" y="58961"/>
                </a:lnTo>
                <a:lnTo>
                  <a:pt x="165155" y="34109"/>
                </a:lnTo>
                <a:lnTo>
                  <a:pt x="209002" y="15579"/>
                </a:lnTo>
                <a:lnTo>
                  <a:pt x="256024" y="3999"/>
                </a:lnTo>
                <a:lnTo>
                  <a:pt x="305593" y="0"/>
                </a:lnTo>
                <a:lnTo>
                  <a:pt x="355162" y="3999"/>
                </a:lnTo>
                <a:lnTo>
                  <a:pt x="402185" y="15579"/>
                </a:lnTo>
                <a:lnTo>
                  <a:pt x="446031" y="34109"/>
                </a:lnTo>
                <a:lnTo>
                  <a:pt x="486073" y="58961"/>
                </a:lnTo>
                <a:lnTo>
                  <a:pt x="521681" y="89506"/>
                </a:lnTo>
                <a:lnTo>
                  <a:pt x="552225" y="125114"/>
                </a:lnTo>
                <a:lnTo>
                  <a:pt x="577077" y="165155"/>
                </a:lnTo>
                <a:lnTo>
                  <a:pt x="595608" y="209002"/>
                </a:lnTo>
                <a:lnTo>
                  <a:pt x="607187" y="256024"/>
                </a:lnTo>
                <a:lnTo>
                  <a:pt x="611187" y="305593"/>
                </a:lnTo>
                <a:lnTo>
                  <a:pt x="607187" y="355162"/>
                </a:lnTo>
                <a:lnTo>
                  <a:pt x="595608" y="402185"/>
                </a:lnTo>
                <a:lnTo>
                  <a:pt x="577077" y="446031"/>
                </a:lnTo>
                <a:lnTo>
                  <a:pt x="552225" y="486073"/>
                </a:lnTo>
                <a:lnTo>
                  <a:pt x="521681" y="521681"/>
                </a:lnTo>
                <a:lnTo>
                  <a:pt x="486073" y="552225"/>
                </a:lnTo>
                <a:lnTo>
                  <a:pt x="446031" y="577077"/>
                </a:lnTo>
                <a:lnTo>
                  <a:pt x="402185" y="595608"/>
                </a:lnTo>
                <a:lnTo>
                  <a:pt x="355162" y="607187"/>
                </a:lnTo>
                <a:lnTo>
                  <a:pt x="305593" y="611187"/>
                </a:lnTo>
                <a:lnTo>
                  <a:pt x="256024" y="607187"/>
                </a:lnTo>
                <a:lnTo>
                  <a:pt x="209002" y="595608"/>
                </a:lnTo>
                <a:lnTo>
                  <a:pt x="165155" y="577077"/>
                </a:lnTo>
                <a:lnTo>
                  <a:pt x="125114" y="552225"/>
                </a:lnTo>
                <a:lnTo>
                  <a:pt x="89506" y="521681"/>
                </a:lnTo>
                <a:lnTo>
                  <a:pt x="58961" y="486073"/>
                </a:lnTo>
                <a:lnTo>
                  <a:pt x="34109" y="446031"/>
                </a:lnTo>
                <a:lnTo>
                  <a:pt x="15579" y="402185"/>
                </a:lnTo>
                <a:lnTo>
                  <a:pt x="3999" y="355162"/>
                </a:lnTo>
                <a:lnTo>
                  <a:pt x="0" y="305593"/>
                </a:lnTo>
                <a:close/>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19"/>
          <p:cNvSpPr/>
          <p:nvPr/>
        </p:nvSpPr>
        <p:spPr>
          <a:xfrm>
            <a:off x="1816100" y="1876425"/>
            <a:ext cx="0" cy="798830"/>
          </a:xfrm>
          <a:custGeom>
            <a:rect b="b" l="l" r="r" t="t"/>
            <a:pathLst>
              <a:path extrusionOk="0" h="798830" w="120000">
                <a:moveTo>
                  <a:pt x="0" y="798512"/>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19"/>
          <p:cNvSpPr/>
          <p:nvPr/>
        </p:nvSpPr>
        <p:spPr>
          <a:xfrm>
            <a:off x="1816100" y="1876425"/>
            <a:ext cx="1098550" cy="0"/>
          </a:xfrm>
          <a:custGeom>
            <a:rect b="b" l="l" r="r" t="t"/>
            <a:pathLst>
              <a:path extrusionOk="0" h="120000" w="1098550">
                <a:moveTo>
                  <a:pt x="0" y="0"/>
                </a:moveTo>
                <a:lnTo>
                  <a:pt x="1098549"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19"/>
          <p:cNvSpPr/>
          <p:nvPr/>
        </p:nvSpPr>
        <p:spPr>
          <a:xfrm>
            <a:off x="3813175" y="1843087"/>
            <a:ext cx="582930" cy="0"/>
          </a:xfrm>
          <a:custGeom>
            <a:rect b="b" l="l" r="r" t="t"/>
            <a:pathLst>
              <a:path extrusionOk="0" h="120000" w="582929">
                <a:moveTo>
                  <a:pt x="0" y="0"/>
                </a:moveTo>
                <a:lnTo>
                  <a:pt x="582612"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19"/>
          <p:cNvSpPr/>
          <p:nvPr/>
        </p:nvSpPr>
        <p:spPr>
          <a:xfrm>
            <a:off x="4482388" y="1715046"/>
            <a:ext cx="178435" cy="221615"/>
          </a:xfrm>
          <a:custGeom>
            <a:rect b="b" l="l" r="r" t="t"/>
            <a:pathLst>
              <a:path extrusionOk="0" h="221614" w="178435">
                <a:moveTo>
                  <a:pt x="0" y="1406"/>
                </a:moveTo>
                <a:lnTo>
                  <a:pt x="5327" y="1220"/>
                </a:lnTo>
                <a:lnTo>
                  <a:pt x="13052" y="1034"/>
                </a:lnTo>
                <a:lnTo>
                  <a:pt x="21364" y="1034"/>
                </a:lnTo>
                <a:lnTo>
                  <a:pt x="53362" y="9020"/>
                </a:lnTo>
                <a:lnTo>
                  <a:pt x="55094" y="7861"/>
                </a:lnTo>
                <a:lnTo>
                  <a:pt x="66806" y="17544"/>
                </a:lnTo>
                <a:lnTo>
                  <a:pt x="78025" y="26648"/>
                </a:lnTo>
                <a:lnTo>
                  <a:pt x="92167" y="38491"/>
                </a:lnTo>
                <a:lnTo>
                  <a:pt x="125180" y="77895"/>
                </a:lnTo>
                <a:lnTo>
                  <a:pt x="137323" y="118091"/>
                </a:lnTo>
                <a:lnTo>
                  <a:pt x="138414" y="129240"/>
                </a:lnTo>
                <a:lnTo>
                  <a:pt x="137880" y="139442"/>
                </a:lnTo>
                <a:lnTo>
                  <a:pt x="125880" y="180064"/>
                </a:lnTo>
                <a:lnTo>
                  <a:pt x="101601" y="213611"/>
                </a:lnTo>
                <a:lnTo>
                  <a:pt x="86600" y="221121"/>
                </a:lnTo>
                <a:lnTo>
                  <a:pt x="78868" y="219946"/>
                </a:lnTo>
                <a:lnTo>
                  <a:pt x="48809" y="192796"/>
                </a:lnTo>
                <a:lnTo>
                  <a:pt x="32165" y="157813"/>
                </a:lnTo>
                <a:lnTo>
                  <a:pt x="28326" y="134666"/>
                </a:lnTo>
                <a:lnTo>
                  <a:pt x="28454" y="128021"/>
                </a:lnTo>
                <a:lnTo>
                  <a:pt x="28619" y="119167"/>
                </a:lnTo>
                <a:lnTo>
                  <a:pt x="31506" y="111470"/>
                </a:lnTo>
                <a:lnTo>
                  <a:pt x="33402" y="104436"/>
                </a:lnTo>
                <a:lnTo>
                  <a:pt x="35300" y="97402"/>
                </a:lnTo>
                <a:lnTo>
                  <a:pt x="58146" y="59749"/>
                </a:lnTo>
                <a:lnTo>
                  <a:pt x="85363" y="32439"/>
                </a:lnTo>
                <a:lnTo>
                  <a:pt x="92209" y="25985"/>
                </a:lnTo>
                <a:lnTo>
                  <a:pt x="93033" y="25157"/>
                </a:lnTo>
                <a:lnTo>
                  <a:pt x="98972" y="21268"/>
                </a:lnTo>
                <a:lnTo>
                  <a:pt x="103658" y="18153"/>
                </a:lnTo>
                <a:lnTo>
                  <a:pt x="108869" y="14844"/>
                </a:lnTo>
                <a:lnTo>
                  <a:pt x="146722" y="2698"/>
                </a:lnTo>
                <a:lnTo>
                  <a:pt x="164128" y="0"/>
                </a:lnTo>
                <a:lnTo>
                  <a:pt x="173283" y="413"/>
                </a:lnTo>
                <a:lnTo>
                  <a:pt x="178149" y="165"/>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19"/>
          <p:cNvSpPr/>
          <p:nvPr/>
        </p:nvSpPr>
        <p:spPr>
          <a:xfrm>
            <a:off x="4660531" y="1713814"/>
            <a:ext cx="178435" cy="221615"/>
          </a:xfrm>
          <a:custGeom>
            <a:rect b="b" l="l" r="r" t="t"/>
            <a:pathLst>
              <a:path extrusionOk="0" h="221614" w="178435">
                <a:moveTo>
                  <a:pt x="0" y="1406"/>
                </a:moveTo>
                <a:lnTo>
                  <a:pt x="5327" y="1220"/>
                </a:lnTo>
                <a:lnTo>
                  <a:pt x="13052" y="1034"/>
                </a:lnTo>
                <a:lnTo>
                  <a:pt x="21364" y="1034"/>
                </a:lnTo>
                <a:lnTo>
                  <a:pt x="28454" y="1406"/>
                </a:lnTo>
                <a:lnTo>
                  <a:pt x="36289" y="2234"/>
                </a:lnTo>
                <a:lnTo>
                  <a:pt x="40661" y="3723"/>
                </a:lnTo>
                <a:lnTo>
                  <a:pt x="47011" y="6372"/>
                </a:lnTo>
                <a:lnTo>
                  <a:pt x="53362" y="9020"/>
                </a:lnTo>
                <a:lnTo>
                  <a:pt x="55094" y="7861"/>
                </a:lnTo>
                <a:lnTo>
                  <a:pt x="66806" y="17544"/>
                </a:lnTo>
                <a:lnTo>
                  <a:pt x="78025" y="26648"/>
                </a:lnTo>
                <a:lnTo>
                  <a:pt x="92167" y="38491"/>
                </a:lnTo>
                <a:lnTo>
                  <a:pt x="125180" y="77895"/>
                </a:lnTo>
                <a:lnTo>
                  <a:pt x="137323" y="118091"/>
                </a:lnTo>
                <a:lnTo>
                  <a:pt x="138414" y="129240"/>
                </a:lnTo>
                <a:lnTo>
                  <a:pt x="137880" y="139442"/>
                </a:lnTo>
                <a:lnTo>
                  <a:pt x="125880" y="180064"/>
                </a:lnTo>
                <a:lnTo>
                  <a:pt x="101601" y="213611"/>
                </a:lnTo>
                <a:lnTo>
                  <a:pt x="86600" y="221121"/>
                </a:lnTo>
                <a:lnTo>
                  <a:pt x="78868" y="219946"/>
                </a:lnTo>
                <a:lnTo>
                  <a:pt x="48809" y="192796"/>
                </a:lnTo>
                <a:lnTo>
                  <a:pt x="32165" y="157813"/>
                </a:lnTo>
                <a:lnTo>
                  <a:pt x="28326" y="134666"/>
                </a:lnTo>
                <a:lnTo>
                  <a:pt x="28454" y="128021"/>
                </a:lnTo>
                <a:lnTo>
                  <a:pt x="28619" y="119167"/>
                </a:lnTo>
                <a:lnTo>
                  <a:pt x="31506" y="111470"/>
                </a:lnTo>
                <a:lnTo>
                  <a:pt x="33402" y="104436"/>
                </a:lnTo>
                <a:lnTo>
                  <a:pt x="35300" y="97402"/>
                </a:lnTo>
                <a:lnTo>
                  <a:pt x="58146" y="59749"/>
                </a:lnTo>
                <a:lnTo>
                  <a:pt x="85363" y="32439"/>
                </a:lnTo>
                <a:lnTo>
                  <a:pt x="92209" y="25985"/>
                </a:lnTo>
                <a:lnTo>
                  <a:pt x="93033" y="25157"/>
                </a:lnTo>
                <a:lnTo>
                  <a:pt x="98972" y="21268"/>
                </a:lnTo>
                <a:lnTo>
                  <a:pt x="103658" y="18153"/>
                </a:lnTo>
                <a:lnTo>
                  <a:pt x="108869" y="14844"/>
                </a:lnTo>
                <a:lnTo>
                  <a:pt x="146722" y="2698"/>
                </a:lnTo>
                <a:lnTo>
                  <a:pt x="164128" y="0"/>
                </a:lnTo>
                <a:lnTo>
                  <a:pt x="173283" y="413"/>
                </a:lnTo>
                <a:lnTo>
                  <a:pt x="178149" y="165"/>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19"/>
          <p:cNvSpPr/>
          <p:nvPr/>
        </p:nvSpPr>
        <p:spPr>
          <a:xfrm>
            <a:off x="4837455" y="1712569"/>
            <a:ext cx="178435" cy="221615"/>
          </a:xfrm>
          <a:custGeom>
            <a:rect b="b" l="l" r="r" t="t"/>
            <a:pathLst>
              <a:path extrusionOk="0" h="221614" w="178435">
                <a:moveTo>
                  <a:pt x="0" y="1406"/>
                </a:moveTo>
                <a:lnTo>
                  <a:pt x="5327" y="1220"/>
                </a:lnTo>
                <a:lnTo>
                  <a:pt x="13051" y="1034"/>
                </a:lnTo>
                <a:lnTo>
                  <a:pt x="21364" y="1034"/>
                </a:lnTo>
                <a:lnTo>
                  <a:pt x="53362" y="9020"/>
                </a:lnTo>
                <a:lnTo>
                  <a:pt x="55094" y="7861"/>
                </a:lnTo>
                <a:lnTo>
                  <a:pt x="66806" y="17544"/>
                </a:lnTo>
                <a:lnTo>
                  <a:pt x="78025" y="26648"/>
                </a:lnTo>
                <a:lnTo>
                  <a:pt x="92167" y="38491"/>
                </a:lnTo>
                <a:lnTo>
                  <a:pt x="125180" y="77895"/>
                </a:lnTo>
                <a:lnTo>
                  <a:pt x="137323" y="118091"/>
                </a:lnTo>
                <a:lnTo>
                  <a:pt x="138414" y="129240"/>
                </a:lnTo>
                <a:lnTo>
                  <a:pt x="137880" y="139442"/>
                </a:lnTo>
                <a:lnTo>
                  <a:pt x="125880" y="180064"/>
                </a:lnTo>
                <a:lnTo>
                  <a:pt x="101601" y="213611"/>
                </a:lnTo>
                <a:lnTo>
                  <a:pt x="86600" y="221121"/>
                </a:lnTo>
                <a:lnTo>
                  <a:pt x="78868" y="219946"/>
                </a:lnTo>
                <a:lnTo>
                  <a:pt x="48809" y="192795"/>
                </a:lnTo>
                <a:lnTo>
                  <a:pt x="32165" y="157813"/>
                </a:lnTo>
                <a:lnTo>
                  <a:pt x="28326" y="134666"/>
                </a:lnTo>
                <a:lnTo>
                  <a:pt x="28454" y="128021"/>
                </a:lnTo>
                <a:lnTo>
                  <a:pt x="28619" y="119167"/>
                </a:lnTo>
                <a:lnTo>
                  <a:pt x="31506" y="111470"/>
                </a:lnTo>
                <a:lnTo>
                  <a:pt x="33403" y="104436"/>
                </a:lnTo>
                <a:lnTo>
                  <a:pt x="35300" y="97402"/>
                </a:lnTo>
                <a:lnTo>
                  <a:pt x="58146" y="59749"/>
                </a:lnTo>
                <a:lnTo>
                  <a:pt x="85363" y="32439"/>
                </a:lnTo>
                <a:lnTo>
                  <a:pt x="92209" y="25985"/>
                </a:lnTo>
                <a:lnTo>
                  <a:pt x="93033" y="25157"/>
                </a:lnTo>
                <a:lnTo>
                  <a:pt x="98972" y="21268"/>
                </a:lnTo>
                <a:lnTo>
                  <a:pt x="103658" y="18153"/>
                </a:lnTo>
                <a:lnTo>
                  <a:pt x="108869" y="14844"/>
                </a:lnTo>
                <a:lnTo>
                  <a:pt x="146722" y="2698"/>
                </a:lnTo>
                <a:lnTo>
                  <a:pt x="164128" y="0"/>
                </a:lnTo>
                <a:lnTo>
                  <a:pt x="173283" y="413"/>
                </a:lnTo>
                <a:lnTo>
                  <a:pt x="178149" y="165"/>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19"/>
          <p:cNvSpPr/>
          <p:nvPr/>
        </p:nvSpPr>
        <p:spPr>
          <a:xfrm>
            <a:off x="5014366" y="1711325"/>
            <a:ext cx="178435" cy="221615"/>
          </a:xfrm>
          <a:custGeom>
            <a:rect b="b" l="l" r="r" t="t"/>
            <a:pathLst>
              <a:path extrusionOk="0" h="221614" w="178435">
                <a:moveTo>
                  <a:pt x="0" y="1406"/>
                </a:moveTo>
                <a:lnTo>
                  <a:pt x="5327" y="1220"/>
                </a:lnTo>
                <a:lnTo>
                  <a:pt x="13052" y="1034"/>
                </a:lnTo>
                <a:lnTo>
                  <a:pt x="21364" y="1034"/>
                </a:lnTo>
                <a:lnTo>
                  <a:pt x="28454" y="1406"/>
                </a:lnTo>
                <a:lnTo>
                  <a:pt x="36289" y="2234"/>
                </a:lnTo>
                <a:lnTo>
                  <a:pt x="40661" y="3723"/>
                </a:lnTo>
                <a:lnTo>
                  <a:pt x="47011" y="6372"/>
                </a:lnTo>
                <a:lnTo>
                  <a:pt x="53362" y="9020"/>
                </a:lnTo>
                <a:lnTo>
                  <a:pt x="55094" y="7861"/>
                </a:lnTo>
                <a:lnTo>
                  <a:pt x="66806" y="17544"/>
                </a:lnTo>
                <a:lnTo>
                  <a:pt x="78025" y="26648"/>
                </a:lnTo>
                <a:lnTo>
                  <a:pt x="117529" y="64714"/>
                </a:lnTo>
                <a:lnTo>
                  <a:pt x="134729" y="105468"/>
                </a:lnTo>
                <a:lnTo>
                  <a:pt x="138414" y="129240"/>
                </a:lnTo>
                <a:lnTo>
                  <a:pt x="137880" y="139442"/>
                </a:lnTo>
                <a:lnTo>
                  <a:pt x="125880" y="180064"/>
                </a:lnTo>
                <a:lnTo>
                  <a:pt x="101601" y="213611"/>
                </a:lnTo>
                <a:lnTo>
                  <a:pt x="86600" y="221121"/>
                </a:lnTo>
                <a:lnTo>
                  <a:pt x="78868" y="219946"/>
                </a:lnTo>
                <a:lnTo>
                  <a:pt x="48809" y="192795"/>
                </a:lnTo>
                <a:lnTo>
                  <a:pt x="32165" y="157813"/>
                </a:lnTo>
                <a:lnTo>
                  <a:pt x="28326" y="134666"/>
                </a:lnTo>
                <a:lnTo>
                  <a:pt x="28454" y="128021"/>
                </a:lnTo>
                <a:lnTo>
                  <a:pt x="28619" y="119167"/>
                </a:lnTo>
                <a:lnTo>
                  <a:pt x="31506" y="111470"/>
                </a:lnTo>
                <a:lnTo>
                  <a:pt x="33402" y="104436"/>
                </a:lnTo>
                <a:lnTo>
                  <a:pt x="35300" y="97402"/>
                </a:lnTo>
                <a:lnTo>
                  <a:pt x="58146" y="59749"/>
                </a:lnTo>
                <a:lnTo>
                  <a:pt x="85363" y="32439"/>
                </a:lnTo>
                <a:lnTo>
                  <a:pt x="92209" y="25985"/>
                </a:lnTo>
                <a:lnTo>
                  <a:pt x="93033" y="25157"/>
                </a:lnTo>
                <a:lnTo>
                  <a:pt x="98972" y="21268"/>
                </a:lnTo>
                <a:lnTo>
                  <a:pt x="103658" y="18153"/>
                </a:lnTo>
                <a:lnTo>
                  <a:pt x="108869" y="14844"/>
                </a:lnTo>
                <a:lnTo>
                  <a:pt x="146722" y="2698"/>
                </a:lnTo>
                <a:lnTo>
                  <a:pt x="164128" y="0"/>
                </a:lnTo>
                <a:lnTo>
                  <a:pt x="173283" y="413"/>
                </a:lnTo>
                <a:lnTo>
                  <a:pt x="178149" y="165"/>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19"/>
          <p:cNvSpPr/>
          <p:nvPr/>
        </p:nvSpPr>
        <p:spPr>
          <a:xfrm>
            <a:off x="5192522" y="1711489"/>
            <a:ext cx="100330" cy="103505"/>
          </a:xfrm>
          <a:custGeom>
            <a:rect b="b" l="l" r="r" t="t"/>
            <a:pathLst>
              <a:path extrusionOk="0" h="103505" w="100329">
                <a:moveTo>
                  <a:pt x="0" y="0"/>
                </a:moveTo>
                <a:lnTo>
                  <a:pt x="42063" y="14896"/>
                </a:lnTo>
                <a:lnTo>
                  <a:pt x="69281" y="43446"/>
                </a:lnTo>
                <a:lnTo>
                  <a:pt x="93726" y="82291"/>
                </a:lnTo>
                <a:lnTo>
                  <a:pt x="98512" y="97451"/>
                </a:lnTo>
                <a:lnTo>
                  <a:pt x="100209" y="10303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19"/>
          <p:cNvSpPr/>
          <p:nvPr/>
        </p:nvSpPr>
        <p:spPr>
          <a:xfrm>
            <a:off x="4395787" y="1716455"/>
            <a:ext cx="85725" cy="110489"/>
          </a:xfrm>
          <a:custGeom>
            <a:rect b="b" l="l" r="r" t="t"/>
            <a:pathLst>
              <a:path extrusionOk="0" h="110489" w="85725">
                <a:moveTo>
                  <a:pt x="0" y="110477"/>
                </a:moveTo>
                <a:lnTo>
                  <a:pt x="14846" y="65790"/>
                </a:lnTo>
                <a:lnTo>
                  <a:pt x="33403" y="38480"/>
                </a:lnTo>
                <a:lnTo>
                  <a:pt x="37957" y="32693"/>
                </a:lnTo>
                <a:lnTo>
                  <a:pt x="70023" y="7665"/>
                </a:lnTo>
                <a:lnTo>
                  <a:pt x="78737" y="3355"/>
                </a:lnTo>
                <a:lnTo>
                  <a:pt x="85364"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Google Shape;446;p19"/>
          <p:cNvSpPr/>
          <p:nvPr/>
        </p:nvSpPr>
        <p:spPr>
          <a:xfrm>
            <a:off x="5995149" y="1676400"/>
            <a:ext cx="80010" cy="261620"/>
          </a:xfrm>
          <a:custGeom>
            <a:rect b="b" l="l" r="r" t="t"/>
            <a:pathLst>
              <a:path extrusionOk="0" h="261619" w="80010">
                <a:moveTo>
                  <a:pt x="0" y="0"/>
                </a:moveTo>
                <a:lnTo>
                  <a:pt x="79431" y="26140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19"/>
          <p:cNvSpPr/>
          <p:nvPr/>
        </p:nvSpPr>
        <p:spPr>
          <a:xfrm>
            <a:off x="6074574" y="1678165"/>
            <a:ext cx="104139" cy="258445"/>
          </a:xfrm>
          <a:custGeom>
            <a:rect b="b" l="l" r="r" t="t"/>
            <a:pathLst>
              <a:path extrusionOk="0" h="258444" w="104139">
                <a:moveTo>
                  <a:pt x="0" y="257985"/>
                </a:moveTo>
                <a:lnTo>
                  <a:pt x="104144"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19"/>
          <p:cNvSpPr/>
          <p:nvPr/>
        </p:nvSpPr>
        <p:spPr>
          <a:xfrm>
            <a:off x="6178715" y="1678165"/>
            <a:ext cx="80010" cy="261620"/>
          </a:xfrm>
          <a:custGeom>
            <a:rect b="b" l="l" r="r" t="t"/>
            <a:pathLst>
              <a:path extrusionOk="0" h="261619" w="80010">
                <a:moveTo>
                  <a:pt x="0" y="0"/>
                </a:moveTo>
                <a:lnTo>
                  <a:pt x="79431" y="26140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19"/>
          <p:cNvSpPr/>
          <p:nvPr/>
        </p:nvSpPr>
        <p:spPr>
          <a:xfrm>
            <a:off x="6258153" y="1679930"/>
            <a:ext cx="104139" cy="258445"/>
          </a:xfrm>
          <a:custGeom>
            <a:rect b="b" l="l" r="r" t="t"/>
            <a:pathLst>
              <a:path extrusionOk="0" h="258444" w="104139">
                <a:moveTo>
                  <a:pt x="0" y="257985"/>
                </a:moveTo>
                <a:lnTo>
                  <a:pt x="104143"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19"/>
          <p:cNvSpPr/>
          <p:nvPr/>
        </p:nvSpPr>
        <p:spPr>
          <a:xfrm>
            <a:off x="6362293" y="1678165"/>
            <a:ext cx="80010" cy="261620"/>
          </a:xfrm>
          <a:custGeom>
            <a:rect b="b" l="l" r="r" t="t"/>
            <a:pathLst>
              <a:path extrusionOk="0" h="261619" w="80010">
                <a:moveTo>
                  <a:pt x="0" y="0"/>
                </a:moveTo>
                <a:lnTo>
                  <a:pt x="79431" y="26140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19"/>
          <p:cNvSpPr/>
          <p:nvPr/>
        </p:nvSpPr>
        <p:spPr>
          <a:xfrm>
            <a:off x="6441732" y="1679930"/>
            <a:ext cx="104139" cy="258445"/>
          </a:xfrm>
          <a:custGeom>
            <a:rect b="b" l="l" r="r" t="t"/>
            <a:pathLst>
              <a:path extrusionOk="0" h="258444" w="104140">
                <a:moveTo>
                  <a:pt x="0" y="257985"/>
                </a:moveTo>
                <a:lnTo>
                  <a:pt x="104143"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19"/>
          <p:cNvSpPr/>
          <p:nvPr/>
        </p:nvSpPr>
        <p:spPr>
          <a:xfrm>
            <a:off x="6545871" y="1681695"/>
            <a:ext cx="80010" cy="261620"/>
          </a:xfrm>
          <a:custGeom>
            <a:rect b="b" l="l" r="r" t="t"/>
            <a:pathLst>
              <a:path extrusionOk="0" h="261619" w="80009">
                <a:moveTo>
                  <a:pt x="0" y="0"/>
                </a:moveTo>
                <a:lnTo>
                  <a:pt x="79432" y="26140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19"/>
          <p:cNvSpPr/>
          <p:nvPr/>
        </p:nvSpPr>
        <p:spPr>
          <a:xfrm>
            <a:off x="6625297" y="1801799"/>
            <a:ext cx="56515" cy="139700"/>
          </a:xfrm>
          <a:custGeom>
            <a:rect b="b" l="l" r="r" t="t"/>
            <a:pathLst>
              <a:path extrusionOk="0" h="139700" w="56515">
                <a:moveTo>
                  <a:pt x="0" y="139649"/>
                </a:moveTo>
                <a:lnTo>
                  <a:pt x="56484"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 name="Google Shape;454;p19"/>
          <p:cNvSpPr/>
          <p:nvPr/>
        </p:nvSpPr>
        <p:spPr>
          <a:xfrm>
            <a:off x="5940428" y="1678165"/>
            <a:ext cx="53340" cy="125730"/>
          </a:xfrm>
          <a:custGeom>
            <a:rect b="b" l="l" r="r" t="t"/>
            <a:pathLst>
              <a:path extrusionOk="0" h="125730" w="53339">
                <a:moveTo>
                  <a:pt x="52954" y="0"/>
                </a:moveTo>
                <a:lnTo>
                  <a:pt x="0" y="125401"/>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19"/>
          <p:cNvSpPr/>
          <p:nvPr/>
        </p:nvSpPr>
        <p:spPr>
          <a:xfrm>
            <a:off x="5294312" y="1809750"/>
            <a:ext cx="649605" cy="0"/>
          </a:xfrm>
          <a:custGeom>
            <a:rect b="b" l="l" r="r" t="t"/>
            <a:pathLst>
              <a:path extrusionOk="0" h="120000" w="649604">
                <a:moveTo>
                  <a:pt x="0" y="0"/>
                </a:moveTo>
                <a:lnTo>
                  <a:pt x="649287"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19"/>
          <p:cNvSpPr/>
          <p:nvPr/>
        </p:nvSpPr>
        <p:spPr>
          <a:xfrm>
            <a:off x="6675437" y="1809750"/>
            <a:ext cx="615950" cy="0"/>
          </a:xfrm>
          <a:custGeom>
            <a:rect b="b" l="l" r="r" t="t"/>
            <a:pathLst>
              <a:path extrusionOk="0" h="120000" w="615950">
                <a:moveTo>
                  <a:pt x="0" y="0"/>
                </a:moveTo>
                <a:lnTo>
                  <a:pt x="615949"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19"/>
          <p:cNvSpPr/>
          <p:nvPr/>
        </p:nvSpPr>
        <p:spPr>
          <a:xfrm>
            <a:off x="7265987" y="1784350"/>
            <a:ext cx="50800" cy="50800"/>
          </a:xfrm>
          <a:custGeom>
            <a:rect b="b" l="l" r="r" t="t"/>
            <a:pathLst>
              <a:path extrusionOk="0" h="50800" w="50800">
                <a:moveTo>
                  <a:pt x="25400" y="0"/>
                </a:moveTo>
                <a:lnTo>
                  <a:pt x="15510" y="1995"/>
                </a:lnTo>
                <a:lnTo>
                  <a:pt x="7437" y="7437"/>
                </a:lnTo>
                <a:lnTo>
                  <a:pt x="1995" y="15510"/>
                </a:lnTo>
                <a:lnTo>
                  <a:pt x="0" y="25400"/>
                </a:lnTo>
                <a:lnTo>
                  <a:pt x="1995" y="35289"/>
                </a:lnTo>
                <a:lnTo>
                  <a:pt x="7437" y="43362"/>
                </a:lnTo>
                <a:lnTo>
                  <a:pt x="15510" y="48804"/>
                </a:lnTo>
                <a:lnTo>
                  <a:pt x="25400" y="50800"/>
                </a:lnTo>
                <a:lnTo>
                  <a:pt x="35289" y="48804"/>
                </a:lnTo>
                <a:lnTo>
                  <a:pt x="43362" y="43362"/>
                </a:lnTo>
                <a:lnTo>
                  <a:pt x="48804" y="35289"/>
                </a:lnTo>
                <a:lnTo>
                  <a:pt x="50800" y="25400"/>
                </a:lnTo>
                <a:lnTo>
                  <a:pt x="48804" y="15510"/>
                </a:lnTo>
                <a:lnTo>
                  <a:pt x="43362" y="7437"/>
                </a:lnTo>
                <a:lnTo>
                  <a:pt x="35289" y="1995"/>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19"/>
          <p:cNvSpPr/>
          <p:nvPr/>
        </p:nvSpPr>
        <p:spPr>
          <a:xfrm>
            <a:off x="1800225" y="3290887"/>
            <a:ext cx="0" cy="798830"/>
          </a:xfrm>
          <a:custGeom>
            <a:rect b="b" l="l" r="r" t="t"/>
            <a:pathLst>
              <a:path extrusionOk="0" h="798829" w="120000">
                <a:moveTo>
                  <a:pt x="0" y="798512"/>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19"/>
          <p:cNvSpPr/>
          <p:nvPr/>
        </p:nvSpPr>
        <p:spPr>
          <a:xfrm>
            <a:off x="1819275" y="4089400"/>
            <a:ext cx="5475605" cy="0"/>
          </a:xfrm>
          <a:custGeom>
            <a:rect b="b" l="l" r="r" t="t"/>
            <a:pathLst>
              <a:path extrusionOk="0" h="120000" w="5475605">
                <a:moveTo>
                  <a:pt x="0" y="0"/>
                </a:moveTo>
                <a:lnTo>
                  <a:pt x="5475286"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19"/>
          <p:cNvSpPr/>
          <p:nvPr/>
        </p:nvSpPr>
        <p:spPr>
          <a:xfrm>
            <a:off x="7269162" y="4064000"/>
            <a:ext cx="50800" cy="50800"/>
          </a:xfrm>
          <a:custGeom>
            <a:rect b="b" l="l" r="r" t="t"/>
            <a:pathLst>
              <a:path extrusionOk="0" h="50800" w="50800">
                <a:moveTo>
                  <a:pt x="25400" y="0"/>
                </a:moveTo>
                <a:lnTo>
                  <a:pt x="15516" y="1997"/>
                </a:lnTo>
                <a:lnTo>
                  <a:pt x="7442" y="7442"/>
                </a:lnTo>
                <a:lnTo>
                  <a:pt x="1997" y="15516"/>
                </a:lnTo>
                <a:lnTo>
                  <a:pt x="0" y="25400"/>
                </a:lnTo>
                <a:lnTo>
                  <a:pt x="1997" y="35289"/>
                </a:lnTo>
                <a:lnTo>
                  <a:pt x="7442" y="43362"/>
                </a:lnTo>
                <a:lnTo>
                  <a:pt x="15516" y="48804"/>
                </a:lnTo>
                <a:lnTo>
                  <a:pt x="25400" y="50800"/>
                </a:lnTo>
                <a:lnTo>
                  <a:pt x="35289" y="48804"/>
                </a:lnTo>
                <a:lnTo>
                  <a:pt x="43362" y="43362"/>
                </a:lnTo>
                <a:lnTo>
                  <a:pt x="48804" y="35289"/>
                </a:lnTo>
                <a:lnTo>
                  <a:pt x="50800" y="25400"/>
                </a:lnTo>
                <a:lnTo>
                  <a:pt x="48804" y="15516"/>
                </a:lnTo>
                <a:lnTo>
                  <a:pt x="43362" y="7442"/>
                </a:lnTo>
                <a:lnTo>
                  <a:pt x="35289" y="1997"/>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19"/>
          <p:cNvSpPr/>
          <p:nvPr/>
        </p:nvSpPr>
        <p:spPr>
          <a:xfrm>
            <a:off x="5287962" y="2165350"/>
            <a:ext cx="992505" cy="0"/>
          </a:xfrm>
          <a:custGeom>
            <a:rect b="b" l="l" r="r" t="t"/>
            <a:pathLst>
              <a:path extrusionOk="0" h="120000" w="992504">
                <a:moveTo>
                  <a:pt x="0" y="0"/>
                </a:moveTo>
                <a:lnTo>
                  <a:pt x="992186" y="0"/>
                </a:lnTo>
              </a:path>
            </a:pathLst>
          </a:custGeom>
          <a:noFill/>
          <a:ln cap="flat" cmpd="sng" w="28550">
            <a:solidFill>
              <a:srgbClr val="4349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19"/>
          <p:cNvSpPr/>
          <p:nvPr/>
        </p:nvSpPr>
        <p:spPr>
          <a:xfrm>
            <a:off x="6223000" y="2122487"/>
            <a:ext cx="85725" cy="85725"/>
          </a:xfrm>
          <a:custGeom>
            <a:rect b="b" l="l" r="r" t="t"/>
            <a:pathLst>
              <a:path extrusionOk="0" h="85725" w="85725">
                <a:moveTo>
                  <a:pt x="0" y="0"/>
                </a:moveTo>
                <a:lnTo>
                  <a:pt x="0" y="85725"/>
                </a:lnTo>
                <a:lnTo>
                  <a:pt x="85725" y="42862"/>
                </a:lnTo>
                <a:lnTo>
                  <a:pt x="0" y="0"/>
                </a:lnTo>
                <a:close/>
              </a:path>
            </a:pathLst>
          </a:custGeom>
          <a:solidFill>
            <a:srgbClr val="4349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19"/>
          <p:cNvSpPr/>
          <p:nvPr/>
        </p:nvSpPr>
        <p:spPr>
          <a:xfrm>
            <a:off x="4960937" y="3090862"/>
            <a:ext cx="992505" cy="0"/>
          </a:xfrm>
          <a:custGeom>
            <a:rect b="b" l="l" r="r" t="t"/>
            <a:pathLst>
              <a:path extrusionOk="0" h="120000" w="992504">
                <a:moveTo>
                  <a:pt x="0" y="0"/>
                </a:moveTo>
                <a:lnTo>
                  <a:pt x="992184" y="0"/>
                </a:lnTo>
              </a:path>
            </a:pathLst>
          </a:custGeom>
          <a:noFill/>
          <a:ln cap="flat" cmpd="sng" w="28550">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19"/>
          <p:cNvSpPr/>
          <p:nvPr/>
        </p:nvSpPr>
        <p:spPr>
          <a:xfrm>
            <a:off x="4932362" y="3048000"/>
            <a:ext cx="85725" cy="85725"/>
          </a:xfrm>
          <a:custGeom>
            <a:rect b="b" l="l" r="r" t="t"/>
            <a:pathLst>
              <a:path extrusionOk="0" h="85725" w="85725">
                <a:moveTo>
                  <a:pt x="85725" y="0"/>
                </a:moveTo>
                <a:lnTo>
                  <a:pt x="0" y="42862"/>
                </a:lnTo>
                <a:lnTo>
                  <a:pt x="85725" y="85725"/>
                </a:lnTo>
                <a:lnTo>
                  <a:pt x="85725"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p19"/>
          <p:cNvSpPr/>
          <p:nvPr/>
        </p:nvSpPr>
        <p:spPr>
          <a:xfrm>
            <a:off x="3979862" y="1931987"/>
            <a:ext cx="0" cy="784225"/>
          </a:xfrm>
          <a:custGeom>
            <a:rect b="b" l="l" r="r" t="t"/>
            <a:pathLst>
              <a:path extrusionOk="0" h="784225" w="120000">
                <a:moveTo>
                  <a:pt x="0" y="0"/>
                </a:moveTo>
                <a:lnTo>
                  <a:pt x="0" y="784225"/>
                </a:lnTo>
              </a:path>
            </a:pathLst>
          </a:custGeom>
          <a:noFill/>
          <a:ln cap="flat" cmpd="sng" w="126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19"/>
          <p:cNvSpPr/>
          <p:nvPr/>
        </p:nvSpPr>
        <p:spPr>
          <a:xfrm>
            <a:off x="3979862" y="3159125"/>
            <a:ext cx="0" cy="866775"/>
          </a:xfrm>
          <a:custGeom>
            <a:rect b="b" l="l" r="r" t="t"/>
            <a:pathLst>
              <a:path extrusionOk="0" h="866775" w="120000">
                <a:moveTo>
                  <a:pt x="0" y="0"/>
                </a:moveTo>
                <a:lnTo>
                  <a:pt x="0" y="866770"/>
                </a:lnTo>
              </a:path>
            </a:pathLst>
          </a:custGeom>
          <a:noFill/>
          <a:ln cap="flat" cmpd="sng" w="126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19"/>
          <p:cNvSpPr/>
          <p:nvPr/>
        </p:nvSpPr>
        <p:spPr>
          <a:xfrm>
            <a:off x="3954462" y="1906587"/>
            <a:ext cx="50800" cy="50800"/>
          </a:xfrm>
          <a:custGeom>
            <a:rect b="b" l="l" r="r" t="t"/>
            <a:pathLst>
              <a:path extrusionOk="0" h="50800" w="50800">
                <a:moveTo>
                  <a:pt x="25400" y="0"/>
                </a:moveTo>
                <a:lnTo>
                  <a:pt x="0" y="50800"/>
                </a:lnTo>
                <a:lnTo>
                  <a:pt x="50800" y="50800"/>
                </a:lnTo>
                <a:lnTo>
                  <a:pt x="254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19"/>
          <p:cNvSpPr/>
          <p:nvPr/>
        </p:nvSpPr>
        <p:spPr>
          <a:xfrm>
            <a:off x="3954462" y="4000500"/>
            <a:ext cx="50800" cy="50800"/>
          </a:xfrm>
          <a:custGeom>
            <a:rect b="b" l="l" r="r" t="t"/>
            <a:pathLst>
              <a:path extrusionOk="0" h="50800" w="50800">
                <a:moveTo>
                  <a:pt x="50800" y="0"/>
                </a:moveTo>
                <a:lnTo>
                  <a:pt x="0" y="0"/>
                </a:lnTo>
                <a:lnTo>
                  <a:pt x="25400" y="50800"/>
                </a:lnTo>
                <a:lnTo>
                  <a:pt x="508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Google Shape;469;p19"/>
          <p:cNvSpPr/>
          <p:nvPr/>
        </p:nvSpPr>
        <p:spPr>
          <a:xfrm>
            <a:off x="1577978" y="2906712"/>
            <a:ext cx="377817" cy="1317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p19"/>
          <p:cNvSpPr txBox="1"/>
          <p:nvPr/>
        </p:nvSpPr>
        <p:spPr>
          <a:xfrm>
            <a:off x="6121400" y="2917825"/>
            <a:ext cx="55880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800">
                <a:solidFill>
                  <a:srgbClr val="FF3300"/>
                </a:solidFill>
                <a:latin typeface="Times New Roman"/>
                <a:ea typeface="Times New Roman"/>
                <a:cs typeface="Times New Roman"/>
                <a:sym typeface="Times New Roman"/>
              </a:rPr>
              <a:t>motor</a:t>
            </a:r>
            <a:endParaRPr sz="1800">
              <a:solidFill>
                <a:schemeClr val="dk1"/>
              </a:solidFill>
              <a:latin typeface="Times New Roman"/>
              <a:ea typeface="Times New Roman"/>
              <a:cs typeface="Times New Roman"/>
              <a:sym typeface="Times New Roman"/>
            </a:endParaRPr>
          </a:p>
        </p:txBody>
      </p:sp>
      <p:sp>
        <p:nvSpPr>
          <p:cNvPr id="471" name="Google Shape;471;p19"/>
          <p:cNvSpPr txBox="1"/>
          <p:nvPr/>
        </p:nvSpPr>
        <p:spPr>
          <a:xfrm>
            <a:off x="4649787" y="2881312"/>
            <a:ext cx="16510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a</a:t>
            </a:r>
            <a:endParaRPr baseline="-25000" sz="1800">
              <a:solidFill>
                <a:schemeClr val="dk1"/>
              </a:solidFill>
              <a:latin typeface="Times New Roman"/>
              <a:ea typeface="Times New Roman"/>
              <a:cs typeface="Times New Roman"/>
              <a:sym typeface="Times New Roman"/>
            </a:endParaRPr>
          </a:p>
        </p:txBody>
      </p:sp>
      <p:sp>
        <p:nvSpPr>
          <p:cNvPr id="472" name="Google Shape;472;p19"/>
          <p:cNvSpPr txBox="1"/>
          <p:nvPr/>
        </p:nvSpPr>
        <p:spPr>
          <a:xfrm>
            <a:off x="1138237" y="2790825"/>
            <a:ext cx="20764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E</a:t>
            </a:r>
            <a:r>
              <a:rPr baseline="-25000" i="1" lang="en-US" sz="1800">
                <a:solidFill>
                  <a:schemeClr val="dk1"/>
                </a:solidFill>
                <a:latin typeface="Times New Roman"/>
                <a:ea typeface="Times New Roman"/>
                <a:cs typeface="Times New Roman"/>
                <a:sym typeface="Times New Roman"/>
              </a:rPr>
              <a:t>f</a:t>
            </a:r>
            <a:endParaRPr baseline="-25000" sz="1800">
              <a:solidFill>
                <a:schemeClr val="dk1"/>
              </a:solidFill>
              <a:latin typeface="Times New Roman"/>
              <a:ea typeface="Times New Roman"/>
              <a:cs typeface="Times New Roman"/>
              <a:sym typeface="Times New Roman"/>
            </a:endParaRPr>
          </a:p>
        </p:txBody>
      </p:sp>
      <p:sp>
        <p:nvSpPr>
          <p:cNvPr id="473" name="Google Shape;473;p19"/>
          <p:cNvSpPr txBox="1"/>
          <p:nvPr/>
        </p:nvSpPr>
        <p:spPr>
          <a:xfrm>
            <a:off x="3727450" y="2760662"/>
            <a:ext cx="34607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E</a:t>
            </a:r>
            <a:r>
              <a:rPr i="1" lang="en-US" sz="1200">
                <a:solidFill>
                  <a:schemeClr val="dk1"/>
                </a:solidFill>
                <a:latin typeface="Times New Roman"/>
                <a:ea typeface="Times New Roman"/>
                <a:cs typeface="Times New Roman"/>
                <a:sym typeface="Times New Roman"/>
              </a:rPr>
              <a:t>res</a:t>
            </a:r>
            <a:endParaRPr sz="1200">
              <a:solidFill>
                <a:schemeClr val="dk1"/>
              </a:solidFill>
              <a:latin typeface="Times New Roman"/>
              <a:ea typeface="Times New Roman"/>
              <a:cs typeface="Times New Roman"/>
              <a:sym typeface="Times New Roman"/>
            </a:endParaRPr>
          </a:p>
        </p:txBody>
      </p:sp>
      <p:sp>
        <p:nvSpPr>
          <p:cNvPr id="474" name="Google Shape;474;p19"/>
          <p:cNvSpPr txBox="1"/>
          <p:nvPr/>
        </p:nvSpPr>
        <p:spPr>
          <a:xfrm>
            <a:off x="3201987" y="1393825"/>
            <a:ext cx="22860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jX</a:t>
            </a:r>
            <a:endParaRPr sz="1800">
              <a:solidFill>
                <a:schemeClr val="dk1"/>
              </a:solidFill>
              <a:latin typeface="Times New Roman"/>
              <a:ea typeface="Times New Roman"/>
              <a:cs typeface="Times New Roman"/>
              <a:sym typeface="Times New Roman"/>
            </a:endParaRPr>
          </a:p>
        </p:txBody>
      </p:sp>
      <p:sp>
        <p:nvSpPr>
          <p:cNvPr id="475" name="Google Shape;475;p19"/>
          <p:cNvSpPr txBox="1"/>
          <p:nvPr/>
        </p:nvSpPr>
        <p:spPr>
          <a:xfrm>
            <a:off x="4665662" y="1343025"/>
            <a:ext cx="27114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jX</a:t>
            </a:r>
            <a:r>
              <a:rPr baseline="-25000" i="1" lang="en-US" sz="1800">
                <a:solidFill>
                  <a:schemeClr val="dk1"/>
                </a:solidFill>
                <a:latin typeface="Times New Roman"/>
                <a:ea typeface="Times New Roman"/>
                <a:cs typeface="Times New Roman"/>
                <a:sym typeface="Times New Roman"/>
              </a:rPr>
              <a:t>l</a:t>
            </a:r>
            <a:endParaRPr baseline="-25000" sz="1800">
              <a:solidFill>
                <a:schemeClr val="dk1"/>
              </a:solidFill>
              <a:latin typeface="Times New Roman"/>
              <a:ea typeface="Times New Roman"/>
              <a:cs typeface="Times New Roman"/>
              <a:sym typeface="Times New Roman"/>
            </a:endParaRPr>
          </a:p>
        </p:txBody>
      </p:sp>
      <p:sp>
        <p:nvSpPr>
          <p:cNvPr id="476" name="Google Shape;476;p19"/>
          <p:cNvSpPr txBox="1"/>
          <p:nvPr/>
        </p:nvSpPr>
        <p:spPr>
          <a:xfrm>
            <a:off x="6180137" y="1343025"/>
            <a:ext cx="24130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R</a:t>
            </a:r>
            <a:r>
              <a:rPr baseline="-25000" i="1" lang="en-US" sz="1800">
                <a:solidFill>
                  <a:schemeClr val="dk1"/>
                </a:solidFill>
                <a:latin typeface="Times New Roman"/>
                <a:ea typeface="Times New Roman"/>
                <a:cs typeface="Times New Roman"/>
                <a:sym typeface="Times New Roman"/>
              </a:rPr>
              <a:t>a</a:t>
            </a:r>
            <a:endParaRPr baseline="-25000" sz="1800">
              <a:solidFill>
                <a:schemeClr val="dk1"/>
              </a:solidFill>
              <a:latin typeface="Times New Roman"/>
              <a:ea typeface="Times New Roman"/>
              <a:cs typeface="Times New Roman"/>
              <a:sym typeface="Times New Roman"/>
            </a:endParaRPr>
          </a:p>
        </p:txBody>
      </p:sp>
      <p:sp>
        <p:nvSpPr>
          <p:cNvPr id="477" name="Google Shape;477;p19"/>
          <p:cNvSpPr txBox="1"/>
          <p:nvPr/>
        </p:nvSpPr>
        <p:spPr>
          <a:xfrm>
            <a:off x="7394575" y="1676400"/>
            <a:ext cx="15494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478" name="Google Shape;478;p19"/>
          <p:cNvSpPr txBox="1"/>
          <p:nvPr/>
        </p:nvSpPr>
        <p:spPr>
          <a:xfrm>
            <a:off x="1620837" y="2359025"/>
            <a:ext cx="15494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479" name="Google Shape;479;p19"/>
          <p:cNvSpPr/>
          <p:nvPr/>
        </p:nvSpPr>
        <p:spPr>
          <a:xfrm>
            <a:off x="1616075" y="3390900"/>
            <a:ext cx="151130" cy="0"/>
          </a:xfrm>
          <a:custGeom>
            <a:rect b="b" l="l" r="r" t="t"/>
            <a:pathLst>
              <a:path extrusionOk="0" h="120000" w="151130">
                <a:moveTo>
                  <a:pt x="0" y="0"/>
                </a:moveTo>
                <a:lnTo>
                  <a:pt x="150812"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19"/>
          <p:cNvSpPr/>
          <p:nvPr/>
        </p:nvSpPr>
        <p:spPr>
          <a:xfrm>
            <a:off x="7424737" y="4122737"/>
            <a:ext cx="215900" cy="0"/>
          </a:xfrm>
          <a:custGeom>
            <a:rect b="b" l="l" r="r" t="t"/>
            <a:pathLst>
              <a:path extrusionOk="0" h="120000" w="215900">
                <a:moveTo>
                  <a:pt x="0" y="0"/>
                </a:moveTo>
                <a:lnTo>
                  <a:pt x="215899"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19"/>
          <p:cNvSpPr txBox="1"/>
          <p:nvPr/>
        </p:nvSpPr>
        <p:spPr>
          <a:xfrm>
            <a:off x="4337691" y="3271850"/>
            <a:ext cx="2613660" cy="307975"/>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50">
                <a:solidFill>
                  <a:schemeClr val="dk1"/>
                </a:solidFill>
                <a:latin typeface="Times New Roman"/>
                <a:ea typeface="Times New Roman"/>
                <a:cs typeface="Times New Roman"/>
                <a:sym typeface="Times New Roman"/>
              </a:rPr>
              <a:t>E</a:t>
            </a:r>
            <a:r>
              <a:rPr baseline="-25000" i="1" lang="en-US" sz="1575">
                <a:solidFill>
                  <a:schemeClr val="dk1"/>
                </a:solidFill>
                <a:latin typeface="Times New Roman"/>
                <a:ea typeface="Times New Roman"/>
                <a:cs typeface="Times New Roman"/>
                <a:sym typeface="Times New Roman"/>
              </a:rPr>
              <a:t>f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V</a:t>
            </a:r>
            <a:r>
              <a:rPr baseline="-25000" i="1" lang="en-US" sz="1575">
                <a:solidFill>
                  <a:schemeClr val="dk1"/>
                </a:solidFill>
                <a:latin typeface="Times New Roman"/>
                <a:ea typeface="Times New Roman"/>
                <a:cs typeface="Times New Roman"/>
                <a:sym typeface="Times New Roman"/>
              </a:rPr>
              <a:t>t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I</a:t>
            </a:r>
            <a:r>
              <a:rPr baseline="-25000" i="1" lang="en-US" sz="1575">
                <a:solidFill>
                  <a:schemeClr val="dk1"/>
                </a:solidFill>
                <a:latin typeface="Times New Roman"/>
                <a:ea typeface="Times New Roman"/>
                <a:cs typeface="Times New Roman"/>
                <a:sym typeface="Times New Roman"/>
              </a:rPr>
              <a:t>a </a:t>
            </a:r>
            <a:r>
              <a:rPr i="1" lang="en-US" sz="1850">
                <a:solidFill>
                  <a:schemeClr val="dk1"/>
                </a:solidFill>
                <a:latin typeface="Times New Roman"/>
                <a:ea typeface="Times New Roman"/>
                <a:cs typeface="Times New Roman"/>
                <a:sym typeface="Times New Roman"/>
              </a:rPr>
              <a:t>R</a:t>
            </a:r>
            <a:r>
              <a:rPr baseline="-25000" i="1" lang="en-US" sz="1575">
                <a:solidFill>
                  <a:schemeClr val="dk1"/>
                </a:solidFill>
                <a:latin typeface="Times New Roman"/>
                <a:ea typeface="Times New Roman"/>
                <a:cs typeface="Times New Roman"/>
                <a:sym typeface="Times New Roman"/>
              </a:rPr>
              <a:t>a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I</a:t>
            </a:r>
            <a:r>
              <a:rPr baseline="-25000" i="1" lang="en-US" sz="1575">
                <a:solidFill>
                  <a:schemeClr val="dk1"/>
                </a:solidFill>
                <a:latin typeface="Times New Roman"/>
                <a:ea typeface="Times New Roman"/>
                <a:cs typeface="Times New Roman"/>
                <a:sym typeface="Times New Roman"/>
              </a:rPr>
              <a:t>a </a:t>
            </a:r>
            <a:r>
              <a:rPr i="1" lang="en-US" sz="1850">
                <a:solidFill>
                  <a:schemeClr val="dk1"/>
                </a:solidFill>
                <a:latin typeface="Times New Roman"/>
                <a:ea typeface="Times New Roman"/>
                <a:cs typeface="Times New Roman"/>
                <a:sym typeface="Times New Roman"/>
              </a:rPr>
              <a:t>j</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X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X</a:t>
            </a:r>
            <a:r>
              <a:rPr baseline="-25000" i="1" lang="en-US" sz="1575">
                <a:solidFill>
                  <a:schemeClr val="dk1"/>
                </a:solidFill>
                <a:latin typeface="Times New Roman"/>
                <a:ea typeface="Times New Roman"/>
                <a:cs typeface="Times New Roman"/>
                <a:sym typeface="Times New Roman"/>
              </a:rPr>
              <a:t>l </a:t>
            </a:r>
            <a:r>
              <a:rPr lang="en-US" sz="1850">
                <a:solidFill>
                  <a:schemeClr val="dk1"/>
                </a:solidFill>
                <a:latin typeface="Times New Roman"/>
                <a:ea typeface="Times New Roman"/>
                <a:cs typeface="Times New Roman"/>
                <a:sym typeface="Times New Roman"/>
              </a:rPr>
              <a:t>)</a:t>
            </a:r>
            <a:endParaRPr sz="1850">
              <a:solidFill>
                <a:schemeClr val="dk1"/>
              </a:solidFill>
              <a:latin typeface="Times New Roman"/>
              <a:ea typeface="Times New Roman"/>
              <a:cs typeface="Times New Roman"/>
              <a:sym typeface="Times New Roman"/>
            </a:endParaRPr>
          </a:p>
        </p:txBody>
      </p:sp>
      <p:sp>
        <p:nvSpPr>
          <p:cNvPr id="482" name="Google Shape;482;p19"/>
          <p:cNvSpPr txBox="1"/>
          <p:nvPr/>
        </p:nvSpPr>
        <p:spPr>
          <a:xfrm>
            <a:off x="4252258" y="1898352"/>
            <a:ext cx="2649855" cy="805180"/>
          </a:xfrm>
          <a:prstGeom prst="rect">
            <a:avLst/>
          </a:prstGeom>
          <a:noFill/>
          <a:ln>
            <a:noFill/>
          </a:ln>
        </p:spPr>
        <p:txBody>
          <a:bodyPr anchorCtr="0" anchor="t" bIns="0" lIns="0" spcFirstLastPara="1" rIns="0" wrap="square" tIns="122550">
            <a:noAutofit/>
          </a:bodyPr>
          <a:lstStyle/>
          <a:p>
            <a:pPr indent="0" lvl="0" marL="38735" marR="0" rtl="0" algn="l">
              <a:lnSpc>
                <a:spcPct val="100000"/>
              </a:lnSpc>
              <a:spcBef>
                <a:spcPts val="0"/>
              </a:spcBef>
              <a:spcAft>
                <a:spcPts val="0"/>
              </a:spcAft>
              <a:buNone/>
            </a:pPr>
            <a:r>
              <a:rPr lang="en-US" sz="1800">
                <a:solidFill>
                  <a:srgbClr val="333399"/>
                </a:solidFill>
                <a:latin typeface="Times New Roman"/>
                <a:ea typeface="Times New Roman"/>
                <a:cs typeface="Times New Roman"/>
                <a:sym typeface="Times New Roman"/>
              </a:rPr>
              <a:t>generat</a:t>
            </a:r>
            <a:r>
              <a:rPr lang="en-US" sz="1800">
                <a:solidFill>
                  <a:srgbClr val="4349AA"/>
                </a:solidFill>
                <a:latin typeface="Times New Roman"/>
                <a:ea typeface="Times New Roman"/>
                <a:cs typeface="Times New Roman"/>
                <a:sym typeface="Times New Roman"/>
              </a:rPr>
              <a:t>ö</a:t>
            </a:r>
            <a:r>
              <a:rPr lang="en-US" sz="1800">
                <a:solidFill>
                  <a:srgbClr val="333399"/>
                </a:solidFill>
                <a:latin typeface="Times New Roman"/>
                <a:ea typeface="Times New Roman"/>
                <a:cs typeface="Times New Roman"/>
                <a:sym typeface="Times New Roman"/>
              </a:rPr>
              <a:t>r	</a:t>
            </a:r>
            <a:r>
              <a:rPr baseline="30000" i="1" lang="en-US" sz="27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a</a:t>
            </a:r>
            <a:endParaRPr baseline="-25000" sz="1800">
              <a:solidFill>
                <a:schemeClr val="dk1"/>
              </a:solidFill>
              <a:latin typeface="Times New Roman"/>
              <a:ea typeface="Times New Roman"/>
              <a:cs typeface="Times New Roman"/>
              <a:sym typeface="Times New Roman"/>
            </a:endParaRPr>
          </a:p>
          <a:p>
            <a:pPr indent="0" lvl="0" marL="0" marR="0" rtl="0" algn="l">
              <a:lnSpc>
                <a:spcPct val="100000"/>
              </a:lnSpc>
              <a:spcBef>
                <a:spcPts val="890"/>
              </a:spcBef>
              <a:spcAft>
                <a:spcPts val="0"/>
              </a:spcAft>
              <a:buNone/>
            </a:pPr>
            <a:r>
              <a:rPr i="1" lang="en-US" sz="1850">
                <a:solidFill>
                  <a:schemeClr val="dk1"/>
                </a:solidFill>
                <a:latin typeface="Times New Roman"/>
                <a:ea typeface="Times New Roman"/>
                <a:cs typeface="Times New Roman"/>
                <a:sym typeface="Times New Roman"/>
              </a:rPr>
              <a:t>E</a:t>
            </a:r>
            <a:r>
              <a:rPr baseline="-25000" i="1" lang="en-US" sz="1575">
                <a:solidFill>
                  <a:schemeClr val="dk1"/>
                </a:solidFill>
                <a:latin typeface="Times New Roman"/>
                <a:ea typeface="Times New Roman"/>
                <a:cs typeface="Times New Roman"/>
                <a:sym typeface="Times New Roman"/>
              </a:rPr>
              <a:t>f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V</a:t>
            </a:r>
            <a:r>
              <a:rPr baseline="-25000" i="1" lang="en-US" sz="1575">
                <a:solidFill>
                  <a:schemeClr val="dk1"/>
                </a:solidFill>
                <a:latin typeface="Times New Roman"/>
                <a:ea typeface="Times New Roman"/>
                <a:cs typeface="Times New Roman"/>
                <a:sym typeface="Times New Roman"/>
              </a:rPr>
              <a:t>t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I</a:t>
            </a:r>
            <a:r>
              <a:rPr baseline="-25000" i="1" lang="en-US" sz="1575">
                <a:solidFill>
                  <a:schemeClr val="dk1"/>
                </a:solidFill>
                <a:latin typeface="Times New Roman"/>
                <a:ea typeface="Times New Roman"/>
                <a:cs typeface="Times New Roman"/>
                <a:sym typeface="Times New Roman"/>
              </a:rPr>
              <a:t>a </a:t>
            </a:r>
            <a:r>
              <a:rPr i="1" lang="en-US" sz="1850">
                <a:solidFill>
                  <a:schemeClr val="dk1"/>
                </a:solidFill>
                <a:latin typeface="Times New Roman"/>
                <a:ea typeface="Times New Roman"/>
                <a:cs typeface="Times New Roman"/>
                <a:sym typeface="Times New Roman"/>
              </a:rPr>
              <a:t>R</a:t>
            </a:r>
            <a:r>
              <a:rPr baseline="-25000" i="1" lang="en-US" sz="1575">
                <a:solidFill>
                  <a:schemeClr val="dk1"/>
                </a:solidFill>
                <a:latin typeface="Times New Roman"/>
                <a:ea typeface="Times New Roman"/>
                <a:cs typeface="Times New Roman"/>
                <a:sym typeface="Times New Roman"/>
              </a:rPr>
              <a:t>a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I</a:t>
            </a:r>
            <a:r>
              <a:rPr baseline="-25000" i="1" lang="en-US" sz="1575">
                <a:solidFill>
                  <a:schemeClr val="dk1"/>
                </a:solidFill>
                <a:latin typeface="Times New Roman"/>
                <a:ea typeface="Times New Roman"/>
                <a:cs typeface="Times New Roman"/>
                <a:sym typeface="Times New Roman"/>
              </a:rPr>
              <a:t>a </a:t>
            </a:r>
            <a:r>
              <a:rPr i="1" lang="en-US" sz="1850">
                <a:solidFill>
                  <a:schemeClr val="dk1"/>
                </a:solidFill>
                <a:latin typeface="Times New Roman"/>
                <a:ea typeface="Times New Roman"/>
                <a:cs typeface="Times New Roman"/>
                <a:sym typeface="Times New Roman"/>
              </a:rPr>
              <a:t>j</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X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X</a:t>
            </a:r>
            <a:r>
              <a:rPr baseline="-25000" i="1" lang="en-US" sz="1575">
                <a:solidFill>
                  <a:schemeClr val="dk1"/>
                </a:solidFill>
                <a:latin typeface="Times New Roman"/>
                <a:ea typeface="Times New Roman"/>
                <a:cs typeface="Times New Roman"/>
                <a:sym typeface="Times New Roman"/>
              </a:rPr>
              <a:t>l </a:t>
            </a:r>
            <a:r>
              <a:rPr lang="en-US" sz="1850">
                <a:solidFill>
                  <a:schemeClr val="dk1"/>
                </a:solidFill>
                <a:latin typeface="Times New Roman"/>
                <a:ea typeface="Times New Roman"/>
                <a:cs typeface="Times New Roman"/>
                <a:sym typeface="Times New Roman"/>
              </a:rPr>
              <a:t>)</a:t>
            </a:r>
            <a:endParaRPr sz="1850">
              <a:solidFill>
                <a:schemeClr val="dk1"/>
              </a:solidFill>
              <a:latin typeface="Times New Roman"/>
              <a:ea typeface="Times New Roman"/>
              <a:cs typeface="Times New Roman"/>
              <a:sym typeface="Times New Roman"/>
            </a:endParaRPr>
          </a:p>
        </p:txBody>
      </p:sp>
      <p:sp>
        <p:nvSpPr>
          <p:cNvPr id="483" name="Google Shape;483;p19"/>
          <p:cNvSpPr/>
          <p:nvPr/>
        </p:nvSpPr>
        <p:spPr>
          <a:xfrm>
            <a:off x="7307262" y="1868487"/>
            <a:ext cx="0" cy="835025"/>
          </a:xfrm>
          <a:custGeom>
            <a:rect b="b" l="l" r="r" t="t"/>
            <a:pathLst>
              <a:path extrusionOk="0" h="835025" w="120000">
                <a:moveTo>
                  <a:pt x="0" y="0"/>
                </a:moveTo>
                <a:lnTo>
                  <a:pt x="0" y="835025"/>
                </a:lnTo>
              </a:path>
            </a:pathLst>
          </a:custGeom>
          <a:noFill/>
          <a:ln cap="flat" cmpd="sng" w="126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19"/>
          <p:cNvSpPr/>
          <p:nvPr/>
        </p:nvSpPr>
        <p:spPr>
          <a:xfrm>
            <a:off x="7307262" y="3070225"/>
            <a:ext cx="0" cy="892175"/>
          </a:xfrm>
          <a:custGeom>
            <a:rect b="b" l="l" r="r" t="t"/>
            <a:pathLst>
              <a:path extrusionOk="0" h="892175" w="120000">
                <a:moveTo>
                  <a:pt x="0" y="0"/>
                </a:moveTo>
                <a:lnTo>
                  <a:pt x="0" y="892170"/>
                </a:lnTo>
              </a:path>
            </a:pathLst>
          </a:custGeom>
          <a:noFill/>
          <a:ln cap="flat" cmpd="sng" w="126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Google Shape;485;p19"/>
          <p:cNvSpPr/>
          <p:nvPr/>
        </p:nvSpPr>
        <p:spPr>
          <a:xfrm>
            <a:off x="7281862" y="1843087"/>
            <a:ext cx="50800" cy="50800"/>
          </a:xfrm>
          <a:custGeom>
            <a:rect b="b" l="l" r="r" t="t"/>
            <a:pathLst>
              <a:path extrusionOk="0" h="50800" w="50800">
                <a:moveTo>
                  <a:pt x="25400" y="0"/>
                </a:moveTo>
                <a:lnTo>
                  <a:pt x="0" y="50800"/>
                </a:lnTo>
                <a:lnTo>
                  <a:pt x="50800" y="50800"/>
                </a:lnTo>
                <a:lnTo>
                  <a:pt x="254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19"/>
          <p:cNvSpPr/>
          <p:nvPr/>
        </p:nvSpPr>
        <p:spPr>
          <a:xfrm>
            <a:off x="7281862" y="3937000"/>
            <a:ext cx="50800" cy="50800"/>
          </a:xfrm>
          <a:custGeom>
            <a:rect b="b" l="l" r="r" t="t"/>
            <a:pathLst>
              <a:path extrusionOk="0" h="50800" w="50800">
                <a:moveTo>
                  <a:pt x="50800" y="0"/>
                </a:moveTo>
                <a:lnTo>
                  <a:pt x="0" y="0"/>
                </a:lnTo>
                <a:lnTo>
                  <a:pt x="25400" y="50800"/>
                </a:lnTo>
                <a:lnTo>
                  <a:pt x="508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 name="Google Shape;487;p19"/>
          <p:cNvSpPr txBox="1"/>
          <p:nvPr/>
        </p:nvSpPr>
        <p:spPr>
          <a:xfrm>
            <a:off x="7194550" y="2690812"/>
            <a:ext cx="20764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V</a:t>
            </a:r>
            <a:r>
              <a:rPr baseline="-25000" i="1" lang="en-US" sz="1800">
                <a:solidFill>
                  <a:schemeClr val="dk1"/>
                </a:solidFill>
                <a:latin typeface="Times New Roman"/>
                <a:ea typeface="Times New Roman"/>
                <a:cs typeface="Times New Roman"/>
                <a:sym typeface="Times New Roman"/>
              </a:rPr>
              <a:t>t</a:t>
            </a:r>
            <a:endParaRPr baseline="-25000" sz="1800">
              <a:solidFill>
                <a:schemeClr val="dk1"/>
              </a:solidFill>
              <a:latin typeface="Times New Roman"/>
              <a:ea typeface="Times New Roman"/>
              <a:cs typeface="Times New Roman"/>
              <a:sym typeface="Times New Roman"/>
            </a:endParaRPr>
          </a:p>
        </p:txBody>
      </p:sp>
      <p:sp>
        <p:nvSpPr>
          <p:cNvPr id="488" name="Google Shape;488;p19"/>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2" name="Shape 492"/>
        <p:cNvGrpSpPr/>
        <p:nvPr/>
      </p:nvGrpSpPr>
      <p:grpSpPr>
        <a:xfrm>
          <a:off x="0" y="0"/>
          <a:ext cx="0" cy="0"/>
          <a:chOff x="0" y="0"/>
          <a:chExt cx="0" cy="0"/>
        </a:xfrm>
      </p:grpSpPr>
      <p:sp>
        <p:nvSpPr>
          <p:cNvPr id="493" name="Google Shape;493;p20"/>
          <p:cNvSpPr txBox="1"/>
          <p:nvPr>
            <p:ph type="title"/>
          </p:nvPr>
        </p:nvSpPr>
        <p:spPr>
          <a:xfrm>
            <a:off x="3273221" y="243840"/>
            <a:ext cx="260286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Eşdeğer Devre_2</a:t>
            </a:r>
            <a:endParaRPr/>
          </a:p>
        </p:txBody>
      </p:sp>
      <p:sp>
        <p:nvSpPr>
          <p:cNvPr id="494" name="Google Shape;494;p20"/>
          <p:cNvSpPr txBox="1"/>
          <p:nvPr/>
        </p:nvSpPr>
        <p:spPr>
          <a:xfrm>
            <a:off x="474027" y="1675193"/>
            <a:ext cx="7818120" cy="31165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1" lang="en-US" sz="2200">
                <a:solidFill>
                  <a:srgbClr val="333399"/>
                </a:solidFill>
                <a:latin typeface="Times New Roman"/>
                <a:ea typeface="Times New Roman"/>
                <a:cs typeface="Times New Roman"/>
                <a:sym typeface="Times New Roman"/>
              </a:rPr>
              <a:t>E</a:t>
            </a:r>
            <a:r>
              <a:rPr b="1" baseline="-25000" i="1" lang="en-US" sz="2175">
                <a:solidFill>
                  <a:srgbClr val="4349AA"/>
                </a:solidFill>
                <a:latin typeface="Times New Roman"/>
                <a:ea typeface="Times New Roman"/>
                <a:cs typeface="Times New Roman"/>
                <a:sym typeface="Times New Roman"/>
              </a:rPr>
              <a:t>f  </a:t>
            </a:r>
            <a:r>
              <a:rPr b="1" lang="en-US" sz="2200">
                <a:solidFill>
                  <a:srgbClr val="4349AA"/>
                </a:solidFill>
                <a:latin typeface="Times New Roman"/>
                <a:ea typeface="Times New Roman"/>
                <a:cs typeface="Times New Roman"/>
                <a:sym typeface="Times New Roman"/>
              </a:rPr>
              <a:t>ve </a:t>
            </a:r>
            <a:r>
              <a:rPr b="1" i="1" lang="en-US" sz="2200">
                <a:solidFill>
                  <a:srgbClr val="333399"/>
                </a:solidFill>
                <a:latin typeface="Times New Roman"/>
                <a:ea typeface="Times New Roman"/>
                <a:cs typeface="Times New Roman"/>
                <a:sym typeface="Times New Roman"/>
              </a:rPr>
              <a:t>V</a:t>
            </a:r>
            <a:r>
              <a:rPr b="1" baseline="-25000" i="1" lang="en-US" sz="2175">
                <a:solidFill>
                  <a:srgbClr val="4349AA"/>
                </a:solidFill>
                <a:latin typeface="Times New Roman"/>
                <a:ea typeface="Times New Roman"/>
                <a:cs typeface="Times New Roman"/>
                <a:sym typeface="Times New Roman"/>
              </a:rPr>
              <a:t>t </a:t>
            </a:r>
            <a:r>
              <a:rPr b="1" lang="en-US" sz="2200">
                <a:solidFill>
                  <a:srgbClr val="4349AA"/>
                </a:solidFill>
                <a:latin typeface="Times New Roman"/>
                <a:ea typeface="Times New Roman"/>
                <a:cs typeface="Times New Roman"/>
                <a:sym typeface="Times New Roman"/>
              </a:rPr>
              <a:t>arasında	fark bulunmasının çeşitli nedenleri vardır: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3650">
              <a:solidFill>
                <a:schemeClr val="dk1"/>
              </a:solidFill>
              <a:latin typeface="Times New Roman"/>
              <a:ea typeface="Times New Roman"/>
              <a:cs typeface="Times New Roman"/>
              <a:sym typeface="Times New Roman"/>
            </a:endParaRPr>
          </a:p>
          <a:p>
            <a:pPr indent="-266700" lvl="0" marL="635000" marR="5080" rtl="0" algn="l">
              <a:lnSpc>
                <a:spcPct val="120200"/>
              </a:lnSpc>
              <a:spcBef>
                <a:spcPts val="5"/>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Stator	(endüvi)	sargılarından	geçen	akımın	hava-aralığı  manyetik alanını bozması, endüvi reaksiyonu olarak bilinir.</a:t>
            </a:r>
            <a:endParaRPr sz="2200">
              <a:solidFill>
                <a:schemeClr val="dk1"/>
              </a:solidFill>
              <a:latin typeface="Times New Roman"/>
              <a:ea typeface="Times New Roman"/>
              <a:cs typeface="Times New Roman"/>
              <a:sym typeface="Times New Roman"/>
            </a:endParaRPr>
          </a:p>
          <a:p>
            <a:pPr indent="-266700" lvl="0" marL="635000" marR="0" rtl="0" algn="l">
              <a:lnSpc>
                <a:spcPct val="100000"/>
              </a:lnSpc>
              <a:spcBef>
                <a:spcPts val="1085"/>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Endüvi sargılarının öz-endüktansları.</a:t>
            </a:r>
            <a:endParaRPr sz="2200">
              <a:solidFill>
                <a:schemeClr val="dk1"/>
              </a:solidFill>
              <a:latin typeface="Times New Roman"/>
              <a:ea typeface="Times New Roman"/>
              <a:cs typeface="Times New Roman"/>
              <a:sym typeface="Times New Roman"/>
            </a:endParaRPr>
          </a:p>
          <a:p>
            <a:pPr indent="-266700" lvl="0" marL="635000" marR="0" rtl="0" algn="l">
              <a:lnSpc>
                <a:spcPct val="100000"/>
              </a:lnSpc>
              <a:spcBef>
                <a:spcPts val="106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Endüvi sargılarının direnci.</a:t>
            </a:r>
            <a:endParaRPr sz="2200">
              <a:solidFill>
                <a:schemeClr val="dk1"/>
              </a:solidFill>
              <a:latin typeface="Times New Roman"/>
              <a:ea typeface="Times New Roman"/>
              <a:cs typeface="Times New Roman"/>
              <a:sym typeface="Times New Roman"/>
            </a:endParaRPr>
          </a:p>
          <a:p>
            <a:pPr indent="-266700" lvl="0" marL="635000" marR="0" rtl="0" algn="l">
              <a:lnSpc>
                <a:spcPct val="100000"/>
              </a:lnSpc>
              <a:spcBef>
                <a:spcPts val="106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Çıkıntılı-kutuplu rotor biçimlerinin etkisi.</a:t>
            </a:r>
            <a:endParaRPr sz="2200">
              <a:solidFill>
                <a:schemeClr val="dk1"/>
              </a:solidFill>
              <a:latin typeface="Times New Roman"/>
              <a:ea typeface="Times New Roman"/>
              <a:cs typeface="Times New Roman"/>
              <a:sym typeface="Times New Roman"/>
            </a:endParaRPr>
          </a:p>
        </p:txBody>
      </p:sp>
      <p:sp>
        <p:nvSpPr>
          <p:cNvPr id="495" name="Google Shape;495;p20"/>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p20"/>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0" name="Shape 500"/>
        <p:cNvGrpSpPr/>
        <p:nvPr/>
      </p:nvGrpSpPr>
      <p:grpSpPr>
        <a:xfrm>
          <a:off x="0" y="0"/>
          <a:ext cx="0" cy="0"/>
          <a:chOff x="0" y="0"/>
          <a:chExt cx="0" cy="0"/>
        </a:xfrm>
      </p:grpSpPr>
      <p:sp>
        <p:nvSpPr>
          <p:cNvPr id="501" name="Google Shape;501;p21"/>
          <p:cNvSpPr txBox="1"/>
          <p:nvPr>
            <p:ph type="title"/>
          </p:nvPr>
        </p:nvSpPr>
        <p:spPr>
          <a:xfrm>
            <a:off x="194288" y="194627"/>
            <a:ext cx="8935720"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Silindirik rotorlu senkron makinanın 3-faz eşdeğer devresi</a:t>
            </a:r>
            <a:endParaRPr/>
          </a:p>
        </p:txBody>
      </p:sp>
      <p:sp>
        <p:nvSpPr>
          <p:cNvPr id="502" name="Google Shape;502;p21"/>
          <p:cNvSpPr/>
          <p:nvPr/>
        </p:nvSpPr>
        <p:spPr>
          <a:xfrm>
            <a:off x="1752600" y="2044700"/>
            <a:ext cx="5499100" cy="4546600"/>
          </a:xfrm>
          <a:custGeom>
            <a:rect b="b" l="l" r="r" t="t"/>
            <a:pathLst>
              <a:path extrusionOk="0" h="4546600" w="5499100">
                <a:moveTo>
                  <a:pt x="0" y="4546600"/>
                </a:moveTo>
                <a:lnTo>
                  <a:pt x="5499100" y="4546600"/>
                </a:lnTo>
                <a:lnTo>
                  <a:pt x="5499100" y="0"/>
                </a:lnTo>
                <a:lnTo>
                  <a:pt x="0" y="0"/>
                </a:lnTo>
                <a:lnTo>
                  <a:pt x="0" y="454660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21"/>
          <p:cNvSpPr txBox="1"/>
          <p:nvPr/>
        </p:nvSpPr>
        <p:spPr>
          <a:xfrm>
            <a:off x="708977" y="1224914"/>
            <a:ext cx="6983730" cy="1554480"/>
          </a:xfrm>
          <a:prstGeom prst="rect">
            <a:avLst/>
          </a:prstGeom>
          <a:noFill/>
          <a:ln>
            <a:noFill/>
          </a:ln>
        </p:spPr>
        <p:txBody>
          <a:bodyPr anchorCtr="0" anchor="t" bIns="0" lIns="0" spcFirstLastPara="1" rIns="0" wrap="square" tIns="45700">
            <a:noAutofit/>
          </a:bodyPr>
          <a:lstStyle/>
          <a:p>
            <a:pPr indent="0" lvl="0" marL="12700" marR="0" rtl="0" algn="l">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Üç-fazın gerilimleri ve akımları 120</a:t>
            </a:r>
            <a:r>
              <a:rPr baseline="30000" lang="en-US" sz="2175">
                <a:solidFill>
                  <a:schemeClr val="dk1"/>
                </a:solidFill>
                <a:latin typeface="Times New Roman"/>
                <a:ea typeface="Times New Roman"/>
                <a:cs typeface="Times New Roman"/>
                <a:sym typeface="Times New Roman"/>
              </a:rPr>
              <a:t>o </a:t>
            </a:r>
            <a:r>
              <a:rPr lang="en-US" sz="2200">
                <a:solidFill>
                  <a:schemeClr val="dk1"/>
                </a:solidFill>
                <a:latin typeface="Times New Roman"/>
                <a:ea typeface="Times New Roman"/>
                <a:cs typeface="Times New Roman"/>
                <a:sym typeface="Times New Roman"/>
              </a:rPr>
              <a:t>açı farklıdır, ancak diğer</a:t>
            </a:r>
            <a:endParaRPr sz="2200">
              <a:solidFill>
                <a:schemeClr val="dk1"/>
              </a:solidFill>
              <a:latin typeface="Times New Roman"/>
              <a:ea typeface="Times New Roman"/>
              <a:cs typeface="Times New Roman"/>
              <a:sym typeface="Times New Roman"/>
            </a:endParaRPr>
          </a:p>
          <a:p>
            <a:pPr indent="0" lvl="0" marL="12700" marR="0" rtl="0" algn="l">
              <a:lnSpc>
                <a:spcPct val="100000"/>
              </a:lnSpc>
              <a:spcBef>
                <a:spcPts val="260"/>
              </a:spcBef>
              <a:spcAft>
                <a:spcPts val="0"/>
              </a:spcAft>
              <a:buNone/>
            </a:pPr>
            <a:r>
              <a:rPr lang="en-US" sz="2200">
                <a:solidFill>
                  <a:schemeClr val="dk1"/>
                </a:solidFill>
                <a:latin typeface="Times New Roman"/>
                <a:ea typeface="Times New Roman"/>
                <a:cs typeface="Times New Roman"/>
                <a:sym typeface="Times New Roman"/>
              </a:rPr>
              <a:t>şekilde üç-faz birbiriyle özdeştir.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55"/>
              </a:spcBef>
              <a:spcAft>
                <a:spcPts val="0"/>
              </a:spcAft>
              <a:buNone/>
            </a:pPr>
            <a:r>
              <a:t/>
            </a:r>
            <a:endParaRPr sz="3500">
              <a:solidFill>
                <a:schemeClr val="dk1"/>
              </a:solidFill>
              <a:latin typeface="Times New Roman"/>
              <a:ea typeface="Times New Roman"/>
              <a:cs typeface="Times New Roman"/>
              <a:sym typeface="Times New Roman"/>
            </a:endParaRPr>
          </a:p>
          <a:p>
            <a:pPr indent="0" lvl="0" marL="0" marR="981710" rtl="0" algn="r">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04" name="Google Shape;504;p21"/>
          <p:cNvSpPr/>
          <p:nvPr/>
        </p:nvSpPr>
        <p:spPr>
          <a:xfrm>
            <a:off x="2509445" y="2512148"/>
            <a:ext cx="3981841" cy="36456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21"/>
          <p:cNvSpPr/>
          <p:nvPr/>
        </p:nvSpPr>
        <p:spPr>
          <a:xfrm>
            <a:off x="4716462" y="4508500"/>
            <a:ext cx="269875" cy="4445"/>
          </a:xfrm>
          <a:custGeom>
            <a:rect b="b" l="l" r="r" t="t"/>
            <a:pathLst>
              <a:path extrusionOk="0" h="4445" w="269875">
                <a:moveTo>
                  <a:pt x="0" y="0"/>
                </a:moveTo>
                <a:lnTo>
                  <a:pt x="269878" y="4352"/>
                </a:lnTo>
              </a:path>
            </a:pathLst>
          </a:custGeom>
          <a:noFill/>
          <a:ln cap="flat" cmpd="sng" w="1902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21"/>
          <p:cNvSpPr/>
          <p:nvPr/>
        </p:nvSpPr>
        <p:spPr>
          <a:xfrm>
            <a:off x="4960530" y="4487049"/>
            <a:ext cx="51435" cy="50800"/>
          </a:xfrm>
          <a:custGeom>
            <a:rect b="b" l="l" r="r" t="t"/>
            <a:pathLst>
              <a:path extrusionOk="0" h="50800" w="51435">
                <a:moveTo>
                  <a:pt x="825" y="0"/>
                </a:moveTo>
                <a:lnTo>
                  <a:pt x="0" y="50787"/>
                </a:lnTo>
                <a:lnTo>
                  <a:pt x="51206" y="26212"/>
                </a:lnTo>
                <a:lnTo>
                  <a:pt x="825"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21"/>
          <p:cNvSpPr txBox="1"/>
          <p:nvPr/>
        </p:nvSpPr>
        <p:spPr>
          <a:xfrm rot="-360000">
            <a:off x="2816362" y="5718565"/>
            <a:ext cx="292533" cy="250825"/>
          </a:xfrm>
          <a:prstGeom prst="rect">
            <a:avLst/>
          </a:prstGeom>
          <a:noFill/>
          <a:ln>
            <a:noFill/>
          </a:ln>
        </p:spPr>
        <p:txBody>
          <a:bodyPr anchorCtr="0" anchor="t" bIns="0" lIns="0" spcFirstLastPara="1" rIns="0" wrap="square" tIns="0">
            <a:noAutofit/>
          </a:bodyPr>
          <a:lstStyle/>
          <a:p>
            <a:pPr indent="0" lvl="0" marL="0" marR="0" rtl="0" algn="l">
              <a:lnSpc>
                <a:spcPct val="109722"/>
              </a:lnSpc>
              <a:spcBef>
                <a:spcPts val="0"/>
              </a:spcBef>
              <a:spcAft>
                <a:spcPts val="0"/>
              </a:spcAft>
              <a:buNone/>
            </a:pPr>
            <a:r>
              <a:rPr i="1" lang="en-US" sz="1800">
                <a:solidFill>
                  <a:schemeClr val="dk1"/>
                </a:solidFill>
                <a:latin typeface="Times New Roman"/>
                <a:ea typeface="Times New Roman"/>
                <a:cs typeface="Times New Roman"/>
                <a:sym typeface="Times New Roman"/>
              </a:rPr>
              <a:t>R</a:t>
            </a:r>
            <a:endParaRPr sz="1800">
              <a:solidFill>
                <a:schemeClr val="dk1"/>
              </a:solidFill>
              <a:latin typeface="Times New Roman"/>
              <a:ea typeface="Times New Roman"/>
              <a:cs typeface="Times New Roman"/>
              <a:sym typeface="Times New Roman"/>
            </a:endParaRPr>
          </a:p>
        </p:txBody>
      </p:sp>
      <p:sp>
        <p:nvSpPr>
          <p:cNvPr id="508" name="Google Shape;508;p21"/>
          <p:cNvSpPr txBox="1"/>
          <p:nvPr/>
        </p:nvSpPr>
        <p:spPr>
          <a:xfrm rot="-360000">
            <a:off x="2985826" y="5830257"/>
            <a:ext cx="187513" cy="167005"/>
          </a:xfrm>
          <a:prstGeom prst="rect">
            <a:avLst/>
          </a:prstGeom>
          <a:noFill/>
          <a:ln>
            <a:noFill/>
          </a:ln>
        </p:spPr>
        <p:txBody>
          <a:bodyPr anchorCtr="0" anchor="t" bIns="0" lIns="0" spcFirstLastPara="1" rIns="0" wrap="square" tIns="0">
            <a:noAutofit/>
          </a:bodyPr>
          <a:lstStyle/>
          <a:p>
            <a:pPr indent="0" lvl="0" marL="0" marR="0" rtl="0" algn="l">
              <a:lnSpc>
                <a:spcPct val="109583"/>
              </a:lnSpc>
              <a:spcBef>
                <a:spcPts val="0"/>
              </a:spcBef>
              <a:spcAft>
                <a:spcPts val="0"/>
              </a:spcAft>
              <a:buNone/>
            </a:pPr>
            <a:r>
              <a:rPr i="1" lang="en-US" sz="1200">
                <a:solidFill>
                  <a:schemeClr val="dk1"/>
                </a:solidFill>
                <a:latin typeface="Times New Roman"/>
                <a:ea typeface="Times New Roman"/>
                <a:cs typeface="Times New Roman"/>
                <a:sym typeface="Times New Roman"/>
              </a:rPr>
              <a:t>a</a:t>
            </a:r>
            <a:endParaRPr sz="1200">
              <a:solidFill>
                <a:schemeClr val="dk1"/>
              </a:solidFill>
              <a:latin typeface="Times New Roman"/>
              <a:ea typeface="Times New Roman"/>
              <a:cs typeface="Times New Roman"/>
              <a:sym typeface="Times New Roman"/>
            </a:endParaRPr>
          </a:p>
        </p:txBody>
      </p:sp>
      <p:sp>
        <p:nvSpPr>
          <p:cNvPr id="509" name="Google Shape;509;p21"/>
          <p:cNvSpPr/>
          <p:nvPr/>
        </p:nvSpPr>
        <p:spPr>
          <a:xfrm>
            <a:off x="2568575" y="2535237"/>
            <a:ext cx="3907154" cy="1905"/>
          </a:xfrm>
          <a:custGeom>
            <a:rect b="b" l="l" r="r" t="t"/>
            <a:pathLst>
              <a:path extrusionOk="0" h="1905" w="3907154">
                <a:moveTo>
                  <a:pt x="0" y="0"/>
                </a:moveTo>
                <a:lnTo>
                  <a:pt x="3906837" y="1587"/>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21"/>
          <p:cNvSpPr/>
          <p:nvPr/>
        </p:nvSpPr>
        <p:spPr>
          <a:xfrm>
            <a:off x="6450017" y="2511425"/>
            <a:ext cx="50800" cy="50800"/>
          </a:xfrm>
          <a:custGeom>
            <a:rect b="b" l="l" r="r" t="t"/>
            <a:pathLst>
              <a:path extrusionOk="0" h="50800" w="50800">
                <a:moveTo>
                  <a:pt x="25407" y="0"/>
                </a:moveTo>
                <a:lnTo>
                  <a:pt x="15505" y="2002"/>
                </a:lnTo>
                <a:lnTo>
                  <a:pt x="7430" y="7448"/>
                </a:lnTo>
                <a:lnTo>
                  <a:pt x="1988" y="15523"/>
                </a:lnTo>
                <a:lnTo>
                  <a:pt x="0" y="25412"/>
                </a:lnTo>
                <a:lnTo>
                  <a:pt x="2001" y="35296"/>
                </a:lnTo>
                <a:lnTo>
                  <a:pt x="7449" y="43368"/>
                </a:lnTo>
                <a:lnTo>
                  <a:pt x="15500" y="48802"/>
                </a:lnTo>
                <a:lnTo>
                  <a:pt x="25382" y="50800"/>
                </a:lnTo>
                <a:lnTo>
                  <a:pt x="35284" y="48802"/>
                </a:lnTo>
                <a:lnTo>
                  <a:pt x="43359" y="43356"/>
                </a:lnTo>
                <a:lnTo>
                  <a:pt x="48801" y="35278"/>
                </a:lnTo>
                <a:lnTo>
                  <a:pt x="50789" y="25387"/>
                </a:lnTo>
                <a:lnTo>
                  <a:pt x="48787" y="15505"/>
                </a:lnTo>
                <a:lnTo>
                  <a:pt x="43340" y="7435"/>
                </a:lnTo>
                <a:lnTo>
                  <a:pt x="35289" y="2002"/>
                </a:lnTo>
                <a:lnTo>
                  <a:pt x="2540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21"/>
          <p:cNvSpPr/>
          <p:nvPr/>
        </p:nvSpPr>
        <p:spPr>
          <a:xfrm>
            <a:off x="2638425" y="6137275"/>
            <a:ext cx="3851275" cy="1905"/>
          </a:xfrm>
          <a:custGeom>
            <a:rect b="b" l="l" r="r" t="t"/>
            <a:pathLst>
              <a:path extrusionOk="0" h="1904" w="3851275">
                <a:moveTo>
                  <a:pt x="0" y="0"/>
                </a:moveTo>
                <a:lnTo>
                  <a:pt x="3851267" y="1587"/>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21"/>
          <p:cNvSpPr/>
          <p:nvPr/>
        </p:nvSpPr>
        <p:spPr>
          <a:xfrm>
            <a:off x="6464304" y="6113462"/>
            <a:ext cx="50800" cy="50800"/>
          </a:xfrm>
          <a:custGeom>
            <a:rect b="b" l="l" r="r" t="t"/>
            <a:pathLst>
              <a:path extrusionOk="0" h="50800" w="50800">
                <a:moveTo>
                  <a:pt x="25408" y="0"/>
                </a:moveTo>
                <a:lnTo>
                  <a:pt x="15505" y="1999"/>
                </a:lnTo>
                <a:lnTo>
                  <a:pt x="7429" y="7446"/>
                </a:lnTo>
                <a:lnTo>
                  <a:pt x="1989" y="15522"/>
                </a:lnTo>
                <a:lnTo>
                  <a:pt x="0" y="25410"/>
                </a:lnTo>
                <a:lnTo>
                  <a:pt x="1998" y="35296"/>
                </a:lnTo>
                <a:lnTo>
                  <a:pt x="7449" y="43367"/>
                </a:lnTo>
                <a:lnTo>
                  <a:pt x="15499" y="48799"/>
                </a:lnTo>
                <a:lnTo>
                  <a:pt x="25382" y="50800"/>
                </a:lnTo>
                <a:lnTo>
                  <a:pt x="35284" y="48799"/>
                </a:lnTo>
                <a:lnTo>
                  <a:pt x="43357" y="43352"/>
                </a:lnTo>
                <a:lnTo>
                  <a:pt x="48797" y="35276"/>
                </a:lnTo>
                <a:lnTo>
                  <a:pt x="50791" y="25388"/>
                </a:lnTo>
                <a:lnTo>
                  <a:pt x="48787" y="15503"/>
                </a:lnTo>
                <a:lnTo>
                  <a:pt x="43338" y="7431"/>
                </a:lnTo>
                <a:lnTo>
                  <a:pt x="35290" y="1999"/>
                </a:lnTo>
                <a:lnTo>
                  <a:pt x="2540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21"/>
          <p:cNvSpPr/>
          <p:nvPr/>
        </p:nvSpPr>
        <p:spPr>
          <a:xfrm>
            <a:off x="6490493" y="2593975"/>
            <a:ext cx="0" cy="694055"/>
          </a:xfrm>
          <a:custGeom>
            <a:rect b="b" l="l" r="r" t="t"/>
            <a:pathLst>
              <a:path extrusionOk="0" h="694054" w="120000">
                <a:moveTo>
                  <a:pt x="0" y="0"/>
                </a:moveTo>
                <a:lnTo>
                  <a:pt x="0" y="693737"/>
                </a:lnTo>
              </a:path>
            </a:pathLst>
          </a:custGeom>
          <a:noFill/>
          <a:ln cap="flat" cmpd="sng" w="1422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21"/>
          <p:cNvSpPr/>
          <p:nvPr/>
        </p:nvSpPr>
        <p:spPr>
          <a:xfrm>
            <a:off x="6490493" y="3670300"/>
            <a:ext cx="0" cy="536575"/>
          </a:xfrm>
          <a:custGeom>
            <a:rect b="b" l="l" r="r" t="t"/>
            <a:pathLst>
              <a:path extrusionOk="0" h="536575" w="120000">
                <a:moveTo>
                  <a:pt x="0" y="0"/>
                </a:moveTo>
                <a:lnTo>
                  <a:pt x="0" y="536573"/>
                </a:lnTo>
              </a:path>
            </a:pathLst>
          </a:custGeom>
          <a:noFill/>
          <a:ln cap="flat" cmpd="sng" w="1422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21"/>
          <p:cNvSpPr/>
          <p:nvPr/>
        </p:nvSpPr>
        <p:spPr>
          <a:xfrm>
            <a:off x="6464350" y="2574925"/>
            <a:ext cx="50800" cy="51435"/>
          </a:xfrm>
          <a:custGeom>
            <a:rect b="b" l="l" r="r" t="t"/>
            <a:pathLst>
              <a:path extrusionOk="0" h="51435" w="50800">
                <a:moveTo>
                  <a:pt x="25349" y="0"/>
                </a:moveTo>
                <a:lnTo>
                  <a:pt x="0" y="50825"/>
                </a:lnTo>
                <a:lnTo>
                  <a:pt x="50800" y="50774"/>
                </a:lnTo>
                <a:lnTo>
                  <a:pt x="25349"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21"/>
          <p:cNvSpPr/>
          <p:nvPr/>
        </p:nvSpPr>
        <p:spPr>
          <a:xfrm>
            <a:off x="6465836" y="4175099"/>
            <a:ext cx="50800" cy="51435"/>
          </a:xfrm>
          <a:custGeom>
            <a:rect b="b" l="l" r="r" t="t"/>
            <a:pathLst>
              <a:path extrusionOk="0" h="51435" w="50800">
                <a:moveTo>
                  <a:pt x="50800" y="0"/>
                </a:moveTo>
                <a:lnTo>
                  <a:pt x="0" y="50"/>
                </a:lnTo>
                <a:lnTo>
                  <a:pt x="25450" y="50825"/>
                </a:lnTo>
                <a:lnTo>
                  <a:pt x="508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21"/>
          <p:cNvSpPr/>
          <p:nvPr/>
        </p:nvSpPr>
        <p:spPr>
          <a:xfrm>
            <a:off x="6490493" y="4383087"/>
            <a:ext cx="0" cy="668655"/>
          </a:xfrm>
          <a:custGeom>
            <a:rect b="b" l="l" r="r" t="t"/>
            <a:pathLst>
              <a:path extrusionOk="0" h="668654" w="120000">
                <a:moveTo>
                  <a:pt x="0" y="0"/>
                </a:moveTo>
                <a:lnTo>
                  <a:pt x="0" y="668337"/>
                </a:lnTo>
              </a:path>
            </a:pathLst>
          </a:custGeom>
          <a:noFill/>
          <a:ln cap="flat" cmpd="sng" w="1422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p21"/>
          <p:cNvSpPr/>
          <p:nvPr/>
        </p:nvSpPr>
        <p:spPr>
          <a:xfrm>
            <a:off x="6490493" y="5378450"/>
            <a:ext cx="0" cy="701675"/>
          </a:xfrm>
          <a:custGeom>
            <a:rect b="b" l="l" r="r" t="t"/>
            <a:pathLst>
              <a:path extrusionOk="0" h="701675" w="120000">
                <a:moveTo>
                  <a:pt x="0" y="0"/>
                </a:moveTo>
                <a:lnTo>
                  <a:pt x="0" y="701676"/>
                </a:lnTo>
              </a:path>
            </a:pathLst>
          </a:custGeom>
          <a:noFill/>
          <a:ln cap="flat" cmpd="sng" w="1422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 name="Google Shape;519;p21"/>
          <p:cNvSpPr/>
          <p:nvPr/>
        </p:nvSpPr>
        <p:spPr>
          <a:xfrm>
            <a:off x="6464350" y="6048352"/>
            <a:ext cx="50800" cy="51435"/>
          </a:xfrm>
          <a:custGeom>
            <a:rect b="b" l="l" r="r" t="t"/>
            <a:pathLst>
              <a:path extrusionOk="0" h="51435" w="50800">
                <a:moveTo>
                  <a:pt x="0" y="0"/>
                </a:moveTo>
                <a:lnTo>
                  <a:pt x="25349" y="50824"/>
                </a:lnTo>
                <a:lnTo>
                  <a:pt x="50800" y="46"/>
                </a:lnTo>
                <a:lnTo>
                  <a:pt x="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21"/>
          <p:cNvSpPr/>
          <p:nvPr/>
        </p:nvSpPr>
        <p:spPr>
          <a:xfrm>
            <a:off x="6465836" y="4364037"/>
            <a:ext cx="50800" cy="51435"/>
          </a:xfrm>
          <a:custGeom>
            <a:rect b="b" l="l" r="r" t="t"/>
            <a:pathLst>
              <a:path extrusionOk="0" h="51435" w="50800">
                <a:moveTo>
                  <a:pt x="25450" y="0"/>
                </a:moveTo>
                <a:lnTo>
                  <a:pt x="0" y="50774"/>
                </a:lnTo>
                <a:lnTo>
                  <a:pt x="50800" y="50825"/>
                </a:lnTo>
                <a:lnTo>
                  <a:pt x="2545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21"/>
          <p:cNvSpPr/>
          <p:nvPr/>
        </p:nvSpPr>
        <p:spPr>
          <a:xfrm>
            <a:off x="6310312" y="3287712"/>
            <a:ext cx="567055" cy="382905"/>
          </a:xfrm>
          <a:custGeom>
            <a:rect b="b" l="l" r="r" t="t"/>
            <a:pathLst>
              <a:path extrusionOk="0" h="382904" w="567054">
                <a:moveTo>
                  <a:pt x="0" y="382587"/>
                </a:moveTo>
                <a:lnTo>
                  <a:pt x="566737" y="382587"/>
                </a:lnTo>
                <a:lnTo>
                  <a:pt x="566737" y="0"/>
                </a:lnTo>
                <a:lnTo>
                  <a:pt x="0" y="0"/>
                </a:lnTo>
                <a:lnTo>
                  <a:pt x="0" y="38258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21"/>
          <p:cNvSpPr txBox="1"/>
          <p:nvPr/>
        </p:nvSpPr>
        <p:spPr>
          <a:xfrm>
            <a:off x="6416904" y="3332162"/>
            <a:ext cx="372745"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V</a:t>
            </a:r>
            <a:r>
              <a:rPr i="1" lang="en-US" sz="1200">
                <a:solidFill>
                  <a:schemeClr val="dk1"/>
                </a:solidFill>
                <a:latin typeface="Times New Roman"/>
                <a:ea typeface="Times New Roman"/>
                <a:cs typeface="Times New Roman"/>
                <a:sym typeface="Times New Roman"/>
              </a:rPr>
              <a:t>L-L</a:t>
            </a:r>
            <a:endParaRPr sz="1200">
              <a:solidFill>
                <a:schemeClr val="dk1"/>
              </a:solidFill>
              <a:latin typeface="Times New Roman"/>
              <a:ea typeface="Times New Roman"/>
              <a:cs typeface="Times New Roman"/>
              <a:sym typeface="Times New Roman"/>
            </a:endParaRPr>
          </a:p>
        </p:txBody>
      </p:sp>
      <p:sp>
        <p:nvSpPr>
          <p:cNvPr id="523" name="Google Shape;523;p21"/>
          <p:cNvSpPr/>
          <p:nvPr/>
        </p:nvSpPr>
        <p:spPr>
          <a:xfrm>
            <a:off x="5930900" y="5051425"/>
            <a:ext cx="1079500" cy="327025"/>
          </a:xfrm>
          <a:custGeom>
            <a:rect b="b" l="l" r="r" t="t"/>
            <a:pathLst>
              <a:path extrusionOk="0" h="327025" w="1079500">
                <a:moveTo>
                  <a:pt x="0" y="327025"/>
                </a:moveTo>
                <a:lnTo>
                  <a:pt x="1079500" y="327025"/>
                </a:lnTo>
                <a:lnTo>
                  <a:pt x="1079500" y="0"/>
                </a:lnTo>
                <a:lnTo>
                  <a:pt x="0" y="0"/>
                </a:lnTo>
                <a:lnTo>
                  <a:pt x="0" y="32702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21"/>
          <p:cNvSpPr txBox="1"/>
          <p:nvPr/>
        </p:nvSpPr>
        <p:spPr>
          <a:xfrm>
            <a:off x="4067175" y="3884612"/>
            <a:ext cx="2915920" cy="1455420"/>
          </a:xfrm>
          <a:prstGeom prst="rect">
            <a:avLst/>
          </a:prstGeom>
          <a:noFill/>
          <a:ln>
            <a:noFill/>
          </a:ln>
        </p:spPr>
        <p:txBody>
          <a:bodyPr anchorCtr="0" anchor="t" bIns="0" lIns="0" spcFirstLastPara="1" rIns="0" wrap="square" tIns="12700">
            <a:noAutofit/>
          </a:bodyPr>
          <a:lstStyle/>
          <a:p>
            <a:pPr indent="0" lvl="0" marL="0" marR="0" rtl="0" algn="l">
              <a:lnSpc>
                <a:spcPct val="65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E</a:t>
            </a:r>
            <a:r>
              <a:rPr baseline="30000" i="1" lang="en-US" sz="1800">
                <a:solidFill>
                  <a:schemeClr val="dk1"/>
                </a:solidFill>
                <a:latin typeface="Times New Roman"/>
                <a:ea typeface="Times New Roman"/>
                <a:cs typeface="Times New Roman"/>
                <a:sym typeface="Times New Roman"/>
              </a:rPr>
              <a:t>f1	</a:t>
            </a:r>
            <a:r>
              <a:rPr i="1" lang="en-US" sz="1800">
                <a:solidFill>
                  <a:schemeClr val="dk1"/>
                </a:solidFill>
                <a:latin typeface="Times New Roman"/>
                <a:ea typeface="Times New Roman"/>
                <a:cs typeface="Times New Roman"/>
                <a:sym typeface="Times New Roman"/>
              </a:rPr>
              <a:t>jX</a:t>
            </a:r>
            <a:r>
              <a:rPr baseline="-25000" i="1" lang="en-US" sz="1800">
                <a:solidFill>
                  <a:schemeClr val="dk1"/>
                </a:solidFill>
                <a:latin typeface="Times New Roman"/>
                <a:ea typeface="Times New Roman"/>
                <a:cs typeface="Times New Roman"/>
                <a:sym typeface="Times New Roman"/>
              </a:rPr>
              <a:t>s	</a:t>
            </a:r>
            <a:r>
              <a:rPr i="1" lang="en-US" sz="1800">
                <a:solidFill>
                  <a:schemeClr val="dk1"/>
                </a:solidFill>
                <a:latin typeface="Times New Roman"/>
                <a:ea typeface="Times New Roman"/>
                <a:cs typeface="Times New Roman"/>
                <a:sym typeface="Times New Roman"/>
              </a:rPr>
              <a:t>R</a:t>
            </a:r>
            <a:r>
              <a:rPr baseline="-25000" i="1" lang="en-US" sz="1800">
                <a:solidFill>
                  <a:schemeClr val="dk1"/>
                </a:solidFill>
                <a:latin typeface="Times New Roman"/>
                <a:ea typeface="Times New Roman"/>
                <a:cs typeface="Times New Roman"/>
                <a:sym typeface="Times New Roman"/>
              </a:rPr>
              <a:t>a</a:t>
            </a:r>
            <a:endParaRPr baseline="-25000" sz="1800">
              <a:solidFill>
                <a:schemeClr val="dk1"/>
              </a:solidFill>
              <a:latin typeface="Times New Roman"/>
              <a:ea typeface="Times New Roman"/>
              <a:cs typeface="Times New Roman"/>
              <a:sym typeface="Times New Roman"/>
            </a:endParaRPr>
          </a:p>
          <a:p>
            <a:pPr indent="0" lvl="0" marL="301625" marR="0" rtl="0" algn="l">
              <a:lnSpc>
                <a:spcPct val="97500"/>
              </a:lnSpc>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marR="679450" rtl="0" algn="ctr">
              <a:lnSpc>
                <a:spcPct val="100000"/>
              </a:lnSpc>
              <a:spcBef>
                <a:spcPts val="625"/>
              </a:spcBef>
              <a:spcAft>
                <a:spcPts val="0"/>
              </a:spcAft>
              <a:buNone/>
            </a:pPr>
            <a:r>
              <a:rPr baseline="30000" i="1" lang="en-US" sz="2700">
                <a:solidFill>
                  <a:schemeClr val="dk1"/>
                </a:solidFill>
                <a:latin typeface="Times New Roman"/>
                <a:ea typeface="Times New Roman"/>
                <a:cs typeface="Times New Roman"/>
                <a:sym typeface="Times New Roman"/>
              </a:rPr>
              <a:t>I</a:t>
            </a:r>
            <a:r>
              <a:rPr i="1" lang="en-US" sz="1200">
                <a:solidFill>
                  <a:schemeClr val="dk1"/>
                </a:solidFill>
                <a:latin typeface="Times New Roman"/>
                <a:ea typeface="Times New Roman"/>
                <a:cs typeface="Times New Roman"/>
                <a:sym typeface="Times New Roman"/>
              </a:rPr>
              <a:t>a1</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sz="2350">
              <a:solidFill>
                <a:schemeClr val="dk1"/>
              </a:solidFill>
              <a:latin typeface="Times New Roman"/>
              <a:ea typeface="Times New Roman"/>
              <a:cs typeface="Times New Roman"/>
              <a:sym typeface="Times New Roman"/>
            </a:endParaRPr>
          </a:p>
          <a:p>
            <a:pPr indent="0" lvl="0" marL="1910079"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V</a:t>
            </a:r>
            <a:r>
              <a:rPr baseline="-25000" i="1" lang="en-US" sz="1800">
                <a:solidFill>
                  <a:schemeClr val="dk1"/>
                </a:solidFill>
                <a:latin typeface="Times New Roman"/>
                <a:ea typeface="Times New Roman"/>
                <a:cs typeface="Times New Roman"/>
                <a:sym typeface="Times New Roman"/>
              </a:rPr>
              <a:t>L-L </a:t>
            </a:r>
            <a:r>
              <a:rPr i="1" lang="en-US" sz="1800">
                <a:solidFill>
                  <a:schemeClr val="dk1"/>
                </a:solidFill>
                <a:latin typeface="Times New Roman"/>
                <a:ea typeface="Times New Roman"/>
                <a:cs typeface="Times New Roman"/>
                <a:sym typeface="Times New Roman"/>
              </a:rPr>
              <a:t>=</a:t>
            </a:r>
            <a:r>
              <a:rPr i="1" lang="en-US" sz="1850">
                <a:solidFill>
                  <a:schemeClr val="dk1"/>
                </a:solidFill>
                <a:latin typeface="Noto Sans Symbols"/>
                <a:ea typeface="Noto Sans Symbols"/>
                <a:cs typeface="Noto Sans Symbols"/>
                <a:sym typeface="Noto Sans Symbols"/>
              </a:rPr>
              <a:t>√</a:t>
            </a:r>
            <a:r>
              <a:rPr i="1" lang="en-US" sz="1800">
                <a:solidFill>
                  <a:schemeClr val="dk1"/>
                </a:solidFill>
                <a:latin typeface="Times New Roman"/>
                <a:ea typeface="Times New Roman"/>
                <a:cs typeface="Times New Roman"/>
                <a:sym typeface="Times New Roman"/>
              </a:rPr>
              <a:t>3V</a:t>
            </a:r>
            <a:r>
              <a:rPr baseline="-25000" i="1" lang="en-US" sz="1800">
                <a:solidFill>
                  <a:schemeClr val="dk1"/>
                </a:solidFill>
                <a:latin typeface="Times New Roman"/>
                <a:ea typeface="Times New Roman"/>
                <a:cs typeface="Times New Roman"/>
                <a:sym typeface="Times New Roman"/>
              </a:rPr>
              <a:t>t</a:t>
            </a:r>
            <a:endParaRPr baseline="-25000" sz="1800">
              <a:solidFill>
                <a:schemeClr val="dk1"/>
              </a:solidFill>
              <a:latin typeface="Times New Roman"/>
              <a:ea typeface="Times New Roman"/>
              <a:cs typeface="Times New Roman"/>
              <a:sym typeface="Times New Roman"/>
            </a:endParaRPr>
          </a:p>
        </p:txBody>
      </p:sp>
      <p:sp>
        <p:nvSpPr>
          <p:cNvPr id="525" name="Google Shape;525;p21"/>
          <p:cNvSpPr/>
          <p:nvPr/>
        </p:nvSpPr>
        <p:spPr>
          <a:xfrm>
            <a:off x="2111375" y="2570314"/>
            <a:ext cx="1437386" cy="183573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 name="Google Shape;526;p21"/>
          <p:cNvSpPr txBox="1"/>
          <p:nvPr/>
        </p:nvSpPr>
        <p:spPr>
          <a:xfrm>
            <a:off x="2210091" y="3487737"/>
            <a:ext cx="194945"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V</a:t>
            </a:r>
            <a:r>
              <a:rPr baseline="-25000" i="1" lang="en-US" sz="1800">
                <a:solidFill>
                  <a:schemeClr val="dk1"/>
                </a:solidFill>
                <a:latin typeface="Times New Roman"/>
                <a:ea typeface="Times New Roman"/>
                <a:cs typeface="Times New Roman"/>
                <a:sym typeface="Times New Roman"/>
              </a:rPr>
              <a:t>t</a:t>
            </a:r>
            <a:endParaRPr baseline="-25000" sz="1800">
              <a:solidFill>
                <a:schemeClr val="dk1"/>
              </a:solidFill>
              <a:latin typeface="Times New Roman"/>
              <a:ea typeface="Times New Roman"/>
              <a:cs typeface="Times New Roman"/>
              <a:sym typeface="Times New Roman"/>
            </a:endParaRPr>
          </a:p>
        </p:txBody>
      </p:sp>
      <p:sp>
        <p:nvSpPr>
          <p:cNvPr id="527" name="Google Shape;527;p21"/>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21"/>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2" name="Shape 532"/>
        <p:cNvGrpSpPr/>
        <p:nvPr/>
      </p:nvGrpSpPr>
      <p:grpSpPr>
        <a:xfrm>
          <a:off x="0" y="0"/>
          <a:ext cx="0" cy="0"/>
          <a:chOff x="0" y="0"/>
          <a:chExt cx="0" cy="0"/>
        </a:xfrm>
      </p:grpSpPr>
      <p:sp>
        <p:nvSpPr>
          <p:cNvPr id="533" name="Google Shape;533;p22"/>
          <p:cNvSpPr txBox="1"/>
          <p:nvPr>
            <p:ph type="title"/>
          </p:nvPr>
        </p:nvSpPr>
        <p:spPr>
          <a:xfrm>
            <a:off x="268899" y="202730"/>
            <a:ext cx="8820785" cy="42164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600"/>
              <a:t>Eşdeğer devre parametrelerinin deney verilerinden bulunması</a:t>
            </a:r>
            <a:endParaRPr sz="2600"/>
          </a:p>
        </p:txBody>
      </p:sp>
      <p:sp>
        <p:nvSpPr>
          <p:cNvPr id="534" name="Google Shape;534;p22"/>
          <p:cNvSpPr txBox="1"/>
          <p:nvPr/>
        </p:nvSpPr>
        <p:spPr>
          <a:xfrm>
            <a:off x="366077" y="1332864"/>
            <a:ext cx="8250555" cy="4752340"/>
          </a:xfrm>
          <a:prstGeom prst="rect">
            <a:avLst/>
          </a:prstGeom>
          <a:noFill/>
          <a:ln>
            <a:noFill/>
          </a:ln>
        </p:spPr>
        <p:txBody>
          <a:bodyPr anchorCtr="0" anchor="t" bIns="0" lIns="0" spcFirstLastPara="1" rIns="0" wrap="square" tIns="12700">
            <a:noAutofit/>
          </a:bodyPr>
          <a:lstStyle/>
          <a:p>
            <a:pPr indent="-342900" lvl="0" marL="355600" marR="5080" rtl="0" algn="l">
              <a:lnSpc>
                <a:spcPct val="1098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Senkron generatör için türetilen eşdeğer devre üç büyüklüğü içerir. Bu  büyüklüklerin bulunması gerçek senkron generatörün davranışını  tamamen belirlemek için gereklidir.</a:t>
            </a:r>
            <a:endParaRPr sz="2200">
              <a:solidFill>
                <a:schemeClr val="dk1"/>
              </a:solidFill>
              <a:latin typeface="Times New Roman"/>
              <a:ea typeface="Times New Roman"/>
              <a:cs typeface="Times New Roman"/>
              <a:sym typeface="Times New Roman"/>
            </a:endParaRPr>
          </a:p>
          <a:p>
            <a:pPr indent="-279400" lvl="1" marL="749300" marR="167005" rtl="0" algn="l">
              <a:lnSpc>
                <a:spcPct val="109200"/>
              </a:lnSpc>
              <a:spcBef>
                <a:spcPts val="17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Doyum karakteristiği : </a:t>
            </a:r>
            <a:r>
              <a:rPr b="0" i="1" lang="en-US" sz="2000" u="none" cap="none" strike="noStrike">
                <a:solidFill>
                  <a:schemeClr val="dk1"/>
                </a:solidFill>
                <a:latin typeface="Times New Roman"/>
                <a:ea typeface="Times New Roman"/>
                <a:cs typeface="Times New Roman"/>
                <a:sym typeface="Times New Roman"/>
              </a:rPr>
              <a:t>I</a:t>
            </a:r>
            <a:r>
              <a:rPr b="0" baseline="-25000" i="1" lang="en-US" sz="1950" u="none" cap="none" strike="noStrike">
                <a:solidFill>
                  <a:schemeClr val="dk1"/>
                </a:solidFill>
                <a:latin typeface="Times New Roman"/>
                <a:ea typeface="Times New Roman"/>
                <a:cs typeface="Times New Roman"/>
                <a:sym typeface="Times New Roman"/>
              </a:rPr>
              <a:t>f </a:t>
            </a:r>
            <a:r>
              <a:rPr b="0" i="0" lang="en-US" sz="2000" u="none" cap="none" strike="noStrike">
                <a:solidFill>
                  <a:schemeClr val="dk1"/>
                </a:solidFill>
                <a:latin typeface="Times New Roman"/>
                <a:ea typeface="Times New Roman"/>
                <a:cs typeface="Times New Roman"/>
                <a:sym typeface="Times New Roman"/>
              </a:rPr>
              <a:t>ve </a:t>
            </a:r>
            <a:r>
              <a:rPr b="0" i="0" lang="en-US" sz="2000" u="none" cap="none" strike="noStrike">
                <a:solidFill>
                  <a:schemeClr val="dk1"/>
                </a:solidFill>
                <a:latin typeface="Noto Sans Symbols"/>
                <a:ea typeface="Noto Sans Symbols"/>
                <a:cs typeface="Noto Sans Symbols"/>
                <a:sym typeface="Noto Sans Symbols"/>
              </a:rPr>
              <a:t>φ</a:t>
            </a:r>
            <a:r>
              <a:rPr b="0" i="0" lang="en-US" sz="2000" u="none" cap="none" strike="noStrike">
                <a:solidFill>
                  <a:schemeClr val="dk1"/>
                </a:solidFill>
                <a:latin typeface="Times New Roman"/>
                <a:ea typeface="Times New Roman"/>
                <a:cs typeface="Times New Roman"/>
                <a:sym typeface="Times New Roman"/>
              </a:rPr>
              <a:t> arasındaki (ve böylece </a:t>
            </a:r>
            <a:r>
              <a:rPr b="0" i="1" lang="en-US" sz="2000" u="none" cap="none" strike="noStrike">
                <a:solidFill>
                  <a:schemeClr val="dk1"/>
                </a:solidFill>
                <a:latin typeface="Times New Roman"/>
                <a:ea typeface="Times New Roman"/>
                <a:cs typeface="Times New Roman"/>
                <a:sym typeface="Times New Roman"/>
              </a:rPr>
              <a:t>I</a:t>
            </a:r>
            <a:r>
              <a:rPr b="0" baseline="-25000" i="1" lang="en-US" sz="1950" u="none" cap="none" strike="noStrike">
                <a:solidFill>
                  <a:schemeClr val="dk1"/>
                </a:solidFill>
                <a:latin typeface="Times New Roman"/>
                <a:ea typeface="Times New Roman"/>
                <a:cs typeface="Times New Roman"/>
                <a:sym typeface="Times New Roman"/>
              </a:rPr>
              <a:t>f </a:t>
            </a:r>
            <a:r>
              <a:rPr b="0" i="0" lang="en-US" sz="2000" u="none" cap="none" strike="noStrike">
                <a:solidFill>
                  <a:schemeClr val="dk1"/>
                </a:solidFill>
                <a:latin typeface="Times New Roman"/>
                <a:ea typeface="Times New Roman"/>
                <a:cs typeface="Times New Roman"/>
                <a:sym typeface="Times New Roman"/>
              </a:rPr>
              <a:t>ve </a:t>
            </a:r>
            <a:r>
              <a:rPr b="0" i="1" lang="en-US" sz="2000" u="none" cap="none" strike="noStrike">
                <a:solidFill>
                  <a:schemeClr val="dk1"/>
                </a:solidFill>
                <a:latin typeface="Times New Roman"/>
                <a:ea typeface="Times New Roman"/>
                <a:cs typeface="Times New Roman"/>
                <a:sym typeface="Times New Roman"/>
              </a:rPr>
              <a:t>E</a:t>
            </a:r>
            <a:r>
              <a:rPr b="0" baseline="-25000" i="1" lang="en-US" sz="1950" u="none" cap="none" strike="noStrike">
                <a:solidFill>
                  <a:schemeClr val="dk1"/>
                </a:solidFill>
                <a:latin typeface="Times New Roman"/>
                <a:ea typeface="Times New Roman"/>
                <a:cs typeface="Times New Roman"/>
                <a:sym typeface="Times New Roman"/>
              </a:rPr>
              <a:t>f </a:t>
            </a:r>
            <a:r>
              <a:rPr b="0" i="0" lang="en-US" sz="2000" u="none" cap="none" strike="noStrike">
                <a:solidFill>
                  <a:schemeClr val="dk1"/>
                </a:solidFill>
                <a:latin typeface="Times New Roman"/>
                <a:ea typeface="Times New Roman"/>
                <a:cs typeface="Times New Roman"/>
                <a:sym typeface="Times New Roman"/>
              </a:rPr>
              <a:t>arasındaki)  ilişki</a:t>
            </a:r>
            <a:endParaRPr b="0" i="0" sz="2000" u="none" cap="none" strike="noStrike">
              <a:solidFill>
                <a:schemeClr val="dk1"/>
              </a:solidFill>
              <a:latin typeface="Times New Roman"/>
              <a:ea typeface="Times New Roman"/>
              <a:cs typeface="Times New Roman"/>
              <a:sym typeface="Times New Roman"/>
            </a:endParaRPr>
          </a:p>
          <a:p>
            <a:pPr indent="-279400" lvl="1" marL="749300" marR="0" rtl="0" algn="l">
              <a:lnSpc>
                <a:spcPct val="100000"/>
              </a:lnSpc>
              <a:spcBef>
                <a:spcPts val="78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Senkron reaktans, </a:t>
            </a:r>
            <a:r>
              <a:rPr b="0" i="1" lang="en-US" sz="2000" u="none" cap="none" strike="noStrike">
                <a:solidFill>
                  <a:schemeClr val="dk1"/>
                </a:solidFill>
                <a:latin typeface="Times New Roman"/>
                <a:ea typeface="Times New Roman"/>
                <a:cs typeface="Times New Roman"/>
                <a:sym typeface="Times New Roman"/>
              </a:rPr>
              <a:t>X</a:t>
            </a:r>
            <a:r>
              <a:rPr b="0" baseline="-25000" i="1" lang="en-US" sz="1950" u="none" cap="none" strike="noStrike">
                <a:solidFill>
                  <a:schemeClr val="dk1"/>
                </a:solidFill>
                <a:latin typeface="Times New Roman"/>
                <a:ea typeface="Times New Roman"/>
                <a:cs typeface="Times New Roman"/>
                <a:sym typeface="Times New Roman"/>
              </a:rPr>
              <a:t>s</a:t>
            </a:r>
            <a:endParaRPr b="0" baseline="-25000" i="0" sz="1950" u="none" cap="none" strike="noStrike">
              <a:solidFill>
                <a:schemeClr val="dk1"/>
              </a:solidFill>
              <a:latin typeface="Times New Roman"/>
              <a:ea typeface="Times New Roman"/>
              <a:cs typeface="Times New Roman"/>
              <a:sym typeface="Times New Roman"/>
            </a:endParaRPr>
          </a:p>
          <a:p>
            <a:pPr indent="-279400" lvl="1" marL="749300" marR="0" rtl="0" algn="l">
              <a:lnSpc>
                <a:spcPct val="100000"/>
              </a:lnSpc>
              <a:spcBef>
                <a:spcPts val="7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Endüvi direnci, </a:t>
            </a:r>
            <a:r>
              <a:rPr b="0" i="1" lang="en-US" sz="2000" u="none" cap="none" strike="noStrike">
                <a:solidFill>
                  <a:schemeClr val="dk1"/>
                </a:solidFill>
                <a:latin typeface="Times New Roman"/>
                <a:ea typeface="Times New Roman"/>
                <a:cs typeface="Times New Roman"/>
                <a:sym typeface="Times New Roman"/>
              </a:rPr>
              <a:t>R</a:t>
            </a:r>
            <a:r>
              <a:rPr b="0" baseline="-25000" i="1" lang="en-US" sz="1950" u="none" cap="none" strike="noStrike">
                <a:solidFill>
                  <a:schemeClr val="dk1"/>
                </a:solidFill>
                <a:latin typeface="Times New Roman"/>
                <a:ea typeface="Times New Roman"/>
                <a:cs typeface="Times New Roman"/>
                <a:sym typeface="Times New Roman"/>
              </a:rPr>
              <a:t>a</a:t>
            </a:r>
            <a:endParaRPr b="0" baseline="-25000" i="0" sz="1950" u="none" cap="none" strike="noStrike">
              <a:solidFill>
                <a:schemeClr val="dk1"/>
              </a:solidFill>
              <a:latin typeface="Times New Roman"/>
              <a:ea typeface="Times New Roman"/>
              <a:cs typeface="Times New Roman"/>
              <a:sym typeface="Times New Roman"/>
            </a:endParaRPr>
          </a:p>
          <a:p>
            <a:pPr indent="-342900" lvl="0" marL="355600" marR="0" rtl="0" algn="l">
              <a:lnSpc>
                <a:spcPct val="100000"/>
              </a:lnSpc>
              <a:spcBef>
                <a:spcPts val="2065"/>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Yukarıdaki üç büyüklük, izleyen üç deney yapılarak bulunabilir:</a:t>
            </a:r>
            <a:endParaRPr sz="2200">
              <a:solidFill>
                <a:schemeClr val="dk1"/>
              </a:solidFill>
              <a:latin typeface="Times New Roman"/>
              <a:ea typeface="Times New Roman"/>
              <a:cs typeface="Times New Roman"/>
              <a:sym typeface="Times New Roman"/>
            </a:endParaRPr>
          </a:p>
          <a:p>
            <a:pPr indent="-285750" lvl="1" marL="755650" marR="0" rtl="0" algn="l">
              <a:lnSpc>
                <a:spcPct val="100000"/>
              </a:lnSpc>
              <a:spcBef>
                <a:spcPts val="1895"/>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Açık-devre deneyi</a:t>
            </a:r>
            <a:endParaRPr b="0" i="0" sz="2000" u="none" cap="none" strike="noStrike">
              <a:solidFill>
                <a:schemeClr val="dk1"/>
              </a:solidFill>
              <a:latin typeface="Times New Roman"/>
              <a:ea typeface="Times New Roman"/>
              <a:cs typeface="Times New Roman"/>
              <a:sym typeface="Times New Roman"/>
            </a:endParaRPr>
          </a:p>
          <a:p>
            <a:pPr indent="-285750" lvl="1" marL="755650" marR="0" rtl="0" algn="l">
              <a:lnSpc>
                <a:spcPct val="100000"/>
              </a:lnSpc>
              <a:spcBef>
                <a:spcPts val="8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Kısa-devre deneyi</a:t>
            </a:r>
            <a:endParaRPr b="0" i="0" sz="2000" u="none" cap="none" strike="noStrike">
              <a:solidFill>
                <a:schemeClr val="dk1"/>
              </a:solidFill>
              <a:latin typeface="Times New Roman"/>
              <a:ea typeface="Times New Roman"/>
              <a:cs typeface="Times New Roman"/>
              <a:sym typeface="Times New Roman"/>
            </a:endParaRPr>
          </a:p>
          <a:p>
            <a:pPr indent="-285750" lvl="1" marL="755650" marR="0" rtl="0" algn="l">
              <a:lnSpc>
                <a:spcPct val="100000"/>
              </a:lnSpc>
              <a:spcBef>
                <a:spcPts val="7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DA deneyi</a:t>
            </a:r>
            <a:endParaRPr b="0" i="0" sz="2000" u="none" cap="none" strike="noStrike">
              <a:solidFill>
                <a:schemeClr val="dk1"/>
              </a:solidFill>
              <a:latin typeface="Times New Roman"/>
              <a:ea typeface="Times New Roman"/>
              <a:cs typeface="Times New Roman"/>
              <a:sym typeface="Times New Roman"/>
            </a:endParaRPr>
          </a:p>
        </p:txBody>
      </p:sp>
      <p:sp>
        <p:nvSpPr>
          <p:cNvPr id="535" name="Google Shape;535;p22"/>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p22"/>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0" name="Shape 540"/>
        <p:cNvGrpSpPr/>
        <p:nvPr/>
      </p:nvGrpSpPr>
      <p:grpSpPr>
        <a:xfrm>
          <a:off x="0" y="0"/>
          <a:ext cx="0" cy="0"/>
          <a:chOff x="0" y="0"/>
          <a:chExt cx="0" cy="0"/>
        </a:xfrm>
      </p:grpSpPr>
      <p:sp>
        <p:nvSpPr>
          <p:cNvPr id="541" name="Google Shape;541;p23"/>
          <p:cNvSpPr txBox="1"/>
          <p:nvPr>
            <p:ph type="title"/>
          </p:nvPr>
        </p:nvSpPr>
        <p:spPr>
          <a:xfrm>
            <a:off x="3195269" y="221615"/>
            <a:ext cx="2781300"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Açık-devre deneyi</a:t>
            </a:r>
            <a:endParaRPr/>
          </a:p>
        </p:txBody>
      </p:sp>
      <p:sp>
        <p:nvSpPr>
          <p:cNvPr id="542" name="Google Shape;542;p23"/>
          <p:cNvSpPr txBox="1"/>
          <p:nvPr/>
        </p:nvSpPr>
        <p:spPr>
          <a:xfrm>
            <a:off x="402590" y="868933"/>
            <a:ext cx="8065134" cy="2505710"/>
          </a:xfrm>
          <a:prstGeom prst="rect">
            <a:avLst/>
          </a:prstGeom>
          <a:noFill/>
          <a:ln>
            <a:noFill/>
          </a:ln>
        </p:spPr>
        <p:txBody>
          <a:bodyPr anchorCtr="0" anchor="t" bIns="0" lIns="0" spcFirstLastPara="1" rIns="0" wrap="square" tIns="112375">
            <a:noAutofit/>
          </a:bodyPr>
          <a:lstStyle/>
          <a:p>
            <a:pPr indent="-342900" lvl="0" marL="355600" marR="0" rtl="0" algn="l">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Çıkış uçları bütün yüklerden ayrılır ve uyartım akımı sıfıra ayarlanır.</a:t>
            </a:r>
            <a:endParaRPr sz="2200">
              <a:solidFill>
                <a:schemeClr val="dk1"/>
              </a:solidFill>
              <a:latin typeface="Times New Roman"/>
              <a:ea typeface="Times New Roman"/>
              <a:cs typeface="Times New Roman"/>
              <a:sym typeface="Times New Roman"/>
            </a:endParaRPr>
          </a:p>
          <a:p>
            <a:pPr indent="-342900" lvl="0" marL="355600" marR="0" rtl="0" algn="l">
              <a:lnSpc>
                <a:spcPct val="100000"/>
              </a:lnSpc>
              <a:spcBef>
                <a:spcPts val="79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Generatör anma hızında döndürülür.</a:t>
            </a:r>
            <a:endParaRPr sz="2200">
              <a:solidFill>
                <a:schemeClr val="dk1"/>
              </a:solidFill>
              <a:latin typeface="Times New Roman"/>
              <a:ea typeface="Times New Roman"/>
              <a:cs typeface="Times New Roman"/>
              <a:sym typeface="Times New Roman"/>
            </a:endParaRPr>
          </a:p>
          <a:p>
            <a:pPr indent="-342900" lvl="0" marL="355600" marR="130175" rtl="0" algn="l">
              <a:lnSpc>
                <a:spcPct val="108800"/>
              </a:lnSpc>
              <a:spcBef>
                <a:spcPts val="525"/>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Sonra, uyartım akımı yavaş yavaş kademeler halinde artırılır, deney  boyunca her kademede uç gerilimi ölçülür.</a:t>
            </a:r>
            <a:endParaRPr sz="2200">
              <a:solidFill>
                <a:schemeClr val="dk1"/>
              </a:solidFill>
              <a:latin typeface="Times New Roman"/>
              <a:ea typeface="Times New Roman"/>
              <a:cs typeface="Times New Roman"/>
              <a:sym typeface="Times New Roman"/>
            </a:endParaRPr>
          </a:p>
          <a:p>
            <a:pPr indent="-342900" lvl="0" marL="355600" marR="37465" rtl="0" algn="l">
              <a:lnSpc>
                <a:spcPct val="112599"/>
              </a:lnSpc>
              <a:spcBef>
                <a:spcPts val="459"/>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Bu bilgilerden bir generatörün açık devre karakteristiğini elde etmek  mümkün olur, (</a:t>
            </a:r>
            <a:r>
              <a:rPr i="1" lang="en-US" sz="2200">
                <a:solidFill>
                  <a:schemeClr val="dk1"/>
                </a:solidFill>
                <a:latin typeface="Times New Roman"/>
                <a:ea typeface="Times New Roman"/>
                <a:cs typeface="Times New Roman"/>
                <a:sym typeface="Times New Roman"/>
              </a:rPr>
              <a:t>I</a:t>
            </a:r>
            <a:r>
              <a:rPr baseline="-25000" i="1" lang="en-US" sz="2175">
                <a:solidFill>
                  <a:schemeClr val="dk1"/>
                </a:solidFill>
                <a:latin typeface="Times New Roman"/>
                <a:ea typeface="Times New Roman"/>
                <a:cs typeface="Times New Roman"/>
                <a:sym typeface="Times New Roman"/>
              </a:rPr>
              <a:t>f</a:t>
            </a:r>
            <a:r>
              <a:rPr lang="en-US" sz="2200">
                <a:solidFill>
                  <a:schemeClr val="dk1"/>
                </a:solidFill>
                <a:latin typeface="Times New Roman"/>
                <a:ea typeface="Times New Roman"/>
                <a:cs typeface="Times New Roman"/>
                <a:sym typeface="Times New Roman"/>
              </a:rPr>
              <a:t>’ye karşı </a:t>
            </a:r>
            <a:r>
              <a:rPr i="1" lang="en-US" sz="2200">
                <a:solidFill>
                  <a:schemeClr val="dk1"/>
                </a:solidFill>
                <a:latin typeface="Times New Roman"/>
                <a:ea typeface="Times New Roman"/>
                <a:cs typeface="Times New Roman"/>
                <a:sym typeface="Times New Roman"/>
              </a:rPr>
              <a:t>E</a:t>
            </a:r>
            <a:r>
              <a:rPr baseline="-25000" i="1" lang="en-US" sz="2175">
                <a:solidFill>
                  <a:schemeClr val="dk1"/>
                </a:solidFill>
                <a:latin typeface="Times New Roman"/>
                <a:ea typeface="Times New Roman"/>
                <a:cs typeface="Times New Roman"/>
                <a:sym typeface="Times New Roman"/>
              </a:rPr>
              <a:t>f </a:t>
            </a:r>
            <a:r>
              <a:rPr lang="en-US" sz="2200">
                <a:solidFill>
                  <a:schemeClr val="dk1"/>
                </a:solidFill>
                <a:latin typeface="Times New Roman"/>
                <a:ea typeface="Times New Roman"/>
                <a:cs typeface="Times New Roman"/>
                <a:sym typeface="Times New Roman"/>
              </a:rPr>
              <a:t>veya </a:t>
            </a:r>
            <a:r>
              <a:rPr i="1" lang="en-US" sz="2200">
                <a:solidFill>
                  <a:schemeClr val="dk1"/>
                </a:solidFill>
                <a:latin typeface="Times New Roman"/>
                <a:ea typeface="Times New Roman"/>
                <a:cs typeface="Times New Roman"/>
                <a:sym typeface="Times New Roman"/>
              </a:rPr>
              <a:t>V</a:t>
            </a:r>
            <a:r>
              <a:rPr baseline="-25000" i="1" lang="en-US" sz="2175">
                <a:solidFill>
                  <a:schemeClr val="dk1"/>
                </a:solidFill>
                <a:latin typeface="Times New Roman"/>
                <a:ea typeface="Times New Roman"/>
                <a:cs typeface="Times New Roman"/>
                <a:sym typeface="Times New Roman"/>
              </a:rPr>
              <a:t>t</a:t>
            </a: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p:txBody>
      </p:sp>
      <p:sp>
        <p:nvSpPr>
          <p:cNvPr id="543" name="Google Shape;543;p23"/>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 name="Google Shape;544;p23"/>
          <p:cNvSpPr/>
          <p:nvPr/>
        </p:nvSpPr>
        <p:spPr>
          <a:xfrm>
            <a:off x="1358900" y="3733800"/>
            <a:ext cx="6489700" cy="2971800"/>
          </a:xfrm>
          <a:custGeom>
            <a:rect b="b" l="l" r="r" t="t"/>
            <a:pathLst>
              <a:path extrusionOk="0" h="2971800" w="6489700">
                <a:moveTo>
                  <a:pt x="0" y="2971800"/>
                </a:moveTo>
                <a:lnTo>
                  <a:pt x="6489700" y="2971800"/>
                </a:lnTo>
                <a:lnTo>
                  <a:pt x="6489700" y="0"/>
                </a:lnTo>
                <a:lnTo>
                  <a:pt x="0" y="0"/>
                </a:lnTo>
                <a:lnTo>
                  <a:pt x="0" y="297180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p23"/>
          <p:cNvSpPr/>
          <p:nvPr/>
        </p:nvSpPr>
        <p:spPr>
          <a:xfrm>
            <a:off x="2503958" y="4936464"/>
            <a:ext cx="219710" cy="67310"/>
          </a:xfrm>
          <a:custGeom>
            <a:rect b="b" l="l" r="r" t="t"/>
            <a:pathLst>
              <a:path extrusionOk="0" h="67310" w="219710">
                <a:moveTo>
                  <a:pt x="219390" y="0"/>
                </a:moveTo>
                <a:lnTo>
                  <a:pt x="0" y="6701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23"/>
          <p:cNvSpPr/>
          <p:nvPr/>
        </p:nvSpPr>
        <p:spPr>
          <a:xfrm>
            <a:off x="2505351" y="5003482"/>
            <a:ext cx="216535" cy="88265"/>
          </a:xfrm>
          <a:custGeom>
            <a:rect b="b" l="l" r="r" t="t"/>
            <a:pathLst>
              <a:path extrusionOk="0" h="88264" w="216535">
                <a:moveTo>
                  <a:pt x="0" y="0"/>
                </a:moveTo>
                <a:lnTo>
                  <a:pt x="216524" y="878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23"/>
          <p:cNvSpPr/>
          <p:nvPr/>
        </p:nvSpPr>
        <p:spPr>
          <a:xfrm>
            <a:off x="2502485" y="5091341"/>
            <a:ext cx="219710" cy="67310"/>
          </a:xfrm>
          <a:custGeom>
            <a:rect b="b" l="l" r="r" t="t"/>
            <a:pathLst>
              <a:path extrusionOk="0" h="67310" w="219710">
                <a:moveTo>
                  <a:pt x="219390" y="0"/>
                </a:moveTo>
                <a:lnTo>
                  <a:pt x="0" y="6701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23"/>
          <p:cNvSpPr/>
          <p:nvPr/>
        </p:nvSpPr>
        <p:spPr>
          <a:xfrm>
            <a:off x="2503865" y="5158359"/>
            <a:ext cx="216535" cy="88265"/>
          </a:xfrm>
          <a:custGeom>
            <a:rect b="b" l="l" r="r" t="t"/>
            <a:pathLst>
              <a:path extrusionOk="0" h="88264" w="216535">
                <a:moveTo>
                  <a:pt x="0" y="0"/>
                </a:moveTo>
                <a:lnTo>
                  <a:pt x="216524" y="878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23"/>
          <p:cNvSpPr/>
          <p:nvPr/>
        </p:nvSpPr>
        <p:spPr>
          <a:xfrm>
            <a:off x="2502485" y="5246217"/>
            <a:ext cx="219710" cy="67310"/>
          </a:xfrm>
          <a:custGeom>
            <a:rect b="b" l="l" r="r" t="t"/>
            <a:pathLst>
              <a:path extrusionOk="0" h="67310" w="219710">
                <a:moveTo>
                  <a:pt x="219390" y="0"/>
                </a:moveTo>
                <a:lnTo>
                  <a:pt x="0" y="6701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23"/>
          <p:cNvSpPr/>
          <p:nvPr/>
        </p:nvSpPr>
        <p:spPr>
          <a:xfrm>
            <a:off x="2503865" y="5313235"/>
            <a:ext cx="216535" cy="88265"/>
          </a:xfrm>
          <a:custGeom>
            <a:rect b="b" l="l" r="r" t="t"/>
            <a:pathLst>
              <a:path extrusionOk="0" h="88264" w="216535">
                <a:moveTo>
                  <a:pt x="0" y="0"/>
                </a:moveTo>
                <a:lnTo>
                  <a:pt x="216524" y="878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23"/>
          <p:cNvSpPr/>
          <p:nvPr/>
        </p:nvSpPr>
        <p:spPr>
          <a:xfrm>
            <a:off x="2499514" y="5401093"/>
            <a:ext cx="219710" cy="67310"/>
          </a:xfrm>
          <a:custGeom>
            <a:rect b="b" l="l" r="r" t="t"/>
            <a:pathLst>
              <a:path extrusionOk="0" h="67310" w="219710">
                <a:moveTo>
                  <a:pt x="219390" y="0"/>
                </a:moveTo>
                <a:lnTo>
                  <a:pt x="0" y="6701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p23"/>
          <p:cNvSpPr/>
          <p:nvPr/>
        </p:nvSpPr>
        <p:spPr>
          <a:xfrm>
            <a:off x="2500899" y="5468111"/>
            <a:ext cx="117475" cy="48260"/>
          </a:xfrm>
          <a:custGeom>
            <a:rect b="b" l="l" r="r" t="t"/>
            <a:pathLst>
              <a:path extrusionOk="0" h="48260" w="117475">
                <a:moveTo>
                  <a:pt x="0" y="0"/>
                </a:moveTo>
                <a:lnTo>
                  <a:pt x="117205" y="47655"/>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Google Shape;553;p23"/>
          <p:cNvSpPr/>
          <p:nvPr/>
        </p:nvSpPr>
        <p:spPr>
          <a:xfrm>
            <a:off x="2616628" y="4890289"/>
            <a:ext cx="105410" cy="45085"/>
          </a:xfrm>
          <a:custGeom>
            <a:rect b="b" l="l" r="r" t="t"/>
            <a:pathLst>
              <a:path extrusionOk="0" h="45085" w="105410">
                <a:moveTo>
                  <a:pt x="105247" y="44676"/>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p23"/>
          <p:cNvSpPr/>
          <p:nvPr/>
        </p:nvSpPr>
        <p:spPr>
          <a:xfrm>
            <a:off x="4581561" y="4316419"/>
            <a:ext cx="2490750" cy="21367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23"/>
          <p:cNvSpPr/>
          <p:nvPr/>
        </p:nvSpPr>
        <p:spPr>
          <a:xfrm>
            <a:off x="5286375" y="4300537"/>
            <a:ext cx="1781175" cy="0"/>
          </a:xfrm>
          <a:custGeom>
            <a:rect b="b" l="l" r="r" t="t"/>
            <a:pathLst>
              <a:path extrusionOk="0" h="120000" w="1781175">
                <a:moveTo>
                  <a:pt x="0" y="0"/>
                </a:moveTo>
                <a:lnTo>
                  <a:pt x="1781168"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p23"/>
          <p:cNvSpPr/>
          <p:nvPr/>
        </p:nvSpPr>
        <p:spPr>
          <a:xfrm>
            <a:off x="7042150" y="4275137"/>
            <a:ext cx="50800" cy="50800"/>
          </a:xfrm>
          <a:custGeom>
            <a:rect b="b" l="l" r="r" t="t"/>
            <a:pathLst>
              <a:path extrusionOk="0" h="50800" w="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9" y="48804"/>
                </a:lnTo>
                <a:lnTo>
                  <a:pt x="43362" y="43362"/>
                </a:lnTo>
                <a:lnTo>
                  <a:pt x="48804" y="35289"/>
                </a:lnTo>
                <a:lnTo>
                  <a:pt x="50800" y="25400"/>
                </a:lnTo>
                <a:lnTo>
                  <a:pt x="48804" y="15516"/>
                </a:lnTo>
                <a:lnTo>
                  <a:pt x="43362" y="7442"/>
                </a:lnTo>
                <a:lnTo>
                  <a:pt x="35289" y="1997"/>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23"/>
          <p:cNvSpPr/>
          <p:nvPr/>
        </p:nvSpPr>
        <p:spPr>
          <a:xfrm>
            <a:off x="4586287" y="6453187"/>
            <a:ext cx="2460625" cy="0"/>
          </a:xfrm>
          <a:custGeom>
            <a:rect b="b" l="l" r="r" t="t"/>
            <a:pathLst>
              <a:path extrusionOk="0" h="120000" w="2460625">
                <a:moveTo>
                  <a:pt x="0" y="0"/>
                </a:moveTo>
                <a:lnTo>
                  <a:pt x="2460618"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23"/>
          <p:cNvSpPr/>
          <p:nvPr/>
        </p:nvSpPr>
        <p:spPr>
          <a:xfrm>
            <a:off x="7021512" y="6427787"/>
            <a:ext cx="50800" cy="50800"/>
          </a:xfrm>
          <a:custGeom>
            <a:rect b="b" l="l" r="r" t="t"/>
            <a:pathLst>
              <a:path extrusionOk="0" h="50800" w="50800">
                <a:moveTo>
                  <a:pt x="25400" y="0"/>
                </a:moveTo>
                <a:lnTo>
                  <a:pt x="15510" y="1996"/>
                </a:lnTo>
                <a:lnTo>
                  <a:pt x="7437" y="7439"/>
                </a:lnTo>
                <a:lnTo>
                  <a:pt x="1995" y="15513"/>
                </a:lnTo>
                <a:lnTo>
                  <a:pt x="0" y="25400"/>
                </a:lnTo>
                <a:lnTo>
                  <a:pt x="1995" y="35286"/>
                </a:lnTo>
                <a:lnTo>
                  <a:pt x="7437" y="43360"/>
                </a:lnTo>
                <a:lnTo>
                  <a:pt x="15510" y="48803"/>
                </a:lnTo>
                <a:lnTo>
                  <a:pt x="25400" y="50800"/>
                </a:lnTo>
                <a:lnTo>
                  <a:pt x="35289" y="48803"/>
                </a:lnTo>
                <a:lnTo>
                  <a:pt x="43362" y="43360"/>
                </a:lnTo>
                <a:lnTo>
                  <a:pt x="48804" y="35286"/>
                </a:lnTo>
                <a:lnTo>
                  <a:pt x="50800" y="25400"/>
                </a:lnTo>
                <a:lnTo>
                  <a:pt x="48804" y="15513"/>
                </a:lnTo>
                <a:lnTo>
                  <a:pt x="43362" y="7439"/>
                </a:lnTo>
                <a:lnTo>
                  <a:pt x="35289" y="1996"/>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23"/>
          <p:cNvSpPr/>
          <p:nvPr/>
        </p:nvSpPr>
        <p:spPr>
          <a:xfrm>
            <a:off x="7067550" y="4325937"/>
            <a:ext cx="0" cy="1689100"/>
          </a:xfrm>
          <a:custGeom>
            <a:rect b="b" l="l" r="r" t="t"/>
            <a:pathLst>
              <a:path extrusionOk="0" h="1689100" w="120000">
                <a:moveTo>
                  <a:pt x="0" y="0"/>
                </a:moveTo>
                <a:lnTo>
                  <a:pt x="0" y="1689098"/>
                </a:lnTo>
              </a:path>
            </a:pathLst>
          </a:custGeom>
          <a:noFill/>
          <a:ln cap="flat" cmpd="sng" w="126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23"/>
          <p:cNvSpPr/>
          <p:nvPr/>
        </p:nvSpPr>
        <p:spPr>
          <a:xfrm>
            <a:off x="7042150" y="4300537"/>
            <a:ext cx="50800" cy="50800"/>
          </a:xfrm>
          <a:custGeom>
            <a:rect b="b" l="l" r="r" t="t"/>
            <a:pathLst>
              <a:path extrusionOk="0" h="50800" w="50800">
                <a:moveTo>
                  <a:pt x="25400" y="0"/>
                </a:moveTo>
                <a:lnTo>
                  <a:pt x="0" y="50800"/>
                </a:lnTo>
                <a:lnTo>
                  <a:pt x="50800" y="50800"/>
                </a:lnTo>
                <a:lnTo>
                  <a:pt x="254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23"/>
          <p:cNvSpPr/>
          <p:nvPr/>
        </p:nvSpPr>
        <p:spPr>
          <a:xfrm>
            <a:off x="7042150" y="5989638"/>
            <a:ext cx="50800" cy="50800"/>
          </a:xfrm>
          <a:custGeom>
            <a:rect b="b" l="l" r="r" t="t"/>
            <a:pathLst>
              <a:path extrusionOk="0" h="50800" w="50800">
                <a:moveTo>
                  <a:pt x="50800" y="0"/>
                </a:moveTo>
                <a:lnTo>
                  <a:pt x="0" y="0"/>
                </a:lnTo>
                <a:lnTo>
                  <a:pt x="25400" y="50800"/>
                </a:lnTo>
                <a:lnTo>
                  <a:pt x="508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23"/>
          <p:cNvSpPr/>
          <p:nvPr/>
        </p:nvSpPr>
        <p:spPr>
          <a:xfrm>
            <a:off x="6913562" y="4973637"/>
            <a:ext cx="307975" cy="307975"/>
          </a:xfrm>
          <a:custGeom>
            <a:rect b="b" l="l" r="r" t="t"/>
            <a:pathLst>
              <a:path extrusionOk="0" h="307975" w="307975">
                <a:moveTo>
                  <a:pt x="153987" y="0"/>
                </a:moveTo>
                <a:lnTo>
                  <a:pt x="105312" y="7850"/>
                </a:lnTo>
                <a:lnTo>
                  <a:pt x="63041" y="29712"/>
                </a:lnTo>
                <a:lnTo>
                  <a:pt x="29708" y="63046"/>
                </a:lnTo>
                <a:lnTo>
                  <a:pt x="7849" y="105317"/>
                </a:lnTo>
                <a:lnTo>
                  <a:pt x="0" y="153987"/>
                </a:lnTo>
                <a:lnTo>
                  <a:pt x="7849" y="202662"/>
                </a:lnTo>
                <a:lnTo>
                  <a:pt x="29708" y="244933"/>
                </a:lnTo>
                <a:lnTo>
                  <a:pt x="63041" y="278266"/>
                </a:lnTo>
                <a:lnTo>
                  <a:pt x="105312" y="300125"/>
                </a:lnTo>
                <a:lnTo>
                  <a:pt x="153987" y="307975"/>
                </a:lnTo>
                <a:lnTo>
                  <a:pt x="202657" y="300125"/>
                </a:lnTo>
                <a:lnTo>
                  <a:pt x="244928" y="278266"/>
                </a:lnTo>
                <a:lnTo>
                  <a:pt x="278262" y="244933"/>
                </a:lnTo>
                <a:lnTo>
                  <a:pt x="300124" y="202662"/>
                </a:lnTo>
                <a:lnTo>
                  <a:pt x="307975" y="153987"/>
                </a:lnTo>
                <a:lnTo>
                  <a:pt x="300124" y="105317"/>
                </a:lnTo>
                <a:lnTo>
                  <a:pt x="278262" y="63046"/>
                </a:lnTo>
                <a:lnTo>
                  <a:pt x="244928" y="29712"/>
                </a:lnTo>
                <a:lnTo>
                  <a:pt x="202657" y="7850"/>
                </a:lnTo>
                <a:lnTo>
                  <a:pt x="1539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23"/>
          <p:cNvSpPr/>
          <p:nvPr/>
        </p:nvSpPr>
        <p:spPr>
          <a:xfrm>
            <a:off x="6913562" y="4973637"/>
            <a:ext cx="307975" cy="307975"/>
          </a:xfrm>
          <a:custGeom>
            <a:rect b="b" l="l" r="r" t="t"/>
            <a:pathLst>
              <a:path extrusionOk="0" h="307975" w="307975">
                <a:moveTo>
                  <a:pt x="0" y="153987"/>
                </a:moveTo>
                <a:lnTo>
                  <a:pt x="7850" y="105315"/>
                </a:lnTo>
                <a:lnTo>
                  <a:pt x="29710" y="63044"/>
                </a:lnTo>
                <a:lnTo>
                  <a:pt x="63044" y="29710"/>
                </a:lnTo>
                <a:lnTo>
                  <a:pt x="105316" y="7850"/>
                </a:lnTo>
                <a:lnTo>
                  <a:pt x="153988" y="0"/>
                </a:lnTo>
                <a:lnTo>
                  <a:pt x="202660" y="7850"/>
                </a:lnTo>
                <a:lnTo>
                  <a:pt x="244931" y="29710"/>
                </a:lnTo>
                <a:lnTo>
                  <a:pt x="278265" y="63044"/>
                </a:lnTo>
                <a:lnTo>
                  <a:pt x="300125" y="105315"/>
                </a:lnTo>
                <a:lnTo>
                  <a:pt x="307975" y="153987"/>
                </a:lnTo>
                <a:lnTo>
                  <a:pt x="300125" y="202659"/>
                </a:lnTo>
                <a:lnTo>
                  <a:pt x="278265" y="244930"/>
                </a:lnTo>
                <a:lnTo>
                  <a:pt x="244931" y="278264"/>
                </a:lnTo>
                <a:lnTo>
                  <a:pt x="202660" y="300125"/>
                </a:lnTo>
                <a:lnTo>
                  <a:pt x="153988" y="307975"/>
                </a:lnTo>
                <a:lnTo>
                  <a:pt x="105316" y="300125"/>
                </a:lnTo>
                <a:lnTo>
                  <a:pt x="63044" y="278264"/>
                </a:lnTo>
                <a:lnTo>
                  <a:pt x="29710" y="244930"/>
                </a:lnTo>
                <a:lnTo>
                  <a:pt x="7850" y="202659"/>
                </a:lnTo>
                <a:lnTo>
                  <a:pt x="0" y="153987"/>
                </a:lnTo>
                <a:close/>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p23"/>
          <p:cNvSpPr/>
          <p:nvPr/>
        </p:nvSpPr>
        <p:spPr>
          <a:xfrm>
            <a:off x="2611437" y="5519737"/>
            <a:ext cx="0" cy="408305"/>
          </a:xfrm>
          <a:custGeom>
            <a:rect b="b" l="l" r="r" t="t"/>
            <a:pathLst>
              <a:path extrusionOk="0" h="408304" w="120000">
                <a:moveTo>
                  <a:pt x="0" y="0"/>
                </a:moveTo>
                <a:lnTo>
                  <a:pt x="0" y="407987"/>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 name="Google Shape;565;p23"/>
          <p:cNvSpPr/>
          <p:nvPr/>
        </p:nvSpPr>
        <p:spPr>
          <a:xfrm>
            <a:off x="2603500" y="4491037"/>
            <a:ext cx="0" cy="406400"/>
          </a:xfrm>
          <a:custGeom>
            <a:rect b="b" l="l" r="r" t="t"/>
            <a:pathLst>
              <a:path extrusionOk="0" h="406400" w="120000">
                <a:moveTo>
                  <a:pt x="0" y="0"/>
                </a:moveTo>
                <a:lnTo>
                  <a:pt x="0" y="406399"/>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23"/>
          <p:cNvSpPr/>
          <p:nvPr/>
        </p:nvSpPr>
        <p:spPr>
          <a:xfrm>
            <a:off x="1973262" y="5927725"/>
            <a:ext cx="1911350" cy="0"/>
          </a:xfrm>
          <a:custGeom>
            <a:rect b="b" l="l" r="r" t="t"/>
            <a:pathLst>
              <a:path extrusionOk="0" h="120000" w="1911350">
                <a:moveTo>
                  <a:pt x="1911348" y="0"/>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 name="Google Shape;567;p23"/>
          <p:cNvSpPr/>
          <p:nvPr/>
        </p:nvSpPr>
        <p:spPr>
          <a:xfrm>
            <a:off x="1947862" y="5902325"/>
            <a:ext cx="50800" cy="50800"/>
          </a:xfrm>
          <a:custGeom>
            <a:rect b="b" l="l" r="r" t="t"/>
            <a:pathLst>
              <a:path extrusionOk="0" h="50800" w="50800">
                <a:moveTo>
                  <a:pt x="25400" y="0"/>
                </a:moveTo>
                <a:lnTo>
                  <a:pt x="15510" y="1996"/>
                </a:lnTo>
                <a:lnTo>
                  <a:pt x="7437" y="7439"/>
                </a:lnTo>
                <a:lnTo>
                  <a:pt x="1995" y="15513"/>
                </a:lnTo>
                <a:lnTo>
                  <a:pt x="0" y="25400"/>
                </a:lnTo>
                <a:lnTo>
                  <a:pt x="1995" y="35286"/>
                </a:lnTo>
                <a:lnTo>
                  <a:pt x="7437" y="43360"/>
                </a:lnTo>
                <a:lnTo>
                  <a:pt x="15510" y="48803"/>
                </a:lnTo>
                <a:lnTo>
                  <a:pt x="25400" y="50800"/>
                </a:lnTo>
                <a:lnTo>
                  <a:pt x="35289" y="48803"/>
                </a:lnTo>
                <a:lnTo>
                  <a:pt x="43362" y="43360"/>
                </a:lnTo>
                <a:lnTo>
                  <a:pt x="48804" y="35286"/>
                </a:lnTo>
                <a:lnTo>
                  <a:pt x="50800" y="25400"/>
                </a:lnTo>
                <a:lnTo>
                  <a:pt x="48804" y="15513"/>
                </a:lnTo>
                <a:lnTo>
                  <a:pt x="43362" y="7439"/>
                </a:lnTo>
                <a:lnTo>
                  <a:pt x="35289" y="1996"/>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 name="Google Shape;568;p23"/>
          <p:cNvSpPr/>
          <p:nvPr/>
        </p:nvSpPr>
        <p:spPr>
          <a:xfrm>
            <a:off x="1965325" y="4478337"/>
            <a:ext cx="638175" cy="0"/>
          </a:xfrm>
          <a:custGeom>
            <a:rect b="b" l="l" r="r" t="t"/>
            <a:pathLst>
              <a:path extrusionOk="0" h="120000" w="638175">
                <a:moveTo>
                  <a:pt x="638174" y="0"/>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 name="Google Shape;569;p23"/>
          <p:cNvSpPr/>
          <p:nvPr/>
        </p:nvSpPr>
        <p:spPr>
          <a:xfrm>
            <a:off x="1939925" y="4452937"/>
            <a:ext cx="50800" cy="50800"/>
          </a:xfrm>
          <a:custGeom>
            <a:rect b="b" l="l" r="r" t="t"/>
            <a:pathLst>
              <a:path extrusionOk="0" h="50800" w="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9" y="48804"/>
                </a:lnTo>
                <a:lnTo>
                  <a:pt x="43362" y="43362"/>
                </a:lnTo>
                <a:lnTo>
                  <a:pt x="48804" y="35289"/>
                </a:lnTo>
                <a:lnTo>
                  <a:pt x="50800" y="25400"/>
                </a:lnTo>
                <a:lnTo>
                  <a:pt x="48804" y="15516"/>
                </a:lnTo>
                <a:lnTo>
                  <a:pt x="43362" y="7442"/>
                </a:lnTo>
                <a:lnTo>
                  <a:pt x="35289" y="1997"/>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 name="Google Shape;570;p23"/>
          <p:cNvSpPr/>
          <p:nvPr/>
        </p:nvSpPr>
        <p:spPr>
          <a:xfrm>
            <a:off x="2762249" y="5197475"/>
            <a:ext cx="459105" cy="0"/>
          </a:xfrm>
          <a:custGeom>
            <a:rect b="b" l="l" r="r" t="t"/>
            <a:pathLst>
              <a:path extrusionOk="0" h="120000" w="459105">
                <a:moveTo>
                  <a:pt x="458787" y="0"/>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 name="Google Shape;571;p23"/>
          <p:cNvSpPr/>
          <p:nvPr/>
        </p:nvSpPr>
        <p:spPr>
          <a:xfrm>
            <a:off x="2736850" y="5172075"/>
            <a:ext cx="50800" cy="50800"/>
          </a:xfrm>
          <a:custGeom>
            <a:rect b="b" l="l" r="r" t="t"/>
            <a:pathLst>
              <a:path extrusionOk="0" h="50800" w="50800">
                <a:moveTo>
                  <a:pt x="50800" y="0"/>
                </a:moveTo>
                <a:lnTo>
                  <a:pt x="0" y="25400"/>
                </a:lnTo>
                <a:lnTo>
                  <a:pt x="50800" y="50800"/>
                </a:lnTo>
                <a:lnTo>
                  <a:pt x="50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p23"/>
          <p:cNvSpPr/>
          <p:nvPr/>
        </p:nvSpPr>
        <p:spPr>
          <a:xfrm>
            <a:off x="3225800" y="4470400"/>
            <a:ext cx="0" cy="727075"/>
          </a:xfrm>
          <a:custGeom>
            <a:rect b="b" l="l" r="r" t="t"/>
            <a:pathLst>
              <a:path extrusionOk="0" h="727075" w="120000">
                <a:moveTo>
                  <a:pt x="0" y="727074"/>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23"/>
          <p:cNvSpPr/>
          <p:nvPr/>
        </p:nvSpPr>
        <p:spPr>
          <a:xfrm>
            <a:off x="3233737" y="4462462"/>
            <a:ext cx="638175" cy="0"/>
          </a:xfrm>
          <a:custGeom>
            <a:rect b="b" l="l" r="r" t="t"/>
            <a:pathLst>
              <a:path extrusionOk="0" h="120000" w="638175">
                <a:moveTo>
                  <a:pt x="638174" y="0"/>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23"/>
          <p:cNvSpPr/>
          <p:nvPr/>
        </p:nvSpPr>
        <p:spPr>
          <a:xfrm>
            <a:off x="3789062" y="4945634"/>
            <a:ext cx="187325" cy="149860"/>
          </a:xfrm>
          <a:custGeom>
            <a:rect b="b" l="l" r="r" t="t"/>
            <a:pathLst>
              <a:path extrusionOk="0" h="149860" w="187325">
                <a:moveTo>
                  <a:pt x="185674" y="0"/>
                </a:moveTo>
                <a:lnTo>
                  <a:pt x="185813" y="3952"/>
                </a:lnTo>
                <a:lnTo>
                  <a:pt x="186373" y="17334"/>
                </a:lnTo>
                <a:lnTo>
                  <a:pt x="185674" y="23921"/>
                </a:lnTo>
                <a:lnTo>
                  <a:pt x="184974" y="30509"/>
                </a:lnTo>
                <a:lnTo>
                  <a:pt x="183715" y="34184"/>
                </a:lnTo>
                <a:lnTo>
                  <a:pt x="181477" y="39523"/>
                </a:lnTo>
                <a:lnTo>
                  <a:pt x="179240" y="44862"/>
                </a:lnTo>
                <a:lnTo>
                  <a:pt x="180219" y="46318"/>
                </a:lnTo>
                <a:lnTo>
                  <a:pt x="172037" y="56164"/>
                </a:lnTo>
                <a:lnTo>
                  <a:pt x="164343" y="65597"/>
                </a:lnTo>
                <a:lnTo>
                  <a:pt x="132174" y="98808"/>
                </a:lnTo>
                <a:lnTo>
                  <a:pt x="87067" y="115449"/>
                </a:lnTo>
                <a:lnTo>
                  <a:pt x="77645" y="116366"/>
                </a:lnTo>
                <a:lnTo>
                  <a:pt x="69024" y="115917"/>
                </a:lnTo>
                <a:lnTo>
                  <a:pt x="26221" y="101506"/>
                </a:lnTo>
                <a:lnTo>
                  <a:pt x="0" y="72806"/>
                </a:lnTo>
                <a:lnTo>
                  <a:pt x="992" y="66305"/>
                </a:lnTo>
                <a:lnTo>
                  <a:pt x="34039" y="35493"/>
                </a:lnTo>
                <a:lnTo>
                  <a:pt x="73059" y="23814"/>
                </a:lnTo>
                <a:lnTo>
                  <a:pt x="78674" y="23921"/>
                </a:lnTo>
                <a:lnTo>
                  <a:pt x="86157" y="24060"/>
                </a:lnTo>
                <a:lnTo>
                  <a:pt x="92662" y="26487"/>
                </a:lnTo>
                <a:lnTo>
                  <a:pt x="98606" y="28082"/>
                </a:lnTo>
                <a:lnTo>
                  <a:pt x="104550" y="29677"/>
                </a:lnTo>
                <a:lnTo>
                  <a:pt x="142366" y="54341"/>
                </a:lnTo>
                <a:lnTo>
                  <a:pt x="164903" y="77521"/>
                </a:lnTo>
                <a:lnTo>
                  <a:pt x="165602" y="78214"/>
                </a:lnTo>
                <a:lnTo>
                  <a:pt x="168889" y="83207"/>
                </a:lnTo>
                <a:lnTo>
                  <a:pt x="172176" y="88199"/>
                </a:lnTo>
                <a:lnTo>
                  <a:pt x="176582" y="94162"/>
                </a:lnTo>
                <a:lnTo>
                  <a:pt x="186862" y="137984"/>
                </a:lnTo>
                <a:lnTo>
                  <a:pt x="186513" y="145681"/>
                </a:lnTo>
                <a:lnTo>
                  <a:pt x="186722" y="14977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p23"/>
          <p:cNvSpPr/>
          <p:nvPr/>
        </p:nvSpPr>
        <p:spPr>
          <a:xfrm>
            <a:off x="3790103" y="5095405"/>
            <a:ext cx="187325" cy="149860"/>
          </a:xfrm>
          <a:custGeom>
            <a:rect b="b" l="l" r="r" t="t"/>
            <a:pathLst>
              <a:path extrusionOk="0" h="149860" w="187325">
                <a:moveTo>
                  <a:pt x="185675" y="0"/>
                </a:moveTo>
                <a:lnTo>
                  <a:pt x="185814" y="3952"/>
                </a:lnTo>
                <a:lnTo>
                  <a:pt x="186374" y="17334"/>
                </a:lnTo>
                <a:lnTo>
                  <a:pt x="185675" y="23921"/>
                </a:lnTo>
                <a:lnTo>
                  <a:pt x="184975" y="30509"/>
                </a:lnTo>
                <a:lnTo>
                  <a:pt x="183716" y="34184"/>
                </a:lnTo>
                <a:lnTo>
                  <a:pt x="181478" y="39523"/>
                </a:lnTo>
                <a:lnTo>
                  <a:pt x="179241" y="44862"/>
                </a:lnTo>
                <a:lnTo>
                  <a:pt x="180220" y="46318"/>
                </a:lnTo>
                <a:lnTo>
                  <a:pt x="172037" y="56164"/>
                </a:lnTo>
                <a:lnTo>
                  <a:pt x="164344" y="65597"/>
                </a:lnTo>
                <a:lnTo>
                  <a:pt x="132175" y="98808"/>
                </a:lnTo>
                <a:lnTo>
                  <a:pt x="87068" y="115449"/>
                </a:lnTo>
                <a:lnTo>
                  <a:pt x="77646" y="116366"/>
                </a:lnTo>
                <a:lnTo>
                  <a:pt x="69025" y="115917"/>
                </a:lnTo>
                <a:lnTo>
                  <a:pt x="26222" y="101506"/>
                </a:lnTo>
                <a:lnTo>
                  <a:pt x="0" y="72806"/>
                </a:lnTo>
                <a:lnTo>
                  <a:pt x="993" y="66305"/>
                </a:lnTo>
                <a:lnTo>
                  <a:pt x="34040" y="35493"/>
                </a:lnTo>
                <a:lnTo>
                  <a:pt x="73060" y="23814"/>
                </a:lnTo>
                <a:lnTo>
                  <a:pt x="78675" y="23921"/>
                </a:lnTo>
                <a:lnTo>
                  <a:pt x="86158" y="24060"/>
                </a:lnTo>
                <a:lnTo>
                  <a:pt x="92663" y="26487"/>
                </a:lnTo>
                <a:lnTo>
                  <a:pt x="98607" y="28082"/>
                </a:lnTo>
                <a:lnTo>
                  <a:pt x="104551" y="29677"/>
                </a:lnTo>
                <a:lnTo>
                  <a:pt x="108048" y="29815"/>
                </a:lnTo>
                <a:lnTo>
                  <a:pt x="114342" y="33282"/>
                </a:lnTo>
                <a:lnTo>
                  <a:pt x="148671" y="60559"/>
                </a:lnTo>
                <a:lnTo>
                  <a:pt x="164904" y="77521"/>
                </a:lnTo>
                <a:lnTo>
                  <a:pt x="165603" y="78214"/>
                </a:lnTo>
                <a:lnTo>
                  <a:pt x="168890" y="83207"/>
                </a:lnTo>
                <a:lnTo>
                  <a:pt x="172177" y="88199"/>
                </a:lnTo>
                <a:lnTo>
                  <a:pt x="176583" y="94162"/>
                </a:lnTo>
                <a:lnTo>
                  <a:pt x="186863" y="137984"/>
                </a:lnTo>
                <a:lnTo>
                  <a:pt x="186514" y="145681"/>
                </a:lnTo>
                <a:lnTo>
                  <a:pt x="186723" y="14977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p23"/>
          <p:cNvSpPr/>
          <p:nvPr/>
        </p:nvSpPr>
        <p:spPr>
          <a:xfrm>
            <a:off x="3791156" y="5244147"/>
            <a:ext cx="187325" cy="149860"/>
          </a:xfrm>
          <a:custGeom>
            <a:rect b="b" l="l" r="r" t="t"/>
            <a:pathLst>
              <a:path extrusionOk="0" h="149860" w="187325">
                <a:moveTo>
                  <a:pt x="185675" y="0"/>
                </a:moveTo>
                <a:lnTo>
                  <a:pt x="185814" y="3952"/>
                </a:lnTo>
                <a:lnTo>
                  <a:pt x="186374" y="17334"/>
                </a:lnTo>
                <a:lnTo>
                  <a:pt x="185675" y="23922"/>
                </a:lnTo>
                <a:lnTo>
                  <a:pt x="184975" y="30509"/>
                </a:lnTo>
                <a:lnTo>
                  <a:pt x="183716" y="34184"/>
                </a:lnTo>
                <a:lnTo>
                  <a:pt x="181478" y="39523"/>
                </a:lnTo>
                <a:lnTo>
                  <a:pt x="179241" y="44862"/>
                </a:lnTo>
                <a:lnTo>
                  <a:pt x="180220" y="46318"/>
                </a:lnTo>
                <a:lnTo>
                  <a:pt x="172037" y="56164"/>
                </a:lnTo>
                <a:lnTo>
                  <a:pt x="164344" y="65597"/>
                </a:lnTo>
                <a:lnTo>
                  <a:pt x="154335" y="77486"/>
                </a:lnTo>
                <a:lnTo>
                  <a:pt x="121036" y="105240"/>
                </a:lnTo>
                <a:lnTo>
                  <a:pt x="77646" y="116366"/>
                </a:lnTo>
                <a:lnTo>
                  <a:pt x="69025" y="115917"/>
                </a:lnTo>
                <a:lnTo>
                  <a:pt x="26222" y="101506"/>
                </a:lnTo>
                <a:lnTo>
                  <a:pt x="0" y="72806"/>
                </a:lnTo>
                <a:lnTo>
                  <a:pt x="993" y="66305"/>
                </a:lnTo>
                <a:lnTo>
                  <a:pt x="34040" y="35493"/>
                </a:lnTo>
                <a:lnTo>
                  <a:pt x="73060" y="23814"/>
                </a:lnTo>
                <a:lnTo>
                  <a:pt x="78675" y="23922"/>
                </a:lnTo>
                <a:lnTo>
                  <a:pt x="86158" y="24060"/>
                </a:lnTo>
                <a:lnTo>
                  <a:pt x="92663" y="26487"/>
                </a:lnTo>
                <a:lnTo>
                  <a:pt x="98607" y="28082"/>
                </a:lnTo>
                <a:lnTo>
                  <a:pt x="104551" y="29677"/>
                </a:lnTo>
                <a:lnTo>
                  <a:pt x="142367" y="54341"/>
                </a:lnTo>
                <a:lnTo>
                  <a:pt x="164904" y="77521"/>
                </a:lnTo>
                <a:lnTo>
                  <a:pt x="165603" y="78214"/>
                </a:lnTo>
                <a:lnTo>
                  <a:pt x="168890" y="83207"/>
                </a:lnTo>
                <a:lnTo>
                  <a:pt x="172177" y="88199"/>
                </a:lnTo>
                <a:lnTo>
                  <a:pt x="176583" y="94162"/>
                </a:lnTo>
                <a:lnTo>
                  <a:pt x="186863" y="137984"/>
                </a:lnTo>
                <a:lnTo>
                  <a:pt x="186514" y="145681"/>
                </a:lnTo>
                <a:lnTo>
                  <a:pt x="186723" y="14977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23"/>
          <p:cNvSpPr/>
          <p:nvPr/>
        </p:nvSpPr>
        <p:spPr>
          <a:xfrm>
            <a:off x="3792211" y="5392877"/>
            <a:ext cx="187325" cy="149860"/>
          </a:xfrm>
          <a:custGeom>
            <a:rect b="b" l="l" r="r" t="t"/>
            <a:pathLst>
              <a:path extrusionOk="0" h="149860" w="187325">
                <a:moveTo>
                  <a:pt x="185675" y="0"/>
                </a:moveTo>
                <a:lnTo>
                  <a:pt x="185814" y="3952"/>
                </a:lnTo>
                <a:lnTo>
                  <a:pt x="186374" y="17334"/>
                </a:lnTo>
                <a:lnTo>
                  <a:pt x="185675" y="23922"/>
                </a:lnTo>
                <a:lnTo>
                  <a:pt x="184975" y="30509"/>
                </a:lnTo>
                <a:lnTo>
                  <a:pt x="183716" y="34184"/>
                </a:lnTo>
                <a:lnTo>
                  <a:pt x="181478" y="39523"/>
                </a:lnTo>
                <a:lnTo>
                  <a:pt x="179240" y="44862"/>
                </a:lnTo>
                <a:lnTo>
                  <a:pt x="180219" y="46318"/>
                </a:lnTo>
                <a:lnTo>
                  <a:pt x="172037" y="56164"/>
                </a:lnTo>
                <a:lnTo>
                  <a:pt x="164343" y="65597"/>
                </a:lnTo>
                <a:lnTo>
                  <a:pt x="154335" y="77486"/>
                </a:lnTo>
                <a:lnTo>
                  <a:pt x="121036" y="105240"/>
                </a:lnTo>
                <a:lnTo>
                  <a:pt x="77646" y="116366"/>
                </a:lnTo>
                <a:lnTo>
                  <a:pt x="69025" y="115917"/>
                </a:lnTo>
                <a:lnTo>
                  <a:pt x="26222" y="101506"/>
                </a:lnTo>
                <a:lnTo>
                  <a:pt x="0" y="72806"/>
                </a:lnTo>
                <a:lnTo>
                  <a:pt x="993" y="66305"/>
                </a:lnTo>
                <a:lnTo>
                  <a:pt x="34040" y="35493"/>
                </a:lnTo>
                <a:lnTo>
                  <a:pt x="73060" y="23814"/>
                </a:lnTo>
                <a:lnTo>
                  <a:pt x="78675" y="23922"/>
                </a:lnTo>
                <a:lnTo>
                  <a:pt x="86158" y="24060"/>
                </a:lnTo>
                <a:lnTo>
                  <a:pt x="92662" y="26487"/>
                </a:lnTo>
                <a:lnTo>
                  <a:pt x="98607" y="28082"/>
                </a:lnTo>
                <a:lnTo>
                  <a:pt x="104551" y="29677"/>
                </a:lnTo>
                <a:lnTo>
                  <a:pt x="108048" y="29815"/>
                </a:lnTo>
                <a:lnTo>
                  <a:pt x="114342" y="33282"/>
                </a:lnTo>
                <a:lnTo>
                  <a:pt x="148671" y="60559"/>
                </a:lnTo>
                <a:lnTo>
                  <a:pt x="164904" y="77521"/>
                </a:lnTo>
                <a:lnTo>
                  <a:pt x="165603" y="78214"/>
                </a:lnTo>
                <a:lnTo>
                  <a:pt x="168890" y="83207"/>
                </a:lnTo>
                <a:lnTo>
                  <a:pt x="172177" y="88199"/>
                </a:lnTo>
                <a:lnTo>
                  <a:pt x="176583" y="94162"/>
                </a:lnTo>
                <a:lnTo>
                  <a:pt x="186863" y="137984"/>
                </a:lnTo>
                <a:lnTo>
                  <a:pt x="186514" y="145681"/>
                </a:lnTo>
                <a:lnTo>
                  <a:pt x="186723" y="14977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p23"/>
          <p:cNvSpPr/>
          <p:nvPr/>
        </p:nvSpPr>
        <p:spPr>
          <a:xfrm>
            <a:off x="3891854" y="5542648"/>
            <a:ext cx="87630" cy="84455"/>
          </a:xfrm>
          <a:custGeom>
            <a:rect b="b" l="l" r="r" t="t"/>
            <a:pathLst>
              <a:path extrusionOk="0" h="84454" w="87629">
                <a:moveTo>
                  <a:pt x="87067" y="0"/>
                </a:moveTo>
                <a:lnTo>
                  <a:pt x="69323" y="42077"/>
                </a:lnTo>
                <a:lnTo>
                  <a:pt x="37239" y="68021"/>
                </a:lnTo>
                <a:lnTo>
                  <a:pt x="4713" y="82820"/>
                </a:lnTo>
                <a:lnTo>
                  <a:pt x="0" y="84246"/>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9" name="Google Shape;579;p23"/>
          <p:cNvSpPr/>
          <p:nvPr/>
        </p:nvSpPr>
        <p:spPr>
          <a:xfrm>
            <a:off x="3881369" y="4872837"/>
            <a:ext cx="93980" cy="72390"/>
          </a:xfrm>
          <a:custGeom>
            <a:rect b="b" l="l" r="r" t="t"/>
            <a:pathLst>
              <a:path extrusionOk="0" h="72389" w="93979">
                <a:moveTo>
                  <a:pt x="0" y="0"/>
                </a:moveTo>
                <a:lnTo>
                  <a:pt x="37764" y="12481"/>
                </a:lnTo>
                <a:lnTo>
                  <a:pt x="60842" y="28082"/>
                </a:lnTo>
                <a:lnTo>
                  <a:pt x="67626" y="33421"/>
                </a:lnTo>
                <a:lnTo>
                  <a:pt x="90526" y="66194"/>
                </a:lnTo>
                <a:lnTo>
                  <a:pt x="93362" y="71765"/>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p23"/>
          <p:cNvSpPr/>
          <p:nvPr/>
        </p:nvSpPr>
        <p:spPr>
          <a:xfrm>
            <a:off x="3884612" y="5624512"/>
            <a:ext cx="0" cy="303530"/>
          </a:xfrm>
          <a:custGeom>
            <a:rect b="b" l="l" r="r" t="t"/>
            <a:pathLst>
              <a:path extrusionOk="0" h="303529" w="120000">
                <a:moveTo>
                  <a:pt x="0" y="0"/>
                </a:moveTo>
                <a:lnTo>
                  <a:pt x="0" y="30321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23"/>
          <p:cNvSpPr/>
          <p:nvPr/>
        </p:nvSpPr>
        <p:spPr>
          <a:xfrm>
            <a:off x="3871912" y="4462462"/>
            <a:ext cx="0" cy="406400"/>
          </a:xfrm>
          <a:custGeom>
            <a:rect b="b" l="l" r="r" t="t"/>
            <a:pathLst>
              <a:path extrusionOk="0" h="406400" w="120000">
                <a:moveTo>
                  <a:pt x="0" y="406399"/>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23"/>
          <p:cNvSpPr/>
          <p:nvPr/>
        </p:nvSpPr>
        <p:spPr>
          <a:xfrm>
            <a:off x="3360737" y="4308475"/>
            <a:ext cx="309880" cy="307975"/>
          </a:xfrm>
          <a:custGeom>
            <a:rect b="b" l="l" r="r" t="t"/>
            <a:pathLst>
              <a:path extrusionOk="0" h="307975" w="309879">
                <a:moveTo>
                  <a:pt x="154787" y="0"/>
                </a:moveTo>
                <a:lnTo>
                  <a:pt x="105859" y="7850"/>
                </a:lnTo>
                <a:lnTo>
                  <a:pt x="63367" y="29712"/>
                </a:lnTo>
                <a:lnTo>
                  <a:pt x="29862" y="63046"/>
                </a:lnTo>
                <a:lnTo>
                  <a:pt x="7890" y="105317"/>
                </a:lnTo>
                <a:lnTo>
                  <a:pt x="0" y="153987"/>
                </a:lnTo>
                <a:lnTo>
                  <a:pt x="7890" y="202657"/>
                </a:lnTo>
                <a:lnTo>
                  <a:pt x="29862" y="244928"/>
                </a:lnTo>
                <a:lnTo>
                  <a:pt x="63367" y="278262"/>
                </a:lnTo>
                <a:lnTo>
                  <a:pt x="105859" y="300124"/>
                </a:lnTo>
                <a:lnTo>
                  <a:pt x="154787" y="307975"/>
                </a:lnTo>
                <a:lnTo>
                  <a:pt x="203705" y="300124"/>
                </a:lnTo>
                <a:lnTo>
                  <a:pt x="246191" y="278262"/>
                </a:lnTo>
                <a:lnTo>
                  <a:pt x="279697" y="244928"/>
                </a:lnTo>
                <a:lnTo>
                  <a:pt x="301671" y="202657"/>
                </a:lnTo>
                <a:lnTo>
                  <a:pt x="309562" y="153987"/>
                </a:lnTo>
                <a:lnTo>
                  <a:pt x="301671" y="105317"/>
                </a:lnTo>
                <a:lnTo>
                  <a:pt x="279697" y="63046"/>
                </a:lnTo>
                <a:lnTo>
                  <a:pt x="246191" y="29712"/>
                </a:lnTo>
                <a:lnTo>
                  <a:pt x="203705" y="7850"/>
                </a:lnTo>
                <a:lnTo>
                  <a:pt x="154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23"/>
          <p:cNvSpPr/>
          <p:nvPr/>
        </p:nvSpPr>
        <p:spPr>
          <a:xfrm>
            <a:off x="3360737" y="4308475"/>
            <a:ext cx="309880" cy="307975"/>
          </a:xfrm>
          <a:custGeom>
            <a:rect b="b" l="l" r="r" t="t"/>
            <a:pathLst>
              <a:path extrusionOk="0" h="307975" w="309879">
                <a:moveTo>
                  <a:pt x="0" y="153987"/>
                </a:moveTo>
                <a:lnTo>
                  <a:pt x="7890" y="105315"/>
                </a:lnTo>
                <a:lnTo>
                  <a:pt x="29863" y="63044"/>
                </a:lnTo>
                <a:lnTo>
                  <a:pt x="63369" y="29710"/>
                </a:lnTo>
                <a:lnTo>
                  <a:pt x="105858" y="7850"/>
                </a:lnTo>
                <a:lnTo>
                  <a:pt x="154781" y="0"/>
                </a:lnTo>
                <a:lnTo>
                  <a:pt x="203705" y="7850"/>
                </a:lnTo>
                <a:lnTo>
                  <a:pt x="246194" y="29710"/>
                </a:lnTo>
                <a:lnTo>
                  <a:pt x="279699" y="63044"/>
                </a:lnTo>
                <a:lnTo>
                  <a:pt x="301672" y="105315"/>
                </a:lnTo>
                <a:lnTo>
                  <a:pt x="309563" y="153987"/>
                </a:lnTo>
                <a:lnTo>
                  <a:pt x="301672" y="202659"/>
                </a:lnTo>
                <a:lnTo>
                  <a:pt x="279699" y="244930"/>
                </a:lnTo>
                <a:lnTo>
                  <a:pt x="246194" y="278264"/>
                </a:lnTo>
                <a:lnTo>
                  <a:pt x="203705" y="300125"/>
                </a:lnTo>
                <a:lnTo>
                  <a:pt x="154781" y="307975"/>
                </a:lnTo>
                <a:lnTo>
                  <a:pt x="105858" y="300125"/>
                </a:lnTo>
                <a:lnTo>
                  <a:pt x="63369" y="278264"/>
                </a:lnTo>
                <a:lnTo>
                  <a:pt x="29863" y="244930"/>
                </a:lnTo>
                <a:lnTo>
                  <a:pt x="7890" y="202659"/>
                </a:lnTo>
                <a:lnTo>
                  <a:pt x="0" y="153987"/>
                </a:lnTo>
                <a:close/>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23"/>
          <p:cNvSpPr/>
          <p:nvPr/>
        </p:nvSpPr>
        <p:spPr>
          <a:xfrm>
            <a:off x="1727200" y="5927725"/>
            <a:ext cx="149225" cy="0"/>
          </a:xfrm>
          <a:custGeom>
            <a:rect b="b" l="l" r="r" t="t"/>
            <a:pathLst>
              <a:path extrusionOk="0" h="120000" w="149225">
                <a:moveTo>
                  <a:pt x="0" y="0"/>
                </a:moveTo>
                <a:lnTo>
                  <a:pt x="149224"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Google Shape;585;p23"/>
          <p:cNvSpPr txBox="1"/>
          <p:nvPr/>
        </p:nvSpPr>
        <p:spPr>
          <a:xfrm>
            <a:off x="1763712" y="4367212"/>
            <a:ext cx="146685"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586" name="Google Shape;586;p23"/>
          <p:cNvSpPr/>
          <p:nvPr/>
        </p:nvSpPr>
        <p:spPr>
          <a:xfrm>
            <a:off x="1973262" y="4606925"/>
            <a:ext cx="0" cy="349250"/>
          </a:xfrm>
          <a:custGeom>
            <a:rect b="b" l="l" r="r" t="t"/>
            <a:pathLst>
              <a:path extrusionOk="0" h="349250" w="120000">
                <a:moveTo>
                  <a:pt x="0" y="0"/>
                </a:moveTo>
                <a:lnTo>
                  <a:pt x="0" y="349249"/>
                </a:lnTo>
              </a:path>
            </a:pathLst>
          </a:custGeom>
          <a:noFill/>
          <a:ln cap="flat" cmpd="sng" w="126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23"/>
          <p:cNvSpPr/>
          <p:nvPr/>
        </p:nvSpPr>
        <p:spPr>
          <a:xfrm>
            <a:off x="1973262" y="5303837"/>
            <a:ext cx="0" cy="527050"/>
          </a:xfrm>
          <a:custGeom>
            <a:rect b="b" l="l" r="r" t="t"/>
            <a:pathLst>
              <a:path extrusionOk="0" h="527050" w="120000">
                <a:moveTo>
                  <a:pt x="0" y="0"/>
                </a:moveTo>
                <a:lnTo>
                  <a:pt x="0" y="527046"/>
                </a:lnTo>
              </a:path>
            </a:pathLst>
          </a:custGeom>
          <a:noFill/>
          <a:ln cap="flat" cmpd="sng" w="126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23"/>
          <p:cNvSpPr/>
          <p:nvPr/>
        </p:nvSpPr>
        <p:spPr>
          <a:xfrm>
            <a:off x="1947862" y="4581525"/>
            <a:ext cx="50800" cy="50800"/>
          </a:xfrm>
          <a:custGeom>
            <a:rect b="b" l="l" r="r" t="t"/>
            <a:pathLst>
              <a:path extrusionOk="0" h="50800" w="50800">
                <a:moveTo>
                  <a:pt x="25400" y="0"/>
                </a:moveTo>
                <a:lnTo>
                  <a:pt x="0" y="50800"/>
                </a:lnTo>
                <a:lnTo>
                  <a:pt x="50800" y="50800"/>
                </a:lnTo>
                <a:lnTo>
                  <a:pt x="254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9" name="Google Shape;589;p23"/>
          <p:cNvSpPr/>
          <p:nvPr/>
        </p:nvSpPr>
        <p:spPr>
          <a:xfrm>
            <a:off x="1947862" y="5805487"/>
            <a:ext cx="50800" cy="50800"/>
          </a:xfrm>
          <a:custGeom>
            <a:rect b="b" l="l" r="r" t="t"/>
            <a:pathLst>
              <a:path extrusionOk="0" h="50800" w="50800">
                <a:moveTo>
                  <a:pt x="50800" y="0"/>
                </a:moveTo>
                <a:lnTo>
                  <a:pt x="0" y="0"/>
                </a:lnTo>
                <a:lnTo>
                  <a:pt x="25400" y="50800"/>
                </a:lnTo>
                <a:lnTo>
                  <a:pt x="508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0" name="Google Shape;590;p23"/>
          <p:cNvSpPr/>
          <p:nvPr/>
        </p:nvSpPr>
        <p:spPr>
          <a:xfrm>
            <a:off x="1784350" y="4956175"/>
            <a:ext cx="417830" cy="347980"/>
          </a:xfrm>
          <a:custGeom>
            <a:rect b="b" l="l" r="r" t="t"/>
            <a:pathLst>
              <a:path extrusionOk="0" h="347979" w="417830">
                <a:moveTo>
                  <a:pt x="0" y="347662"/>
                </a:moveTo>
                <a:lnTo>
                  <a:pt x="417512" y="347662"/>
                </a:lnTo>
                <a:lnTo>
                  <a:pt x="417512" y="0"/>
                </a:lnTo>
                <a:lnTo>
                  <a:pt x="0" y="0"/>
                </a:lnTo>
                <a:lnTo>
                  <a:pt x="0" y="34766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1" name="Google Shape;591;p23"/>
          <p:cNvSpPr txBox="1"/>
          <p:nvPr/>
        </p:nvSpPr>
        <p:spPr>
          <a:xfrm>
            <a:off x="1854540" y="5000625"/>
            <a:ext cx="296545"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V</a:t>
            </a:r>
            <a:r>
              <a:rPr lang="en-US" sz="1200">
                <a:solidFill>
                  <a:schemeClr val="dk1"/>
                </a:solidFill>
                <a:latin typeface="Times New Roman"/>
                <a:ea typeface="Times New Roman"/>
                <a:cs typeface="Times New Roman"/>
                <a:sym typeface="Times New Roman"/>
              </a:rPr>
              <a:t>da</a:t>
            </a:r>
            <a:endParaRPr sz="1200">
              <a:solidFill>
                <a:schemeClr val="dk1"/>
              </a:solidFill>
              <a:latin typeface="Times New Roman"/>
              <a:ea typeface="Times New Roman"/>
              <a:cs typeface="Times New Roman"/>
              <a:sym typeface="Times New Roman"/>
            </a:endParaRPr>
          </a:p>
        </p:txBody>
      </p:sp>
      <p:sp>
        <p:nvSpPr>
          <p:cNvPr id="592" name="Google Shape;592;p23"/>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
        <p:nvSpPr>
          <p:cNvPr id="593" name="Google Shape;593;p23"/>
          <p:cNvSpPr txBox="1"/>
          <p:nvPr/>
        </p:nvSpPr>
        <p:spPr>
          <a:xfrm>
            <a:off x="7273925" y="4953000"/>
            <a:ext cx="412750" cy="342900"/>
          </a:xfrm>
          <a:prstGeom prst="rect">
            <a:avLst/>
          </a:prstGeom>
          <a:solidFill>
            <a:srgbClr val="FFFFFF"/>
          </a:solidFill>
          <a:ln>
            <a:noFill/>
          </a:ln>
        </p:spPr>
        <p:txBody>
          <a:bodyPr anchorCtr="0" anchor="t" bIns="0" lIns="0" spcFirstLastPara="1" rIns="0" wrap="square" tIns="0">
            <a:noAutofit/>
          </a:bodyPr>
          <a:lstStyle/>
          <a:p>
            <a:pPr indent="0" lvl="0" marL="11811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V</a:t>
            </a:r>
            <a:r>
              <a:rPr baseline="-25000" lang="en-US" sz="1800">
                <a:solidFill>
                  <a:schemeClr val="dk1"/>
                </a:solidFill>
                <a:latin typeface="Times New Roman"/>
                <a:ea typeface="Times New Roman"/>
                <a:cs typeface="Times New Roman"/>
                <a:sym typeface="Times New Roman"/>
              </a:rPr>
              <a:t>t</a:t>
            </a:r>
            <a:endParaRPr baseline="-25000" sz="1800">
              <a:solidFill>
                <a:schemeClr val="dk1"/>
              </a:solidFill>
              <a:latin typeface="Times New Roman"/>
              <a:ea typeface="Times New Roman"/>
              <a:cs typeface="Times New Roman"/>
              <a:sym typeface="Times New Roman"/>
            </a:endParaRPr>
          </a:p>
        </p:txBody>
      </p:sp>
      <p:sp>
        <p:nvSpPr>
          <p:cNvPr id="594" name="Google Shape;594;p23"/>
          <p:cNvSpPr txBox="1"/>
          <p:nvPr/>
        </p:nvSpPr>
        <p:spPr>
          <a:xfrm>
            <a:off x="6996118" y="4967287"/>
            <a:ext cx="17780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V</a:t>
            </a:r>
            <a:endParaRPr sz="1800">
              <a:solidFill>
                <a:schemeClr val="dk1"/>
              </a:solidFill>
              <a:latin typeface="Times New Roman"/>
              <a:ea typeface="Times New Roman"/>
              <a:cs typeface="Times New Roman"/>
              <a:sym typeface="Times New Roman"/>
            </a:endParaRPr>
          </a:p>
        </p:txBody>
      </p:sp>
      <p:sp>
        <p:nvSpPr>
          <p:cNvPr id="595" name="Google Shape;595;p23"/>
          <p:cNvSpPr txBox="1"/>
          <p:nvPr/>
        </p:nvSpPr>
        <p:spPr>
          <a:xfrm>
            <a:off x="3425825" y="3906520"/>
            <a:ext cx="193675" cy="676275"/>
          </a:xfrm>
          <a:prstGeom prst="rect">
            <a:avLst/>
          </a:prstGeom>
          <a:noFill/>
          <a:ln>
            <a:noFill/>
          </a:ln>
        </p:spPr>
        <p:txBody>
          <a:bodyPr anchorCtr="0" anchor="t" bIns="0" lIns="0" spcFirstLastPara="1" rIns="0" wrap="square" tIns="635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r>
              <a:rPr baseline="-25000" lang="en-US" sz="1800">
                <a:solidFill>
                  <a:schemeClr val="dk1"/>
                </a:solidFill>
                <a:latin typeface="Times New Roman"/>
                <a:ea typeface="Times New Roman"/>
                <a:cs typeface="Times New Roman"/>
                <a:sym typeface="Times New Roman"/>
              </a:rPr>
              <a:t>f</a:t>
            </a:r>
            <a:endParaRPr baseline="-25000" sz="1800">
              <a:solidFill>
                <a:schemeClr val="dk1"/>
              </a:solidFill>
              <a:latin typeface="Times New Roman"/>
              <a:ea typeface="Times New Roman"/>
              <a:cs typeface="Times New Roman"/>
              <a:sym typeface="Times New Roman"/>
            </a:endParaRPr>
          </a:p>
          <a:p>
            <a:pPr indent="0" lvl="0" marL="15875" marR="0" rtl="0" algn="l">
              <a:lnSpc>
                <a:spcPct val="100000"/>
              </a:lnSpc>
              <a:spcBef>
                <a:spcPts val="405"/>
              </a:spcBef>
              <a:spcAft>
                <a:spcPts val="0"/>
              </a:spcAft>
              <a:buNone/>
            </a:pPr>
            <a:r>
              <a:rPr lang="en-US" sz="1800">
                <a:solidFill>
                  <a:schemeClr val="dk1"/>
                </a:solidFill>
                <a:latin typeface="Times New Roman"/>
                <a:ea typeface="Times New Roman"/>
                <a:cs typeface="Times New Roman"/>
                <a:sym typeface="Times New Roman"/>
              </a:rPr>
              <a:t>A</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9" name="Shape 599"/>
        <p:cNvGrpSpPr/>
        <p:nvPr/>
      </p:nvGrpSpPr>
      <p:grpSpPr>
        <a:xfrm>
          <a:off x="0" y="0"/>
          <a:ext cx="0" cy="0"/>
          <a:chOff x="0" y="0"/>
          <a:chExt cx="0" cy="0"/>
        </a:xfrm>
      </p:grpSpPr>
      <p:sp>
        <p:nvSpPr>
          <p:cNvPr id="600" name="Google Shape;600;p24"/>
          <p:cNvSpPr txBox="1"/>
          <p:nvPr>
            <p:ph type="title"/>
          </p:nvPr>
        </p:nvSpPr>
        <p:spPr>
          <a:xfrm>
            <a:off x="3193961" y="213524"/>
            <a:ext cx="276161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Kısa-devre deneyi</a:t>
            </a:r>
            <a:endParaRPr/>
          </a:p>
        </p:txBody>
      </p:sp>
      <p:sp>
        <p:nvSpPr>
          <p:cNvPr id="601" name="Google Shape;601;p24"/>
          <p:cNvSpPr txBox="1"/>
          <p:nvPr/>
        </p:nvSpPr>
        <p:spPr>
          <a:xfrm>
            <a:off x="510540" y="1116964"/>
            <a:ext cx="7701915" cy="1993900"/>
          </a:xfrm>
          <a:prstGeom prst="rect">
            <a:avLst/>
          </a:prstGeom>
          <a:noFill/>
          <a:ln>
            <a:noFill/>
          </a:ln>
        </p:spPr>
        <p:txBody>
          <a:bodyPr anchorCtr="0" anchor="t" bIns="0" lIns="0" spcFirstLastPara="1" rIns="0" wrap="square" tIns="12700">
            <a:noAutofit/>
          </a:bodyPr>
          <a:lstStyle/>
          <a:p>
            <a:pPr indent="-609600" lvl="0" marL="622300" marR="5080" rtl="0" algn="l">
              <a:lnSpc>
                <a:spcPct val="1098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Uyartım akımını sıfıra ayarlayınız ve generatörün çıkış uçlarını  ampermetreler üzerinden kısa devre ediniz.</a:t>
            </a:r>
            <a:endParaRPr sz="2200">
              <a:solidFill>
                <a:schemeClr val="dk1"/>
              </a:solidFill>
              <a:latin typeface="Times New Roman"/>
              <a:ea typeface="Times New Roman"/>
              <a:cs typeface="Times New Roman"/>
              <a:sym typeface="Times New Roman"/>
            </a:endParaRPr>
          </a:p>
          <a:p>
            <a:pPr indent="-609600" lvl="0" marL="622300" marR="0" rtl="0" algn="l">
              <a:lnSpc>
                <a:spcPct val="100000"/>
              </a:lnSpc>
              <a:spcBef>
                <a:spcPts val="79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Uyartım akımını artırırken endüvi akımını </a:t>
            </a:r>
            <a:r>
              <a:rPr i="1" lang="en-US" sz="2200">
                <a:solidFill>
                  <a:schemeClr val="dk1"/>
                </a:solidFill>
                <a:latin typeface="Times New Roman"/>
                <a:ea typeface="Times New Roman"/>
                <a:cs typeface="Times New Roman"/>
                <a:sym typeface="Times New Roman"/>
              </a:rPr>
              <a:t>I</a:t>
            </a:r>
            <a:r>
              <a:rPr baseline="-25000" i="1" lang="en-US" sz="2175">
                <a:solidFill>
                  <a:schemeClr val="dk1"/>
                </a:solidFill>
                <a:latin typeface="Times New Roman"/>
                <a:ea typeface="Times New Roman"/>
                <a:cs typeface="Times New Roman"/>
                <a:sym typeface="Times New Roman"/>
              </a:rPr>
              <a:t>sc </a:t>
            </a:r>
            <a:r>
              <a:rPr lang="en-US" sz="2200">
                <a:solidFill>
                  <a:schemeClr val="dk1"/>
                </a:solidFill>
                <a:latin typeface="Times New Roman"/>
                <a:ea typeface="Times New Roman"/>
                <a:cs typeface="Times New Roman"/>
                <a:sym typeface="Times New Roman"/>
              </a:rPr>
              <a:t>kaydediniz.</a:t>
            </a:r>
            <a:endParaRPr sz="2200">
              <a:solidFill>
                <a:schemeClr val="dk1"/>
              </a:solidFill>
              <a:latin typeface="Times New Roman"/>
              <a:ea typeface="Times New Roman"/>
              <a:cs typeface="Times New Roman"/>
              <a:sym typeface="Times New Roman"/>
            </a:endParaRPr>
          </a:p>
          <a:p>
            <a:pPr indent="-609600" lvl="0" marL="622300" marR="337185" rtl="0" algn="l">
              <a:lnSpc>
                <a:spcPct val="108800"/>
              </a:lnSpc>
              <a:spcBef>
                <a:spcPts val="525"/>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Uyartım akımı ile endüvi akımının değişim eğrisi kısa devre  karakteristiği olarak adlandırılır.</a:t>
            </a:r>
            <a:endParaRPr sz="2200">
              <a:solidFill>
                <a:schemeClr val="dk1"/>
              </a:solidFill>
              <a:latin typeface="Times New Roman"/>
              <a:ea typeface="Times New Roman"/>
              <a:cs typeface="Times New Roman"/>
              <a:sym typeface="Times New Roman"/>
            </a:endParaRPr>
          </a:p>
        </p:txBody>
      </p:sp>
      <p:sp>
        <p:nvSpPr>
          <p:cNvPr id="602" name="Google Shape;602;p24"/>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p24"/>
          <p:cNvSpPr/>
          <p:nvPr/>
        </p:nvSpPr>
        <p:spPr>
          <a:xfrm>
            <a:off x="1358900" y="3467100"/>
            <a:ext cx="6489700" cy="2971800"/>
          </a:xfrm>
          <a:custGeom>
            <a:rect b="b" l="l" r="r" t="t"/>
            <a:pathLst>
              <a:path extrusionOk="0" h="2971800" w="6489700">
                <a:moveTo>
                  <a:pt x="0" y="2971800"/>
                </a:moveTo>
                <a:lnTo>
                  <a:pt x="6489700" y="2971800"/>
                </a:lnTo>
                <a:lnTo>
                  <a:pt x="6489700" y="0"/>
                </a:lnTo>
                <a:lnTo>
                  <a:pt x="0" y="0"/>
                </a:lnTo>
                <a:lnTo>
                  <a:pt x="0" y="297180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24"/>
          <p:cNvSpPr/>
          <p:nvPr/>
        </p:nvSpPr>
        <p:spPr>
          <a:xfrm>
            <a:off x="2503958" y="4669764"/>
            <a:ext cx="219710" cy="67310"/>
          </a:xfrm>
          <a:custGeom>
            <a:rect b="b" l="l" r="r" t="t"/>
            <a:pathLst>
              <a:path extrusionOk="0" h="67310" w="219710">
                <a:moveTo>
                  <a:pt x="219390" y="0"/>
                </a:moveTo>
                <a:lnTo>
                  <a:pt x="0" y="6701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24"/>
          <p:cNvSpPr/>
          <p:nvPr/>
        </p:nvSpPr>
        <p:spPr>
          <a:xfrm>
            <a:off x="2505351" y="4736769"/>
            <a:ext cx="216535" cy="88265"/>
          </a:xfrm>
          <a:custGeom>
            <a:rect b="b" l="l" r="r" t="t"/>
            <a:pathLst>
              <a:path extrusionOk="0" h="88264" w="216535">
                <a:moveTo>
                  <a:pt x="0" y="0"/>
                </a:moveTo>
                <a:lnTo>
                  <a:pt x="216524" y="878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24"/>
          <p:cNvSpPr/>
          <p:nvPr/>
        </p:nvSpPr>
        <p:spPr>
          <a:xfrm>
            <a:off x="2502485" y="4824641"/>
            <a:ext cx="219710" cy="67310"/>
          </a:xfrm>
          <a:custGeom>
            <a:rect b="b" l="l" r="r" t="t"/>
            <a:pathLst>
              <a:path extrusionOk="0" h="67310" w="219710">
                <a:moveTo>
                  <a:pt x="219390" y="0"/>
                </a:moveTo>
                <a:lnTo>
                  <a:pt x="0" y="6701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24"/>
          <p:cNvSpPr/>
          <p:nvPr/>
        </p:nvSpPr>
        <p:spPr>
          <a:xfrm>
            <a:off x="2503865" y="4891659"/>
            <a:ext cx="216535" cy="88265"/>
          </a:xfrm>
          <a:custGeom>
            <a:rect b="b" l="l" r="r" t="t"/>
            <a:pathLst>
              <a:path extrusionOk="0" h="88264" w="216535">
                <a:moveTo>
                  <a:pt x="0" y="0"/>
                </a:moveTo>
                <a:lnTo>
                  <a:pt x="216524" y="878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24"/>
          <p:cNvSpPr/>
          <p:nvPr/>
        </p:nvSpPr>
        <p:spPr>
          <a:xfrm>
            <a:off x="2502485" y="4979517"/>
            <a:ext cx="219710" cy="67310"/>
          </a:xfrm>
          <a:custGeom>
            <a:rect b="b" l="l" r="r" t="t"/>
            <a:pathLst>
              <a:path extrusionOk="0" h="67310" w="219710">
                <a:moveTo>
                  <a:pt x="219390" y="0"/>
                </a:moveTo>
                <a:lnTo>
                  <a:pt x="0" y="6701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24"/>
          <p:cNvSpPr/>
          <p:nvPr/>
        </p:nvSpPr>
        <p:spPr>
          <a:xfrm>
            <a:off x="2503865" y="5046535"/>
            <a:ext cx="216535" cy="88265"/>
          </a:xfrm>
          <a:custGeom>
            <a:rect b="b" l="l" r="r" t="t"/>
            <a:pathLst>
              <a:path extrusionOk="0" h="88264" w="216535">
                <a:moveTo>
                  <a:pt x="0" y="0"/>
                </a:moveTo>
                <a:lnTo>
                  <a:pt x="216524" y="878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p24"/>
          <p:cNvSpPr/>
          <p:nvPr/>
        </p:nvSpPr>
        <p:spPr>
          <a:xfrm>
            <a:off x="2499514" y="5134393"/>
            <a:ext cx="219710" cy="67310"/>
          </a:xfrm>
          <a:custGeom>
            <a:rect b="b" l="l" r="r" t="t"/>
            <a:pathLst>
              <a:path extrusionOk="0" h="67310" w="219710">
                <a:moveTo>
                  <a:pt x="219390" y="0"/>
                </a:moveTo>
                <a:lnTo>
                  <a:pt x="0" y="6701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p24"/>
          <p:cNvSpPr/>
          <p:nvPr/>
        </p:nvSpPr>
        <p:spPr>
          <a:xfrm>
            <a:off x="2500899" y="5201411"/>
            <a:ext cx="117475" cy="48260"/>
          </a:xfrm>
          <a:custGeom>
            <a:rect b="b" l="l" r="r" t="t"/>
            <a:pathLst>
              <a:path extrusionOk="0" h="48260" w="117475">
                <a:moveTo>
                  <a:pt x="0" y="0"/>
                </a:moveTo>
                <a:lnTo>
                  <a:pt x="117205" y="47655"/>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Google Shape;612;p24"/>
          <p:cNvSpPr/>
          <p:nvPr/>
        </p:nvSpPr>
        <p:spPr>
          <a:xfrm>
            <a:off x="2616628" y="4623601"/>
            <a:ext cx="105410" cy="45085"/>
          </a:xfrm>
          <a:custGeom>
            <a:rect b="b" l="l" r="r" t="t"/>
            <a:pathLst>
              <a:path extrusionOk="0" h="45085" w="105410">
                <a:moveTo>
                  <a:pt x="105247" y="44676"/>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3" name="Google Shape;613;p24"/>
          <p:cNvSpPr/>
          <p:nvPr/>
        </p:nvSpPr>
        <p:spPr>
          <a:xfrm>
            <a:off x="4581561" y="4049719"/>
            <a:ext cx="2490750" cy="21367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4" name="Google Shape;614;p24"/>
          <p:cNvSpPr/>
          <p:nvPr/>
        </p:nvSpPr>
        <p:spPr>
          <a:xfrm>
            <a:off x="5286375" y="4033837"/>
            <a:ext cx="1781175" cy="0"/>
          </a:xfrm>
          <a:custGeom>
            <a:rect b="b" l="l" r="r" t="t"/>
            <a:pathLst>
              <a:path extrusionOk="0" h="120000" w="1781175">
                <a:moveTo>
                  <a:pt x="0" y="0"/>
                </a:moveTo>
                <a:lnTo>
                  <a:pt x="1781168"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5" name="Google Shape;615;p24"/>
          <p:cNvSpPr/>
          <p:nvPr/>
        </p:nvSpPr>
        <p:spPr>
          <a:xfrm>
            <a:off x="7042150" y="4008437"/>
            <a:ext cx="50800" cy="50800"/>
          </a:xfrm>
          <a:custGeom>
            <a:rect b="b" l="l" r="r" t="t"/>
            <a:pathLst>
              <a:path extrusionOk="0" h="50800" w="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9" y="48804"/>
                </a:lnTo>
                <a:lnTo>
                  <a:pt x="43362" y="43362"/>
                </a:lnTo>
                <a:lnTo>
                  <a:pt x="48804" y="35289"/>
                </a:lnTo>
                <a:lnTo>
                  <a:pt x="50800" y="25400"/>
                </a:lnTo>
                <a:lnTo>
                  <a:pt x="48804" y="15516"/>
                </a:lnTo>
                <a:lnTo>
                  <a:pt x="43362" y="7442"/>
                </a:lnTo>
                <a:lnTo>
                  <a:pt x="35289" y="1997"/>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6" name="Google Shape;616;p24"/>
          <p:cNvSpPr/>
          <p:nvPr/>
        </p:nvSpPr>
        <p:spPr>
          <a:xfrm>
            <a:off x="4586287" y="6186487"/>
            <a:ext cx="2460625" cy="0"/>
          </a:xfrm>
          <a:custGeom>
            <a:rect b="b" l="l" r="r" t="t"/>
            <a:pathLst>
              <a:path extrusionOk="0" h="120000" w="2460625">
                <a:moveTo>
                  <a:pt x="0" y="0"/>
                </a:moveTo>
                <a:lnTo>
                  <a:pt x="2460618"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7" name="Google Shape;617;p24"/>
          <p:cNvSpPr/>
          <p:nvPr/>
        </p:nvSpPr>
        <p:spPr>
          <a:xfrm>
            <a:off x="7021512" y="6161087"/>
            <a:ext cx="50800" cy="50800"/>
          </a:xfrm>
          <a:custGeom>
            <a:rect b="b" l="l" r="r" t="t"/>
            <a:pathLst>
              <a:path extrusionOk="0" h="50800" w="50800">
                <a:moveTo>
                  <a:pt x="25400" y="0"/>
                </a:moveTo>
                <a:lnTo>
                  <a:pt x="15510" y="1996"/>
                </a:lnTo>
                <a:lnTo>
                  <a:pt x="7437" y="7439"/>
                </a:lnTo>
                <a:lnTo>
                  <a:pt x="1995" y="15513"/>
                </a:lnTo>
                <a:lnTo>
                  <a:pt x="0" y="25400"/>
                </a:lnTo>
                <a:lnTo>
                  <a:pt x="1995" y="35286"/>
                </a:lnTo>
                <a:lnTo>
                  <a:pt x="7437" y="43360"/>
                </a:lnTo>
                <a:lnTo>
                  <a:pt x="15510" y="48803"/>
                </a:lnTo>
                <a:lnTo>
                  <a:pt x="25400" y="50800"/>
                </a:lnTo>
                <a:lnTo>
                  <a:pt x="35289" y="48803"/>
                </a:lnTo>
                <a:lnTo>
                  <a:pt x="43362" y="43360"/>
                </a:lnTo>
                <a:lnTo>
                  <a:pt x="48804" y="35286"/>
                </a:lnTo>
                <a:lnTo>
                  <a:pt x="50800" y="25400"/>
                </a:lnTo>
                <a:lnTo>
                  <a:pt x="48804" y="15513"/>
                </a:lnTo>
                <a:lnTo>
                  <a:pt x="43362" y="7439"/>
                </a:lnTo>
                <a:lnTo>
                  <a:pt x="35289" y="1996"/>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8" name="Google Shape;618;p24"/>
          <p:cNvSpPr/>
          <p:nvPr/>
        </p:nvSpPr>
        <p:spPr>
          <a:xfrm>
            <a:off x="7067550" y="4033837"/>
            <a:ext cx="0" cy="1739900"/>
          </a:xfrm>
          <a:custGeom>
            <a:rect b="b" l="l" r="r" t="t"/>
            <a:pathLst>
              <a:path extrusionOk="0" h="1739900" w="120000">
                <a:moveTo>
                  <a:pt x="0" y="0"/>
                </a:moveTo>
                <a:lnTo>
                  <a:pt x="0" y="1739898"/>
                </a:lnTo>
              </a:path>
            </a:pathLst>
          </a:custGeom>
          <a:noFill/>
          <a:ln cap="flat" cmpd="sng" w="28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p24"/>
          <p:cNvSpPr/>
          <p:nvPr/>
        </p:nvSpPr>
        <p:spPr>
          <a:xfrm>
            <a:off x="6913562" y="4706937"/>
            <a:ext cx="307975" cy="307975"/>
          </a:xfrm>
          <a:custGeom>
            <a:rect b="b" l="l" r="r" t="t"/>
            <a:pathLst>
              <a:path extrusionOk="0" h="307975" w="307975">
                <a:moveTo>
                  <a:pt x="153987" y="0"/>
                </a:moveTo>
                <a:lnTo>
                  <a:pt x="105312" y="7850"/>
                </a:lnTo>
                <a:lnTo>
                  <a:pt x="63041" y="29712"/>
                </a:lnTo>
                <a:lnTo>
                  <a:pt x="29708" y="63046"/>
                </a:lnTo>
                <a:lnTo>
                  <a:pt x="7849" y="105317"/>
                </a:lnTo>
                <a:lnTo>
                  <a:pt x="0" y="153987"/>
                </a:lnTo>
                <a:lnTo>
                  <a:pt x="7849" y="202662"/>
                </a:lnTo>
                <a:lnTo>
                  <a:pt x="29708" y="244933"/>
                </a:lnTo>
                <a:lnTo>
                  <a:pt x="63041" y="278266"/>
                </a:lnTo>
                <a:lnTo>
                  <a:pt x="105312" y="300125"/>
                </a:lnTo>
                <a:lnTo>
                  <a:pt x="153987" y="307975"/>
                </a:lnTo>
                <a:lnTo>
                  <a:pt x="202657" y="300125"/>
                </a:lnTo>
                <a:lnTo>
                  <a:pt x="244928" y="278266"/>
                </a:lnTo>
                <a:lnTo>
                  <a:pt x="278262" y="244933"/>
                </a:lnTo>
                <a:lnTo>
                  <a:pt x="300124" y="202662"/>
                </a:lnTo>
                <a:lnTo>
                  <a:pt x="307975" y="153987"/>
                </a:lnTo>
                <a:lnTo>
                  <a:pt x="300124" y="105317"/>
                </a:lnTo>
                <a:lnTo>
                  <a:pt x="278262" y="63046"/>
                </a:lnTo>
                <a:lnTo>
                  <a:pt x="244928" y="29712"/>
                </a:lnTo>
                <a:lnTo>
                  <a:pt x="202657" y="7850"/>
                </a:lnTo>
                <a:lnTo>
                  <a:pt x="1539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Google Shape;620;p24"/>
          <p:cNvSpPr/>
          <p:nvPr/>
        </p:nvSpPr>
        <p:spPr>
          <a:xfrm>
            <a:off x="6913562" y="4706937"/>
            <a:ext cx="307975" cy="307975"/>
          </a:xfrm>
          <a:custGeom>
            <a:rect b="b" l="l" r="r" t="t"/>
            <a:pathLst>
              <a:path extrusionOk="0" h="307975" w="307975">
                <a:moveTo>
                  <a:pt x="0" y="153987"/>
                </a:moveTo>
                <a:lnTo>
                  <a:pt x="7850" y="105315"/>
                </a:lnTo>
                <a:lnTo>
                  <a:pt x="29710" y="63044"/>
                </a:lnTo>
                <a:lnTo>
                  <a:pt x="63044" y="29710"/>
                </a:lnTo>
                <a:lnTo>
                  <a:pt x="105316" y="7850"/>
                </a:lnTo>
                <a:lnTo>
                  <a:pt x="153988" y="0"/>
                </a:lnTo>
                <a:lnTo>
                  <a:pt x="202660" y="7850"/>
                </a:lnTo>
                <a:lnTo>
                  <a:pt x="244931" y="29710"/>
                </a:lnTo>
                <a:lnTo>
                  <a:pt x="278265" y="63044"/>
                </a:lnTo>
                <a:lnTo>
                  <a:pt x="300125" y="105315"/>
                </a:lnTo>
                <a:lnTo>
                  <a:pt x="307975" y="153987"/>
                </a:lnTo>
                <a:lnTo>
                  <a:pt x="300125" y="202659"/>
                </a:lnTo>
                <a:lnTo>
                  <a:pt x="278265" y="244930"/>
                </a:lnTo>
                <a:lnTo>
                  <a:pt x="244931" y="278264"/>
                </a:lnTo>
                <a:lnTo>
                  <a:pt x="202660" y="300125"/>
                </a:lnTo>
                <a:lnTo>
                  <a:pt x="153988" y="307975"/>
                </a:lnTo>
                <a:lnTo>
                  <a:pt x="105316" y="300125"/>
                </a:lnTo>
                <a:lnTo>
                  <a:pt x="63044" y="278264"/>
                </a:lnTo>
                <a:lnTo>
                  <a:pt x="29710" y="244930"/>
                </a:lnTo>
                <a:lnTo>
                  <a:pt x="7850" y="202659"/>
                </a:lnTo>
                <a:lnTo>
                  <a:pt x="0" y="153987"/>
                </a:lnTo>
                <a:close/>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Google Shape;621;p24"/>
          <p:cNvSpPr/>
          <p:nvPr/>
        </p:nvSpPr>
        <p:spPr>
          <a:xfrm>
            <a:off x="2611437" y="5253037"/>
            <a:ext cx="0" cy="408305"/>
          </a:xfrm>
          <a:custGeom>
            <a:rect b="b" l="l" r="r" t="t"/>
            <a:pathLst>
              <a:path extrusionOk="0" h="408304" w="120000">
                <a:moveTo>
                  <a:pt x="0" y="0"/>
                </a:moveTo>
                <a:lnTo>
                  <a:pt x="0" y="407987"/>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2" name="Google Shape;622;p24"/>
          <p:cNvSpPr/>
          <p:nvPr/>
        </p:nvSpPr>
        <p:spPr>
          <a:xfrm>
            <a:off x="2603500" y="4224337"/>
            <a:ext cx="0" cy="406400"/>
          </a:xfrm>
          <a:custGeom>
            <a:rect b="b" l="l" r="r" t="t"/>
            <a:pathLst>
              <a:path extrusionOk="0" h="406400" w="120000">
                <a:moveTo>
                  <a:pt x="0" y="0"/>
                </a:moveTo>
                <a:lnTo>
                  <a:pt x="0" y="406399"/>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3" name="Google Shape;623;p24"/>
          <p:cNvSpPr/>
          <p:nvPr/>
        </p:nvSpPr>
        <p:spPr>
          <a:xfrm>
            <a:off x="1973262" y="5661025"/>
            <a:ext cx="1911350" cy="0"/>
          </a:xfrm>
          <a:custGeom>
            <a:rect b="b" l="l" r="r" t="t"/>
            <a:pathLst>
              <a:path extrusionOk="0" h="120000" w="1911350">
                <a:moveTo>
                  <a:pt x="1911348" y="0"/>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p24"/>
          <p:cNvSpPr/>
          <p:nvPr/>
        </p:nvSpPr>
        <p:spPr>
          <a:xfrm>
            <a:off x="1947862" y="5635625"/>
            <a:ext cx="50800" cy="50800"/>
          </a:xfrm>
          <a:custGeom>
            <a:rect b="b" l="l" r="r" t="t"/>
            <a:pathLst>
              <a:path extrusionOk="0" h="50800" w="50800">
                <a:moveTo>
                  <a:pt x="25400" y="0"/>
                </a:moveTo>
                <a:lnTo>
                  <a:pt x="15510" y="1996"/>
                </a:lnTo>
                <a:lnTo>
                  <a:pt x="7437" y="7439"/>
                </a:lnTo>
                <a:lnTo>
                  <a:pt x="1995" y="15513"/>
                </a:lnTo>
                <a:lnTo>
                  <a:pt x="0" y="25400"/>
                </a:lnTo>
                <a:lnTo>
                  <a:pt x="1995" y="35286"/>
                </a:lnTo>
                <a:lnTo>
                  <a:pt x="7437" y="43360"/>
                </a:lnTo>
                <a:lnTo>
                  <a:pt x="15510" y="48803"/>
                </a:lnTo>
                <a:lnTo>
                  <a:pt x="25400" y="50800"/>
                </a:lnTo>
                <a:lnTo>
                  <a:pt x="35289" y="48803"/>
                </a:lnTo>
                <a:lnTo>
                  <a:pt x="43362" y="43360"/>
                </a:lnTo>
                <a:lnTo>
                  <a:pt x="48804" y="35286"/>
                </a:lnTo>
                <a:lnTo>
                  <a:pt x="50800" y="25400"/>
                </a:lnTo>
                <a:lnTo>
                  <a:pt x="48804" y="15513"/>
                </a:lnTo>
                <a:lnTo>
                  <a:pt x="43362" y="7439"/>
                </a:lnTo>
                <a:lnTo>
                  <a:pt x="35289" y="1996"/>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p24"/>
          <p:cNvSpPr/>
          <p:nvPr/>
        </p:nvSpPr>
        <p:spPr>
          <a:xfrm>
            <a:off x="1965325" y="4211637"/>
            <a:ext cx="638175" cy="0"/>
          </a:xfrm>
          <a:custGeom>
            <a:rect b="b" l="l" r="r" t="t"/>
            <a:pathLst>
              <a:path extrusionOk="0" h="120000" w="638175">
                <a:moveTo>
                  <a:pt x="638174" y="0"/>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6" name="Google Shape;626;p24"/>
          <p:cNvSpPr/>
          <p:nvPr/>
        </p:nvSpPr>
        <p:spPr>
          <a:xfrm>
            <a:off x="1939925" y="4186237"/>
            <a:ext cx="50800" cy="50800"/>
          </a:xfrm>
          <a:custGeom>
            <a:rect b="b" l="l" r="r" t="t"/>
            <a:pathLst>
              <a:path extrusionOk="0" h="50800" w="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9" y="48804"/>
                </a:lnTo>
                <a:lnTo>
                  <a:pt x="43362" y="43362"/>
                </a:lnTo>
                <a:lnTo>
                  <a:pt x="48804" y="35289"/>
                </a:lnTo>
                <a:lnTo>
                  <a:pt x="50800" y="25400"/>
                </a:lnTo>
                <a:lnTo>
                  <a:pt x="48804" y="15516"/>
                </a:lnTo>
                <a:lnTo>
                  <a:pt x="43362" y="7442"/>
                </a:lnTo>
                <a:lnTo>
                  <a:pt x="35289" y="1997"/>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7" name="Google Shape;627;p24"/>
          <p:cNvSpPr/>
          <p:nvPr/>
        </p:nvSpPr>
        <p:spPr>
          <a:xfrm>
            <a:off x="2762249" y="4930775"/>
            <a:ext cx="459105" cy="0"/>
          </a:xfrm>
          <a:custGeom>
            <a:rect b="b" l="l" r="r" t="t"/>
            <a:pathLst>
              <a:path extrusionOk="0" h="120000" w="459105">
                <a:moveTo>
                  <a:pt x="458787" y="0"/>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8" name="Google Shape;628;p24"/>
          <p:cNvSpPr/>
          <p:nvPr/>
        </p:nvSpPr>
        <p:spPr>
          <a:xfrm>
            <a:off x="2736850" y="4905375"/>
            <a:ext cx="50800" cy="50800"/>
          </a:xfrm>
          <a:custGeom>
            <a:rect b="b" l="l" r="r" t="t"/>
            <a:pathLst>
              <a:path extrusionOk="0" h="50800" w="50800">
                <a:moveTo>
                  <a:pt x="50800" y="0"/>
                </a:moveTo>
                <a:lnTo>
                  <a:pt x="0" y="25400"/>
                </a:lnTo>
                <a:lnTo>
                  <a:pt x="50800" y="50800"/>
                </a:lnTo>
                <a:lnTo>
                  <a:pt x="50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9" name="Google Shape;629;p24"/>
          <p:cNvSpPr/>
          <p:nvPr/>
        </p:nvSpPr>
        <p:spPr>
          <a:xfrm>
            <a:off x="3225800" y="4203700"/>
            <a:ext cx="0" cy="727075"/>
          </a:xfrm>
          <a:custGeom>
            <a:rect b="b" l="l" r="r" t="t"/>
            <a:pathLst>
              <a:path extrusionOk="0" h="727075" w="120000">
                <a:moveTo>
                  <a:pt x="0" y="727074"/>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24"/>
          <p:cNvSpPr/>
          <p:nvPr/>
        </p:nvSpPr>
        <p:spPr>
          <a:xfrm>
            <a:off x="3233737" y="4195762"/>
            <a:ext cx="638175" cy="0"/>
          </a:xfrm>
          <a:custGeom>
            <a:rect b="b" l="l" r="r" t="t"/>
            <a:pathLst>
              <a:path extrusionOk="0" h="120000" w="638175">
                <a:moveTo>
                  <a:pt x="638174" y="0"/>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p24"/>
          <p:cNvSpPr/>
          <p:nvPr/>
        </p:nvSpPr>
        <p:spPr>
          <a:xfrm>
            <a:off x="3789062" y="4678934"/>
            <a:ext cx="187325" cy="149860"/>
          </a:xfrm>
          <a:custGeom>
            <a:rect b="b" l="l" r="r" t="t"/>
            <a:pathLst>
              <a:path extrusionOk="0" h="149860" w="187325">
                <a:moveTo>
                  <a:pt x="185674" y="0"/>
                </a:moveTo>
                <a:lnTo>
                  <a:pt x="185813" y="3952"/>
                </a:lnTo>
                <a:lnTo>
                  <a:pt x="186373" y="17334"/>
                </a:lnTo>
                <a:lnTo>
                  <a:pt x="185674" y="23921"/>
                </a:lnTo>
                <a:lnTo>
                  <a:pt x="184974" y="30509"/>
                </a:lnTo>
                <a:lnTo>
                  <a:pt x="183715" y="34184"/>
                </a:lnTo>
                <a:lnTo>
                  <a:pt x="181477" y="39523"/>
                </a:lnTo>
                <a:lnTo>
                  <a:pt x="179240" y="44862"/>
                </a:lnTo>
                <a:lnTo>
                  <a:pt x="180219" y="46318"/>
                </a:lnTo>
                <a:lnTo>
                  <a:pt x="172037" y="56164"/>
                </a:lnTo>
                <a:lnTo>
                  <a:pt x="164343" y="65597"/>
                </a:lnTo>
                <a:lnTo>
                  <a:pt x="132174" y="98808"/>
                </a:lnTo>
                <a:lnTo>
                  <a:pt x="87067" y="115449"/>
                </a:lnTo>
                <a:lnTo>
                  <a:pt x="77645" y="116366"/>
                </a:lnTo>
                <a:lnTo>
                  <a:pt x="69024" y="115917"/>
                </a:lnTo>
                <a:lnTo>
                  <a:pt x="26221" y="101506"/>
                </a:lnTo>
                <a:lnTo>
                  <a:pt x="0" y="72806"/>
                </a:lnTo>
                <a:lnTo>
                  <a:pt x="992" y="66305"/>
                </a:lnTo>
                <a:lnTo>
                  <a:pt x="34039" y="35493"/>
                </a:lnTo>
                <a:lnTo>
                  <a:pt x="73059" y="23814"/>
                </a:lnTo>
                <a:lnTo>
                  <a:pt x="78674" y="23921"/>
                </a:lnTo>
                <a:lnTo>
                  <a:pt x="86157" y="24060"/>
                </a:lnTo>
                <a:lnTo>
                  <a:pt x="92662" y="26487"/>
                </a:lnTo>
                <a:lnTo>
                  <a:pt x="98606" y="28082"/>
                </a:lnTo>
                <a:lnTo>
                  <a:pt x="104550" y="29677"/>
                </a:lnTo>
                <a:lnTo>
                  <a:pt x="142366" y="54341"/>
                </a:lnTo>
                <a:lnTo>
                  <a:pt x="164903" y="77521"/>
                </a:lnTo>
                <a:lnTo>
                  <a:pt x="165602" y="78214"/>
                </a:lnTo>
                <a:lnTo>
                  <a:pt x="168889" y="83207"/>
                </a:lnTo>
                <a:lnTo>
                  <a:pt x="172176" y="88199"/>
                </a:lnTo>
                <a:lnTo>
                  <a:pt x="176582" y="94162"/>
                </a:lnTo>
                <a:lnTo>
                  <a:pt x="186862" y="137985"/>
                </a:lnTo>
                <a:lnTo>
                  <a:pt x="186513" y="145681"/>
                </a:lnTo>
                <a:lnTo>
                  <a:pt x="186722" y="14977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24"/>
          <p:cNvSpPr/>
          <p:nvPr/>
        </p:nvSpPr>
        <p:spPr>
          <a:xfrm>
            <a:off x="3790103" y="4828705"/>
            <a:ext cx="187325" cy="149860"/>
          </a:xfrm>
          <a:custGeom>
            <a:rect b="b" l="l" r="r" t="t"/>
            <a:pathLst>
              <a:path extrusionOk="0" h="149860" w="187325">
                <a:moveTo>
                  <a:pt x="185675" y="0"/>
                </a:moveTo>
                <a:lnTo>
                  <a:pt x="185814" y="3952"/>
                </a:lnTo>
                <a:lnTo>
                  <a:pt x="186374" y="17334"/>
                </a:lnTo>
                <a:lnTo>
                  <a:pt x="185675" y="23921"/>
                </a:lnTo>
                <a:lnTo>
                  <a:pt x="184975" y="30509"/>
                </a:lnTo>
                <a:lnTo>
                  <a:pt x="183716" y="34184"/>
                </a:lnTo>
                <a:lnTo>
                  <a:pt x="181478" y="39523"/>
                </a:lnTo>
                <a:lnTo>
                  <a:pt x="179241" y="44862"/>
                </a:lnTo>
                <a:lnTo>
                  <a:pt x="180220" y="46318"/>
                </a:lnTo>
                <a:lnTo>
                  <a:pt x="172037" y="56164"/>
                </a:lnTo>
                <a:lnTo>
                  <a:pt x="164344" y="65597"/>
                </a:lnTo>
                <a:lnTo>
                  <a:pt x="132175" y="98808"/>
                </a:lnTo>
                <a:lnTo>
                  <a:pt x="87068" y="115449"/>
                </a:lnTo>
                <a:lnTo>
                  <a:pt x="77646" y="116366"/>
                </a:lnTo>
                <a:lnTo>
                  <a:pt x="69025" y="115917"/>
                </a:lnTo>
                <a:lnTo>
                  <a:pt x="26222" y="101506"/>
                </a:lnTo>
                <a:lnTo>
                  <a:pt x="0" y="72806"/>
                </a:lnTo>
                <a:lnTo>
                  <a:pt x="993" y="66305"/>
                </a:lnTo>
                <a:lnTo>
                  <a:pt x="34040" y="35493"/>
                </a:lnTo>
                <a:lnTo>
                  <a:pt x="73060" y="23814"/>
                </a:lnTo>
                <a:lnTo>
                  <a:pt x="78675" y="23921"/>
                </a:lnTo>
                <a:lnTo>
                  <a:pt x="86158" y="24060"/>
                </a:lnTo>
                <a:lnTo>
                  <a:pt x="92663" y="26487"/>
                </a:lnTo>
                <a:lnTo>
                  <a:pt x="98607" y="28082"/>
                </a:lnTo>
                <a:lnTo>
                  <a:pt x="104551" y="29677"/>
                </a:lnTo>
                <a:lnTo>
                  <a:pt x="108048" y="29815"/>
                </a:lnTo>
                <a:lnTo>
                  <a:pt x="114342" y="33282"/>
                </a:lnTo>
                <a:lnTo>
                  <a:pt x="148671" y="60559"/>
                </a:lnTo>
                <a:lnTo>
                  <a:pt x="164904" y="77521"/>
                </a:lnTo>
                <a:lnTo>
                  <a:pt x="165603" y="78214"/>
                </a:lnTo>
                <a:lnTo>
                  <a:pt x="168890" y="83207"/>
                </a:lnTo>
                <a:lnTo>
                  <a:pt x="172177" y="88199"/>
                </a:lnTo>
                <a:lnTo>
                  <a:pt x="176583" y="94162"/>
                </a:lnTo>
                <a:lnTo>
                  <a:pt x="186863" y="137984"/>
                </a:lnTo>
                <a:lnTo>
                  <a:pt x="186514" y="145681"/>
                </a:lnTo>
                <a:lnTo>
                  <a:pt x="186723" y="14977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24"/>
          <p:cNvSpPr/>
          <p:nvPr/>
        </p:nvSpPr>
        <p:spPr>
          <a:xfrm>
            <a:off x="3791156" y="4977447"/>
            <a:ext cx="187325" cy="149860"/>
          </a:xfrm>
          <a:custGeom>
            <a:rect b="b" l="l" r="r" t="t"/>
            <a:pathLst>
              <a:path extrusionOk="0" h="149860" w="187325">
                <a:moveTo>
                  <a:pt x="185675" y="0"/>
                </a:moveTo>
                <a:lnTo>
                  <a:pt x="185814" y="3952"/>
                </a:lnTo>
                <a:lnTo>
                  <a:pt x="186374" y="17334"/>
                </a:lnTo>
                <a:lnTo>
                  <a:pt x="185675" y="23922"/>
                </a:lnTo>
                <a:lnTo>
                  <a:pt x="184975" y="30509"/>
                </a:lnTo>
                <a:lnTo>
                  <a:pt x="183716" y="34184"/>
                </a:lnTo>
                <a:lnTo>
                  <a:pt x="181478" y="39523"/>
                </a:lnTo>
                <a:lnTo>
                  <a:pt x="179241" y="44862"/>
                </a:lnTo>
                <a:lnTo>
                  <a:pt x="180220" y="46318"/>
                </a:lnTo>
                <a:lnTo>
                  <a:pt x="172037" y="56164"/>
                </a:lnTo>
                <a:lnTo>
                  <a:pt x="164344" y="65597"/>
                </a:lnTo>
                <a:lnTo>
                  <a:pt x="132175" y="98808"/>
                </a:lnTo>
                <a:lnTo>
                  <a:pt x="87068" y="115449"/>
                </a:lnTo>
                <a:lnTo>
                  <a:pt x="77646" y="116366"/>
                </a:lnTo>
                <a:lnTo>
                  <a:pt x="69025" y="115917"/>
                </a:lnTo>
                <a:lnTo>
                  <a:pt x="26222" y="101506"/>
                </a:lnTo>
                <a:lnTo>
                  <a:pt x="0" y="72806"/>
                </a:lnTo>
                <a:lnTo>
                  <a:pt x="993" y="66305"/>
                </a:lnTo>
                <a:lnTo>
                  <a:pt x="34040" y="35493"/>
                </a:lnTo>
                <a:lnTo>
                  <a:pt x="73060" y="23814"/>
                </a:lnTo>
                <a:lnTo>
                  <a:pt x="78675" y="23922"/>
                </a:lnTo>
                <a:lnTo>
                  <a:pt x="86158" y="24060"/>
                </a:lnTo>
                <a:lnTo>
                  <a:pt x="92663" y="26487"/>
                </a:lnTo>
                <a:lnTo>
                  <a:pt x="98607" y="28082"/>
                </a:lnTo>
                <a:lnTo>
                  <a:pt x="104551" y="29677"/>
                </a:lnTo>
                <a:lnTo>
                  <a:pt x="108048" y="29816"/>
                </a:lnTo>
                <a:lnTo>
                  <a:pt x="114342" y="33282"/>
                </a:lnTo>
                <a:lnTo>
                  <a:pt x="148671" y="60559"/>
                </a:lnTo>
                <a:lnTo>
                  <a:pt x="164904" y="77521"/>
                </a:lnTo>
                <a:lnTo>
                  <a:pt x="165603" y="78214"/>
                </a:lnTo>
                <a:lnTo>
                  <a:pt x="168890" y="83207"/>
                </a:lnTo>
                <a:lnTo>
                  <a:pt x="172177" y="88199"/>
                </a:lnTo>
                <a:lnTo>
                  <a:pt x="176583" y="94162"/>
                </a:lnTo>
                <a:lnTo>
                  <a:pt x="186863" y="137984"/>
                </a:lnTo>
                <a:lnTo>
                  <a:pt x="186514" y="145681"/>
                </a:lnTo>
                <a:lnTo>
                  <a:pt x="186723" y="14977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24"/>
          <p:cNvSpPr/>
          <p:nvPr/>
        </p:nvSpPr>
        <p:spPr>
          <a:xfrm>
            <a:off x="3792211" y="5126177"/>
            <a:ext cx="187325" cy="149860"/>
          </a:xfrm>
          <a:custGeom>
            <a:rect b="b" l="l" r="r" t="t"/>
            <a:pathLst>
              <a:path extrusionOk="0" h="149860" w="187325">
                <a:moveTo>
                  <a:pt x="185675" y="0"/>
                </a:moveTo>
                <a:lnTo>
                  <a:pt x="185814" y="3952"/>
                </a:lnTo>
                <a:lnTo>
                  <a:pt x="186374" y="17334"/>
                </a:lnTo>
                <a:lnTo>
                  <a:pt x="185675" y="23921"/>
                </a:lnTo>
                <a:lnTo>
                  <a:pt x="184975" y="30509"/>
                </a:lnTo>
                <a:lnTo>
                  <a:pt x="183716" y="34184"/>
                </a:lnTo>
                <a:lnTo>
                  <a:pt x="181478" y="39523"/>
                </a:lnTo>
                <a:lnTo>
                  <a:pt x="179240" y="44862"/>
                </a:lnTo>
                <a:lnTo>
                  <a:pt x="180219" y="46318"/>
                </a:lnTo>
                <a:lnTo>
                  <a:pt x="172037" y="56164"/>
                </a:lnTo>
                <a:lnTo>
                  <a:pt x="164343" y="65597"/>
                </a:lnTo>
                <a:lnTo>
                  <a:pt x="132175" y="98808"/>
                </a:lnTo>
                <a:lnTo>
                  <a:pt x="87067" y="115449"/>
                </a:lnTo>
                <a:lnTo>
                  <a:pt x="77646" y="116366"/>
                </a:lnTo>
                <a:lnTo>
                  <a:pt x="69025" y="115917"/>
                </a:lnTo>
                <a:lnTo>
                  <a:pt x="26222" y="101506"/>
                </a:lnTo>
                <a:lnTo>
                  <a:pt x="0" y="72806"/>
                </a:lnTo>
                <a:lnTo>
                  <a:pt x="993" y="66305"/>
                </a:lnTo>
                <a:lnTo>
                  <a:pt x="34040" y="35493"/>
                </a:lnTo>
                <a:lnTo>
                  <a:pt x="73060" y="23814"/>
                </a:lnTo>
                <a:lnTo>
                  <a:pt x="78675" y="23921"/>
                </a:lnTo>
                <a:lnTo>
                  <a:pt x="86158" y="24060"/>
                </a:lnTo>
                <a:lnTo>
                  <a:pt x="92662" y="26487"/>
                </a:lnTo>
                <a:lnTo>
                  <a:pt x="98607" y="28082"/>
                </a:lnTo>
                <a:lnTo>
                  <a:pt x="104551" y="29677"/>
                </a:lnTo>
                <a:lnTo>
                  <a:pt x="142367" y="54341"/>
                </a:lnTo>
                <a:lnTo>
                  <a:pt x="164904" y="77521"/>
                </a:lnTo>
                <a:lnTo>
                  <a:pt x="165603" y="78214"/>
                </a:lnTo>
                <a:lnTo>
                  <a:pt x="168890" y="83207"/>
                </a:lnTo>
                <a:lnTo>
                  <a:pt x="172177" y="88199"/>
                </a:lnTo>
                <a:lnTo>
                  <a:pt x="176583" y="94162"/>
                </a:lnTo>
                <a:lnTo>
                  <a:pt x="186863" y="137984"/>
                </a:lnTo>
                <a:lnTo>
                  <a:pt x="186514" y="145681"/>
                </a:lnTo>
                <a:lnTo>
                  <a:pt x="186723" y="14977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5" name="Google Shape;635;p24"/>
          <p:cNvSpPr/>
          <p:nvPr/>
        </p:nvSpPr>
        <p:spPr>
          <a:xfrm>
            <a:off x="3891854" y="5275948"/>
            <a:ext cx="87630" cy="84455"/>
          </a:xfrm>
          <a:custGeom>
            <a:rect b="b" l="l" r="r" t="t"/>
            <a:pathLst>
              <a:path extrusionOk="0" h="84454" w="87629">
                <a:moveTo>
                  <a:pt x="87067" y="0"/>
                </a:moveTo>
                <a:lnTo>
                  <a:pt x="69323" y="42077"/>
                </a:lnTo>
                <a:lnTo>
                  <a:pt x="37239" y="68021"/>
                </a:lnTo>
                <a:lnTo>
                  <a:pt x="4713" y="82820"/>
                </a:lnTo>
                <a:lnTo>
                  <a:pt x="0" y="84246"/>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6" name="Google Shape;636;p24"/>
          <p:cNvSpPr/>
          <p:nvPr/>
        </p:nvSpPr>
        <p:spPr>
          <a:xfrm>
            <a:off x="3881369" y="4606137"/>
            <a:ext cx="93980" cy="72390"/>
          </a:xfrm>
          <a:custGeom>
            <a:rect b="b" l="l" r="r" t="t"/>
            <a:pathLst>
              <a:path extrusionOk="0" h="72389" w="93979">
                <a:moveTo>
                  <a:pt x="0" y="0"/>
                </a:moveTo>
                <a:lnTo>
                  <a:pt x="37764" y="12481"/>
                </a:lnTo>
                <a:lnTo>
                  <a:pt x="60842" y="28082"/>
                </a:lnTo>
                <a:lnTo>
                  <a:pt x="67626" y="33421"/>
                </a:lnTo>
                <a:lnTo>
                  <a:pt x="90526" y="66194"/>
                </a:lnTo>
                <a:lnTo>
                  <a:pt x="93362" y="71765"/>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7" name="Google Shape;637;p24"/>
          <p:cNvSpPr/>
          <p:nvPr/>
        </p:nvSpPr>
        <p:spPr>
          <a:xfrm>
            <a:off x="3884612" y="5357812"/>
            <a:ext cx="0" cy="303530"/>
          </a:xfrm>
          <a:custGeom>
            <a:rect b="b" l="l" r="r" t="t"/>
            <a:pathLst>
              <a:path extrusionOk="0" h="303529" w="120000">
                <a:moveTo>
                  <a:pt x="0" y="0"/>
                </a:moveTo>
                <a:lnTo>
                  <a:pt x="0" y="30321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8" name="Google Shape;638;p24"/>
          <p:cNvSpPr/>
          <p:nvPr/>
        </p:nvSpPr>
        <p:spPr>
          <a:xfrm>
            <a:off x="3871912" y="4195762"/>
            <a:ext cx="0" cy="406400"/>
          </a:xfrm>
          <a:custGeom>
            <a:rect b="b" l="l" r="r" t="t"/>
            <a:pathLst>
              <a:path extrusionOk="0" h="406400" w="120000">
                <a:moveTo>
                  <a:pt x="0" y="406399"/>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9" name="Google Shape;639;p24"/>
          <p:cNvSpPr/>
          <p:nvPr/>
        </p:nvSpPr>
        <p:spPr>
          <a:xfrm>
            <a:off x="3360737" y="4041775"/>
            <a:ext cx="309880" cy="307975"/>
          </a:xfrm>
          <a:custGeom>
            <a:rect b="b" l="l" r="r" t="t"/>
            <a:pathLst>
              <a:path extrusionOk="0" h="307975" w="309879">
                <a:moveTo>
                  <a:pt x="154787" y="0"/>
                </a:moveTo>
                <a:lnTo>
                  <a:pt x="105859" y="7850"/>
                </a:lnTo>
                <a:lnTo>
                  <a:pt x="63367" y="29712"/>
                </a:lnTo>
                <a:lnTo>
                  <a:pt x="29862" y="63046"/>
                </a:lnTo>
                <a:lnTo>
                  <a:pt x="7890" y="105317"/>
                </a:lnTo>
                <a:lnTo>
                  <a:pt x="0" y="153987"/>
                </a:lnTo>
                <a:lnTo>
                  <a:pt x="7890" y="202657"/>
                </a:lnTo>
                <a:lnTo>
                  <a:pt x="29862" y="244928"/>
                </a:lnTo>
                <a:lnTo>
                  <a:pt x="63367" y="278262"/>
                </a:lnTo>
                <a:lnTo>
                  <a:pt x="105859" y="300124"/>
                </a:lnTo>
                <a:lnTo>
                  <a:pt x="154787" y="307975"/>
                </a:lnTo>
                <a:lnTo>
                  <a:pt x="203705" y="300124"/>
                </a:lnTo>
                <a:lnTo>
                  <a:pt x="246191" y="278262"/>
                </a:lnTo>
                <a:lnTo>
                  <a:pt x="279697" y="244928"/>
                </a:lnTo>
                <a:lnTo>
                  <a:pt x="301671" y="202657"/>
                </a:lnTo>
                <a:lnTo>
                  <a:pt x="309562" y="153987"/>
                </a:lnTo>
                <a:lnTo>
                  <a:pt x="301671" y="105317"/>
                </a:lnTo>
                <a:lnTo>
                  <a:pt x="279697" y="63046"/>
                </a:lnTo>
                <a:lnTo>
                  <a:pt x="246191" y="29712"/>
                </a:lnTo>
                <a:lnTo>
                  <a:pt x="203705" y="7850"/>
                </a:lnTo>
                <a:lnTo>
                  <a:pt x="154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Google Shape;640;p24"/>
          <p:cNvSpPr/>
          <p:nvPr/>
        </p:nvSpPr>
        <p:spPr>
          <a:xfrm>
            <a:off x="3360737" y="4041775"/>
            <a:ext cx="309880" cy="307975"/>
          </a:xfrm>
          <a:custGeom>
            <a:rect b="b" l="l" r="r" t="t"/>
            <a:pathLst>
              <a:path extrusionOk="0" h="307975" w="309879">
                <a:moveTo>
                  <a:pt x="0" y="153987"/>
                </a:moveTo>
                <a:lnTo>
                  <a:pt x="7890" y="105315"/>
                </a:lnTo>
                <a:lnTo>
                  <a:pt x="29863" y="63044"/>
                </a:lnTo>
                <a:lnTo>
                  <a:pt x="63369" y="29710"/>
                </a:lnTo>
                <a:lnTo>
                  <a:pt x="105858" y="7850"/>
                </a:lnTo>
                <a:lnTo>
                  <a:pt x="154781" y="0"/>
                </a:lnTo>
                <a:lnTo>
                  <a:pt x="203705" y="7850"/>
                </a:lnTo>
                <a:lnTo>
                  <a:pt x="246194" y="29710"/>
                </a:lnTo>
                <a:lnTo>
                  <a:pt x="279699" y="63044"/>
                </a:lnTo>
                <a:lnTo>
                  <a:pt x="301672" y="105315"/>
                </a:lnTo>
                <a:lnTo>
                  <a:pt x="309563" y="153987"/>
                </a:lnTo>
                <a:lnTo>
                  <a:pt x="301672" y="202659"/>
                </a:lnTo>
                <a:lnTo>
                  <a:pt x="279699" y="244931"/>
                </a:lnTo>
                <a:lnTo>
                  <a:pt x="246194" y="278264"/>
                </a:lnTo>
                <a:lnTo>
                  <a:pt x="203705" y="300125"/>
                </a:lnTo>
                <a:lnTo>
                  <a:pt x="154781" y="307975"/>
                </a:lnTo>
                <a:lnTo>
                  <a:pt x="105858" y="300125"/>
                </a:lnTo>
                <a:lnTo>
                  <a:pt x="63369" y="278264"/>
                </a:lnTo>
                <a:lnTo>
                  <a:pt x="29863" y="244931"/>
                </a:lnTo>
                <a:lnTo>
                  <a:pt x="7890" y="202659"/>
                </a:lnTo>
                <a:lnTo>
                  <a:pt x="0" y="153987"/>
                </a:lnTo>
                <a:close/>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1" name="Google Shape;641;p24"/>
          <p:cNvSpPr/>
          <p:nvPr/>
        </p:nvSpPr>
        <p:spPr>
          <a:xfrm>
            <a:off x="1727200" y="5661025"/>
            <a:ext cx="149225" cy="0"/>
          </a:xfrm>
          <a:custGeom>
            <a:rect b="b" l="l" r="r" t="t"/>
            <a:pathLst>
              <a:path extrusionOk="0" h="120000" w="149225">
                <a:moveTo>
                  <a:pt x="0" y="0"/>
                </a:moveTo>
                <a:lnTo>
                  <a:pt x="149224"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2" name="Google Shape;642;p24"/>
          <p:cNvSpPr txBox="1"/>
          <p:nvPr/>
        </p:nvSpPr>
        <p:spPr>
          <a:xfrm>
            <a:off x="1763712" y="4100512"/>
            <a:ext cx="146685"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643" name="Google Shape;643;p24"/>
          <p:cNvSpPr/>
          <p:nvPr/>
        </p:nvSpPr>
        <p:spPr>
          <a:xfrm>
            <a:off x="1973262" y="4340225"/>
            <a:ext cx="0" cy="349250"/>
          </a:xfrm>
          <a:custGeom>
            <a:rect b="b" l="l" r="r" t="t"/>
            <a:pathLst>
              <a:path extrusionOk="0" h="349250" w="120000">
                <a:moveTo>
                  <a:pt x="0" y="0"/>
                </a:moveTo>
                <a:lnTo>
                  <a:pt x="0" y="349249"/>
                </a:lnTo>
              </a:path>
            </a:pathLst>
          </a:custGeom>
          <a:noFill/>
          <a:ln cap="flat" cmpd="sng" w="126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4" name="Google Shape;644;p24"/>
          <p:cNvSpPr/>
          <p:nvPr/>
        </p:nvSpPr>
        <p:spPr>
          <a:xfrm>
            <a:off x="1973262" y="5037137"/>
            <a:ext cx="0" cy="527050"/>
          </a:xfrm>
          <a:custGeom>
            <a:rect b="b" l="l" r="r" t="t"/>
            <a:pathLst>
              <a:path extrusionOk="0" h="527050" w="120000">
                <a:moveTo>
                  <a:pt x="0" y="0"/>
                </a:moveTo>
                <a:lnTo>
                  <a:pt x="0" y="527046"/>
                </a:lnTo>
              </a:path>
            </a:pathLst>
          </a:custGeom>
          <a:noFill/>
          <a:ln cap="flat" cmpd="sng" w="126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5" name="Google Shape;645;p24"/>
          <p:cNvSpPr/>
          <p:nvPr/>
        </p:nvSpPr>
        <p:spPr>
          <a:xfrm>
            <a:off x="1947862" y="4314825"/>
            <a:ext cx="50800" cy="50800"/>
          </a:xfrm>
          <a:custGeom>
            <a:rect b="b" l="l" r="r" t="t"/>
            <a:pathLst>
              <a:path extrusionOk="0" h="50800" w="50800">
                <a:moveTo>
                  <a:pt x="25400" y="0"/>
                </a:moveTo>
                <a:lnTo>
                  <a:pt x="0" y="50800"/>
                </a:lnTo>
                <a:lnTo>
                  <a:pt x="50800" y="50800"/>
                </a:lnTo>
                <a:lnTo>
                  <a:pt x="254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Google Shape;646;p24"/>
          <p:cNvSpPr/>
          <p:nvPr/>
        </p:nvSpPr>
        <p:spPr>
          <a:xfrm>
            <a:off x="1947862" y="5538787"/>
            <a:ext cx="50800" cy="50800"/>
          </a:xfrm>
          <a:custGeom>
            <a:rect b="b" l="l" r="r" t="t"/>
            <a:pathLst>
              <a:path extrusionOk="0" h="50800" w="50800">
                <a:moveTo>
                  <a:pt x="50800" y="0"/>
                </a:moveTo>
                <a:lnTo>
                  <a:pt x="0" y="0"/>
                </a:lnTo>
                <a:lnTo>
                  <a:pt x="25400" y="50800"/>
                </a:lnTo>
                <a:lnTo>
                  <a:pt x="508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7" name="Google Shape;647;p24"/>
          <p:cNvSpPr/>
          <p:nvPr/>
        </p:nvSpPr>
        <p:spPr>
          <a:xfrm>
            <a:off x="1784350" y="4689475"/>
            <a:ext cx="417830" cy="347980"/>
          </a:xfrm>
          <a:custGeom>
            <a:rect b="b" l="l" r="r" t="t"/>
            <a:pathLst>
              <a:path extrusionOk="0" h="347979" w="417830">
                <a:moveTo>
                  <a:pt x="0" y="347662"/>
                </a:moveTo>
                <a:lnTo>
                  <a:pt x="417512" y="347662"/>
                </a:lnTo>
                <a:lnTo>
                  <a:pt x="417512" y="0"/>
                </a:lnTo>
                <a:lnTo>
                  <a:pt x="0" y="0"/>
                </a:lnTo>
                <a:lnTo>
                  <a:pt x="0" y="34766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8" name="Google Shape;648;p24"/>
          <p:cNvSpPr txBox="1"/>
          <p:nvPr/>
        </p:nvSpPr>
        <p:spPr>
          <a:xfrm>
            <a:off x="1854540" y="4733925"/>
            <a:ext cx="296545"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V</a:t>
            </a:r>
            <a:r>
              <a:rPr lang="en-US" sz="1200">
                <a:solidFill>
                  <a:schemeClr val="dk1"/>
                </a:solidFill>
                <a:latin typeface="Times New Roman"/>
                <a:ea typeface="Times New Roman"/>
                <a:cs typeface="Times New Roman"/>
                <a:sym typeface="Times New Roman"/>
              </a:rPr>
              <a:t>da</a:t>
            </a:r>
            <a:endParaRPr sz="1200">
              <a:solidFill>
                <a:schemeClr val="dk1"/>
              </a:solidFill>
              <a:latin typeface="Times New Roman"/>
              <a:ea typeface="Times New Roman"/>
              <a:cs typeface="Times New Roman"/>
              <a:sym typeface="Times New Roman"/>
            </a:endParaRPr>
          </a:p>
        </p:txBody>
      </p:sp>
      <p:sp>
        <p:nvSpPr>
          <p:cNvPr id="649" name="Google Shape;649;p24"/>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
        <p:nvSpPr>
          <p:cNvPr id="650" name="Google Shape;650;p24"/>
          <p:cNvSpPr txBox="1"/>
          <p:nvPr/>
        </p:nvSpPr>
        <p:spPr>
          <a:xfrm>
            <a:off x="7273925" y="4686300"/>
            <a:ext cx="412750" cy="342900"/>
          </a:xfrm>
          <a:prstGeom prst="rect">
            <a:avLst/>
          </a:prstGeom>
          <a:solidFill>
            <a:srgbClr val="FFFFFF"/>
          </a:solidFill>
          <a:ln>
            <a:noFill/>
          </a:ln>
        </p:spPr>
        <p:txBody>
          <a:bodyPr anchorCtr="0" anchor="t" bIns="0" lIns="0" spcFirstLastPara="1" rIns="0" wrap="square" tIns="57150">
            <a:noAutofit/>
          </a:bodyPr>
          <a:lstStyle/>
          <a:p>
            <a:pPr indent="0" lvl="0" marL="10795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I</a:t>
            </a:r>
            <a:r>
              <a:rPr lang="en-US" sz="1200">
                <a:solidFill>
                  <a:schemeClr val="dk1"/>
                </a:solidFill>
                <a:latin typeface="Times New Roman"/>
                <a:ea typeface="Times New Roman"/>
                <a:cs typeface="Times New Roman"/>
                <a:sym typeface="Times New Roman"/>
              </a:rPr>
              <a:t>sc</a:t>
            </a:r>
            <a:endParaRPr sz="1200">
              <a:solidFill>
                <a:schemeClr val="dk1"/>
              </a:solidFill>
              <a:latin typeface="Times New Roman"/>
              <a:ea typeface="Times New Roman"/>
              <a:cs typeface="Times New Roman"/>
              <a:sym typeface="Times New Roman"/>
            </a:endParaRPr>
          </a:p>
        </p:txBody>
      </p:sp>
      <p:sp>
        <p:nvSpPr>
          <p:cNvPr id="651" name="Google Shape;651;p24"/>
          <p:cNvSpPr txBox="1"/>
          <p:nvPr/>
        </p:nvSpPr>
        <p:spPr>
          <a:xfrm>
            <a:off x="6996118" y="4700587"/>
            <a:ext cx="17780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a:t>
            </a:r>
            <a:endParaRPr sz="1800">
              <a:solidFill>
                <a:schemeClr val="dk1"/>
              </a:solidFill>
              <a:latin typeface="Times New Roman"/>
              <a:ea typeface="Times New Roman"/>
              <a:cs typeface="Times New Roman"/>
              <a:sym typeface="Times New Roman"/>
            </a:endParaRPr>
          </a:p>
        </p:txBody>
      </p:sp>
      <p:sp>
        <p:nvSpPr>
          <p:cNvPr id="652" name="Google Shape;652;p24"/>
          <p:cNvSpPr txBox="1"/>
          <p:nvPr/>
        </p:nvSpPr>
        <p:spPr>
          <a:xfrm>
            <a:off x="3425825" y="3639820"/>
            <a:ext cx="193675" cy="676275"/>
          </a:xfrm>
          <a:prstGeom prst="rect">
            <a:avLst/>
          </a:prstGeom>
          <a:noFill/>
          <a:ln>
            <a:noFill/>
          </a:ln>
        </p:spPr>
        <p:txBody>
          <a:bodyPr anchorCtr="0" anchor="t" bIns="0" lIns="0" spcFirstLastPara="1" rIns="0" wrap="square" tIns="635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r>
              <a:rPr baseline="-25000" lang="en-US" sz="1800">
                <a:solidFill>
                  <a:schemeClr val="dk1"/>
                </a:solidFill>
                <a:latin typeface="Times New Roman"/>
                <a:ea typeface="Times New Roman"/>
                <a:cs typeface="Times New Roman"/>
                <a:sym typeface="Times New Roman"/>
              </a:rPr>
              <a:t>f</a:t>
            </a:r>
            <a:endParaRPr baseline="-25000" sz="1800">
              <a:solidFill>
                <a:schemeClr val="dk1"/>
              </a:solidFill>
              <a:latin typeface="Times New Roman"/>
              <a:ea typeface="Times New Roman"/>
              <a:cs typeface="Times New Roman"/>
              <a:sym typeface="Times New Roman"/>
            </a:endParaRPr>
          </a:p>
          <a:p>
            <a:pPr indent="0" lvl="0" marL="15875" marR="0" rtl="0" algn="l">
              <a:lnSpc>
                <a:spcPct val="100000"/>
              </a:lnSpc>
              <a:spcBef>
                <a:spcPts val="405"/>
              </a:spcBef>
              <a:spcAft>
                <a:spcPts val="0"/>
              </a:spcAft>
              <a:buNone/>
            </a:pPr>
            <a:r>
              <a:rPr lang="en-US" sz="1800">
                <a:solidFill>
                  <a:schemeClr val="dk1"/>
                </a:solidFill>
                <a:latin typeface="Times New Roman"/>
                <a:ea typeface="Times New Roman"/>
                <a:cs typeface="Times New Roman"/>
                <a:sym typeface="Times New Roman"/>
              </a:rPr>
              <a:t>A</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6" name="Shape 656"/>
        <p:cNvGrpSpPr/>
        <p:nvPr/>
      </p:nvGrpSpPr>
      <p:grpSpPr>
        <a:xfrm>
          <a:off x="0" y="0"/>
          <a:ext cx="0" cy="0"/>
          <a:chOff x="0" y="0"/>
          <a:chExt cx="0" cy="0"/>
        </a:xfrm>
      </p:grpSpPr>
      <p:sp>
        <p:nvSpPr>
          <p:cNvPr id="657" name="Google Shape;657;p25"/>
          <p:cNvSpPr txBox="1"/>
          <p:nvPr/>
        </p:nvSpPr>
        <p:spPr>
          <a:xfrm>
            <a:off x="8389975" y="6278245"/>
            <a:ext cx="22352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20</a:t>
            </a:r>
            <a:endParaRPr sz="1400">
              <a:solidFill>
                <a:schemeClr val="dk1"/>
              </a:solidFill>
              <a:latin typeface="Arial"/>
              <a:ea typeface="Arial"/>
              <a:cs typeface="Arial"/>
              <a:sym typeface="Arial"/>
            </a:endParaRPr>
          </a:p>
        </p:txBody>
      </p:sp>
      <p:sp>
        <p:nvSpPr>
          <p:cNvPr id="658" name="Google Shape;658;p25"/>
          <p:cNvSpPr txBox="1"/>
          <p:nvPr/>
        </p:nvSpPr>
        <p:spPr>
          <a:xfrm>
            <a:off x="786765" y="5359717"/>
            <a:ext cx="5530215" cy="330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Stator üçgen (</a:t>
            </a:r>
            <a:r>
              <a:rPr lang="en-US" sz="2000">
                <a:solidFill>
                  <a:schemeClr val="dk1"/>
                </a:solidFill>
                <a:latin typeface="Noto Sans Symbols"/>
                <a:ea typeface="Noto Sans Symbols"/>
                <a:cs typeface="Noto Sans Symbols"/>
                <a:sym typeface="Noto Sans Symbols"/>
              </a:rPr>
              <a:t>Δ</a:t>
            </a:r>
            <a:r>
              <a:rPr lang="en-US" sz="2000">
                <a:solidFill>
                  <a:schemeClr val="dk1"/>
                </a:solidFill>
                <a:latin typeface="Times New Roman"/>
                <a:ea typeface="Times New Roman"/>
                <a:cs typeface="Times New Roman"/>
                <a:sym typeface="Times New Roman"/>
              </a:rPr>
              <a:t>)-bağlı ise, faz başına stator direnci:</a:t>
            </a:r>
            <a:endParaRPr sz="2000">
              <a:solidFill>
                <a:schemeClr val="dk1"/>
              </a:solidFill>
              <a:latin typeface="Times New Roman"/>
              <a:ea typeface="Times New Roman"/>
              <a:cs typeface="Times New Roman"/>
              <a:sym typeface="Times New Roman"/>
            </a:endParaRPr>
          </a:p>
        </p:txBody>
      </p:sp>
      <p:sp>
        <p:nvSpPr>
          <p:cNvPr id="659" name="Google Shape;659;p25"/>
          <p:cNvSpPr txBox="1"/>
          <p:nvPr>
            <p:ph type="title"/>
          </p:nvPr>
        </p:nvSpPr>
        <p:spPr>
          <a:xfrm>
            <a:off x="3766692" y="261302"/>
            <a:ext cx="161607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DA deneyi</a:t>
            </a:r>
            <a:endParaRPr/>
          </a:p>
        </p:txBody>
      </p:sp>
      <p:sp>
        <p:nvSpPr>
          <p:cNvPr id="660" name="Google Shape;660;p25"/>
          <p:cNvSpPr/>
          <p:nvPr/>
        </p:nvSpPr>
        <p:spPr>
          <a:xfrm>
            <a:off x="2620911" y="6290722"/>
            <a:ext cx="185420" cy="0"/>
          </a:xfrm>
          <a:custGeom>
            <a:rect b="b" l="l" r="r" t="t"/>
            <a:pathLst>
              <a:path extrusionOk="0" h="120000" w="185419">
                <a:moveTo>
                  <a:pt x="0" y="0"/>
                </a:moveTo>
                <a:lnTo>
                  <a:pt x="18507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1" name="Google Shape;661;p25"/>
          <p:cNvSpPr txBox="1"/>
          <p:nvPr/>
        </p:nvSpPr>
        <p:spPr>
          <a:xfrm>
            <a:off x="3042171" y="6252245"/>
            <a:ext cx="264795" cy="243204"/>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DA</a:t>
            </a:r>
            <a:endParaRPr sz="1400">
              <a:solidFill>
                <a:schemeClr val="dk1"/>
              </a:solidFill>
              <a:latin typeface="Times New Roman"/>
              <a:ea typeface="Times New Roman"/>
              <a:cs typeface="Times New Roman"/>
              <a:sym typeface="Times New Roman"/>
            </a:endParaRPr>
          </a:p>
        </p:txBody>
      </p:sp>
      <p:sp>
        <p:nvSpPr>
          <p:cNvPr id="662" name="Google Shape;662;p25"/>
          <p:cNvSpPr txBox="1"/>
          <p:nvPr/>
        </p:nvSpPr>
        <p:spPr>
          <a:xfrm>
            <a:off x="2167915" y="6252245"/>
            <a:ext cx="116839" cy="243204"/>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a</a:t>
            </a:r>
            <a:endParaRPr sz="1400">
              <a:solidFill>
                <a:schemeClr val="dk1"/>
              </a:solidFill>
              <a:latin typeface="Times New Roman"/>
              <a:ea typeface="Times New Roman"/>
              <a:cs typeface="Times New Roman"/>
              <a:sym typeface="Times New Roman"/>
            </a:endParaRPr>
          </a:p>
        </p:txBody>
      </p:sp>
      <p:sp>
        <p:nvSpPr>
          <p:cNvPr id="663" name="Google Shape;663;p25"/>
          <p:cNvSpPr txBox="1"/>
          <p:nvPr/>
        </p:nvSpPr>
        <p:spPr>
          <a:xfrm>
            <a:off x="2629051" y="6287471"/>
            <a:ext cx="181610" cy="3987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2450">
                <a:solidFill>
                  <a:schemeClr val="dk1"/>
                </a:solidFill>
                <a:latin typeface="Times New Roman"/>
                <a:ea typeface="Times New Roman"/>
                <a:cs typeface="Times New Roman"/>
                <a:sym typeface="Times New Roman"/>
              </a:rPr>
              <a:t>2</a:t>
            </a:r>
            <a:endParaRPr sz="2450">
              <a:solidFill>
                <a:schemeClr val="dk1"/>
              </a:solidFill>
              <a:latin typeface="Times New Roman"/>
              <a:ea typeface="Times New Roman"/>
              <a:cs typeface="Times New Roman"/>
              <a:sym typeface="Times New Roman"/>
            </a:endParaRPr>
          </a:p>
        </p:txBody>
      </p:sp>
      <p:sp>
        <p:nvSpPr>
          <p:cNvPr id="664" name="Google Shape;664;p25"/>
          <p:cNvSpPr txBox="1"/>
          <p:nvPr/>
        </p:nvSpPr>
        <p:spPr>
          <a:xfrm>
            <a:off x="1985989" y="6045358"/>
            <a:ext cx="1085850" cy="3987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i="1" lang="en-US" sz="2450">
                <a:solidFill>
                  <a:schemeClr val="dk1"/>
                </a:solidFill>
                <a:latin typeface="Times New Roman"/>
                <a:ea typeface="Times New Roman"/>
                <a:cs typeface="Times New Roman"/>
                <a:sym typeface="Times New Roman"/>
              </a:rPr>
              <a:t>R	</a:t>
            </a:r>
            <a:r>
              <a:rPr lang="en-US" sz="2450">
                <a:solidFill>
                  <a:schemeClr val="dk1"/>
                </a:solidFill>
                <a:latin typeface="Noto Sans Symbols"/>
                <a:ea typeface="Noto Sans Symbols"/>
                <a:cs typeface="Noto Sans Symbols"/>
                <a:sym typeface="Noto Sans Symbols"/>
              </a:rPr>
              <a:t>=</a:t>
            </a:r>
            <a:r>
              <a:rPr lang="en-US" sz="2450">
                <a:solidFill>
                  <a:schemeClr val="dk1"/>
                </a:solidFill>
                <a:latin typeface="Times New Roman"/>
                <a:ea typeface="Times New Roman"/>
                <a:cs typeface="Times New Roman"/>
                <a:sym typeface="Times New Roman"/>
              </a:rPr>
              <a:t> </a:t>
            </a:r>
            <a:r>
              <a:rPr baseline="30000" lang="en-US" sz="3675">
                <a:solidFill>
                  <a:schemeClr val="dk1"/>
                </a:solidFill>
                <a:latin typeface="Times New Roman"/>
                <a:ea typeface="Times New Roman"/>
                <a:cs typeface="Times New Roman"/>
                <a:sym typeface="Times New Roman"/>
              </a:rPr>
              <a:t>3 </a:t>
            </a:r>
            <a:r>
              <a:rPr i="1" lang="en-US" sz="2450">
                <a:solidFill>
                  <a:schemeClr val="dk1"/>
                </a:solidFill>
                <a:latin typeface="Times New Roman"/>
                <a:ea typeface="Times New Roman"/>
                <a:cs typeface="Times New Roman"/>
                <a:sym typeface="Times New Roman"/>
              </a:rPr>
              <a:t>R</a:t>
            </a:r>
            <a:endParaRPr sz="2450">
              <a:solidFill>
                <a:schemeClr val="dk1"/>
              </a:solidFill>
              <a:latin typeface="Times New Roman"/>
              <a:ea typeface="Times New Roman"/>
              <a:cs typeface="Times New Roman"/>
              <a:sym typeface="Times New Roman"/>
            </a:endParaRPr>
          </a:p>
        </p:txBody>
      </p:sp>
      <p:sp>
        <p:nvSpPr>
          <p:cNvPr id="665" name="Google Shape;665;p25"/>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6" name="Google Shape;666;p25"/>
          <p:cNvSpPr/>
          <p:nvPr/>
        </p:nvSpPr>
        <p:spPr>
          <a:xfrm>
            <a:off x="2742508" y="3157905"/>
            <a:ext cx="465455" cy="0"/>
          </a:xfrm>
          <a:custGeom>
            <a:rect b="b" l="l" r="r" t="t"/>
            <a:pathLst>
              <a:path extrusionOk="0" h="120000" w="465455">
                <a:moveTo>
                  <a:pt x="0" y="0"/>
                </a:moveTo>
                <a:lnTo>
                  <a:pt x="464838" y="0"/>
                </a:lnTo>
              </a:path>
            </a:pathLst>
          </a:custGeom>
          <a:noFill/>
          <a:ln cap="flat" cmpd="sng" w="13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7" name="Google Shape;667;p25"/>
          <p:cNvSpPr txBox="1"/>
          <p:nvPr/>
        </p:nvSpPr>
        <p:spPr>
          <a:xfrm>
            <a:off x="2901062" y="3361888"/>
            <a:ext cx="264160" cy="2425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DA</a:t>
            </a:r>
            <a:endParaRPr sz="1400">
              <a:solidFill>
                <a:schemeClr val="dk1"/>
              </a:solidFill>
              <a:latin typeface="Times New Roman"/>
              <a:ea typeface="Times New Roman"/>
              <a:cs typeface="Times New Roman"/>
              <a:sym typeface="Times New Roman"/>
            </a:endParaRPr>
          </a:p>
        </p:txBody>
      </p:sp>
      <p:sp>
        <p:nvSpPr>
          <p:cNvPr id="668" name="Google Shape;668;p25"/>
          <p:cNvSpPr txBox="1"/>
          <p:nvPr/>
        </p:nvSpPr>
        <p:spPr>
          <a:xfrm>
            <a:off x="2141380" y="3119860"/>
            <a:ext cx="264160" cy="2425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DA</a:t>
            </a:r>
            <a:endParaRPr sz="1400">
              <a:solidFill>
                <a:schemeClr val="dk1"/>
              </a:solidFill>
              <a:latin typeface="Times New Roman"/>
              <a:ea typeface="Times New Roman"/>
              <a:cs typeface="Times New Roman"/>
              <a:sym typeface="Times New Roman"/>
            </a:endParaRPr>
          </a:p>
        </p:txBody>
      </p:sp>
      <p:sp>
        <p:nvSpPr>
          <p:cNvPr id="669" name="Google Shape;669;p25"/>
          <p:cNvSpPr txBox="1"/>
          <p:nvPr/>
        </p:nvSpPr>
        <p:spPr>
          <a:xfrm>
            <a:off x="2769937" y="3155343"/>
            <a:ext cx="127635" cy="397510"/>
          </a:xfrm>
          <a:prstGeom prst="rect">
            <a:avLst/>
          </a:prstGeom>
          <a:noFill/>
          <a:ln>
            <a:noFill/>
          </a:ln>
        </p:spPr>
        <p:txBody>
          <a:bodyPr anchorCtr="0" anchor="t" bIns="0" lIns="0" spcFirstLastPara="1" rIns="0" wrap="square" tIns="17775">
            <a:noAutofit/>
          </a:bodyPr>
          <a:lstStyle/>
          <a:p>
            <a:pPr indent="0" lvl="0" marL="12700" marR="0" rtl="0" algn="l">
              <a:lnSpc>
                <a:spcPct val="100000"/>
              </a:lnSpc>
              <a:spcBef>
                <a:spcPts val="0"/>
              </a:spcBef>
              <a:spcAft>
                <a:spcPts val="0"/>
              </a:spcAft>
              <a:buNone/>
            </a:pPr>
            <a:r>
              <a:rPr i="1" lang="en-US" sz="2400">
                <a:solidFill>
                  <a:schemeClr val="dk1"/>
                </a:solidFill>
                <a:latin typeface="Times New Roman"/>
                <a:ea typeface="Times New Roman"/>
                <a:cs typeface="Times New Roman"/>
                <a:sym typeface="Times New Roman"/>
              </a:rPr>
              <a:t>I</a:t>
            </a:r>
            <a:endParaRPr sz="2400">
              <a:solidFill>
                <a:schemeClr val="dk1"/>
              </a:solidFill>
              <a:latin typeface="Times New Roman"/>
              <a:ea typeface="Times New Roman"/>
              <a:cs typeface="Times New Roman"/>
              <a:sym typeface="Times New Roman"/>
            </a:endParaRPr>
          </a:p>
        </p:txBody>
      </p:sp>
      <p:sp>
        <p:nvSpPr>
          <p:cNvPr id="670" name="Google Shape;670;p25"/>
          <p:cNvSpPr txBox="1"/>
          <p:nvPr/>
        </p:nvSpPr>
        <p:spPr>
          <a:xfrm>
            <a:off x="398999" y="1122045"/>
            <a:ext cx="8468360" cy="2070100"/>
          </a:xfrm>
          <a:prstGeom prst="rect">
            <a:avLst/>
          </a:prstGeom>
          <a:noFill/>
          <a:ln>
            <a:noFill/>
          </a:ln>
        </p:spPr>
        <p:txBody>
          <a:bodyPr anchorCtr="0" anchor="t" bIns="0" lIns="0" spcFirstLastPara="1" rIns="0" wrap="square" tIns="12700">
            <a:noAutofit/>
          </a:bodyPr>
          <a:lstStyle/>
          <a:p>
            <a:pPr indent="-177800" lvl="0" marL="190500" marR="508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DA deneyinin amacı endüvi direnci </a:t>
            </a:r>
            <a:r>
              <a:rPr i="1" lang="en-US" sz="2000">
                <a:solidFill>
                  <a:schemeClr val="dk1"/>
                </a:solidFill>
                <a:latin typeface="Times New Roman"/>
                <a:ea typeface="Times New Roman"/>
                <a:cs typeface="Times New Roman"/>
                <a:sym typeface="Times New Roman"/>
              </a:rPr>
              <a:t>R</a:t>
            </a:r>
            <a:r>
              <a:rPr baseline="-25000" i="1" lang="en-US" sz="1950">
                <a:solidFill>
                  <a:schemeClr val="dk1"/>
                </a:solidFill>
                <a:latin typeface="Times New Roman"/>
                <a:ea typeface="Times New Roman"/>
                <a:cs typeface="Times New Roman"/>
                <a:sym typeface="Times New Roman"/>
              </a:rPr>
              <a:t>a </a:t>
            </a:r>
            <a:r>
              <a:rPr lang="en-US" sz="2000">
                <a:solidFill>
                  <a:schemeClr val="dk1"/>
                </a:solidFill>
                <a:latin typeface="Times New Roman"/>
                <a:ea typeface="Times New Roman"/>
                <a:cs typeface="Times New Roman"/>
                <a:sym typeface="Times New Roman"/>
              </a:rPr>
              <a:t>değerini belirlemektir.	Ayarlı DA gerilim  kaynağı statorun iki çıkış ucu arasına bağlanır.</a:t>
            </a:r>
            <a:endParaRPr sz="2000">
              <a:solidFill>
                <a:schemeClr val="dk1"/>
              </a:solidFill>
              <a:latin typeface="Times New Roman"/>
              <a:ea typeface="Times New Roman"/>
              <a:cs typeface="Times New Roman"/>
              <a:sym typeface="Times New Roman"/>
            </a:endParaRPr>
          </a:p>
          <a:p>
            <a:pPr indent="-177800" lvl="0" marL="190500" marR="287020" rtl="0" algn="l">
              <a:lnSpc>
                <a:spcPct val="98300"/>
              </a:lnSpc>
              <a:spcBef>
                <a:spcPts val="52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DA kaynağı stator akımı yaklaşık olarak anma değerini sağlayacak şekilde  ayarlanır. Statorun iki çıkış ucu arasındaki direnç voltmetre ve ampermetreden  okunan değerlerden bulunur.</a:t>
            </a:r>
            <a:endParaRPr sz="2000">
              <a:solidFill>
                <a:schemeClr val="dk1"/>
              </a:solidFill>
              <a:latin typeface="Times New Roman"/>
              <a:ea typeface="Times New Roman"/>
              <a:cs typeface="Times New Roman"/>
              <a:sym typeface="Times New Roman"/>
            </a:endParaRPr>
          </a:p>
          <a:p>
            <a:pPr indent="0" lvl="0" marL="1565275" marR="0" rtl="0" algn="l">
              <a:lnSpc>
                <a:spcPct val="100000"/>
              </a:lnSpc>
              <a:spcBef>
                <a:spcPts val="810"/>
              </a:spcBef>
              <a:spcAft>
                <a:spcPts val="0"/>
              </a:spcAft>
              <a:buNone/>
            </a:pPr>
            <a:r>
              <a:rPr baseline="-25000" i="1" lang="en-US" sz="3600">
                <a:solidFill>
                  <a:schemeClr val="dk1"/>
                </a:solidFill>
                <a:latin typeface="Times New Roman"/>
                <a:ea typeface="Times New Roman"/>
                <a:cs typeface="Times New Roman"/>
                <a:sym typeface="Times New Roman"/>
              </a:rPr>
              <a:t>R	</a:t>
            </a:r>
            <a:r>
              <a:rPr baseline="-25000" lang="en-US" sz="3600">
                <a:solidFill>
                  <a:schemeClr val="dk1"/>
                </a:solidFill>
                <a:latin typeface="Noto Sans Symbols"/>
                <a:ea typeface="Noto Sans Symbols"/>
                <a:cs typeface="Noto Sans Symbols"/>
                <a:sym typeface="Noto Sans Symbols"/>
              </a:rPr>
              <a:t>=</a:t>
            </a:r>
            <a:r>
              <a:rPr baseline="-25000" lang="en-US" sz="3600">
                <a:solidFill>
                  <a:schemeClr val="dk1"/>
                </a:solidFill>
                <a:latin typeface="Times New Roman"/>
                <a:ea typeface="Times New Roman"/>
                <a:cs typeface="Times New Roman"/>
                <a:sym typeface="Times New Roman"/>
              </a:rPr>
              <a:t> </a:t>
            </a:r>
            <a:r>
              <a:rPr baseline="30000" i="1" lang="en-US" sz="3600">
                <a:solidFill>
                  <a:schemeClr val="dk1"/>
                </a:solidFill>
                <a:latin typeface="Times New Roman"/>
                <a:ea typeface="Times New Roman"/>
                <a:cs typeface="Times New Roman"/>
                <a:sym typeface="Times New Roman"/>
              </a:rPr>
              <a:t>V</a:t>
            </a:r>
            <a:r>
              <a:rPr i="1" lang="en-US" sz="1400">
                <a:solidFill>
                  <a:schemeClr val="dk1"/>
                </a:solidFill>
                <a:latin typeface="Times New Roman"/>
                <a:ea typeface="Times New Roman"/>
                <a:cs typeface="Times New Roman"/>
                <a:sym typeface="Times New Roman"/>
              </a:rPr>
              <a:t>DA</a:t>
            </a:r>
            <a:endParaRPr sz="1400">
              <a:solidFill>
                <a:schemeClr val="dk1"/>
              </a:solidFill>
              <a:latin typeface="Times New Roman"/>
              <a:ea typeface="Times New Roman"/>
              <a:cs typeface="Times New Roman"/>
              <a:sym typeface="Times New Roman"/>
            </a:endParaRPr>
          </a:p>
        </p:txBody>
      </p:sp>
      <p:sp>
        <p:nvSpPr>
          <p:cNvPr id="671" name="Google Shape;671;p25"/>
          <p:cNvSpPr/>
          <p:nvPr/>
        </p:nvSpPr>
        <p:spPr>
          <a:xfrm>
            <a:off x="2562567" y="4851699"/>
            <a:ext cx="506730" cy="0"/>
          </a:xfrm>
          <a:custGeom>
            <a:rect b="b" l="l" r="r" t="t"/>
            <a:pathLst>
              <a:path extrusionOk="0" h="120000" w="506730">
                <a:moveTo>
                  <a:pt x="0" y="0"/>
                </a:moveTo>
                <a:lnTo>
                  <a:pt x="506219" y="0"/>
                </a:lnTo>
              </a:path>
            </a:pathLst>
          </a:custGeom>
          <a:noFill/>
          <a:ln cap="flat" cmpd="sng" w="12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2" name="Google Shape;672;p25"/>
          <p:cNvSpPr txBox="1"/>
          <p:nvPr/>
        </p:nvSpPr>
        <p:spPr>
          <a:xfrm>
            <a:off x="2729423" y="4848467"/>
            <a:ext cx="182880" cy="3994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50">
                <a:solidFill>
                  <a:schemeClr val="dk1"/>
                </a:solidFill>
                <a:latin typeface="Times New Roman"/>
                <a:ea typeface="Times New Roman"/>
                <a:cs typeface="Times New Roman"/>
                <a:sym typeface="Times New Roman"/>
              </a:rPr>
              <a:t>2</a:t>
            </a:r>
            <a:endParaRPr sz="2450">
              <a:solidFill>
                <a:schemeClr val="dk1"/>
              </a:solidFill>
              <a:latin typeface="Times New Roman"/>
              <a:ea typeface="Times New Roman"/>
              <a:cs typeface="Times New Roman"/>
              <a:sym typeface="Times New Roman"/>
            </a:endParaRPr>
          </a:p>
        </p:txBody>
      </p:sp>
      <p:sp>
        <p:nvSpPr>
          <p:cNvPr id="673" name="Google Shape;673;p25"/>
          <p:cNvSpPr txBox="1"/>
          <p:nvPr/>
        </p:nvSpPr>
        <p:spPr>
          <a:xfrm>
            <a:off x="2100934" y="4813169"/>
            <a:ext cx="117475" cy="243204"/>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a</a:t>
            </a:r>
            <a:endParaRPr sz="1400">
              <a:solidFill>
                <a:schemeClr val="dk1"/>
              </a:solidFill>
              <a:latin typeface="Times New Roman"/>
              <a:ea typeface="Times New Roman"/>
              <a:cs typeface="Times New Roman"/>
              <a:sym typeface="Times New Roman"/>
            </a:endParaRPr>
          </a:p>
        </p:txBody>
      </p:sp>
      <p:sp>
        <p:nvSpPr>
          <p:cNvPr id="674" name="Google Shape;674;p25"/>
          <p:cNvSpPr txBox="1"/>
          <p:nvPr/>
        </p:nvSpPr>
        <p:spPr>
          <a:xfrm>
            <a:off x="786765" y="3899217"/>
            <a:ext cx="5530215" cy="98742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Stator yıldız (Y)-bağlı ise, faz başına stator direnci:</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1900">
              <a:solidFill>
                <a:schemeClr val="dk1"/>
              </a:solidFill>
              <a:latin typeface="Times New Roman"/>
              <a:ea typeface="Times New Roman"/>
              <a:cs typeface="Times New Roman"/>
              <a:sym typeface="Times New Roman"/>
            </a:endParaRPr>
          </a:p>
          <a:p>
            <a:pPr indent="0" lvl="0" marL="1141095" marR="0" rtl="0" algn="l">
              <a:lnSpc>
                <a:spcPct val="100000"/>
              </a:lnSpc>
              <a:spcBef>
                <a:spcPts val="0"/>
              </a:spcBef>
              <a:spcAft>
                <a:spcPts val="0"/>
              </a:spcAft>
              <a:buNone/>
            </a:pPr>
            <a:r>
              <a:rPr baseline="-25000" i="1" lang="en-US" sz="3675">
                <a:solidFill>
                  <a:schemeClr val="dk1"/>
                </a:solidFill>
                <a:latin typeface="Times New Roman"/>
                <a:ea typeface="Times New Roman"/>
                <a:cs typeface="Times New Roman"/>
                <a:sym typeface="Times New Roman"/>
              </a:rPr>
              <a:t>R	</a:t>
            </a:r>
            <a:r>
              <a:rPr baseline="-25000" lang="en-US" sz="3675">
                <a:solidFill>
                  <a:schemeClr val="dk1"/>
                </a:solidFill>
                <a:latin typeface="Noto Sans Symbols"/>
                <a:ea typeface="Noto Sans Symbols"/>
                <a:cs typeface="Noto Sans Symbols"/>
                <a:sym typeface="Noto Sans Symbols"/>
              </a:rPr>
              <a:t>=</a:t>
            </a:r>
            <a:r>
              <a:rPr baseline="-25000" lang="en-US" sz="3675">
                <a:solidFill>
                  <a:schemeClr val="dk1"/>
                </a:solidFill>
                <a:latin typeface="Times New Roman"/>
                <a:ea typeface="Times New Roman"/>
                <a:cs typeface="Times New Roman"/>
                <a:sym typeface="Times New Roman"/>
              </a:rPr>
              <a:t> </a:t>
            </a:r>
            <a:r>
              <a:rPr baseline="30000" i="1" lang="en-US" sz="3675">
                <a:solidFill>
                  <a:schemeClr val="dk1"/>
                </a:solidFill>
                <a:latin typeface="Times New Roman"/>
                <a:ea typeface="Times New Roman"/>
                <a:cs typeface="Times New Roman"/>
                <a:sym typeface="Times New Roman"/>
              </a:rPr>
              <a:t>R</a:t>
            </a:r>
            <a:r>
              <a:rPr i="1" lang="en-US" sz="1400">
                <a:solidFill>
                  <a:schemeClr val="dk1"/>
                </a:solidFill>
                <a:latin typeface="Times New Roman"/>
                <a:ea typeface="Times New Roman"/>
                <a:cs typeface="Times New Roman"/>
                <a:sym typeface="Times New Roman"/>
              </a:rPr>
              <a:t>DA</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 name="Shape 54"/>
        <p:cNvGrpSpPr/>
        <p:nvPr/>
      </p:nvGrpSpPr>
      <p:grpSpPr>
        <a:xfrm>
          <a:off x="0" y="0"/>
          <a:ext cx="0" cy="0"/>
          <a:chOff x="0" y="0"/>
          <a:chExt cx="0" cy="0"/>
        </a:xfrm>
      </p:grpSpPr>
      <p:sp>
        <p:nvSpPr>
          <p:cNvPr id="55" name="Google Shape;55;p8"/>
          <p:cNvSpPr txBox="1"/>
          <p:nvPr>
            <p:ph type="title"/>
          </p:nvPr>
        </p:nvSpPr>
        <p:spPr>
          <a:xfrm>
            <a:off x="2932810" y="262737"/>
            <a:ext cx="3232785" cy="4826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3000"/>
              <a:t>Senkron Jeneratör</a:t>
            </a:r>
            <a:endParaRPr sz="3000"/>
          </a:p>
        </p:txBody>
      </p:sp>
      <p:sp>
        <p:nvSpPr>
          <p:cNvPr id="56" name="Google Shape;56;p8"/>
          <p:cNvSpPr txBox="1"/>
          <p:nvPr/>
        </p:nvSpPr>
        <p:spPr>
          <a:xfrm>
            <a:off x="294640" y="1230947"/>
            <a:ext cx="8574405" cy="4897120"/>
          </a:xfrm>
          <a:prstGeom prst="rect">
            <a:avLst/>
          </a:prstGeom>
          <a:noFill/>
          <a:ln>
            <a:noFill/>
          </a:ln>
        </p:spPr>
        <p:txBody>
          <a:bodyPr anchorCtr="0" anchor="t" bIns="0" lIns="0" spcFirstLastPara="1" rIns="0" wrap="square" tIns="63500">
            <a:noAutofit/>
          </a:bodyPr>
          <a:lstStyle/>
          <a:p>
            <a:pPr indent="-342900" lvl="0" marL="355600" marR="409575" rtl="0" algn="just">
              <a:lnSpc>
                <a:spcPct val="107142"/>
              </a:lnSpc>
              <a:spcBef>
                <a:spcPts val="0"/>
              </a:spcBef>
              <a:spcAft>
                <a:spcPts val="0"/>
              </a:spcAft>
              <a:buClr>
                <a:schemeClr val="dk1"/>
              </a:buClr>
              <a:buSzPts val="2800"/>
              <a:buFont typeface="Times New Roman"/>
              <a:buChar char="•"/>
            </a:pPr>
            <a:r>
              <a:rPr i="1" lang="en-US" sz="2800">
                <a:solidFill>
                  <a:schemeClr val="dk1"/>
                </a:solidFill>
                <a:latin typeface="Times New Roman"/>
                <a:ea typeface="Times New Roman"/>
                <a:cs typeface="Times New Roman"/>
                <a:sym typeface="Times New Roman"/>
              </a:rPr>
              <a:t>Senkron generatörler ve alternatörler </a:t>
            </a:r>
            <a:r>
              <a:rPr lang="en-US" sz="2800">
                <a:solidFill>
                  <a:schemeClr val="dk1"/>
                </a:solidFill>
                <a:latin typeface="Times New Roman"/>
                <a:ea typeface="Times New Roman"/>
                <a:cs typeface="Times New Roman"/>
                <a:sym typeface="Times New Roman"/>
              </a:rPr>
              <a:t>buhar, gaz, veya  hidrolik türbinlerden sağlanan mekanik gücü alternatif  akım (AA) elektrik gücüne çevirmek için kullanılır.</a:t>
            </a:r>
            <a:endParaRPr sz="2800">
              <a:solidFill>
                <a:schemeClr val="dk1"/>
              </a:solidFill>
              <a:latin typeface="Times New Roman"/>
              <a:ea typeface="Times New Roman"/>
              <a:cs typeface="Times New Roman"/>
              <a:sym typeface="Times New Roman"/>
            </a:endParaRPr>
          </a:p>
          <a:p>
            <a:pPr indent="-342900" lvl="0" marL="355600" marR="982980" rtl="0" algn="l">
              <a:lnSpc>
                <a:spcPct val="108214"/>
              </a:lnSpc>
              <a:spcBef>
                <a:spcPts val="1545"/>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Senkron generatörler günlük hayatımızda tüketilen  elektrik enerjisinin temel kaynağıdırlar.</a:t>
            </a:r>
            <a:endParaRPr sz="2800">
              <a:solidFill>
                <a:schemeClr val="dk1"/>
              </a:solidFill>
              <a:latin typeface="Times New Roman"/>
              <a:ea typeface="Times New Roman"/>
              <a:cs typeface="Times New Roman"/>
              <a:sym typeface="Times New Roman"/>
            </a:endParaRPr>
          </a:p>
          <a:p>
            <a:pPr indent="-342900" lvl="0" marL="355600" marR="459105" rtl="0" algn="l">
              <a:lnSpc>
                <a:spcPct val="108214"/>
              </a:lnSpc>
              <a:spcBef>
                <a:spcPts val="1639"/>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Büyük AA güç şebekeleri hemen de tamamen senkron  generatörler üzerine dayanmaktadır.</a:t>
            </a:r>
            <a:endParaRPr sz="2800">
              <a:solidFill>
                <a:schemeClr val="dk1"/>
              </a:solidFill>
              <a:latin typeface="Times New Roman"/>
              <a:ea typeface="Times New Roman"/>
              <a:cs typeface="Times New Roman"/>
              <a:sym typeface="Times New Roman"/>
            </a:endParaRPr>
          </a:p>
          <a:p>
            <a:pPr indent="-342900" lvl="0" marL="355600" marR="5080" rtl="0" algn="l">
              <a:lnSpc>
                <a:spcPct val="90600"/>
              </a:lnSpc>
              <a:spcBef>
                <a:spcPts val="1480"/>
              </a:spcBef>
              <a:spcAft>
                <a:spcPts val="0"/>
              </a:spcAft>
              <a:buClr>
                <a:schemeClr val="dk1"/>
              </a:buClr>
              <a:buSzPts val="2800"/>
              <a:buFont typeface="Times New Roman"/>
              <a:buChar char="•"/>
            </a:pPr>
            <a:r>
              <a:rPr i="1" lang="en-US" sz="2800">
                <a:solidFill>
                  <a:schemeClr val="dk1"/>
                </a:solidFill>
                <a:latin typeface="Times New Roman"/>
                <a:ea typeface="Times New Roman"/>
                <a:cs typeface="Times New Roman"/>
                <a:sym typeface="Times New Roman"/>
              </a:rPr>
              <a:t>Senkron motorlar, </a:t>
            </a:r>
            <a:r>
              <a:rPr lang="en-US" sz="2800">
                <a:solidFill>
                  <a:schemeClr val="dk1"/>
                </a:solidFill>
                <a:latin typeface="Times New Roman"/>
                <a:ea typeface="Times New Roman"/>
                <a:cs typeface="Times New Roman"/>
                <a:sym typeface="Times New Roman"/>
              </a:rPr>
              <a:t>asenkron (indüksiyon) motorlar  (asenkron motorlar küçük güçlerde daha ucuzdur) ile  kıyaslandığında büyük ünitelerde tesis edilir ve sabit hızlı  endüstriyel sürücülerde kullanılır.</a:t>
            </a:r>
            <a:endParaRPr sz="2800">
              <a:solidFill>
                <a:schemeClr val="dk1"/>
              </a:solidFill>
              <a:latin typeface="Times New Roman"/>
              <a:ea typeface="Times New Roman"/>
              <a:cs typeface="Times New Roman"/>
              <a:sym typeface="Times New Roman"/>
            </a:endParaRPr>
          </a:p>
        </p:txBody>
      </p:sp>
      <p:sp>
        <p:nvSpPr>
          <p:cNvPr id="57" name="Google Shape;57;p8"/>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8"/>
          <p:cNvSpPr txBox="1"/>
          <p:nvPr/>
        </p:nvSpPr>
        <p:spPr>
          <a:xfrm>
            <a:off x="8476157" y="6295087"/>
            <a:ext cx="149860" cy="224154"/>
          </a:xfrm>
          <a:prstGeom prst="rect">
            <a:avLst/>
          </a:prstGeom>
          <a:noFill/>
          <a:ln>
            <a:noFill/>
          </a:ln>
        </p:spPr>
        <p:txBody>
          <a:bodyPr anchorCtr="0" anchor="t" bIns="0" lIns="0" spcFirstLastPara="1" rIns="0" wrap="square" tIns="0">
            <a:noAutofit/>
          </a:bodyPr>
          <a:lstStyle/>
          <a:p>
            <a:pPr indent="0" lvl="0" marL="25400" marR="0" rtl="0" algn="l">
              <a:lnSpc>
                <a:spcPct val="117499"/>
              </a:lnSpc>
              <a:spcBef>
                <a:spcPts val="0"/>
              </a:spcBef>
              <a:spcAft>
                <a:spcPts val="0"/>
              </a:spcAft>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8" name="Shape 678"/>
        <p:cNvGrpSpPr/>
        <p:nvPr/>
      </p:nvGrpSpPr>
      <p:grpSpPr>
        <a:xfrm>
          <a:off x="0" y="0"/>
          <a:ext cx="0" cy="0"/>
          <a:chOff x="0" y="0"/>
          <a:chExt cx="0" cy="0"/>
        </a:xfrm>
      </p:grpSpPr>
      <p:sp>
        <p:nvSpPr>
          <p:cNvPr id="679" name="Google Shape;679;p26"/>
          <p:cNvSpPr txBox="1"/>
          <p:nvPr/>
        </p:nvSpPr>
        <p:spPr>
          <a:xfrm>
            <a:off x="8389975" y="6278245"/>
            <a:ext cx="22352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21</a:t>
            </a:r>
            <a:endParaRPr sz="1400">
              <a:solidFill>
                <a:schemeClr val="dk1"/>
              </a:solidFill>
              <a:latin typeface="Arial"/>
              <a:ea typeface="Arial"/>
              <a:cs typeface="Arial"/>
              <a:sym typeface="Arial"/>
            </a:endParaRPr>
          </a:p>
        </p:txBody>
      </p:sp>
      <p:sp>
        <p:nvSpPr>
          <p:cNvPr id="680" name="Google Shape;680;p26"/>
          <p:cNvSpPr/>
          <p:nvPr/>
        </p:nvSpPr>
        <p:spPr>
          <a:xfrm>
            <a:off x="0" y="3032125"/>
            <a:ext cx="5724525" cy="3492500"/>
          </a:xfrm>
          <a:custGeom>
            <a:rect b="b" l="l" r="r" t="t"/>
            <a:pathLst>
              <a:path extrusionOk="0" h="3492500" w="5724525">
                <a:moveTo>
                  <a:pt x="0" y="3492500"/>
                </a:moveTo>
                <a:lnTo>
                  <a:pt x="5724525" y="3492500"/>
                </a:lnTo>
                <a:lnTo>
                  <a:pt x="5724525" y="0"/>
                </a:lnTo>
                <a:lnTo>
                  <a:pt x="0" y="0"/>
                </a:lnTo>
                <a:lnTo>
                  <a:pt x="0" y="349250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1" name="Google Shape;681;p26"/>
          <p:cNvSpPr txBox="1"/>
          <p:nvPr>
            <p:ph type="title"/>
          </p:nvPr>
        </p:nvSpPr>
        <p:spPr>
          <a:xfrm>
            <a:off x="1765071" y="243840"/>
            <a:ext cx="520636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Senkron reaktansın X</a:t>
            </a:r>
            <a:r>
              <a:rPr baseline="-25000" lang="en-US" sz="2775">
                <a:solidFill>
                  <a:srgbClr val="00A500"/>
                </a:solidFill>
              </a:rPr>
              <a:t>s </a:t>
            </a:r>
            <a:r>
              <a:rPr lang="en-US" sz="2800"/>
              <a:t>bulunması</a:t>
            </a:r>
            <a:endParaRPr sz="2800"/>
          </a:p>
        </p:txBody>
      </p:sp>
      <p:sp>
        <p:nvSpPr>
          <p:cNvPr id="682" name="Google Shape;682;p26"/>
          <p:cNvSpPr txBox="1"/>
          <p:nvPr/>
        </p:nvSpPr>
        <p:spPr>
          <a:xfrm>
            <a:off x="258127" y="977582"/>
            <a:ext cx="8265795" cy="1088390"/>
          </a:xfrm>
          <a:prstGeom prst="rect">
            <a:avLst/>
          </a:prstGeom>
          <a:noFill/>
          <a:ln>
            <a:noFill/>
          </a:ln>
        </p:spPr>
        <p:txBody>
          <a:bodyPr anchorCtr="0" anchor="t" bIns="0" lIns="0" spcFirstLastPara="1" rIns="0" wrap="square" tIns="27925">
            <a:noAutofit/>
          </a:bodyPr>
          <a:lstStyle/>
          <a:p>
            <a:pPr indent="-342900" lvl="0" marL="355600" marR="5080" rtl="0" algn="l">
              <a:lnSpc>
                <a:spcPct val="118181"/>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Belirli bir alan akımı </a:t>
            </a:r>
            <a:r>
              <a:rPr i="1" lang="en-US" sz="2200">
                <a:solidFill>
                  <a:schemeClr val="dk1"/>
                </a:solidFill>
                <a:latin typeface="Times New Roman"/>
                <a:ea typeface="Times New Roman"/>
                <a:cs typeface="Times New Roman"/>
                <a:sym typeface="Times New Roman"/>
              </a:rPr>
              <a:t>I</a:t>
            </a:r>
            <a:r>
              <a:rPr baseline="-25000" i="1" lang="en-US" sz="2175">
                <a:solidFill>
                  <a:schemeClr val="dk1"/>
                </a:solidFill>
                <a:latin typeface="Times New Roman"/>
                <a:ea typeface="Times New Roman"/>
                <a:cs typeface="Times New Roman"/>
                <a:sym typeface="Times New Roman"/>
              </a:rPr>
              <a:t>fA </a:t>
            </a:r>
            <a:r>
              <a:rPr lang="en-US" sz="2200">
                <a:solidFill>
                  <a:schemeClr val="dk1"/>
                </a:solidFill>
                <a:latin typeface="Times New Roman"/>
                <a:ea typeface="Times New Roman"/>
                <a:cs typeface="Times New Roman"/>
                <a:sym typeface="Times New Roman"/>
              </a:rPr>
              <a:t>için iç gerilim </a:t>
            </a:r>
            <a:r>
              <a:rPr i="1" lang="en-US" sz="2200">
                <a:solidFill>
                  <a:schemeClr val="dk1"/>
                </a:solidFill>
                <a:latin typeface="Times New Roman"/>
                <a:ea typeface="Times New Roman"/>
                <a:cs typeface="Times New Roman"/>
                <a:sym typeface="Times New Roman"/>
              </a:rPr>
              <a:t>E</a:t>
            </a:r>
            <a:r>
              <a:rPr baseline="-25000" i="1" lang="en-US" sz="2175">
                <a:solidFill>
                  <a:schemeClr val="dk1"/>
                </a:solidFill>
                <a:latin typeface="Times New Roman"/>
                <a:ea typeface="Times New Roman"/>
                <a:cs typeface="Times New Roman"/>
                <a:sym typeface="Times New Roman"/>
              </a:rPr>
              <a:t>f </a:t>
            </a:r>
            <a:r>
              <a:rPr lang="en-US" sz="2200">
                <a:solidFill>
                  <a:schemeClr val="dk1"/>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V</a:t>
            </a:r>
            <a:r>
              <a:rPr baseline="-25000" i="1" lang="en-US" sz="2175">
                <a:solidFill>
                  <a:schemeClr val="dk1"/>
                </a:solidFill>
                <a:latin typeface="Times New Roman"/>
                <a:ea typeface="Times New Roman"/>
                <a:cs typeface="Times New Roman"/>
                <a:sym typeface="Times New Roman"/>
              </a:rPr>
              <a:t>A</a:t>
            </a:r>
            <a:r>
              <a:rPr lang="en-US" sz="2200">
                <a:solidFill>
                  <a:schemeClr val="dk1"/>
                </a:solidFill>
                <a:latin typeface="Times New Roman"/>
                <a:ea typeface="Times New Roman"/>
                <a:cs typeface="Times New Roman"/>
                <a:sym typeface="Times New Roman"/>
              </a:rPr>
              <a:t>) açık devre deneyinden  bulunabilir, kısa devre akımı </a:t>
            </a:r>
            <a:r>
              <a:rPr i="1" lang="en-US" sz="2200">
                <a:solidFill>
                  <a:schemeClr val="dk1"/>
                </a:solidFill>
                <a:latin typeface="Times New Roman"/>
                <a:ea typeface="Times New Roman"/>
                <a:cs typeface="Times New Roman"/>
                <a:sym typeface="Times New Roman"/>
              </a:rPr>
              <a:t>I</a:t>
            </a:r>
            <a:r>
              <a:rPr baseline="-25000" i="1" lang="en-US" sz="2175">
                <a:solidFill>
                  <a:schemeClr val="dk1"/>
                </a:solidFill>
                <a:latin typeface="Times New Roman"/>
                <a:ea typeface="Times New Roman"/>
                <a:cs typeface="Times New Roman"/>
                <a:sym typeface="Times New Roman"/>
              </a:rPr>
              <a:t>sc,A </a:t>
            </a:r>
            <a:r>
              <a:rPr lang="en-US" sz="2200">
                <a:solidFill>
                  <a:schemeClr val="dk1"/>
                </a:solidFill>
                <a:latin typeface="Times New Roman"/>
                <a:ea typeface="Times New Roman"/>
                <a:cs typeface="Times New Roman"/>
                <a:sym typeface="Times New Roman"/>
              </a:rPr>
              <a:t>kısa devre deneyinden bulunabilir.</a:t>
            </a:r>
            <a:endParaRPr sz="2200">
              <a:solidFill>
                <a:schemeClr val="dk1"/>
              </a:solidFill>
              <a:latin typeface="Times New Roman"/>
              <a:ea typeface="Times New Roman"/>
              <a:cs typeface="Times New Roman"/>
              <a:sym typeface="Times New Roman"/>
            </a:endParaRPr>
          </a:p>
          <a:p>
            <a:pPr indent="-342900" lvl="0" marL="355600" marR="0" rtl="0" algn="l">
              <a:lnSpc>
                <a:spcPct val="100000"/>
              </a:lnSpc>
              <a:spcBef>
                <a:spcPts val="405"/>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Senkron reaktans </a:t>
            </a:r>
            <a:r>
              <a:rPr i="1" lang="en-US" sz="2200">
                <a:solidFill>
                  <a:schemeClr val="dk1"/>
                </a:solidFill>
                <a:latin typeface="Times New Roman"/>
                <a:ea typeface="Times New Roman"/>
                <a:cs typeface="Times New Roman"/>
                <a:sym typeface="Times New Roman"/>
              </a:rPr>
              <a:t>X</a:t>
            </a:r>
            <a:r>
              <a:rPr baseline="-25000" i="1" lang="en-US" sz="2175">
                <a:solidFill>
                  <a:schemeClr val="dk1"/>
                </a:solidFill>
                <a:latin typeface="Times New Roman"/>
                <a:ea typeface="Times New Roman"/>
                <a:cs typeface="Times New Roman"/>
                <a:sym typeface="Times New Roman"/>
              </a:rPr>
              <a:t>s </a:t>
            </a:r>
            <a:r>
              <a:rPr lang="en-US" sz="2200">
                <a:solidFill>
                  <a:schemeClr val="dk1"/>
                </a:solidFill>
                <a:latin typeface="Times New Roman"/>
                <a:ea typeface="Times New Roman"/>
                <a:cs typeface="Times New Roman"/>
                <a:sym typeface="Times New Roman"/>
              </a:rPr>
              <a:t>izleyen denklemler ile elde edilebilir:</a:t>
            </a:r>
            <a:r>
              <a:rPr baseline="-25000" lang="en-US" sz="2175">
                <a:solidFill>
                  <a:schemeClr val="dk1"/>
                </a:solidFill>
                <a:latin typeface="Times New Roman"/>
                <a:ea typeface="Times New Roman"/>
                <a:cs typeface="Times New Roman"/>
                <a:sym typeface="Times New Roman"/>
              </a:rPr>
              <a:t>.</a:t>
            </a:r>
            <a:endParaRPr baseline="-25000" sz="2175">
              <a:solidFill>
                <a:schemeClr val="dk1"/>
              </a:solidFill>
              <a:latin typeface="Times New Roman"/>
              <a:ea typeface="Times New Roman"/>
              <a:cs typeface="Times New Roman"/>
              <a:sym typeface="Times New Roman"/>
            </a:endParaRPr>
          </a:p>
        </p:txBody>
      </p:sp>
      <p:sp>
        <p:nvSpPr>
          <p:cNvPr id="683" name="Google Shape;683;p26"/>
          <p:cNvSpPr txBox="1"/>
          <p:nvPr/>
        </p:nvSpPr>
        <p:spPr>
          <a:xfrm>
            <a:off x="1116144" y="6136350"/>
            <a:ext cx="23749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I</a:t>
            </a:r>
            <a:r>
              <a:rPr i="1" lang="en-US" sz="1200">
                <a:solidFill>
                  <a:schemeClr val="dk1"/>
                </a:solidFill>
                <a:latin typeface="Times New Roman"/>
                <a:ea typeface="Times New Roman"/>
                <a:cs typeface="Times New Roman"/>
                <a:sym typeface="Times New Roman"/>
              </a:rPr>
              <a:t>fA</a:t>
            </a:r>
            <a:endParaRPr sz="1200">
              <a:solidFill>
                <a:schemeClr val="dk1"/>
              </a:solidFill>
              <a:latin typeface="Times New Roman"/>
              <a:ea typeface="Times New Roman"/>
              <a:cs typeface="Times New Roman"/>
              <a:sym typeface="Times New Roman"/>
            </a:endParaRPr>
          </a:p>
        </p:txBody>
      </p:sp>
      <p:sp>
        <p:nvSpPr>
          <p:cNvPr id="684" name="Google Shape;684;p26"/>
          <p:cNvSpPr/>
          <p:nvPr/>
        </p:nvSpPr>
        <p:spPr>
          <a:xfrm>
            <a:off x="631878" y="6104227"/>
            <a:ext cx="4467225" cy="3175"/>
          </a:xfrm>
          <a:custGeom>
            <a:rect b="b" l="l" r="r" t="t"/>
            <a:pathLst>
              <a:path extrusionOk="0" h="3175" w="4467225">
                <a:moveTo>
                  <a:pt x="0" y="3157"/>
                </a:moveTo>
                <a:lnTo>
                  <a:pt x="446722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5" name="Google Shape;685;p26"/>
          <p:cNvSpPr/>
          <p:nvPr/>
        </p:nvSpPr>
        <p:spPr>
          <a:xfrm>
            <a:off x="5073687" y="6078844"/>
            <a:ext cx="51435" cy="50800"/>
          </a:xfrm>
          <a:custGeom>
            <a:rect b="b" l="l" r="r" t="t"/>
            <a:pathLst>
              <a:path extrusionOk="0" h="50800" w="51435">
                <a:moveTo>
                  <a:pt x="0" y="0"/>
                </a:moveTo>
                <a:lnTo>
                  <a:pt x="38" y="50799"/>
                </a:lnTo>
                <a:lnTo>
                  <a:pt x="50812" y="25364"/>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6" name="Google Shape;686;p26"/>
          <p:cNvSpPr/>
          <p:nvPr/>
        </p:nvSpPr>
        <p:spPr>
          <a:xfrm>
            <a:off x="617945" y="3683165"/>
            <a:ext cx="0" cy="2424430"/>
          </a:xfrm>
          <a:custGeom>
            <a:rect b="b" l="l" r="r" t="t"/>
            <a:pathLst>
              <a:path extrusionOk="0" h="2424429" w="120000">
                <a:moveTo>
                  <a:pt x="0" y="2424108"/>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7" name="Google Shape;687;p26"/>
          <p:cNvSpPr/>
          <p:nvPr/>
        </p:nvSpPr>
        <p:spPr>
          <a:xfrm>
            <a:off x="592545" y="3657765"/>
            <a:ext cx="50800" cy="50800"/>
          </a:xfrm>
          <a:custGeom>
            <a:rect b="b" l="l" r="r" t="t"/>
            <a:pathLst>
              <a:path extrusionOk="0" h="50800" w="50800">
                <a:moveTo>
                  <a:pt x="25400" y="0"/>
                </a:moveTo>
                <a:lnTo>
                  <a:pt x="0" y="50799"/>
                </a:lnTo>
                <a:lnTo>
                  <a:pt x="50800" y="50799"/>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8" name="Google Shape;688;p26"/>
          <p:cNvSpPr/>
          <p:nvPr/>
        </p:nvSpPr>
        <p:spPr>
          <a:xfrm>
            <a:off x="631878" y="3767010"/>
            <a:ext cx="2082800" cy="2340610"/>
          </a:xfrm>
          <a:custGeom>
            <a:rect b="b" l="l" r="r" t="t"/>
            <a:pathLst>
              <a:path extrusionOk="0" h="2340610" w="2082800">
                <a:moveTo>
                  <a:pt x="0" y="2340268"/>
                </a:moveTo>
                <a:lnTo>
                  <a:pt x="29814" y="2289590"/>
                </a:lnTo>
                <a:lnTo>
                  <a:pt x="66334" y="2226814"/>
                </a:lnTo>
                <a:lnTo>
                  <a:pt x="86867" y="2191347"/>
                </a:lnTo>
                <a:lnTo>
                  <a:pt x="108789" y="2153403"/>
                </a:lnTo>
                <a:lnTo>
                  <a:pt x="132001" y="2113165"/>
                </a:lnTo>
                <a:lnTo>
                  <a:pt x="156408" y="2070815"/>
                </a:lnTo>
                <a:lnTo>
                  <a:pt x="181914" y="2026537"/>
                </a:lnTo>
                <a:lnTo>
                  <a:pt x="208422" y="1980512"/>
                </a:lnTo>
                <a:lnTo>
                  <a:pt x="235835" y="1932923"/>
                </a:lnTo>
                <a:lnTo>
                  <a:pt x="264058" y="1883954"/>
                </a:lnTo>
                <a:lnTo>
                  <a:pt x="292994" y="1833786"/>
                </a:lnTo>
                <a:lnTo>
                  <a:pt x="322547" y="1782601"/>
                </a:lnTo>
                <a:lnTo>
                  <a:pt x="352620" y="1730584"/>
                </a:lnTo>
                <a:lnTo>
                  <a:pt x="383117" y="1677915"/>
                </a:lnTo>
                <a:lnTo>
                  <a:pt x="413942" y="1624778"/>
                </a:lnTo>
                <a:lnTo>
                  <a:pt x="444999" y="1571355"/>
                </a:lnTo>
                <a:lnTo>
                  <a:pt x="476190" y="1517829"/>
                </a:lnTo>
                <a:lnTo>
                  <a:pt x="507420" y="1464383"/>
                </a:lnTo>
                <a:lnTo>
                  <a:pt x="538593" y="1411198"/>
                </a:lnTo>
                <a:lnTo>
                  <a:pt x="569612" y="1358458"/>
                </a:lnTo>
                <a:lnTo>
                  <a:pt x="600380" y="1306345"/>
                </a:lnTo>
                <a:lnTo>
                  <a:pt x="630802" y="1255041"/>
                </a:lnTo>
                <a:lnTo>
                  <a:pt x="660781" y="1204730"/>
                </a:lnTo>
                <a:lnTo>
                  <a:pt x="690221" y="1155593"/>
                </a:lnTo>
                <a:lnTo>
                  <a:pt x="719025" y="1107814"/>
                </a:lnTo>
                <a:lnTo>
                  <a:pt x="747097" y="1061575"/>
                </a:lnTo>
                <a:lnTo>
                  <a:pt x="774341" y="1017058"/>
                </a:lnTo>
                <a:lnTo>
                  <a:pt x="800660" y="974446"/>
                </a:lnTo>
                <a:lnTo>
                  <a:pt x="825958" y="933921"/>
                </a:lnTo>
                <a:lnTo>
                  <a:pt x="850139" y="895667"/>
                </a:lnTo>
                <a:lnTo>
                  <a:pt x="873106" y="859866"/>
                </a:lnTo>
                <a:lnTo>
                  <a:pt x="894764" y="826699"/>
                </a:lnTo>
                <a:lnTo>
                  <a:pt x="965070" y="723935"/>
                </a:lnTo>
                <a:lnTo>
                  <a:pt x="1010525" y="661458"/>
                </a:lnTo>
                <a:lnTo>
                  <a:pt x="1051939" y="607823"/>
                </a:lnTo>
                <a:lnTo>
                  <a:pt x="1089873" y="561933"/>
                </a:lnTo>
                <a:lnTo>
                  <a:pt x="1124889" y="522692"/>
                </a:lnTo>
                <a:lnTo>
                  <a:pt x="1157545" y="489002"/>
                </a:lnTo>
                <a:lnTo>
                  <a:pt x="1188404" y="459767"/>
                </a:lnTo>
                <a:lnTo>
                  <a:pt x="1218024" y="433891"/>
                </a:lnTo>
                <a:lnTo>
                  <a:pt x="1275794" y="387826"/>
                </a:lnTo>
                <a:lnTo>
                  <a:pt x="1305065" y="365444"/>
                </a:lnTo>
                <a:lnTo>
                  <a:pt x="1335339" y="342034"/>
                </a:lnTo>
                <a:lnTo>
                  <a:pt x="1367178" y="316498"/>
                </a:lnTo>
                <a:lnTo>
                  <a:pt x="1414389" y="279856"/>
                </a:lnTo>
                <a:lnTo>
                  <a:pt x="1461160" y="247472"/>
                </a:lnTo>
                <a:lnTo>
                  <a:pt x="1507368" y="218813"/>
                </a:lnTo>
                <a:lnTo>
                  <a:pt x="1552890" y="193348"/>
                </a:lnTo>
                <a:lnTo>
                  <a:pt x="1597602" y="170543"/>
                </a:lnTo>
                <a:lnTo>
                  <a:pt x="1641382" y="149867"/>
                </a:lnTo>
                <a:lnTo>
                  <a:pt x="1684107" y="130787"/>
                </a:lnTo>
                <a:lnTo>
                  <a:pt x="1725653" y="112772"/>
                </a:lnTo>
                <a:lnTo>
                  <a:pt x="1765898" y="95289"/>
                </a:lnTo>
                <a:lnTo>
                  <a:pt x="1817362" y="74295"/>
                </a:lnTo>
                <a:lnTo>
                  <a:pt x="1869107" y="56654"/>
                </a:lnTo>
                <a:lnTo>
                  <a:pt x="1919712" y="41830"/>
                </a:lnTo>
                <a:lnTo>
                  <a:pt x="1967754" y="29289"/>
                </a:lnTo>
                <a:lnTo>
                  <a:pt x="2011813" y="18494"/>
                </a:lnTo>
                <a:lnTo>
                  <a:pt x="2050469" y="8909"/>
                </a:lnTo>
                <a:lnTo>
                  <a:pt x="2082298" y="0"/>
                </a:lnTo>
              </a:path>
            </a:pathLst>
          </a:custGeom>
          <a:noFill/>
          <a:ln cap="flat" cmpd="sng" w="28550">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9" name="Google Shape;689;p26"/>
          <p:cNvSpPr txBox="1"/>
          <p:nvPr/>
        </p:nvSpPr>
        <p:spPr>
          <a:xfrm>
            <a:off x="198375" y="3452228"/>
            <a:ext cx="421640"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f	t</a:t>
            </a:r>
            <a:endParaRPr sz="1200">
              <a:solidFill>
                <a:schemeClr val="dk1"/>
              </a:solidFill>
              <a:latin typeface="Times New Roman"/>
              <a:ea typeface="Times New Roman"/>
              <a:cs typeface="Times New Roman"/>
              <a:sym typeface="Times New Roman"/>
            </a:endParaRPr>
          </a:p>
        </p:txBody>
      </p:sp>
      <p:sp>
        <p:nvSpPr>
          <p:cNvPr id="690" name="Google Shape;690;p26"/>
          <p:cNvSpPr txBox="1"/>
          <p:nvPr/>
        </p:nvSpPr>
        <p:spPr>
          <a:xfrm>
            <a:off x="58738" y="3318878"/>
            <a:ext cx="93535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E </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V </a:t>
            </a:r>
            <a:r>
              <a:rPr lang="en-US" sz="1800">
                <a:solidFill>
                  <a:schemeClr val="dk1"/>
                </a:solidFill>
                <a:latin typeface="Times New Roman"/>
                <a:ea typeface="Times New Roman"/>
                <a:cs typeface="Times New Roman"/>
                <a:sym typeface="Times New Roman"/>
              </a:rPr>
              <a:t>(V)</a:t>
            </a:r>
            <a:endParaRPr sz="1800">
              <a:solidFill>
                <a:schemeClr val="dk1"/>
              </a:solidFill>
              <a:latin typeface="Times New Roman"/>
              <a:ea typeface="Times New Roman"/>
              <a:cs typeface="Times New Roman"/>
              <a:sym typeface="Times New Roman"/>
            </a:endParaRPr>
          </a:p>
        </p:txBody>
      </p:sp>
      <p:sp>
        <p:nvSpPr>
          <p:cNvPr id="691" name="Google Shape;691;p26"/>
          <p:cNvSpPr/>
          <p:nvPr/>
        </p:nvSpPr>
        <p:spPr>
          <a:xfrm>
            <a:off x="669034" y="3525443"/>
            <a:ext cx="1441450" cy="2549525"/>
          </a:xfrm>
          <a:custGeom>
            <a:rect b="b" l="l" r="r" t="t"/>
            <a:pathLst>
              <a:path extrusionOk="0" h="2549525" w="1441450">
                <a:moveTo>
                  <a:pt x="0" y="2549528"/>
                </a:moveTo>
                <a:lnTo>
                  <a:pt x="1441348" y="0"/>
                </a:lnTo>
              </a:path>
            </a:pathLst>
          </a:custGeom>
          <a:noFill/>
          <a:ln cap="flat" cmpd="sng" w="9525">
            <a:solidFill>
              <a:srgbClr val="00A5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2" name="Google Shape;692;p26"/>
          <p:cNvSpPr txBox="1"/>
          <p:nvPr/>
        </p:nvSpPr>
        <p:spPr>
          <a:xfrm>
            <a:off x="1489252" y="3200400"/>
            <a:ext cx="1452880"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Hava-aralığı hattı</a:t>
            </a:r>
            <a:endParaRPr sz="1600">
              <a:solidFill>
                <a:schemeClr val="dk1"/>
              </a:solidFill>
              <a:latin typeface="Times New Roman"/>
              <a:ea typeface="Times New Roman"/>
              <a:cs typeface="Times New Roman"/>
              <a:sym typeface="Times New Roman"/>
            </a:endParaRPr>
          </a:p>
        </p:txBody>
      </p:sp>
      <p:sp>
        <p:nvSpPr>
          <p:cNvPr id="693" name="Google Shape;693;p26"/>
          <p:cNvSpPr txBox="1"/>
          <p:nvPr/>
        </p:nvSpPr>
        <p:spPr>
          <a:xfrm>
            <a:off x="2716961" y="3511207"/>
            <a:ext cx="162052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Açık devre deneyi,OC</a:t>
            </a:r>
            <a:endParaRPr sz="1400">
              <a:solidFill>
                <a:schemeClr val="dk1"/>
              </a:solidFill>
              <a:latin typeface="Times New Roman"/>
              <a:ea typeface="Times New Roman"/>
              <a:cs typeface="Times New Roman"/>
              <a:sym typeface="Times New Roman"/>
            </a:endParaRPr>
          </a:p>
        </p:txBody>
      </p:sp>
      <p:sp>
        <p:nvSpPr>
          <p:cNvPr id="694" name="Google Shape;694;p26"/>
          <p:cNvSpPr/>
          <p:nvPr/>
        </p:nvSpPr>
        <p:spPr>
          <a:xfrm>
            <a:off x="4852212" y="3683165"/>
            <a:ext cx="0" cy="2424430"/>
          </a:xfrm>
          <a:custGeom>
            <a:rect b="b" l="l" r="r" t="t"/>
            <a:pathLst>
              <a:path extrusionOk="0" h="2424429" w="120000">
                <a:moveTo>
                  <a:pt x="0" y="2424108"/>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5" name="Google Shape;695;p26"/>
          <p:cNvSpPr/>
          <p:nvPr/>
        </p:nvSpPr>
        <p:spPr>
          <a:xfrm>
            <a:off x="4826812" y="3657765"/>
            <a:ext cx="50800" cy="50800"/>
          </a:xfrm>
          <a:custGeom>
            <a:rect b="b" l="l" r="r" t="t"/>
            <a:pathLst>
              <a:path extrusionOk="0" h="50800" w="50800">
                <a:moveTo>
                  <a:pt x="25400" y="0"/>
                </a:moveTo>
                <a:lnTo>
                  <a:pt x="0" y="50799"/>
                </a:lnTo>
                <a:lnTo>
                  <a:pt x="50800" y="50799"/>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6" name="Google Shape;696;p26"/>
          <p:cNvSpPr txBox="1"/>
          <p:nvPr/>
        </p:nvSpPr>
        <p:spPr>
          <a:xfrm>
            <a:off x="4932400" y="3631222"/>
            <a:ext cx="60325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sc </a:t>
            </a:r>
            <a:r>
              <a:rPr lang="en-US" sz="1800">
                <a:solidFill>
                  <a:schemeClr val="dk1"/>
                </a:solidFill>
                <a:latin typeface="Times New Roman"/>
                <a:ea typeface="Times New Roman"/>
                <a:cs typeface="Times New Roman"/>
                <a:sym typeface="Times New Roman"/>
              </a:rPr>
              <a:t>(A)</a:t>
            </a:r>
            <a:endParaRPr sz="1800">
              <a:solidFill>
                <a:schemeClr val="dk1"/>
              </a:solidFill>
              <a:latin typeface="Times New Roman"/>
              <a:ea typeface="Times New Roman"/>
              <a:cs typeface="Times New Roman"/>
              <a:sym typeface="Times New Roman"/>
            </a:endParaRPr>
          </a:p>
        </p:txBody>
      </p:sp>
      <p:sp>
        <p:nvSpPr>
          <p:cNvPr id="697" name="Google Shape;697;p26"/>
          <p:cNvSpPr/>
          <p:nvPr/>
        </p:nvSpPr>
        <p:spPr>
          <a:xfrm>
            <a:off x="617945" y="4225524"/>
            <a:ext cx="2983865" cy="1886585"/>
          </a:xfrm>
          <a:custGeom>
            <a:rect b="b" l="l" r="r" t="t"/>
            <a:pathLst>
              <a:path extrusionOk="0" h="1886585" w="2983865">
                <a:moveTo>
                  <a:pt x="0" y="1886378"/>
                </a:moveTo>
                <a:lnTo>
                  <a:pt x="2983337" y="0"/>
                </a:lnTo>
              </a:path>
            </a:pathLst>
          </a:custGeom>
          <a:noFill/>
          <a:ln cap="flat" cmpd="sng" w="28550">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Google Shape;698;p26"/>
          <p:cNvSpPr txBox="1"/>
          <p:nvPr/>
        </p:nvSpPr>
        <p:spPr>
          <a:xfrm>
            <a:off x="2915132" y="3914330"/>
            <a:ext cx="916940"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Kısa-devre</a:t>
            </a:r>
            <a:endParaRPr sz="1600">
              <a:solidFill>
                <a:schemeClr val="dk1"/>
              </a:solidFill>
              <a:latin typeface="Times New Roman"/>
              <a:ea typeface="Times New Roman"/>
              <a:cs typeface="Times New Roman"/>
              <a:sym typeface="Times New Roman"/>
            </a:endParaRPr>
          </a:p>
        </p:txBody>
      </p:sp>
      <p:sp>
        <p:nvSpPr>
          <p:cNvPr id="699" name="Google Shape;699;p26"/>
          <p:cNvSpPr txBox="1"/>
          <p:nvPr/>
        </p:nvSpPr>
        <p:spPr>
          <a:xfrm>
            <a:off x="2915132" y="4155630"/>
            <a:ext cx="866775"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deneyi,SC</a:t>
            </a:r>
            <a:endParaRPr sz="1600">
              <a:solidFill>
                <a:schemeClr val="dk1"/>
              </a:solidFill>
              <a:latin typeface="Times New Roman"/>
              <a:ea typeface="Times New Roman"/>
              <a:cs typeface="Times New Roman"/>
              <a:sym typeface="Times New Roman"/>
            </a:endParaRPr>
          </a:p>
        </p:txBody>
      </p:sp>
      <p:sp>
        <p:nvSpPr>
          <p:cNvPr id="700" name="Google Shape;700;p26"/>
          <p:cNvSpPr/>
          <p:nvPr/>
        </p:nvSpPr>
        <p:spPr>
          <a:xfrm>
            <a:off x="617945" y="4045508"/>
            <a:ext cx="1369695" cy="0"/>
          </a:xfrm>
          <a:custGeom>
            <a:rect b="b" l="l" r="r" t="t"/>
            <a:pathLst>
              <a:path extrusionOk="0" h="120000" w="1369695">
                <a:moveTo>
                  <a:pt x="0" y="0"/>
                </a:moveTo>
                <a:lnTo>
                  <a:pt x="136921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1" name="Google Shape;701;p26"/>
          <p:cNvSpPr/>
          <p:nvPr/>
        </p:nvSpPr>
        <p:spPr>
          <a:xfrm>
            <a:off x="1961769" y="4020108"/>
            <a:ext cx="50800" cy="50800"/>
          </a:xfrm>
          <a:custGeom>
            <a:rect b="b" l="l" r="r" t="t"/>
            <a:pathLst>
              <a:path extrusionOk="0" h="50800" w="50800">
                <a:moveTo>
                  <a:pt x="0" y="0"/>
                </a:moveTo>
                <a:lnTo>
                  <a:pt x="0" y="50800"/>
                </a:lnTo>
                <a:lnTo>
                  <a:pt x="50800" y="254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2" name="Google Shape;702;p26"/>
          <p:cNvSpPr/>
          <p:nvPr/>
        </p:nvSpPr>
        <p:spPr>
          <a:xfrm>
            <a:off x="2012861" y="4045508"/>
            <a:ext cx="0" cy="1150620"/>
          </a:xfrm>
          <a:custGeom>
            <a:rect b="b" l="l" r="r" t="t"/>
            <a:pathLst>
              <a:path extrusionOk="0" h="1150620" w="120000">
                <a:moveTo>
                  <a:pt x="0" y="0"/>
                </a:moveTo>
                <a:lnTo>
                  <a:pt x="0" y="115013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3" name="Google Shape;703;p26"/>
          <p:cNvSpPr/>
          <p:nvPr/>
        </p:nvSpPr>
        <p:spPr>
          <a:xfrm>
            <a:off x="1987461" y="5170246"/>
            <a:ext cx="50800" cy="50800"/>
          </a:xfrm>
          <a:custGeom>
            <a:rect b="b" l="l" r="r" t="t"/>
            <a:pathLst>
              <a:path extrusionOk="0" h="50800" w="50800">
                <a:moveTo>
                  <a:pt x="50800" y="0"/>
                </a:moveTo>
                <a:lnTo>
                  <a:pt x="0" y="0"/>
                </a:lnTo>
                <a:lnTo>
                  <a:pt x="25400" y="50800"/>
                </a:lnTo>
                <a:lnTo>
                  <a:pt x="50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4" name="Google Shape;704;p26"/>
          <p:cNvSpPr/>
          <p:nvPr/>
        </p:nvSpPr>
        <p:spPr>
          <a:xfrm>
            <a:off x="2012861" y="5221033"/>
            <a:ext cx="0" cy="883285"/>
          </a:xfrm>
          <a:custGeom>
            <a:rect b="b" l="l" r="r" t="t"/>
            <a:pathLst>
              <a:path extrusionOk="0" h="883285" w="120000">
                <a:moveTo>
                  <a:pt x="0" y="0"/>
                </a:moveTo>
                <a:lnTo>
                  <a:pt x="0" y="88318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5" name="Google Shape;705;p26"/>
          <p:cNvSpPr/>
          <p:nvPr/>
        </p:nvSpPr>
        <p:spPr>
          <a:xfrm>
            <a:off x="2012861" y="5221033"/>
            <a:ext cx="2814320" cy="0"/>
          </a:xfrm>
          <a:custGeom>
            <a:rect b="b" l="l" r="r" t="t"/>
            <a:pathLst>
              <a:path extrusionOk="0" h="120000" w="2814320">
                <a:moveTo>
                  <a:pt x="0" y="0"/>
                </a:moveTo>
                <a:lnTo>
                  <a:pt x="281383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6" name="Google Shape;706;p26"/>
          <p:cNvSpPr/>
          <p:nvPr/>
        </p:nvSpPr>
        <p:spPr>
          <a:xfrm>
            <a:off x="4801298" y="5195633"/>
            <a:ext cx="50800" cy="50800"/>
          </a:xfrm>
          <a:custGeom>
            <a:rect b="b" l="l" r="r" t="t"/>
            <a:pathLst>
              <a:path extrusionOk="0" h="50800" w="50800">
                <a:moveTo>
                  <a:pt x="0" y="0"/>
                </a:moveTo>
                <a:lnTo>
                  <a:pt x="0" y="50799"/>
                </a:lnTo>
                <a:lnTo>
                  <a:pt x="50800" y="253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7" name="Google Shape;707;p26"/>
          <p:cNvSpPr/>
          <p:nvPr/>
        </p:nvSpPr>
        <p:spPr>
          <a:xfrm>
            <a:off x="1195415" y="5733397"/>
            <a:ext cx="3631565" cy="0"/>
          </a:xfrm>
          <a:custGeom>
            <a:rect b="b" l="l" r="r" t="t"/>
            <a:pathLst>
              <a:path extrusionOk="0" h="120000" w="3631565">
                <a:moveTo>
                  <a:pt x="0" y="0"/>
                </a:moveTo>
                <a:lnTo>
                  <a:pt x="363140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8" name="Google Shape;708;p26"/>
          <p:cNvSpPr/>
          <p:nvPr/>
        </p:nvSpPr>
        <p:spPr>
          <a:xfrm>
            <a:off x="4801425" y="5707997"/>
            <a:ext cx="50800" cy="50800"/>
          </a:xfrm>
          <a:custGeom>
            <a:rect b="b" l="l" r="r" t="t"/>
            <a:pathLst>
              <a:path extrusionOk="0" h="50800" w="50800">
                <a:moveTo>
                  <a:pt x="0" y="0"/>
                </a:moveTo>
                <a:lnTo>
                  <a:pt x="0" y="50800"/>
                </a:lnTo>
                <a:lnTo>
                  <a:pt x="50800" y="254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9" name="Google Shape;709;p26"/>
          <p:cNvSpPr/>
          <p:nvPr/>
        </p:nvSpPr>
        <p:spPr>
          <a:xfrm>
            <a:off x="1243409" y="5075523"/>
            <a:ext cx="0" cy="653415"/>
          </a:xfrm>
          <a:custGeom>
            <a:rect b="b" l="l" r="r" t="t"/>
            <a:pathLst>
              <a:path extrusionOk="0" h="653414" w="120000">
                <a:moveTo>
                  <a:pt x="0" y="653255"/>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0" name="Google Shape;710;p26"/>
          <p:cNvSpPr/>
          <p:nvPr/>
        </p:nvSpPr>
        <p:spPr>
          <a:xfrm>
            <a:off x="1218010" y="5050129"/>
            <a:ext cx="50800" cy="50800"/>
          </a:xfrm>
          <a:custGeom>
            <a:rect b="b" l="l" r="r" t="t"/>
            <a:pathLst>
              <a:path extrusionOk="0" h="50800" w="50800">
                <a:moveTo>
                  <a:pt x="25400" y="0"/>
                </a:moveTo>
                <a:lnTo>
                  <a:pt x="0" y="50799"/>
                </a:lnTo>
                <a:lnTo>
                  <a:pt x="50800" y="50799"/>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1" name="Google Shape;711;p26"/>
          <p:cNvSpPr/>
          <p:nvPr/>
        </p:nvSpPr>
        <p:spPr>
          <a:xfrm>
            <a:off x="1243409" y="5738794"/>
            <a:ext cx="0" cy="365125"/>
          </a:xfrm>
          <a:custGeom>
            <a:rect b="b" l="l" r="r" t="t"/>
            <a:pathLst>
              <a:path extrusionOk="0" h="365125" w="120000">
                <a:moveTo>
                  <a:pt x="0" y="0"/>
                </a:moveTo>
                <a:lnTo>
                  <a:pt x="0" y="36512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2" name="Google Shape;712;p26"/>
          <p:cNvSpPr/>
          <p:nvPr/>
        </p:nvSpPr>
        <p:spPr>
          <a:xfrm>
            <a:off x="1218010" y="5713394"/>
            <a:ext cx="50800" cy="50800"/>
          </a:xfrm>
          <a:custGeom>
            <a:rect b="b" l="l" r="r" t="t"/>
            <a:pathLst>
              <a:path extrusionOk="0" h="50800" w="50800">
                <a:moveTo>
                  <a:pt x="25400" y="0"/>
                </a:moveTo>
                <a:lnTo>
                  <a:pt x="0" y="50799"/>
                </a:lnTo>
                <a:lnTo>
                  <a:pt x="50800" y="50799"/>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3" name="Google Shape;713;p26"/>
          <p:cNvSpPr/>
          <p:nvPr/>
        </p:nvSpPr>
        <p:spPr>
          <a:xfrm>
            <a:off x="643345" y="5065623"/>
            <a:ext cx="600075" cy="0"/>
          </a:xfrm>
          <a:custGeom>
            <a:rect b="b" l="l" r="r" t="t"/>
            <a:pathLst>
              <a:path extrusionOk="0" h="120000" w="600075">
                <a:moveTo>
                  <a:pt x="600064"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4" name="Google Shape;714;p26"/>
          <p:cNvSpPr/>
          <p:nvPr/>
        </p:nvSpPr>
        <p:spPr>
          <a:xfrm>
            <a:off x="617945" y="5040223"/>
            <a:ext cx="50800" cy="50800"/>
          </a:xfrm>
          <a:custGeom>
            <a:rect b="b" l="l" r="r" t="t"/>
            <a:pathLst>
              <a:path extrusionOk="0" h="50800" w="50800">
                <a:moveTo>
                  <a:pt x="50800" y="0"/>
                </a:moveTo>
                <a:lnTo>
                  <a:pt x="0" y="25400"/>
                </a:lnTo>
                <a:lnTo>
                  <a:pt x="50800" y="50800"/>
                </a:lnTo>
                <a:lnTo>
                  <a:pt x="50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5" name="Google Shape;715;p26"/>
          <p:cNvSpPr txBox="1"/>
          <p:nvPr/>
        </p:nvSpPr>
        <p:spPr>
          <a:xfrm>
            <a:off x="5172379" y="5962263"/>
            <a:ext cx="51879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f </a:t>
            </a:r>
            <a:r>
              <a:rPr lang="en-US" sz="1800">
                <a:solidFill>
                  <a:schemeClr val="dk1"/>
                </a:solidFill>
                <a:latin typeface="Times New Roman"/>
                <a:ea typeface="Times New Roman"/>
                <a:cs typeface="Times New Roman"/>
                <a:sym typeface="Times New Roman"/>
              </a:rPr>
              <a:t>(A)</a:t>
            </a:r>
            <a:endParaRPr sz="1800">
              <a:solidFill>
                <a:schemeClr val="dk1"/>
              </a:solidFill>
              <a:latin typeface="Times New Roman"/>
              <a:ea typeface="Times New Roman"/>
              <a:cs typeface="Times New Roman"/>
              <a:sym typeface="Times New Roman"/>
            </a:endParaRPr>
          </a:p>
        </p:txBody>
      </p:sp>
      <p:sp>
        <p:nvSpPr>
          <p:cNvPr id="716" name="Google Shape;716;p26"/>
          <p:cNvSpPr txBox="1"/>
          <p:nvPr/>
        </p:nvSpPr>
        <p:spPr>
          <a:xfrm>
            <a:off x="131502" y="3966870"/>
            <a:ext cx="50419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V</a:t>
            </a:r>
            <a:r>
              <a:rPr i="1" lang="en-US" sz="1200">
                <a:solidFill>
                  <a:schemeClr val="dk1"/>
                </a:solidFill>
                <a:latin typeface="Times New Roman"/>
                <a:ea typeface="Times New Roman"/>
                <a:cs typeface="Times New Roman"/>
                <a:sym typeface="Times New Roman"/>
              </a:rPr>
              <a:t>anma</a:t>
            </a:r>
            <a:endParaRPr sz="1200">
              <a:solidFill>
                <a:schemeClr val="dk1"/>
              </a:solidFill>
              <a:latin typeface="Times New Roman"/>
              <a:ea typeface="Times New Roman"/>
              <a:cs typeface="Times New Roman"/>
              <a:sym typeface="Times New Roman"/>
            </a:endParaRPr>
          </a:p>
        </p:txBody>
      </p:sp>
      <p:sp>
        <p:nvSpPr>
          <p:cNvPr id="717" name="Google Shape;717;p26"/>
          <p:cNvSpPr txBox="1"/>
          <p:nvPr/>
        </p:nvSpPr>
        <p:spPr>
          <a:xfrm>
            <a:off x="317284" y="4906759"/>
            <a:ext cx="25844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V</a:t>
            </a:r>
            <a:r>
              <a:rPr baseline="-25000" i="1" lang="en-US" sz="1800">
                <a:solidFill>
                  <a:schemeClr val="dk1"/>
                </a:solidFill>
                <a:latin typeface="Times New Roman"/>
                <a:ea typeface="Times New Roman"/>
                <a:cs typeface="Times New Roman"/>
                <a:sym typeface="Times New Roman"/>
              </a:rPr>
              <a:t>A</a:t>
            </a:r>
            <a:endParaRPr baseline="-25000" sz="1800">
              <a:solidFill>
                <a:schemeClr val="dk1"/>
              </a:solidFill>
              <a:latin typeface="Times New Roman"/>
              <a:ea typeface="Times New Roman"/>
              <a:cs typeface="Times New Roman"/>
              <a:sym typeface="Times New Roman"/>
            </a:endParaRPr>
          </a:p>
        </p:txBody>
      </p:sp>
      <p:sp>
        <p:nvSpPr>
          <p:cNvPr id="718" name="Google Shape;718;p26"/>
          <p:cNvSpPr txBox="1"/>
          <p:nvPr/>
        </p:nvSpPr>
        <p:spPr>
          <a:xfrm>
            <a:off x="4899888" y="5119306"/>
            <a:ext cx="410845" cy="828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I</a:t>
            </a:r>
            <a:r>
              <a:rPr i="1" lang="en-US" sz="1200">
                <a:solidFill>
                  <a:schemeClr val="dk1"/>
                </a:solidFill>
                <a:latin typeface="Times New Roman"/>
                <a:ea typeface="Times New Roman"/>
                <a:cs typeface="Times New Roman"/>
                <a:sym typeface="Times New Roman"/>
              </a:rPr>
              <a:t>sc,B</a:t>
            </a:r>
            <a:endParaRPr sz="1200">
              <a:solidFill>
                <a:schemeClr val="dk1"/>
              </a:solidFill>
              <a:latin typeface="Times New Roman"/>
              <a:ea typeface="Times New Roman"/>
              <a:cs typeface="Times New Roman"/>
              <a:sym typeface="Times New Roman"/>
            </a:endParaRPr>
          </a:p>
          <a:p>
            <a:pPr indent="0" lvl="0" marL="27940" marR="0" rtl="0" algn="l">
              <a:lnSpc>
                <a:spcPct val="100000"/>
              </a:lnSpc>
              <a:spcBef>
                <a:spcPts val="1995"/>
              </a:spcBef>
              <a:spcAft>
                <a:spcPts val="0"/>
              </a:spcAft>
              <a:buNone/>
            </a:pPr>
            <a:r>
              <a:rPr baseline="30000" i="1" lang="en-US" sz="2700">
                <a:solidFill>
                  <a:schemeClr val="dk1"/>
                </a:solidFill>
                <a:latin typeface="Times New Roman"/>
                <a:ea typeface="Times New Roman"/>
                <a:cs typeface="Times New Roman"/>
                <a:sym typeface="Times New Roman"/>
              </a:rPr>
              <a:t>I</a:t>
            </a:r>
            <a:r>
              <a:rPr i="1" lang="en-US" sz="1200">
                <a:solidFill>
                  <a:schemeClr val="dk1"/>
                </a:solidFill>
                <a:latin typeface="Times New Roman"/>
                <a:ea typeface="Times New Roman"/>
                <a:cs typeface="Times New Roman"/>
                <a:sym typeface="Times New Roman"/>
              </a:rPr>
              <a:t>sc, A</a:t>
            </a:r>
            <a:endParaRPr sz="1200">
              <a:solidFill>
                <a:schemeClr val="dk1"/>
              </a:solidFill>
              <a:latin typeface="Times New Roman"/>
              <a:ea typeface="Times New Roman"/>
              <a:cs typeface="Times New Roman"/>
              <a:sym typeface="Times New Roman"/>
            </a:endParaRPr>
          </a:p>
        </p:txBody>
      </p:sp>
      <p:sp>
        <p:nvSpPr>
          <p:cNvPr id="719" name="Google Shape;719;p26"/>
          <p:cNvSpPr txBox="1"/>
          <p:nvPr/>
        </p:nvSpPr>
        <p:spPr>
          <a:xfrm>
            <a:off x="1901075" y="6191741"/>
            <a:ext cx="23749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I</a:t>
            </a:r>
            <a:r>
              <a:rPr i="1" lang="en-US" sz="1200">
                <a:solidFill>
                  <a:schemeClr val="dk1"/>
                </a:solidFill>
                <a:latin typeface="Times New Roman"/>
                <a:ea typeface="Times New Roman"/>
                <a:cs typeface="Times New Roman"/>
                <a:sym typeface="Times New Roman"/>
              </a:rPr>
              <a:t>fB</a:t>
            </a:r>
            <a:endParaRPr sz="1200">
              <a:solidFill>
                <a:schemeClr val="dk1"/>
              </a:solidFill>
              <a:latin typeface="Times New Roman"/>
              <a:ea typeface="Times New Roman"/>
              <a:cs typeface="Times New Roman"/>
              <a:sym typeface="Times New Roman"/>
            </a:endParaRPr>
          </a:p>
        </p:txBody>
      </p:sp>
      <p:sp>
        <p:nvSpPr>
          <p:cNvPr id="720" name="Google Shape;720;p26"/>
          <p:cNvSpPr/>
          <p:nvPr/>
        </p:nvSpPr>
        <p:spPr>
          <a:xfrm>
            <a:off x="6543014" y="2641176"/>
            <a:ext cx="26670" cy="15240"/>
          </a:xfrm>
          <a:custGeom>
            <a:rect b="b" l="l" r="r" t="t"/>
            <a:pathLst>
              <a:path extrusionOk="0" h="15239" w="26670">
                <a:moveTo>
                  <a:pt x="0" y="14653"/>
                </a:moveTo>
                <a:lnTo>
                  <a:pt x="2618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1" name="Google Shape;721;p26"/>
          <p:cNvSpPr/>
          <p:nvPr/>
        </p:nvSpPr>
        <p:spPr>
          <a:xfrm>
            <a:off x="6569204" y="2645358"/>
            <a:ext cx="38735" cy="108585"/>
          </a:xfrm>
          <a:custGeom>
            <a:rect b="b" l="l" r="r" t="t"/>
            <a:pathLst>
              <a:path extrusionOk="0" h="108585" w="38734">
                <a:moveTo>
                  <a:pt x="0" y="0"/>
                </a:moveTo>
                <a:lnTo>
                  <a:pt x="38619" y="108428"/>
                </a:lnTo>
              </a:path>
            </a:pathLst>
          </a:custGeom>
          <a:noFill/>
          <a:ln cap="flat" cmpd="sng" w="17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2" name="Google Shape;722;p26"/>
          <p:cNvSpPr/>
          <p:nvPr/>
        </p:nvSpPr>
        <p:spPr>
          <a:xfrm>
            <a:off x="6612110" y="2449040"/>
            <a:ext cx="51435" cy="304800"/>
          </a:xfrm>
          <a:custGeom>
            <a:rect b="b" l="l" r="r" t="t"/>
            <a:pathLst>
              <a:path extrusionOk="0" h="304800" w="51434">
                <a:moveTo>
                  <a:pt x="0" y="304746"/>
                </a:moveTo>
                <a:lnTo>
                  <a:pt x="5106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3" name="Google Shape;723;p26"/>
          <p:cNvSpPr/>
          <p:nvPr/>
        </p:nvSpPr>
        <p:spPr>
          <a:xfrm>
            <a:off x="6663176" y="2449040"/>
            <a:ext cx="1219200" cy="0"/>
          </a:xfrm>
          <a:custGeom>
            <a:rect b="b" l="l" r="r" t="t"/>
            <a:pathLst>
              <a:path extrusionOk="0" h="120000" w="1219200">
                <a:moveTo>
                  <a:pt x="0" y="0"/>
                </a:moveTo>
                <a:lnTo>
                  <a:pt x="121913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4" name="Google Shape;724;p26"/>
          <p:cNvSpPr/>
          <p:nvPr/>
        </p:nvSpPr>
        <p:spPr>
          <a:xfrm>
            <a:off x="8314999" y="2654986"/>
            <a:ext cx="0" cy="243840"/>
          </a:xfrm>
          <a:custGeom>
            <a:rect b="b" l="l" r="r" t="t"/>
            <a:pathLst>
              <a:path extrusionOk="0" h="243839" w="120000">
                <a:moveTo>
                  <a:pt x="0" y="0"/>
                </a:moveTo>
                <a:lnTo>
                  <a:pt x="0" y="243217"/>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5" name="Google Shape;725;p26"/>
          <p:cNvSpPr/>
          <p:nvPr/>
        </p:nvSpPr>
        <p:spPr>
          <a:xfrm>
            <a:off x="8635500" y="2654986"/>
            <a:ext cx="0" cy="243840"/>
          </a:xfrm>
          <a:custGeom>
            <a:rect b="b" l="l" r="r" t="t"/>
            <a:pathLst>
              <a:path extrusionOk="0" h="243839" w="120000">
                <a:moveTo>
                  <a:pt x="0" y="0"/>
                </a:moveTo>
                <a:lnTo>
                  <a:pt x="0" y="243217"/>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6" name="Google Shape;726;p26"/>
          <p:cNvSpPr/>
          <p:nvPr/>
        </p:nvSpPr>
        <p:spPr>
          <a:xfrm>
            <a:off x="8103406" y="2617736"/>
            <a:ext cx="748665" cy="0"/>
          </a:xfrm>
          <a:custGeom>
            <a:rect b="b" l="l" r="r" t="t"/>
            <a:pathLst>
              <a:path extrusionOk="0" h="120000" w="748665">
                <a:moveTo>
                  <a:pt x="0" y="0"/>
                </a:moveTo>
                <a:lnTo>
                  <a:pt x="748353"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7" name="Google Shape;727;p26"/>
          <p:cNvSpPr txBox="1"/>
          <p:nvPr/>
        </p:nvSpPr>
        <p:spPr>
          <a:xfrm>
            <a:off x="8429094" y="2746943"/>
            <a:ext cx="186690" cy="16764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en-US" sz="900">
                <a:solidFill>
                  <a:schemeClr val="dk1"/>
                </a:solidFill>
                <a:latin typeface="Times New Roman"/>
                <a:ea typeface="Times New Roman"/>
                <a:cs typeface="Times New Roman"/>
                <a:sym typeface="Times New Roman"/>
              </a:rPr>
              <a:t>scA</a:t>
            </a:r>
            <a:endParaRPr sz="900">
              <a:solidFill>
                <a:schemeClr val="dk1"/>
              </a:solidFill>
              <a:latin typeface="Times New Roman"/>
              <a:ea typeface="Times New Roman"/>
              <a:cs typeface="Times New Roman"/>
              <a:sym typeface="Times New Roman"/>
            </a:endParaRPr>
          </a:p>
        </p:txBody>
      </p:sp>
      <p:sp>
        <p:nvSpPr>
          <p:cNvPr id="728" name="Google Shape;728;p26"/>
          <p:cNvSpPr txBox="1"/>
          <p:nvPr/>
        </p:nvSpPr>
        <p:spPr>
          <a:xfrm>
            <a:off x="6806087" y="2588286"/>
            <a:ext cx="73660" cy="16764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en-US" sz="900">
                <a:solidFill>
                  <a:schemeClr val="dk1"/>
                </a:solidFill>
                <a:latin typeface="Times New Roman"/>
                <a:ea typeface="Times New Roman"/>
                <a:cs typeface="Times New Roman"/>
                <a:sym typeface="Times New Roman"/>
              </a:rPr>
              <a:t>a</a:t>
            </a:r>
            <a:endParaRPr sz="900">
              <a:solidFill>
                <a:schemeClr val="dk1"/>
              </a:solidFill>
              <a:latin typeface="Times New Roman"/>
              <a:ea typeface="Times New Roman"/>
              <a:cs typeface="Times New Roman"/>
              <a:sym typeface="Times New Roman"/>
            </a:endParaRPr>
          </a:p>
        </p:txBody>
      </p:sp>
      <p:sp>
        <p:nvSpPr>
          <p:cNvPr id="729" name="Google Shape;729;p26"/>
          <p:cNvSpPr txBox="1"/>
          <p:nvPr/>
        </p:nvSpPr>
        <p:spPr>
          <a:xfrm>
            <a:off x="8342831" y="2611729"/>
            <a:ext cx="82550" cy="2692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I</a:t>
            </a:r>
            <a:endParaRPr sz="1600">
              <a:solidFill>
                <a:schemeClr val="dk1"/>
              </a:solidFill>
              <a:latin typeface="Times New Roman"/>
              <a:ea typeface="Times New Roman"/>
              <a:cs typeface="Times New Roman"/>
              <a:sym typeface="Times New Roman"/>
            </a:endParaRPr>
          </a:p>
        </p:txBody>
      </p:sp>
      <p:sp>
        <p:nvSpPr>
          <p:cNvPr id="730" name="Google Shape;730;p26"/>
          <p:cNvSpPr txBox="1"/>
          <p:nvPr/>
        </p:nvSpPr>
        <p:spPr>
          <a:xfrm>
            <a:off x="5578310" y="2452663"/>
            <a:ext cx="128905" cy="2692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Z</a:t>
            </a:r>
            <a:endParaRPr sz="1600">
              <a:solidFill>
                <a:schemeClr val="dk1"/>
              </a:solidFill>
              <a:latin typeface="Times New Roman"/>
              <a:ea typeface="Times New Roman"/>
              <a:cs typeface="Times New Roman"/>
              <a:sym typeface="Times New Roman"/>
            </a:endParaRPr>
          </a:p>
        </p:txBody>
      </p:sp>
      <p:sp>
        <p:nvSpPr>
          <p:cNvPr id="731" name="Google Shape;731;p26"/>
          <p:cNvSpPr txBox="1"/>
          <p:nvPr/>
        </p:nvSpPr>
        <p:spPr>
          <a:xfrm>
            <a:off x="7937797" y="2184340"/>
            <a:ext cx="944244" cy="537845"/>
          </a:xfrm>
          <a:prstGeom prst="rect">
            <a:avLst/>
          </a:prstGeom>
          <a:noFill/>
          <a:ln>
            <a:noFill/>
          </a:ln>
        </p:spPr>
        <p:txBody>
          <a:bodyPr anchorCtr="0" anchor="t" bIns="0" lIns="0" spcFirstLastPara="1" rIns="0" wrap="square" tIns="13325">
            <a:noAutofit/>
          </a:bodyPr>
          <a:lstStyle/>
          <a:p>
            <a:pPr indent="0" lvl="0" marL="160020" marR="0" rtl="0" algn="l">
              <a:lnSpc>
                <a:spcPct val="102000"/>
              </a:lnSpc>
              <a:spcBef>
                <a:spcPts val="0"/>
              </a:spcBef>
              <a:spcAft>
                <a:spcPts val="0"/>
              </a:spcAft>
              <a:buNone/>
            </a:pPr>
            <a:r>
              <a:rPr i="1" lang="en-US" sz="1600">
                <a:solidFill>
                  <a:schemeClr val="dk1"/>
                </a:solidFill>
                <a:latin typeface="Times New Roman"/>
                <a:ea typeface="Times New Roman"/>
                <a:cs typeface="Times New Roman"/>
                <a:sym typeface="Times New Roman"/>
              </a:rPr>
              <a:t>V</a:t>
            </a:r>
            <a:r>
              <a:rPr baseline="-25000" i="1" lang="en-US" sz="1350">
                <a:solidFill>
                  <a:schemeClr val="dk1"/>
                </a:solidFill>
                <a:latin typeface="Times New Roman"/>
                <a:ea typeface="Times New Roman"/>
                <a:cs typeface="Times New Roman"/>
                <a:sym typeface="Times New Roman"/>
              </a:rPr>
              <a:t>A </a:t>
            </a:r>
            <a:r>
              <a:rPr lang="en-US" sz="2500">
                <a:solidFill>
                  <a:schemeClr val="dk1"/>
                </a:solidFill>
                <a:latin typeface="Noto Sans Symbols"/>
                <a:ea typeface="Noto Sans Symbols"/>
                <a:cs typeface="Noto Sans Symbols"/>
                <a:sym typeface="Noto Sans Symbols"/>
              </a:rPr>
              <a:t>(</a:t>
            </a: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a:t>
            </a:r>
            <a:r>
              <a:rPr i="1" lang="en-US" sz="1600">
                <a:solidFill>
                  <a:schemeClr val="dk1"/>
                </a:solidFill>
                <a:latin typeface="Times New Roman"/>
                <a:ea typeface="Times New Roman"/>
                <a:cs typeface="Times New Roman"/>
                <a:sym typeface="Times New Roman"/>
              </a:rPr>
              <a:t>E</a:t>
            </a:r>
            <a:r>
              <a:rPr baseline="-25000" i="1" lang="en-US" sz="1350">
                <a:solidFill>
                  <a:schemeClr val="dk1"/>
                </a:solidFill>
                <a:latin typeface="Times New Roman"/>
                <a:ea typeface="Times New Roman"/>
                <a:cs typeface="Times New Roman"/>
                <a:sym typeface="Times New Roman"/>
              </a:rPr>
              <a:t>f </a:t>
            </a:r>
            <a:r>
              <a:rPr lang="en-US"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a:p>
            <a:pPr indent="0" lvl="0" marL="0" marR="0" rtl="0" algn="l">
              <a:lnSpc>
                <a:spcPct val="91875"/>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endParaRPr sz="1600">
              <a:solidFill>
                <a:schemeClr val="dk1"/>
              </a:solidFill>
              <a:latin typeface="Noto Sans Symbols"/>
              <a:ea typeface="Noto Sans Symbols"/>
              <a:cs typeface="Noto Sans Symbols"/>
              <a:sym typeface="Noto Sans Symbols"/>
            </a:endParaRPr>
          </a:p>
        </p:txBody>
      </p:sp>
      <p:sp>
        <p:nvSpPr>
          <p:cNvPr id="732" name="Google Shape;732;p26"/>
          <p:cNvSpPr txBox="1"/>
          <p:nvPr/>
        </p:nvSpPr>
        <p:spPr>
          <a:xfrm>
            <a:off x="7263968" y="2588286"/>
            <a:ext cx="588010" cy="16764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en-US" sz="900">
                <a:solidFill>
                  <a:schemeClr val="dk1"/>
                </a:solidFill>
                <a:latin typeface="Times New Roman"/>
                <a:ea typeface="Times New Roman"/>
                <a:cs typeface="Times New Roman"/>
                <a:sym typeface="Times New Roman"/>
              </a:rPr>
              <a:t>s</a:t>
            </a:r>
            <a:r>
              <a:rPr lang="en-US" sz="900">
                <a:solidFill>
                  <a:schemeClr val="dk1"/>
                </a:solidFill>
                <a:latin typeface="Times New Roman"/>
                <a:ea typeface="Times New Roman"/>
                <a:cs typeface="Times New Roman"/>
                <a:sym typeface="Times New Roman"/>
              </a:rPr>
              <a:t>,</a:t>
            </a:r>
            <a:r>
              <a:rPr i="1" lang="en-US" sz="900">
                <a:solidFill>
                  <a:schemeClr val="dk1"/>
                </a:solidFill>
                <a:latin typeface="Times New Roman"/>
                <a:ea typeface="Times New Roman"/>
                <a:cs typeface="Times New Roman"/>
                <a:sym typeface="Times New Roman"/>
              </a:rPr>
              <a:t>doymamış</a:t>
            </a:r>
            <a:endParaRPr sz="900">
              <a:solidFill>
                <a:schemeClr val="dk1"/>
              </a:solidFill>
              <a:latin typeface="Times New Roman"/>
              <a:ea typeface="Times New Roman"/>
              <a:cs typeface="Times New Roman"/>
              <a:sym typeface="Times New Roman"/>
            </a:endParaRPr>
          </a:p>
        </p:txBody>
      </p:sp>
      <p:sp>
        <p:nvSpPr>
          <p:cNvPr id="733" name="Google Shape;733;p26"/>
          <p:cNvSpPr txBox="1"/>
          <p:nvPr/>
        </p:nvSpPr>
        <p:spPr>
          <a:xfrm>
            <a:off x="6372650" y="2452663"/>
            <a:ext cx="981075" cy="2692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a:t>
            </a:r>
            <a:r>
              <a:rPr i="1" lang="en-US" sz="1600">
                <a:solidFill>
                  <a:schemeClr val="dk1"/>
                </a:solidFill>
                <a:latin typeface="Times New Roman"/>
                <a:ea typeface="Times New Roman"/>
                <a:cs typeface="Times New Roman"/>
                <a:sym typeface="Times New Roman"/>
              </a:rPr>
              <a:t>R</a:t>
            </a:r>
            <a:r>
              <a:rPr baseline="30000" lang="en-US" sz="1350">
                <a:solidFill>
                  <a:schemeClr val="dk1"/>
                </a:solidFill>
                <a:latin typeface="Times New Roman"/>
                <a:ea typeface="Times New Roman"/>
                <a:cs typeface="Times New Roman"/>
                <a:sym typeface="Times New Roman"/>
              </a:rPr>
              <a:t>2 </a:t>
            </a: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a:t>
            </a:r>
            <a:r>
              <a:rPr i="1" lang="en-US" sz="1600">
                <a:solidFill>
                  <a:schemeClr val="dk1"/>
                </a:solidFill>
                <a:latin typeface="Times New Roman"/>
                <a:ea typeface="Times New Roman"/>
                <a:cs typeface="Times New Roman"/>
                <a:sym typeface="Times New Roman"/>
              </a:rPr>
              <a:t>X </a:t>
            </a:r>
            <a:r>
              <a:rPr baseline="30000" lang="en-US" sz="1350">
                <a:solidFill>
                  <a:schemeClr val="dk1"/>
                </a:solidFill>
                <a:latin typeface="Times New Roman"/>
                <a:ea typeface="Times New Roman"/>
                <a:cs typeface="Times New Roman"/>
                <a:sym typeface="Times New Roman"/>
              </a:rPr>
              <a:t>2</a:t>
            </a:r>
            <a:endParaRPr baseline="30000" sz="1350">
              <a:solidFill>
                <a:schemeClr val="dk1"/>
              </a:solidFill>
              <a:latin typeface="Times New Roman"/>
              <a:ea typeface="Times New Roman"/>
              <a:cs typeface="Times New Roman"/>
              <a:sym typeface="Times New Roman"/>
            </a:endParaRPr>
          </a:p>
        </p:txBody>
      </p:sp>
      <p:sp>
        <p:nvSpPr>
          <p:cNvPr id="734" name="Google Shape;734;p26"/>
          <p:cNvSpPr txBox="1"/>
          <p:nvPr/>
        </p:nvSpPr>
        <p:spPr>
          <a:xfrm>
            <a:off x="5710056" y="2588286"/>
            <a:ext cx="594360" cy="16764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en-US" sz="900">
                <a:solidFill>
                  <a:schemeClr val="dk1"/>
                </a:solidFill>
                <a:latin typeface="Times New Roman"/>
                <a:ea typeface="Times New Roman"/>
                <a:cs typeface="Times New Roman"/>
                <a:sym typeface="Times New Roman"/>
              </a:rPr>
              <a:t>s</a:t>
            </a:r>
            <a:r>
              <a:rPr lang="en-US" sz="900">
                <a:solidFill>
                  <a:schemeClr val="dk1"/>
                </a:solidFill>
                <a:latin typeface="Times New Roman"/>
                <a:ea typeface="Times New Roman"/>
                <a:cs typeface="Times New Roman"/>
                <a:sym typeface="Times New Roman"/>
              </a:rPr>
              <a:t>, </a:t>
            </a:r>
            <a:r>
              <a:rPr i="1" lang="en-US" sz="900">
                <a:solidFill>
                  <a:schemeClr val="dk1"/>
                </a:solidFill>
                <a:latin typeface="Times New Roman"/>
                <a:ea typeface="Times New Roman"/>
                <a:cs typeface="Times New Roman"/>
                <a:sym typeface="Times New Roman"/>
              </a:rPr>
              <a:t>doymamış</a:t>
            </a:r>
            <a:endParaRPr sz="900">
              <a:solidFill>
                <a:schemeClr val="dk1"/>
              </a:solidFill>
              <a:latin typeface="Times New Roman"/>
              <a:ea typeface="Times New Roman"/>
              <a:cs typeface="Times New Roman"/>
              <a:sym typeface="Times New Roman"/>
            </a:endParaRPr>
          </a:p>
        </p:txBody>
      </p:sp>
      <p:sp>
        <p:nvSpPr>
          <p:cNvPr id="735" name="Google Shape;735;p26"/>
          <p:cNvSpPr/>
          <p:nvPr/>
        </p:nvSpPr>
        <p:spPr>
          <a:xfrm>
            <a:off x="5538787" y="2308225"/>
            <a:ext cx="3345179" cy="628650"/>
          </a:xfrm>
          <a:custGeom>
            <a:rect b="b" l="l" r="r" t="t"/>
            <a:pathLst>
              <a:path extrusionOk="0" h="628650" w="3345179">
                <a:moveTo>
                  <a:pt x="0" y="0"/>
                </a:moveTo>
                <a:lnTo>
                  <a:pt x="3344857" y="0"/>
                </a:lnTo>
                <a:lnTo>
                  <a:pt x="3344857" y="628649"/>
                </a:lnTo>
                <a:lnTo>
                  <a:pt x="0" y="628649"/>
                </a:lnTo>
                <a:lnTo>
                  <a:pt x="0" y="0"/>
                </a:lnTo>
                <a:close/>
              </a:path>
            </a:pathLst>
          </a:custGeom>
          <a:noFill/>
          <a:ln cap="flat" cmpd="sng" w="9525">
            <a:solidFill>
              <a:srgbClr val="A8D2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6" name="Google Shape;736;p26"/>
          <p:cNvSpPr/>
          <p:nvPr/>
        </p:nvSpPr>
        <p:spPr>
          <a:xfrm>
            <a:off x="7318705" y="3427452"/>
            <a:ext cx="31115" cy="17145"/>
          </a:xfrm>
          <a:custGeom>
            <a:rect b="b" l="l" r="r" t="t"/>
            <a:pathLst>
              <a:path extrusionOk="0" h="17145" w="31115">
                <a:moveTo>
                  <a:pt x="0" y="17010"/>
                </a:moveTo>
                <a:lnTo>
                  <a:pt x="30649" y="0"/>
                </a:lnTo>
              </a:path>
            </a:pathLst>
          </a:custGeom>
          <a:noFill/>
          <a:ln cap="flat" cmpd="sng" w="9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7" name="Google Shape;737;p26"/>
          <p:cNvSpPr/>
          <p:nvPr/>
        </p:nvSpPr>
        <p:spPr>
          <a:xfrm>
            <a:off x="7349356" y="3432312"/>
            <a:ext cx="45085" cy="127635"/>
          </a:xfrm>
          <a:custGeom>
            <a:rect b="b" l="l" r="r" t="t"/>
            <a:pathLst>
              <a:path extrusionOk="0" h="127635" w="45084">
                <a:moveTo>
                  <a:pt x="0" y="0"/>
                </a:moveTo>
                <a:lnTo>
                  <a:pt x="44511" y="127341"/>
                </a:lnTo>
              </a:path>
            </a:pathLst>
          </a:custGeom>
          <a:noFill/>
          <a:ln cap="flat" cmpd="sng" w="20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8" name="Google Shape;738;p26"/>
          <p:cNvSpPr/>
          <p:nvPr/>
        </p:nvSpPr>
        <p:spPr>
          <a:xfrm>
            <a:off x="7398806" y="3201437"/>
            <a:ext cx="59690" cy="358775"/>
          </a:xfrm>
          <a:custGeom>
            <a:rect b="b" l="l" r="r" t="t"/>
            <a:pathLst>
              <a:path extrusionOk="0" h="358775" w="59690">
                <a:moveTo>
                  <a:pt x="0" y="358216"/>
                </a:moveTo>
                <a:lnTo>
                  <a:pt x="59328" y="0"/>
                </a:lnTo>
              </a:path>
            </a:pathLst>
          </a:custGeom>
          <a:noFill/>
          <a:ln cap="flat" cmpd="sng" w="9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9" name="Google Shape;739;p26"/>
          <p:cNvSpPr/>
          <p:nvPr/>
        </p:nvSpPr>
        <p:spPr>
          <a:xfrm>
            <a:off x="7458134" y="3201437"/>
            <a:ext cx="1374775" cy="0"/>
          </a:xfrm>
          <a:custGeom>
            <a:rect b="b" l="l" r="r" t="t"/>
            <a:pathLst>
              <a:path extrusionOk="0" h="120000" w="1374775">
                <a:moveTo>
                  <a:pt x="0" y="0"/>
                </a:moveTo>
                <a:lnTo>
                  <a:pt x="1374369" y="0"/>
                </a:lnTo>
              </a:path>
            </a:pathLst>
          </a:custGeom>
          <a:noFill/>
          <a:ln cap="flat" cmpd="sng" w="9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0" name="Google Shape;740;p26"/>
          <p:cNvSpPr txBox="1"/>
          <p:nvPr/>
        </p:nvSpPr>
        <p:spPr>
          <a:xfrm>
            <a:off x="8705442" y="3366148"/>
            <a:ext cx="83185" cy="191770"/>
          </a:xfrm>
          <a:prstGeom prst="rect">
            <a:avLst/>
          </a:prstGeom>
          <a:noFill/>
          <a:ln>
            <a:noFill/>
          </a:ln>
        </p:spPr>
        <p:txBody>
          <a:bodyPr anchorCtr="0" anchor="t" bIns="0" lIns="0" spcFirstLastPara="1" rIns="0" wrap="square" tIns="11425">
            <a:noAutofit/>
          </a:bodyPr>
          <a:lstStyle/>
          <a:p>
            <a:pPr indent="0" lvl="0" marL="0" marR="0" rtl="0" algn="l">
              <a:lnSpc>
                <a:spcPct val="100000"/>
              </a:lnSpc>
              <a:spcBef>
                <a:spcPts val="0"/>
              </a:spcBef>
              <a:spcAft>
                <a:spcPts val="0"/>
              </a:spcAft>
              <a:buNone/>
            </a:pPr>
            <a:r>
              <a:rPr i="1" lang="en-US" sz="1100">
                <a:solidFill>
                  <a:schemeClr val="dk1"/>
                </a:solidFill>
                <a:latin typeface="Times New Roman"/>
                <a:ea typeface="Times New Roman"/>
                <a:cs typeface="Times New Roman"/>
                <a:sym typeface="Times New Roman"/>
              </a:rPr>
              <a:t>a</a:t>
            </a:r>
            <a:endParaRPr sz="1100">
              <a:solidFill>
                <a:schemeClr val="dk1"/>
              </a:solidFill>
              <a:latin typeface="Times New Roman"/>
              <a:ea typeface="Times New Roman"/>
              <a:cs typeface="Times New Roman"/>
              <a:sym typeface="Times New Roman"/>
            </a:endParaRPr>
          </a:p>
        </p:txBody>
      </p:sp>
      <p:sp>
        <p:nvSpPr>
          <p:cNvPr id="741" name="Google Shape;741;p26"/>
          <p:cNvSpPr txBox="1"/>
          <p:nvPr/>
        </p:nvSpPr>
        <p:spPr>
          <a:xfrm>
            <a:off x="7629188" y="3366148"/>
            <a:ext cx="686435" cy="191770"/>
          </a:xfrm>
          <a:prstGeom prst="rect">
            <a:avLst/>
          </a:prstGeom>
          <a:noFill/>
          <a:ln>
            <a:noFill/>
          </a:ln>
        </p:spPr>
        <p:txBody>
          <a:bodyPr anchorCtr="0" anchor="t" bIns="0" lIns="0" spcFirstLastPara="1" rIns="0" wrap="square" tIns="11425">
            <a:noAutofit/>
          </a:bodyPr>
          <a:lstStyle/>
          <a:p>
            <a:pPr indent="0" lvl="0" marL="0" marR="0" rtl="0" algn="l">
              <a:lnSpc>
                <a:spcPct val="100000"/>
              </a:lnSpc>
              <a:spcBef>
                <a:spcPts val="0"/>
              </a:spcBef>
              <a:spcAft>
                <a:spcPts val="0"/>
              </a:spcAft>
              <a:buNone/>
            </a:pPr>
            <a:r>
              <a:rPr i="1" lang="en-US" sz="1100">
                <a:solidFill>
                  <a:schemeClr val="dk1"/>
                </a:solidFill>
                <a:latin typeface="Times New Roman"/>
                <a:ea typeface="Times New Roman"/>
                <a:cs typeface="Times New Roman"/>
                <a:sym typeface="Times New Roman"/>
              </a:rPr>
              <a:t>s</a:t>
            </a:r>
            <a:r>
              <a:rPr lang="en-US" sz="1100">
                <a:solidFill>
                  <a:schemeClr val="dk1"/>
                </a:solidFill>
                <a:latin typeface="Times New Roman"/>
                <a:ea typeface="Times New Roman"/>
                <a:cs typeface="Times New Roman"/>
                <a:sym typeface="Times New Roman"/>
              </a:rPr>
              <a:t>, </a:t>
            </a:r>
            <a:r>
              <a:rPr i="1" lang="en-US" sz="1100">
                <a:solidFill>
                  <a:schemeClr val="dk1"/>
                </a:solidFill>
                <a:latin typeface="Times New Roman"/>
                <a:ea typeface="Times New Roman"/>
                <a:cs typeface="Times New Roman"/>
                <a:sym typeface="Times New Roman"/>
              </a:rPr>
              <a:t>doymamış</a:t>
            </a:r>
            <a:endParaRPr sz="1100">
              <a:solidFill>
                <a:schemeClr val="dk1"/>
              </a:solidFill>
              <a:latin typeface="Times New Roman"/>
              <a:ea typeface="Times New Roman"/>
              <a:cs typeface="Times New Roman"/>
              <a:sym typeface="Times New Roman"/>
            </a:endParaRPr>
          </a:p>
        </p:txBody>
      </p:sp>
      <p:sp>
        <p:nvSpPr>
          <p:cNvPr id="742" name="Google Shape;742;p26"/>
          <p:cNvSpPr txBox="1"/>
          <p:nvPr/>
        </p:nvSpPr>
        <p:spPr>
          <a:xfrm>
            <a:off x="6354158" y="3366148"/>
            <a:ext cx="686435" cy="191770"/>
          </a:xfrm>
          <a:prstGeom prst="rect">
            <a:avLst/>
          </a:prstGeom>
          <a:noFill/>
          <a:ln>
            <a:noFill/>
          </a:ln>
        </p:spPr>
        <p:txBody>
          <a:bodyPr anchorCtr="0" anchor="t" bIns="0" lIns="0" spcFirstLastPara="1" rIns="0" wrap="square" tIns="11425">
            <a:noAutofit/>
          </a:bodyPr>
          <a:lstStyle/>
          <a:p>
            <a:pPr indent="0" lvl="0" marL="0" marR="0" rtl="0" algn="l">
              <a:lnSpc>
                <a:spcPct val="100000"/>
              </a:lnSpc>
              <a:spcBef>
                <a:spcPts val="0"/>
              </a:spcBef>
              <a:spcAft>
                <a:spcPts val="0"/>
              </a:spcAft>
              <a:buNone/>
            </a:pPr>
            <a:r>
              <a:rPr i="1" lang="en-US" sz="1100">
                <a:solidFill>
                  <a:schemeClr val="dk1"/>
                </a:solidFill>
                <a:latin typeface="Times New Roman"/>
                <a:ea typeface="Times New Roman"/>
                <a:cs typeface="Times New Roman"/>
                <a:sym typeface="Times New Roman"/>
              </a:rPr>
              <a:t>s</a:t>
            </a:r>
            <a:r>
              <a:rPr lang="en-US" sz="1100">
                <a:solidFill>
                  <a:schemeClr val="dk1"/>
                </a:solidFill>
                <a:latin typeface="Times New Roman"/>
                <a:ea typeface="Times New Roman"/>
                <a:cs typeface="Times New Roman"/>
                <a:sym typeface="Times New Roman"/>
              </a:rPr>
              <a:t>, </a:t>
            </a:r>
            <a:r>
              <a:rPr i="1" lang="en-US" sz="1100">
                <a:solidFill>
                  <a:schemeClr val="dk1"/>
                </a:solidFill>
                <a:latin typeface="Times New Roman"/>
                <a:ea typeface="Times New Roman"/>
                <a:cs typeface="Times New Roman"/>
                <a:sym typeface="Times New Roman"/>
              </a:rPr>
              <a:t>doymamış</a:t>
            </a:r>
            <a:endParaRPr sz="1100">
              <a:solidFill>
                <a:schemeClr val="dk1"/>
              </a:solidFill>
              <a:latin typeface="Times New Roman"/>
              <a:ea typeface="Times New Roman"/>
              <a:cs typeface="Times New Roman"/>
              <a:sym typeface="Times New Roman"/>
            </a:endParaRPr>
          </a:p>
        </p:txBody>
      </p:sp>
      <p:sp>
        <p:nvSpPr>
          <p:cNvPr id="743" name="Google Shape;743;p26"/>
          <p:cNvSpPr txBox="1"/>
          <p:nvPr/>
        </p:nvSpPr>
        <p:spPr>
          <a:xfrm>
            <a:off x="7476914" y="3101748"/>
            <a:ext cx="254635" cy="310515"/>
          </a:xfrm>
          <a:prstGeom prst="rect">
            <a:avLst/>
          </a:prstGeom>
          <a:noFill/>
          <a:ln>
            <a:noFill/>
          </a:ln>
        </p:spPr>
        <p:txBody>
          <a:bodyPr anchorCtr="0" anchor="t" bIns="0" lIns="0" spcFirstLastPara="1" rIns="0" wrap="square" tIns="14600">
            <a:noAutofit/>
          </a:bodyPr>
          <a:lstStyle/>
          <a:p>
            <a:pPr indent="0" lvl="0" marL="0" marR="0" rtl="0" algn="l">
              <a:lnSpc>
                <a:spcPct val="100000"/>
              </a:lnSpc>
              <a:spcBef>
                <a:spcPts val="0"/>
              </a:spcBef>
              <a:spcAft>
                <a:spcPts val="0"/>
              </a:spcAft>
              <a:buNone/>
            </a:pPr>
            <a:r>
              <a:rPr baseline="-25000" i="1" lang="en-US" sz="2775">
                <a:solidFill>
                  <a:schemeClr val="dk1"/>
                </a:solidFill>
                <a:latin typeface="Times New Roman"/>
                <a:ea typeface="Times New Roman"/>
                <a:cs typeface="Times New Roman"/>
                <a:sym typeface="Times New Roman"/>
              </a:rPr>
              <a:t>Z </a:t>
            </a:r>
            <a:r>
              <a:rPr lang="en-US" sz="1100">
                <a:solidFill>
                  <a:schemeClr val="dk1"/>
                </a:solidFill>
                <a:latin typeface="Times New Roman"/>
                <a:ea typeface="Times New Roman"/>
                <a:cs typeface="Times New Roman"/>
                <a:sym typeface="Times New Roman"/>
              </a:rPr>
              <a:t>2</a:t>
            </a:r>
            <a:endParaRPr sz="1100">
              <a:solidFill>
                <a:schemeClr val="dk1"/>
              </a:solidFill>
              <a:latin typeface="Times New Roman"/>
              <a:ea typeface="Times New Roman"/>
              <a:cs typeface="Times New Roman"/>
              <a:sym typeface="Times New Roman"/>
            </a:endParaRPr>
          </a:p>
        </p:txBody>
      </p:sp>
      <p:sp>
        <p:nvSpPr>
          <p:cNvPr id="744" name="Google Shape;744;p26"/>
          <p:cNvSpPr txBox="1"/>
          <p:nvPr/>
        </p:nvSpPr>
        <p:spPr>
          <a:xfrm>
            <a:off x="8381616" y="3208192"/>
            <a:ext cx="427990" cy="310515"/>
          </a:xfrm>
          <a:prstGeom prst="rect">
            <a:avLst/>
          </a:prstGeom>
          <a:noFill/>
          <a:ln>
            <a:noFill/>
          </a:ln>
        </p:spPr>
        <p:txBody>
          <a:bodyPr anchorCtr="0" anchor="t" bIns="0" lIns="0" spcFirstLastPara="1" rIns="0" wrap="square" tIns="14600">
            <a:noAutofit/>
          </a:bodyPr>
          <a:lstStyle/>
          <a:p>
            <a:pPr indent="-180975" lvl="0" marL="180975" marR="0" rtl="0" algn="l">
              <a:lnSpc>
                <a:spcPct val="100000"/>
              </a:lnSpc>
              <a:spcBef>
                <a:spcPts val="0"/>
              </a:spcBef>
              <a:spcAft>
                <a:spcPts val="0"/>
              </a:spcAft>
              <a:buClr>
                <a:schemeClr val="dk1"/>
              </a:buClr>
              <a:buSzPts val="1850"/>
              <a:buFont typeface="Noto Sans Symbols"/>
              <a:buChar char="−"/>
            </a:pPr>
            <a:r>
              <a:rPr i="1" lang="en-US" sz="1850">
                <a:solidFill>
                  <a:schemeClr val="dk1"/>
                </a:solidFill>
                <a:latin typeface="Times New Roman"/>
                <a:ea typeface="Times New Roman"/>
                <a:cs typeface="Times New Roman"/>
                <a:sym typeface="Times New Roman"/>
              </a:rPr>
              <a:t>R</a:t>
            </a:r>
            <a:r>
              <a:rPr baseline="30000" lang="en-US" sz="1650">
                <a:solidFill>
                  <a:schemeClr val="dk1"/>
                </a:solidFill>
                <a:latin typeface="Times New Roman"/>
                <a:ea typeface="Times New Roman"/>
                <a:cs typeface="Times New Roman"/>
                <a:sym typeface="Times New Roman"/>
              </a:rPr>
              <a:t>2</a:t>
            </a:r>
            <a:endParaRPr baseline="30000" sz="1650">
              <a:solidFill>
                <a:schemeClr val="dk1"/>
              </a:solidFill>
              <a:latin typeface="Times New Roman"/>
              <a:ea typeface="Times New Roman"/>
              <a:cs typeface="Times New Roman"/>
              <a:sym typeface="Times New Roman"/>
            </a:endParaRPr>
          </a:p>
        </p:txBody>
      </p:sp>
      <p:sp>
        <p:nvSpPr>
          <p:cNvPr id="745" name="Google Shape;745;p26"/>
          <p:cNvSpPr txBox="1"/>
          <p:nvPr/>
        </p:nvSpPr>
        <p:spPr>
          <a:xfrm>
            <a:off x="6175183" y="3208192"/>
            <a:ext cx="1091565" cy="310515"/>
          </a:xfrm>
          <a:prstGeom prst="rect">
            <a:avLst/>
          </a:prstGeom>
          <a:noFill/>
          <a:ln>
            <a:noFill/>
          </a:ln>
        </p:spPr>
        <p:txBody>
          <a:bodyPr anchorCtr="0" anchor="t" bIns="0" lIns="0" spcFirstLastPara="1" rIns="0" wrap="square" tIns="14600">
            <a:noAutofit/>
          </a:bodyPr>
          <a:lstStyle/>
          <a:p>
            <a:pPr indent="0" lvl="0" marL="0" marR="0" rtl="0" algn="l">
              <a:lnSpc>
                <a:spcPct val="100000"/>
              </a:lnSpc>
              <a:spcBef>
                <a:spcPts val="0"/>
              </a:spcBef>
              <a:spcAft>
                <a:spcPts val="0"/>
              </a:spcAft>
              <a:buNone/>
            </a:pPr>
            <a:r>
              <a:rPr i="1" lang="en-US" sz="1850">
                <a:solidFill>
                  <a:schemeClr val="dk1"/>
                </a:solidFill>
                <a:latin typeface="Times New Roman"/>
                <a:ea typeface="Times New Roman"/>
                <a:cs typeface="Times New Roman"/>
                <a:sym typeface="Times New Roman"/>
              </a:rPr>
              <a:t>X	</a:t>
            </a:r>
            <a:r>
              <a:rPr lang="en-US" sz="1850">
                <a:solidFill>
                  <a:schemeClr val="dk1"/>
                </a:solidFill>
                <a:latin typeface="Noto Sans Symbols"/>
                <a:ea typeface="Noto Sans Symbols"/>
                <a:cs typeface="Noto Sans Symbols"/>
                <a:sym typeface="Noto Sans Symbols"/>
              </a:rPr>
              <a:t>=</a:t>
            </a:r>
            <a:endParaRPr sz="1850">
              <a:solidFill>
                <a:schemeClr val="dk1"/>
              </a:solidFill>
              <a:latin typeface="Noto Sans Symbols"/>
              <a:ea typeface="Noto Sans Symbols"/>
              <a:cs typeface="Noto Sans Symbols"/>
              <a:sym typeface="Noto Sans Symbols"/>
            </a:endParaRPr>
          </a:p>
        </p:txBody>
      </p:sp>
      <p:sp>
        <p:nvSpPr>
          <p:cNvPr id="746" name="Google Shape;746;p26"/>
          <p:cNvSpPr/>
          <p:nvPr/>
        </p:nvSpPr>
        <p:spPr>
          <a:xfrm>
            <a:off x="6115050" y="3136900"/>
            <a:ext cx="2762250" cy="474980"/>
          </a:xfrm>
          <a:custGeom>
            <a:rect b="b" l="l" r="r" t="t"/>
            <a:pathLst>
              <a:path extrusionOk="0" h="474979" w="2762250">
                <a:moveTo>
                  <a:pt x="0" y="0"/>
                </a:moveTo>
                <a:lnTo>
                  <a:pt x="2762247" y="0"/>
                </a:lnTo>
                <a:lnTo>
                  <a:pt x="2762247" y="474662"/>
                </a:lnTo>
                <a:lnTo>
                  <a:pt x="0" y="474662"/>
                </a:lnTo>
                <a:lnTo>
                  <a:pt x="0" y="0"/>
                </a:lnTo>
                <a:close/>
              </a:path>
            </a:pathLst>
          </a:custGeom>
          <a:noFill/>
          <a:ln cap="flat" cmpd="sng" w="9525">
            <a:solidFill>
              <a:srgbClr val="A8D2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7" name="Google Shape;747;p26"/>
          <p:cNvSpPr/>
          <p:nvPr/>
        </p:nvSpPr>
        <p:spPr>
          <a:xfrm>
            <a:off x="7793201" y="5328770"/>
            <a:ext cx="353695" cy="0"/>
          </a:xfrm>
          <a:custGeom>
            <a:rect b="b" l="l" r="r" t="t"/>
            <a:pathLst>
              <a:path extrusionOk="0" h="120000" w="353695">
                <a:moveTo>
                  <a:pt x="0" y="0"/>
                </a:moveTo>
                <a:lnTo>
                  <a:pt x="35330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8" name="Google Shape;748;p26"/>
          <p:cNvSpPr/>
          <p:nvPr/>
        </p:nvSpPr>
        <p:spPr>
          <a:xfrm>
            <a:off x="8398840" y="5328770"/>
            <a:ext cx="398780" cy="0"/>
          </a:xfrm>
          <a:custGeom>
            <a:rect b="b" l="l" r="r" t="t"/>
            <a:pathLst>
              <a:path extrusionOk="0" h="120000" w="398779">
                <a:moveTo>
                  <a:pt x="0" y="0"/>
                </a:moveTo>
                <a:lnTo>
                  <a:pt x="39844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9" name="Google Shape;749;p26"/>
          <p:cNvSpPr txBox="1"/>
          <p:nvPr/>
        </p:nvSpPr>
        <p:spPr>
          <a:xfrm>
            <a:off x="8542973" y="5479893"/>
            <a:ext cx="211454" cy="19050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en-US" sz="1050">
                <a:solidFill>
                  <a:schemeClr val="dk1"/>
                </a:solidFill>
                <a:latin typeface="Times New Roman"/>
                <a:ea typeface="Times New Roman"/>
                <a:cs typeface="Times New Roman"/>
                <a:sym typeface="Times New Roman"/>
              </a:rPr>
              <a:t>scA</a:t>
            </a:r>
            <a:endParaRPr sz="1050">
              <a:solidFill>
                <a:schemeClr val="dk1"/>
              </a:solidFill>
              <a:latin typeface="Times New Roman"/>
              <a:ea typeface="Times New Roman"/>
              <a:cs typeface="Times New Roman"/>
              <a:sym typeface="Times New Roman"/>
            </a:endParaRPr>
          </a:p>
        </p:txBody>
      </p:sp>
      <p:sp>
        <p:nvSpPr>
          <p:cNvPr id="750" name="Google Shape;750;p26"/>
          <p:cNvSpPr txBox="1"/>
          <p:nvPr/>
        </p:nvSpPr>
        <p:spPr>
          <a:xfrm>
            <a:off x="7914521" y="5479893"/>
            <a:ext cx="211454" cy="19050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en-US" sz="1050">
                <a:solidFill>
                  <a:schemeClr val="dk1"/>
                </a:solidFill>
                <a:latin typeface="Times New Roman"/>
                <a:ea typeface="Times New Roman"/>
                <a:cs typeface="Times New Roman"/>
                <a:sym typeface="Times New Roman"/>
              </a:rPr>
              <a:t>scA</a:t>
            </a:r>
            <a:endParaRPr sz="1050">
              <a:solidFill>
                <a:schemeClr val="dk1"/>
              </a:solidFill>
              <a:latin typeface="Times New Roman"/>
              <a:ea typeface="Times New Roman"/>
              <a:cs typeface="Times New Roman"/>
              <a:sym typeface="Times New Roman"/>
            </a:endParaRPr>
          </a:p>
        </p:txBody>
      </p:sp>
      <p:sp>
        <p:nvSpPr>
          <p:cNvPr id="751" name="Google Shape;751;p26"/>
          <p:cNvSpPr txBox="1"/>
          <p:nvPr/>
        </p:nvSpPr>
        <p:spPr>
          <a:xfrm>
            <a:off x="8014982" y="5119862"/>
            <a:ext cx="52069" cy="19050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en-US" sz="1050">
                <a:solidFill>
                  <a:schemeClr val="dk1"/>
                </a:solidFill>
                <a:latin typeface="Times New Roman"/>
                <a:ea typeface="Times New Roman"/>
                <a:cs typeface="Times New Roman"/>
                <a:sym typeface="Times New Roman"/>
              </a:rPr>
              <a:t>f</a:t>
            </a:r>
            <a:endParaRPr sz="1050">
              <a:solidFill>
                <a:schemeClr val="dk1"/>
              </a:solidFill>
              <a:latin typeface="Times New Roman"/>
              <a:ea typeface="Times New Roman"/>
              <a:cs typeface="Times New Roman"/>
              <a:sym typeface="Times New Roman"/>
            </a:endParaRPr>
          </a:p>
        </p:txBody>
      </p:sp>
      <p:sp>
        <p:nvSpPr>
          <p:cNvPr id="752" name="Google Shape;752;p26"/>
          <p:cNvSpPr txBox="1"/>
          <p:nvPr/>
        </p:nvSpPr>
        <p:spPr>
          <a:xfrm>
            <a:off x="7816504" y="5323696"/>
            <a:ext cx="720725" cy="3073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i="1" lang="en-US" sz="1850">
                <a:solidFill>
                  <a:schemeClr val="dk1"/>
                </a:solidFill>
                <a:latin typeface="Times New Roman"/>
                <a:ea typeface="Times New Roman"/>
                <a:cs typeface="Times New Roman"/>
                <a:sym typeface="Times New Roman"/>
              </a:rPr>
              <a:t>I	I</a:t>
            </a:r>
            <a:endParaRPr sz="1850">
              <a:solidFill>
                <a:schemeClr val="dk1"/>
              </a:solidFill>
              <a:latin typeface="Times New Roman"/>
              <a:ea typeface="Times New Roman"/>
              <a:cs typeface="Times New Roman"/>
              <a:sym typeface="Times New Roman"/>
            </a:endParaRPr>
          </a:p>
        </p:txBody>
      </p:sp>
      <p:sp>
        <p:nvSpPr>
          <p:cNvPr id="753" name="Google Shape;753;p26"/>
          <p:cNvSpPr txBox="1"/>
          <p:nvPr/>
        </p:nvSpPr>
        <p:spPr>
          <a:xfrm>
            <a:off x="7841252" y="4963654"/>
            <a:ext cx="710565" cy="3073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i="1" lang="en-US" sz="1850">
                <a:solidFill>
                  <a:schemeClr val="dk1"/>
                </a:solidFill>
                <a:latin typeface="Times New Roman"/>
                <a:ea typeface="Times New Roman"/>
                <a:cs typeface="Times New Roman"/>
                <a:sym typeface="Times New Roman"/>
              </a:rPr>
              <a:t>E	V</a:t>
            </a:r>
            <a:endParaRPr sz="1850">
              <a:solidFill>
                <a:schemeClr val="dk1"/>
              </a:solidFill>
              <a:latin typeface="Times New Roman"/>
              <a:ea typeface="Times New Roman"/>
              <a:cs typeface="Times New Roman"/>
              <a:sym typeface="Times New Roman"/>
            </a:endParaRPr>
          </a:p>
        </p:txBody>
      </p:sp>
      <p:sp>
        <p:nvSpPr>
          <p:cNvPr id="754" name="Google Shape;754;p26"/>
          <p:cNvSpPr txBox="1"/>
          <p:nvPr/>
        </p:nvSpPr>
        <p:spPr>
          <a:xfrm>
            <a:off x="6678988" y="5140342"/>
            <a:ext cx="159385" cy="3073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i="1" lang="en-US" sz="1850">
                <a:solidFill>
                  <a:schemeClr val="dk1"/>
                </a:solidFill>
                <a:latin typeface="Times New Roman"/>
                <a:ea typeface="Times New Roman"/>
                <a:cs typeface="Times New Roman"/>
                <a:sym typeface="Times New Roman"/>
              </a:rPr>
              <a:t>X</a:t>
            </a:r>
            <a:endParaRPr sz="1850">
              <a:solidFill>
                <a:schemeClr val="dk1"/>
              </a:solidFill>
              <a:latin typeface="Times New Roman"/>
              <a:ea typeface="Times New Roman"/>
              <a:cs typeface="Times New Roman"/>
              <a:sym typeface="Times New Roman"/>
            </a:endParaRPr>
          </a:p>
        </p:txBody>
      </p:sp>
      <p:sp>
        <p:nvSpPr>
          <p:cNvPr id="755" name="Google Shape;755;p26"/>
          <p:cNvSpPr txBox="1"/>
          <p:nvPr/>
        </p:nvSpPr>
        <p:spPr>
          <a:xfrm>
            <a:off x="8529387" y="5117944"/>
            <a:ext cx="245110" cy="19050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en-US" sz="1050">
                <a:solidFill>
                  <a:schemeClr val="dk1"/>
                </a:solidFill>
                <a:latin typeface="Times New Roman"/>
                <a:ea typeface="Times New Roman"/>
                <a:cs typeface="Times New Roman"/>
                <a:sym typeface="Times New Roman"/>
              </a:rPr>
              <a:t>t </a:t>
            </a:r>
            <a:r>
              <a:rPr lang="en-US" sz="1050">
                <a:solidFill>
                  <a:schemeClr val="dk1"/>
                </a:solidFill>
                <a:latin typeface="Times New Roman"/>
                <a:ea typeface="Times New Roman"/>
                <a:cs typeface="Times New Roman"/>
                <a:sym typeface="Times New Roman"/>
              </a:rPr>
              <a:t>,</a:t>
            </a:r>
            <a:r>
              <a:rPr i="1" lang="en-US" sz="1050">
                <a:solidFill>
                  <a:schemeClr val="dk1"/>
                </a:solidFill>
                <a:latin typeface="Times New Roman"/>
                <a:ea typeface="Times New Roman"/>
                <a:cs typeface="Times New Roman"/>
                <a:sym typeface="Times New Roman"/>
              </a:rPr>
              <a:t>oc</a:t>
            </a:r>
            <a:endParaRPr sz="1050">
              <a:solidFill>
                <a:schemeClr val="dk1"/>
              </a:solidFill>
              <a:latin typeface="Times New Roman"/>
              <a:ea typeface="Times New Roman"/>
              <a:cs typeface="Times New Roman"/>
              <a:sym typeface="Times New Roman"/>
            </a:endParaRPr>
          </a:p>
        </p:txBody>
      </p:sp>
      <p:sp>
        <p:nvSpPr>
          <p:cNvPr id="756" name="Google Shape;756;p26"/>
          <p:cNvSpPr txBox="1"/>
          <p:nvPr/>
        </p:nvSpPr>
        <p:spPr>
          <a:xfrm>
            <a:off x="6855155" y="5296531"/>
            <a:ext cx="682625" cy="19050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en-US" sz="1050">
                <a:solidFill>
                  <a:schemeClr val="dk1"/>
                </a:solidFill>
                <a:latin typeface="Times New Roman"/>
                <a:ea typeface="Times New Roman"/>
                <a:cs typeface="Times New Roman"/>
                <a:sym typeface="Times New Roman"/>
              </a:rPr>
              <a:t>s</a:t>
            </a:r>
            <a:r>
              <a:rPr lang="en-US" sz="1050">
                <a:solidFill>
                  <a:schemeClr val="dk1"/>
                </a:solidFill>
                <a:latin typeface="Times New Roman"/>
                <a:ea typeface="Times New Roman"/>
                <a:cs typeface="Times New Roman"/>
                <a:sym typeface="Times New Roman"/>
              </a:rPr>
              <a:t>,</a:t>
            </a:r>
            <a:r>
              <a:rPr i="1" lang="en-US" sz="1050">
                <a:solidFill>
                  <a:schemeClr val="dk1"/>
                </a:solidFill>
                <a:latin typeface="Times New Roman"/>
                <a:ea typeface="Times New Roman"/>
                <a:cs typeface="Times New Roman"/>
                <a:sym typeface="Times New Roman"/>
              </a:rPr>
              <a:t>doymamış</a:t>
            </a:r>
            <a:endParaRPr sz="1050">
              <a:solidFill>
                <a:schemeClr val="dk1"/>
              </a:solidFill>
              <a:latin typeface="Times New Roman"/>
              <a:ea typeface="Times New Roman"/>
              <a:cs typeface="Times New Roman"/>
              <a:sym typeface="Times New Roman"/>
            </a:endParaRPr>
          </a:p>
        </p:txBody>
      </p:sp>
      <p:sp>
        <p:nvSpPr>
          <p:cNvPr id="757" name="Google Shape;757;p26"/>
          <p:cNvSpPr txBox="1"/>
          <p:nvPr/>
        </p:nvSpPr>
        <p:spPr>
          <a:xfrm>
            <a:off x="8209589" y="5140342"/>
            <a:ext cx="144145" cy="3073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lang="en-US" sz="1850">
                <a:solidFill>
                  <a:schemeClr val="dk1"/>
                </a:solidFill>
                <a:latin typeface="Noto Sans Symbols"/>
                <a:ea typeface="Noto Sans Symbols"/>
                <a:cs typeface="Noto Sans Symbols"/>
                <a:sym typeface="Noto Sans Symbols"/>
              </a:rPr>
              <a:t>=</a:t>
            </a:r>
            <a:endParaRPr sz="1850">
              <a:solidFill>
                <a:schemeClr val="dk1"/>
              </a:solidFill>
              <a:latin typeface="Noto Sans Symbols"/>
              <a:ea typeface="Noto Sans Symbols"/>
              <a:cs typeface="Noto Sans Symbols"/>
              <a:sym typeface="Noto Sans Symbols"/>
            </a:endParaRPr>
          </a:p>
        </p:txBody>
      </p:sp>
      <p:sp>
        <p:nvSpPr>
          <p:cNvPr id="758" name="Google Shape;758;p26"/>
          <p:cNvSpPr txBox="1"/>
          <p:nvPr/>
        </p:nvSpPr>
        <p:spPr>
          <a:xfrm>
            <a:off x="7603950" y="5140342"/>
            <a:ext cx="144145" cy="3073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lang="en-US" sz="1850">
                <a:solidFill>
                  <a:schemeClr val="dk1"/>
                </a:solidFill>
                <a:latin typeface="Noto Sans Symbols"/>
                <a:ea typeface="Noto Sans Symbols"/>
                <a:cs typeface="Noto Sans Symbols"/>
                <a:sym typeface="Noto Sans Symbols"/>
              </a:rPr>
              <a:t>≈</a:t>
            </a:r>
            <a:endParaRPr sz="1850">
              <a:solidFill>
                <a:schemeClr val="dk1"/>
              </a:solidFill>
              <a:latin typeface="Noto Sans Symbols"/>
              <a:ea typeface="Noto Sans Symbols"/>
              <a:cs typeface="Noto Sans Symbols"/>
              <a:sym typeface="Noto Sans Symbols"/>
            </a:endParaRPr>
          </a:p>
        </p:txBody>
      </p:sp>
      <p:sp>
        <p:nvSpPr>
          <p:cNvPr id="759" name="Google Shape;759;p26"/>
          <p:cNvSpPr/>
          <p:nvPr/>
        </p:nvSpPr>
        <p:spPr>
          <a:xfrm>
            <a:off x="6619875" y="4972050"/>
            <a:ext cx="2205355" cy="700405"/>
          </a:xfrm>
          <a:custGeom>
            <a:rect b="b" l="l" r="r" t="t"/>
            <a:pathLst>
              <a:path extrusionOk="0" h="700404" w="2205354">
                <a:moveTo>
                  <a:pt x="0" y="0"/>
                </a:moveTo>
                <a:lnTo>
                  <a:pt x="2205038" y="0"/>
                </a:lnTo>
                <a:lnTo>
                  <a:pt x="2205038" y="700086"/>
                </a:lnTo>
                <a:lnTo>
                  <a:pt x="0" y="700086"/>
                </a:lnTo>
                <a:lnTo>
                  <a:pt x="0" y="0"/>
                </a:lnTo>
                <a:close/>
              </a:path>
            </a:pathLst>
          </a:custGeom>
          <a:noFill/>
          <a:ln cap="flat" cmpd="sng" w="9525">
            <a:solidFill>
              <a:srgbClr val="A8D2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0" name="Google Shape;760;p26"/>
          <p:cNvSpPr txBox="1"/>
          <p:nvPr/>
        </p:nvSpPr>
        <p:spPr>
          <a:xfrm>
            <a:off x="5962015" y="3857942"/>
            <a:ext cx="2853055" cy="76835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R</a:t>
            </a:r>
            <a:r>
              <a:rPr baseline="-25000" i="1" lang="en-US" sz="1575">
                <a:solidFill>
                  <a:schemeClr val="dk1"/>
                </a:solidFill>
                <a:latin typeface="Times New Roman"/>
                <a:ea typeface="Times New Roman"/>
                <a:cs typeface="Times New Roman"/>
                <a:sym typeface="Times New Roman"/>
              </a:rPr>
              <a:t>a </a:t>
            </a:r>
            <a:r>
              <a:rPr lang="en-US" sz="1600">
                <a:solidFill>
                  <a:schemeClr val="dk1"/>
                </a:solidFill>
                <a:latin typeface="Times New Roman"/>
                <a:ea typeface="Times New Roman"/>
                <a:cs typeface="Times New Roman"/>
                <a:sym typeface="Times New Roman"/>
              </a:rPr>
              <a:t>değeri DA deneyinden bilinir.</a:t>
            </a:r>
            <a:endParaRPr sz="1600">
              <a:solidFill>
                <a:schemeClr val="dk1"/>
              </a:solidFill>
              <a:latin typeface="Times New Roman"/>
              <a:ea typeface="Times New Roman"/>
              <a:cs typeface="Times New Roman"/>
              <a:sym typeface="Times New Roman"/>
            </a:endParaRPr>
          </a:p>
          <a:p>
            <a:pPr indent="0" lvl="0" marL="393700" marR="0" rtl="0" algn="l">
              <a:lnSpc>
                <a:spcPct val="100000"/>
              </a:lnSpc>
              <a:spcBef>
                <a:spcPts val="1764"/>
              </a:spcBef>
              <a:spcAft>
                <a:spcPts val="0"/>
              </a:spcAft>
              <a:buNone/>
            </a:pPr>
            <a:r>
              <a:rPr i="1" lang="en-US" sz="1800">
                <a:solidFill>
                  <a:schemeClr val="dk1"/>
                </a:solidFill>
                <a:latin typeface="Times New Roman"/>
                <a:ea typeface="Times New Roman"/>
                <a:cs typeface="Times New Roman"/>
                <a:sym typeface="Times New Roman"/>
              </a:rPr>
              <a:t>X</a:t>
            </a:r>
            <a:r>
              <a:rPr baseline="-25000" i="1" lang="en-US" sz="1800">
                <a:solidFill>
                  <a:schemeClr val="dk1"/>
                </a:solidFill>
                <a:latin typeface="Times New Roman"/>
                <a:ea typeface="Times New Roman"/>
                <a:cs typeface="Times New Roman"/>
                <a:sym typeface="Times New Roman"/>
              </a:rPr>
              <a:t>s,doymamış</a:t>
            </a:r>
            <a:r>
              <a:rPr lang="en-US" sz="1800">
                <a:solidFill>
                  <a:schemeClr val="dk1"/>
                </a:solidFill>
                <a:latin typeface="Times New Roman"/>
                <a:ea typeface="Times New Roman"/>
                <a:cs typeface="Times New Roman"/>
                <a:sym typeface="Times New Roman"/>
              </a:rPr>
              <a:t>&gt;&gt;</a:t>
            </a:r>
            <a:r>
              <a:rPr i="1" lang="en-US" sz="1800">
                <a:solidFill>
                  <a:schemeClr val="dk1"/>
                </a:solidFill>
                <a:latin typeface="Times New Roman"/>
                <a:ea typeface="Times New Roman"/>
                <a:cs typeface="Times New Roman"/>
                <a:sym typeface="Times New Roman"/>
              </a:rPr>
              <a:t>R</a:t>
            </a:r>
            <a:r>
              <a:rPr baseline="-25000" i="1" lang="en-US" sz="1800">
                <a:solidFill>
                  <a:schemeClr val="dk1"/>
                </a:solidFill>
                <a:latin typeface="Times New Roman"/>
                <a:ea typeface="Times New Roman"/>
                <a:cs typeface="Times New Roman"/>
                <a:sym typeface="Times New Roman"/>
              </a:rPr>
              <a:t>a </a:t>
            </a:r>
            <a:r>
              <a:rPr lang="en-US" sz="1800">
                <a:solidFill>
                  <a:schemeClr val="dk1"/>
                </a:solidFill>
                <a:latin typeface="Times New Roman"/>
                <a:ea typeface="Times New Roman"/>
                <a:cs typeface="Times New Roman"/>
                <a:sym typeface="Times New Roman"/>
              </a:rPr>
              <a:t>olduğundan</a:t>
            </a:r>
            <a:endParaRPr sz="1800">
              <a:solidFill>
                <a:schemeClr val="dk1"/>
              </a:solidFill>
              <a:latin typeface="Times New Roman"/>
              <a:ea typeface="Times New Roman"/>
              <a:cs typeface="Times New Roman"/>
              <a:sym typeface="Times New Roman"/>
            </a:endParaRPr>
          </a:p>
        </p:txBody>
      </p:sp>
      <p:sp>
        <p:nvSpPr>
          <p:cNvPr id="761" name="Google Shape;761;p26"/>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5" name="Shape 765"/>
        <p:cNvGrpSpPr/>
        <p:nvPr/>
      </p:nvGrpSpPr>
      <p:grpSpPr>
        <a:xfrm>
          <a:off x="0" y="0"/>
          <a:ext cx="0" cy="0"/>
          <a:chOff x="0" y="0"/>
          <a:chExt cx="0" cy="0"/>
        </a:xfrm>
      </p:grpSpPr>
      <p:sp>
        <p:nvSpPr>
          <p:cNvPr id="766" name="Google Shape;766;p27"/>
          <p:cNvSpPr txBox="1"/>
          <p:nvPr/>
        </p:nvSpPr>
        <p:spPr>
          <a:xfrm>
            <a:off x="8389975" y="6278245"/>
            <a:ext cx="22352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22</a:t>
            </a:r>
            <a:endParaRPr sz="1400">
              <a:solidFill>
                <a:schemeClr val="dk1"/>
              </a:solidFill>
              <a:latin typeface="Arial"/>
              <a:ea typeface="Arial"/>
              <a:cs typeface="Arial"/>
              <a:sym typeface="Arial"/>
            </a:endParaRPr>
          </a:p>
        </p:txBody>
      </p:sp>
      <p:sp>
        <p:nvSpPr>
          <p:cNvPr id="767" name="Google Shape;767;p27"/>
          <p:cNvSpPr/>
          <p:nvPr/>
        </p:nvSpPr>
        <p:spPr>
          <a:xfrm>
            <a:off x="684212" y="4365625"/>
            <a:ext cx="6010275" cy="2160905"/>
          </a:xfrm>
          <a:custGeom>
            <a:rect b="b" l="l" r="r" t="t"/>
            <a:pathLst>
              <a:path extrusionOk="0" h="2160904" w="6010275">
                <a:moveTo>
                  <a:pt x="0" y="2160587"/>
                </a:moveTo>
                <a:lnTo>
                  <a:pt x="6010275" y="2160587"/>
                </a:lnTo>
                <a:lnTo>
                  <a:pt x="6010275" y="0"/>
                </a:lnTo>
                <a:lnTo>
                  <a:pt x="0" y="0"/>
                </a:lnTo>
                <a:lnTo>
                  <a:pt x="0" y="2160587"/>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8" name="Google Shape;768;p27"/>
          <p:cNvSpPr/>
          <p:nvPr/>
        </p:nvSpPr>
        <p:spPr>
          <a:xfrm>
            <a:off x="3492500" y="728662"/>
            <a:ext cx="5651500" cy="3492500"/>
          </a:xfrm>
          <a:custGeom>
            <a:rect b="b" l="l" r="r" t="t"/>
            <a:pathLst>
              <a:path extrusionOk="0" h="3492500" w="5651500">
                <a:moveTo>
                  <a:pt x="0" y="3492500"/>
                </a:moveTo>
                <a:lnTo>
                  <a:pt x="5651500" y="3492500"/>
                </a:lnTo>
                <a:lnTo>
                  <a:pt x="5651500" y="0"/>
                </a:lnTo>
                <a:lnTo>
                  <a:pt x="0" y="0"/>
                </a:lnTo>
                <a:lnTo>
                  <a:pt x="0" y="349250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9" name="Google Shape;769;p27"/>
          <p:cNvSpPr txBox="1"/>
          <p:nvPr>
            <p:ph type="title"/>
          </p:nvPr>
        </p:nvSpPr>
        <p:spPr>
          <a:xfrm>
            <a:off x="2823286" y="127165"/>
            <a:ext cx="3477260"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Doyum durumunda X</a:t>
            </a:r>
            <a:r>
              <a:rPr baseline="-25000" lang="en-US" sz="2775">
                <a:solidFill>
                  <a:srgbClr val="00A500"/>
                </a:solidFill>
              </a:rPr>
              <a:t>s</a:t>
            </a:r>
            <a:endParaRPr baseline="-25000" sz="2775"/>
          </a:p>
        </p:txBody>
      </p:sp>
      <p:sp>
        <p:nvSpPr>
          <p:cNvPr id="770" name="Google Shape;770;p27"/>
          <p:cNvSpPr/>
          <p:nvPr/>
        </p:nvSpPr>
        <p:spPr>
          <a:xfrm>
            <a:off x="1074737" y="5400675"/>
            <a:ext cx="400050" cy="434975"/>
          </a:xfrm>
          <a:custGeom>
            <a:rect b="b" l="l" r="r" t="t"/>
            <a:pathLst>
              <a:path extrusionOk="0" h="434975" w="400050">
                <a:moveTo>
                  <a:pt x="200025" y="0"/>
                </a:moveTo>
                <a:lnTo>
                  <a:pt x="154161" y="5743"/>
                </a:lnTo>
                <a:lnTo>
                  <a:pt x="112058" y="22105"/>
                </a:lnTo>
                <a:lnTo>
                  <a:pt x="74919" y="47779"/>
                </a:lnTo>
                <a:lnTo>
                  <a:pt x="43943" y="81459"/>
                </a:lnTo>
                <a:lnTo>
                  <a:pt x="20330" y="121841"/>
                </a:lnTo>
                <a:lnTo>
                  <a:pt x="5282" y="167619"/>
                </a:lnTo>
                <a:lnTo>
                  <a:pt x="0" y="217488"/>
                </a:lnTo>
                <a:lnTo>
                  <a:pt x="5282" y="267356"/>
                </a:lnTo>
                <a:lnTo>
                  <a:pt x="20330" y="313133"/>
                </a:lnTo>
                <a:lnTo>
                  <a:pt x="43943" y="353515"/>
                </a:lnTo>
                <a:lnTo>
                  <a:pt x="74919" y="387196"/>
                </a:lnTo>
                <a:lnTo>
                  <a:pt x="112058" y="412870"/>
                </a:lnTo>
                <a:lnTo>
                  <a:pt x="154161" y="429232"/>
                </a:lnTo>
                <a:lnTo>
                  <a:pt x="200025" y="434976"/>
                </a:lnTo>
                <a:lnTo>
                  <a:pt x="245890" y="429232"/>
                </a:lnTo>
                <a:lnTo>
                  <a:pt x="287993" y="412870"/>
                </a:lnTo>
                <a:lnTo>
                  <a:pt x="325133" y="387196"/>
                </a:lnTo>
                <a:lnTo>
                  <a:pt x="356108" y="353515"/>
                </a:lnTo>
                <a:lnTo>
                  <a:pt x="379720" y="313133"/>
                </a:lnTo>
                <a:lnTo>
                  <a:pt x="394767" y="267356"/>
                </a:lnTo>
                <a:lnTo>
                  <a:pt x="400050" y="217488"/>
                </a:lnTo>
                <a:lnTo>
                  <a:pt x="394767" y="167619"/>
                </a:lnTo>
                <a:lnTo>
                  <a:pt x="379720" y="121841"/>
                </a:lnTo>
                <a:lnTo>
                  <a:pt x="356108" y="81459"/>
                </a:lnTo>
                <a:lnTo>
                  <a:pt x="325133" y="47779"/>
                </a:lnTo>
                <a:lnTo>
                  <a:pt x="287993" y="22105"/>
                </a:lnTo>
                <a:lnTo>
                  <a:pt x="245890" y="5743"/>
                </a:lnTo>
                <a:lnTo>
                  <a:pt x="200025" y="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1" name="Google Shape;771;p27"/>
          <p:cNvSpPr/>
          <p:nvPr/>
        </p:nvSpPr>
        <p:spPr>
          <a:xfrm>
            <a:off x="1074737" y="5400675"/>
            <a:ext cx="400050" cy="434975"/>
          </a:xfrm>
          <a:custGeom>
            <a:rect b="b" l="l" r="r" t="t"/>
            <a:pathLst>
              <a:path extrusionOk="0" h="434975" w="400050">
                <a:moveTo>
                  <a:pt x="0" y="217487"/>
                </a:moveTo>
                <a:lnTo>
                  <a:pt x="5282" y="167619"/>
                </a:lnTo>
                <a:lnTo>
                  <a:pt x="20330" y="121842"/>
                </a:lnTo>
                <a:lnTo>
                  <a:pt x="43943" y="81460"/>
                </a:lnTo>
                <a:lnTo>
                  <a:pt x="74919" y="47779"/>
                </a:lnTo>
                <a:lnTo>
                  <a:pt x="112059" y="22105"/>
                </a:lnTo>
                <a:lnTo>
                  <a:pt x="154161" y="5744"/>
                </a:lnTo>
                <a:lnTo>
                  <a:pt x="200024" y="0"/>
                </a:lnTo>
                <a:lnTo>
                  <a:pt x="245888" y="5744"/>
                </a:lnTo>
                <a:lnTo>
                  <a:pt x="287990" y="22105"/>
                </a:lnTo>
                <a:lnTo>
                  <a:pt x="325130" y="47779"/>
                </a:lnTo>
                <a:lnTo>
                  <a:pt x="356106" y="81460"/>
                </a:lnTo>
                <a:lnTo>
                  <a:pt x="379719" y="121842"/>
                </a:lnTo>
                <a:lnTo>
                  <a:pt x="394766" y="167619"/>
                </a:lnTo>
                <a:lnTo>
                  <a:pt x="400049" y="217487"/>
                </a:lnTo>
                <a:lnTo>
                  <a:pt x="394766" y="267355"/>
                </a:lnTo>
                <a:lnTo>
                  <a:pt x="379719" y="313133"/>
                </a:lnTo>
                <a:lnTo>
                  <a:pt x="356106" y="353515"/>
                </a:lnTo>
                <a:lnTo>
                  <a:pt x="325130" y="387195"/>
                </a:lnTo>
                <a:lnTo>
                  <a:pt x="287990" y="412869"/>
                </a:lnTo>
                <a:lnTo>
                  <a:pt x="245888" y="429231"/>
                </a:lnTo>
                <a:lnTo>
                  <a:pt x="200024" y="434975"/>
                </a:lnTo>
                <a:lnTo>
                  <a:pt x="154161" y="429231"/>
                </a:lnTo>
                <a:lnTo>
                  <a:pt x="112059" y="412869"/>
                </a:lnTo>
                <a:lnTo>
                  <a:pt x="74919" y="387195"/>
                </a:lnTo>
                <a:lnTo>
                  <a:pt x="43943" y="353515"/>
                </a:lnTo>
                <a:lnTo>
                  <a:pt x="20330" y="313133"/>
                </a:lnTo>
                <a:lnTo>
                  <a:pt x="5282" y="267355"/>
                </a:lnTo>
                <a:lnTo>
                  <a:pt x="0" y="2174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2" name="Google Shape;772;p27"/>
          <p:cNvSpPr/>
          <p:nvPr/>
        </p:nvSpPr>
        <p:spPr>
          <a:xfrm>
            <a:off x="1274762" y="4852987"/>
            <a:ext cx="0" cy="548005"/>
          </a:xfrm>
          <a:custGeom>
            <a:rect b="b" l="l" r="r" t="t"/>
            <a:pathLst>
              <a:path extrusionOk="0" h="548004" w="120000">
                <a:moveTo>
                  <a:pt x="0" y="547687"/>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3" name="Google Shape;773;p27"/>
          <p:cNvSpPr/>
          <p:nvPr/>
        </p:nvSpPr>
        <p:spPr>
          <a:xfrm>
            <a:off x="1274762" y="4852987"/>
            <a:ext cx="628650" cy="0"/>
          </a:xfrm>
          <a:custGeom>
            <a:rect b="b" l="l" r="r" t="t"/>
            <a:pathLst>
              <a:path extrusionOk="0" h="120000" w="628650">
                <a:moveTo>
                  <a:pt x="0" y="0"/>
                </a:moveTo>
                <a:lnTo>
                  <a:pt x="62864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4" name="Google Shape;774;p27"/>
          <p:cNvSpPr/>
          <p:nvPr/>
        </p:nvSpPr>
        <p:spPr>
          <a:xfrm>
            <a:off x="1953069" y="4763477"/>
            <a:ext cx="102235" cy="153035"/>
          </a:xfrm>
          <a:custGeom>
            <a:rect b="b" l="l" r="r" t="t"/>
            <a:pathLst>
              <a:path extrusionOk="0" h="153035" w="102235">
                <a:moveTo>
                  <a:pt x="0" y="970"/>
                </a:moveTo>
                <a:lnTo>
                  <a:pt x="2695" y="856"/>
                </a:lnTo>
                <a:lnTo>
                  <a:pt x="11824" y="399"/>
                </a:lnTo>
                <a:lnTo>
                  <a:pt x="16317" y="970"/>
                </a:lnTo>
                <a:lnTo>
                  <a:pt x="20810" y="1541"/>
                </a:lnTo>
                <a:lnTo>
                  <a:pt x="23316" y="2570"/>
                </a:lnTo>
                <a:lnTo>
                  <a:pt x="26958" y="4397"/>
                </a:lnTo>
                <a:lnTo>
                  <a:pt x="30600" y="6225"/>
                </a:lnTo>
                <a:lnTo>
                  <a:pt x="31593" y="5425"/>
                </a:lnTo>
                <a:lnTo>
                  <a:pt x="38310" y="12107"/>
                </a:lnTo>
                <a:lnTo>
                  <a:pt x="44743" y="18391"/>
                </a:lnTo>
                <a:lnTo>
                  <a:pt x="71784" y="53759"/>
                </a:lnTo>
                <a:lnTo>
                  <a:pt x="79373" y="89194"/>
                </a:lnTo>
                <a:lnTo>
                  <a:pt x="79067" y="96235"/>
                </a:lnTo>
                <a:lnTo>
                  <a:pt x="65978" y="137184"/>
                </a:lnTo>
                <a:lnTo>
                  <a:pt x="49661" y="152604"/>
                </a:lnTo>
                <a:lnTo>
                  <a:pt x="43985" y="153004"/>
                </a:lnTo>
                <a:lnTo>
                  <a:pt x="20917" y="116319"/>
                </a:lnTo>
                <a:lnTo>
                  <a:pt x="15844" y="100346"/>
                </a:lnTo>
                <a:lnTo>
                  <a:pt x="16222" y="94464"/>
                </a:lnTo>
                <a:lnTo>
                  <a:pt x="16317" y="88353"/>
                </a:lnTo>
                <a:lnTo>
                  <a:pt x="16411" y="82242"/>
                </a:lnTo>
                <a:lnTo>
                  <a:pt x="18067" y="76930"/>
                </a:lnTo>
                <a:lnTo>
                  <a:pt x="19155" y="72076"/>
                </a:lnTo>
                <a:lnTo>
                  <a:pt x="20242" y="67221"/>
                </a:lnTo>
                <a:lnTo>
                  <a:pt x="20337" y="64365"/>
                </a:lnTo>
                <a:lnTo>
                  <a:pt x="22702" y="59225"/>
                </a:lnTo>
                <a:lnTo>
                  <a:pt x="25067" y="54085"/>
                </a:lnTo>
                <a:lnTo>
                  <a:pt x="28992" y="47346"/>
                </a:lnTo>
                <a:lnTo>
                  <a:pt x="33343" y="41235"/>
                </a:lnTo>
                <a:lnTo>
                  <a:pt x="37695" y="35124"/>
                </a:lnTo>
                <a:lnTo>
                  <a:pt x="45026" y="26842"/>
                </a:lnTo>
                <a:lnTo>
                  <a:pt x="48951" y="22388"/>
                </a:lnTo>
                <a:lnTo>
                  <a:pt x="52877" y="17933"/>
                </a:lnTo>
                <a:lnTo>
                  <a:pt x="53350" y="17362"/>
                </a:lnTo>
                <a:lnTo>
                  <a:pt x="56755" y="14677"/>
                </a:lnTo>
                <a:lnTo>
                  <a:pt x="60160" y="11993"/>
                </a:lnTo>
                <a:lnTo>
                  <a:pt x="64228" y="8395"/>
                </a:lnTo>
                <a:lnTo>
                  <a:pt x="69525" y="6111"/>
                </a:lnTo>
                <a:lnTo>
                  <a:pt x="74822" y="3826"/>
                </a:lnTo>
                <a:lnTo>
                  <a:pt x="83241" y="1941"/>
                </a:lnTo>
                <a:lnTo>
                  <a:pt x="88680" y="970"/>
                </a:lnTo>
                <a:lnTo>
                  <a:pt x="94119" y="0"/>
                </a:lnTo>
                <a:lnTo>
                  <a:pt x="99369" y="285"/>
                </a:lnTo>
                <a:lnTo>
                  <a:pt x="102159" y="11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5" name="Google Shape;775;p27"/>
          <p:cNvSpPr/>
          <p:nvPr/>
        </p:nvSpPr>
        <p:spPr>
          <a:xfrm>
            <a:off x="2055228" y="4762627"/>
            <a:ext cx="102235" cy="153035"/>
          </a:xfrm>
          <a:custGeom>
            <a:rect b="b" l="l" r="r" t="t"/>
            <a:pathLst>
              <a:path extrusionOk="0" h="153035" w="102235">
                <a:moveTo>
                  <a:pt x="0" y="970"/>
                </a:moveTo>
                <a:lnTo>
                  <a:pt x="2695" y="856"/>
                </a:lnTo>
                <a:lnTo>
                  <a:pt x="11824" y="399"/>
                </a:lnTo>
                <a:lnTo>
                  <a:pt x="16317" y="970"/>
                </a:lnTo>
                <a:lnTo>
                  <a:pt x="20810" y="1541"/>
                </a:lnTo>
                <a:lnTo>
                  <a:pt x="23316" y="2569"/>
                </a:lnTo>
                <a:lnTo>
                  <a:pt x="26958" y="4397"/>
                </a:lnTo>
                <a:lnTo>
                  <a:pt x="30600" y="6225"/>
                </a:lnTo>
                <a:lnTo>
                  <a:pt x="31593" y="5425"/>
                </a:lnTo>
                <a:lnTo>
                  <a:pt x="38310" y="12108"/>
                </a:lnTo>
                <a:lnTo>
                  <a:pt x="44743" y="18391"/>
                </a:lnTo>
                <a:lnTo>
                  <a:pt x="71784" y="53759"/>
                </a:lnTo>
                <a:lnTo>
                  <a:pt x="79373" y="89194"/>
                </a:lnTo>
                <a:lnTo>
                  <a:pt x="79067" y="96235"/>
                </a:lnTo>
                <a:lnTo>
                  <a:pt x="65978" y="137184"/>
                </a:lnTo>
                <a:lnTo>
                  <a:pt x="49661" y="152604"/>
                </a:lnTo>
                <a:lnTo>
                  <a:pt x="43985" y="153004"/>
                </a:lnTo>
                <a:lnTo>
                  <a:pt x="20917" y="116318"/>
                </a:lnTo>
                <a:lnTo>
                  <a:pt x="15844" y="100346"/>
                </a:lnTo>
                <a:lnTo>
                  <a:pt x="16222" y="94464"/>
                </a:lnTo>
                <a:lnTo>
                  <a:pt x="16317" y="88353"/>
                </a:lnTo>
                <a:lnTo>
                  <a:pt x="16411" y="82242"/>
                </a:lnTo>
                <a:lnTo>
                  <a:pt x="18067" y="76930"/>
                </a:lnTo>
                <a:lnTo>
                  <a:pt x="19155" y="72076"/>
                </a:lnTo>
                <a:lnTo>
                  <a:pt x="20242" y="67221"/>
                </a:lnTo>
                <a:lnTo>
                  <a:pt x="20337" y="64365"/>
                </a:lnTo>
                <a:lnTo>
                  <a:pt x="22702" y="59225"/>
                </a:lnTo>
                <a:lnTo>
                  <a:pt x="25067" y="54085"/>
                </a:lnTo>
                <a:lnTo>
                  <a:pt x="28992" y="47346"/>
                </a:lnTo>
                <a:lnTo>
                  <a:pt x="33343" y="41235"/>
                </a:lnTo>
                <a:lnTo>
                  <a:pt x="37695" y="35124"/>
                </a:lnTo>
                <a:lnTo>
                  <a:pt x="45026" y="26842"/>
                </a:lnTo>
                <a:lnTo>
                  <a:pt x="48951" y="22388"/>
                </a:lnTo>
                <a:lnTo>
                  <a:pt x="52877" y="17933"/>
                </a:lnTo>
                <a:lnTo>
                  <a:pt x="53350" y="17362"/>
                </a:lnTo>
                <a:lnTo>
                  <a:pt x="56755" y="14678"/>
                </a:lnTo>
                <a:lnTo>
                  <a:pt x="60160" y="11993"/>
                </a:lnTo>
                <a:lnTo>
                  <a:pt x="64228" y="8395"/>
                </a:lnTo>
                <a:lnTo>
                  <a:pt x="69525" y="6111"/>
                </a:lnTo>
                <a:lnTo>
                  <a:pt x="74822" y="3826"/>
                </a:lnTo>
                <a:lnTo>
                  <a:pt x="83241" y="1941"/>
                </a:lnTo>
                <a:lnTo>
                  <a:pt x="88680" y="970"/>
                </a:lnTo>
                <a:lnTo>
                  <a:pt x="94119" y="0"/>
                </a:lnTo>
                <a:lnTo>
                  <a:pt x="99369" y="285"/>
                </a:lnTo>
                <a:lnTo>
                  <a:pt x="102160" y="11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6" name="Google Shape;776;p27"/>
          <p:cNvSpPr/>
          <p:nvPr/>
        </p:nvSpPr>
        <p:spPr>
          <a:xfrm>
            <a:off x="2156688" y="4761763"/>
            <a:ext cx="102235" cy="153035"/>
          </a:xfrm>
          <a:custGeom>
            <a:rect b="b" l="l" r="r" t="t"/>
            <a:pathLst>
              <a:path extrusionOk="0" h="153035" w="102235">
                <a:moveTo>
                  <a:pt x="0" y="970"/>
                </a:moveTo>
                <a:lnTo>
                  <a:pt x="2695" y="856"/>
                </a:lnTo>
                <a:lnTo>
                  <a:pt x="11824" y="399"/>
                </a:lnTo>
                <a:lnTo>
                  <a:pt x="16317" y="970"/>
                </a:lnTo>
                <a:lnTo>
                  <a:pt x="20810" y="1541"/>
                </a:lnTo>
                <a:lnTo>
                  <a:pt x="23316" y="2569"/>
                </a:lnTo>
                <a:lnTo>
                  <a:pt x="26958" y="4397"/>
                </a:lnTo>
                <a:lnTo>
                  <a:pt x="30600" y="6225"/>
                </a:lnTo>
                <a:lnTo>
                  <a:pt x="31593" y="5425"/>
                </a:lnTo>
                <a:lnTo>
                  <a:pt x="38310" y="12107"/>
                </a:lnTo>
                <a:lnTo>
                  <a:pt x="44743" y="18391"/>
                </a:lnTo>
                <a:lnTo>
                  <a:pt x="52853" y="26564"/>
                </a:lnTo>
                <a:lnTo>
                  <a:pt x="75005" y="63337"/>
                </a:lnTo>
                <a:lnTo>
                  <a:pt x="79373" y="89194"/>
                </a:lnTo>
                <a:lnTo>
                  <a:pt x="79067" y="96235"/>
                </a:lnTo>
                <a:lnTo>
                  <a:pt x="65978" y="137184"/>
                </a:lnTo>
                <a:lnTo>
                  <a:pt x="43985" y="153004"/>
                </a:lnTo>
                <a:lnTo>
                  <a:pt x="37127" y="147064"/>
                </a:lnTo>
                <a:lnTo>
                  <a:pt x="18445" y="108913"/>
                </a:lnTo>
                <a:lnTo>
                  <a:pt x="15844" y="100346"/>
                </a:lnTo>
                <a:lnTo>
                  <a:pt x="16222" y="94464"/>
                </a:lnTo>
                <a:lnTo>
                  <a:pt x="16317" y="88353"/>
                </a:lnTo>
                <a:lnTo>
                  <a:pt x="16411" y="82242"/>
                </a:lnTo>
                <a:lnTo>
                  <a:pt x="18067" y="76930"/>
                </a:lnTo>
                <a:lnTo>
                  <a:pt x="19155" y="72076"/>
                </a:lnTo>
                <a:lnTo>
                  <a:pt x="20242" y="67221"/>
                </a:lnTo>
                <a:lnTo>
                  <a:pt x="20337" y="64365"/>
                </a:lnTo>
                <a:lnTo>
                  <a:pt x="22702" y="59225"/>
                </a:lnTo>
                <a:lnTo>
                  <a:pt x="25067" y="54085"/>
                </a:lnTo>
                <a:lnTo>
                  <a:pt x="28992" y="47346"/>
                </a:lnTo>
                <a:lnTo>
                  <a:pt x="33343" y="41235"/>
                </a:lnTo>
                <a:lnTo>
                  <a:pt x="37695" y="35124"/>
                </a:lnTo>
                <a:lnTo>
                  <a:pt x="45026" y="26842"/>
                </a:lnTo>
                <a:lnTo>
                  <a:pt x="48951" y="22388"/>
                </a:lnTo>
                <a:lnTo>
                  <a:pt x="52877" y="17933"/>
                </a:lnTo>
                <a:lnTo>
                  <a:pt x="53350" y="17362"/>
                </a:lnTo>
                <a:lnTo>
                  <a:pt x="56755" y="14677"/>
                </a:lnTo>
                <a:lnTo>
                  <a:pt x="60160" y="11993"/>
                </a:lnTo>
                <a:lnTo>
                  <a:pt x="64228" y="8395"/>
                </a:lnTo>
                <a:lnTo>
                  <a:pt x="69525" y="6111"/>
                </a:lnTo>
                <a:lnTo>
                  <a:pt x="74822" y="3826"/>
                </a:lnTo>
                <a:lnTo>
                  <a:pt x="83241" y="1941"/>
                </a:lnTo>
                <a:lnTo>
                  <a:pt x="88680" y="970"/>
                </a:lnTo>
                <a:lnTo>
                  <a:pt x="94119" y="0"/>
                </a:lnTo>
                <a:lnTo>
                  <a:pt x="99369" y="285"/>
                </a:lnTo>
                <a:lnTo>
                  <a:pt x="102159" y="11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7" name="Google Shape;777;p27"/>
          <p:cNvSpPr/>
          <p:nvPr/>
        </p:nvSpPr>
        <p:spPr>
          <a:xfrm>
            <a:off x="2258136" y="4760912"/>
            <a:ext cx="102235" cy="153035"/>
          </a:xfrm>
          <a:custGeom>
            <a:rect b="b" l="l" r="r" t="t"/>
            <a:pathLst>
              <a:path extrusionOk="0" h="153035" w="102235">
                <a:moveTo>
                  <a:pt x="0" y="970"/>
                </a:moveTo>
                <a:lnTo>
                  <a:pt x="2695" y="856"/>
                </a:lnTo>
                <a:lnTo>
                  <a:pt x="11824" y="399"/>
                </a:lnTo>
                <a:lnTo>
                  <a:pt x="16317" y="970"/>
                </a:lnTo>
                <a:lnTo>
                  <a:pt x="20810" y="1541"/>
                </a:lnTo>
                <a:lnTo>
                  <a:pt x="23317" y="2570"/>
                </a:lnTo>
                <a:lnTo>
                  <a:pt x="26958" y="4397"/>
                </a:lnTo>
                <a:lnTo>
                  <a:pt x="30600" y="6225"/>
                </a:lnTo>
                <a:lnTo>
                  <a:pt x="31594" y="5425"/>
                </a:lnTo>
                <a:lnTo>
                  <a:pt x="38310" y="12108"/>
                </a:lnTo>
                <a:lnTo>
                  <a:pt x="44743" y="18391"/>
                </a:lnTo>
                <a:lnTo>
                  <a:pt x="52853" y="26564"/>
                </a:lnTo>
                <a:lnTo>
                  <a:pt x="75005" y="63337"/>
                </a:lnTo>
                <a:lnTo>
                  <a:pt x="79373" y="89194"/>
                </a:lnTo>
                <a:lnTo>
                  <a:pt x="79067" y="96235"/>
                </a:lnTo>
                <a:lnTo>
                  <a:pt x="65978" y="137184"/>
                </a:lnTo>
                <a:lnTo>
                  <a:pt x="43985" y="153004"/>
                </a:lnTo>
                <a:lnTo>
                  <a:pt x="37127" y="147064"/>
                </a:lnTo>
                <a:lnTo>
                  <a:pt x="18445" y="108913"/>
                </a:lnTo>
                <a:lnTo>
                  <a:pt x="15844" y="100346"/>
                </a:lnTo>
                <a:lnTo>
                  <a:pt x="16222" y="94464"/>
                </a:lnTo>
                <a:lnTo>
                  <a:pt x="16317" y="88353"/>
                </a:lnTo>
                <a:lnTo>
                  <a:pt x="16411" y="82242"/>
                </a:lnTo>
                <a:lnTo>
                  <a:pt x="18067" y="76930"/>
                </a:lnTo>
                <a:lnTo>
                  <a:pt x="19155" y="72076"/>
                </a:lnTo>
                <a:lnTo>
                  <a:pt x="20242" y="67221"/>
                </a:lnTo>
                <a:lnTo>
                  <a:pt x="20337" y="64365"/>
                </a:lnTo>
                <a:lnTo>
                  <a:pt x="22702" y="59225"/>
                </a:lnTo>
                <a:lnTo>
                  <a:pt x="25067" y="54085"/>
                </a:lnTo>
                <a:lnTo>
                  <a:pt x="28992" y="47346"/>
                </a:lnTo>
                <a:lnTo>
                  <a:pt x="33343" y="41235"/>
                </a:lnTo>
                <a:lnTo>
                  <a:pt x="37695" y="35124"/>
                </a:lnTo>
                <a:lnTo>
                  <a:pt x="45026" y="26842"/>
                </a:lnTo>
                <a:lnTo>
                  <a:pt x="48951" y="22388"/>
                </a:lnTo>
                <a:lnTo>
                  <a:pt x="52877" y="17933"/>
                </a:lnTo>
                <a:lnTo>
                  <a:pt x="53350" y="17362"/>
                </a:lnTo>
                <a:lnTo>
                  <a:pt x="56755" y="14678"/>
                </a:lnTo>
                <a:lnTo>
                  <a:pt x="60160" y="11993"/>
                </a:lnTo>
                <a:lnTo>
                  <a:pt x="64228" y="8395"/>
                </a:lnTo>
                <a:lnTo>
                  <a:pt x="69525" y="6111"/>
                </a:lnTo>
                <a:lnTo>
                  <a:pt x="74822" y="3826"/>
                </a:lnTo>
                <a:lnTo>
                  <a:pt x="83241" y="1941"/>
                </a:lnTo>
                <a:lnTo>
                  <a:pt x="88680" y="970"/>
                </a:lnTo>
                <a:lnTo>
                  <a:pt x="94119" y="0"/>
                </a:lnTo>
                <a:lnTo>
                  <a:pt x="99369" y="285"/>
                </a:lnTo>
                <a:lnTo>
                  <a:pt x="102160" y="11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8" name="Google Shape;778;p27"/>
          <p:cNvSpPr/>
          <p:nvPr/>
        </p:nvSpPr>
        <p:spPr>
          <a:xfrm>
            <a:off x="2360294" y="4761026"/>
            <a:ext cx="57785" cy="71120"/>
          </a:xfrm>
          <a:custGeom>
            <a:rect b="b" l="l" r="r" t="t"/>
            <a:pathLst>
              <a:path extrusionOk="0" h="71120" w="57785">
                <a:moveTo>
                  <a:pt x="0" y="0"/>
                </a:moveTo>
                <a:lnTo>
                  <a:pt x="35093" y="23130"/>
                </a:lnTo>
                <a:lnTo>
                  <a:pt x="39728" y="29983"/>
                </a:lnTo>
                <a:lnTo>
                  <a:pt x="56282" y="66992"/>
                </a:lnTo>
                <a:lnTo>
                  <a:pt x="57464" y="7110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9" name="Google Shape;779;p27"/>
          <p:cNvSpPr/>
          <p:nvPr/>
        </p:nvSpPr>
        <p:spPr>
          <a:xfrm>
            <a:off x="1903412" y="4764455"/>
            <a:ext cx="49530" cy="76835"/>
          </a:xfrm>
          <a:custGeom>
            <a:rect b="b" l="l" r="r" t="t"/>
            <a:pathLst>
              <a:path extrusionOk="0" h="76835" w="49530">
                <a:moveTo>
                  <a:pt x="0" y="76244"/>
                </a:moveTo>
                <a:lnTo>
                  <a:pt x="11682" y="37123"/>
                </a:lnTo>
                <a:lnTo>
                  <a:pt x="15513" y="32097"/>
                </a:lnTo>
                <a:lnTo>
                  <a:pt x="19154" y="26557"/>
                </a:lnTo>
                <a:lnTo>
                  <a:pt x="22796" y="21017"/>
                </a:lnTo>
                <a:lnTo>
                  <a:pt x="25540" y="16391"/>
                </a:lnTo>
                <a:lnTo>
                  <a:pt x="30506" y="11993"/>
                </a:lnTo>
                <a:lnTo>
                  <a:pt x="35472" y="7595"/>
                </a:lnTo>
                <a:lnTo>
                  <a:pt x="45120" y="2513"/>
                </a:lnTo>
                <a:lnTo>
                  <a:pt x="4895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0" name="Google Shape;780;p27"/>
          <p:cNvSpPr/>
          <p:nvPr/>
        </p:nvSpPr>
        <p:spPr>
          <a:xfrm>
            <a:off x="2782888" y="4733925"/>
            <a:ext cx="433384" cy="19209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1" name="Google Shape;781;p27"/>
          <p:cNvSpPr/>
          <p:nvPr/>
        </p:nvSpPr>
        <p:spPr>
          <a:xfrm>
            <a:off x="2417762" y="4830762"/>
            <a:ext cx="371475" cy="0"/>
          </a:xfrm>
          <a:custGeom>
            <a:rect b="b" l="l" r="r" t="t"/>
            <a:pathLst>
              <a:path extrusionOk="0" h="120000" w="371475">
                <a:moveTo>
                  <a:pt x="0" y="0"/>
                </a:moveTo>
                <a:lnTo>
                  <a:pt x="37147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2" name="Google Shape;782;p27"/>
          <p:cNvSpPr/>
          <p:nvPr/>
        </p:nvSpPr>
        <p:spPr>
          <a:xfrm>
            <a:off x="3208337" y="4830762"/>
            <a:ext cx="352425" cy="0"/>
          </a:xfrm>
          <a:custGeom>
            <a:rect b="b" l="l" r="r" t="t"/>
            <a:pathLst>
              <a:path extrusionOk="0" h="120000" w="352425">
                <a:moveTo>
                  <a:pt x="0" y="0"/>
                </a:moveTo>
                <a:lnTo>
                  <a:pt x="35242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3" name="Google Shape;783;p27"/>
          <p:cNvSpPr/>
          <p:nvPr/>
        </p:nvSpPr>
        <p:spPr>
          <a:xfrm>
            <a:off x="3535362" y="4805362"/>
            <a:ext cx="50800" cy="50800"/>
          </a:xfrm>
          <a:custGeom>
            <a:rect b="b" l="l" r="r" t="t"/>
            <a:pathLst>
              <a:path extrusionOk="0" h="50800" w="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9" y="48804"/>
                </a:lnTo>
                <a:lnTo>
                  <a:pt x="43362" y="43362"/>
                </a:lnTo>
                <a:lnTo>
                  <a:pt x="48804" y="35289"/>
                </a:lnTo>
                <a:lnTo>
                  <a:pt x="50800" y="25400"/>
                </a:lnTo>
                <a:lnTo>
                  <a:pt x="48804" y="15516"/>
                </a:lnTo>
                <a:lnTo>
                  <a:pt x="43362" y="7442"/>
                </a:lnTo>
                <a:lnTo>
                  <a:pt x="35289" y="1997"/>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4" name="Google Shape;784;p27"/>
          <p:cNvSpPr/>
          <p:nvPr/>
        </p:nvSpPr>
        <p:spPr>
          <a:xfrm>
            <a:off x="1258887" y="5832475"/>
            <a:ext cx="6350" cy="539750"/>
          </a:xfrm>
          <a:custGeom>
            <a:rect b="b" l="l" r="r" t="t"/>
            <a:pathLst>
              <a:path extrusionOk="0" h="539750" w="6350">
                <a:moveTo>
                  <a:pt x="6349" y="539749"/>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5" name="Google Shape;785;p27"/>
          <p:cNvSpPr/>
          <p:nvPr/>
        </p:nvSpPr>
        <p:spPr>
          <a:xfrm>
            <a:off x="1265237" y="6372225"/>
            <a:ext cx="2297430" cy="1905"/>
          </a:xfrm>
          <a:custGeom>
            <a:rect b="b" l="l" r="r" t="t"/>
            <a:pathLst>
              <a:path extrusionOk="0" h="1904" w="2297429">
                <a:moveTo>
                  <a:pt x="0" y="1587"/>
                </a:moveTo>
                <a:lnTo>
                  <a:pt x="229710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6" name="Google Shape;786;p27"/>
          <p:cNvSpPr/>
          <p:nvPr/>
        </p:nvSpPr>
        <p:spPr>
          <a:xfrm>
            <a:off x="3536950" y="6346825"/>
            <a:ext cx="50800" cy="50800"/>
          </a:xfrm>
          <a:custGeom>
            <a:rect b="b" l="l" r="r" t="t"/>
            <a:pathLst>
              <a:path extrusionOk="0" h="50800" w="50800">
                <a:moveTo>
                  <a:pt x="25387" y="0"/>
                </a:moveTo>
                <a:lnTo>
                  <a:pt x="15498" y="2003"/>
                </a:lnTo>
                <a:lnTo>
                  <a:pt x="7426" y="7452"/>
                </a:lnTo>
                <a:lnTo>
                  <a:pt x="1987" y="15529"/>
                </a:lnTo>
                <a:lnTo>
                  <a:pt x="0" y="25417"/>
                </a:lnTo>
                <a:lnTo>
                  <a:pt x="2004" y="35302"/>
                </a:lnTo>
                <a:lnTo>
                  <a:pt x="7453" y="43372"/>
                </a:lnTo>
                <a:lnTo>
                  <a:pt x="15528" y="48810"/>
                </a:lnTo>
                <a:lnTo>
                  <a:pt x="25412" y="50800"/>
                </a:lnTo>
                <a:lnTo>
                  <a:pt x="35301" y="48796"/>
                </a:lnTo>
                <a:lnTo>
                  <a:pt x="43373" y="43347"/>
                </a:lnTo>
                <a:lnTo>
                  <a:pt x="48812" y="35270"/>
                </a:lnTo>
                <a:lnTo>
                  <a:pt x="50800" y="25382"/>
                </a:lnTo>
                <a:lnTo>
                  <a:pt x="48795" y="15496"/>
                </a:lnTo>
                <a:lnTo>
                  <a:pt x="43346" y="7426"/>
                </a:lnTo>
                <a:lnTo>
                  <a:pt x="35271" y="1988"/>
                </a:lnTo>
                <a:lnTo>
                  <a:pt x="2538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7" name="Google Shape;787;p27"/>
          <p:cNvSpPr/>
          <p:nvPr/>
        </p:nvSpPr>
        <p:spPr>
          <a:xfrm>
            <a:off x="2854248" y="5091264"/>
            <a:ext cx="51435" cy="50800"/>
          </a:xfrm>
          <a:custGeom>
            <a:rect b="b" l="l" r="r" t="t"/>
            <a:pathLst>
              <a:path extrusionOk="0" h="50800" w="51435">
                <a:moveTo>
                  <a:pt x="0" y="0"/>
                </a:moveTo>
                <a:lnTo>
                  <a:pt x="152" y="50800"/>
                </a:lnTo>
                <a:lnTo>
                  <a:pt x="50876" y="25247"/>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8" name="Google Shape;788;p27"/>
          <p:cNvSpPr/>
          <p:nvPr/>
        </p:nvSpPr>
        <p:spPr>
          <a:xfrm>
            <a:off x="3563937" y="4886325"/>
            <a:ext cx="0" cy="549275"/>
          </a:xfrm>
          <a:custGeom>
            <a:rect b="b" l="l" r="r" t="t"/>
            <a:pathLst>
              <a:path extrusionOk="0" h="549275" w="120000">
                <a:moveTo>
                  <a:pt x="0" y="0"/>
                </a:moveTo>
                <a:lnTo>
                  <a:pt x="0" y="549275"/>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9" name="Google Shape;789;p27"/>
          <p:cNvSpPr/>
          <p:nvPr/>
        </p:nvSpPr>
        <p:spPr>
          <a:xfrm>
            <a:off x="3563937" y="5816600"/>
            <a:ext cx="0" cy="503555"/>
          </a:xfrm>
          <a:custGeom>
            <a:rect b="b" l="l" r="r" t="t"/>
            <a:pathLst>
              <a:path extrusionOk="0" h="503554" w="120000">
                <a:moveTo>
                  <a:pt x="0" y="0"/>
                </a:moveTo>
                <a:lnTo>
                  <a:pt x="0" y="50323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0" name="Google Shape;790;p27"/>
          <p:cNvSpPr/>
          <p:nvPr/>
        </p:nvSpPr>
        <p:spPr>
          <a:xfrm>
            <a:off x="3538537" y="4860925"/>
            <a:ext cx="50800" cy="50800"/>
          </a:xfrm>
          <a:custGeom>
            <a:rect b="b" l="l" r="r" t="t"/>
            <a:pathLst>
              <a:path extrusionOk="0" h="50800" w="50800">
                <a:moveTo>
                  <a:pt x="25400" y="0"/>
                </a:moveTo>
                <a:lnTo>
                  <a:pt x="0" y="50800"/>
                </a:lnTo>
                <a:lnTo>
                  <a:pt x="50800" y="50800"/>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1" name="Google Shape;791;p27"/>
          <p:cNvSpPr/>
          <p:nvPr/>
        </p:nvSpPr>
        <p:spPr>
          <a:xfrm>
            <a:off x="3538537" y="6294437"/>
            <a:ext cx="50800" cy="50800"/>
          </a:xfrm>
          <a:custGeom>
            <a:rect b="b" l="l" r="r" t="t"/>
            <a:pathLst>
              <a:path extrusionOk="0" h="50800" w="50800">
                <a:moveTo>
                  <a:pt x="50800" y="0"/>
                </a:moveTo>
                <a:lnTo>
                  <a:pt x="0" y="0"/>
                </a:lnTo>
                <a:lnTo>
                  <a:pt x="25400" y="50800"/>
                </a:lnTo>
                <a:lnTo>
                  <a:pt x="50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2" name="Google Shape;792;p27"/>
          <p:cNvSpPr/>
          <p:nvPr/>
        </p:nvSpPr>
        <p:spPr>
          <a:xfrm>
            <a:off x="1109662" y="5545137"/>
            <a:ext cx="330195" cy="1301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3" name="Google Shape;793;p27"/>
          <p:cNvSpPr txBox="1"/>
          <p:nvPr/>
        </p:nvSpPr>
        <p:spPr>
          <a:xfrm>
            <a:off x="2989188" y="5118417"/>
            <a:ext cx="88900" cy="208279"/>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a</a:t>
            </a:r>
            <a:endParaRPr sz="1200">
              <a:solidFill>
                <a:schemeClr val="dk1"/>
              </a:solidFill>
              <a:latin typeface="Times New Roman"/>
              <a:ea typeface="Times New Roman"/>
              <a:cs typeface="Times New Roman"/>
              <a:sym typeface="Times New Roman"/>
            </a:endParaRPr>
          </a:p>
        </p:txBody>
      </p:sp>
      <p:sp>
        <p:nvSpPr>
          <p:cNvPr id="794" name="Google Shape;794;p27"/>
          <p:cNvSpPr txBox="1"/>
          <p:nvPr/>
        </p:nvSpPr>
        <p:spPr>
          <a:xfrm>
            <a:off x="755650" y="5387975"/>
            <a:ext cx="194945"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E</a:t>
            </a:r>
            <a:r>
              <a:rPr baseline="-25000" i="1" lang="en-US" sz="1800">
                <a:solidFill>
                  <a:schemeClr val="dk1"/>
                </a:solidFill>
                <a:latin typeface="Times New Roman"/>
                <a:ea typeface="Times New Roman"/>
                <a:cs typeface="Times New Roman"/>
                <a:sym typeface="Times New Roman"/>
              </a:rPr>
              <a:t>f</a:t>
            </a:r>
            <a:endParaRPr baseline="-25000" sz="1800">
              <a:solidFill>
                <a:schemeClr val="dk1"/>
              </a:solidFill>
              <a:latin typeface="Times New Roman"/>
              <a:ea typeface="Times New Roman"/>
              <a:cs typeface="Times New Roman"/>
              <a:sym typeface="Times New Roman"/>
            </a:endParaRPr>
          </a:p>
        </p:txBody>
      </p:sp>
      <p:sp>
        <p:nvSpPr>
          <p:cNvPr id="795" name="Google Shape;795;p27"/>
          <p:cNvSpPr/>
          <p:nvPr/>
        </p:nvSpPr>
        <p:spPr>
          <a:xfrm>
            <a:off x="3348037" y="5435600"/>
            <a:ext cx="482600" cy="381000"/>
          </a:xfrm>
          <a:custGeom>
            <a:rect b="b" l="l" r="r" t="t"/>
            <a:pathLst>
              <a:path extrusionOk="0" h="381000" w="482600">
                <a:moveTo>
                  <a:pt x="0" y="381000"/>
                </a:moveTo>
                <a:lnTo>
                  <a:pt x="482600" y="381000"/>
                </a:lnTo>
                <a:lnTo>
                  <a:pt x="482600" y="0"/>
                </a:lnTo>
                <a:lnTo>
                  <a:pt x="0" y="0"/>
                </a:lnTo>
                <a:lnTo>
                  <a:pt x="0" y="38100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6" name="Google Shape;796;p27"/>
          <p:cNvSpPr txBox="1"/>
          <p:nvPr/>
        </p:nvSpPr>
        <p:spPr>
          <a:xfrm>
            <a:off x="3348037" y="5422900"/>
            <a:ext cx="43815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V</a:t>
            </a:r>
            <a:r>
              <a:rPr baseline="-25000" i="1" lang="en-US" sz="1800">
                <a:solidFill>
                  <a:schemeClr val="dk1"/>
                </a:solidFill>
                <a:latin typeface="Times New Roman"/>
                <a:ea typeface="Times New Roman"/>
                <a:cs typeface="Times New Roman"/>
                <a:sym typeface="Times New Roman"/>
              </a:rPr>
              <a:t>t</a:t>
            </a:r>
            <a:r>
              <a:rPr lang="en-US" sz="1800">
                <a:solidFill>
                  <a:schemeClr val="dk1"/>
                </a:solidFill>
                <a:latin typeface="Times New Roman"/>
                <a:ea typeface="Times New Roman"/>
                <a:cs typeface="Times New Roman"/>
                <a:sym typeface="Times New Roman"/>
              </a:rPr>
              <a:t>=0</a:t>
            </a:r>
            <a:endParaRPr sz="1800">
              <a:solidFill>
                <a:schemeClr val="dk1"/>
              </a:solidFill>
              <a:latin typeface="Times New Roman"/>
              <a:ea typeface="Times New Roman"/>
              <a:cs typeface="Times New Roman"/>
              <a:sym typeface="Times New Roman"/>
            </a:endParaRPr>
          </a:p>
        </p:txBody>
      </p:sp>
      <p:sp>
        <p:nvSpPr>
          <p:cNvPr id="797" name="Google Shape;797;p27"/>
          <p:cNvSpPr txBox="1"/>
          <p:nvPr/>
        </p:nvSpPr>
        <p:spPr>
          <a:xfrm>
            <a:off x="2014537" y="4416425"/>
            <a:ext cx="27559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jX</a:t>
            </a:r>
            <a:r>
              <a:rPr baseline="-25000" i="1" lang="en-US" sz="1800">
                <a:solidFill>
                  <a:schemeClr val="dk1"/>
                </a:solidFill>
                <a:latin typeface="Times New Roman"/>
                <a:ea typeface="Times New Roman"/>
                <a:cs typeface="Times New Roman"/>
                <a:sym typeface="Times New Roman"/>
              </a:rPr>
              <a:t>s</a:t>
            </a:r>
            <a:endParaRPr baseline="-25000" sz="1800">
              <a:solidFill>
                <a:schemeClr val="dk1"/>
              </a:solidFill>
              <a:latin typeface="Times New Roman"/>
              <a:ea typeface="Times New Roman"/>
              <a:cs typeface="Times New Roman"/>
              <a:sym typeface="Times New Roman"/>
            </a:endParaRPr>
          </a:p>
        </p:txBody>
      </p:sp>
      <p:sp>
        <p:nvSpPr>
          <p:cNvPr id="798" name="Google Shape;798;p27"/>
          <p:cNvSpPr txBox="1"/>
          <p:nvPr/>
        </p:nvSpPr>
        <p:spPr>
          <a:xfrm>
            <a:off x="3627437" y="4733925"/>
            <a:ext cx="14224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799" name="Google Shape;799;p27"/>
          <p:cNvSpPr txBox="1"/>
          <p:nvPr/>
        </p:nvSpPr>
        <p:spPr>
          <a:xfrm>
            <a:off x="1114425" y="5172075"/>
            <a:ext cx="14224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800" name="Google Shape;800;p27"/>
          <p:cNvSpPr txBox="1"/>
          <p:nvPr/>
        </p:nvSpPr>
        <p:spPr>
          <a:xfrm>
            <a:off x="2365375" y="4316095"/>
            <a:ext cx="795655" cy="957580"/>
          </a:xfrm>
          <a:prstGeom prst="rect">
            <a:avLst/>
          </a:prstGeom>
          <a:noFill/>
          <a:ln>
            <a:noFill/>
          </a:ln>
        </p:spPr>
        <p:txBody>
          <a:bodyPr anchorCtr="0" anchor="t" bIns="0" lIns="0" spcFirstLastPara="1" rIns="0" wrap="square" tIns="84450">
            <a:noAutofit/>
          </a:bodyPr>
          <a:lstStyle/>
          <a:p>
            <a:pPr indent="0" lvl="0" marL="0" marR="5080" rtl="0" algn="r">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R</a:t>
            </a:r>
            <a:r>
              <a:rPr baseline="-25000" i="1" lang="en-US" sz="1800">
                <a:solidFill>
                  <a:schemeClr val="dk1"/>
                </a:solidFill>
                <a:latin typeface="Times New Roman"/>
                <a:ea typeface="Times New Roman"/>
                <a:cs typeface="Times New Roman"/>
                <a:sym typeface="Times New Roman"/>
              </a:rPr>
              <a:t>a</a:t>
            </a:r>
            <a:endParaRPr baseline="-25000" sz="1800">
              <a:solidFill>
                <a:schemeClr val="dk1"/>
              </a:solidFill>
              <a:latin typeface="Times New Roman"/>
              <a:ea typeface="Times New Roman"/>
              <a:cs typeface="Times New Roman"/>
              <a:sym typeface="Times New Roman"/>
            </a:endParaRPr>
          </a:p>
          <a:p>
            <a:pPr indent="0" lvl="0" marL="0" marR="0" rtl="0" algn="l">
              <a:lnSpc>
                <a:spcPct val="112500"/>
              </a:lnSpc>
              <a:spcBef>
                <a:spcPts val="565"/>
              </a:spcBef>
              <a:spcAft>
                <a:spcPts val="0"/>
              </a:spcAft>
              <a:buNone/>
            </a:pPr>
            <a:r>
              <a:rPr lang="en-US" sz="1800" u="sng">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marR="163830" rtl="0" algn="r">
              <a:lnSpc>
                <a:spcPct val="112500"/>
              </a:lnSpc>
              <a:spcBef>
                <a:spcPts val="0"/>
              </a:spcBef>
              <a:spcAft>
                <a:spcPts val="0"/>
              </a:spcAft>
              <a:buNone/>
            </a:pPr>
            <a:r>
              <a:rPr i="1" lang="en-US" sz="1800">
                <a:solidFill>
                  <a:schemeClr val="dk1"/>
                </a:solidFill>
                <a:latin typeface="Times New Roman"/>
                <a:ea typeface="Times New Roman"/>
                <a:cs typeface="Times New Roman"/>
                <a:sym typeface="Times New Roman"/>
              </a:rPr>
              <a:t>I</a:t>
            </a:r>
            <a:endParaRPr sz="1800">
              <a:solidFill>
                <a:schemeClr val="dk1"/>
              </a:solidFill>
              <a:latin typeface="Times New Roman"/>
              <a:ea typeface="Times New Roman"/>
              <a:cs typeface="Times New Roman"/>
              <a:sym typeface="Times New Roman"/>
            </a:endParaRPr>
          </a:p>
        </p:txBody>
      </p:sp>
      <p:sp>
        <p:nvSpPr>
          <p:cNvPr id="801" name="Google Shape;801;p27"/>
          <p:cNvSpPr/>
          <p:nvPr/>
        </p:nvSpPr>
        <p:spPr>
          <a:xfrm>
            <a:off x="1114425" y="5905500"/>
            <a:ext cx="85725" cy="0"/>
          </a:xfrm>
          <a:custGeom>
            <a:rect b="b" l="l" r="r" t="t"/>
            <a:pathLst>
              <a:path extrusionOk="0" h="120000" w="85725">
                <a:moveTo>
                  <a:pt x="0" y="0"/>
                </a:moveTo>
                <a:lnTo>
                  <a:pt x="8572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2" name="Google Shape;802;p27"/>
          <p:cNvSpPr/>
          <p:nvPr/>
        </p:nvSpPr>
        <p:spPr>
          <a:xfrm>
            <a:off x="3636962" y="6418262"/>
            <a:ext cx="123825" cy="0"/>
          </a:xfrm>
          <a:custGeom>
            <a:rect b="b" l="l" r="r" t="t"/>
            <a:pathLst>
              <a:path extrusionOk="0" h="120000" w="123825">
                <a:moveTo>
                  <a:pt x="0" y="0"/>
                </a:moveTo>
                <a:lnTo>
                  <a:pt x="12382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3" name="Google Shape;803;p27"/>
          <p:cNvSpPr/>
          <p:nvPr/>
        </p:nvSpPr>
        <p:spPr>
          <a:xfrm>
            <a:off x="4786312" y="5264150"/>
            <a:ext cx="1558925" cy="0"/>
          </a:xfrm>
          <a:custGeom>
            <a:rect b="b" l="l" r="r" t="t"/>
            <a:pathLst>
              <a:path extrusionOk="0" h="120000" w="1558925">
                <a:moveTo>
                  <a:pt x="0" y="0"/>
                </a:moveTo>
                <a:lnTo>
                  <a:pt x="155891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4" name="Google Shape;804;p27"/>
          <p:cNvSpPr/>
          <p:nvPr/>
        </p:nvSpPr>
        <p:spPr>
          <a:xfrm>
            <a:off x="6294437" y="5226050"/>
            <a:ext cx="76200" cy="76200"/>
          </a:xfrm>
          <a:custGeom>
            <a:rect b="b" l="l" r="r" t="t"/>
            <a:pathLst>
              <a:path extrusionOk="0" h="76200" w="76200">
                <a:moveTo>
                  <a:pt x="0" y="0"/>
                </a:moveTo>
                <a:lnTo>
                  <a:pt x="0" y="76200"/>
                </a:lnTo>
                <a:lnTo>
                  <a:pt x="76200"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5" name="Google Shape;805;p27"/>
          <p:cNvSpPr/>
          <p:nvPr/>
        </p:nvSpPr>
        <p:spPr>
          <a:xfrm>
            <a:off x="4786312" y="5264150"/>
            <a:ext cx="272415" cy="431165"/>
          </a:xfrm>
          <a:custGeom>
            <a:rect b="b" l="l" r="r" t="t"/>
            <a:pathLst>
              <a:path extrusionOk="0" h="431164" w="272414">
                <a:moveTo>
                  <a:pt x="0" y="0"/>
                </a:moveTo>
                <a:lnTo>
                  <a:pt x="272186" y="43096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6" name="Google Shape;806;p27"/>
          <p:cNvSpPr/>
          <p:nvPr/>
        </p:nvSpPr>
        <p:spPr>
          <a:xfrm>
            <a:off x="4999164" y="5631817"/>
            <a:ext cx="73025" cy="85090"/>
          </a:xfrm>
          <a:custGeom>
            <a:rect b="b" l="l" r="r" t="t"/>
            <a:pathLst>
              <a:path extrusionOk="0" h="85089" w="73025">
                <a:moveTo>
                  <a:pt x="64414" y="0"/>
                </a:moveTo>
                <a:lnTo>
                  <a:pt x="0" y="40689"/>
                </a:lnTo>
                <a:lnTo>
                  <a:pt x="72898" y="84771"/>
                </a:lnTo>
                <a:lnTo>
                  <a:pt x="6441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7" name="Google Shape;807;p27"/>
          <p:cNvSpPr/>
          <p:nvPr/>
        </p:nvSpPr>
        <p:spPr>
          <a:xfrm>
            <a:off x="5062537" y="5705476"/>
            <a:ext cx="253365" cy="401320"/>
          </a:xfrm>
          <a:custGeom>
            <a:rect b="b" l="l" r="r" t="t"/>
            <a:pathLst>
              <a:path extrusionOk="0" h="401320" w="253364">
                <a:moveTo>
                  <a:pt x="0" y="0"/>
                </a:moveTo>
                <a:lnTo>
                  <a:pt x="253136" y="40079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8" name="Google Shape;808;p27"/>
          <p:cNvSpPr/>
          <p:nvPr/>
        </p:nvSpPr>
        <p:spPr>
          <a:xfrm>
            <a:off x="5256339" y="6042979"/>
            <a:ext cx="73025" cy="85090"/>
          </a:xfrm>
          <a:custGeom>
            <a:rect b="b" l="l" r="r" t="t"/>
            <a:pathLst>
              <a:path extrusionOk="0" h="85089" w="73025">
                <a:moveTo>
                  <a:pt x="64414" y="0"/>
                </a:moveTo>
                <a:lnTo>
                  <a:pt x="0" y="40689"/>
                </a:lnTo>
                <a:lnTo>
                  <a:pt x="72898" y="84771"/>
                </a:lnTo>
                <a:lnTo>
                  <a:pt x="6441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9" name="Google Shape;809;p27"/>
          <p:cNvSpPr/>
          <p:nvPr/>
        </p:nvSpPr>
        <p:spPr>
          <a:xfrm>
            <a:off x="5329237" y="5275560"/>
            <a:ext cx="1019175" cy="841375"/>
          </a:xfrm>
          <a:custGeom>
            <a:rect b="b" l="l" r="r" t="t"/>
            <a:pathLst>
              <a:path extrusionOk="0" h="841375" w="1019175">
                <a:moveTo>
                  <a:pt x="0" y="841077"/>
                </a:moveTo>
                <a:lnTo>
                  <a:pt x="101863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0" name="Google Shape;810;p27"/>
          <p:cNvSpPr/>
          <p:nvPr/>
        </p:nvSpPr>
        <p:spPr>
          <a:xfrm>
            <a:off x="6284442" y="5259387"/>
            <a:ext cx="83185" cy="78105"/>
          </a:xfrm>
          <a:custGeom>
            <a:rect b="b" l="l" r="r" t="t"/>
            <a:pathLst>
              <a:path extrusionOk="0" h="78104" w="83185">
                <a:moveTo>
                  <a:pt x="83019" y="0"/>
                </a:moveTo>
                <a:lnTo>
                  <a:pt x="0" y="19138"/>
                </a:lnTo>
                <a:lnTo>
                  <a:pt x="48513" y="77901"/>
                </a:lnTo>
                <a:lnTo>
                  <a:pt x="8301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1" name="Google Shape;811;p27"/>
          <p:cNvSpPr txBox="1"/>
          <p:nvPr/>
        </p:nvSpPr>
        <p:spPr>
          <a:xfrm>
            <a:off x="6297612" y="4964112"/>
            <a:ext cx="15240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E</a:t>
            </a:r>
            <a:endParaRPr sz="1800">
              <a:solidFill>
                <a:schemeClr val="dk1"/>
              </a:solidFill>
              <a:latin typeface="Times New Roman"/>
              <a:ea typeface="Times New Roman"/>
              <a:cs typeface="Times New Roman"/>
              <a:sym typeface="Times New Roman"/>
            </a:endParaRPr>
          </a:p>
        </p:txBody>
      </p:sp>
      <p:sp>
        <p:nvSpPr>
          <p:cNvPr id="812" name="Google Shape;812;p27"/>
          <p:cNvSpPr txBox="1"/>
          <p:nvPr/>
        </p:nvSpPr>
        <p:spPr>
          <a:xfrm>
            <a:off x="6437250" y="5108892"/>
            <a:ext cx="55244" cy="208279"/>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f</a:t>
            </a:r>
            <a:endParaRPr sz="1200">
              <a:solidFill>
                <a:schemeClr val="dk1"/>
              </a:solidFill>
              <a:latin typeface="Times New Roman"/>
              <a:ea typeface="Times New Roman"/>
              <a:cs typeface="Times New Roman"/>
              <a:sym typeface="Times New Roman"/>
            </a:endParaRPr>
          </a:p>
        </p:txBody>
      </p:sp>
      <p:sp>
        <p:nvSpPr>
          <p:cNvPr id="813" name="Google Shape;813;p27"/>
          <p:cNvSpPr txBox="1"/>
          <p:nvPr/>
        </p:nvSpPr>
        <p:spPr>
          <a:xfrm>
            <a:off x="5357750" y="5000942"/>
            <a:ext cx="55244" cy="208279"/>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t</a:t>
            </a:r>
            <a:endParaRPr sz="1200">
              <a:solidFill>
                <a:schemeClr val="dk1"/>
              </a:solidFill>
              <a:latin typeface="Times New Roman"/>
              <a:ea typeface="Times New Roman"/>
              <a:cs typeface="Times New Roman"/>
              <a:sym typeface="Times New Roman"/>
            </a:endParaRPr>
          </a:p>
        </p:txBody>
      </p:sp>
      <p:sp>
        <p:nvSpPr>
          <p:cNvPr id="814" name="Google Shape;814;p27"/>
          <p:cNvSpPr txBox="1"/>
          <p:nvPr/>
        </p:nvSpPr>
        <p:spPr>
          <a:xfrm>
            <a:off x="5218112" y="4856162"/>
            <a:ext cx="43815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V </a:t>
            </a:r>
            <a:r>
              <a:rPr lang="en-US" sz="1800">
                <a:solidFill>
                  <a:schemeClr val="dk1"/>
                </a:solidFill>
                <a:latin typeface="Times New Roman"/>
                <a:ea typeface="Times New Roman"/>
                <a:cs typeface="Times New Roman"/>
                <a:sym typeface="Times New Roman"/>
              </a:rPr>
              <a:t>=0</a:t>
            </a:r>
            <a:endParaRPr sz="1800">
              <a:solidFill>
                <a:schemeClr val="dk1"/>
              </a:solidFill>
              <a:latin typeface="Times New Roman"/>
              <a:ea typeface="Times New Roman"/>
              <a:cs typeface="Times New Roman"/>
              <a:sym typeface="Times New Roman"/>
            </a:endParaRPr>
          </a:p>
        </p:txBody>
      </p:sp>
      <p:sp>
        <p:nvSpPr>
          <p:cNvPr id="815" name="Google Shape;815;p27"/>
          <p:cNvSpPr txBox="1"/>
          <p:nvPr/>
        </p:nvSpPr>
        <p:spPr>
          <a:xfrm>
            <a:off x="6081712" y="5432425"/>
            <a:ext cx="42799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jI</a:t>
            </a:r>
            <a:r>
              <a:rPr baseline="-25000" i="1" lang="en-US" sz="1800">
                <a:solidFill>
                  <a:schemeClr val="dk1"/>
                </a:solidFill>
                <a:latin typeface="Times New Roman"/>
                <a:ea typeface="Times New Roman"/>
                <a:cs typeface="Times New Roman"/>
                <a:sym typeface="Times New Roman"/>
              </a:rPr>
              <a:t>a</a:t>
            </a:r>
            <a:r>
              <a:rPr i="1" lang="en-US" sz="1800">
                <a:solidFill>
                  <a:schemeClr val="dk1"/>
                </a:solidFill>
                <a:latin typeface="Times New Roman"/>
                <a:ea typeface="Times New Roman"/>
                <a:cs typeface="Times New Roman"/>
                <a:sym typeface="Times New Roman"/>
              </a:rPr>
              <a:t>X</a:t>
            </a:r>
            <a:r>
              <a:rPr baseline="-25000" i="1" lang="en-US" sz="1800">
                <a:solidFill>
                  <a:schemeClr val="dk1"/>
                </a:solidFill>
                <a:latin typeface="Times New Roman"/>
                <a:ea typeface="Times New Roman"/>
                <a:cs typeface="Times New Roman"/>
                <a:sym typeface="Times New Roman"/>
              </a:rPr>
              <a:t>s</a:t>
            </a:r>
            <a:endParaRPr baseline="-25000" sz="1800">
              <a:solidFill>
                <a:schemeClr val="dk1"/>
              </a:solidFill>
              <a:latin typeface="Times New Roman"/>
              <a:ea typeface="Times New Roman"/>
              <a:cs typeface="Times New Roman"/>
              <a:sym typeface="Times New Roman"/>
            </a:endParaRPr>
          </a:p>
        </p:txBody>
      </p:sp>
      <p:sp>
        <p:nvSpPr>
          <p:cNvPr id="816" name="Google Shape;816;p27"/>
          <p:cNvSpPr txBox="1"/>
          <p:nvPr/>
        </p:nvSpPr>
        <p:spPr>
          <a:xfrm>
            <a:off x="4965700" y="6029326"/>
            <a:ext cx="38100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a</a:t>
            </a:r>
            <a:r>
              <a:rPr i="1" lang="en-US" sz="1800">
                <a:solidFill>
                  <a:schemeClr val="dk1"/>
                </a:solidFill>
                <a:latin typeface="Times New Roman"/>
                <a:ea typeface="Times New Roman"/>
                <a:cs typeface="Times New Roman"/>
                <a:sym typeface="Times New Roman"/>
              </a:rPr>
              <a:t>R</a:t>
            </a:r>
            <a:r>
              <a:rPr baseline="-25000" i="1" lang="en-US" sz="1800">
                <a:solidFill>
                  <a:schemeClr val="dk1"/>
                </a:solidFill>
                <a:latin typeface="Times New Roman"/>
                <a:ea typeface="Times New Roman"/>
                <a:cs typeface="Times New Roman"/>
                <a:sym typeface="Times New Roman"/>
              </a:rPr>
              <a:t>a</a:t>
            </a:r>
            <a:endParaRPr baseline="-25000" sz="1800">
              <a:solidFill>
                <a:schemeClr val="dk1"/>
              </a:solidFill>
              <a:latin typeface="Times New Roman"/>
              <a:ea typeface="Times New Roman"/>
              <a:cs typeface="Times New Roman"/>
              <a:sym typeface="Times New Roman"/>
            </a:endParaRPr>
          </a:p>
        </p:txBody>
      </p:sp>
      <p:sp>
        <p:nvSpPr>
          <p:cNvPr id="817" name="Google Shape;817;p27"/>
          <p:cNvSpPr txBox="1"/>
          <p:nvPr/>
        </p:nvSpPr>
        <p:spPr>
          <a:xfrm>
            <a:off x="4821237" y="5503862"/>
            <a:ext cx="8890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endParaRPr sz="1800">
              <a:solidFill>
                <a:schemeClr val="dk1"/>
              </a:solidFill>
              <a:latin typeface="Times New Roman"/>
              <a:ea typeface="Times New Roman"/>
              <a:cs typeface="Times New Roman"/>
              <a:sym typeface="Times New Roman"/>
            </a:endParaRPr>
          </a:p>
        </p:txBody>
      </p:sp>
      <p:sp>
        <p:nvSpPr>
          <p:cNvPr id="818" name="Google Shape;818;p27"/>
          <p:cNvSpPr txBox="1"/>
          <p:nvPr/>
        </p:nvSpPr>
        <p:spPr>
          <a:xfrm>
            <a:off x="4897363" y="5648642"/>
            <a:ext cx="88900" cy="208279"/>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a</a:t>
            </a:r>
            <a:endParaRPr sz="1200">
              <a:solidFill>
                <a:schemeClr val="dk1"/>
              </a:solidFill>
              <a:latin typeface="Times New Roman"/>
              <a:ea typeface="Times New Roman"/>
              <a:cs typeface="Times New Roman"/>
              <a:sym typeface="Times New Roman"/>
            </a:endParaRPr>
          </a:p>
        </p:txBody>
      </p:sp>
      <p:sp>
        <p:nvSpPr>
          <p:cNvPr id="819" name="Google Shape;819;p27"/>
          <p:cNvSpPr/>
          <p:nvPr/>
        </p:nvSpPr>
        <p:spPr>
          <a:xfrm>
            <a:off x="179387" y="1233488"/>
            <a:ext cx="3221355" cy="608330"/>
          </a:xfrm>
          <a:custGeom>
            <a:rect b="b" l="l" r="r" t="t"/>
            <a:pathLst>
              <a:path extrusionOk="0" h="608330" w="3221354">
                <a:moveTo>
                  <a:pt x="0" y="608011"/>
                </a:moveTo>
                <a:lnTo>
                  <a:pt x="3221037" y="608011"/>
                </a:lnTo>
                <a:lnTo>
                  <a:pt x="3221037" y="0"/>
                </a:lnTo>
                <a:lnTo>
                  <a:pt x="0" y="0"/>
                </a:lnTo>
                <a:lnTo>
                  <a:pt x="0" y="608011"/>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0" name="Google Shape;820;p27"/>
          <p:cNvSpPr/>
          <p:nvPr/>
        </p:nvSpPr>
        <p:spPr>
          <a:xfrm>
            <a:off x="1514222" y="1605157"/>
            <a:ext cx="40640" cy="23495"/>
          </a:xfrm>
          <a:custGeom>
            <a:rect b="b" l="l" r="r" t="t"/>
            <a:pathLst>
              <a:path extrusionOk="0" h="23494" w="40640">
                <a:moveTo>
                  <a:pt x="0" y="22872"/>
                </a:moveTo>
                <a:lnTo>
                  <a:pt x="40269" y="0"/>
                </a:lnTo>
              </a:path>
            </a:pathLst>
          </a:custGeom>
          <a:noFill/>
          <a:ln cap="flat" cmpd="sng" w="12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1" name="Google Shape;821;p27"/>
          <p:cNvSpPr/>
          <p:nvPr/>
        </p:nvSpPr>
        <p:spPr>
          <a:xfrm>
            <a:off x="1554492" y="1611509"/>
            <a:ext cx="59055" cy="166370"/>
          </a:xfrm>
          <a:custGeom>
            <a:rect b="b" l="l" r="r" t="t"/>
            <a:pathLst>
              <a:path extrusionOk="0" h="166369" w="59055">
                <a:moveTo>
                  <a:pt x="0" y="0"/>
                </a:moveTo>
                <a:lnTo>
                  <a:pt x="58481" y="165821"/>
                </a:lnTo>
              </a:path>
            </a:pathLst>
          </a:custGeom>
          <a:noFill/>
          <a:ln cap="flat" cmpd="sng" w="26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2" name="Google Shape;822;p27"/>
          <p:cNvSpPr/>
          <p:nvPr/>
        </p:nvSpPr>
        <p:spPr>
          <a:xfrm>
            <a:off x="1619462" y="1311624"/>
            <a:ext cx="77470" cy="466090"/>
          </a:xfrm>
          <a:custGeom>
            <a:rect b="b" l="l" r="r" t="t"/>
            <a:pathLst>
              <a:path extrusionOk="0" h="466089" w="77469">
                <a:moveTo>
                  <a:pt x="0" y="465706"/>
                </a:moveTo>
                <a:lnTo>
                  <a:pt x="77294"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3" name="Google Shape;823;p27"/>
          <p:cNvSpPr/>
          <p:nvPr/>
        </p:nvSpPr>
        <p:spPr>
          <a:xfrm>
            <a:off x="1696757" y="1311624"/>
            <a:ext cx="1669414" cy="0"/>
          </a:xfrm>
          <a:custGeom>
            <a:rect b="b" l="l" r="r" t="t"/>
            <a:pathLst>
              <a:path extrusionOk="0" h="120000" w="1669414">
                <a:moveTo>
                  <a:pt x="0" y="0"/>
                </a:moveTo>
                <a:lnTo>
                  <a:pt x="1669394"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4" name="Google Shape;824;p27"/>
          <p:cNvSpPr txBox="1"/>
          <p:nvPr/>
        </p:nvSpPr>
        <p:spPr>
          <a:xfrm>
            <a:off x="432065" y="1530829"/>
            <a:ext cx="2895600" cy="243204"/>
          </a:xfrm>
          <a:prstGeom prst="rect">
            <a:avLst/>
          </a:prstGeom>
          <a:noFill/>
          <a:ln>
            <a:noFill/>
          </a:ln>
        </p:spPr>
        <p:txBody>
          <a:bodyPr anchorCtr="0" anchor="t" bIns="0" lIns="0" spcFirstLastPara="1" rIns="0" wrap="square" tIns="15875">
            <a:noAutofit/>
          </a:bodyPr>
          <a:lstStyle/>
          <a:p>
            <a:pPr indent="0" lvl="0" marL="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s</a:t>
            </a:r>
            <a:r>
              <a:rPr lang="en-US" sz="1400">
                <a:solidFill>
                  <a:schemeClr val="dk1"/>
                </a:solidFill>
                <a:latin typeface="Times New Roman"/>
                <a:ea typeface="Times New Roman"/>
                <a:cs typeface="Times New Roman"/>
                <a:sym typeface="Times New Roman"/>
              </a:rPr>
              <a:t>, </a:t>
            </a:r>
            <a:r>
              <a:rPr i="1" lang="en-US" sz="1400">
                <a:solidFill>
                  <a:schemeClr val="dk1"/>
                </a:solidFill>
                <a:latin typeface="Times New Roman"/>
                <a:ea typeface="Times New Roman"/>
                <a:cs typeface="Times New Roman"/>
                <a:sym typeface="Times New Roman"/>
              </a:rPr>
              <a:t>doymuş	a	s</a:t>
            </a:r>
            <a:r>
              <a:rPr lang="en-US" sz="1400">
                <a:solidFill>
                  <a:schemeClr val="dk1"/>
                </a:solidFill>
                <a:latin typeface="Times New Roman"/>
                <a:ea typeface="Times New Roman"/>
                <a:cs typeface="Times New Roman"/>
                <a:sym typeface="Times New Roman"/>
              </a:rPr>
              <a:t>,</a:t>
            </a:r>
            <a:r>
              <a:rPr i="1" lang="en-US" sz="1400">
                <a:solidFill>
                  <a:schemeClr val="dk1"/>
                </a:solidFill>
                <a:latin typeface="Times New Roman"/>
                <a:ea typeface="Times New Roman"/>
                <a:cs typeface="Times New Roman"/>
                <a:sym typeface="Times New Roman"/>
              </a:rPr>
              <a:t>doymuş</a:t>
            </a:r>
            <a:endParaRPr sz="1400">
              <a:solidFill>
                <a:schemeClr val="dk1"/>
              </a:solidFill>
              <a:latin typeface="Times New Roman"/>
              <a:ea typeface="Times New Roman"/>
              <a:cs typeface="Times New Roman"/>
              <a:sym typeface="Times New Roman"/>
            </a:endParaRPr>
          </a:p>
        </p:txBody>
      </p:sp>
      <p:sp>
        <p:nvSpPr>
          <p:cNvPr id="825" name="Google Shape;825;p27"/>
          <p:cNvSpPr txBox="1"/>
          <p:nvPr/>
        </p:nvSpPr>
        <p:spPr>
          <a:xfrm>
            <a:off x="232002" y="1324356"/>
            <a:ext cx="2508885" cy="397510"/>
          </a:xfrm>
          <a:prstGeom prst="rect">
            <a:avLst/>
          </a:prstGeom>
          <a:noFill/>
          <a:ln>
            <a:noFill/>
          </a:ln>
        </p:spPr>
        <p:txBody>
          <a:bodyPr anchorCtr="0" anchor="t" bIns="0" lIns="0" spcFirstLastPara="1" rIns="0" wrap="square" tIns="11425">
            <a:noAutofit/>
          </a:bodyPr>
          <a:lstStyle/>
          <a:p>
            <a:pPr indent="0" lvl="0" marL="0" marR="0" rtl="0" algn="l">
              <a:lnSpc>
                <a:spcPct val="100000"/>
              </a:lnSpc>
              <a:spcBef>
                <a:spcPts val="0"/>
              </a:spcBef>
              <a:spcAft>
                <a:spcPts val="0"/>
              </a:spcAft>
              <a:buNone/>
            </a:pPr>
            <a:r>
              <a:rPr i="1" lang="en-US" sz="2450">
                <a:solidFill>
                  <a:schemeClr val="dk1"/>
                </a:solidFill>
                <a:latin typeface="Times New Roman"/>
                <a:ea typeface="Times New Roman"/>
                <a:cs typeface="Times New Roman"/>
                <a:sym typeface="Times New Roman"/>
              </a:rPr>
              <a:t>Z	</a:t>
            </a:r>
            <a:r>
              <a:rPr lang="en-US" sz="2450">
                <a:solidFill>
                  <a:schemeClr val="dk1"/>
                </a:solidFill>
                <a:latin typeface="Noto Sans Symbols"/>
                <a:ea typeface="Noto Sans Symbols"/>
                <a:cs typeface="Noto Sans Symbols"/>
                <a:sym typeface="Noto Sans Symbols"/>
              </a:rPr>
              <a:t>=</a:t>
            </a:r>
            <a:r>
              <a:rPr lang="en-US" sz="2450">
                <a:solidFill>
                  <a:schemeClr val="dk1"/>
                </a:solidFill>
                <a:latin typeface="Times New Roman"/>
                <a:ea typeface="Times New Roman"/>
                <a:cs typeface="Times New Roman"/>
                <a:sym typeface="Times New Roman"/>
              </a:rPr>
              <a:t>	</a:t>
            </a:r>
            <a:r>
              <a:rPr i="1" lang="en-US" sz="2450">
                <a:solidFill>
                  <a:schemeClr val="dk1"/>
                </a:solidFill>
                <a:latin typeface="Times New Roman"/>
                <a:ea typeface="Times New Roman"/>
                <a:cs typeface="Times New Roman"/>
                <a:sym typeface="Times New Roman"/>
              </a:rPr>
              <a:t>R</a:t>
            </a:r>
            <a:r>
              <a:rPr baseline="30000" lang="en-US" sz="2100">
                <a:solidFill>
                  <a:schemeClr val="dk1"/>
                </a:solidFill>
                <a:latin typeface="Times New Roman"/>
                <a:ea typeface="Times New Roman"/>
                <a:cs typeface="Times New Roman"/>
                <a:sym typeface="Times New Roman"/>
              </a:rPr>
              <a:t>2 </a:t>
            </a:r>
            <a:r>
              <a:rPr lang="en-US" sz="2450">
                <a:solidFill>
                  <a:schemeClr val="dk1"/>
                </a:solidFill>
                <a:latin typeface="Noto Sans Symbols"/>
                <a:ea typeface="Noto Sans Symbols"/>
                <a:cs typeface="Noto Sans Symbols"/>
                <a:sym typeface="Noto Sans Symbols"/>
              </a:rPr>
              <a:t>+</a:t>
            </a:r>
            <a:r>
              <a:rPr lang="en-US" sz="2450">
                <a:solidFill>
                  <a:schemeClr val="dk1"/>
                </a:solidFill>
                <a:latin typeface="Times New Roman"/>
                <a:ea typeface="Times New Roman"/>
                <a:cs typeface="Times New Roman"/>
                <a:sym typeface="Times New Roman"/>
              </a:rPr>
              <a:t> </a:t>
            </a:r>
            <a:r>
              <a:rPr i="1" lang="en-US" sz="2450">
                <a:solidFill>
                  <a:schemeClr val="dk1"/>
                </a:solidFill>
                <a:latin typeface="Times New Roman"/>
                <a:ea typeface="Times New Roman"/>
                <a:cs typeface="Times New Roman"/>
                <a:sym typeface="Times New Roman"/>
              </a:rPr>
              <a:t>X </a:t>
            </a:r>
            <a:r>
              <a:rPr baseline="30000" lang="en-US" sz="2100">
                <a:solidFill>
                  <a:schemeClr val="dk1"/>
                </a:solidFill>
                <a:latin typeface="Times New Roman"/>
                <a:ea typeface="Times New Roman"/>
                <a:cs typeface="Times New Roman"/>
                <a:sym typeface="Times New Roman"/>
              </a:rPr>
              <a:t>2</a:t>
            </a:r>
            <a:endParaRPr baseline="30000" sz="2100">
              <a:solidFill>
                <a:schemeClr val="dk1"/>
              </a:solidFill>
              <a:latin typeface="Times New Roman"/>
              <a:ea typeface="Times New Roman"/>
              <a:cs typeface="Times New Roman"/>
              <a:sym typeface="Times New Roman"/>
            </a:endParaRPr>
          </a:p>
        </p:txBody>
      </p:sp>
      <p:sp>
        <p:nvSpPr>
          <p:cNvPr id="826" name="Google Shape;826;p27"/>
          <p:cNvSpPr txBox="1"/>
          <p:nvPr/>
        </p:nvSpPr>
        <p:spPr>
          <a:xfrm>
            <a:off x="165638" y="746759"/>
            <a:ext cx="1582420" cy="3606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2200">
                <a:solidFill>
                  <a:schemeClr val="dk1"/>
                </a:solidFill>
                <a:latin typeface="Times New Roman"/>
                <a:ea typeface="Times New Roman"/>
                <a:cs typeface="Times New Roman"/>
                <a:sym typeface="Times New Roman"/>
              </a:rPr>
              <a:t>V </a:t>
            </a:r>
            <a:r>
              <a:rPr lang="en-US" sz="2200">
                <a:solidFill>
                  <a:schemeClr val="dk1"/>
                </a:solidFill>
                <a:latin typeface="Times New Roman"/>
                <a:ea typeface="Times New Roman"/>
                <a:cs typeface="Times New Roman"/>
                <a:sym typeface="Times New Roman"/>
              </a:rPr>
              <a:t>= </a:t>
            </a:r>
            <a:r>
              <a:rPr i="1" lang="en-US" sz="2200">
                <a:solidFill>
                  <a:schemeClr val="dk1"/>
                </a:solidFill>
                <a:latin typeface="Times New Roman"/>
                <a:ea typeface="Times New Roman"/>
                <a:cs typeface="Times New Roman"/>
                <a:sym typeface="Times New Roman"/>
              </a:rPr>
              <a:t>V</a:t>
            </a:r>
            <a:r>
              <a:rPr baseline="-25000" i="1" lang="en-US" sz="2175">
                <a:solidFill>
                  <a:schemeClr val="dk1"/>
                </a:solidFill>
                <a:latin typeface="Times New Roman"/>
                <a:ea typeface="Times New Roman"/>
                <a:cs typeface="Times New Roman"/>
                <a:sym typeface="Times New Roman"/>
              </a:rPr>
              <a:t>anma </a:t>
            </a:r>
            <a:r>
              <a:rPr lang="en-US" sz="2200">
                <a:solidFill>
                  <a:schemeClr val="dk1"/>
                </a:solidFill>
                <a:latin typeface="Times New Roman"/>
                <a:ea typeface="Times New Roman"/>
                <a:cs typeface="Times New Roman"/>
                <a:sym typeface="Times New Roman"/>
              </a:rPr>
              <a:t>iken</a:t>
            </a:r>
            <a:endParaRPr sz="2200">
              <a:solidFill>
                <a:schemeClr val="dk1"/>
              </a:solidFill>
              <a:latin typeface="Times New Roman"/>
              <a:ea typeface="Times New Roman"/>
              <a:cs typeface="Times New Roman"/>
              <a:sym typeface="Times New Roman"/>
            </a:endParaRPr>
          </a:p>
        </p:txBody>
      </p:sp>
      <p:sp>
        <p:nvSpPr>
          <p:cNvPr id="827" name="Google Shape;827;p27"/>
          <p:cNvSpPr/>
          <p:nvPr/>
        </p:nvSpPr>
        <p:spPr>
          <a:xfrm>
            <a:off x="179387" y="2924175"/>
            <a:ext cx="2927350" cy="548005"/>
          </a:xfrm>
          <a:custGeom>
            <a:rect b="b" l="l" r="r" t="t"/>
            <a:pathLst>
              <a:path extrusionOk="0" h="548004" w="2927350">
                <a:moveTo>
                  <a:pt x="0" y="547687"/>
                </a:moveTo>
                <a:lnTo>
                  <a:pt x="2927350" y="547687"/>
                </a:lnTo>
                <a:lnTo>
                  <a:pt x="2927350" y="0"/>
                </a:lnTo>
                <a:lnTo>
                  <a:pt x="0" y="0"/>
                </a:lnTo>
                <a:lnTo>
                  <a:pt x="0" y="547687"/>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8" name="Google Shape;828;p27"/>
          <p:cNvSpPr/>
          <p:nvPr/>
        </p:nvSpPr>
        <p:spPr>
          <a:xfrm>
            <a:off x="1428887" y="3260685"/>
            <a:ext cx="36830" cy="20320"/>
          </a:xfrm>
          <a:custGeom>
            <a:rect b="b" l="l" r="r" t="t"/>
            <a:pathLst>
              <a:path extrusionOk="0" h="20320" w="36830">
                <a:moveTo>
                  <a:pt x="0" y="20028"/>
                </a:moveTo>
                <a:lnTo>
                  <a:pt x="36384" y="0"/>
                </a:lnTo>
              </a:path>
            </a:pathLst>
          </a:custGeom>
          <a:noFill/>
          <a:ln cap="flat" cmpd="sng" w="115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9" name="Google Shape;829;p27"/>
          <p:cNvSpPr/>
          <p:nvPr/>
        </p:nvSpPr>
        <p:spPr>
          <a:xfrm>
            <a:off x="1465272" y="3266406"/>
            <a:ext cx="52705" cy="150495"/>
          </a:xfrm>
          <a:custGeom>
            <a:rect b="b" l="l" r="r" t="t"/>
            <a:pathLst>
              <a:path extrusionOk="0" h="150495" w="52705">
                <a:moveTo>
                  <a:pt x="0" y="0"/>
                </a:moveTo>
                <a:lnTo>
                  <a:pt x="52248" y="149942"/>
                </a:lnTo>
              </a:path>
            </a:pathLst>
          </a:custGeom>
          <a:noFill/>
          <a:ln cap="flat" cmpd="sng" w="23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0" name="Google Shape;830;p27"/>
          <p:cNvSpPr/>
          <p:nvPr/>
        </p:nvSpPr>
        <p:spPr>
          <a:xfrm>
            <a:off x="1523384" y="2994556"/>
            <a:ext cx="69850" cy="422275"/>
          </a:xfrm>
          <a:custGeom>
            <a:rect b="b" l="l" r="r" t="t"/>
            <a:pathLst>
              <a:path extrusionOk="0" h="422275" w="69850">
                <a:moveTo>
                  <a:pt x="0" y="421792"/>
                </a:moveTo>
                <a:lnTo>
                  <a:pt x="69838" y="0"/>
                </a:lnTo>
              </a:path>
            </a:pathLst>
          </a:custGeom>
          <a:noFill/>
          <a:ln cap="flat" cmpd="sng" w="11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1" name="Google Shape;831;p27"/>
          <p:cNvSpPr/>
          <p:nvPr/>
        </p:nvSpPr>
        <p:spPr>
          <a:xfrm>
            <a:off x="1593222" y="2994556"/>
            <a:ext cx="1457325" cy="0"/>
          </a:xfrm>
          <a:custGeom>
            <a:rect b="b" l="l" r="r" t="t"/>
            <a:pathLst>
              <a:path extrusionOk="0" h="120000" w="1457325">
                <a:moveTo>
                  <a:pt x="0" y="0"/>
                </a:moveTo>
                <a:lnTo>
                  <a:pt x="1456768" y="0"/>
                </a:lnTo>
              </a:path>
            </a:pathLst>
          </a:custGeom>
          <a:noFill/>
          <a:ln cap="flat" cmpd="sng" w="11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2" name="Google Shape;832;p27"/>
          <p:cNvSpPr txBox="1"/>
          <p:nvPr/>
        </p:nvSpPr>
        <p:spPr>
          <a:xfrm>
            <a:off x="2900338" y="3190753"/>
            <a:ext cx="96520" cy="221615"/>
          </a:xfrm>
          <a:prstGeom prst="rect">
            <a:avLst/>
          </a:prstGeom>
          <a:noFill/>
          <a:ln>
            <a:noFill/>
          </a:ln>
        </p:spPr>
        <p:txBody>
          <a:bodyPr anchorCtr="0" anchor="t" bIns="0" lIns="0" spcFirstLastPara="1" rIns="0" wrap="square" tIns="17125">
            <a:noAutofit/>
          </a:bodyPr>
          <a:lstStyle/>
          <a:p>
            <a:pPr indent="0" lvl="0" marL="0" marR="0" rtl="0" algn="l">
              <a:lnSpc>
                <a:spcPct val="100000"/>
              </a:lnSpc>
              <a:spcBef>
                <a:spcPts val="0"/>
              </a:spcBef>
              <a:spcAft>
                <a:spcPts val="0"/>
              </a:spcAft>
              <a:buNone/>
            </a:pPr>
            <a:r>
              <a:rPr i="1" lang="en-US" sz="1250">
                <a:solidFill>
                  <a:schemeClr val="dk1"/>
                </a:solidFill>
                <a:latin typeface="Times New Roman"/>
                <a:ea typeface="Times New Roman"/>
                <a:cs typeface="Times New Roman"/>
                <a:sym typeface="Times New Roman"/>
              </a:rPr>
              <a:t>a</a:t>
            </a:r>
            <a:endParaRPr sz="1250">
              <a:solidFill>
                <a:schemeClr val="dk1"/>
              </a:solidFill>
              <a:latin typeface="Times New Roman"/>
              <a:ea typeface="Times New Roman"/>
              <a:cs typeface="Times New Roman"/>
              <a:sym typeface="Times New Roman"/>
            </a:endParaRPr>
          </a:p>
        </p:txBody>
      </p:sp>
      <p:sp>
        <p:nvSpPr>
          <p:cNvPr id="833" name="Google Shape;833;p27"/>
          <p:cNvSpPr txBox="1"/>
          <p:nvPr/>
        </p:nvSpPr>
        <p:spPr>
          <a:xfrm>
            <a:off x="1795715" y="3190753"/>
            <a:ext cx="655955" cy="221615"/>
          </a:xfrm>
          <a:prstGeom prst="rect">
            <a:avLst/>
          </a:prstGeom>
          <a:noFill/>
          <a:ln>
            <a:noFill/>
          </a:ln>
        </p:spPr>
        <p:txBody>
          <a:bodyPr anchorCtr="0" anchor="t" bIns="0" lIns="0" spcFirstLastPara="1" rIns="0" wrap="square" tIns="17125">
            <a:noAutofit/>
          </a:bodyPr>
          <a:lstStyle/>
          <a:p>
            <a:pPr indent="0" lvl="0" marL="0" marR="0" rtl="0" algn="l">
              <a:lnSpc>
                <a:spcPct val="100000"/>
              </a:lnSpc>
              <a:spcBef>
                <a:spcPts val="0"/>
              </a:spcBef>
              <a:spcAft>
                <a:spcPts val="0"/>
              </a:spcAft>
              <a:buNone/>
            </a:pPr>
            <a:r>
              <a:rPr i="1" lang="en-US" sz="1250">
                <a:solidFill>
                  <a:schemeClr val="dk1"/>
                </a:solidFill>
                <a:latin typeface="Times New Roman"/>
                <a:ea typeface="Times New Roman"/>
                <a:cs typeface="Times New Roman"/>
                <a:sym typeface="Times New Roman"/>
              </a:rPr>
              <a:t>s</a:t>
            </a:r>
            <a:r>
              <a:rPr lang="en-US" sz="1250">
                <a:solidFill>
                  <a:schemeClr val="dk1"/>
                </a:solidFill>
                <a:latin typeface="Times New Roman"/>
                <a:ea typeface="Times New Roman"/>
                <a:cs typeface="Times New Roman"/>
                <a:sym typeface="Times New Roman"/>
              </a:rPr>
              <a:t>, </a:t>
            </a:r>
            <a:r>
              <a:rPr i="1" lang="en-US" sz="1250">
                <a:solidFill>
                  <a:schemeClr val="dk1"/>
                </a:solidFill>
                <a:latin typeface="Times New Roman"/>
                <a:ea typeface="Times New Roman"/>
                <a:cs typeface="Times New Roman"/>
                <a:sym typeface="Times New Roman"/>
              </a:rPr>
              <a:t>doymuş</a:t>
            </a:r>
            <a:endParaRPr sz="1250">
              <a:solidFill>
                <a:schemeClr val="dk1"/>
              </a:solidFill>
              <a:latin typeface="Times New Roman"/>
              <a:ea typeface="Times New Roman"/>
              <a:cs typeface="Times New Roman"/>
              <a:sym typeface="Times New Roman"/>
            </a:endParaRPr>
          </a:p>
        </p:txBody>
      </p:sp>
      <p:sp>
        <p:nvSpPr>
          <p:cNvPr id="834" name="Google Shape;834;p27"/>
          <p:cNvSpPr txBox="1"/>
          <p:nvPr/>
        </p:nvSpPr>
        <p:spPr>
          <a:xfrm>
            <a:off x="455809" y="3190753"/>
            <a:ext cx="655955" cy="221615"/>
          </a:xfrm>
          <a:prstGeom prst="rect">
            <a:avLst/>
          </a:prstGeom>
          <a:noFill/>
          <a:ln>
            <a:noFill/>
          </a:ln>
        </p:spPr>
        <p:txBody>
          <a:bodyPr anchorCtr="0" anchor="t" bIns="0" lIns="0" spcFirstLastPara="1" rIns="0" wrap="square" tIns="17125">
            <a:noAutofit/>
          </a:bodyPr>
          <a:lstStyle/>
          <a:p>
            <a:pPr indent="0" lvl="0" marL="0" marR="0" rtl="0" algn="l">
              <a:lnSpc>
                <a:spcPct val="100000"/>
              </a:lnSpc>
              <a:spcBef>
                <a:spcPts val="0"/>
              </a:spcBef>
              <a:spcAft>
                <a:spcPts val="0"/>
              </a:spcAft>
              <a:buNone/>
            </a:pPr>
            <a:r>
              <a:rPr i="1" lang="en-US" sz="1250">
                <a:solidFill>
                  <a:schemeClr val="dk1"/>
                </a:solidFill>
                <a:latin typeface="Times New Roman"/>
                <a:ea typeface="Times New Roman"/>
                <a:cs typeface="Times New Roman"/>
                <a:sym typeface="Times New Roman"/>
              </a:rPr>
              <a:t>s</a:t>
            </a:r>
            <a:r>
              <a:rPr lang="en-US" sz="1250">
                <a:solidFill>
                  <a:schemeClr val="dk1"/>
                </a:solidFill>
                <a:latin typeface="Times New Roman"/>
                <a:ea typeface="Times New Roman"/>
                <a:cs typeface="Times New Roman"/>
                <a:sym typeface="Times New Roman"/>
              </a:rPr>
              <a:t>, </a:t>
            </a:r>
            <a:r>
              <a:rPr i="1" lang="en-US" sz="1250">
                <a:solidFill>
                  <a:schemeClr val="dk1"/>
                </a:solidFill>
                <a:latin typeface="Times New Roman"/>
                <a:ea typeface="Times New Roman"/>
                <a:cs typeface="Times New Roman"/>
                <a:sym typeface="Times New Roman"/>
              </a:rPr>
              <a:t>doymuş</a:t>
            </a:r>
            <a:endParaRPr sz="1250">
              <a:solidFill>
                <a:schemeClr val="dk1"/>
              </a:solidFill>
              <a:latin typeface="Times New Roman"/>
              <a:ea typeface="Times New Roman"/>
              <a:cs typeface="Times New Roman"/>
              <a:sym typeface="Times New Roman"/>
            </a:endParaRPr>
          </a:p>
        </p:txBody>
      </p:sp>
      <p:sp>
        <p:nvSpPr>
          <p:cNvPr id="835" name="Google Shape;835;p27"/>
          <p:cNvSpPr txBox="1"/>
          <p:nvPr/>
        </p:nvSpPr>
        <p:spPr>
          <a:xfrm>
            <a:off x="1615540" y="2879428"/>
            <a:ext cx="299085" cy="36068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25000" i="1" lang="en-US" sz="3300">
                <a:solidFill>
                  <a:schemeClr val="dk1"/>
                </a:solidFill>
                <a:latin typeface="Times New Roman"/>
                <a:ea typeface="Times New Roman"/>
                <a:cs typeface="Times New Roman"/>
                <a:sym typeface="Times New Roman"/>
              </a:rPr>
              <a:t>Z </a:t>
            </a:r>
            <a:r>
              <a:rPr lang="en-US" sz="1250">
                <a:solidFill>
                  <a:schemeClr val="dk1"/>
                </a:solidFill>
                <a:latin typeface="Times New Roman"/>
                <a:ea typeface="Times New Roman"/>
                <a:cs typeface="Times New Roman"/>
                <a:sym typeface="Times New Roman"/>
              </a:rPr>
              <a:t>2</a:t>
            </a:r>
            <a:endParaRPr sz="1250">
              <a:solidFill>
                <a:schemeClr val="dk1"/>
              </a:solidFill>
              <a:latin typeface="Times New Roman"/>
              <a:ea typeface="Times New Roman"/>
              <a:cs typeface="Times New Roman"/>
              <a:sym typeface="Times New Roman"/>
            </a:endParaRPr>
          </a:p>
        </p:txBody>
      </p:sp>
      <p:sp>
        <p:nvSpPr>
          <p:cNvPr id="836" name="Google Shape;836;p27"/>
          <p:cNvSpPr txBox="1"/>
          <p:nvPr/>
        </p:nvSpPr>
        <p:spPr>
          <a:xfrm>
            <a:off x="2518189" y="3004765"/>
            <a:ext cx="503555" cy="360680"/>
          </a:xfrm>
          <a:prstGeom prst="rect">
            <a:avLst/>
          </a:prstGeom>
          <a:noFill/>
          <a:ln>
            <a:noFill/>
          </a:ln>
        </p:spPr>
        <p:txBody>
          <a:bodyPr anchorCtr="0" anchor="t" bIns="0" lIns="0" spcFirstLastPara="1" rIns="0" wrap="square" tIns="12700">
            <a:noAutofit/>
          </a:bodyPr>
          <a:lstStyle/>
          <a:p>
            <a:pPr indent="-212725" lvl="0" marL="212725" marR="0" rtl="0" algn="l">
              <a:lnSpc>
                <a:spcPct val="100000"/>
              </a:lnSpc>
              <a:spcBef>
                <a:spcPts val="0"/>
              </a:spcBef>
              <a:spcAft>
                <a:spcPts val="0"/>
              </a:spcAft>
              <a:buClr>
                <a:schemeClr val="dk1"/>
              </a:buClr>
              <a:buSzPts val="2200"/>
              <a:buFont typeface="Noto Sans Symbols"/>
              <a:buChar char="−"/>
            </a:pPr>
            <a:r>
              <a:rPr i="1" lang="en-US" sz="2200">
                <a:solidFill>
                  <a:schemeClr val="dk1"/>
                </a:solidFill>
                <a:latin typeface="Times New Roman"/>
                <a:ea typeface="Times New Roman"/>
                <a:cs typeface="Times New Roman"/>
                <a:sym typeface="Times New Roman"/>
              </a:rPr>
              <a:t>R</a:t>
            </a:r>
            <a:r>
              <a:rPr baseline="30000" lang="en-US" sz="1875">
                <a:solidFill>
                  <a:schemeClr val="dk1"/>
                </a:solidFill>
                <a:latin typeface="Times New Roman"/>
                <a:ea typeface="Times New Roman"/>
                <a:cs typeface="Times New Roman"/>
                <a:sym typeface="Times New Roman"/>
              </a:rPr>
              <a:t>2</a:t>
            </a:r>
            <a:endParaRPr baseline="30000" sz="1875">
              <a:solidFill>
                <a:schemeClr val="dk1"/>
              </a:solidFill>
              <a:latin typeface="Times New Roman"/>
              <a:ea typeface="Times New Roman"/>
              <a:cs typeface="Times New Roman"/>
              <a:sym typeface="Times New Roman"/>
            </a:endParaRPr>
          </a:p>
        </p:txBody>
      </p:sp>
      <p:sp>
        <p:nvSpPr>
          <p:cNvPr id="837" name="Google Shape;837;p27"/>
          <p:cNvSpPr txBox="1"/>
          <p:nvPr/>
        </p:nvSpPr>
        <p:spPr>
          <a:xfrm>
            <a:off x="244532" y="3004765"/>
            <a:ext cx="1121410" cy="36068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2200">
                <a:solidFill>
                  <a:schemeClr val="dk1"/>
                </a:solidFill>
                <a:latin typeface="Times New Roman"/>
                <a:ea typeface="Times New Roman"/>
                <a:cs typeface="Times New Roman"/>
                <a:sym typeface="Times New Roman"/>
              </a:rPr>
              <a:t>X	</a:t>
            </a:r>
            <a:r>
              <a:rPr lang="en-US" sz="2200">
                <a:solidFill>
                  <a:schemeClr val="dk1"/>
                </a:solidFill>
                <a:latin typeface="Noto Sans Symbols"/>
                <a:ea typeface="Noto Sans Symbols"/>
                <a:cs typeface="Noto Sans Symbols"/>
                <a:sym typeface="Noto Sans Symbols"/>
              </a:rPr>
              <a:t>=</a:t>
            </a:r>
            <a:endParaRPr sz="2200">
              <a:solidFill>
                <a:schemeClr val="dk1"/>
              </a:solidFill>
              <a:latin typeface="Noto Sans Symbols"/>
              <a:ea typeface="Noto Sans Symbols"/>
              <a:cs typeface="Noto Sans Symbols"/>
              <a:sym typeface="Noto Sans Symbols"/>
            </a:endParaRPr>
          </a:p>
        </p:txBody>
      </p:sp>
      <p:sp>
        <p:nvSpPr>
          <p:cNvPr id="838" name="Google Shape;838;p27"/>
          <p:cNvSpPr txBox="1"/>
          <p:nvPr/>
        </p:nvSpPr>
        <p:spPr>
          <a:xfrm>
            <a:off x="78739" y="3786187"/>
            <a:ext cx="3298190" cy="330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2000">
                <a:solidFill>
                  <a:schemeClr val="dk1"/>
                </a:solidFill>
                <a:latin typeface="Times New Roman"/>
                <a:ea typeface="Times New Roman"/>
                <a:cs typeface="Times New Roman"/>
                <a:sym typeface="Times New Roman"/>
              </a:rPr>
              <a:t>R</a:t>
            </a:r>
            <a:r>
              <a:rPr baseline="-25000" i="1" lang="en-US" sz="1950">
                <a:solidFill>
                  <a:schemeClr val="dk1"/>
                </a:solidFill>
                <a:latin typeface="Times New Roman"/>
                <a:ea typeface="Times New Roman"/>
                <a:cs typeface="Times New Roman"/>
                <a:sym typeface="Times New Roman"/>
              </a:rPr>
              <a:t>a </a:t>
            </a:r>
            <a:r>
              <a:rPr lang="en-US" sz="2000">
                <a:solidFill>
                  <a:schemeClr val="dk1"/>
                </a:solidFill>
                <a:latin typeface="Times New Roman"/>
                <a:ea typeface="Times New Roman"/>
                <a:cs typeface="Times New Roman"/>
                <a:sym typeface="Times New Roman"/>
              </a:rPr>
              <a:t>değeri DA deneyinden bilinir</a:t>
            </a:r>
            <a:endParaRPr sz="2000">
              <a:solidFill>
                <a:schemeClr val="dk1"/>
              </a:solidFill>
              <a:latin typeface="Times New Roman"/>
              <a:ea typeface="Times New Roman"/>
              <a:cs typeface="Times New Roman"/>
              <a:sym typeface="Times New Roman"/>
            </a:endParaRPr>
          </a:p>
        </p:txBody>
      </p:sp>
      <p:sp>
        <p:nvSpPr>
          <p:cNvPr id="839" name="Google Shape;839;p27"/>
          <p:cNvSpPr txBox="1"/>
          <p:nvPr/>
        </p:nvSpPr>
        <p:spPr>
          <a:xfrm>
            <a:off x="1503800" y="6493351"/>
            <a:ext cx="423354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009900"/>
                </a:solidFill>
                <a:latin typeface="Times New Roman"/>
                <a:ea typeface="Times New Roman"/>
                <a:cs typeface="Times New Roman"/>
                <a:sym typeface="Times New Roman"/>
              </a:rPr>
              <a:t>Doyum durumundaki eşdeğer devre ve fazör diyagramı</a:t>
            </a:r>
            <a:endParaRPr sz="1400">
              <a:solidFill>
                <a:schemeClr val="dk1"/>
              </a:solidFill>
              <a:latin typeface="Times New Roman"/>
              <a:ea typeface="Times New Roman"/>
              <a:cs typeface="Times New Roman"/>
              <a:sym typeface="Times New Roman"/>
            </a:endParaRPr>
          </a:p>
        </p:txBody>
      </p:sp>
      <p:sp>
        <p:nvSpPr>
          <p:cNvPr id="840" name="Google Shape;840;p27"/>
          <p:cNvSpPr/>
          <p:nvPr/>
        </p:nvSpPr>
        <p:spPr>
          <a:xfrm>
            <a:off x="0" y="657225"/>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1" name="Google Shape;841;p27"/>
          <p:cNvSpPr/>
          <p:nvPr/>
        </p:nvSpPr>
        <p:spPr>
          <a:xfrm>
            <a:off x="179387" y="1916112"/>
            <a:ext cx="2717800" cy="939800"/>
          </a:xfrm>
          <a:custGeom>
            <a:rect b="b" l="l" r="r" t="t"/>
            <a:pathLst>
              <a:path extrusionOk="0" h="939800" w="2717800">
                <a:moveTo>
                  <a:pt x="0" y="939800"/>
                </a:moveTo>
                <a:lnTo>
                  <a:pt x="2717800" y="939800"/>
                </a:lnTo>
                <a:lnTo>
                  <a:pt x="2717800" y="0"/>
                </a:lnTo>
                <a:lnTo>
                  <a:pt x="0" y="0"/>
                </a:lnTo>
                <a:lnTo>
                  <a:pt x="0" y="93980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2" name="Google Shape;842;p27"/>
          <p:cNvSpPr/>
          <p:nvPr/>
        </p:nvSpPr>
        <p:spPr>
          <a:xfrm>
            <a:off x="1920967" y="2435249"/>
            <a:ext cx="0" cy="369570"/>
          </a:xfrm>
          <a:custGeom>
            <a:rect b="b" l="l" r="r" t="t"/>
            <a:pathLst>
              <a:path extrusionOk="0" h="369569" w="120000">
                <a:moveTo>
                  <a:pt x="0" y="0"/>
                </a:moveTo>
                <a:lnTo>
                  <a:pt x="0" y="369191"/>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3" name="Google Shape;843;p27"/>
          <p:cNvSpPr/>
          <p:nvPr/>
        </p:nvSpPr>
        <p:spPr>
          <a:xfrm>
            <a:off x="2403999" y="2435249"/>
            <a:ext cx="0" cy="369570"/>
          </a:xfrm>
          <a:custGeom>
            <a:rect b="b" l="l" r="r" t="t"/>
            <a:pathLst>
              <a:path extrusionOk="0" h="369569" w="120000">
                <a:moveTo>
                  <a:pt x="0" y="0"/>
                </a:moveTo>
                <a:lnTo>
                  <a:pt x="0" y="369191"/>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4" name="Google Shape;844;p27"/>
          <p:cNvSpPr/>
          <p:nvPr/>
        </p:nvSpPr>
        <p:spPr>
          <a:xfrm>
            <a:off x="1470642" y="2378705"/>
            <a:ext cx="1390650" cy="0"/>
          </a:xfrm>
          <a:custGeom>
            <a:rect b="b" l="l" r="r" t="t"/>
            <a:pathLst>
              <a:path extrusionOk="0" h="120000" w="1390650">
                <a:moveTo>
                  <a:pt x="0" y="0"/>
                </a:moveTo>
                <a:lnTo>
                  <a:pt x="1390066"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5" name="Google Shape;845;p27"/>
          <p:cNvSpPr txBox="1"/>
          <p:nvPr/>
        </p:nvSpPr>
        <p:spPr>
          <a:xfrm>
            <a:off x="2090161" y="2581412"/>
            <a:ext cx="268605" cy="241300"/>
          </a:xfrm>
          <a:prstGeom prst="rect">
            <a:avLst/>
          </a:prstGeom>
          <a:noFill/>
          <a:ln>
            <a:noFill/>
          </a:ln>
        </p:spPr>
        <p:txBody>
          <a:bodyPr anchorCtr="0" anchor="t" bIns="0" lIns="0" spcFirstLastPara="1" rIns="0" wrap="square" tIns="14600">
            <a:noAutofit/>
          </a:bodyPr>
          <a:lstStyle/>
          <a:p>
            <a:pPr indent="0" lvl="0" marL="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scB</a:t>
            </a:r>
            <a:endParaRPr sz="1400">
              <a:solidFill>
                <a:schemeClr val="dk1"/>
              </a:solidFill>
              <a:latin typeface="Times New Roman"/>
              <a:ea typeface="Times New Roman"/>
              <a:cs typeface="Times New Roman"/>
              <a:sym typeface="Times New Roman"/>
            </a:endParaRPr>
          </a:p>
        </p:txBody>
      </p:sp>
      <p:sp>
        <p:nvSpPr>
          <p:cNvPr id="846" name="Google Shape;846;p27"/>
          <p:cNvSpPr txBox="1"/>
          <p:nvPr/>
        </p:nvSpPr>
        <p:spPr>
          <a:xfrm>
            <a:off x="2643021" y="2108004"/>
            <a:ext cx="62230" cy="241300"/>
          </a:xfrm>
          <a:prstGeom prst="rect">
            <a:avLst/>
          </a:prstGeom>
          <a:noFill/>
          <a:ln>
            <a:noFill/>
          </a:ln>
        </p:spPr>
        <p:txBody>
          <a:bodyPr anchorCtr="0" anchor="t" bIns="0" lIns="0" spcFirstLastPara="1" rIns="0" wrap="square" tIns="14600">
            <a:noAutofit/>
          </a:bodyPr>
          <a:lstStyle/>
          <a:p>
            <a:pPr indent="0" lvl="0" marL="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f</a:t>
            </a:r>
            <a:endParaRPr sz="1400">
              <a:solidFill>
                <a:schemeClr val="dk1"/>
              </a:solidFill>
              <a:latin typeface="Times New Roman"/>
              <a:ea typeface="Times New Roman"/>
              <a:cs typeface="Times New Roman"/>
              <a:sym typeface="Times New Roman"/>
            </a:endParaRPr>
          </a:p>
        </p:txBody>
      </p:sp>
      <p:sp>
        <p:nvSpPr>
          <p:cNvPr id="847" name="Google Shape;847;p27"/>
          <p:cNvSpPr txBox="1"/>
          <p:nvPr/>
        </p:nvSpPr>
        <p:spPr>
          <a:xfrm>
            <a:off x="1645487" y="2077448"/>
            <a:ext cx="431800" cy="694055"/>
          </a:xfrm>
          <a:prstGeom prst="rect">
            <a:avLst/>
          </a:prstGeom>
          <a:noFill/>
          <a:ln>
            <a:noFill/>
          </a:ln>
        </p:spPr>
        <p:txBody>
          <a:bodyPr anchorCtr="0" anchor="t" bIns="0" lIns="0" spcFirstLastPara="1" rIns="0" wrap="square" tIns="45075">
            <a:noAutofit/>
          </a:bodyPr>
          <a:lstStyle/>
          <a:p>
            <a:pPr indent="0" lvl="0" marL="0" marR="22225" rtl="0" algn="r">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anma</a:t>
            </a:r>
            <a:endParaRPr sz="1400">
              <a:solidFill>
                <a:schemeClr val="dk1"/>
              </a:solidFill>
              <a:latin typeface="Times New Roman"/>
              <a:ea typeface="Times New Roman"/>
              <a:cs typeface="Times New Roman"/>
              <a:sym typeface="Times New Roman"/>
            </a:endParaRPr>
          </a:p>
          <a:p>
            <a:pPr indent="0" lvl="0" marL="0" marR="5080" rtl="0" algn="r">
              <a:lnSpc>
                <a:spcPct val="100000"/>
              </a:lnSpc>
              <a:spcBef>
                <a:spcPts val="440"/>
              </a:spcBef>
              <a:spcAft>
                <a:spcPts val="0"/>
              </a:spcAft>
              <a:buNone/>
            </a:pPr>
            <a:r>
              <a:rPr i="1" lang="en-US" sz="2400">
                <a:solidFill>
                  <a:schemeClr val="dk1"/>
                </a:solidFill>
                <a:latin typeface="Times New Roman"/>
                <a:ea typeface="Times New Roman"/>
                <a:cs typeface="Times New Roman"/>
                <a:sym typeface="Times New Roman"/>
              </a:rPr>
              <a:t>I</a:t>
            </a:r>
            <a:endParaRPr sz="2400">
              <a:solidFill>
                <a:schemeClr val="dk1"/>
              </a:solidFill>
              <a:latin typeface="Times New Roman"/>
              <a:ea typeface="Times New Roman"/>
              <a:cs typeface="Times New Roman"/>
              <a:sym typeface="Times New Roman"/>
            </a:endParaRPr>
          </a:p>
        </p:txBody>
      </p:sp>
      <p:sp>
        <p:nvSpPr>
          <p:cNvPr id="848" name="Google Shape;848;p27"/>
          <p:cNvSpPr txBox="1"/>
          <p:nvPr/>
        </p:nvSpPr>
        <p:spPr>
          <a:xfrm>
            <a:off x="1463092" y="1727408"/>
            <a:ext cx="1435100" cy="60579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en-US" sz="2400">
                <a:solidFill>
                  <a:schemeClr val="dk1"/>
                </a:solidFill>
                <a:latin typeface="Times New Roman"/>
                <a:ea typeface="Times New Roman"/>
                <a:cs typeface="Times New Roman"/>
                <a:sym typeface="Times New Roman"/>
              </a:rPr>
              <a:t>V	</a:t>
            </a:r>
            <a:r>
              <a:rPr lang="en-US" sz="3800">
                <a:solidFill>
                  <a:schemeClr val="dk1"/>
                </a:solidFill>
                <a:latin typeface="Noto Sans Symbols"/>
                <a:ea typeface="Noto Sans Symbols"/>
                <a:cs typeface="Noto Sans Symbols"/>
                <a:sym typeface="Noto Sans Symbols"/>
              </a:rPr>
              <a:t>(</a:t>
            </a: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E	</a:t>
            </a:r>
            <a:r>
              <a:rPr lang="en-US" sz="3800">
                <a:solidFill>
                  <a:schemeClr val="dk1"/>
                </a:solidFill>
                <a:latin typeface="Noto Sans Symbols"/>
                <a:ea typeface="Noto Sans Symbols"/>
                <a:cs typeface="Noto Sans Symbols"/>
                <a:sym typeface="Noto Sans Symbols"/>
              </a:rPr>
              <a:t>)</a:t>
            </a:r>
            <a:endParaRPr sz="3800">
              <a:solidFill>
                <a:schemeClr val="dk1"/>
              </a:solidFill>
              <a:latin typeface="Noto Sans Symbols"/>
              <a:ea typeface="Noto Sans Symbols"/>
              <a:cs typeface="Noto Sans Symbols"/>
              <a:sym typeface="Noto Sans Symbols"/>
            </a:endParaRPr>
          </a:p>
        </p:txBody>
      </p:sp>
      <p:sp>
        <p:nvSpPr>
          <p:cNvPr id="849" name="Google Shape;849;p27"/>
          <p:cNvSpPr txBox="1"/>
          <p:nvPr/>
        </p:nvSpPr>
        <p:spPr>
          <a:xfrm>
            <a:off x="230961" y="2134710"/>
            <a:ext cx="1175385" cy="395605"/>
          </a:xfrm>
          <a:prstGeom prst="rect">
            <a:avLst/>
          </a:prstGeom>
          <a:noFill/>
          <a:ln>
            <a:noFill/>
          </a:ln>
        </p:spPr>
        <p:txBody>
          <a:bodyPr anchorCtr="0" anchor="t" bIns="0" lIns="0" spcFirstLastPara="1" rIns="0" wrap="square" tIns="15875">
            <a:noAutofit/>
          </a:bodyPr>
          <a:lstStyle/>
          <a:p>
            <a:pPr indent="0" lvl="0" marL="0" marR="0" rtl="0" algn="l">
              <a:lnSpc>
                <a:spcPct val="100000"/>
              </a:lnSpc>
              <a:spcBef>
                <a:spcPts val="0"/>
              </a:spcBef>
              <a:spcAft>
                <a:spcPts val="0"/>
              </a:spcAft>
              <a:buNone/>
            </a:pPr>
            <a:r>
              <a:rPr i="1" lang="en-US" sz="2400">
                <a:solidFill>
                  <a:schemeClr val="dk1"/>
                </a:solidFill>
                <a:latin typeface="Times New Roman"/>
                <a:ea typeface="Times New Roman"/>
                <a:cs typeface="Times New Roman"/>
                <a:sym typeface="Times New Roman"/>
              </a:rPr>
              <a:t>Z	</a:t>
            </a:r>
            <a:r>
              <a:rPr lang="en-US" sz="2400">
                <a:solidFill>
                  <a:schemeClr val="dk1"/>
                </a:solidFill>
                <a:latin typeface="Noto Sans Symbols"/>
                <a:ea typeface="Noto Sans Symbols"/>
                <a:cs typeface="Noto Sans Symbols"/>
                <a:sym typeface="Noto Sans Symbols"/>
              </a:rPr>
              <a:t>=</a:t>
            </a:r>
            <a:endParaRPr sz="2400">
              <a:solidFill>
                <a:schemeClr val="dk1"/>
              </a:solidFill>
              <a:latin typeface="Noto Sans Symbols"/>
              <a:ea typeface="Noto Sans Symbols"/>
              <a:cs typeface="Noto Sans Symbols"/>
              <a:sym typeface="Noto Sans Symbols"/>
            </a:endParaRPr>
          </a:p>
        </p:txBody>
      </p:sp>
      <p:sp>
        <p:nvSpPr>
          <p:cNvPr id="850" name="Google Shape;850;p27"/>
          <p:cNvSpPr txBox="1"/>
          <p:nvPr/>
        </p:nvSpPr>
        <p:spPr>
          <a:xfrm>
            <a:off x="425309" y="2340580"/>
            <a:ext cx="704850" cy="241300"/>
          </a:xfrm>
          <a:prstGeom prst="rect">
            <a:avLst/>
          </a:prstGeom>
          <a:noFill/>
          <a:ln>
            <a:noFill/>
          </a:ln>
        </p:spPr>
        <p:txBody>
          <a:bodyPr anchorCtr="0" anchor="t" bIns="0" lIns="0" spcFirstLastPara="1" rIns="0" wrap="square" tIns="14600">
            <a:noAutofit/>
          </a:bodyPr>
          <a:lstStyle/>
          <a:p>
            <a:pPr indent="0" lvl="0" marL="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s</a:t>
            </a:r>
            <a:r>
              <a:rPr lang="en-US" sz="1400">
                <a:solidFill>
                  <a:schemeClr val="dk1"/>
                </a:solidFill>
                <a:latin typeface="Times New Roman"/>
                <a:ea typeface="Times New Roman"/>
                <a:cs typeface="Times New Roman"/>
                <a:sym typeface="Times New Roman"/>
              </a:rPr>
              <a:t>, </a:t>
            </a:r>
            <a:r>
              <a:rPr i="1" lang="en-US" sz="1400">
                <a:solidFill>
                  <a:schemeClr val="dk1"/>
                </a:solidFill>
                <a:latin typeface="Times New Roman"/>
                <a:ea typeface="Times New Roman"/>
                <a:cs typeface="Times New Roman"/>
                <a:sym typeface="Times New Roman"/>
              </a:rPr>
              <a:t>doymuş</a:t>
            </a:r>
            <a:endParaRPr sz="1400">
              <a:solidFill>
                <a:schemeClr val="dk1"/>
              </a:solidFill>
              <a:latin typeface="Times New Roman"/>
              <a:ea typeface="Times New Roman"/>
              <a:cs typeface="Times New Roman"/>
              <a:sym typeface="Times New Roman"/>
            </a:endParaRPr>
          </a:p>
        </p:txBody>
      </p:sp>
      <p:sp>
        <p:nvSpPr>
          <p:cNvPr id="851" name="Google Shape;851;p27"/>
          <p:cNvSpPr txBox="1"/>
          <p:nvPr/>
        </p:nvSpPr>
        <p:spPr>
          <a:xfrm>
            <a:off x="4573714" y="3779837"/>
            <a:ext cx="23749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I</a:t>
            </a:r>
            <a:r>
              <a:rPr i="1" lang="en-US" sz="1200">
                <a:solidFill>
                  <a:schemeClr val="dk1"/>
                </a:solidFill>
                <a:latin typeface="Times New Roman"/>
                <a:ea typeface="Times New Roman"/>
                <a:cs typeface="Times New Roman"/>
                <a:sym typeface="Times New Roman"/>
              </a:rPr>
              <a:t>fA</a:t>
            </a:r>
            <a:endParaRPr sz="1200">
              <a:solidFill>
                <a:schemeClr val="dk1"/>
              </a:solidFill>
              <a:latin typeface="Times New Roman"/>
              <a:ea typeface="Times New Roman"/>
              <a:cs typeface="Times New Roman"/>
              <a:sym typeface="Times New Roman"/>
            </a:endParaRPr>
          </a:p>
        </p:txBody>
      </p:sp>
      <p:sp>
        <p:nvSpPr>
          <p:cNvPr id="852" name="Google Shape;852;p27"/>
          <p:cNvSpPr/>
          <p:nvPr/>
        </p:nvSpPr>
        <p:spPr>
          <a:xfrm>
            <a:off x="4089450" y="3748105"/>
            <a:ext cx="4467225" cy="3175"/>
          </a:xfrm>
          <a:custGeom>
            <a:rect b="b" l="l" r="r" t="t"/>
            <a:pathLst>
              <a:path extrusionOk="0" h="3175" w="4467225">
                <a:moveTo>
                  <a:pt x="0" y="3156"/>
                </a:moveTo>
                <a:lnTo>
                  <a:pt x="446722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3" name="Google Shape;853;p27"/>
          <p:cNvSpPr/>
          <p:nvPr/>
        </p:nvSpPr>
        <p:spPr>
          <a:xfrm>
            <a:off x="8531262" y="3722725"/>
            <a:ext cx="51435" cy="50800"/>
          </a:xfrm>
          <a:custGeom>
            <a:rect b="b" l="l" r="r" t="t"/>
            <a:pathLst>
              <a:path extrusionOk="0" h="50800" w="51434">
                <a:moveTo>
                  <a:pt x="0" y="0"/>
                </a:moveTo>
                <a:lnTo>
                  <a:pt x="38" y="50800"/>
                </a:lnTo>
                <a:lnTo>
                  <a:pt x="50812" y="2536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4" name="Google Shape;854;p27"/>
          <p:cNvSpPr/>
          <p:nvPr/>
        </p:nvSpPr>
        <p:spPr>
          <a:xfrm>
            <a:off x="4075518" y="1249362"/>
            <a:ext cx="0" cy="2501900"/>
          </a:xfrm>
          <a:custGeom>
            <a:rect b="b" l="l" r="r" t="t"/>
            <a:pathLst>
              <a:path extrusionOk="0" h="2501900" w="120000">
                <a:moveTo>
                  <a:pt x="0" y="2501897"/>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5" name="Google Shape;855;p27"/>
          <p:cNvSpPr/>
          <p:nvPr/>
        </p:nvSpPr>
        <p:spPr>
          <a:xfrm>
            <a:off x="4050119" y="1223962"/>
            <a:ext cx="50800" cy="50800"/>
          </a:xfrm>
          <a:custGeom>
            <a:rect b="b" l="l" r="r" t="t"/>
            <a:pathLst>
              <a:path extrusionOk="0" h="50800" w="50800">
                <a:moveTo>
                  <a:pt x="25400" y="0"/>
                </a:moveTo>
                <a:lnTo>
                  <a:pt x="0" y="50800"/>
                </a:lnTo>
                <a:lnTo>
                  <a:pt x="50800" y="50800"/>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6" name="Google Shape;856;p27"/>
          <p:cNvSpPr/>
          <p:nvPr/>
        </p:nvSpPr>
        <p:spPr>
          <a:xfrm>
            <a:off x="4089450" y="1336674"/>
            <a:ext cx="2082800" cy="2414905"/>
          </a:xfrm>
          <a:custGeom>
            <a:rect b="b" l="l" r="r" t="t"/>
            <a:pathLst>
              <a:path extrusionOk="0" h="2414904" w="2082800">
                <a:moveTo>
                  <a:pt x="0" y="2414588"/>
                </a:moveTo>
                <a:lnTo>
                  <a:pt x="28891" y="2363926"/>
                </a:lnTo>
                <a:lnTo>
                  <a:pt x="64142" y="2301428"/>
                </a:lnTo>
                <a:lnTo>
                  <a:pt x="83930" y="2266173"/>
                </a:lnTo>
                <a:lnTo>
                  <a:pt x="105043" y="2228478"/>
                </a:lnTo>
                <a:lnTo>
                  <a:pt x="127391" y="2188516"/>
                </a:lnTo>
                <a:lnTo>
                  <a:pt x="150886" y="2146460"/>
                </a:lnTo>
                <a:lnTo>
                  <a:pt x="175440" y="2102484"/>
                </a:lnTo>
                <a:lnTo>
                  <a:pt x="200963" y="2056761"/>
                </a:lnTo>
                <a:lnTo>
                  <a:pt x="227368" y="2009463"/>
                </a:lnTo>
                <a:lnTo>
                  <a:pt x="254566" y="1960763"/>
                </a:lnTo>
                <a:lnTo>
                  <a:pt x="282469" y="1910836"/>
                </a:lnTo>
                <a:lnTo>
                  <a:pt x="310987" y="1859853"/>
                </a:lnTo>
                <a:lnTo>
                  <a:pt x="340032" y="1807988"/>
                </a:lnTo>
                <a:lnTo>
                  <a:pt x="369517" y="1755415"/>
                </a:lnTo>
                <a:lnTo>
                  <a:pt x="399351" y="1702305"/>
                </a:lnTo>
                <a:lnTo>
                  <a:pt x="429447" y="1648833"/>
                </a:lnTo>
                <a:lnTo>
                  <a:pt x="459717" y="1595171"/>
                </a:lnTo>
                <a:lnTo>
                  <a:pt x="490071" y="1541493"/>
                </a:lnTo>
                <a:lnTo>
                  <a:pt x="520421" y="1487971"/>
                </a:lnTo>
                <a:lnTo>
                  <a:pt x="550679" y="1434779"/>
                </a:lnTo>
                <a:lnTo>
                  <a:pt x="580756" y="1382090"/>
                </a:lnTo>
                <a:lnTo>
                  <a:pt x="610564" y="1330076"/>
                </a:lnTo>
                <a:lnTo>
                  <a:pt x="640013" y="1278912"/>
                </a:lnTo>
                <a:lnTo>
                  <a:pt x="669017" y="1228769"/>
                </a:lnTo>
                <a:lnTo>
                  <a:pt x="697485" y="1179822"/>
                </a:lnTo>
                <a:lnTo>
                  <a:pt x="725329" y="1132243"/>
                </a:lnTo>
                <a:lnTo>
                  <a:pt x="752462" y="1086205"/>
                </a:lnTo>
                <a:lnTo>
                  <a:pt x="778793" y="1041882"/>
                </a:lnTo>
                <a:lnTo>
                  <a:pt x="804236" y="999446"/>
                </a:lnTo>
                <a:lnTo>
                  <a:pt x="828701" y="959071"/>
                </a:lnTo>
                <a:lnTo>
                  <a:pt x="852100" y="920929"/>
                </a:lnTo>
                <a:lnTo>
                  <a:pt x="874344" y="885195"/>
                </a:lnTo>
                <a:lnTo>
                  <a:pt x="895345" y="852040"/>
                </a:lnTo>
                <a:lnTo>
                  <a:pt x="961653" y="751906"/>
                </a:lnTo>
                <a:lnTo>
                  <a:pt x="1004291" y="691086"/>
                </a:lnTo>
                <a:lnTo>
                  <a:pt x="1043376" y="638271"/>
                </a:lnTo>
                <a:lnTo>
                  <a:pt x="1079357" y="592555"/>
                </a:lnTo>
                <a:lnTo>
                  <a:pt x="1112683" y="553033"/>
                </a:lnTo>
                <a:lnTo>
                  <a:pt x="1143803" y="518798"/>
                </a:lnTo>
                <a:lnTo>
                  <a:pt x="1173164" y="488945"/>
                </a:lnTo>
                <a:lnTo>
                  <a:pt x="1201217" y="462567"/>
                </a:lnTo>
                <a:lnTo>
                  <a:pt x="1255191" y="416613"/>
                </a:lnTo>
                <a:lnTo>
                  <a:pt x="1309315" y="373690"/>
                </a:lnTo>
                <a:lnTo>
                  <a:pt x="1337555" y="351099"/>
                </a:lnTo>
                <a:lnTo>
                  <a:pt x="1367179" y="326548"/>
                </a:lnTo>
                <a:lnTo>
                  <a:pt x="1414390" y="288743"/>
                </a:lnTo>
                <a:lnTo>
                  <a:pt x="1461160" y="255331"/>
                </a:lnTo>
                <a:lnTo>
                  <a:pt x="1507368" y="225762"/>
                </a:lnTo>
                <a:lnTo>
                  <a:pt x="1552889" y="199487"/>
                </a:lnTo>
                <a:lnTo>
                  <a:pt x="1597600" y="175958"/>
                </a:lnTo>
                <a:lnTo>
                  <a:pt x="1641379" y="154626"/>
                </a:lnTo>
                <a:lnTo>
                  <a:pt x="1684102" y="134940"/>
                </a:lnTo>
                <a:lnTo>
                  <a:pt x="1725646" y="116353"/>
                </a:lnTo>
                <a:lnTo>
                  <a:pt x="1765888" y="98315"/>
                </a:lnTo>
                <a:lnTo>
                  <a:pt x="1817356" y="76654"/>
                </a:lnTo>
                <a:lnTo>
                  <a:pt x="1869104" y="58453"/>
                </a:lnTo>
                <a:lnTo>
                  <a:pt x="1919710" y="43159"/>
                </a:lnTo>
                <a:lnTo>
                  <a:pt x="1967753" y="30219"/>
                </a:lnTo>
                <a:lnTo>
                  <a:pt x="2011813" y="19081"/>
                </a:lnTo>
                <a:lnTo>
                  <a:pt x="2050469" y="9192"/>
                </a:lnTo>
                <a:lnTo>
                  <a:pt x="2082298" y="0"/>
                </a:lnTo>
              </a:path>
            </a:pathLst>
          </a:custGeom>
          <a:noFill/>
          <a:ln cap="flat" cmpd="sng" w="28550">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7" name="Google Shape;857;p27"/>
          <p:cNvSpPr txBox="1"/>
          <p:nvPr/>
        </p:nvSpPr>
        <p:spPr>
          <a:xfrm>
            <a:off x="3655950" y="1008062"/>
            <a:ext cx="421640"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f	t</a:t>
            </a:r>
            <a:endParaRPr sz="1200">
              <a:solidFill>
                <a:schemeClr val="dk1"/>
              </a:solidFill>
              <a:latin typeface="Times New Roman"/>
              <a:ea typeface="Times New Roman"/>
              <a:cs typeface="Times New Roman"/>
              <a:sym typeface="Times New Roman"/>
            </a:endParaRPr>
          </a:p>
        </p:txBody>
      </p:sp>
      <p:sp>
        <p:nvSpPr>
          <p:cNvPr id="858" name="Google Shape;858;p27"/>
          <p:cNvSpPr txBox="1"/>
          <p:nvPr/>
        </p:nvSpPr>
        <p:spPr>
          <a:xfrm>
            <a:off x="3516312" y="874712"/>
            <a:ext cx="93535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E </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V </a:t>
            </a:r>
            <a:r>
              <a:rPr lang="en-US" sz="1800">
                <a:solidFill>
                  <a:schemeClr val="dk1"/>
                </a:solidFill>
                <a:latin typeface="Times New Roman"/>
                <a:ea typeface="Times New Roman"/>
                <a:cs typeface="Times New Roman"/>
                <a:sym typeface="Times New Roman"/>
              </a:rPr>
              <a:t>(V)</a:t>
            </a:r>
            <a:endParaRPr sz="1800">
              <a:solidFill>
                <a:schemeClr val="dk1"/>
              </a:solidFill>
              <a:latin typeface="Times New Roman"/>
              <a:ea typeface="Times New Roman"/>
              <a:cs typeface="Times New Roman"/>
              <a:sym typeface="Times New Roman"/>
            </a:endParaRPr>
          </a:p>
        </p:txBody>
      </p:sp>
      <p:sp>
        <p:nvSpPr>
          <p:cNvPr id="859" name="Google Shape;859;p27"/>
          <p:cNvSpPr/>
          <p:nvPr/>
        </p:nvSpPr>
        <p:spPr>
          <a:xfrm>
            <a:off x="4126610" y="1087437"/>
            <a:ext cx="1441450" cy="2630805"/>
          </a:xfrm>
          <a:custGeom>
            <a:rect b="b" l="l" r="r" t="t"/>
            <a:pathLst>
              <a:path extrusionOk="0" h="2630804" w="1441450">
                <a:moveTo>
                  <a:pt x="0" y="2630487"/>
                </a:moveTo>
                <a:lnTo>
                  <a:pt x="1441348" y="0"/>
                </a:lnTo>
              </a:path>
            </a:pathLst>
          </a:custGeom>
          <a:noFill/>
          <a:ln cap="flat" cmpd="sng" w="9525">
            <a:solidFill>
              <a:srgbClr val="00A5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0" name="Google Shape;860;p27"/>
          <p:cNvSpPr txBox="1"/>
          <p:nvPr/>
        </p:nvSpPr>
        <p:spPr>
          <a:xfrm>
            <a:off x="4946827" y="752475"/>
            <a:ext cx="1452880"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Hava-aralığı hattı</a:t>
            </a:r>
            <a:endParaRPr sz="1600">
              <a:solidFill>
                <a:schemeClr val="dk1"/>
              </a:solidFill>
              <a:latin typeface="Times New Roman"/>
              <a:ea typeface="Times New Roman"/>
              <a:cs typeface="Times New Roman"/>
              <a:sym typeface="Times New Roman"/>
            </a:endParaRPr>
          </a:p>
        </p:txBody>
      </p:sp>
      <p:sp>
        <p:nvSpPr>
          <p:cNvPr id="861" name="Google Shape;861;p27"/>
          <p:cNvSpPr txBox="1"/>
          <p:nvPr/>
        </p:nvSpPr>
        <p:spPr>
          <a:xfrm>
            <a:off x="6174536" y="1073150"/>
            <a:ext cx="162052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Açık devre deneyi,OC</a:t>
            </a:r>
            <a:endParaRPr sz="1400">
              <a:solidFill>
                <a:schemeClr val="dk1"/>
              </a:solidFill>
              <a:latin typeface="Times New Roman"/>
              <a:ea typeface="Times New Roman"/>
              <a:cs typeface="Times New Roman"/>
              <a:sym typeface="Times New Roman"/>
            </a:endParaRPr>
          </a:p>
        </p:txBody>
      </p:sp>
      <p:sp>
        <p:nvSpPr>
          <p:cNvPr id="862" name="Google Shape;862;p27"/>
          <p:cNvSpPr/>
          <p:nvPr/>
        </p:nvSpPr>
        <p:spPr>
          <a:xfrm>
            <a:off x="8309788" y="1249362"/>
            <a:ext cx="0" cy="2501900"/>
          </a:xfrm>
          <a:custGeom>
            <a:rect b="b" l="l" r="r" t="t"/>
            <a:pathLst>
              <a:path extrusionOk="0" h="2501900" w="120000">
                <a:moveTo>
                  <a:pt x="0" y="2501897"/>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3" name="Google Shape;863;p27"/>
          <p:cNvSpPr/>
          <p:nvPr/>
        </p:nvSpPr>
        <p:spPr>
          <a:xfrm>
            <a:off x="8284388" y="1223962"/>
            <a:ext cx="50800" cy="50800"/>
          </a:xfrm>
          <a:custGeom>
            <a:rect b="b" l="l" r="r" t="t"/>
            <a:pathLst>
              <a:path extrusionOk="0" h="50800" w="50800">
                <a:moveTo>
                  <a:pt x="25400" y="0"/>
                </a:moveTo>
                <a:lnTo>
                  <a:pt x="0" y="50800"/>
                </a:lnTo>
                <a:lnTo>
                  <a:pt x="50800" y="50800"/>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4" name="Google Shape;864;p27"/>
          <p:cNvSpPr txBox="1"/>
          <p:nvPr/>
        </p:nvSpPr>
        <p:spPr>
          <a:xfrm>
            <a:off x="8389988" y="1196975"/>
            <a:ext cx="60325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sc </a:t>
            </a:r>
            <a:r>
              <a:rPr lang="en-US" sz="1800">
                <a:solidFill>
                  <a:schemeClr val="dk1"/>
                </a:solidFill>
                <a:latin typeface="Times New Roman"/>
                <a:ea typeface="Times New Roman"/>
                <a:cs typeface="Times New Roman"/>
                <a:sym typeface="Times New Roman"/>
              </a:rPr>
              <a:t>(A)</a:t>
            </a:r>
            <a:endParaRPr sz="1800">
              <a:solidFill>
                <a:schemeClr val="dk1"/>
              </a:solidFill>
              <a:latin typeface="Times New Roman"/>
              <a:ea typeface="Times New Roman"/>
              <a:cs typeface="Times New Roman"/>
              <a:sym typeface="Times New Roman"/>
            </a:endParaRPr>
          </a:p>
        </p:txBody>
      </p:sp>
      <p:sp>
        <p:nvSpPr>
          <p:cNvPr id="865" name="Google Shape;865;p27"/>
          <p:cNvSpPr/>
          <p:nvPr/>
        </p:nvSpPr>
        <p:spPr>
          <a:xfrm>
            <a:off x="4075518" y="1809756"/>
            <a:ext cx="2983865" cy="1946275"/>
          </a:xfrm>
          <a:custGeom>
            <a:rect b="b" l="l" r="r" t="t"/>
            <a:pathLst>
              <a:path extrusionOk="0" h="1946275" w="2983865">
                <a:moveTo>
                  <a:pt x="0" y="1946268"/>
                </a:moveTo>
                <a:lnTo>
                  <a:pt x="2983338" y="0"/>
                </a:lnTo>
              </a:path>
            </a:pathLst>
          </a:custGeom>
          <a:noFill/>
          <a:ln cap="flat" cmpd="sng" w="28550">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6" name="Google Shape;866;p27"/>
          <p:cNvSpPr txBox="1"/>
          <p:nvPr/>
        </p:nvSpPr>
        <p:spPr>
          <a:xfrm>
            <a:off x="6372707" y="1489075"/>
            <a:ext cx="158559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Kısa-devre deneyi,SC</a:t>
            </a:r>
            <a:endParaRPr sz="1400">
              <a:solidFill>
                <a:schemeClr val="dk1"/>
              </a:solidFill>
              <a:latin typeface="Times New Roman"/>
              <a:ea typeface="Times New Roman"/>
              <a:cs typeface="Times New Roman"/>
              <a:sym typeface="Times New Roman"/>
            </a:endParaRPr>
          </a:p>
        </p:txBody>
      </p:sp>
      <p:sp>
        <p:nvSpPr>
          <p:cNvPr id="867" name="Google Shape;867;p27"/>
          <p:cNvSpPr/>
          <p:nvPr/>
        </p:nvSpPr>
        <p:spPr>
          <a:xfrm>
            <a:off x="4075518" y="1624012"/>
            <a:ext cx="1369695" cy="0"/>
          </a:xfrm>
          <a:custGeom>
            <a:rect b="b" l="l" r="r" t="t"/>
            <a:pathLst>
              <a:path extrusionOk="0" h="120000" w="1369695">
                <a:moveTo>
                  <a:pt x="0" y="0"/>
                </a:moveTo>
                <a:lnTo>
                  <a:pt x="136921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8" name="Google Shape;868;p27"/>
          <p:cNvSpPr/>
          <p:nvPr/>
        </p:nvSpPr>
        <p:spPr>
          <a:xfrm>
            <a:off x="5419331" y="1598612"/>
            <a:ext cx="50800" cy="50800"/>
          </a:xfrm>
          <a:custGeom>
            <a:rect b="b" l="l" r="r" t="t"/>
            <a:pathLst>
              <a:path extrusionOk="0" h="50800" w="50800">
                <a:moveTo>
                  <a:pt x="0" y="0"/>
                </a:moveTo>
                <a:lnTo>
                  <a:pt x="0" y="50800"/>
                </a:lnTo>
                <a:lnTo>
                  <a:pt x="50800" y="254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9" name="Google Shape;869;p27"/>
          <p:cNvSpPr/>
          <p:nvPr/>
        </p:nvSpPr>
        <p:spPr>
          <a:xfrm>
            <a:off x="5470436" y="1624012"/>
            <a:ext cx="0" cy="1187450"/>
          </a:xfrm>
          <a:custGeom>
            <a:rect b="b" l="l" r="r" t="t"/>
            <a:pathLst>
              <a:path extrusionOk="0" h="1187450" w="120000">
                <a:moveTo>
                  <a:pt x="0" y="0"/>
                </a:moveTo>
                <a:lnTo>
                  <a:pt x="0" y="118744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0" name="Google Shape;870;p27"/>
          <p:cNvSpPr/>
          <p:nvPr/>
        </p:nvSpPr>
        <p:spPr>
          <a:xfrm>
            <a:off x="5445023" y="2786062"/>
            <a:ext cx="50800" cy="50800"/>
          </a:xfrm>
          <a:custGeom>
            <a:rect b="b" l="l" r="r" t="t"/>
            <a:pathLst>
              <a:path extrusionOk="0" h="50800" w="50800">
                <a:moveTo>
                  <a:pt x="50800" y="0"/>
                </a:moveTo>
                <a:lnTo>
                  <a:pt x="0" y="0"/>
                </a:lnTo>
                <a:lnTo>
                  <a:pt x="25412" y="50800"/>
                </a:lnTo>
                <a:lnTo>
                  <a:pt x="50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1" name="Google Shape;871;p27"/>
          <p:cNvSpPr/>
          <p:nvPr/>
        </p:nvSpPr>
        <p:spPr>
          <a:xfrm>
            <a:off x="5470436" y="2836862"/>
            <a:ext cx="0" cy="911225"/>
          </a:xfrm>
          <a:custGeom>
            <a:rect b="b" l="l" r="r" t="t"/>
            <a:pathLst>
              <a:path extrusionOk="0" h="911225" w="120000">
                <a:moveTo>
                  <a:pt x="0" y="0"/>
                </a:moveTo>
                <a:lnTo>
                  <a:pt x="0" y="91122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2" name="Google Shape;872;p27"/>
          <p:cNvSpPr/>
          <p:nvPr/>
        </p:nvSpPr>
        <p:spPr>
          <a:xfrm>
            <a:off x="5470436" y="2836862"/>
            <a:ext cx="2814320" cy="0"/>
          </a:xfrm>
          <a:custGeom>
            <a:rect b="b" l="l" r="r" t="t"/>
            <a:pathLst>
              <a:path extrusionOk="0" h="120000" w="2814320">
                <a:moveTo>
                  <a:pt x="0" y="0"/>
                </a:moveTo>
                <a:lnTo>
                  <a:pt x="281384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3" name="Google Shape;873;p27"/>
          <p:cNvSpPr/>
          <p:nvPr/>
        </p:nvSpPr>
        <p:spPr>
          <a:xfrm>
            <a:off x="8258873" y="2811462"/>
            <a:ext cx="50800" cy="50800"/>
          </a:xfrm>
          <a:custGeom>
            <a:rect b="b" l="l" r="r" t="t"/>
            <a:pathLst>
              <a:path extrusionOk="0" h="50800" w="50800">
                <a:moveTo>
                  <a:pt x="0" y="0"/>
                </a:moveTo>
                <a:lnTo>
                  <a:pt x="0" y="50800"/>
                </a:lnTo>
                <a:lnTo>
                  <a:pt x="50800" y="254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4" name="Google Shape;874;p27"/>
          <p:cNvSpPr/>
          <p:nvPr/>
        </p:nvSpPr>
        <p:spPr>
          <a:xfrm>
            <a:off x="4652988" y="3365500"/>
            <a:ext cx="3631565" cy="0"/>
          </a:xfrm>
          <a:custGeom>
            <a:rect b="b" l="l" r="r" t="t"/>
            <a:pathLst>
              <a:path extrusionOk="0" h="120000" w="3631565">
                <a:moveTo>
                  <a:pt x="0" y="0"/>
                </a:moveTo>
                <a:lnTo>
                  <a:pt x="363140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5" name="Google Shape;875;p27"/>
          <p:cNvSpPr/>
          <p:nvPr/>
        </p:nvSpPr>
        <p:spPr>
          <a:xfrm>
            <a:off x="8259000" y="3340100"/>
            <a:ext cx="50800" cy="50800"/>
          </a:xfrm>
          <a:custGeom>
            <a:rect b="b" l="l" r="r" t="t"/>
            <a:pathLst>
              <a:path extrusionOk="0" h="50800" w="50800">
                <a:moveTo>
                  <a:pt x="0" y="0"/>
                </a:moveTo>
                <a:lnTo>
                  <a:pt x="0" y="50800"/>
                </a:lnTo>
                <a:lnTo>
                  <a:pt x="50800" y="254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6" name="Google Shape;876;p27"/>
          <p:cNvSpPr/>
          <p:nvPr/>
        </p:nvSpPr>
        <p:spPr>
          <a:xfrm>
            <a:off x="4700980" y="2686050"/>
            <a:ext cx="0" cy="675005"/>
          </a:xfrm>
          <a:custGeom>
            <a:rect b="b" l="l" r="r" t="t"/>
            <a:pathLst>
              <a:path extrusionOk="0" h="675004" w="120000">
                <a:moveTo>
                  <a:pt x="0" y="674687"/>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7" name="Google Shape;877;p27"/>
          <p:cNvSpPr/>
          <p:nvPr/>
        </p:nvSpPr>
        <p:spPr>
          <a:xfrm>
            <a:off x="4675581" y="2660650"/>
            <a:ext cx="50800" cy="50800"/>
          </a:xfrm>
          <a:custGeom>
            <a:rect b="b" l="l" r="r" t="t"/>
            <a:pathLst>
              <a:path extrusionOk="0" h="50800" w="50800">
                <a:moveTo>
                  <a:pt x="25400" y="0"/>
                </a:moveTo>
                <a:lnTo>
                  <a:pt x="0" y="50800"/>
                </a:lnTo>
                <a:lnTo>
                  <a:pt x="50800" y="50800"/>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8" name="Google Shape;878;p27"/>
          <p:cNvSpPr/>
          <p:nvPr/>
        </p:nvSpPr>
        <p:spPr>
          <a:xfrm>
            <a:off x="4700980" y="3370262"/>
            <a:ext cx="0" cy="377825"/>
          </a:xfrm>
          <a:custGeom>
            <a:rect b="b" l="l" r="r" t="t"/>
            <a:pathLst>
              <a:path extrusionOk="0" h="377825" w="120000">
                <a:moveTo>
                  <a:pt x="0" y="0"/>
                </a:moveTo>
                <a:lnTo>
                  <a:pt x="0" y="37782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9" name="Google Shape;879;p27"/>
          <p:cNvSpPr/>
          <p:nvPr/>
        </p:nvSpPr>
        <p:spPr>
          <a:xfrm>
            <a:off x="4675581" y="3344862"/>
            <a:ext cx="50800" cy="50800"/>
          </a:xfrm>
          <a:custGeom>
            <a:rect b="b" l="l" r="r" t="t"/>
            <a:pathLst>
              <a:path extrusionOk="0" h="50800" w="50800">
                <a:moveTo>
                  <a:pt x="25400" y="0"/>
                </a:moveTo>
                <a:lnTo>
                  <a:pt x="0" y="50800"/>
                </a:lnTo>
                <a:lnTo>
                  <a:pt x="50800" y="50800"/>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0" name="Google Shape;880;p27"/>
          <p:cNvSpPr/>
          <p:nvPr/>
        </p:nvSpPr>
        <p:spPr>
          <a:xfrm>
            <a:off x="4100916" y="2676525"/>
            <a:ext cx="600075" cy="0"/>
          </a:xfrm>
          <a:custGeom>
            <a:rect b="b" l="l" r="r" t="t"/>
            <a:pathLst>
              <a:path extrusionOk="0" h="120000" w="600075">
                <a:moveTo>
                  <a:pt x="600064"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1" name="Google Shape;881;p27"/>
          <p:cNvSpPr/>
          <p:nvPr/>
        </p:nvSpPr>
        <p:spPr>
          <a:xfrm>
            <a:off x="4075519" y="2651125"/>
            <a:ext cx="50800" cy="50800"/>
          </a:xfrm>
          <a:custGeom>
            <a:rect b="b" l="l" r="r" t="t"/>
            <a:pathLst>
              <a:path extrusionOk="0" h="50800" w="50800">
                <a:moveTo>
                  <a:pt x="50800" y="0"/>
                </a:moveTo>
                <a:lnTo>
                  <a:pt x="0" y="25400"/>
                </a:lnTo>
                <a:lnTo>
                  <a:pt x="50800" y="50800"/>
                </a:lnTo>
                <a:lnTo>
                  <a:pt x="50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2" name="Google Shape;882;p27"/>
          <p:cNvSpPr txBox="1"/>
          <p:nvPr/>
        </p:nvSpPr>
        <p:spPr>
          <a:xfrm>
            <a:off x="8629942" y="3602037"/>
            <a:ext cx="51879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f </a:t>
            </a:r>
            <a:r>
              <a:rPr lang="en-US" sz="1800">
                <a:solidFill>
                  <a:schemeClr val="dk1"/>
                </a:solidFill>
                <a:latin typeface="Times New Roman"/>
                <a:ea typeface="Times New Roman"/>
                <a:cs typeface="Times New Roman"/>
                <a:sym typeface="Times New Roman"/>
              </a:rPr>
              <a:t>(A)</a:t>
            </a:r>
            <a:endParaRPr sz="1800">
              <a:solidFill>
                <a:schemeClr val="dk1"/>
              </a:solidFill>
              <a:latin typeface="Times New Roman"/>
              <a:ea typeface="Times New Roman"/>
              <a:cs typeface="Times New Roman"/>
              <a:sym typeface="Times New Roman"/>
            </a:endParaRPr>
          </a:p>
        </p:txBody>
      </p:sp>
      <p:sp>
        <p:nvSpPr>
          <p:cNvPr id="883" name="Google Shape;883;p27"/>
          <p:cNvSpPr txBox="1"/>
          <p:nvPr/>
        </p:nvSpPr>
        <p:spPr>
          <a:xfrm>
            <a:off x="3589083" y="1541462"/>
            <a:ext cx="50419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V</a:t>
            </a:r>
            <a:r>
              <a:rPr i="1" lang="en-US" sz="1200">
                <a:solidFill>
                  <a:schemeClr val="dk1"/>
                </a:solidFill>
                <a:latin typeface="Times New Roman"/>
                <a:ea typeface="Times New Roman"/>
                <a:cs typeface="Times New Roman"/>
                <a:sym typeface="Times New Roman"/>
              </a:rPr>
              <a:t>anma</a:t>
            </a:r>
            <a:endParaRPr sz="1200">
              <a:solidFill>
                <a:schemeClr val="dk1"/>
              </a:solidFill>
              <a:latin typeface="Times New Roman"/>
              <a:ea typeface="Times New Roman"/>
              <a:cs typeface="Times New Roman"/>
              <a:sym typeface="Times New Roman"/>
            </a:endParaRPr>
          </a:p>
        </p:txBody>
      </p:sp>
      <p:sp>
        <p:nvSpPr>
          <p:cNvPr id="884" name="Google Shape;884;p27"/>
          <p:cNvSpPr txBox="1"/>
          <p:nvPr/>
        </p:nvSpPr>
        <p:spPr>
          <a:xfrm>
            <a:off x="3774859" y="2513012"/>
            <a:ext cx="16510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V</a:t>
            </a:r>
            <a:endParaRPr sz="1800">
              <a:solidFill>
                <a:schemeClr val="dk1"/>
              </a:solidFill>
              <a:latin typeface="Times New Roman"/>
              <a:ea typeface="Times New Roman"/>
              <a:cs typeface="Times New Roman"/>
              <a:sym typeface="Times New Roman"/>
            </a:endParaRPr>
          </a:p>
        </p:txBody>
      </p:sp>
      <p:sp>
        <p:nvSpPr>
          <p:cNvPr id="885" name="Google Shape;885;p27"/>
          <p:cNvSpPr txBox="1"/>
          <p:nvPr/>
        </p:nvSpPr>
        <p:spPr>
          <a:xfrm>
            <a:off x="3914496" y="2646362"/>
            <a:ext cx="118745"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A</a:t>
            </a:r>
            <a:endParaRPr sz="1200">
              <a:solidFill>
                <a:schemeClr val="dk1"/>
              </a:solidFill>
              <a:latin typeface="Times New Roman"/>
              <a:ea typeface="Times New Roman"/>
              <a:cs typeface="Times New Roman"/>
              <a:sym typeface="Times New Roman"/>
            </a:endParaRPr>
          </a:p>
        </p:txBody>
      </p:sp>
      <p:sp>
        <p:nvSpPr>
          <p:cNvPr id="886" name="Google Shape;886;p27"/>
          <p:cNvSpPr txBox="1"/>
          <p:nvPr/>
        </p:nvSpPr>
        <p:spPr>
          <a:xfrm>
            <a:off x="8357463" y="2673350"/>
            <a:ext cx="10160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endParaRPr sz="1800">
              <a:solidFill>
                <a:schemeClr val="dk1"/>
              </a:solidFill>
              <a:latin typeface="Times New Roman"/>
              <a:ea typeface="Times New Roman"/>
              <a:cs typeface="Times New Roman"/>
              <a:sym typeface="Times New Roman"/>
            </a:endParaRPr>
          </a:p>
        </p:txBody>
      </p:sp>
      <p:sp>
        <p:nvSpPr>
          <p:cNvPr id="887" name="Google Shape;887;p27"/>
          <p:cNvSpPr txBox="1"/>
          <p:nvPr/>
        </p:nvSpPr>
        <p:spPr>
          <a:xfrm>
            <a:off x="8433589" y="2806700"/>
            <a:ext cx="283845"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sc,B</a:t>
            </a:r>
            <a:endParaRPr sz="1200">
              <a:solidFill>
                <a:schemeClr val="dk1"/>
              </a:solidFill>
              <a:latin typeface="Times New Roman"/>
              <a:ea typeface="Times New Roman"/>
              <a:cs typeface="Times New Roman"/>
              <a:sym typeface="Times New Roman"/>
            </a:endParaRPr>
          </a:p>
        </p:txBody>
      </p:sp>
      <p:sp>
        <p:nvSpPr>
          <p:cNvPr id="888" name="Google Shape;888;p27"/>
          <p:cNvSpPr txBox="1"/>
          <p:nvPr/>
        </p:nvSpPr>
        <p:spPr>
          <a:xfrm>
            <a:off x="8372944" y="3275012"/>
            <a:ext cx="39560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I</a:t>
            </a:r>
            <a:r>
              <a:rPr i="1" lang="en-US" sz="1200">
                <a:solidFill>
                  <a:schemeClr val="dk1"/>
                </a:solidFill>
                <a:latin typeface="Times New Roman"/>
                <a:ea typeface="Times New Roman"/>
                <a:cs typeface="Times New Roman"/>
                <a:sym typeface="Times New Roman"/>
              </a:rPr>
              <a:t>sc, A</a:t>
            </a:r>
            <a:endParaRPr sz="1200">
              <a:solidFill>
                <a:schemeClr val="dk1"/>
              </a:solidFill>
              <a:latin typeface="Times New Roman"/>
              <a:ea typeface="Times New Roman"/>
              <a:cs typeface="Times New Roman"/>
              <a:sym typeface="Times New Roman"/>
            </a:endParaRPr>
          </a:p>
        </p:txBody>
      </p:sp>
      <p:sp>
        <p:nvSpPr>
          <p:cNvPr id="889" name="Google Shape;889;p27"/>
          <p:cNvSpPr txBox="1"/>
          <p:nvPr/>
        </p:nvSpPr>
        <p:spPr>
          <a:xfrm>
            <a:off x="5358650" y="3836987"/>
            <a:ext cx="23749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I</a:t>
            </a:r>
            <a:r>
              <a:rPr i="1" lang="en-US" sz="1200">
                <a:solidFill>
                  <a:schemeClr val="dk1"/>
                </a:solidFill>
                <a:latin typeface="Times New Roman"/>
                <a:ea typeface="Times New Roman"/>
                <a:cs typeface="Times New Roman"/>
                <a:sym typeface="Times New Roman"/>
              </a:rPr>
              <a:t>fB</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3" name="Shape 893"/>
        <p:cNvGrpSpPr/>
        <p:nvPr/>
      </p:nvGrpSpPr>
      <p:grpSpPr>
        <a:xfrm>
          <a:off x="0" y="0"/>
          <a:ext cx="0" cy="0"/>
          <a:chOff x="0" y="0"/>
          <a:chExt cx="0" cy="0"/>
        </a:xfrm>
      </p:grpSpPr>
      <p:sp>
        <p:nvSpPr>
          <p:cNvPr id="894" name="Google Shape;894;p28"/>
          <p:cNvSpPr txBox="1"/>
          <p:nvPr>
            <p:ph type="title"/>
          </p:nvPr>
        </p:nvSpPr>
        <p:spPr>
          <a:xfrm>
            <a:off x="1203780" y="189865"/>
            <a:ext cx="674179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Kısa-devre oranı (Short Circuit Ratio, SCR)</a:t>
            </a:r>
            <a:endParaRPr/>
          </a:p>
        </p:txBody>
      </p:sp>
      <p:sp>
        <p:nvSpPr>
          <p:cNvPr id="895" name="Google Shape;895;p28"/>
          <p:cNvSpPr txBox="1"/>
          <p:nvPr/>
        </p:nvSpPr>
        <p:spPr>
          <a:xfrm>
            <a:off x="256540" y="1009014"/>
            <a:ext cx="8599805" cy="1866900"/>
          </a:xfrm>
          <a:prstGeom prst="rect">
            <a:avLst/>
          </a:prstGeom>
          <a:noFill/>
          <a:ln>
            <a:noFill/>
          </a:ln>
        </p:spPr>
        <p:txBody>
          <a:bodyPr anchorCtr="0" anchor="t" bIns="0" lIns="0" spcFirstLastPara="1" rIns="0" wrap="square" tIns="12700">
            <a:noAutofit/>
          </a:bodyPr>
          <a:lstStyle/>
          <a:p>
            <a:pPr indent="0" lvl="0" marL="12700" marR="5080" rtl="0" algn="l">
              <a:lnSpc>
                <a:spcPct val="109800"/>
              </a:lnSpc>
              <a:spcBef>
                <a:spcPts val="0"/>
              </a:spcBef>
              <a:spcAft>
                <a:spcPts val="0"/>
              </a:spcAft>
              <a:buNone/>
            </a:pPr>
            <a:r>
              <a:rPr lang="en-US" sz="2200">
                <a:solidFill>
                  <a:schemeClr val="dk1"/>
                </a:solidFill>
                <a:latin typeface="Times New Roman"/>
                <a:ea typeface="Times New Roman"/>
                <a:cs typeface="Times New Roman"/>
                <a:sym typeface="Times New Roman"/>
              </a:rPr>
              <a:t>Senkron generatörü tanımlamak için kullanılan diğer bir parametre de kısa-  devre oranıdır. Bir generatörün kısa-devre oranı (SCR); açık devrede anma  gerilimi için gerekli uyartım akımının	kısa devrede anma akımı için gerekli  uyartım akımına oranıdır. Kısa devre oranı SCR, doymuş senkron reaktansın  per unit değerinin tersidir ve izleyen denklem ile hesaplanır:</a:t>
            </a:r>
            <a:endParaRPr sz="2200">
              <a:solidFill>
                <a:schemeClr val="dk1"/>
              </a:solidFill>
              <a:latin typeface="Times New Roman"/>
              <a:ea typeface="Times New Roman"/>
              <a:cs typeface="Times New Roman"/>
              <a:sym typeface="Times New Roman"/>
            </a:endParaRPr>
          </a:p>
        </p:txBody>
      </p:sp>
      <p:sp>
        <p:nvSpPr>
          <p:cNvPr id="896" name="Google Shape;896;p28"/>
          <p:cNvSpPr/>
          <p:nvPr/>
        </p:nvSpPr>
        <p:spPr>
          <a:xfrm>
            <a:off x="1405484" y="3563875"/>
            <a:ext cx="1007110" cy="0"/>
          </a:xfrm>
          <a:custGeom>
            <a:rect b="b" l="l" r="r" t="t"/>
            <a:pathLst>
              <a:path extrusionOk="0" h="120000" w="1007110">
                <a:moveTo>
                  <a:pt x="0" y="0"/>
                </a:moveTo>
                <a:lnTo>
                  <a:pt x="1006602"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7" name="Google Shape;897;p28"/>
          <p:cNvSpPr/>
          <p:nvPr/>
        </p:nvSpPr>
        <p:spPr>
          <a:xfrm>
            <a:off x="1293576" y="4513423"/>
            <a:ext cx="2174240" cy="0"/>
          </a:xfrm>
          <a:custGeom>
            <a:rect b="b" l="l" r="r" t="t"/>
            <a:pathLst>
              <a:path extrusionOk="0" h="120000" w="2174240">
                <a:moveTo>
                  <a:pt x="0" y="0"/>
                </a:moveTo>
                <a:lnTo>
                  <a:pt x="217375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8" name="Google Shape;898;p28"/>
          <p:cNvSpPr txBox="1"/>
          <p:nvPr/>
        </p:nvSpPr>
        <p:spPr>
          <a:xfrm>
            <a:off x="1326268" y="4510173"/>
            <a:ext cx="2157095" cy="39560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en-US" sz="2400">
                <a:solidFill>
                  <a:schemeClr val="dk1"/>
                </a:solidFill>
                <a:latin typeface="Times New Roman"/>
                <a:ea typeface="Times New Roman"/>
                <a:cs typeface="Times New Roman"/>
                <a:sym typeface="Times New Roman"/>
              </a:rPr>
              <a:t>X</a:t>
            </a:r>
            <a:r>
              <a:rPr baseline="-25000" i="1" lang="en-US" sz="2100">
                <a:solidFill>
                  <a:schemeClr val="dk1"/>
                </a:solidFill>
                <a:latin typeface="Times New Roman"/>
                <a:ea typeface="Times New Roman"/>
                <a:cs typeface="Times New Roman"/>
                <a:sym typeface="Times New Roman"/>
              </a:rPr>
              <a:t>s </a:t>
            </a:r>
            <a:r>
              <a:rPr baseline="-25000" lang="en-US" sz="2100">
                <a:solidFill>
                  <a:schemeClr val="dk1"/>
                </a:solidFill>
                <a:latin typeface="Times New Roman"/>
                <a:ea typeface="Times New Roman"/>
                <a:cs typeface="Times New Roman"/>
                <a:sym typeface="Times New Roman"/>
              </a:rPr>
              <a:t>_ </a:t>
            </a:r>
            <a:r>
              <a:rPr baseline="-25000" i="1" lang="en-US" sz="2100">
                <a:solidFill>
                  <a:schemeClr val="dk1"/>
                </a:solidFill>
                <a:latin typeface="Times New Roman"/>
                <a:ea typeface="Times New Roman"/>
                <a:cs typeface="Times New Roman"/>
                <a:sym typeface="Times New Roman"/>
              </a:rPr>
              <a:t>doymuş </a:t>
            </a: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 </a:t>
            </a:r>
            <a:r>
              <a:rPr i="1" lang="en-US" sz="1400">
                <a:solidFill>
                  <a:schemeClr val="dk1"/>
                </a:solidFill>
                <a:latin typeface="Times New Roman"/>
                <a:ea typeface="Times New Roman"/>
                <a:cs typeface="Times New Roman"/>
                <a:sym typeface="Times New Roman"/>
              </a:rPr>
              <a:t>p</a:t>
            </a:r>
            <a:r>
              <a:rPr lang="en-US" sz="1400">
                <a:solidFill>
                  <a:schemeClr val="dk1"/>
                </a:solidFill>
                <a:latin typeface="Times New Roman"/>
                <a:ea typeface="Times New Roman"/>
                <a:cs typeface="Times New Roman"/>
                <a:sym typeface="Times New Roman"/>
              </a:rPr>
              <a:t>.</a:t>
            </a:r>
            <a:r>
              <a:rPr i="1" lang="en-US" sz="1400">
                <a:solidFill>
                  <a:schemeClr val="dk1"/>
                </a:solidFill>
                <a:latin typeface="Times New Roman"/>
                <a:ea typeface="Times New Roman"/>
                <a:cs typeface="Times New Roman"/>
                <a:sym typeface="Times New Roman"/>
              </a:rPr>
              <a:t>u</a:t>
            </a:r>
            <a:r>
              <a:rPr lang="en-US" sz="1400">
                <a:solidFill>
                  <a:schemeClr val="dk1"/>
                </a:solidFill>
                <a:latin typeface="Times New Roman"/>
                <a:ea typeface="Times New Roman"/>
                <a:cs typeface="Times New Roman"/>
                <a:sym typeface="Times New Roman"/>
              </a:rPr>
              <a:t>.</a:t>
            </a:r>
            <a:r>
              <a:rPr i="1" lang="en-US" sz="1400">
                <a:solidFill>
                  <a:schemeClr val="dk1"/>
                </a:solidFill>
                <a:latin typeface="Times New Roman"/>
                <a:ea typeface="Times New Roman"/>
                <a:cs typeface="Times New Roman"/>
                <a:sym typeface="Times New Roman"/>
              </a:rPr>
              <a:t>olarak</a:t>
            </a:r>
            <a:r>
              <a:rPr lang="en-US" sz="2400">
                <a:solidFill>
                  <a:schemeClr val="dk1"/>
                </a:solidFill>
                <a:latin typeface="Noto Sans Symbols"/>
                <a:ea typeface="Noto Sans Symbols"/>
                <a:cs typeface="Noto Sans Symbols"/>
                <a:sym typeface="Noto Sans Symbols"/>
              </a:rPr>
              <a:t>]</a:t>
            </a:r>
            <a:endParaRPr sz="2400">
              <a:solidFill>
                <a:schemeClr val="dk1"/>
              </a:solidFill>
              <a:latin typeface="Noto Sans Symbols"/>
              <a:ea typeface="Noto Sans Symbols"/>
              <a:cs typeface="Noto Sans Symbols"/>
              <a:sym typeface="Noto Sans Symbols"/>
            </a:endParaRPr>
          </a:p>
        </p:txBody>
      </p:sp>
      <p:sp>
        <p:nvSpPr>
          <p:cNvPr id="899" name="Google Shape;899;p28"/>
          <p:cNvSpPr txBox="1"/>
          <p:nvPr/>
        </p:nvSpPr>
        <p:spPr>
          <a:xfrm>
            <a:off x="1486144" y="3157896"/>
            <a:ext cx="804545" cy="404495"/>
          </a:xfrm>
          <a:prstGeom prst="rect">
            <a:avLst/>
          </a:prstGeom>
          <a:noFill/>
          <a:ln>
            <a:noFill/>
          </a:ln>
        </p:spPr>
        <p:txBody>
          <a:bodyPr anchorCtr="0" anchor="t" bIns="0" lIns="0" spcFirstLastPara="1" rIns="0" wrap="square" tIns="15875">
            <a:noAutofit/>
          </a:bodyPr>
          <a:lstStyle/>
          <a:p>
            <a:pPr indent="0" lvl="0" marL="12700" marR="0" rtl="0" algn="l">
              <a:lnSpc>
                <a:spcPct val="64305"/>
              </a:lnSpc>
              <a:spcBef>
                <a:spcPts val="0"/>
              </a:spcBef>
              <a:spcAft>
                <a:spcPts val="0"/>
              </a:spcAft>
              <a:buNone/>
            </a:pPr>
            <a:r>
              <a:rPr baseline="30000" i="1" lang="en-US" sz="3600">
                <a:solidFill>
                  <a:schemeClr val="dk1"/>
                </a:solidFill>
                <a:latin typeface="Times New Roman"/>
                <a:ea typeface="Times New Roman"/>
                <a:cs typeface="Times New Roman"/>
                <a:sym typeface="Times New Roman"/>
              </a:rPr>
              <a:t>I </a:t>
            </a:r>
            <a:r>
              <a:rPr i="1" lang="en-US" sz="1400">
                <a:solidFill>
                  <a:schemeClr val="dk1"/>
                </a:solidFill>
                <a:latin typeface="Times New Roman"/>
                <a:ea typeface="Times New Roman"/>
                <a:cs typeface="Times New Roman"/>
                <a:sym typeface="Times New Roman"/>
              </a:rPr>
              <a:t>f </a:t>
            </a:r>
            <a:r>
              <a:rPr lang="en-US" sz="1400">
                <a:solidFill>
                  <a:schemeClr val="dk1"/>
                </a:solidFill>
                <a:latin typeface="Times New Roman"/>
                <a:ea typeface="Times New Roman"/>
                <a:cs typeface="Times New Roman"/>
                <a:sym typeface="Times New Roman"/>
              </a:rPr>
              <a:t>_</a:t>
            </a:r>
            <a:r>
              <a:rPr i="1" lang="en-US" sz="1400">
                <a:solidFill>
                  <a:schemeClr val="dk1"/>
                </a:solidFill>
                <a:latin typeface="Times New Roman"/>
                <a:ea typeface="Times New Roman"/>
                <a:cs typeface="Times New Roman"/>
                <a:sym typeface="Times New Roman"/>
              </a:rPr>
              <a:t>V</a:t>
            </a:r>
            <a:endParaRPr sz="1400">
              <a:solidFill>
                <a:schemeClr val="dk1"/>
              </a:solidFill>
              <a:latin typeface="Times New Roman"/>
              <a:ea typeface="Times New Roman"/>
              <a:cs typeface="Times New Roman"/>
              <a:sym typeface="Times New Roman"/>
            </a:endParaRPr>
          </a:p>
          <a:p>
            <a:pPr indent="0" lvl="0" marL="502284" marR="0" rtl="0" algn="l">
              <a:lnSpc>
                <a:spcPct val="63500"/>
              </a:lnSpc>
              <a:spcBef>
                <a:spcPts val="0"/>
              </a:spcBef>
              <a:spcAft>
                <a:spcPts val="0"/>
              </a:spcAft>
              <a:buNone/>
            </a:pPr>
            <a:r>
              <a:rPr i="1" lang="en-US" sz="1000">
                <a:solidFill>
                  <a:schemeClr val="dk1"/>
                </a:solidFill>
                <a:latin typeface="Times New Roman"/>
                <a:ea typeface="Times New Roman"/>
                <a:cs typeface="Times New Roman"/>
                <a:sym typeface="Times New Roman"/>
              </a:rPr>
              <a:t>anma</a:t>
            </a:r>
            <a:endParaRPr sz="1000">
              <a:solidFill>
                <a:schemeClr val="dk1"/>
              </a:solidFill>
              <a:latin typeface="Times New Roman"/>
              <a:ea typeface="Times New Roman"/>
              <a:cs typeface="Times New Roman"/>
              <a:sym typeface="Times New Roman"/>
            </a:endParaRPr>
          </a:p>
        </p:txBody>
      </p:sp>
      <p:sp>
        <p:nvSpPr>
          <p:cNvPr id="900" name="Google Shape;900;p28"/>
          <p:cNvSpPr txBox="1"/>
          <p:nvPr/>
        </p:nvSpPr>
        <p:spPr>
          <a:xfrm>
            <a:off x="1583367" y="3712474"/>
            <a:ext cx="889000" cy="758190"/>
          </a:xfrm>
          <a:prstGeom prst="rect">
            <a:avLst/>
          </a:prstGeom>
          <a:noFill/>
          <a:ln>
            <a:noFill/>
          </a:ln>
        </p:spPr>
        <p:txBody>
          <a:bodyPr anchorCtr="0" anchor="t" bIns="0" lIns="0" spcFirstLastPara="1" rIns="0" wrap="square" tIns="68575">
            <a:noAutofit/>
          </a:bodyPr>
          <a:lstStyle/>
          <a:p>
            <a:pPr indent="0" lvl="0" marL="1270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f </a:t>
            </a:r>
            <a:r>
              <a:rPr lang="en-US" sz="1400">
                <a:solidFill>
                  <a:schemeClr val="dk1"/>
                </a:solidFill>
                <a:latin typeface="Times New Roman"/>
                <a:ea typeface="Times New Roman"/>
                <a:cs typeface="Times New Roman"/>
                <a:sym typeface="Times New Roman"/>
              </a:rPr>
              <a:t>_ </a:t>
            </a:r>
            <a:r>
              <a:rPr i="1" lang="en-US" sz="1400">
                <a:solidFill>
                  <a:schemeClr val="dk1"/>
                </a:solidFill>
                <a:latin typeface="Times New Roman"/>
                <a:ea typeface="Times New Roman"/>
                <a:cs typeface="Times New Roman"/>
                <a:sym typeface="Times New Roman"/>
              </a:rPr>
              <a:t>Isc</a:t>
            </a:r>
            <a:r>
              <a:rPr baseline="-25000" i="1" lang="en-US" sz="1500">
                <a:solidFill>
                  <a:schemeClr val="dk1"/>
                </a:solidFill>
                <a:latin typeface="Times New Roman"/>
                <a:ea typeface="Times New Roman"/>
                <a:cs typeface="Times New Roman"/>
                <a:sym typeface="Times New Roman"/>
              </a:rPr>
              <a:t>anma</a:t>
            </a:r>
            <a:endParaRPr baseline="-25000" sz="1500">
              <a:solidFill>
                <a:schemeClr val="dk1"/>
              </a:solidFill>
              <a:latin typeface="Times New Roman"/>
              <a:ea typeface="Times New Roman"/>
              <a:cs typeface="Times New Roman"/>
              <a:sym typeface="Times New Roman"/>
            </a:endParaRPr>
          </a:p>
          <a:p>
            <a:pPr indent="0" lvl="0" marL="0" marR="5080" rtl="0" algn="r">
              <a:lnSpc>
                <a:spcPct val="100000"/>
              </a:lnSpc>
              <a:spcBef>
                <a:spcPts val="760"/>
              </a:spcBef>
              <a:spcAft>
                <a:spcPts val="0"/>
              </a:spcAft>
              <a:buNone/>
            </a:pPr>
            <a:r>
              <a:rPr lang="en-US" sz="24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p:txBody>
      </p:sp>
      <p:sp>
        <p:nvSpPr>
          <p:cNvPr id="901" name="Google Shape;901;p28"/>
          <p:cNvSpPr txBox="1"/>
          <p:nvPr/>
        </p:nvSpPr>
        <p:spPr>
          <a:xfrm>
            <a:off x="1032742" y="4269166"/>
            <a:ext cx="197485" cy="39560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lang="en-US" sz="2400">
                <a:solidFill>
                  <a:schemeClr val="dk1"/>
                </a:solidFill>
                <a:latin typeface="Noto Sans Symbols"/>
                <a:ea typeface="Noto Sans Symbols"/>
                <a:cs typeface="Noto Sans Symbols"/>
                <a:sym typeface="Noto Sans Symbols"/>
              </a:rPr>
              <a:t>=</a:t>
            </a:r>
            <a:endParaRPr sz="2400">
              <a:solidFill>
                <a:schemeClr val="dk1"/>
              </a:solidFill>
              <a:latin typeface="Noto Sans Symbols"/>
              <a:ea typeface="Noto Sans Symbols"/>
              <a:cs typeface="Noto Sans Symbols"/>
              <a:sym typeface="Noto Sans Symbols"/>
            </a:endParaRPr>
          </a:p>
        </p:txBody>
      </p:sp>
      <p:sp>
        <p:nvSpPr>
          <p:cNvPr id="902" name="Google Shape;902;p28"/>
          <p:cNvSpPr txBox="1"/>
          <p:nvPr/>
        </p:nvSpPr>
        <p:spPr>
          <a:xfrm>
            <a:off x="512176" y="3319619"/>
            <a:ext cx="1041400" cy="39560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en-US" sz="2400">
                <a:solidFill>
                  <a:schemeClr val="dk1"/>
                </a:solidFill>
                <a:latin typeface="Times New Roman"/>
                <a:ea typeface="Times New Roman"/>
                <a:cs typeface="Times New Roman"/>
                <a:sym typeface="Times New Roman"/>
              </a:rPr>
              <a:t>SCR </a:t>
            </a: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 </a:t>
            </a:r>
            <a:r>
              <a:rPr baseline="-25000" i="1" lang="en-US" sz="3600">
                <a:solidFill>
                  <a:schemeClr val="dk1"/>
                </a:solidFill>
                <a:latin typeface="Times New Roman"/>
                <a:ea typeface="Times New Roman"/>
                <a:cs typeface="Times New Roman"/>
                <a:sym typeface="Times New Roman"/>
              </a:rPr>
              <a:t>I</a:t>
            </a:r>
            <a:endParaRPr baseline="-25000" sz="3600">
              <a:solidFill>
                <a:schemeClr val="dk1"/>
              </a:solidFill>
              <a:latin typeface="Times New Roman"/>
              <a:ea typeface="Times New Roman"/>
              <a:cs typeface="Times New Roman"/>
              <a:sym typeface="Times New Roman"/>
            </a:endParaRPr>
          </a:p>
        </p:txBody>
      </p:sp>
      <p:sp>
        <p:nvSpPr>
          <p:cNvPr id="903" name="Google Shape;903;p28"/>
          <p:cNvSpPr txBox="1"/>
          <p:nvPr/>
        </p:nvSpPr>
        <p:spPr>
          <a:xfrm>
            <a:off x="8342312" y="5359400"/>
            <a:ext cx="464184"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I</a:t>
            </a:r>
            <a:r>
              <a:rPr baseline="-25000" i="1" lang="en-US" sz="1575">
                <a:solidFill>
                  <a:schemeClr val="dk1"/>
                </a:solidFill>
                <a:latin typeface="Times New Roman"/>
                <a:ea typeface="Times New Roman"/>
                <a:cs typeface="Times New Roman"/>
                <a:sym typeface="Times New Roman"/>
              </a:rPr>
              <a:t>f </a:t>
            </a:r>
            <a:r>
              <a:rPr lang="en-US" sz="1600">
                <a:solidFill>
                  <a:schemeClr val="dk1"/>
                </a:solidFill>
                <a:latin typeface="Times New Roman"/>
                <a:ea typeface="Times New Roman"/>
                <a:cs typeface="Times New Roman"/>
                <a:sym typeface="Times New Roman"/>
              </a:rPr>
              <a:t>(A)</a:t>
            </a:r>
            <a:endParaRPr sz="1600">
              <a:solidFill>
                <a:schemeClr val="dk1"/>
              </a:solidFill>
              <a:latin typeface="Times New Roman"/>
              <a:ea typeface="Times New Roman"/>
              <a:cs typeface="Times New Roman"/>
              <a:sym typeface="Times New Roman"/>
            </a:endParaRPr>
          </a:p>
        </p:txBody>
      </p:sp>
      <p:sp>
        <p:nvSpPr>
          <p:cNvPr id="904" name="Google Shape;904;p28"/>
          <p:cNvSpPr/>
          <p:nvPr/>
        </p:nvSpPr>
        <p:spPr>
          <a:xfrm>
            <a:off x="4683125" y="5543550"/>
            <a:ext cx="3591560" cy="0"/>
          </a:xfrm>
          <a:custGeom>
            <a:rect b="b" l="l" r="r" t="t"/>
            <a:pathLst>
              <a:path extrusionOk="0" h="120000" w="3591559">
                <a:moveTo>
                  <a:pt x="0" y="0"/>
                </a:moveTo>
                <a:lnTo>
                  <a:pt x="3591447"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5" name="Google Shape;905;p28"/>
          <p:cNvSpPr/>
          <p:nvPr/>
        </p:nvSpPr>
        <p:spPr>
          <a:xfrm>
            <a:off x="8189912" y="5505450"/>
            <a:ext cx="127000" cy="76200"/>
          </a:xfrm>
          <a:custGeom>
            <a:rect b="b" l="l" r="r" t="t"/>
            <a:pathLst>
              <a:path extrusionOk="0" h="76200" w="127000">
                <a:moveTo>
                  <a:pt x="0" y="0"/>
                </a:moveTo>
                <a:lnTo>
                  <a:pt x="0" y="76200"/>
                </a:lnTo>
                <a:lnTo>
                  <a:pt x="127000"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6" name="Google Shape;906;p28"/>
          <p:cNvSpPr/>
          <p:nvPr/>
        </p:nvSpPr>
        <p:spPr>
          <a:xfrm>
            <a:off x="4670425" y="3614208"/>
            <a:ext cx="0" cy="1929764"/>
          </a:xfrm>
          <a:custGeom>
            <a:rect b="b" l="l" r="r" t="t"/>
            <a:pathLst>
              <a:path extrusionOk="0" h="1929764" w="120000">
                <a:moveTo>
                  <a:pt x="0" y="1929345"/>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7" name="Google Shape;907;p28"/>
          <p:cNvSpPr/>
          <p:nvPr/>
        </p:nvSpPr>
        <p:spPr>
          <a:xfrm>
            <a:off x="4632325" y="3571875"/>
            <a:ext cx="76200" cy="127000"/>
          </a:xfrm>
          <a:custGeom>
            <a:rect b="b" l="l" r="r" t="t"/>
            <a:pathLst>
              <a:path extrusionOk="0" h="127000" w="76200">
                <a:moveTo>
                  <a:pt x="38100" y="0"/>
                </a:moveTo>
                <a:lnTo>
                  <a:pt x="0" y="127000"/>
                </a:lnTo>
                <a:lnTo>
                  <a:pt x="76200" y="127000"/>
                </a:lnTo>
                <a:lnTo>
                  <a:pt x="381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8" name="Google Shape;908;p28"/>
          <p:cNvSpPr/>
          <p:nvPr/>
        </p:nvSpPr>
        <p:spPr>
          <a:xfrm>
            <a:off x="4683125" y="3659187"/>
            <a:ext cx="1895475" cy="1884680"/>
          </a:xfrm>
          <a:custGeom>
            <a:rect b="b" l="l" r="r" t="t"/>
            <a:pathLst>
              <a:path extrusionOk="0" h="1884679" w="1895475">
                <a:moveTo>
                  <a:pt x="0" y="1884358"/>
                </a:moveTo>
                <a:lnTo>
                  <a:pt x="33539" y="1833854"/>
                </a:lnTo>
                <a:lnTo>
                  <a:pt x="75758" y="1769518"/>
                </a:lnTo>
                <a:lnTo>
                  <a:pt x="99737" y="1732808"/>
                </a:lnTo>
                <a:lnTo>
                  <a:pt x="125424" y="1693415"/>
                </a:lnTo>
                <a:lnTo>
                  <a:pt x="152664" y="1651597"/>
                </a:lnTo>
                <a:lnTo>
                  <a:pt x="181303" y="1607613"/>
                </a:lnTo>
                <a:lnTo>
                  <a:pt x="211188" y="1561721"/>
                </a:lnTo>
                <a:lnTo>
                  <a:pt x="242163" y="1514180"/>
                </a:lnTo>
                <a:lnTo>
                  <a:pt x="274074" y="1465248"/>
                </a:lnTo>
                <a:lnTo>
                  <a:pt x="306769" y="1415184"/>
                </a:lnTo>
                <a:lnTo>
                  <a:pt x="340091" y="1364245"/>
                </a:lnTo>
                <a:lnTo>
                  <a:pt x="373888" y="1312691"/>
                </a:lnTo>
                <a:lnTo>
                  <a:pt x="408005" y="1260779"/>
                </a:lnTo>
                <a:lnTo>
                  <a:pt x="442288" y="1208768"/>
                </a:lnTo>
                <a:lnTo>
                  <a:pt x="476583" y="1156917"/>
                </a:lnTo>
                <a:lnTo>
                  <a:pt x="510735" y="1105484"/>
                </a:lnTo>
                <a:lnTo>
                  <a:pt x="544590" y="1054727"/>
                </a:lnTo>
                <a:lnTo>
                  <a:pt x="577995" y="1004905"/>
                </a:lnTo>
                <a:lnTo>
                  <a:pt x="610795" y="956277"/>
                </a:lnTo>
                <a:lnTo>
                  <a:pt x="642836" y="909099"/>
                </a:lnTo>
                <a:lnTo>
                  <a:pt x="673963" y="863632"/>
                </a:lnTo>
                <a:lnTo>
                  <a:pt x="704023" y="820134"/>
                </a:lnTo>
                <a:lnTo>
                  <a:pt x="732862" y="778862"/>
                </a:lnTo>
                <a:lnTo>
                  <a:pt x="760325" y="740075"/>
                </a:lnTo>
                <a:lnTo>
                  <a:pt x="786258" y="704033"/>
                </a:lnTo>
                <a:lnTo>
                  <a:pt x="810507" y="670992"/>
                </a:lnTo>
                <a:lnTo>
                  <a:pt x="886303" y="573188"/>
                </a:lnTo>
                <a:lnTo>
                  <a:pt x="933968" y="516117"/>
                </a:lnTo>
                <a:lnTo>
                  <a:pt x="976754" y="468541"/>
                </a:lnTo>
                <a:lnTo>
                  <a:pt x="1015505" y="429002"/>
                </a:lnTo>
                <a:lnTo>
                  <a:pt x="1051063" y="396043"/>
                </a:lnTo>
                <a:lnTo>
                  <a:pt x="1084269" y="368207"/>
                </a:lnTo>
                <a:lnTo>
                  <a:pt x="1115966" y="344035"/>
                </a:lnTo>
                <a:lnTo>
                  <a:pt x="1178202" y="300854"/>
                </a:lnTo>
                <a:lnTo>
                  <a:pt x="1210426" y="278930"/>
                </a:lnTo>
                <a:lnTo>
                  <a:pt x="1244509" y="254840"/>
                </a:lnTo>
                <a:lnTo>
                  <a:pt x="1292832" y="221899"/>
                </a:lnTo>
                <a:lnTo>
                  <a:pt x="1340630" y="193228"/>
                </a:lnTo>
                <a:lnTo>
                  <a:pt x="1387743" y="168218"/>
                </a:lnTo>
                <a:lnTo>
                  <a:pt x="1434012" y="146259"/>
                </a:lnTo>
                <a:lnTo>
                  <a:pt x="1479278" y="126740"/>
                </a:lnTo>
                <a:lnTo>
                  <a:pt x="1523380" y="109052"/>
                </a:lnTo>
                <a:lnTo>
                  <a:pt x="1566160" y="92584"/>
                </a:lnTo>
                <a:lnTo>
                  <a:pt x="1607458" y="76726"/>
                </a:lnTo>
                <a:lnTo>
                  <a:pt x="1662171" y="57278"/>
                </a:lnTo>
                <a:lnTo>
                  <a:pt x="1716939" y="41407"/>
                </a:lnTo>
                <a:lnTo>
                  <a:pt x="1769708" y="28429"/>
                </a:lnTo>
                <a:lnTo>
                  <a:pt x="1818424" y="17659"/>
                </a:lnTo>
                <a:lnTo>
                  <a:pt x="1861032" y="8411"/>
                </a:lnTo>
                <a:lnTo>
                  <a:pt x="1895478" y="0"/>
                </a:lnTo>
              </a:path>
            </a:pathLst>
          </a:custGeom>
          <a:noFill/>
          <a:ln cap="flat" cmpd="sng" w="28550">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9" name="Google Shape;909;p28"/>
          <p:cNvSpPr txBox="1"/>
          <p:nvPr/>
        </p:nvSpPr>
        <p:spPr>
          <a:xfrm>
            <a:off x="4238625" y="3225800"/>
            <a:ext cx="1167130"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E</a:t>
            </a:r>
            <a:r>
              <a:rPr baseline="-25000" i="1" lang="en-US" sz="1575">
                <a:solidFill>
                  <a:schemeClr val="dk1"/>
                </a:solidFill>
                <a:latin typeface="Times New Roman"/>
                <a:ea typeface="Times New Roman"/>
                <a:cs typeface="Times New Roman"/>
                <a:sym typeface="Times New Roman"/>
              </a:rPr>
              <a:t>f </a:t>
            </a:r>
            <a:r>
              <a:rPr lang="en-US" sz="1600">
                <a:solidFill>
                  <a:schemeClr val="dk1"/>
                </a:solidFill>
                <a:latin typeface="Times New Roman"/>
                <a:ea typeface="Times New Roman"/>
                <a:cs typeface="Times New Roman"/>
                <a:sym typeface="Times New Roman"/>
              </a:rPr>
              <a:t>veya </a:t>
            </a:r>
            <a:r>
              <a:rPr i="1" lang="en-US" sz="1600">
                <a:solidFill>
                  <a:schemeClr val="dk1"/>
                </a:solidFill>
                <a:latin typeface="Times New Roman"/>
                <a:ea typeface="Times New Roman"/>
                <a:cs typeface="Times New Roman"/>
                <a:sym typeface="Times New Roman"/>
              </a:rPr>
              <a:t>V</a:t>
            </a:r>
            <a:r>
              <a:rPr baseline="-25000" i="1" lang="en-US" sz="1575">
                <a:solidFill>
                  <a:schemeClr val="dk1"/>
                </a:solidFill>
                <a:latin typeface="Times New Roman"/>
                <a:ea typeface="Times New Roman"/>
                <a:cs typeface="Times New Roman"/>
                <a:sym typeface="Times New Roman"/>
              </a:rPr>
              <a:t>t </a:t>
            </a:r>
            <a:r>
              <a:rPr lang="en-US" sz="1600">
                <a:solidFill>
                  <a:schemeClr val="dk1"/>
                </a:solidFill>
                <a:latin typeface="Times New Roman"/>
                <a:ea typeface="Times New Roman"/>
                <a:cs typeface="Times New Roman"/>
                <a:sym typeface="Times New Roman"/>
              </a:rPr>
              <a:t>(V)</a:t>
            </a:r>
            <a:endParaRPr sz="1600">
              <a:solidFill>
                <a:schemeClr val="dk1"/>
              </a:solidFill>
              <a:latin typeface="Times New Roman"/>
              <a:ea typeface="Times New Roman"/>
              <a:cs typeface="Times New Roman"/>
              <a:sym typeface="Times New Roman"/>
            </a:endParaRPr>
          </a:p>
        </p:txBody>
      </p:sp>
      <p:sp>
        <p:nvSpPr>
          <p:cNvPr id="910" name="Google Shape;910;p28"/>
          <p:cNvSpPr/>
          <p:nvPr/>
        </p:nvSpPr>
        <p:spPr>
          <a:xfrm>
            <a:off x="4668837" y="3427412"/>
            <a:ext cx="1357630" cy="2124075"/>
          </a:xfrm>
          <a:custGeom>
            <a:rect b="b" l="l" r="r" t="t"/>
            <a:pathLst>
              <a:path extrusionOk="0" h="2124075" w="1357629">
                <a:moveTo>
                  <a:pt x="0" y="2124068"/>
                </a:moveTo>
                <a:lnTo>
                  <a:pt x="1357309" y="0"/>
                </a:lnTo>
              </a:path>
            </a:pathLst>
          </a:custGeom>
          <a:noFill/>
          <a:ln cap="flat" cmpd="sng" w="28550">
            <a:solidFill>
              <a:srgbClr val="00A8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1" name="Google Shape;911;p28"/>
          <p:cNvSpPr txBox="1"/>
          <p:nvPr/>
        </p:nvSpPr>
        <p:spPr>
          <a:xfrm>
            <a:off x="5588000" y="3036252"/>
            <a:ext cx="1465580" cy="768350"/>
          </a:xfrm>
          <a:prstGeom prst="rect">
            <a:avLst/>
          </a:prstGeom>
          <a:noFill/>
          <a:ln>
            <a:noFill/>
          </a:ln>
        </p:spPr>
        <p:txBody>
          <a:bodyPr anchorCtr="0" anchor="t" bIns="0" lIns="0" spcFirstLastPara="1" rIns="0" wrap="square" tIns="140325">
            <a:noAutofit/>
          </a:bodyPr>
          <a:lstStyle/>
          <a:p>
            <a:pPr indent="0" lvl="0" marL="127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H</a:t>
            </a:r>
            <a:r>
              <a:rPr lang="en-US" sz="1400">
                <a:solidFill>
                  <a:schemeClr val="dk1"/>
                </a:solidFill>
                <a:latin typeface="Times New Roman"/>
                <a:ea typeface="Times New Roman"/>
                <a:cs typeface="Times New Roman"/>
                <a:sym typeface="Times New Roman"/>
              </a:rPr>
              <a:t>ava-aralığı hattı</a:t>
            </a:r>
            <a:endParaRPr sz="1400">
              <a:solidFill>
                <a:schemeClr val="dk1"/>
              </a:solidFill>
              <a:latin typeface="Times New Roman"/>
              <a:ea typeface="Times New Roman"/>
              <a:cs typeface="Times New Roman"/>
              <a:sym typeface="Times New Roman"/>
            </a:endParaRPr>
          </a:p>
          <a:p>
            <a:pPr indent="0" lvl="0" marL="0" marR="5080" rtl="0" algn="r">
              <a:lnSpc>
                <a:spcPct val="100000"/>
              </a:lnSpc>
              <a:spcBef>
                <a:spcPts val="1005"/>
              </a:spcBef>
              <a:spcAft>
                <a:spcPts val="0"/>
              </a:spcAft>
              <a:buNone/>
            </a:pPr>
            <a:r>
              <a:rPr lang="en-US" sz="1600">
                <a:solidFill>
                  <a:schemeClr val="dk1"/>
                </a:solidFill>
                <a:latin typeface="Times New Roman"/>
                <a:ea typeface="Times New Roman"/>
                <a:cs typeface="Times New Roman"/>
                <a:sym typeface="Times New Roman"/>
              </a:rPr>
              <a:t>OCC</a:t>
            </a:r>
            <a:endParaRPr sz="1600">
              <a:solidFill>
                <a:schemeClr val="dk1"/>
              </a:solidFill>
              <a:latin typeface="Times New Roman"/>
              <a:ea typeface="Times New Roman"/>
              <a:cs typeface="Times New Roman"/>
              <a:sym typeface="Times New Roman"/>
            </a:endParaRPr>
          </a:p>
        </p:txBody>
      </p:sp>
      <p:sp>
        <p:nvSpPr>
          <p:cNvPr id="912" name="Google Shape;912;p28"/>
          <p:cNvSpPr/>
          <p:nvPr/>
        </p:nvSpPr>
        <p:spPr>
          <a:xfrm>
            <a:off x="8067675" y="3614208"/>
            <a:ext cx="0" cy="1929764"/>
          </a:xfrm>
          <a:custGeom>
            <a:rect b="b" l="l" r="r" t="t"/>
            <a:pathLst>
              <a:path extrusionOk="0" h="1929764" w="120000">
                <a:moveTo>
                  <a:pt x="0" y="1929345"/>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3" name="Google Shape;913;p28"/>
          <p:cNvSpPr/>
          <p:nvPr/>
        </p:nvSpPr>
        <p:spPr>
          <a:xfrm>
            <a:off x="8029575" y="3571875"/>
            <a:ext cx="76200" cy="127000"/>
          </a:xfrm>
          <a:custGeom>
            <a:rect b="b" l="l" r="r" t="t"/>
            <a:pathLst>
              <a:path extrusionOk="0" h="127000" w="76200">
                <a:moveTo>
                  <a:pt x="38100" y="0"/>
                </a:moveTo>
                <a:lnTo>
                  <a:pt x="0" y="127000"/>
                </a:lnTo>
                <a:lnTo>
                  <a:pt x="76200" y="127000"/>
                </a:lnTo>
                <a:lnTo>
                  <a:pt x="381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4" name="Google Shape;914;p28"/>
          <p:cNvSpPr txBox="1"/>
          <p:nvPr/>
        </p:nvSpPr>
        <p:spPr>
          <a:xfrm>
            <a:off x="7802562" y="3271837"/>
            <a:ext cx="539115"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I</a:t>
            </a:r>
            <a:r>
              <a:rPr baseline="-25000" i="1" lang="en-US" sz="1575">
                <a:solidFill>
                  <a:schemeClr val="dk1"/>
                </a:solidFill>
                <a:latin typeface="Times New Roman"/>
                <a:ea typeface="Times New Roman"/>
                <a:cs typeface="Times New Roman"/>
                <a:sym typeface="Times New Roman"/>
              </a:rPr>
              <a:t>sc </a:t>
            </a:r>
            <a:r>
              <a:rPr lang="en-US" sz="1600">
                <a:solidFill>
                  <a:schemeClr val="dk1"/>
                </a:solidFill>
                <a:latin typeface="Times New Roman"/>
                <a:ea typeface="Times New Roman"/>
                <a:cs typeface="Times New Roman"/>
                <a:sym typeface="Times New Roman"/>
              </a:rPr>
              <a:t>(A)</a:t>
            </a:r>
            <a:endParaRPr sz="1600">
              <a:solidFill>
                <a:schemeClr val="dk1"/>
              </a:solidFill>
              <a:latin typeface="Times New Roman"/>
              <a:ea typeface="Times New Roman"/>
              <a:cs typeface="Times New Roman"/>
              <a:sym typeface="Times New Roman"/>
            </a:endParaRPr>
          </a:p>
        </p:txBody>
      </p:sp>
      <p:sp>
        <p:nvSpPr>
          <p:cNvPr id="915" name="Google Shape;915;p28"/>
          <p:cNvSpPr/>
          <p:nvPr/>
        </p:nvSpPr>
        <p:spPr>
          <a:xfrm>
            <a:off x="4657725" y="4014783"/>
            <a:ext cx="2714625" cy="1520825"/>
          </a:xfrm>
          <a:custGeom>
            <a:rect b="b" l="l" r="r" t="t"/>
            <a:pathLst>
              <a:path extrusionOk="0" h="1520825" w="2714625">
                <a:moveTo>
                  <a:pt x="0" y="1520828"/>
                </a:moveTo>
                <a:lnTo>
                  <a:pt x="2714618" y="0"/>
                </a:lnTo>
              </a:path>
            </a:pathLst>
          </a:custGeom>
          <a:noFill/>
          <a:ln cap="flat" cmpd="sng" w="28550">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6" name="Google Shape;916;p28"/>
          <p:cNvSpPr txBox="1"/>
          <p:nvPr/>
        </p:nvSpPr>
        <p:spPr>
          <a:xfrm>
            <a:off x="7442200" y="3890962"/>
            <a:ext cx="409575"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SCC</a:t>
            </a:r>
            <a:endParaRPr sz="1600">
              <a:solidFill>
                <a:schemeClr val="dk1"/>
              </a:solidFill>
              <a:latin typeface="Times New Roman"/>
              <a:ea typeface="Times New Roman"/>
              <a:cs typeface="Times New Roman"/>
              <a:sym typeface="Times New Roman"/>
            </a:endParaRPr>
          </a:p>
        </p:txBody>
      </p:sp>
      <p:sp>
        <p:nvSpPr>
          <p:cNvPr id="917" name="Google Shape;917;p28"/>
          <p:cNvSpPr/>
          <p:nvPr/>
        </p:nvSpPr>
        <p:spPr>
          <a:xfrm>
            <a:off x="4733925" y="3883025"/>
            <a:ext cx="1206500" cy="0"/>
          </a:xfrm>
          <a:custGeom>
            <a:rect b="b" l="l" r="r" t="t"/>
            <a:pathLst>
              <a:path extrusionOk="0" h="120000" w="1206500">
                <a:moveTo>
                  <a:pt x="0" y="0"/>
                </a:moveTo>
                <a:lnTo>
                  <a:pt x="120649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8" name="Google Shape;918;p28"/>
          <p:cNvSpPr/>
          <p:nvPr/>
        </p:nvSpPr>
        <p:spPr>
          <a:xfrm>
            <a:off x="4670425" y="3857625"/>
            <a:ext cx="127000" cy="50800"/>
          </a:xfrm>
          <a:custGeom>
            <a:rect b="b" l="l" r="r" t="t"/>
            <a:pathLst>
              <a:path extrusionOk="0" h="50800" w="127000">
                <a:moveTo>
                  <a:pt x="127000" y="0"/>
                </a:moveTo>
                <a:lnTo>
                  <a:pt x="0" y="25400"/>
                </a:lnTo>
                <a:lnTo>
                  <a:pt x="127000" y="50800"/>
                </a:lnTo>
                <a:lnTo>
                  <a:pt x="1270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9" name="Google Shape;919;p28"/>
          <p:cNvSpPr/>
          <p:nvPr/>
        </p:nvSpPr>
        <p:spPr>
          <a:xfrm>
            <a:off x="5940425" y="3897312"/>
            <a:ext cx="0" cy="1579880"/>
          </a:xfrm>
          <a:custGeom>
            <a:rect b="b" l="l" r="r" t="t"/>
            <a:pathLst>
              <a:path extrusionOk="0" h="1579879" w="120000">
                <a:moveTo>
                  <a:pt x="0" y="0"/>
                </a:moveTo>
                <a:lnTo>
                  <a:pt x="0" y="157955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0" name="Google Shape;920;p28"/>
          <p:cNvSpPr/>
          <p:nvPr/>
        </p:nvSpPr>
        <p:spPr>
          <a:xfrm>
            <a:off x="5915025" y="5413375"/>
            <a:ext cx="50800" cy="127000"/>
          </a:xfrm>
          <a:custGeom>
            <a:rect b="b" l="l" r="r" t="t"/>
            <a:pathLst>
              <a:path extrusionOk="0" h="127000" w="50800">
                <a:moveTo>
                  <a:pt x="50800" y="0"/>
                </a:moveTo>
                <a:lnTo>
                  <a:pt x="0" y="0"/>
                </a:lnTo>
                <a:lnTo>
                  <a:pt x="25400" y="127000"/>
                </a:lnTo>
                <a:lnTo>
                  <a:pt x="50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1" name="Google Shape;921;p28"/>
          <p:cNvSpPr txBox="1"/>
          <p:nvPr/>
        </p:nvSpPr>
        <p:spPr>
          <a:xfrm>
            <a:off x="4094162" y="3817937"/>
            <a:ext cx="450850"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400">
                <a:solidFill>
                  <a:schemeClr val="dk1"/>
                </a:solidFill>
                <a:latin typeface="Times New Roman"/>
                <a:ea typeface="Times New Roman"/>
                <a:cs typeface="Times New Roman"/>
                <a:sym typeface="Times New Roman"/>
              </a:rPr>
              <a:t>V</a:t>
            </a:r>
            <a:r>
              <a:rPr i="1" lang="en-US" sz="1050">
                <a:solidFill>
                  <a:schemeClr val="dk1"/>
                </a:solidFill>
                <a:latin typeface="Times New Roman"/>
                <a:ea typeface="Times New Roman"/>
                <a:cs typeface="Times New Roman"/>
                <a:sym typeface="Times New Roman"/>
              </a:rPr>
              <a:t>anma</a:t>
            </a:r>
            <a:endParaRPr sz="1050">
              <a:solidFill>
                <a:schemeClr val="dk1"/>
              </a:solidFill>
              <a:latin typeface="Times New Roman"/>
              <a:ea typeface="Times New Roman"/>
              <a:cs typeface="Times New Roman"/>
              <a:sym typeface="Times New Roman"/>
            </a:endParaRPr>
          </a:p>
        </p:txBody>
      </p:sp>
      <p:sp>
        <p:nvSpPr>
          <p:cNvPr id="922" name="Google Shape;922;p28"/>
          <p:cNvSpPr txBox="1"/>
          <p:nvPr/>
        </p:nvSpPr>
        <p:spPr>
          <a:xfrm>
            <a:off x="8089900" y="4367212"/>
            <a:ext cx="541020"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400">
                <a:solidFill>
                  <a:schemeClr val="dk1"/>
                </a:solidFill>
                <a:latin typeface="Times New Roman"/>
                <a:ea typeface="Times New Roman"/>
                <a:cs typeface="Times New Roman"/>
                <a:sym typeface="Times New Roman"/>
              </a:rPr>
              <a:t>I</a:t>
            </a:r>
            <a:r>
              <a:rPr i="1" lang="en-US" sz="1050">
                <a:solidFill>
                  <a:schemeClr val="dk1"/>
                </a:solidFill>
                <a:latin typeface="Times New Roman"/>
                <a:ea typeface="Times New Roman"/>
                <a:cs typeface="Times New Roman"/>
                <a:sym typeface="Times New Roman"/>
              </a:rPr>
              <a:t>sc,anma</a:t>
            </a:r>
            <a:endParaRPr sz="1050">
              <a:solidFill>
                <a:schemeClr val="dk1"/>
              </a:solidFill>
              <a:latin typeface="Times New Roman"/>
              <a:ea typeface="Times New Roman"/>
              <a:cs typeface="Times New Roman"/>
              <a:sym typeface="Times New Roman"/>
            </a:endParaRPr>
          </a:p>
        </p:txBody>
      </p:sp>
      <p:sp>
        <p:nvSpPr>
          <p:cNvPr id="923" name="Google Shape;923;p28"/>
          <p:cNvSpPr txBox="1"/>
          <p:nvPr/>
        </p:nvSpPr>
        <p:spPr>
          <a:xfrm>
            <a:off x="5605462" y="5591175"/>
            <a:ext cx="576580"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400">
                <a:solidFill>
                  <a:schemeClr val="dk1"/>
                </a:solidFill>
                <a:latin typeface="Times New Roman"/>
                <a:ea typeface="Times New Roman"/>
                <a:cs typeface="Times New Roman"/>
                <a:sym typeface="Times New Roman"/>
              </a:rPr>
              <a:t>I</a:t>
            </a:r>
            <a:r>
              <a:rPr i="1" lang="en-US" sz="1050">
                <a:solidFill>
                  <a:schemeClr val="dk1"/>
                </a:solidFill>
                <a:latin typeface="Times New Roman"/>
                <a:ea typeface="Times New Roman"/>
                <a:cs typeface="Times New Roman"/>
                <a:sym typeface="Times New Roman"/>
              </a:rPr>
              <a:t>f_V </a:t>
            </a:r>
            <a:r>
              <a:rPr baseline="30000" i="1" lang="en-US" sz="1350">
                <a:solidFill>
                  <a:schemeClr val="dk1"/>
                </a:solidFill>
                <a:latin typeface="Times New Roman"/>
                <a:ea typeface="Times New Roman"/>
                <a:cs typeface="Times New Roman"/>
                <a:sym typeface="Times New Roman"/>
              </a:rPr>
              <a:t>anma</a:t>
            </a:r>
            <a:endParaRPr baseline="30000" sz="1350">
              <a:solidFill>
                <a:schemeClr val="dk1"/>
              </a:solidFill>
              <a:latin typeface="Times New Roman"/>
              <a:ea typeface="Times New Roman"/>
              <a:cs typeface="Times New Roman"/>
              <a:sym typeface="Times New Roman"/>
            </a:endParaRPr>
          </a:p>
        </p:txBody>
      </p:sp>
      <p:sp>
        <p:nvSpPr>
          <p:cNvPr id="924" name="Google Shape;924;p28"/>
          <p:cNvSpPr/>
          <p:nvPr/>
        </p:nvSpPr>
        <p:spPr>
          <a:xfrm>
            <a:off x="6573837" y="4476750"/>
            <a:ext cx="1431925" cy="0"/>
          </a:xfrm>
          <a:custGeom>
            <a:rect b="b" l="l" r="r" t="t"/>
            <a:pathLst>
              <a:path extrusionOk="0" h="120000" w="1431925">
                <a:moveTo>
                  <a:pt x="0" y="0"/>
                </a:moveTo>
                <a:lnTo>
                  <a:pt x="143191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5" name="Google Shape;925;p28"/>
          <p:cNvSpPr/>
          <p:nvPr/>
        </p:nvSpPr>
        <p:spPr>
          <a:xfrm>
            <a:off x="7942262" y="4451350"/>
            <a:ext cx="127000" cy="50800"/>
          </a:xfrm>
          <a:custGeom>
            <a:rect b="b" l="l" r="r" t="t"/>
            <a:pathLst>
              <a:path extrusionOk="0" h="50800" w="127000">
                <a:moveTo>
                  <a:pt x="0" y="0"/>
                </a:moveTo>
                <a:lnTo>
                  <a:pt x="0" y="50800"/>
                </a:lnTo>
                <a:lnTo>
                  <a:pt x="127000" y="254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6" name="Google Shape;926;p28"/>
          <p:cNvSpPr/>
          <p:nvPr/>
        </p:nvSpPr>
        <p:spPr>
          <a:xfrm>
            <a:off x="6599237" y="4471987"/>
            <a:ext cx="3175" cy="1017905"/>
          </a:xfrm>
          <a:custGeom>
            <a:rect b="b" l="l" r="r" t="t"/>
            <a:pathLst>
              <a:path extrusionOk="0" h="1017904" w="3175">
                <a:moveTo>
                  <a:pt x="0" y="0"/>
                </a:moveTo>
                <a:lnTo>
                  <a:pt x="2988" y="1017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7" name="Google Shape;927;p28"/>
          <p:cNvSpPr/>
          <p:nvPr/>
        </p:nvSpPr>
        <p:spPr>
          <a:xfrm>
            <a:off x="6576644" y="5425998"/>
            <a:ext cx="50800" cy="127635"/>
          </a:xfrm>
          <a:custGeom>
            <a:rect b="b" l="l" r="r" t="t"/>
            <a:pathLst>
              <a:path extrusionOk="0" h="127635" w="50800">
                <a:moveTo>
                  <a:pt x="50787" y="0"/>
                </a:moveTo>
                <a:lnTo>
                  <a:pt x="0" y="152"/>
                </a:lnTo>
                <a:lnTo>
                  <a:pt x="25768" y="127076"/>
                </a:lnTo>
                <a:lnTo>
                  <a:pt x="5078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8" name="Google Shape;928;p28"/>
          <p:cNvSpPr txBox="1"/>
          <p:nvPr/>
        </p:nvSpPr>
        <p:spPr>
          <a:xfrm>
            <a:off x="6397625" y="5591175"/>
            <a:ext cx="654050"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400">
                <a:solidFill>
                  <a:schemeClr val="dk1"/>
                </a:solidFill>
                <a:latin typeface="Times New Roman"/>
                <a:ea typeface="Times New Roman"/>
                <a:cs typeface="Times New Roman"/>
                <a:sym typeface="Times New Roman"/>
              </a:rPr>
              <a:t>I</a:t>
            </a:r>
            <a:r>
              <a:rPr i="1" lang="en-US" sz="1050">
                <a:solidFill>
                  <a:schemeClr val="dk1"/>
                </a:solidFill>
                <a:latin typeface="Times New Roman"/>
                <a:ea typeface="Times New Roman"/>
                <a:cs typeface="Times New Roman"/>
                <a:sym typeface="Times New Roman"/>
              </a:rPr>
              <a:t>f_Isc </a:t>
            </a:r>
            <a:r>
              <a:rPr baseline="30000" i="1" lang="en-US" sz="1350">
                <a:solidFill>
                  <a:schemeClr val="dk1"/>
                </a:solidFill>
                <a:latin typeface="Times New Roman"/>
                <a:ea typeface="Times New Roman"/>
                <a:cs typeface="Times New Roman"/>
                <a:sym typeface="Times New Roman"/>
              </a:rPr>
              <a:t>anma</a:t>
            </a:r>
            <a:endParaRPr baseline="30000" sz="1350">
              <a:solidFill>
                <a:schemeClr val="dk1"/>
              </a:solidFill>
              <a:latin typeface="Times New Roman"/>
              <a:ea typeface="Times New Roman"/>
              <a:cs typeface="Times New Roman"/>
              <a:sym typeface="Times New Roman"/>
            </a:endParaRPr>
          </a:p>
        </p:txBody>
      </p:sp>
      <p:sp>
        <p:nvSpPr>
          <p:cNvPr id="929" name="Google Shape;929;p28"/>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0" name="Google Shape;930;p28"/>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4" name="Shape 934"/>
        <p:cNvGrpSpPr/>
        <p:nvPr/>
      </p:nvGrpSpPr>
      <p:grpSpPr>
        <a:xfrm>
          <a:off x="0" y="0"/>
          <a:ext cx="0" cy="0"/>
          <a:chOff x="0" y="0"/>
          <a:chExt cx="0" cy="0"/>
        </a:xfrm>
      </p:grpSpPr>
      <p:sp>
        <p:nvSpPr>
          <p:cNvPr id="935" name="Google Shape;935;p29"/>
          <p:cNvSpPr txBox="1"/>
          <p:nvPr>
            <p:ph type="title"/>
          </p:nvPr>
        </p:nvSpPr>
        <p:spPr>
          <a:xfrm>
            <a:off x="3909186" y="225590"/>
            <a:ext cx="1280160"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Örnek 1</a:t>
            </a:r>
            <a:endParaRPr/>
          </a:p>
        </p:txBody>
      </p:sp>
      <p:sp>
        <p:nvSpPr>
          <p:cNvPr id="936" name="Google Shape;936;p29"/>
          <p:cNvSpPr txBox="1"/>
          <p:nvPr/>
        </p:nvSpPr>
        <p:spPr>
          <a:xfrm>
            <a:off x="442277" y="1356995"/>
            <a:ext cx="8376920" cy="4043679"/>
          </a:xfrm>
          <a:prstGeom prst="rect">
            <a:avLst/>
          </a:prstGeom>
          <a:noFill/>
          <a:ln>
            <a:noFill/>
          </a:ln>
        </p:spPr>
        <p:txBody>
          <a:bodyPr anchorCtr="0" anchor="t" bIns="0" lIns="0" spcFirstLastPara="1" rIns="0" wrap="square" tIns="27925">
            <a:noAutofit/>
          </a:bodyPr>
          <a:lstStyle/>
          <a:p>
            <a:pPr indent="-88900" lvl="0" marL="101600" marR="15240" rtl="0" algn="l">
              <a:lnSpc>
                <a:spcPct val="118181"/>
              </a:lnSpc>
              <a:spcBef>
                <a:spcPts val="0"/>
              </a:spcBef>
              <a:spcAft>
                <a:spcPts val="0"/>
              </a:spcAft>
              <a:buNone/>
            </a:pPr>
            <a:r>
              <a:rPr lang="en-US" sz="2200">
                <a:solidFill>
                  <a:schemeClr val="dk1"/>
                </a:solidFill>
                <a:latin typeface="Times New Roman"/>
                <a:ea typeface="Times New Roman"/>
                <a:cs typeface="Times New Roman"/>
                <a:sym typeface="Times New Roman"/>
              </a:rPr>
              <a:t>200kVA,	480V,	60Hz,	4-kutup,	Y-bağlı	senkron	generatörün	5A anma  uyartım akımıyla deneyi yapılmış ve izleyen veriler alınmıştır.</a:t>
            </a:r>
            <a:endParaRPr sz="2200">
              <a:solidFill>
                <a:schemeClr val="dk1"/>
              </a:solidFill>
              <a:latin typeface="Times New Roman"/>
              <a:ea typeface="Times New Roman"/>
              <a:cs typeface="Times New Roman"/>
              <a:sym typeface="Times New Roman"/>
            </a:endParaRPr>
          </a:p>
          <a:p>
            <a:pPr indent="-368300" lvl="0" marL="660400" marR="0" rtl="0" algn="l">
              <a:lnSpc>
                <a:spcPct val="114545"/>
              </a:lnSpc>
              <a:spcBef>
                <a:spcPts val="0"/>
              </a:spcBef>
              <a:spcAft>
                <a:spcPts val="0"/>
              </a:spcAft>
              <a:buClr>
                <a:schemeClr val="dk1"/>
              </a:buClr>
              <a:buSzPts val="2200"/>
              <a:buFont typeface="Times New Roman"/>
              <a:buAutoNum type="alphaLcParenR"/>
            </a:pPr>
            <a:r>
              <a:rPr lang="en-US" sz="2200">
                <a:solidFill>
                  <a:schemeClr val="dk1"/>
                </a:solidFill>
                <a:latin typeface="Times New Roman"/>
                <a:ea typeface="Times New Roman"/>
                <a:cs typeface="Times New Roman"/>
                <a:sym typeface="Times New Roman"/>
              </a:rPr>
              <a:t>Açık-devre (OC) deneyinden – Anma uyartım akımında, terminal</a:t>
            </a:r>
            <a:endParaRPr sz="2200">
              <a:solidFill>
                <a:schemeClr val="dk1"/>
              </a:solidFill>
              <a:latin typeface="Times New Roman"/>
              <a:ea typeface="Times New Roman"/>
              <a:cs typeface="Times New Roman"/>
              <a:sym typeface="Times New Roman"/>
            </a:endParaRPr>
          </a:p>
          <a:p>
            <a:pPr indent="0" lvl="0" marL="660400" marR="0" rtl="0" algn="l">
              <a:lnSpc>
                <a:spcPct val="119090"/>
              </a:lnSpc>
              <a:spcBef>
                <a:spcPts val="60"/>
              </a:spcBef>
              <a:spcAft>
                <a:spcPts val="0"/>
              </a:spcAft>
              <a:buNone/>
            </a:pPr>
            <a:r>
              <a:rPr lang="en-US" sz="2200">
                <a:solidFill>
                  <a:schemeClr val="dk1"/>
                </a:solidFill>
                <a:latin typeface="Times New Roman"/>
                <a:ea typeface="Times New Roman"/>
                <a:cs typeface="Times New Roman"/>
                <a:sym typeface="Times New Roman"/>
              </a:rPr>
              <a:t>(uç) gerilimi = 540V,</a:t>
            </a:r>
            <a:endParaRPr sz="2200">
              <a:solidFill>
                <a:schemeClr val="dk1"/>
              </a:solidFill>
              <a:latin typeface="Times New Roman"/>
              <a:ea typeface="Times New Roman"/>
              <a:cs typeface="Times New Roman"/>
              <a:sym typeface="Times New Roman"/>
            </a:endParaRPr>
          </a:p>
          <a:p>
            <a:pPr indent="-368300" lvl="0" marL="660400" marR="1113790" rtl="0" algn="l">
              <a:lnSpc>
                <a:spcPct val="122727"/>
              </a:lnSpc>
              <a:spcBef>
                <a:spcPts val="20"/>
              </a:spcBef>
              <a:spcAft>
                <a:spcPts val="0"/>
              </a:spcAft>
              <a:buClr>
                <a:schemeClr val="dk1"/>
              </a:buClr>
              <a:buSzPts val="2200"/>
              <a:buFont typeface="Times New Roman"/>
              <a:buAutoNum type="alphaLcParenR" startAt="2"/>
            </a:pPr>
            <a:r>
              <a:rPr lang="en-US" sz="2200">
                <a:solidFill>
                  <a:schemeClr val="dk1"/>
                </a:solidFill>
                <a:latin typeface="Times New Roman"/>
                <a:ea typeface="Times New Roman"/>
                <a:cs typeface="Times New Roman"/>
                <a:sym typeface="Times New Roman"/>
              </a:rPr>
              <a:t>Kısa-devre (SC) deneyinden – anma uyartım akımında, hat  akımı=300A ,</a:t>
            </a:r>
            <a:endParaRPr sz="2200">
              <a:solidFill>
                <a:schemeClr val="dk1"/>
              </a:solidFill>
              <a:latin typeface="Times New Roman"/>
              <a:ea typeface="Times New Roman"/>
              <a:cs typeface="Times New Roman"/>
              <a:sym typeface="Times New Roman"/>
            </a:endParaRPr>
          </a:p>
          <a:p>
            <a:pPr indent="-368300" lvl="0" marL="660400" marR="0" rtl="0" algn="l">
              <a:lnSpc>
                <a:spcPct val="112727"/>
              </a:lnSpc>
              <a:spcBef>
                <a:spcPts val="0"/>
              </a:spcBef>
              <a:spcAft>
                <a:spcPts val="0"/>
              </a:spcAft>
              <a:buClr>
                <a:schemeClr val="dk1"/>
              </a:buClr>
              <a:buSzPts val="2200"/>
              <a:buFont typeface="Times New Roman"/>
              <a:buAutoNum type="alphaLcParenR" startAt="2"/>
            </a:pPr>
            <a:r>
              <a:rPr lang="en-US" sz="2200">
                <a:solidFill>
                  <a:schemeClr val="dk1"/>
                </a:solidFill>
                <a:latin typeface="Times New Roman"/>
                <a:ea typeface="Times New Roman"/>
                <a:cs typeface="Times New Roman"/>
                <a:sym typeface="Times New Roman"/>
              </a:rPr>
              <a:t>DA deneyinden – 10V DA gerilimi iki çıkış ucuna uygulandığında,</a:t>
            </a:r>
            <a:endParaRPr sz="2200">
              <a:solidFill>
                <a:schemeClr val="dk1"/>
              </a:solidFill>
              <a:latin typeface="Times New Roman"/>
              <a:ea typeface="Times New Roman"/>
              <a:cs typeface="Times New Roman"/>
              <a:sym typeface="Times New Roman"/>
            </a:endParaRPr>
          </a:p>
          <a:p>
            <a:pPr indent="0" lvl="0" marL="660400" marR="0" rtl="0" algn="l">
              <a:lnSpc>
                <a:spcPct val="119090"/>
              </a:lnSpc>
              <a:spcBef>
                <a:spcPts val="0"/>
              </a:spcBef>
              <a:spcAft>
                <a:spcPts val="0"/>
              </a:spcAft>
              <a:buNone/>
            </a:pPr>
            <a:r>
              <a:rPr lang="en-US" sz="2200">
                <a:solidFill>
                  <a:schemeClr val="dk1"/>
                </a:solidFill>
                <a:latin typeface="Times New Roman"/>
                <a:ea typeface="Times New Roman"/>
                <a:cs typeface="Times New Roman"/>
                <a:sym typeface="Times New Roman"/>
              </a:rPr>
              <a:t>25A akım ölçülmüştür.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2300">
              <a:solidFill>
                <a:schemeClr val="dk1"/>
              </a:solidFill>
              <a:latin typeface="Times New Roman"/>
              <a:ea typeface="Times New Roman"/>
              <a:cs typeface="Times New Roman"/>
              <a:sym typeface="Times New Roman"/>
            </a:endParaRPr>
          </a:p>
          <a:p>
            <a:pPr indent="-368300" lvl="1" marL="660400" marR="0" rtl="0" algn="l">
              <a:lnSpc>
                <a:spcPct val="119090"/>
              </a:lnSpc>
              <a:spcBef>
                <a:spcPts val="0"/>
              </a:spcBef>
              <a:spcAft>
                <a:spcPts val="0"/>
              </a:spcAft>
              <a:buClr>
                <a:schemeClr val="dk1"/>
              </a:buClr>
              <a:buSzPts val="2200"/>
              <a:buFont typeface="Times New Roman"/>
              <a:buAutoNum type="arabicParenR"/>
            </a:pPr>
            <a:r>
              <a:rPr b="0" i="0" lang="en-US" sz="2200" u="none" cap="none" strike="noStrike">
                <a:solidFill>
                  <a:schemeClr val="dk1"/>
                </a:solidFill>
                <a:latin typeface="Times New Roman"/>
                <a:ea typeface="Times New Roman"/>
                <a:cs typeface="Times New Roman"/>
                <a:sym typeface="Times New Roman"/>
              </a:rPr>
              <a:t>Dönme hızını d/d olarak hesaplayınız.</a:t>
            </a:r>
            <a:endParaRPr b="0" i="0" sz="2200" u="none" cap="none" strike="noStrike">
              <a:solidFill>
                <a:schemeClr val="dk1"/>
              </a:solidFill>
              <a:latin typeface="Times New Roman"/>
              <a:ea typeface="Times New Roman"/>
              <a:cs typeface="Times New Roman"/>
              <a:sym typeface="Times New Roman"/>
            </a:endParaRPr>
          </a:p>
          <a:p>
            <a:pPr indent="-368300" lvl="1" marL="660400" marR="5080" rtl="0" algn="l">
              <a:lnSpc>
                <a:spcPct val="122727"/>
              </a:lnSpc>
              <a:spcBef>
                <a:spcPts val="20"/>
              </a:spcBef>
              <a:spcAft>
                <a:spcPts val="0"/>
              </a:spcAft>
              <a:buClr>
                <a:schemeClr val="dk1"/>
              </a:buClr>
              <a:buSzPts val="2200"/>
              <a:buFont typeface="Times New Roman"/>
              <a:buAutoNum type="arabicParenR"/>
            </a:pPr>
            <a:r>
              <a:rPr b="0" i="0" lang="en-US" sz="2200" u="none" cap="none" strike="noStrike">
                <a:solidFill>
                  <a:schemeClr val="dk1"/>
                </a:solidFill>
                <a:latin typeface="Times New Roman"/>
                <a:ea typeface="Times New Roman"/>
                <a:cs typeface="Times New Roman"/>
                <a:sym typeface="Times New Roman"/>
              </a:rPr>
              <a:t>Üretilen	emk	ile	doymuş	eşdeğer	devre	parametrelerini	(endüvi  direnci ve senkron reaktansı) hesaplayınız.</a:t>
            </a:r>
            <a:endParaRPr b="0" i="0" sz="2200" u="none" cap="none" strike="noStrike">
              <a:solidFill>
                <a:schemeClr val="dk1"/>
              </a:solidFill>
              <a:latin typeface="Times New Roman"/>
              <a:ea typeface="Times New Roman"/>
              <a:cs typeface="Times New Roman"/>
              <a:sym typeface="Times New Roman"/>
            </a:endParaRPr>
          </a:p>
        </p:txBody>
      </p:sp>
      <p:sp>
        <p:nvSpPr>
          <p:cNvPr id="937" name="Google Shape;937;p29"/>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8" name="Google Shape;938;p29"/>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2" name="Shape 942"/>
        <p:cNvGrpSpPr/>
        <p:nvPr/>
      </p:nvGrpSpPr>
      <p:grpSpPr>
        <a:xfrm>
          <a:off x="0" y="0"/>
          <a:ext cx="0" cy="0"/>
          <a:chOff x="0" y="0"/>
          <a:chExt cx="0" cy="0"/>
        </a:xfrm>
      </p:grpSpPr>
      <p:sp>
        <p:nvSpPr>
          <p:cNvPr id="943" name="Google Shape;943;p30"/>
          <p:cNvSpPr txBox="1"/>
          <p:nvPr/>
        </p:nvSpPr>
        <p:spPr>
          <a:xfrm>
            <a:off x="8389975" y="6278245"/>
            <a:ext cx="22352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25</a:t>
            </a:r>
            <a:endParaRPr sz="1400">
              <a:solidFill>
                <a:schemeClr val="dk1"/>
              </a:solidFill>
              <a:latin typeface="Arial"/>
              <a:ea typeface="Arial"/>
              <a:cs typeface="Arial"/>
              <a:sym typeface="Arial"/>
            </a:endParaRPr>
          </a:p>
        </p:txBody>
      </p:sp>
      <p:sp>
        <p:nvSpPr>
          <p:cNvPr id="944" name="Google Shape;944;p30"/>
          <p:cNvSpPr txBox="1"/>
          <p:nvPr>
            <p:ph type="title"/>
          </p:nvPr>
        </p:nvSpPr>
        <p:spPr>
          <a:xfrm>
            <a:off x="3298837" y="184632"/>
            <a:ext cx="257365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Örnek 1 için çözüm</a:t>
            </a:r>
            <a:endParaRPr sz="2400"/>
          </a:p>
        </p:txBody>
      </p:sp>
      <p:sp>
        <p:nvSpPr>
          <p:cNvPr id="945" name="Google Shape;945;p30"/>
          <p:cNvSpPr txBox="1"/>
          <p:nvPr/>
        </p:nvSpPr>
        <p:spPr>
          <a:xfrm>
            <a:off x="360899" y="928052"/>
            <a:ext cx="21590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1)</a:t>
            </a:r>
            <a:endParaRPr sz="1800">
              <a:solidFill>
                <a:schemeClr val="dk1"/>
              </a:solidFill>
              <a:latin typeface="Times New Roman"/>
              <a:ea typeface="Times New Roman"/>
              <a:cs typeface="Times New Roman"/>
              <a:sym typeface="Times New Roman"/>
            </a:endParaRPr>
          </a:p>
        </p:txBody>
      </p:sp>
      <p:sp>
        <p:nvSpPr>
          <p:cNvPr id="946" name="Google Shape;946;p30"/>
          <p:cNvSpPr txBox="1"/>
          <p:nvPr/>
        </p:nvSpPr>
        <p:spPr>
          <a:xfrm>
            <a:off x="729199" y="1189672"/>
            <a:ext cx="2955925" cy="1016000"/>
          </a:xfrm>
          <a:prstGeom prst="rect">
            <a:avLst/>
          </a:prstGeom>
          <a:noFill/>
          <a:ln>
            <a:noFill/>
          </a:ln>
        </p:spPr>
        <p:txBody>
          <a:bodyPr anchorCtr="0" anchor="t" bIns="0" lIns="0" spcFirstLastPara="1" rIns="0" wrap="square" tIns="12700">
            <a:noAutofit/>
          </a:bodyPr>
          <a:lstStyle/>
          <a:p>
            <a:pPr indent="0" lvl="0" marL="12700" marR="5080" rtl="0" algn="l">
              <a:lnSpc>
                <a:spcPct val="120400"/>
              </a:lnSpc>
              <a:spcBef>
                <a:spcPts val="0"/>
              </a:spcBef>
              <a:spcAft>
                <a:spcPts val="0"/>
              </a:spcAft>
              <a:buNone/>
            </a:pPr>
            <a:r>
              <a:rPr i="1" lang="en-US" sz="1800">
                <a:solidFill>
                  <a:schemeClr val="dk1"/>
                </a:solidFill>
                <a:latin typeface="Times New Roman"/>
                <a:ea typeface="Times New Roman"/>
                <a:cs typeface="Times New Roman"/>
                <a:sym typeface="Times New Roman"/>
              </a:rPr>
              <a:t>f</a:t>
            </a:r>
            <a:r>
              <a:rPr baseline="-25000" i="1" lang="en-US" sz="1800">
                <a:solidFill>
                  <a:schemeClr val="dk1"/>
                </a:solidFill>
                <a:latin typeface="Times New Roman"/>
                <a:ea typeface="Times New Roman"/>
                <a:cs typeface="Times New Roman"/>
                <a:sym typeface="Times New Roman"/>
              </a:rPr>
              <a:t>e </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elektrik frekansı </a:t>
            </a:r>
            <a:r>
              <a:rPr i="1" lang="en-US" sz="1800">
                <a:solidFill>
                  <a:schemeClr val="dk1"/>
                </a:solidFill>
                <a:latin typeface="Times New Roman"/>
                <a:ea typeface="Times New Roman"/>
                <a:cs typeface="Times New Roman"/>
                <a:sym typeface="Times New Roman"/>
              </a:rPr>
              <a:t>= Pn</a:t>
            </a:r>
            <a:r>
              <a:rPr baseline="-25000" i="1" lang="en-US" sz="1800">
                <a:solidFill>
                  <a:schemeClr val="dk1"/>
                </a:solidFill>
                <a:latin typeface="Times New Roman"/>
                <a:ea typeface="Times New Roman"/>
                <a:cs typeface="Times New Roman"/>
                <a:sym typeface="Times New Roman"/>
              </a:rPr>
              <a:t>m</a:t>
            </a:r>
            <a:r>
              <a:rPr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120  </a:t>
            </a:r>
            <a:r>
              <a:rPr i="1" lang="en-US" sz="1800">
                <a:solidFill>
                  <a:schemeClr val="dk1"/>
                </a:solidFill>
                <a:latin typeface="Times New Roman"/>
                <a:ea typeface="Times New Roman"/>
                <a:cs typeface="Times New Roman"/>
                <a:sym typeface="Times New Roman"/>
              </a:rPr>
              <a:t>f</a:t>
            </a:r>
            <a:r>
              <a:rPr baseline="-25000" i="1" lang="en-US" sz="1800">
                <a:solidFill>
                  <a:schemeClr val="dk1"/>
                </a:solidFill>
                <a:latin typeface="Times New Roman"/>
                <a:ea typeface="Times New Roman"/>
                <a:cs typeface="Times New Roman"/>
                <a:sym typeface="Times New Roman"/>
              </a:rPr>
              <a:t>e </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60Hz</a:t>
            </a:r>
            <a:endParaRPr sz="1800">
              <a:solidFill>
                <a:schemeClr val="dk1"/>
              </a:solidFill>
              <a:latin typeface="Times New Roman"/>
              <a:ea typeface="Times New Roman"/>
              <a:cs typeface="Times New Roman"/>
              <a:sym typeface="Times New Roman"/>
            </a:endParaRPr>
          </a:p>
          <a:p>
            <a:pPr indent="0" lvl="0" marL="12700" marR="0" rtl="0" algn="l">
              <a:lnSpc>
                <a:spcPct val="100000"/>
              </a:lnSpc>
              <a:spcBef>
                <a:spcPts val="439"/>
              </a:spcBef>
              <a:spcAft>
                <a:spcPts val="0"/>
              </a:spcAft>
              <a:buNone/>
            </a:pPr>
            <a:r>
              <a:rPr i="1" lang="en-US" sz="1800">
                <a:solidFill>
                  <a:schemeClr val="dk1"/>
                </a:solidFill>
                <a:latin typeface="Times New Roman"/>
                <a:ea typeface="Times New Roman"/>
                <a:cs typeface="Times New Roman"/>
                <a:sym typeface="Times New Roman"/>
              </a:rPr>
              <a:t>P = </a:t>
            </a:r>
            <a:r>
              <a:rPr lang="en-US" sz="1800">
                <a:solidFill>
                  <a:schemeClr val="dk1"/>
                </a:solidFill>
                <a:latin typeface="Times New Roman"/>
                <a:ea typeface="Times New Roman"/>
                <a:cs typeface="Times New Roman"/>
                <a:sym typeface="Times New Roman"/>
              </a:rPr>
              <a:t>kutup sayısı = 4</a:t>
            </a:r>
            <a:endParaRPr sz="1800">
              <a:solidFill>
                <a:schemeClr val="dk1"/>
              </a:solidFill>
              <a:latin typeface="Times New Roman"/>
              <a:ea typeface="Times New Roman"/>
              <a:cs typeface="Times New Roman"/>
              <a:sym typeface="Times New Roman"/>
            </a:endParaRPr>
          </a:p>
        </p:txBody>
      </p:sp>
      <p:sp>
        <p:nvSpPr>
          <p:cNvPr id="947" name="Google Shape;947;p30"/>
          <p:cNvSpPr txBox="1"/>
          <p:nvPr/>
        </p:nvSpPr>
        <p:spPr>
          <a:xfrm>
            <a:off x="729199" y="2236152"/>
            <a:ext cx="279146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n</a:t>
            </a:r>
            <a:r>
              <a:rPr baseline="-25000" i="1" lang="en-US" sz="1800">
                <a:solidFill>
                  <a:schemeClr val="dk1"/>
                </a:solidFill>
                <a:latin typeface="Times New Roman"/>
                <a:ea typeface="Times New Roman"/>
                <a:cs typeface="Times New Roman"/>
                <a:sym typeface="Times New Roman"/>
              </a:rPr>
              <a:t>m </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mekanik dönme hızı, d/d</a:t>
            </a:r>
            <a:endParaRPr sz="1800">
              <a:solidFill>
                <a:schemeClr val="dk1"/>
              </a:solidFill>
              <a:latin typeface="Times New Roman"/>
              <a:ea typeface="Times New Roman"/>
              <a:cs typeface="Times New Roman"/>
              <a:sym typeface="Times New Roman"/>
            </a:endParaRPr>
          </a:p>
        </p:txBody>
      </p:sp>
      <p:sp>
        <p:nvSpPr>
          <p:cNvPr id="948" name="Google Shape;948;p30"/>
          <p:cNvSpPr txBox="1"/>
          <p:nvPr/>
        </p:nvSpPr>
        <p:spPr>
          <a:xfrm>
            <a:off x="167639" y="2566352"/>
            <a:ext cx="5374005" cy="2520315"/>
          </a:xfrm>
          <a:prstGeom prst="rect">
            <a:avLst/>
          </a:prstGeom>
          <a:noFill/>
          <a:ln>
            <a:noFill/>
          </a:ln>
        </p:spPr>
        <p:txBody>
          <a:bodyPr anchorCtr="0" anchor="t" bIns="0" lIns="0" spcFirstLastPara="1" rIns="0" wrap="square" tIns="12700">
            <a:noAutofit/>
          </a:bodyPr>
          <a:lstStyle/>
          <a:p>
            <a:pPr indent="0" lvl="0" marL="57404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Bu durumda, </a:t>
            </a:r>
            <a:r>
              <a:rPr i="1" lang="en-US" sz="1800">
                <a:solidFill>
                  <a:schemeClr val="dk1"/>
                </a:solidFill>
                <a:latin typeface="Times New Roman"/>
                <a:ea typeface="Times New Roman"/>
                <a:cs typeface="Times New Roman"/>
                <a:sym typeface="Times New Roman"/>
              </a:rPr>
              <a:t>n</a:t>
            </a:r>
            <a:r>
              <a:rPr baseline="-25000" i="1" lang="en-US" sz="1800">
                <a:solidFill>
                  <a:schemeClr val="dk1"/>
                </a:solidFill>
                <a:latin typeface="Times New Roman"/>
                <a:ea typeface="Times New Roman"/>
                <a:cs typeface="Times New Roman"/>
                <a:sym typeface="Times New Roman"/>
              </a:rPr>
              <a:t>m </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(120 x 60)/4 </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1800 d/d</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21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2) Açık-devre deneyinde, </a:t>
            </a: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a </a:t>
            </a:r>
            <a:r>
              <a:rPr lang="en-US" sz="1800">
                <a:solidFill>
                  <a:schemeClr val="dk1"/>
                </a:solidFill>
                <a:latin typeface="Times New Roman"/>
                <a:ea typeface="Times New Roman"/>
                <a:cs typeface="Times New Roman"/>
                <a:sym typeface="Times New Roman"/>
              </a:rPr>
              <a:t>= 0 </a:t>
            </a:r>
            <a:r>
              <a:rPr i="1" lang="en-US" sz="1800">
                <a:solidFill>
                  <a:schemeClr val="dk1"/>
                </a:solidFill>
                <a:latin typeface="Times New Roman"/>
                <a:ea typeface="Times New Roman"/>
                <a:cs typeface="Times New Roman"/>
                <a:sym typeface="Times New Roman"/>
              </a:rPr>
              <a:t>ve E</a:t>
            </a:r>
            <a:r>
              <a:rPr baseline="-25000" i="1" lang="en-US" sz="1800">
                <a:solidFill>
                  <a:schemeClr val="dk1"/>
                </a:solidFill>
                <a:latin typeface="Times New Roman"/>
                <a:ea typeface="Times New Roman"/>
                <a:cs typeface="Times New Roman"/>
                <a:sym typeface="Times New Roman"/>
              </a:rPr>
              <a:t>f </a:t>
            </a:r>
            <a:r>
              <a:rPr lang="en-US" sz="1800">
                <a:solidFill>
                  <a:schemeClr val="dk1"/>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V</a:t>
            </a:r>
            <a:r>
              <a:rPr baseline="-25000" i="1" lang="en-US" sz="1800">
                <a:solidFill>
                  <a:schemeClr val="dk1"/>
                </a:solidFill>
                <a:latin typeface="Times New Roman"/>
                <a:ea typeface="Times New Roman"/>
                <a:cs typeface="Times New Roman"/>
                <a:sym typeface="Times New Roman"/>
              </a:rPr>
              <a:t>t</a:t>
            </a:r>
            <a:endParaRPr baseline="-25000" sz="1800">
              <a:solidFill>
                <a:schemeClr val="dk1"/>
              </a:solidFill>
              <a:latin typeface="Times New Roman"/>
              <a:ea typeface="Times New Roman"/>
              <a:cs typeface="Times New Roman"/>
              <a:sym typeface="Times New Roman"/>
            </a:endParaRPr>
          </a:p>
          <a:p>
            <a:pPr indent="0" lvl="0" marL="368300" marR="5080" rtl="0" algn="l">
              <a:lnSpc>
                <a:spcPct val="148100"/>
              </a:lnSpc>
              <a:spcBef>
                <a:spcPts val="0"/>
              </a:spcBef>
              <a:spcAft>
                <a:spcPts val="0"/>
              </a:spcAft>
              <a:buNone/>
            </a:pPr>
            <a:r>
              <a:rPr i="1" lang="en-US" sz="1800">
                <a:solidFill>
                  <a:schemeClr val="dk1"/>
                </a:solidFill>
                <a:latin typeface="Times New Roman"/>
                <a:ea typeface="Times New Roman"/>
                <a:cs typeface="Times New Roman"/>
                <a:sym typeface="Times New Roman"/>
              </a:rPr>
              <a:t>E</a:t>
            </a:r>
            <a:r>
              <a:rPr baseline="-25000" i="1" lang="en-US" sz="1800">
                <a:solidFill>
                  <a:schemeClr val="dk1"/>
                </a:solidFill>
                <a:latin typeface="Times New Roman"/>
                <a:ea typeface="Times New Roman"/>
                <a:cs typeface="Times New Roman"/>
                <a:sym typeface="Times New Roman"/>
              </a:rPr>
              <a:t>f </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540/1.732=311.8V (Makina Y-bağlı olduğundan)  Kısa-devre deneyinde, çıkış uçları kısa devredir, </a:t>
            </a:r>
            <a:r>
              <a:rPr i="1" lang="en-US" sz="1800">
                <a:solidFill>
                  <a:schemeClr val="dk1"/>
                </a:solidFill>
                <a:latin typeface="Times New Roman"/>
                <a:ea typeface="Times New Roman"/>
                <a:cs typeface="Times New Roman"/>
                <a:sym typeface="Times New Roman"/>
              </a:rPr>
              <a:t>V</a:t>
            </a:r>
            <a:r>
              <a:rPr baseline="-25000" i="1" lang="en-US" sz="1800">
                <a:solidFill>
                  <a:schemeClr val="dk1"/>
                </a:solidFill>
                <a:latin typeface="Times New Roman"/>
                <a:ea typeface="Times New Roman"/>
                <a:cs typeface="Times New Roman"/>
                <a:sym typeface="Times New Roman"/>
              </a:rPr>
              <a:t>t </a:t>
            </a:r>
            <a:r>
              <a:rPr lang="en-US" sz="1800">
                <a:solidFill>
                  <a:schemeClr val="dk1"/>
                </a:solidFill>
                <a:latin typeface="Times New Roman"/>
                <a:ea typeface="Times New Roman"/>
                <a:cs typeface="Times New Roman"/>
                <a:sym typeface="Times New Roman"/>
              </a:rPr>
              <a:t>= 0</a:t>
            </a:r>
            <a:endParaRPr sz="1800">
              <a:solidFill>
                <a:schemeClr val="dk1"/>
              </a:solidFill>
              <a:latin typeface="Times New Roman"/>
              <a:ea typeface="Times New Roman"/>
              <a:cs typeface="Times New Roman"/>
              <a:sym typeface="Times New Roman"/>
            </a:endParaRPr>
          </a:p>
          <a:p>
            <a:pPr indent="0" lvl="0" marL="368300" marR="0" rtl="0" algn="l">
              <a:lnSpc>
                <a:spcPct val="100000"/>
              </a:lnSpc>
              <a:spcBef>
                <a:spcPts val="1140"/>
              </a:spcBef>
              <a:spcAft>
                <a:spcPts val="0"/>
              </a:spcAft>
              <a:buNone/>
            </a:pPr>
            <a:r>
              <a:rPr i="1" lang="en-US" sz="1800">
                <a:solidFill>
                  <a:schemeClr val="dk1"/>
                </a:solidFill>
                <a:latin typeface="Times New Roman"/>
                <a:ea typeface="Times New Roman"/>
                <a:cs typeface="Times New Roman"/>
                <a:sym typeface="Times New Roman"/>
              </a:rPr>
              <a:t>E</a:t>
            </a:r>
            <a:r>
              <a:rPr baseline="-25000" i="1" lang="en-US" sz="1800">
                <a:solidFill>
                  <a:schemeClr val="dk1"/>
                </a:solidFill>
                <a:latin typeface="Times New Roman"/>
                <a:ea typeface="Times New Roman"/>
                <a:cs typeface="Times New Roman"/>
                <a:sym typeface="Times New Roman"/>
              </a:rPr>
              <a:t>f </a:t>
            </a:r>
            <a:r>
              <a:rPr i="1" lang="en-US" sz="1800">
                <a:solidFill>
                  <a:schemeClr val="dk1"/>
                </a:solidFill>
                <a:latin typeface="Times New Roman"/>
                <a:ea typeface="Times New Roman"/>
                <a:cs typeface="Times New Roman"/>
                <a:sym typeface="Times New Roman"/>
              </a:rPr>
              <a:t>= I</a:t>
            </a:r>
            <a:r>
              <a:rPr baseline="-25000" i="1" lang="en-US" sz="1800">
                <a:solidFill>
                  <a:schemeClr val="dk1"/>
                </a:solidFill>
                <a:latin typeface="Times New Roman"/>
                <a:ea typeface="Times New Roman"/>
                <a:cs typeface="Times New Roman"/>
                <a:sym typeface="Times New Roman"/>
              </a:rPr>
              <a:t>a</a:t>
            </a:r>
            <a:r>
              <a:rPr i="1" lang="en-US" sz="1800">
                <a:solidFill>
                  <a:schemeClr val="dk1"/>
                </a:solidFill>
                <a:latin typeface="Times New Roman"/>
                <a:ea typeface="Times New Roman"/>
                <a:cs typeface="Times New Roman"/>
                <a:sym typeface="Times New Roman"/>
              </a:rPr>
              <a:t>Z</a:t>
            </a:r>
            <a:r>
              <a:rPr baseline="-25000" i="1" lang="en-US" sz="1800">
                <a:solidFill>
                  <a:schemeClr val="dk1"/>
                </a:solidFill>
                <a:latin typeface="Times New Roman"/>
                <a:ea typeface="Times New Roman"/>
                <a:cs typeface="Times New Roman"/>
                <a:sym typeface="Times New Roman"/>
              </a:rPr>
              <a:t>s </a:t>
            </a:r>
            <a:r>
              <a:rPr lang="en-US" sz="1800">
                <a:solidFill>
                  <a:schemeClr val="dk1"/>
                </a:solidFill>
                <a:latin typeface="Times New Roman"/>
                <a:ea typeface="Times New Roman"/>
                <a:cs typeface="Times New Roman"/>
                <a:sym typeface="Times New Roman"/>
              </a:rPr>
              <a:t>veya </a:t>
            </a:r>
            <a:r>
              <a:rPr i="1" lang="en-US" sz="1800">
                <a:solidFill>
                  <a:schemeClr val="dk1"/>
                </a:solidFill>
                <a:latin typeface="Times New Roman"/>
                <a:ea typeface="Times New Roman"/>
                <a:cs typeface="Times New Roman"/>
                <a:sym typeface="Times New Roman"/>
              </a:rPr>
              <a:t>Z</a:t>
            </a:r>
            <a:r>
              <a:rPr baseline="-25000" i="1" lang="en-US" sz="1800">
                <a:solidFill>
                  <a:schemeClr val="dk1"/>
                </a:solidFill>
                <a:latin typeface="Times New Roman"/>
                <a:ea typeface="Times New Roman"/>
                <a:cs typeface="Times New Roman"/>
                <a:sym typeface="Times New Roman"/>
              </a:rPr>
              <a:t>s </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E</a:t>
            </a:r>
            <a:r>
              <a:rPr baseline="-25000" i="1" lang="en-US" sz="1800">
                <a:solidFill>
                  <a:schemeClr val="dk1"/>
                </a:solidFill>
                <a:latin typeface="Times New Roman"/>
                <a:ea typeface="Times New Roman"/>
                <a:cs typeface="Times New Roman"/>
                <a:sym typeface="Times New Roman"/>
              </a:rPr>
              <a:t>f </a:t>
            </a: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a </a:t>
            </a:r>
            <a:r>
              <a:rPr lang="en-US" sz="1800">
                <a:solidFill>
                  <a:schemeClr val="dk1"/>
                </a:solidFill>
                <a:latin typeface="Times New Roman"/>
                <a:ea typeface="Times New Roman"/>
                <a:cs typeface="Times New Roman"/>
                <a:sym typeface="Times New Roman"/>
              </a:rPr>
              <a:t>=311.8/300=1.04ohm</a:t>
            </a:r>
            <a:endParaRPr sz="1800">
              <a:solidFill>
                <a:schemeClr val="dk1"/>
              </a:solidFill>
              <a:latin typeface="Times New Roman"/>
              <a:ea typeface="Times New Roman"/>
              <a:cs typeface="Times New Roman"/>
              <a:sym typeface="Times New Roman"/>
            </a:endParaRPr>
          </a:p>
          <a:p>
            <a:pPr indent="0" lvl="0" marL="368300" marR="0" rtl="0" algn="l">
              <a:lnSpc>
                <a:spcPct val="100000"/>
              </a:lnSpc>
              <a:spcBef>
                <a:spcPts val="1040"/>
              </a:spcBef>
              <a:spcAft>
                <a:spcPts val="0"/>
              </a:spcAft>
              <a:buNone/>
            </a:pPr>
            <a:r>
              <a:rPr lang="en-US" sz="1800">
                <a:solidFill>
                  <a:schemeClr val="dk1"/>
                </a:solidFill>
                <a:latin typeface="Times New Roman"/>
                <a:ea typeface="Times New Roman"/>
                <a:cs typeface="Times New Roman"/>
                <a:sym typeface="Times New Roman"/>
              </a:rPr>
              <a:t>DA deneyinde, </a:t>
            </a:r>
            <a:r>
              <a:rPr i="1" lang="en-US" sz="1800">
                <a:solidFill>
                  <a:schemeClr val="dk1"/>
                </a:solidFill>
                <a:latin typeface="Times New Roman"/>
                <a:ea typeface="Times New Roman"/>
                <a:cs typeface="Times New Roman"/>
                <a:sym typeface="Times New Roman"/>
              </a:rPr>
              <a:t>R</a:t>
            </a:r>
            <a:r>
              <a:rPr baseline="-25000" i="1" lang="en-US" sz="1800">
                <a:solidFill>
                  <a:schemeClr val="dk1"/>
                </a:solidFill>
                <a:latin typeface="Times New Roman"/>
                <a:ea typeface="Times New Roman"/>
                <a:cs typeface="Times New Roman"/>
                <a:sym typeface="Times New Roman"/>
              </a:rPr>
              <a:t>a</a:t>
            </a:r>
            <a:r>
              <a:rPr i="1" lang="en-US" sz="1800">
                <a:solidFill>
                  <a:schemeClr val="dk1"/>
                </a:solidFill>
                <a:latin typeface="Times New Roman"/>
                <a:ea typeface="Times New Roman"/>
                <a:cs typeface="Times New Roman"/>
                <a:sym typeface="Times New Roman"/>
              </a:rPr>
              <a:t>=V</a:t>
            </a:r>
            <a:r>
              <a:rPr baseline="-25000" i="1" lang="en-US" sz="1800">
                <a:solidFill>
                  <a:schemeClr val="dk1"/>
                </a:solidFill>
                <a:latin typeface="Times New Roman"/>
                <a:ea typeface="Times New Roman"/>
                <a:cs typeface="Times New Roman"/>
                <a:sym typeface="Times New Roman"/>
              </a:rPr>
              <a:t>DA</a:t>
            </a:r>
            <a:r>
              <a:rPr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(2</a:t>
            </a: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DA</a:t>
            </a:r>
            <a:r>
              <a:rPr lang="en-US" sz="1800">
                <a:solidFill>
                  <a:schemeClr val="dk1"/>
                </a:solidFill>
                <a:latin typeface="Times New Roman"/>
                <a:ea typeface="Times New Roman"/>
                <a:cs typeface="Times New Roman"/>
                <a:sym typeface="Times New Roman"/>
              </a:rPr>
              <a:t>) = 10/(2X25) = 0.2 ohm</a:t>
            </a:r>
            <a:endParaRPr sz="1800">
              <a:solidFill>
                <a:schemeClr val="dk1"/>
              </a:solidFill>
              <a:latin typeface="Times New Roman"/>
              <a:ea typeface="Times New Roman"/>
              <a:cs typeface="Times New Roman"/>
              <a:sym typeface="Times New Roman"/>
            </a:endParaRPr>
          </a:p>
        </p:txBody>
      </p:sp>
      <p:sp>
        <p:nvSpPr>
          <p:cNvPr id="949" name="Google Shape;949;p30"/>
          <p:cNvSpPr txBox="1"/>
          <p:nvPr/>
        </p:nvSpPr>
        <p:spPr>
          <a:xfrm>
            <a:off x="523240" y="5358129"/>
            <a:ext cx="3440429"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Synchronous empedans ve reactance,</a:t>
            </a:r>
            <a:endParaRPr sz="1800">
              <a:solidFill>
                <a:schemeClr val="dk1"/>
              </a:solidFill>
              <a:latin typeface="Times New Roman"/>
              <a:ea typeface="Times New Roman"/>
              <a:cs typeface="Times New Roman"/>
              <a:sym typeface="Times New Roman"/>
            </a:endParaRPr>
          </a:p>
        </p:txBody>
      </p:sp>
      <p:sp>
        <p:nvSpPr>
          <p:cNvPr id="950" name="Google Shape;950;p30"/>
          <p:cNvSpPr/>
          <p:nvPr/>
        </p:nvSpPr>
        <p:spPr>
          <a:xfrm>
            <a:off x="5393128" y="5568870"/>
            <a:ext cx="36830" cy="20955"/>
          </a:xfrm>
          <a:custGeom>
            <a:rect b="b" l="l" r="r" t="t"/>
            <a:pathLst>
              <a:path extrusionOk="0" h="20954" w="36829">
                <a:moveTo>
                  <a:pt x="0" y="20901"/>
                </a:moveTo>
                <a:lnTo>
                  <a:pt x="36697"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1" name="Google Shape;951;p30"/>
          <p:cNvSpPr/>
          <p:nvPr/>
        </p:nvSpPr>
        <p:spPr>
          <a:xfrm>
            <a:off x="5429825" y="5574675"/>
            <a:ext cx="53340" cy="151765"/>
          </a:xfrm>
          <a:custGeom>
            <a:rect b="b" l="l" r="r" t="t"/>
            <a:pathLst>
              <a:path extrusionOk="0" h="151764" w="53339">
                <a:moveTo>
                  <a:pt x="0" y="0"/>
                </a:moveTo>
                <a:lnTo>
                  <a:pt x="53293" y="151534"/>
                </a:lnTo>
              </a:path>
            </a:pathLst>
          </a:custGeom>
          <a:noFill/>
          <a:ln cap="flat" cmpd="sng" w="242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2" name="Google Shape;952;p30"/>
          <p:cNvSpPr/>
          <p:nvPr/>
        </p:nvSpPr>
        <p:spPr>
          <a:xfrm>
            <a:off x="5489032" y="5300628"/>
            <a:ext cx="70485" cy="426084"/>
          </a:xfrm>
          <a:custGeom>
            <a:rect b="b" l="l" r="r" t="t"/>
            <a:pathLst>
              <a:path extrusionOk="0" h="426085" w="70485">
                <a:moveTo>
                  <a:pt x="0" y="425581"/>
                </a:moveTo>
                <a:lnTo>
                  <a:pt x="70437" y="0"/>
                </a:lnTo>
              </a:path>
            </a:pathLst>
          </a:custGeom>
          <a:noFill/>
          <a:ln cap="flat" cmpd="sng" w="11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3" name="Google Shape;953;p30"/>
          <p:cNvSpPr/>
          <p:nvPr/>
        </p:nvSpPr>
        <p:spPr>
          <a:xfrm>
            <a:off x="5559469" y="5300628"/>
            <a:ext cx="1521460" cy="0"/>
          </a:xfrm>
          <a:custGeom>
            <a:rect b="b" l="l" r="r" t="t"/>
            <a:pathLst>
              <a:path extrusionOk="0" h="120000" w="1521459">
                <a:moveTo>
                  <a:pt x="0" y="0"/>
                </a:moveTo>
                <a:lnTo>
                  <a:pt x="1521295" y="0"/>
                </a:lnTo>
              </a:path>
            </a:pathLst>
          </a:custGeom>
          <a:noFill/>
          <a:ln cap="flat" cmpd="sng" w="11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4" name="Google Shape;954;p30"/>
          <p:cNvSpPr txBox="1"/>
          <p:nvPr/>
        </p:nvSpPr>
        <p:spPr>
          <a:xfrm>
            <a:off x="6379619" y="5499852"/>
            <a:ext cx="667385" cy="224154"/>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300">
                <a:solidFill>
                  <a:schemeClr val="dk1"/>
                </a:solidFill>
                <a:latin typeface="Times New Roman"/>
                <a:ea typeface="Times New Roman"/>
                <a:cs typeface="Times New Roman"/>
                <a:sym typeface="Times New Roman"/>
              </a:rPr>
              <a:t>s</a:t>
            </a:r>
            <a:r>
              <a:rPr lang="en-US" sz="1300">
                <a:solidFill>
                  <a:schemeClr val="dk1"/>
                </a:solidFill>
                <a:latin typeface="Times New Roman"/>
                <a:ea typeface="Times New Roman"/>
                <a:cs typeface="Times New Roman"/>
                <a:sym typeface="Times New Roman"/>
              </a:rPr>
              <a:t>,</a:t>
            </a:r>
            <a:r>
              <a:rPr i="1" lang="en-US" sz="1300">
                <a:solidFill>
                  <a:schemeClr val="dk1"/>
                </a:solidFill>
                <a:latin typeface="Times New Roman"/>
                <a:ea typeface="Times New Roman"/>
                <a:cs typeface="Times New Roman"/>
                <a:sym typeface="Times New Roman"/>
              </a:rPr>
              <a:t>doymuş</a:t>
            </a:r>
            <a:endParaRPr sz="1300">
              <a:solidFill>
                <a:schemeClr val="dk1"/>
              </a:solidFill>
              <a:latin typeface="Times New Roman"/>
              <a:ea typeface="Times New Roman"/>
              <a:cs typeface="Times New Roman"/>
              <a:sym typeface="Times New Roman"/>
            </a:endParaRPr>
          </a:p>
        </p:txBody>
      </p:sp>
      <p:sp>
        <p:nvSpPr>
          <p:cNvPr id="955" name="Google Shape;955;p30"/>
          <p:cNvSpPr txBox="1"/>
          <p:nvPr/>
        </p:nvSpPr>
        <p:spPr>
          <a:xfrm>
            <a:off x="5745062" y="5499852"/>
            <a:ext cx="109855" cy="224154"/>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300">
                <a:solidFill>
                  <a:schemeClr val="dk1"/>
                </a:solidFill>
                <a:latin typeface="Times New Roman"/>
                <a:ea typeface="Times New Roman"/>
                <a:cs typeface="Times New Roman"/>
                <a:sym typeface="Times New Roman"/>
              </a:rPr>
              <a:t>a</a:t>
            </a:r>
            <a:endParaRPr sz="1300">
              <a:solidFill>
                <a:schemeClr val="dk1"/>
              </a:solidFill>
              <a:latin typeface="Times New Roman"/>
              <a:ea typeface="Times New Roman"/>
              <a:cs typeface="Times New Roman"/>
              <a:sym typeface="Times New Roman"/>
            </a:endParaRPr>
          </a:p>
        </p:txBody>
      </p:sp>
      <p:sp>
        <p:nvSpPr>
          <p:cNvPr id="956" name="Google Shape;956;p30"/>
          <p:cNvSpPr txBox="1"/>
          <p:nvPr/>
        </p:nvSpPr>
        <p:spPr>
          <a:xfrm>
            <a:off x="4394274" y="5499852"/>
            <a:ext cx="676910" cy="224154"/>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300">
                <a:solidFill>
                  <a:schemeClr val="dk1"/>
                </a:solidFill>
                <a:latin typeface="Times New Roman"/>
                <a:ea typeface="Times New Roman"/>
                <a:cs typeface="Times New Roman"/>
                <a:sym typeface="Times New Roman"/>
              </a:rPr>
              <a:t>s</a:t>
            </a:r>
            <a:r>
              <a:rPr lang="en-US" sz="1300">
                <a:solidFill>
                  <a:schemeClr val="dk1"/>
                </a:solidFill>
                <a:latin typeface="Times New Roman"/>
                <a:ea typeface="Times New Roman"/>
                <a:cs typeface="Times New Roman"/>
                <a:sym typeface="Times New Roman"/>
              </a:rPr>
              <a:t>, </a:t>
            </a:r>
            <a:r>
              <a:rPr i="1" lang="en-US" sz="1300">
                <a:solidFill>
                  <a:schemeClr val="dk1"/>
                </a:solidFill>
                <a:latin typeface="Times New Roman"/>
                <a:ea typeface="Times New Roman"/>
                <a:cs typeface="Times New Roman"/>
                <a:sym typeface="Times New Roman"/>
              </a:rPr>
              <a:t>doymuş</a:t>
            </a:r>
            <a:endParaRPr sz="1300">
              <a:solidFill>
                <a:schemeClr val="dk1"/>
              </a:solidFill>
              <a:latin typeface="Times New Roman"/>
              <a:ea typeface="Times New Roman"/>
              <a:cs typeface="Times New Roman"/>
              <a:sym typeface="Times New Roman"/>
            </a:endParaRPr>
          </a:p>
        </p:txBody>
      </p:sp>
      <p:sp>
        <p:nvSpPr>
          <p:cNvPr id="957" name="Google Shape;957;p30"/>
          <p:cNvSpPr txBox="1"/>
          <p:nvPr/>
        </p:nvSpPr>
        <p:spPr>
          <a:xfrm>
            <a:off x="5574000" y="5184016"/>
            <a:ext cx="306070" cy="3657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aseline="-25000" i="1" lang="en-US" sz="3300">
                <a:solidFill>
                  <a:schemeClr val="dk1"/>
                </a:solidFill>
                <a:latin typeface="Times New Roman"/>
                <a:ea typeface="Times New Roman"/>
                <a:cs typeface="Times New Roman"/>
                <a:sym typeface="Times New Roman"/>
              </a:rPr>
              <a:t>R</a:t>
            </a:r>
            <a:r>
              <a:rPr lang="en-US" sz="1300">
                <a:solidFill>
                  <a:schemeClr val="dk1"/>
                </a:solidFill>
                <a:latin typeface="Times New Roman"/>
                <a:ea typeface="Times New Roman"/>
                <a:cs typeface="Times New Roman"/>
                <a:sym typeface="Times New Roman"/>
              </a:rPr>
              <a:t>2</a:t>
            </a:r>
            <a:endParaRPr sz="1300">
              <a:solidFill>
                <a:schemeClr val="dk1"/>
              </a:solidFill>
              <a:latin typeface="Times New Roman"/>
              <a:ea typeface="Times New Roman"/>
              <a:cs typeface="Times New Roman"/>
              <a:sym typeface="Times New Roman"/>
            </a:endParaRPr>
          </a:p>
        </p:txBody>
      </p:sp>
      <p:sp>
        <p:nvSpPr>
          <p:cNvPr id="958" name="Google Shape;958;p30"/>
          <p:cNvSpPr txBox="1"/>
          <p:nvPr/>
        </p:nvSpPr>
        <p:spPr>
          <a:xfrm>
            <a:off x="5931529" y="5311169"/>
            <a:ext cx="580390" cy="365760"/>
          </a:xfrm>
          <a:prstGeom prst="rect">
            <a:avLst/>
          </a:prstGeom>
          <a:noFill/>
          <a:ln>
            <a:noFill/>
          </a:ln>
        </p:spPr>
        <p:txBody>
          <a:bodyPr anchorCtr="0" anchor="t" bIns="0" lIns="0" spcFirstLastPara="1" rIns="0" wrap="square" tIns="16500">
            <a:noAutofit/>
          </a:bodyPr>
          <a:lstStyle/>
          <a:p>
            <a:pPr indent="-233679" lvl="0" marL="246379" marR="0" rtl="0" algn="l">
              <a:lnSpc>
                <a:spcPct val="100000"/>
              </a:lnSpc>
              <a:spcBef>
                <a:spcPts val="0"/>
              </a:spcBef>
              <a:spcAft>
                <a:spcPts val="0"/>
              </a:spcAft>
              <a:buClr>
                <a:schemeClr val="dk1"/>
              </a:buClr>
              <a:buSzPts val="2200"/>
              <a:buFont typeface="Noto Sans Symbols"/>
              <a:buChar char="+"/>
            </a:pPr>
            <a:r>
              <a:rPr i="1" lang="en-US" sz="2200">
                <a:solidFill>
                  <a:schemeClr val="dk1"/>
                </a:solidFill>
                <a:latin typeface="Times New Roman"/>
                <a:ea typeface="Times New Roman"/>
                <a:cs typeface="Times New Roman"/>
                <a:sym typeface="Times New Roman"/>
              </a:rPr>
              <a:t>X </a:t>
            </a:r>
            <a:r>
              <a:rPr baseline="30000" lang="en-US" sz="1950">
                <a:solidFill>
                  <a:schemeClr val="dk1"/>
                </a:solidFill>
                <a:latin typeface="Times New Roman"/>
                <a:ea typeface="Times New Roman"/>
                <a:cs typeface="Times New Roman"/>
                <a:sym typeface="Times New Roman"/>
              </a:rPr>
              <a:t>2</a:t>
            </a:r>
            <a:endParaRPr baseline="30000" sz="1950">
              <a:solidFill>
                <a:schemeClr val="dk1"/>
              </a:solidFill>
              <a:latin typeface="Times New Roman"/>
              <a:ea typeface="Times New Roman"/>
              <a:cs typeface="Times New Roman"/>
              <a:sym typeface="Times New Roman"/>
            </a:endParaRPr>
          </a:p>
        </p:txBody>
      </p:sp>
      <p:sp>
        <p:nvSpPr>
          <p:cNvPr id="959" name="Google Shape;959;p30"/>
          <p:cNvSpPr txBox="1"/>
          <p:nvPr/>
        </p:nvSpPr>
        <p:spPr>
          <a:xfrm>
            <a:off x="4211959" y="5311169"/>
            <a:ext cx="1116330" cy="3657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en-US" sz="2200">
                <a:solidFill>
                  <a:schemeClr val="dk1"/>
                </a:solidFill>
                <a:latin typeface="Times New Roman"/>
                <a:ea typeface="Times New Roman"/>
                <a:cs typeface="Times New Roman"/>
                <a:sym typeface="Times New Roman"/>
              </a:rPr>
              <a:t>Z	</a:t>
            </a:r>
            <a:r>
              <a:rPr lang="en-US" sz="2200">
                <a:solidFill>
                  <a:schemeClr val="dk1"/>
                </a:solidFill>
                <a:latin typeface="Noto Sans Symbols"/>
                <a:ea typeface="Noto Sans Symbols"/>
                <a:cs typeface="Noto Sans Symbols"/>
                <a:sym typeface="Noto Sans Symbols"/>
              </a:rPr>
              <a:t>=</a:t>
            </a:r>
            <a:endParaRPr sz="2200">
              <a:solidFill>
                <a:schemeClr val="dk1"/>
              </a:solidFill>
              <a:latin typeface="Noto Sans Symbols"/>
              <a:ea typeface="Noto Sans Symbols"/>
              <a:cs typeface="Noto Sans Symbols"/>
              <a:sym typeface="Noto Sans Symbols"/>
            </a:endParaRPr>
          </a:p>
        </p:txBody>
      </p:sp>
      <p:sp>
        <p:nvSpPr>
          <p:cNvPr id="960" name="Google Shape;960;p30"/>
          <p:cNvSpPr/>
          <p:nvPr/>
        </p:nvSpPr>
        <p:spPr>
          <a:xfrm>
            <a:off x="1847650" y="6287435"/>
            <a:ext cx="36830" cy="20320"/>
          </a:xfrm>
          <a:custGeom>
            <a:rect b="b" l="l" r="r" t="t"/>
            <a:pathLst>
              <a:path extrusionOk="0" h="20320" w="36830">
                <a:moveTo>
                  <a:pt x="0" y="20087"/>
                </a:moveTo>
                <a:lnTo>
                  <a:pt x="36333" y="0"/>
                </a:lnTo>
              </a:path>
            </a:pathLst>
          </a:custGeom>
          <a:noFill/>
          <a:ln cap="flat" cmpd="sng" w="11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1" name="Google Shape;961;p30"/>
          <p:cNvSpPr/>
          <p:nvPr/>
        </p:nvSpPr>
        <p:spPr>
          <a:xfrm>
            <a:off x="1883983" y="6293174"/>
            <a:ext cx="52705" cy="150495"/>
          </a:xfrm>
          <a:custGeom>
            <a:rect b="b" l="l" r="r" t="t"/>
            <a:pathLst>
              <a:path extrusionOk="0" h="150495" w="52705">
                <a:moveTo>
                  <a:pt x="0" y="0"/>
                </a:moveTo>
                <a:lnTo>
                  <a:pt x="52151" y="150376"/>
                </a:lnTo>
              </a:path>
            </a:pathLst>
          </a:custGeom>
          <a:noFill/>
          <a:ln cap="flat" cmpd="sng" w="2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2" name="Google Shape;962;p30"/>
          <p:cNvSpPr/>
          <p:nvPr/>
        </p:nvSpPr>
        <p:spPr>
          <a:xfrm>
            <a:off x="1942013" y="6020536"/>
            <a:ext cx="69850" cy="423545"/>
          </a:xfrm>
          <a:custGeom>
            <a:rect b="b" l="l" r="r" t="t"/>
            <a:pathLst>
              <a:path extrusionOk="0" h="423545" w="69850">
                <a:moveTo>
                  <a:pt x="0" y="423014"/>
                </a:moveTo>
                <a:lnTo>
                  <a:pt x="69739" y="0"/>
                </a:lnTo>
              </a:path>
            </a:pathLst>
          </a:custGeom>
          <a:noFill/>
          <a:ln cap="flat" cmpd="sng" w="11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3" name="Google Shape;963;p30"/>
          <p:cNvSpPr/>
          <p:nvPr/>
        </p:nvSpPr>
        <p:spPr>
          <a:xfrm>
            <a:off x="2011753" y="6020536"/>
            <a:ext cx="1453515" cy="0"/>
          </a:xfrm>
          <a:custGeom>
            <a:rect b="b" l="l" r="r" t="t"/>
            <a:pathLst>
              <a:path extrusionOk="0" h="120000" w="1453514">
                <a:moveTo>
                  <a:pt x="0" y="0"/>
                </a:moveTo>
                <a:lnTo>
                  <a:pt x="1452916" y="0"/>
                </a:lnTo>
              </a:path>
            </a:pathLst>
          </a:custGeom>
          <a:noFill/>
          <a:ln cap="flat" cmpd="sng" w="114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4" name="Google Shape;964;p30"/>
          <p:cNvSpPr/>
          <p:nvPr/>
        </p:nvSpPr>
        <p:spPr>
          <a:xfrm>
            <a:off x="3772289" y="6287435"/>
            <a:ext cx="36195" cy="20320"/>
          </a:xfrm>
          <a:custGeom>
            <a:rect b="b" l="l" r="r" t="t"/>
            <a:pathLst>
              <a:path extrusionOk="0" h="20320" w="36195">
                <a:moveTo>
                  <a:pt x="0" y="20087"/>
                </a:moveTo>
                <a:lnTo>
                  <a:pt x="35648" y="0"/>
                </a:lnTo>
              </a:path>
            </a:pathLst>
          </a:custGeom>
          <a:noFill/>
          <a:ln cap="flat" cmpd="sng" w="11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5" name="Google Shape;965;p30"/>
          <p:cNvSpPr/>
          <p:nvPr/>
        </p:nvSpPr>
        <p:spPr>
          <a:xfrm>
            <a:off x="3807938" y="6293174"/>
            <a:ext cx="53340" cy="150495"/>
          </a:xfrm>
          <a:custGeom>
            <a:rect b="b" l="l" r="r" t="t"/>
            <a:pathLst>
              <a:path extrusionOk="0" h="150495" w="53339">
                <a:moveTo>
                  <a:pt x="0" y="0"/>
                </a:moveTo>
                <a:lnTo>
                  <a:pt x="52883" y="150376"/>
                </a:lnTo>
              </a:path>
            </a:pathLst>
          </a:custGeom>
          <a:noFill/>
          <a:ln cap="flat" cmpd="sng" w="2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6" name="Google Shape;966;p30"/>
          <p:cNvSpPr/>
          <p:nvPr/>
        </p:nvSpPr>
        <p:spPr>
          <a:xfrm>
            <a:off x="3866723" y="6020536"/>
            <a:ext cx="69215" cy="423545"/>
          </a:xfrm>
          <a:custGeom>
            <a:rect b="b" l="l" r="r" t="t"/>
            <a:pathLst>
              <a:path extrusionOk="0" h="423545" w="69214">
                <a:moveTo>
                  <a:pt x="0" y="423014"/>
                </a:moveTo>
                <a:lnTo>
                  <a:pt x="69173" y="0"/>
                </a:lnTo>
              </a:path>
            </a:pathLst>
          </a:custGeom>
          <a:noFill/>
          <a:ln cap="flat" cmpd="sng" w="11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7" name="Google Shape;967;p30"/>
          <p:cNvSpPr/>
          <p:nvPr/>
        </p:nvSpPr>
        <p:spPr>
          <a:xfrm>
            <a:off x="3935896" y="6020536"/>
            <a:ext cx="1344295" cy="0"/>
          </a:xfrm>
          <a:custGeom>
            <a:rect b="b" l="l" r="r" t="t"/>
            <a:pathLst>
              <a:path extrusionOk="0" h="120000" w="1344295">
                <a:moveTo>
                  <a:pt x="0" y="0"/>
                </a:moveTo>
                <a:lnTo>
                  <a:pt x="1343797" y="0"/>
                </a:lnTo>
              </a:path>
            </a:pathLst>
          </a:custGeom>
          <a:noFill/>
          <a:ln cap="flat" cmpd="sng" w="114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8" name="Google Shape;968;p30"/>
          <p:cNvSpPr txBox="1"/>
          <p:nvPr/>
        </p:nvSpPr>
        <p:spPr>
          <a:xfrm>
            <a:off x="3302527" y="6217338"/>
            <a:ext cx="109220" cy="222250"/>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i="1" lang="en-US" sz="1250">
                <a:solidFill>
                  <a:schemeClr val="dk1"/>
                </a:solidFill>
                <a:latin typeface="Times New Roman"/>
                <a:ea typeface="Times New Roman"/>
                <a:cs typeface="Times New Roman"/>
                <a:sym typeface="Times New Roman"/>
              </a:rPr>
              <a:t>a</a:t>
            </a:r>
            <a:endParaRPr sz="1250">
              <a:solidFill>
                <a:schemeClr val="dk1"/>
              </a:solidFill>
              <a:latin typeface="Times New Roman"/>
              <a:ea typeface="Times New Roman"/>
              <a:cs typeface="Times New Roman"/>
              <a:sym typeface="Times New Roman"/>
            </a:endParaRPr>
          </a:p>
        </p:txBody>
      </p:sp>
      <p:sp>
        <p:nvSpPr>
          <p:cNvPr id="969" name="Google Shape;969;p30"/>
          <p:cNvSpPr txBox="1"/>
          <p:nvPr/>
        </p:nvSpPr>
        <p:spPr>
          <a:xfrm>
            <a:off x="2200646" y="6217338"/>
            <a:ext cx="667385" cy="222250"/>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i="1" lang="en-US" sz="1250">
                <a:solidFill>
                  <a:schemeClr val="dk1"/>
                </a:solidFill>
                <a:latin typeface="Times New Roman"/>
                <a:ea typeface="Times New Roman"/>
                <a:cs typeface="Times New Roman"/>
                <a:sym typeface="Times New Roman"/>
              </a:rPr>
              <a:t>s</a:t>
            </a:r>
            <a:r>
              <a:rPr lang="en-US" sz="1250">
                <a:solidFill>
                  <a:schemeClr val="dk1"/>
                </a:solidFill>
                <a:latin typeface="Times New Roman"/>
                <a:ea typeface="Times New Roman"/>
                <a:cs typeface="Times New Roman"/>
                <a:sym typeface="Times New Roman"/>
              </a:rPr>
              <a:t>, </a:t>
            </a:r>
            <a:r>
              <a:rPr i="1" lang="en-US" sz="1250">
                <a:solidFill>
                  <a:schemeClr val="dk1"/>
                </a:solidFill>
                <a:latin typeface="Times New Roman"/>
                <a:ea typeface="Times New Roman"/>
                <a:cs typeface="Times New Roman"/>
                <a:sym typeface="Times New Roman"/>
              </a:rPr>
              <a:t>doymuş</a:t>
            </a:r>
            <a:endParaRPr sz="1250">
              <a:solidFill>
                <a:schemeClr val="dk1"/>
              </a:solidFill>
              <a:latin typeface="Times New Roman"/>
              <a:ea typeface="Times New Roman"/>
              <a:cs typeface="Times New Roman"/>
              <a:sym typeface="Times New Roman"/>
            </a:endParaRPr>
          </a:p>
        </p:txBody>
      </p:sp>
      <p:sp>
        <p:nvSpPr>
          <p:cNvPr id="970" name="Google Shape;970;p30"/>
          <p:cNvSpPr txBox="1"/>
          <p:nvPr/>
        </p:nvSpPr>
        <p:spPr>
          <a:xfrm>
            <a:off x="864426" y="6217338"/>
            <a:ext cx="667385" cy="222250"/>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i="1" lang="en-US" sz="1250">
                <a:solidFill>
                  <a:schemeClr val="dk1"/>
                </a:solidFill>
                <a:latin typeface="Times New Roman"/>
                <a:ea typeface="Times New Roman"/>
                <a:cs typeface="Times New Roman"/>
                <a:sym typeface="Times New Roman"/>
              </a:rPr>
              <a:t>s</a:t>
            </a:r>
            <a:r>
              <a:rPr lang="en-US" sz="1250">
                <a:solidFill>
                  <a:schemeClr val="dk1"/>
                </a:solidFill>
                <a:latin typeface="Times New Roman"/>
                <a:ea typeface="Times New Roman"/>
                <a:cs typeface="Times New Roman"/>
                <a:sym typeface="Times New Roman"/>
              </a:rPr>
              <a:t>, </a:t>
            </a:r>
            <a:r>
              <a:rPr i="1" lang="en-US" sz="1250">
                <a:solidFill>
                  <a:schemeClr val="dk1"/>
                </a:solidFill>
                <a:latin typeface="Times New Roman"/>
                <a:ea typeface="Times New Roman"/>
                <a:cs typeface="Times New Roman"/>
                <a:sym typeface="Times New Roman"/>
              </a:rPr>
              <a:t>doymuş</a:t>
            </a:r>
            <a:endParaRPr sz="1250">
              <a:solidFill>
                <a:schemeClr val="dk1"/>
              </a:solidFill>
              <a:latin typeface="Times New Roman"/>
              <a:ea typeface="Times New Roman"/>
              <a:cs typeface="Times New Roman"/>
              <a:sym typeface="Times New Roman"/>
            </a:endParaRPr>
          </a:p>
        </p:txBody>
      </p:sp>
      <p:sp>
        <p:nvSpPr>
          <p:cNvPr id="971" name="Google Shape;971;p30"/>
          <p:cNvSpPr txBox="1"/>
          <p:nvPr/>
        </p:nvSpPr>
        <p:spPr>
          <a:xfrm>
            <a:off x="2921509" y="6030810"/>
            <a:ext cx="367601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a:t>
            </a:r>
            <a:r>
              <a:rPr i="1" lang="en-US" sz="2200">
                <a:solidFill>
                  <a:schemeClr val="dk1"/>
                </a:solidFill>
                <a:latin typeface="Times New Roman"/>
                <a:ea typeface="Times New Roman"/>
                <a:cs typeface="Times New Roman"/>
                <a:sym typeface="Times New Roman"/>
              </a:rPr>
              <a:t>R</a:t>
            </a:r>
            <a:r>
              <a:rPr baseline="30000" lang="en-US" sz="1875">
                <a:solidFill>
                  <a:schemeClr val="dk1"/>
                </a:solidFill>
                <a:latin typeface="Times New Roman"/>
                <a:ea typeface="Times New Roman"/>
                <a:cs typeface="Times New Roman"/>
                <a:sym typeface="Times New Roman"/>
              </a:rPr>
              <a:t>2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1.04</a:t>
            </a:r>
            <a:r>
              <a:rPr baseline="30000" lang="en-US" sz="1875">
                <a:solidFill>
                  <a:schemeClr val="dk1"/>
                </a:solidFill>
                <a:latin typeface="Times New Roman"/>
                <a:ea typeface="Times New Roman"/>
                <a:cs typeface="Times New Roman"/>
                <a:sym typeface="Times New Roman"/>
              </a:rPr>
              <a:t>2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0.2</a:t>
            </a:r>
            <a:r>
              <a:rPr baseline="30000" lang="en-US" sz="1875">
                <a:solidFill>
                  <a:schemeClr val="dk1"/>
                </a:solidFill>
                <a:latin typeface="Times New Roman"/>
                <a:ea typeface="Times New Roman"/>
                <a:cs typeface="Times New Roman"/>
                <a:sym typeface="Times New Roman"/>
              </a:rPr>
              <a:t>2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1.02 ohm</a:t>
            </a:r>
            <a:endParaRPr sz="2200">
              <a:solidFill>
                <a:schemeClr val="dk1"/>
              </a:solidFill>
              <a:latin typeface="Times New Roman"/>
              <a:ea typeface="Times New Roman"/>
              <a:cs typeface="Times New Roman"/>
              <a:sym typeface="Times New Roman"/>
            </a:endParaRPr>
          </a:p>
        </p:txBody>
      </p:sp>
      <p:sp>
        <p:nvSpPr>
          <p:cNvPr id="972" name="Google Shape;972;p30"/>
          <p:cNvSpPr txBox="1"/>
          <p:nvPr/>
        </p:nvSpPr>
        <p:spPr>
          <a:xfrm>
            <a:off x="2021316" y="5905111"/>
            <a:ext cx="31115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aseline="-25000" i="1" lang="en-US" sz="3300">
                <a:solidFill>
                  <a:schemeClr val="dk1"/>
                </a:solidFill>
                <a:latin typeface="Times New Roman"/>
                <a:ea typeface="Times New Roman"/>
                <a:cs typeface="Times New Roman"/>
                <a:sym typeface="Times New Roman"/>
              </a:rPr>
              <a:t>Z </a:t>
            </a:r>
            <a:r>
              <a:rPr lang="en-US" sz="1250">
                <a:solidFill>
                  <a:schemeClr val="dk1"/>
                </a:solidFill>
                <a:latin typeface="Times New Roman"/>
                <a:ea typeface="Times New Roman"/>
                <a:cs typeface="Times New Roman"/>
                <a:sym typeface="Times New Roman"/>
              </a:rPr>
              <a:t>2</a:t>
            </a:r>
            <a:endParaRPr sz="1250">
              <a:solidFill>
                <a:schemeClr val="dk1"/>
              </a:solidFill>
              <a:latin typeface="Times New Roman"/>
              <a:ea typeface="Times New Roman"/>
              <a:cs typeface="Times New Roman"/>
              <a:sym typeface="Times New Roman"/>
            </a:endParaRPr>
          </a:p>
        </p:txBody>
      </p:sp>
      <p:sp>
        <p:nvSpPr>
          <p:cNvPr id="973" name="Google Shape;973;p30"/>
          <p:cNvSpPr txBox="1"/>
          <p:nvPr/>
        </p:nvSpPr>
        <p:spPr>
          <a:xfrm>
            <a:off x="654015" y="6030810"/>
            <a:ext cx="113157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i="1" lang="en-US" sz="2200">
                <a:solidFill>
                  <a:schemeClr val="dk1"/>
                </a:solidFill>
                <a:latin typeface="Times New Roman"/>
                <a:ea typeface="Times New Roman"/>
                <a:cs typeface="Times New Roman"/>
                <a:sym typeface="Times New Roman"/>
              </a:rPr>
              <a:t>X	</a:t>
            </a:r>
            <a:r>
              <a:rPr lang="en-US" sz="2200">
                <a:solidFill>
                  <a:schemeClr val="dk1"/>
                </a:solidFill>
                <a:latin typeface="Noto Sans Symbols"/>
                <a:ea typeface="Noto Sans Symbols"/>
                <a:cs typeface="Noto Sans Symbols"/>
                <a:sym typeface="Noto Sans Symbols"/>
              </a:rPr>
              <a:t>=</a:t>
            </a:r>
            <a:endParaRPr sz="2200">
              <a:solidFill>
                <a:schemeClr val="dk1"/>
              </a:solidFill>
              <a:latin typeface="Noto Sans Symbols"/>
              <a:ea typeface="Noto Sans Symbols"/>
              <a:cs typeface="Noto Sans Symbols"/>
              <a:sym typeface="Noto Sans Symbols"/>
            </a:endParaRPr>
          </a:p>
        </p:txBody>
      </p:sp>
      <p:sp>
        <p:nvSpPr>
          <p:cNvPr id="974" name="Google Shape;974;p30"/>
          <p:cNvSpPr/>
          <p:nvPr/>
        </p:nvSpPr>
        <p:spPr>
          <a:xfrm>
            <a:off x="5168900" y="850900"/>
            <a:ext cx="3746500" cy="2654300"/>
          </a:xfrm>
          <a:custGeom>
            <a:rect b="b" l="l" r="r" t="t"/>
            <a:pathLst>
              <a:path extrusionOk="0" h="2654300" w="3746500">
                <a:moveTo>
                  <a:pt x="0" y="2654300"/>
                </a:moveTo>
                <a:lnTo>
                  <a:pt x="3746500" y="2654300"/>
                </a:lnTo>
                <a:lnTo>
                  <a:pt x="3746500" y="0"/>
                </a:lnTo>
                <a:lnTo>
                  <a:pt x="0" y="0"/>
                </a:lnTo>
                <a:lnTo>
                  <a:pt x="0" y="265430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5" name="Google Shape;975;p30"/>
          <p:cNvSpPr/>
          <p:nvPr/>
        </p:nvSpPr>
        <p:spPr>
          <a:xfrm>
            <a:off x="5376862" y="2073275"/>
            <a:ext cx="495300" cy="498475"/>
          </a:xfrm>
          <a:custGeom>
            <a:rect b="b" l="l" r="r" t="t"/>
            <a:pathLst>
              <a:path extrusionOk="0" h="498475" w="495300">
                <a:moveTo>
                  <a:pt x="0" y="249237"/>
                </a:moveTo>
                <a:lnTo>
                  <a:pt x="5031" y="199007"/>
                </a:lnTo>
                <a:lnTo>
                  <a:pt x="19461" y="152223"/>
                </a:lnTo>
                <a:lnTo>
                  <a:pt x="42294" y="109886"/>
                </a:lnTo>
                <a:lnTo>
                  <a:pt x="72534" y="73000"/>
                </a:lnTo>
                <a:lnTo>
                  <a:pt x="109186" y="42565"/>
                </a:lnTo>
                <a:lnTo>
                  <a:pt x="151253" y="19586"/>
                </a:lnTo>
                <a:lnTo>
                  <a:pt x="197739" y="5063"/>
                </a:lnTo>
                <a:lnTo>
                  <a:pt x="247649" y="0"/>
                </a:lnTo>
                <a:lnTo>
                  <a:pt x="297559" y="5063"/>
                </a:lnTo>
                <a:lnTo>
                  <a:pt x="344046" y="19586"/>
                </a:lnTo>
                <a:lnTo>
                  <a:pt x="386113" y="42565"/>
                </a:lnTo>
                <a:lnTo>
                  <a:pt x="422764" y="73000"/>
                </a:lnTo>
                <a:lnTo>
                  <a:pt x="453005" y="109886"/>
                </a:lnTo>
                <a:lnTo>
                  <a:pt x="475838" y="152223"/>
                </a:lnTo>
                <a:lnTo>
                  <a:pt x="490268" y="199007"/>
                </a:lnTo>
                <a:lnTo>
                  <a:pt x="495299" y="249237"/>
                </a:lnTo>
                <a:lnTo>
                  <a:pt x="490268" y="299467"/>
                </a:lnTo>
                <a:lnTo>
                  <a:pt x="475838" y="346252"/>
                </a:lnTo>
                <a:lnTo>
                  <a:pt x="453005" y="388589"/>
                </a:lnTo>
                <a:lnTo>
                  <a:pt x="422764" y="425475"/>
                </a:lnTo>
                <a:lnTo>
                  <a:pt x="386113" y="455909"/>
                </a:lnTo>
                <a:lnTo>
                  <a:pt x="344046" y="478889"/>
                </a:lnTo>
                <a:lnTo>
                  <a:pt x="297559" y="493411"/>
                </a:lnTo>
                <a:lnTo>
                  <a:pt x="247649" y="498475"/>
                </a:lnTo>
                <a:lnTo>
                  <a:pt x="197739" y="493411"/>
                </a:lnTo>
                <a:lnTo>
                  <a:pt x="151253" y="478889"/>
                </a:lnTo>
                <a:lnTo>
                  <a:pt x="109186" y="455909"/>
                </a:lnTo>
                <a:lnTo>
                  <a:pt x="72534" y="425475"/>
                </a:lnTo>
                <a:lnTo>
                  <a:pt x="42294" y="388589"/>
                </a:lnTo>
                <a:lnTo>
                  <a:pt x="19461" y="346252"/>
                </a:lnTo>
                <a:lnTo>
                  <a:pt x="5031" y="299467"/>
                </a:lnTo>
                <a:lnTo>
                  <a:pt x="0" y="24923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6" name="Google Shape;976;p30"/>
          <p:cNvSpPr/>
          <p:nvPr/>
        </p:nvSpPr>
        <p:spPr>
          <a:xfrm>
            <a:off x="5624512" y="1443037"/>
            <a:ext cx="0" cy="630555"/>
          </a:xfrm>
          <a:custGeom>
            <a:rect b="b" l="l" r="r" t="t"/>
            <a:pathLst>
              <a:path extrusionOk="0" h="630555" w="120000">
                <a:moveTo>
                  <a:pt x="0" y="630237"/>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7" name="Google Shape;977;p30"/>
          <p:cNvSpPr/>
          <p:nvPr/>
        </p:nvSpPr>
        <p:spPr>
          <a:xfrm>
            <a:off x="5624512" y="1443037"/>
            <a:ext cx="776605" cy="0"/>
          </a:xfrm>
          <a:custGeom>
            <a:rect b="b" l="l" r="r" t="t"/>
            <a:pathLst>
              <a:path extrusionOk="0" h="120000" w="776604">
                <a:moveTo>
                  <a:pt x="0" y="0"/>
                </a:moveTo>
                <a:lnTo>
                  <a:pt x="77628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8" name="Google Shape;978;p30"/>
          <p:cNvSpPr/>
          <p:nvPr/>
        </p:nvSpPr>
        <p:spPr>
          <a:xfrm>
            <a:off x="6462267" y="1341196"/>
            <a:ext cx="127000" cy="174625"/>
          </a:xfrm>
          <a:custGeom>
            <a:rect b="b" l="l" r="r" t="t"/>
            <a:pathLst>
              <a:path extrusionOk="0" h="174625" w="127000">
                <a:moveTo>
                  <a:pt x="0" y="1109"/>
                </a:moveTo>
                <a:lnTo>
                  <a:pt x="3336" y="979"/>
                </a:lnTo>
                <a:lnTo>
                  <a:pt x="14634" y="456"/>
                </a:lnTo>
                <a:lnTo>
                  <a:pt x="20195" y="1109"/>
                </a:lnTo>
                <a:lnTo>
                  <a:pt x="25756" y="1762"/>
                </a:lnTo>
                <a:lnTo>
                  <a:pt x="28858" y="2937"/>
                </a:lnTo>
                <a:lnTo>
                  <a:pt x="33366" y="5026"/>
                </a:lnTo>
                <a:lnTo>
                  <a:pt x="37873" y="7114"/>
                </a:lnTo>
                <a:lnTo>
                  <a:pt x="39102" y="6200"/>
                </a:lnTo>
                <a:lnTo>
                  <a:pt x="47415" y="13837"/>
                </a:lnTo>
                <a:lnTo>
                  <a:pt x="55377" y="21018"/>
                </a:lnTo>
                <a:lnTo>
                  <a:pt x="65415" y="30359"/>
                </a:lnTo>
                <a:lnTo>
                  <a:pt x="88845" y="61439"/>
                </a:lnTo>
                <a:lnTo>
                  <a:pt x="98237" y="101935"/>
                </a:lnTo>
                <a:lnTo>
                  <a:pt x="97859" y="109982"/>
                </a:lnTo>
                <a:lnTo>
                  <a:pt x="85692" y="149932"/>
                </a:lnTo>
                <a:lnTo>
                  <a:pt x="61464" y="174406"/>
                </a:lnTo>
                <a:lnTo>
                  <a:pt x="55976" y="173478"/>
                </a:lnTo>
                <a:lnTo>
                  <a:pt x="29963" y="142635"/>
                </a:lnTo>
                <a:lnTo>
                  <a:pt x="19609" y="114682"/>
                </a:lnTo>
                <a:lnTo>
                  <a:pt x="20078" y="107959"/>
                </a:lnTo>
                <a:lnTo>
                  <a:pt x="20195" y="100975"/>
                </a:lnTo>
                <a:lnTo>
                  <a:pt x="20312" y="93991"/>
                </a:lnTo>
                <a:lnTo>
                  <a:pt x="22360" y="87920"/>
                </a:lnTo>
                <a:lnTo>
                  <a:pt x="23707" y="82372"/>
                </a:lnTo>
                <a:lnTo>
                  <a:pt x="25053" y="76824"/>
                </a:lnTo>
                <a:lnTo>
                  <a:pt x="25170" y="73561"/>
                </a:lnTo>
                <a:lnTo>
                  <a:pt x="28097" y="67686"/>
                </a:lnTo>
                <a:lnTo>
                  <a:pt x="51124" y="35646"/>
                </a:lnTo>
                <a:lnTo>
                  <a:pt x="65444" y="20495"/>
                </a:lnTo>
                <a:lnTo>
                  <a:pt x="66029" y="19842"/>
                </a:lnTo>
                <a:lnTo>
                  <a:pt x="70244" y="16774"/>
                </a:lnTo>
                <a:lnTo>
                  <a:pt x="74459" y="13706"/>
                </a:lnTo>
                <a:lnTo>
                  <a:pt x="79493" y="9594"/>
                </a:lnTo>
                <a:lnTo>
                  <a:pt x="86049" y="6984"/>
                </a:lnTo>
                <a:lnTo>
                  <a:pt x="92605" y="4373"/>
                </a:lnTo>
                <a:lnTo>
                  <a:pt x="103025" y="2219"/>
                </a:lnTo>
                <a:lnTo>
                  <a:pt x="109757" y="1109"/>
                </a:lnTo>
                <a:lnTo>
                  <a:pt x="116488" y="0"/>
                </a:lnTo>
                <a:lnTo>
                  <a:pt x="122987" y="326"/>
                </a:lnTo>
                <a:lnTo>
                  <a:pt x="126440" y="13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9" name="Google Shape;979;p30"/>
          <p:cNvSpPr/>
          <p:nvPr/>
        </p:nvSpPr>
        <p:spPr>
          <a:xfrm>
            <a:off x="6588708" y="1340218"/>
            <a:ext cx="127000" cy="174625"/>
          </a:xfrm>
          <a:custGeom>
            <a:rect b="b" l="l" r="r" t="t"/>
            <a:pathLst>
              <a:path extrusionOk="0" h="174625" w="127000">
                <a:moveTo>
                  <a:pt x="0" y="1109"/>
                </a:moveTo>
                <a:lnTo>
                  <a:pt x="3336" y="979"/>
                </a:lnTo>
                <a:lnTo>
                  <a:pt x="14634" y="456"/>
                </a:lnTo>
                <a:lnTo>
                  <a:pt x="20194" y="1109"/>
                </a:lnTo>
                <a:lnTo>
                  <a:pt x="25756" y="1762"/>
                </a:lnTo>
                <a:lnTo>
                  <a:pt x="28858" y="2937"/>
                </a:lnTo>
                <a:lnTo>
                  <a:pt x="33366" y="5026"/>
                </a:lnTo>
                <a:lnTo>
                  <a:pt x="37873" y="7114"/>
                </a:lnTo>
                <a:lnTo>
                  <a:pt x="39102" y="6200"/>
                </a:lnTo>
                <a:lnTo>
                  <a:pt x="47414" y="13837"/>
                </a:lnTo>
                <a:lnTo>
                  <a:pt x="55377" y="21018"/>
                </a:lnTo>
                <a:lnTo>
                  <a:pt x="65415" y="30359"/>
                </a:lnTo>
                <a:lnTo>
                  <a:pt x="88845" y="61439"/>
                </a:lnTo>
                <a:lnTo>
                  <a:pt x="98237" y="101936"/>
                </a:lnTo>
                <a:lnTo>
                  <a:pt x="97859" y="109983"/>
                </a:lnTo>
                <a:lnTo>
                  <a:pt x="85692" y="149932"/>
                </a:lnTo>
                <a:lnTo>
                  <a:pt x="61463" y="174405"/>
                </a:lnTo>
                <a:lnTo>
                  <a:pt x="55975" y="173478"/>
                </a:lnTo>
                <a:lnTo>
                  <a:pt x="29963" y="142634"/>
                </a:lnTo>
                <a:lnTo>
                  <a:pt x="19609" y="114682"/>
                </a:lnTo>
                <a:lnTo>
                  <a:pt x="20077" y="107959"/>
                </a:lnTo>
                <a:lnTo>
                  <a:pt x="20194" y="100975"/>
                </a:lnTo>
                <a:lnTo>
                  <a:pt x="20312" y="93991"/>
                </a:lnTo>
                <a:lnTo>
                  <a:pt x="22361" y="87920"/>
                </a:lnTo>
                <a:lnTo>
                  <a:pt x="23707" y="82372"/>
                </a:lnTo>
                <a:lnTo>
                  <a:pt x="25053" y="76824"/>
                </a:lnTo>
                <a:lnTo>
                  <a:pt x="25170" y="73561"/>
                </a:lnTo>
                <a:lnTo>
                  <a:pt x="28097" y="67686"/>
                </a:lnTo>
                <a:lnTo>
                  <a:pt x="51124" y="35646"/>
                </a:lnTo>
                <a:lnTo>
                  <a:pt x="65444" y="20495"/>
                </a:lnTo>
                <a:lnTo>
                  <a:pt x="66030" y="19842"/>
                </a:lnTo>
                <a:lnTo>
                  <a:pt x="70244" y="16774"/>
                </a:lnTo>
                <a:lnTo>
                  <a:pt x="74458" y="13706"/>
                </a:lnTo>
                <a:lnTo>
                  <a:pt x="79493" y="9594"/>
                </a:lnTo>
                <a:lnTo>
                  <a:pt x="86049" y="6984"/>
                </a:lnTo>
                <a:lnTo>
                  <a:pt x="92605" y="4373"/>
                </a:lnTo>
                <a:lnTo>
                  <a:pt x="103025" y="2219"/>
                </a:lnTo>
                <a:lnTo>
                  <a:pt x="109757" y="1109"/>
                </a:lnTo>
                <a:lnTo>
                  <a:pt x="116489" y="0"/>
                </a:lnTo>
                <a:lnTo>
                  <a:pt x="122986" y="326"/>
                </a:lnTo>
                <a:lnTo>
                  <a:pt x="126440" y="13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0" name="Google Shape;980;p30"/>
          <p:cNvSpPr/>
          <p:nvPr/>
        </p:nvSpPr>
        <p:spPr>
          <a:xfrm>
            <a:off x="6714261" y="1339240"/>
            <a:ext cx="127000" cy="174625"/>
          </a:xfrm>
          <a:custGeom>
            <a:rect b="b" l="l" r="r" t="t"/>
            <a:pathLst>
              <a:path extrusionOk="0" h="174625" w="127000">
                <a:moveTo>
                  <a:pt x="0" y="1109"/>
                </a:moveTo>
                <a:lnTo>
                  <a:pt x="3336" y="979"/>
                </a:lnTo>
                <a:lnTo>
                  <a:pt x="14633" y="456"/>
                </a:lnTo>
                <a:lnTo>
                  <a:pt x="20194" y="1109"/>
                </a:lnTo>
                <a:lnTo>
                  <a:pt x="25756" y="1762"/>
                </a:lnTo>
                <a:lnTo>
                  <a:pt x="28858" y="2937"/>
                </a:lnTo>
                <a:lnTo>
                  <a:pt x="33366" y="5026"/>
                </a:lnTo>
                <a:lnTo>
                  <a:pt x="37873" y="7114"/>
                </a:lnTo>
                <a:lnTo>
                  <a:pt x="39103" y="6200"/>
                </a:lnTo>
                <a:lnTo>
                  <a:pt x="47414" y="13837"/>
                </a:lnTo>
                <a:lnTo>
                  <a:pt x="55377" y="21018"/>
                </a:lnTo>
                <a:lnTo>
                  <a:pt x="65415" y="30359"/>
                </a:lnTo>
                <a:lnTo>
                  <a:pt x="88845" y="61439"/>
                </a:lnTo>
                <a:lnTo>
                  <a:pt x="98237" y="101936"/>
                </a:lnTo>
                <a:lnTo>
                  <a:pt x="97859" y="109983"/>
                </a:lnTo>
                <a:lnTo>
                  <a:pt x="85692" y="149932"/>
                </a:lnTo>
                <a:lnTo>
                  <a:pt x="61463" y="174405"/>
                </a:lnTo>
                <a:lnTo>
                  <a:pt x="55975" y="173478"/>
                </a:lnTo>
                <a:lnTo>
                  <a:pt x="29963" y="142634"/>
                </a:lnTo>
                <a:lnTo>
                  <a:pt x="19609" y="114682"/>
                </a:lnTo>
                <a:lnTo>
                  <a:pt x="20077" y="107959"/>
                </a:lnTo>
                <a:lnTo>
                  <a:pt x="20194" y="100975"/>
                </a:lnTo>
                <a:lnTo>
                  <a:pt x="20312" y="93991"/>
                </a:lnTo>
                <a:lnTo>
                  <a:pt x="22361" y="87920"/>
                </a:lnTo>
                <a:lnTo>
                  <a:pt x="23707" y="82372"/>
                </a:lnTo>
                <a:lnTo>
                  <a:pt x="25053" y="76824"/>
                </a:lnTo>
                <a:lnTo>
                  <a:pt x="25170" y="73561"/>
                </a:lnTo>
                <a:lnTo>
                  <a:pt x="28097" y="67686"/>
                </a:lnTo>
                <a:lnTo>
                  <a:pt x="51124" y="35646"/>
                </a:lnTo>
                <a:lnTo>
                  <a:pt x="65444" y="20495"/>
                </a:lnTo>
                <a:lnTo>
                  <a:pt x="66030" y="19842"/>
                </a:lnTo>
                <a:lnTo>
                  <a:pt x="70244" y="16774"/>
                </a:lnTo>
                <a:lnTo>
                  <a:pt x="74459" y="13706"/>
                </a:lnTo>
                <a:lnTo>
                  <a:pt x="79493" y="9594"/>
                </a:lnTo>
                <a:lnTo>
                  <a:pt x="86049" y="6984"/>
                </a:lnTo>
                <a:lnTo>
                  <a:pt x="92605" y="4373"/>
                </a:lnTo>
                <a:lnTo>
                  <a:pt x="103025" y="2219"/>
                </a:lnTo>
                <a:lnTo>
                  <a:pt x="109757" y="1109"/>
                </a:lnTo>
                <a:lnTo>
                  <a:pt x="116489" y="0"/>
                </a:lnTo>
                <a:lnTo>
                  <a:pt x="122986" y="326"/>
                </a:lnTo>
                <a:lnTo>
                  <a:pt x="126440" y="13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1" name="Google Shape;981;p30"/>
          <p:cNvSpPr/>
          <p:nvPr/>
        </p:nvSpPr>
        <p:spPr>
          <a:xfrm>
            <a:off x="6839825" y="1338262"/>
            <a:ext cx="127000" cy="174625"/>
          </a:xfrm>
          <a:custGeom>
            <a:rect b="b" l="l" r="r" t="t"/>
            <a:pathLst>
              <a:path extrusionOk="0" h="174625" w="127000">
                <a:moveTo>
                  <a:pt x="0" y="1109"/>
                </a:moveTo>
                <a:lnTo>
                  <a:pt x="3336" y="979"/>
                </a:lnTo>
                <a:lnTo>
                  <a:pt x="14633" y="456"/>
                </a:lnTo>
                <a:lnTo>
                  <a:pt x="20194" y="1109"/>
                </a:lnTo>
                <a:lnTo>
                  <a:pt x="25756" y="1762"/>
                </a:lnTo>
                <a:lnTo>
                  <a:pt x="28858" y="2937"/>
                </a:lnTo>
                <a:lnTo>
                  <a:pt x="33366" y="5026"/>
                </a:lnTo>
                <a:lnTo>
                  <a:pt x="37873" y="7114"/>
                </a:lnTo>
                <a:lnTo>
                  <a:pt x="39102" y="6200"/>
                </a:lnTo>
                <a:lnTo>
                  <a:pt x="47414" y="13837"/>
                </a:lnTo>
                <a:lnTo>
                  <a:pt x="55377" y="21018"/>
                </a:lnTo>
                <a:lnTo>
                  <a:pt x="65415" y="30359"/>
                </a:lnTo>
                <a:lnTo>
                  <a:pt x="88845" y="61439"/>
                </a:lnTo>
                <a:lnTo>
                  <a:pt x="98237" y="101936"/>
                </a:lnTo>
                <a:lnTo>
                  <a:pt x="97859" y="109983"/>
                </a:lnTo>
                <a:lnTo>
                  <a:pt x="85692" y="149932"/>
                </a:lnTo>
                <a:lnTo>
                  <a:pt x="61463" y="174405"/>
                </a:lnTo>
                <a:lnTo>
                  <a:pt x="55975" y="173478"/>
                </a:lnTo>
                <a:lnTo>
                  <a:pt x="29963" y="142634"/>
                </a:lnTo>
                <a:lnTo>
                  <a:pt x="19609" y="114682"/>
                </a:lnTo>
                <a:lnTo>
                  <a:pt x="20077" y="107959"/>
                </a:lnTo>
                <a:lnTo>
                  <a:pt x="20194" y="100975"/>
                </a:lnTo>
                <a:lnTo>
                  <a:pt x="20312" y="93991"/>
                </a:lnTo>
                <a:lnTo>
                  <a:pt x="22361" y="87920"/>
                </a:lnTo>
                <a:lnTo>
                  <a:pt x="23707" y="82372"/>
                </a:lnTo>
                <a:lnTo>
                  <a:pt x="25053" y="76824"/>
                </a:lnTo>
                <a:lnTo>
                  <a:pt x="25170" y="73561"/>
                </a:lnTo>
                <a:lnTo>
                  <a:pt x="28097" y="67686"/>
                </a:lnTo>
                <a:lnTo>
                  <a:pt x="51124" y="35646"/>
                </a:lnTo>
                <a:lnTo>
                  <a:pt x="65444" y="20495"/>
                </a:lnTo>
                <a:lnTo>
                  <a:pt x="66030" y="19842"/>
                </a:lnTo>
                <a:lnTo>
                  <a:pt x="70244" y="16774"/>
                </a:lnTo>
                <a:lnTo>
                  <a:pt x="74458" y="13706"/>
                </a:lnTo>
                <a:lnTo>
                  <a:pt x="79493" y="9594"/>
                </a:lnTo>
                <a:lnTo>
                  <a:pt x="86049" y="6984"/>
                </a:lnTo>
                <a:lnTo>
                  <a:pt x="92605" y="4373"/>
                </a:lnTo>
                <a:lnTo>
                  <a:pt x="103025" y="2219"/>
                </a:lnTo>
                <a:lnTo>
                  <a:pt x="109757" y="1109"/>
                </a:lnTo>
                <a:lnTo>
                  <a:pt x="116489" y="0"/>
                </a:lnTo>
                <a:lnTo>
                  <a:pt x="122986" y="326"/>
                </a:lnTo>
                <a:lnTo>
                  <a:pt x="126440" y="13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2" name="Google Shape;982;p30"/>
          <p:cNvSpPr/>
          <p:nvPr/>
        </p:nvSpPr>
        <p:spPr>
          <a:xfrm>
            <a:off x="6966267" y="1338389"/>
            <a:ext cx="71120" cy="81280"/>
          </a:xfrm>
          <a:custGeom>
            <a:rect b="b" l="l" r="r" t="t"/>
            <a:pathLst>
              <a:path extrusionOk="0" h="81280" w="71120">
                <a:moveTo>
                  <a:pt x="0" y="0"/>
                </a:moveTo>
                <a:lnTo>
                  <a:pt x="35522" y="16561"/>
                </a:lnTo>
                <a:lnTo>
                  <a:pt x="61040" y="52716"/>
                </a:lnTo>
                <a:lnTo>
                  <a:pt x="69658" y="76563"/>
                </a:lnTo>
                <a:lnTo>
                  <a:pt x="71121" y="8126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3" name="Google Shape;983;p30"/>
          <p:cNvSpPr/>
          <p:nvPr/>
        </p:nvSpPr>
        <p:spPr>
          <a:xfrm>
            <a:off x="6400799" y="1342313"/>
            <a:ext cx="60960" cy="87630"/>
          </a:xfrm>
          <a:custGeom>
            <a:rect b="b" l="l" r="r" t="t"/>
            <a:pathLst>
              <a:path extrusionOk="0" h="87630" w="60960">
                <a:moveTo>
                  <a:pt x="0" y="87138"/>
                </a:moveTo>
                <a:lnTo>
                  <a:pt x="14458" y="42426"/>
                </a:lnTo>
                <a:lnTo>
                  <a:pt x="19200" y="36682"/>
                </a:lnTo>
                <a:lnTo>
                  <a:pt x="23707" y="30351"/>
                </a:lnTo>
                <a:lnTo>
                  <a:pt x="28214" y="24020"/>
                </a:lnTo>
                <a:lnTo>
                  <a:pt x="31610" y="18732"/>
                </a:lnTo>
                <a:lnTo>
                  <a:pt x="37756" y="13706"/>
                </a:lnTo>
                <a:lnTo>
                  <a:pt x="43249" y="9848"/>
                </a:lnTo>
                <a:lnTo>
                  <a:pt x="49698" y="6045"/>
                </a:lnTo>
                <a:lnTo>
                  <a:pt x="55882" y="2646"/>
                </a:lnTo>
                <a:lnTo>
                  <a:pt x="6058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4" name="Google Shape;984;p30"/>
          <p:cNvSpPr/>
          <p:nvPr/>
        </p:nvSpPr>
        <p:spPr>
          <a:xfrm>
            <a:off x="7533258" y="1312862"/>
            <a:ext cx="56515" cy="205740"/>
          </a:xfrm>
          <a:custGeom>
            <a:rect b="b" l="l" r="r" t="t"/>
            <a:pathLst>
              <a:path extrusionOk="0" h="205740" w="56515">
                <a:moveTo>
                  <a:pt x="0" y="0"/>
                </a:moveTo>
                <a:lnTo>
                  <a:pt x="56129" y="20538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5" name="Google Shape;985;p30"/>
          <p:cNvSpPr/>
          <p:nvPr/>
        </p:nvSpPr>
        <p:spPr>
          <a:xfrm>
            <a:off x="7589380" y="1314247"/>
            <a:ext cx="73660" cy="203200"/>
          </a:xfrm>
          <a:custGeom>
            <a:rect b="b" l="l" r="r" t="t"/>
            <a:pathLst>
              <a:path extrusionOk="0" h="203200" w="73659">
                <a:moveTo>
                  <a:pt x="0" y="202703"/>
                </a:moveTo>
                <a:lnTo>
                  <a:pt x="7359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6" name="Google Shape;986;p30"/>
          <p:cNvSpPr/>
          <p:nvPr/>
        </p:nvSpPr>
        <p:spPr>
          <a:xfrm>
            <a:off x="7662977" y="1314247"/>
            <a:ext cx="56515" cy="205740"/>
          </a:xfrm>
          <a:custGeom>
            <a:rect b="b" l="l" r="r" t="t"/>
            <a:pathLst>
              <a:path extrusionOk="0" h="205740" w="56515">
                <a:moveTo>
                  <a:pt x="0" y="0"/>
                </a:moveTo>
                <a:lnTo>
                  <a:pt x="56129" y="20538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7" name="Google Shape;987;p30"/>
          <p:cNvSpPr/>
          <p:nvPr/>
        </p:nvSpPr>
        <p:spPr>
          <a:xfrm>
            <a:off x="7719097" y="1315643"/>
            <a:ext cx="73660" cy="203200"/>
          </a:xfrm>
          <a:custGeom>
            <a:rect b="b" l="l" r="r" t="t"/>
            <a:pathLst>
              <a:path extrusionOk="0" h="203200" w="73659">
                <a:moveTo>
                  <a:pt x="0" y="202703"/>
                </a:moveTo>
                <a:lnTo>
                  <a:pt x="7359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8" name="Google Shape;988;p30"/>
          <p:cNvSpPr/>
          <p:nvPr/>
        </p:nvSpPr>
        <p:spPr>
          <a:xfrm>
            <a:off x="7792694" y="1314247"/>
            <a:ext cx="56515" cy="205740"/>
          </a:xfrm>
          <a:custGeom>
            <a:rect b="b" l="l" r="r" t="t"/>
            <a:pathLst>
              <a:path extrusionOk="0" h="205740" w="56515">
                <a:moveTo>
                  <a:pt x="0" y="0"/>
                </a:moveTo>
                <a:lnTo>
                  <a:pt x="56129" y="20538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9" name="Google Shape;989;p30"/>
          <p:cNvSpPr/>
          <p:nvPr/>
        </p:nvSpPr>
        <p:spPr>
          <a:xfrm>
            <a:off x="7848828" y="1315643"/>
            <a:ext cx="73660" cy="203200"/>
          </a:xfrm>
          <a:custGeom>
            <a:rect b="b" l="l" r="r" t="t"/>
            <a:pathLst>
              <a:path extrusionOk="0" h="203200" w="73659">
                <a:moveTo>
                  <a:pt x="0" y="202703"/>
                </a:moveTo>
                <a:lnTo>
                  <a:pt x="7359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0" name="Google Shape;990;p30"/>
          <p:cNvSpPr/>
          <p:nvPr/>
        </p:nvSpPr>
        <p:spPr>
          <a:xfrm>
            <a:off x="7922411" y="1317028"/>
            <a:ext cx="56515" cy="205740"/>
          </a:xfrm>
          <a:custGeom>
            <a:rect b="b" l="l" r="r" t="t"/>
            <a:pathLst>
              <a:path extrusionOk="0" h="205740" w="56515">
                <a:moveTo>
                  <a:pt x="0" y="0"/>
                </a:moveTo>
                <a:lnTo>
                  <a:pt x="56129" y="20538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1" name="Google Shape;991;p30"/>
          <p:cNvSpPr/>
          <p:nvPr/>
        </p:nvSpPr>
        <p:spPr>
          <a:xfrm>
            <a:off x="7978546" y="1411388"/>
            <a:ext cx="40005" cy="109855"/>
          </a:xfrm>
          <a:custGeom>
            <a:rect b="b" l="l" r="r" t="t"/>
            <a:pathLst>
              <a:path extrusionOk="0" h="109855" w="40004">
                <a:moveTo>
                  <a:pt x="0" y="109725"/>
                </a:moveTo>
                <a:lnTo>
                  <a:pt x="39913"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2" name="Google Shape;992;p30"/>
          <p:cNvSpPr/>
          <p:nvPr/>
        </p:nvSpPr>
        <p:spPr>
          <a:xfrm>
            <a:off x="7494581" y="1314247"/>
            <a:ext cx="37465" cy="99060"/>
          </a:xfrm>
          <a:custGeom>
            <a:rect b="b" l="l" r="r" t="t"/>
            <a:pathLst>
              <a:path extrusionOk="0" h="99059" w="37465">
                <a:moveTo>
                  <a:pt x="37420" y="0"/>
                </a:moveTo>
                <a:lnTo>
                  <a:pt x="0" y="9853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3" name="Google Shape;993;p30"/>
          <p:cNvSpPr/>
          <p:nvPr/>
        </p:nvSpPr>
        <p:spPr>
          <a:xfrm>
            <a:off x="7037387" y="1417637"/>
            <a:ext cx="459105" cy="0"/>
          </a:xfrm>
          <a:custGeom>
            <a:rect b="b" l="l" r="r" t="t"/>
            <a:pathLst>
              <a:path extrusionOk="0" h="120000" w="459104">
                <a:moveTo>
                  <a:pt x="0" y="0"/>
                </a:moveTo>
                <a:lnTo>
                  <a:pt x="45878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4" name="Google Shape;994;p30"/>
          <p:cNvSpPr/>
          <p:nvPr/>
        </p:nvSpPr>
        <p:spPr>
          <a:xfrm>
            <a:off x="8015287" y="1417637"/>
            <a:ext cx="434975" cy="0"/>
          </a:xfrm>
          <a:custGeom>
            <a:rect b="b" l="l" r="r" t="t"/>
            <a:pathLst>
              <a:path extrusionOk="0" h="120000" w="434975">
                <a:moveTo>
                  <a:pt x="0" y="0"/>
                </a:moveTo>
                <a:lnTo>
                  <a:pt x="43497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5" name="Google Shape;995;p30"/>
          <p:cNvSpPr/>
          <p:nvPr/>
        </p:nvSpPr>
        <p:spPr>
          <a:xfrm>
            <a:off x="8424862" y="1392237"/>
            <a:ext cx="50800" cy="50800"/>
          </a:xfrm>
          <a:custGeom>
            <a:rect b="b" l="l" r="r" t="t"/>
            <a:pathLst>
              <a:path extrusionOk="0" h="50800" w="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9" y="48804"/>
                </a:lnTo>
                <a:lnTo>
                  <a:pt x="43362" y="43362"/>
                </a:lnTo>
                <a:lnTo>
                  <a:pt x="48804" y="35289"/>
                </a:lnTo>
                <a:lnTo>
                  <a:pt x="50800" y="25400"/>
                </a:lnTo>
                <a:lnTo>
                  <a:pt x="48804" y="15516"/>
                </a:lnTo>
                <a:lnTo>
                  <a:pt x="43362" y="7442"/>
                </a:lnTo>
                <a:lnTo>
                  <a:pt x="35289" y="1997"/>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6" name="Google Shape;996;p30"/>
          <p:cNvSpPr/>
          <p:nvPr/>
        </p:nvSpPr>
        <p:spPr>
          <a:xfrm>
            <a:off x="5611812" y="2557462"/>
            <a:ext cx="0" cy="630555"/>
          </a:xfrm>
          <a:custGeom>
            <a:rect b="b" l="l" r="r" t="t"/>
            <a:pathLst>
              <a:path extrusionOk="0" h="630555" w="120000">
                <a:moveTo>
                  <a:pt x="0" y="630237"/>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7" name="Google Shape;997;p30"/>
          <p:cNvSpPr/>
          <p:nvPr/>
        </p:nvSpPr>
        <p:spPr>
          <a:xfrm>
            <a:off x="5611812" y="3187700"/>
            <a:ext cx="2840355" cy="1905"/>
          </a:xfrm>
          <a:custGeom>
            <a:rect b="b" l="l" r="r" t="t"/>
            <a:pathLst>
              <a:path extrusionOk="0" h="1905" w="2840354">
                <a:moveTo>
                  <a:pt x="0" y="1587"/>
                </a:moveTo>
                <a:lnTo>
                  <a:pt x="284003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8" name="Google Shape;998;p30"/>
          <p:cNvSpPr/>
          <p:nvPr/>
        </p:nvSpPr>
        <p:spPr>
          <a:xfrm>
            <a:off x="8426450" y="3162300"/>
            <a:ext cx="50800" cy="50800"/>
          </a:xfrm>
          <a:custGeom>
            <a:rect b="b" l="l" r="r" t="t"/>
            <a:pathLst>
              <a:path extrusionOk="0" h="50800" w="50800">
                <a:moveTo>
                  <a:pt x="25387" y="0"/>
                </a:moveTo>
                <a:lnTo>
                  <a:pt x="15498" y="2004"/>
                </a:lnTo>
                <a:lnTo>
                  <a:pt x="7426" y="7453"/>
                </a:lnTo>
                <a:lnTo>
                  <a:pt x="1987" y="15528"/>
                </a:lnTo>
                <a:lnTo>
                  <a:pt x="0" y="25412"/>
                </a:lnTo>
                <a:lnTo>
                  <a:pt x="2002" y="35301"/>
                </a:lnTo>
                <a:lnTo>
                  <a:pt x="7448" y="43373"/>
                </a:lnTo>
                <a:lnTo>
                  <a:pt x="15523" y="48812"/>
                </a:lnTo>
                <a:lnTo>
                  <a:pt x="25412" y="50800"/>
                </a:lnTo>
                <a:lnTo>
                  <a:pt x="35301" y="48797"/>
                </a:lnTo>
                <a:lnTo>
                  <a:pt x="43373" y="43351"/>
                </a:lnTo>
                <a:lnTo>
                  <a:pt x="48812" y="35276"/>
                </a:lnTo>
                <a:lnTo>
                  <a:pt x="50800" y="25387"/>
                </a:lnTo>
                <a:lnTo>
                  <a:pt x="48797" y="15498"/>
                </a:lnTo>
                <a:lnTo>
                  <a:pt x="43351" y="7426"/>
                </a:lnTo>
                <a:lnTo>
                  <a:pt x="35276" y="1987"/>
                </a:lnTo>
                <a:lnTo>
                  <a:pt x="2538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9" name="Google Shape;999;p30"/>
          <p:cNvSpPr/>
          <p:nvPr/>
        </p:nvSpPr>
        <p:spPr>
          <a:xfrm>
            <a:off x="6978650" y="1744799"/>
            <a:ext cx="633730" cy="3175"/>
          </a:xfrm>
          <a:custGeom>
            <a:rect b="b" l="l" r="r" t="t"/>
            <a:pathLst>
              <a:path extrusionOk="0" h="3175" w="633729">
                <a:moveTo>
                  <a:pt x="0" y="3037"/>
                </a:moveTo>
                <a:lnTo>
                  <a:pt x="633411" y="0"/>
                </a:lnTo>
              </a:path>
            </a:pathLst>
          </a:custGeom>
          <a:noFill/>
          <a:ln cap="flat" cmpd="sng" w="28550">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0" name="Google Shape;1000;p30"/>
          <p:cNvSpPr/>
          <p:nvPr/>
        </p:nvSpPr>
        <p:spPr>
          <a:xfrm>
            <a:off x="7583347" y="1716366"/>
            <a:ext cx="57785" cy="57150"/>
          </a:xfrm>
          <a:custGeom>
            <a:rect b="b" l="l" r="r" t="t"/>
            <a:pathLst>
              <a:path extrusionOk="0" h="57150" w="57784">
                <a:moveTo>
                  <a:pt x="0" y="0"/>
                </a:moveTo>
                <a:lnTo>
                  <a:pt x="279" y="57150"/>
                </a:lnTo>
                <a:lnTo>
                  <a:pt x="57289" y="28295"/>
                </a:lnTo>
                <a:lnTo>
                  <a:pt x="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1" name="Google Shape;1001;p30"/>
          <p:cNvSpPr/>
          <p:nvPr/>
        </p:nvSpPr>
        <p:spPr>
          <a:xfrm>
            <a:off x="8462962" y="1519237"/>
            <a:ext cx="0" cy="593725"/>
          </a:xfrm>
          <a:custGeom>
            <a:rect b="b" l="l" r="r" t="t"/>
            <a:pathLst>
              <a:path extrusionOk="0" h="593725" w="120000">
                <a:moveTo>
                  <a:pt x="0" y="0"/>
                </a:moveTo>
                <a:lnTo>
                  <a:pt x="0" y="593725"/>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2" name="Google Shape;1002;p30"/>
          <p:cNvSpPr/>
          <p:nvPr/>
        </p:nvSpPr>
        <p:spPr>
          <a:xfrm>
            <a:off x="8462962" y="2549525"/>
            <a:ext cx="0" cy="538480"/>
          </a:xfrm>
          <a:custGeom>
            <a:rect b="b" l="l" r="r" t="t"/>
            <a:pathLst>
              <a:path extrusionOk="0" h="538480" w="120000">
                <a:moveTo>
                  <a:pt x="0" y="0"/>
                </a:moveTo>
                <a:lnTo>
                  <a:pt x="0" y="53816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3" name="Google Shape;1003;p30"/>
          <p:cNvSpPr/>
          <p:nvPr/>
        </p:nvSpPr>
        <p:spPr>
          <a:xfrm>
            <a:off x="8437562" y="1493837"/>
            <a:ext cx="50800" cy="50800"/>
          </a:xfrm>
          <a:custGeom>
            <a:rect b="b" l="l" r="r" t="t"/>
            <a:pathLst>
              <a:path extrusionOk="0" h="50800" w="50800">
                <a:moveTo>
                  <a:pt x="25400" y="0"/>
                </a:moveTo>
                <a:lnTo>
                  <a:pt x="0" y="50800"/>
                </a:lnTo>
                <a:lnTo>
                  <a:pt x="50800" y="50800"/>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4" name="Google Shape;1004;p30"/>
          <p:cNvSpPr/>
          <p:nvPr/>
        </p:nvSpPr>
        <p:spPr>
          <a:xfrm>
            <a:off x="8437562" y="3062287"/>
            <a:ext cx="50800" cy="50800"/>
          </a:xfrm>
          <a:custGeom>
            <a:rect b="b" l="l" r="r" t="t"/>
            <a:pathLst>
              <a:path extrusionOk="0" h="50800" w="50800">
                <a:moveTo>
                  <a:pt x="50800" y="0"/>
                </a:moveTo>
                <a:lnTo>
                  <a:pt x="0" y="0"/>
                </a:lnTo>
                <a:lnTo>
                  <a:pt x="25400" y="50800"/>
                </a:lnTo>
                <a:lnTo>
                  <a:pt x="50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5" name="Google Shape;1005;p30"/>
          <p:cNvSpPr/>
          <p:nvPr/>
        </p:nvSpPr>
        <p:spPr>
          <a:xfrm>
            <a:off x="5421314" y="2238375"/>
            <a:ext cx="406397" cy="1476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6" name="Google Shape;1006;p30"/>
          <p:cNvSpPr txBox="1"/>
          <p:nvPr/>
        </p:nvSpPr>
        <p:spPr>
          <a:xfrm>
            <a:off x="7675562" y="1584325"/>
            <a:ext cx="16510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a</a:t>
            </a:r>
            <a:endParaRPr baseline="-25000" sz="1800">
              <a:solidFill>
                <a:schemeClr val="dk1"/>
              </a:solidFill>
              <a:latin typeface="Times New Roman"/>
              <a:ea typeface="Times New Roman"/>
              <a:cs typeface="Times New Roman"/>
              <a:sym typeface="Times New Roman"/>
            </a:endParaRPr>
          </a:p>
        </p:txBody>
      </p:sp>
      <p:sp>
        <p:nvSpPr>
          <p:cNvPr id="1007" name="Google Shape;1007;p30"/>
          <p:cNvSpPr txBox="1"/>
          <p:nvPr/>
        </p:nvSpPr>
        <p:spPr>
          <a:xfrm>
            <a:off x="5961062" y="2100262"/>
            <a:ext cx="194945"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E</a:t>
            </a:r>
            <a:r>
              <a:rPr baseline="-25000" i="1" lang="en-US" sz="1800">
                <a:solidFill>
                  <a:schemeClr val="dk1"/>
                </a:solidFill>
                <a:latin typeface="Times New Roman"/>
                <a:ea typeface="Times New Roman"/>
                <a:cs typeface="Times New Roman"/>
                <a:sym typeface="Times New Roman"/>
              </a:rPr>
              <a:t>f</a:t>
            </a:r>
            <a:endParaRPr baseline="-25000" sz="1800">
              <a:solidFill>
                <a:schemeClr val="dk1"/>
              </a:solidFill>
              <a:latin typeface="Times New Roman"/>
              <a:ea typeface="Times New Roman"/>
              <a:cs typeface="Times New Roman"/>
              <a:sym typeface="Times New Roman"/>
            </a:endParaRPr>
          </a:p>
        </p:txBody>
      </p:sp>
      <p:sp>
        <p:nvSpPr>
          <p:cNvPr id="1008" name="Google Shape;1008;p30"/>
          <p:cNvSpPr/>
          <p:nvPr/>
        </p:nvSpPr>
        <p:spPr>
          <a:xfrm>
            <a:off x="8321675" y="2112962"/>
            <a:ext cx="311150" cy="436880"/>
          </a:xfrm>
          <a:custGeom>
            <a:rect b="b" l="l" r="r" t="t"/>
            <a:pathLst>
              <a:path extrusionOk="0" h="436880" w="311150">
                <a:moveTo>
                  <a:pt x="0" y="436562"/>
                </a:moveTo>
                <a:lnTo>
                  <a:pt x="311150" y="436562"/>
                </a:lnTo>
                <a:lnTo>
                  <a:pt x="311150" y="0"/>
                </a:lnTo>
                <a:lnTo>
                  <a:pt x="0" y="0"/>
                </a:lnTo>
                <a:lnTo>
                  <a:pt x="0" y="436562"/>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9" name="Google Shape;1009;p30"/>
          <p:cNvSpPr txBox="1"/>
          <p:nvPr/>
        </p:nvSpPr>
        <p:spPr>
          <a:xfrm>
            <a:off x="8321675" y="2100262"/>
            <a:ext cx="174625" cy="26924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V</a:t>
            </a:r>
            <a:r>
              <a:rPr baseline="-25000" i="1" lang="en-US" sz="1575">
                <a:solidFill>
                  <a:schemeClr val="dk1"/>
                </a:solidFill>
                <a:latin typeface="Times New Roman"/>
                <a:ea typeface="Times New Roman"/>
                <a:cs typeface="Times New Roman"/>
                <a:sym typeface="Times New Roman"/>
              </a:rPr>
              <a:t>t</a:t>
            </a:r>
            <a:endParaRPr baseline="-25000" sz="1575">
              <a:solidFill>
                <a:schemeClr val="dk1"/>
              </a:solidFill>
              <a:latin typeface="Times New Roman"/>
              <a:ea typeface="Times New Roman"/>
              <a:cs typeface="Times New Roman"/>
              <a:sym typeface="Times New Roman"/>
            </a:endParaRPr>
          </a:p>
        </p:txBody>
      </p:sp>
      <p:sp>
        <p:nvSpPr>
          <p:cNvPr id="1010" name="Google Shape;1010;p30"/>
          <p:cNvSpPr txBox="1"/>
          <p:nvPr/>
        </p:nvSpPr>
        <p:spPr>
          <a:xfrm>
            <a:off x="6540500" y="1000125"/>
            <a:ext cx="424815" cy="26924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j</a:t>
            </a:r>
            <a:r>
              <a:rPr lang="en-US" sz="1600">
                <a:solidFill>
                  <a:schemeClr val="dk1"/>
                </a:solidFill>
                <a:latin typeface="Times New Roman"/>
                <a:ea typeface="Times New Roman"/>
                <a:cs typeface="Times New Roman"/>
                <a:sym typeface="Times New Roman"/>
              </a:rPr>
              <a:t>1.02</a:t>
            </a:r>
            <a:endParaRPr sz="1600">
              <a:solidFill>
                <a:schemeClr val="dk1"/>
              </a:solidFill>
              <a:latin typeface="Times New Roman"/>
              <a:ea typeface="Times New Roman"/>
              <a:cs typeface="Times New Roman"/>
              <a:sym typeface="Times New Roman"/>
            </a:endParaRPr>
          </a:p>
        </p:txBody>
      </p:sp>
      <p:sp>
        <p:nvSpPr>
          <p:cNvPr id="1011" name="Google Shape;1011;p30"/>
          <p:cNvSpPr txBox="1"/>
          <p:nvPr/>
        </p:nvSpPr>
        <p:spPr>
          <a:xfrm>
            <a:off x="7610475" y="1012825"/>
            <a:ext cx="266700" cy="26924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0.2</a:t>
            </a:r>
            <a:endParaRPr sz="1600">
              <a:solidFill>
                <a:schemeClr val="dk1"/>
              </a:solidFill>
              <a:latin typeface="Times New Roman"/>
              <a:ea typeface="Times New Roman"/>
              <a:cs typeface="Times New Roman"/>
              <a:sym typeface="Times New Roman"/>
            </a:endParaRPr>
          </a:p>
        </p:txBody>
      </p:sp>
      <p:sp>
        <p:nvSpPr>
          <p:cNvPr id="1012" name="Google Shape;1012;p30"/>
          <p:cNvSpPr txBox="1"/>
          <p:nvPr/>
        </p:nvSpPr>
        <p:spPr>
          <a:xfrm>
            <a:off x="8532812" y="1308100"/>
            <a:ext cx="14224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1013" name="Google Shape;1013;p30"/>
          <p:cNvSpPr txBox="1"/>
          <p:nvPr/>
        </p:nvSpPr>
        <p:spPr>
          <a:xfrm>
            <a:off x="5427662" y="1752600"/>
            <a:ext cx="14224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1014" name="Google Shape;1014;p30"/>
          <p:cNvSpPr/>
          <p:nvPr/>
        </p:nvSpPr>
        <p:spPr>
          <a:xfrm>
            <a:off x="5427662" y="2655887"/>
            <a:ext cx="106680" cy="0"/>
          </a:xfrm>
          <a:custGeom>
            <a:rect b="b" l="l" r="r" t="t"/>
            <a:pathLst>
              <a:path extrusionOk="0" h="120000" w="106679">
                <a:moveTo>
                  <a:pt x="0" y="0"/>
                </a:moveTo>
                <a:lnTo>
                  <a:pt x="10636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5" name="Google Shape;1015;p30"/>
          <p:cNvSpPr/>
          <p:nvPr/>
        </p:nvSpPr>
        <p:spPr>
          <a:xfrm>
            <a:off x="8545512" y="3240087"/>
            <a:ext cx="152400" cy="0"/>
          </a:xfrm>
          <a:custGeom>
            <a:rect b="b" l="l" r="r" t="t"/>
            <a:pathLst>
              <a:path extrusionOk="0" h="120000" w="152400">
                <a:moveTo>
                  <a:pt x="0" y="0"/>
                </a:moveTo>
                <a:lnTo>
                  <a:pt x="15239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6" name="Google Shape;1016;p30"/>
          <p:cNvSpPr/>
          <p:nvPr/>
        </p:nvSpPr>
        <p:spPr>
          <a:xfrm>
            <a:off x="0" y="728662"/>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 name="Shape 62"/>
        <p:cNvGrpSpPr/>
        <p:nvPr/>
      </p:nvGrpSpPr>
      <p:grpSpPr>
        <a:xfrm>
          <a:off x="0" y="0"/>
          <a:ext cx="0" cy="0"/>
          <a:chOff x="0" y="0"/>
          <a:chExt cx="0" cy="0"/>
        </a:xfrm>
      </p:grpSpPr>
      <p:sp>
        <p:nvSpPr>
          <p:cNvPr id="63" name="Google Shape;63;p9"/>
          <p:cNvSpPr txBox="1"/>
          <p:nvPr>
            <p:ph type="title"/>
          </p:nvPr>
        </p:nvSpPr>
        <p:spPr>
          <a:xfrm>
            <a:off x="4134345" y="217652"/>
            <a:ext cx="756920"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Yapı</a:t>
            </a:r>
            <a:endParaRPr/>
          </a:p>
        </p:txBody>
      </p:sp>
      <p:sp>
        <p:nvSpPr>
          <p:cNvPr id="64" name="Google Shape;64;p9"/>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9"/>
          <p:cNvSpPr txBox="1"/>
          <p:nvPr/>
        </p:nvSpPr>
        <p:spPr>
          <a:xfrm>
            <a:off x="870902" y="1619694"/>
            <a:ext cx="7091045" cy="3815715"/>
          </a:xfrm>
          <a:prstGeom prst="rect">
            <a:avLst/>
          </a:prstGeom>
          <a:noFill/>
          <a:ln>
            <a:noFill/>
          </a:ln>
        </p:spPr>
        <p:txBody>
          <a:bodyPr anchorCtr="0" anchor="t" bIns="0" lIns="0" spcFirstLastPara="1" rIns="0" wrap="square" tIns="155575">
            <a:noAutofit/>
          </a:bodyPr>
          <a:lstStyle/>
          <a:p>
            <a:pPr indent="-363220" lvl="0" marL="375920" marR="0" rtl="0" algn="l">
              <a:lnSpc>
                <a:spcPct val="100000"/>
              </a:lnSpc>
              <a:spcBef>
                <a:spcPts val="0"/>
              </a:spcBef>
              <a:spcAft>
                <a:spcPts val="0"/>
              </a:spcAft>
              <a:buClr>
                <a:srgbClr val="FF0000"/>
              </a:buClr>
              <a:buSzPts val="3100"/>
              <a:buFont typeface="Noto Sans Symbols"/>
              <a:buChar char="⮚"/>
            </a:pPr>
            <a:r>
              <a:rPr b="1" lang="en-US" sz="3100">
                <a:solidFill>
                  <a:srgbClr val="0000CC"/>
                </a:solidFill>
                <a:latin typeface="Times New Roman"/>
                <a:ea typeface="Times New Roman"/>
                <a:cs typeface="Times New Roman"/>
                <a:sym typeface="Times New Roman"/>
              </a:rPr>
              <a:t>Bir senkron generatörün ana parçaları:</a:t>
            </a:r>
            <a:endParaRPr sz="3100">
              <a:solidFill>
                <a:schemeClr val="dk1"/>
              </a:solidFill>
              <a:latin typeface="Times New Roman"/>
              <a:ea typeface="Times New Roman"/>
              <a:cs typeface="Times New Roman"/>
              <a:sym typeface="Times New Roman"/>
            </a:endParaRPr>
          </a:p>
          <a:p>
            <a:pPr indent="-355600" lvl="0" marL="368300" marR="0" rtl="0" algn="l">
              <a:lnSpc>
                <a:spcPct val="119677"/>
              </a:lnSpc>
              <a:spcBef>
                <a:spcPts val="1120"/>
              </a:spcBef>
              <a:spcAft>
                <a:spcPts val="0"/>
              </a:spcAft>
              <a:buClr>
                <a:schemeClr val="dk1"/>
              </a:buClr>
              <a:buSzPts val="3100"/>
              <a:buFont typeface="Times New Roman"/>
              <a:buChar char="•"/>
            </a:pPr>
            <a:r>
              <a:rPr b="1" lang="en-US" sz="3100">
                <a:solidFill>
                  <a:schemeClr val="dk1"/>
                </a:solidFill>
                <a:latin typeface="Times New Roman"/>
                <a:ea typeface="Times New Roman"/>
                <a:cs typeface="Times New Roman"/>
                <a:sym typeface="Times New Roman"/>
              </a:rPr>
              <a:t>Rotor – DA uyartım sargısı</a:t>
            </a:r>
            <a:endParaRPr sz="3100">
              <a:solidFill>
                <a:schemeClr val="dk1"/>
              </a:solidFill>
              <a:latin typeface="Times New Roman"/>
              <a:ea typeface="Times New Roman"/>
              <a:cs typeface="Times New Roman"/>
              <a:sym typeface="Times New Roman"/>
            </a:endParaRPr>
          </a:p>
          <a:p>
            <a:pPr indent="-355600" lvl="0" marL="368300" marR="5080" rtl="0" algn="l">
              <a:lnSpc>
                <a:spcPct val="98709"/>
              </a:lnSpc>
              <a:spcBef>
                <a:spcPts val="645"/>
              </a:spcBef>
              <a:spcAft>
                <a:spcPts val="0"/>
              </a:spcAft>
              <a:buClr>
                <a:schemeClr val="dk1"/>
              </a:buClr>
              <a:buSzPts val="3100"/>
              <a:buFont typeface="Times New Roman"/>
              <a:buChar char="•"/>
            </a:pPr>
            <a:r>
              <a:rPr b="1" lang="en-US" sz="3100">
                <a:solidFill>
                  <a:schemeClr val="dk1"/>
                </a:solidFill>
                <a:latin typeface="Times New Roman"/>
                <a:ea typeface="Times New Roman"/>
                <a:cs typeface="Times New Roman"/>
                <a:sym typeface="Times New Roman"/>
              </a:rPr>
              <a:t>Stator – 3-faz sargıları, AA emk’i stator  sargılarında üretilir</a:t>
            </a:r>
            <a:endParaRPr sz="31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sz="3850">
              <a:solidFill>
                <a:schemeClr val="dk1"/>
              </a:solidFill>
              <a:latin typeface="Times New Roman"/>
              <a:ea typeface="Times New Roman"/>
              <a:cs typeface="Times New Roman"/>
              <a:sym typeface="Times New Roman"/>
            </a:endParaRPr>
          </a:p>
          <a:p>
            <a:pPr indent="-355600" lvl="0" marL="368300" marR="328930" rtl="0" algn="just">
              <a:lnSpc>
                <a:spcPct val="80100"/>
              </a:lnSpc>
              <a:spcBef>
                <a:spcPts val="0"/>
              </a:spcBef>
              <a:spcAft>
                <a:spcPts val="0"/>
              </a:spcAft>
              <a:buClr>
                <a:srgbClr val="FF0000"/>
              </a:buClr>
              <a:buSzPts val="3100"/>
              <a:buFont typeface="Noto Sans Symbols"/>
              <a:buChar char="⮚"/>
            </a:pPr>
            <a:r>
              <a:rPr b="1" lang="en-US" sz="3100">
                <a:solidFill>
                  <a:schemeClr val="dk1"/>
                </a:solidFill>
                <a:latin typeface="Times New Roman"/>
                <a:ea typeface="Times New Roman"/>
                <a:cs typeface="Times New Roman"/>
                <a:sym typeface="Times New Roman"/>
              </a:rPr>
              <a:t>Senkron makinanın aktif kısımlarının  soğutulması makinanın bütün fiziksel  boyut ve yapı tasarımını etkiler</a:t>
            </a:r>
            <a:endParaRPr sz="3100">
              <a:solidFill>
                <a:schemeClr val="dk1"/>
              </a:solidFill>
              <a:latin typeface="Times New Roman"/>
              <a:ea typeface="Times New Roman"/>
              <a:cs typeface="Times New Roman"/>
              <a:sym typeface="Times New Roman"/>
            </a:endParaRPr>
          </a:p>
        </p:txBody>
      </p:sp>
      <p:sp>
        <p:nvSpPr>
          <p:cNvPr id="66" name="Google Shape;66;p9"/>
          <p:cNvSpPr txBox="1"/>
          <p:nvPr/>
        </p:nvSpPr>
        <p:spPr>
          <a:xfrm>
            <a:off x="8476157" y="6295087"/>
            <a:ext cx="149860" cy="224154"/>
          </a:xfrm>
          <a:prstGeom prst="rect">
            <a:avLst/>
          </a:prstGeom>
          <a:noFill/>
          <a:ln>
            <a:noFill/>
          </a:ln>
        </p:spPr>
        <p:txBody>
          <a:bodyPr anchorCtr="0" anchor="t" bIns="0" lIns="0" spcFirstLastPara="1" rIns="0" wrap="square" tIns="0">
            <a:noAutofit/>
          </a:bodyPr>
          <a:lstStyle/>
          <a:p>
            <a:pPr indent="0" lvl="0" marL="25400" marR="0" rtl="0" algn="l">
              <a:lnSpc>
                <a:spcPct val="117499"/>
              </a:lnSpc>
              <a:spcBef>
                <a:spcPts val="0"/>
              </a:spcBef>
              <a:spcAft>
                <a:spcPts val="0"/>
              </a:spcAft>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10"/>
          <p:cNvSpPr txBox="1"/>
          <p:nvPr/>
        </p:nvSpPr>
        <p:spPr>
          <a:xfrm>
            <a:off x="8488857" y="6278245"/>
            <a:ext cx="12446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4</a:t>
            </a:r>
            <a:endParaRPr sz="1400">
              <a:solidFill>
                <a:schemeClr val="dk1"/>
              </a:solidFill>
              <a:latin typeface="Arial"/>
              <a:ea typeface="Arial"/>
              <a:cs typeface="Arial"/>
              <a:sym typeface="Arial"/>
            </a:endParaRPr>
          </a:p>
        </p:txBody>
      </p:sp>
      <p:sp>
        <p:nvSpPr>
          <p:cNvPr id="72" name="Google Shape;72;p10"/>
          <p:cNvSpPr txBox="1"/>
          <p:nvPr>
            <p:ph type="title"/>
          </p:nvPr>
        </p:nvSpPr>
        <p:spPr>
          <a:xfrm>
            <a:off x="1405356" y="217017"/>
            <a:ext cx="6288405" cy="57404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3600"/>
              <a:t>SENKRON GENERATÖRLER</a:t>
            </a:r>
            <a:endParaRPr sz="3600"/>
          </a:p>
        </p:txBody>
      </p:sp>
      <p:sp>
        <p:nvSpPr>
          <p:cNvPr id="73" name="Google Shape;73;p10"/>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10"/>
          <p:cNvSpPr txBox="1"/>
          <p:nvPr/>
        </p:nvSpPr>
        <p:spPr>
          <a:xfrm>
            <a:off x="4040759" y="1051090"/>
            <a:ext cx="1066165" cy="4521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800">
                <a:solidFill>
                  <a:srgbClr val="009900"/>
                </a:solidFill>
                <a:latin typeface="Times New Roman"/>
                <a:ea typeface="Times New Roman"/>
                <a:cs typeface="Times New Roman"/>
                <a:sym typeface="Times New Roman"/>
              </a:rPr>
              <a:t>Tipleri</a:t>
            </a:r>
            <a:endParaRPr sz="2800">
              <a:solidFill>
                <a:schemeClr val="dk1"/>
              </a:solidFill>
              <a:latin typeface="Times New Roman"/>
              <a:ea typeface="Times New Roman"/>
              <a:cs typeface="Times New Roman"/>
              <a:sym typeface="Times New Roman"/>
            </a:endParaRPr>
          </a:p>
        </p:txBody>
      </p:sp>
      <p:sp>
        <p:nvSpPr>
          <p:cNvPr id="75" name="Google Shape;75;p10"/>
          <p:cNvSpPr txBox="1"/>
          <p:nvPr/>
        </p:nvSpPr>
        <p:spPr>
          <a:xfrm>
            <a:off x="789940" y="2287270"/>
            <a:ext cx="2923540" cy="566420"/>
          </a:xfrm>
          <a:prstGeom prst="rect">
            <a:avLst/>
          </a:prstGeom>
          <a:noFill/>
          <a:ln>
            <a:noFill/>
          </a:ln>
        </p:spPr>
        <p:txBody>
          <a:bodyPr anchorCtr="0" anchor="t" bIns="0" lIns="0" spcFirstLastPara="1" rIns="0" wrap="square" tIns="27925">
            <a:noAutofit/>
          </a:bodyPr>
          <a:lstStyle/>
          <a:p>
            <a:pPr indent="-266700" lvl="0" marL="279400" marR="5080" rtl="0" algn="l">
              <a:lnSpc>
                <a:spcPct val="116666"/>
              </a:lnSpc>
              <a:spcBef>
                <a:spcPts val="0"/>
              </a:spcBef>
              <a:spcAft>
                <a:spcPts val="0"/>
              </a:spcAft>
              <a:buNone/>
            </a:pPr>
            <a:r>
              <a:rPr b="1" lang="en-US" sz="1800">
                <a:solidFill>
                  <a:srgbClr val="00B050"/>
                </a:solidFill>
                <a:latin typeface="Times New Roman"/>
                <a:ea typeface="Times New Roman"/>
                <a:cs typeface="Times New Roman"/>
                <a:sym typeface="Times New Roman"/>
              </a:rPr>
              <a:t>Silindirik (yuvarlak) -rotorlu  senkron makina</a:t>
            </a:r>
            <a:endParaRPr sz="1800">
              <a:solidFill>
                <a:schemeClr val="dk1"/>
              </a:solidFill>
              <a:latin typeface="Times New Roman"/>
              <a:ea typeface="Times New Roman"/>
              <a:cs typeface="Times New Roman"/>
              <a:sym typeface="Times New Roman"/>
            </a:endParaRPr>
          </a:p>
        </p:txBody>
      </p:sp>
      <p:sp>
        <p:nvSpPr>
          <p:cNvPr id="76" name="Google Shape;76;p10"/>
          <p:cNvSpPr/>
          <p:nvPr/>
        </p:nvSpPr>
        <p:spPr>
          <a:xfrm>
            <a:off x="1309230" y="3082406"/>
            <a:ext cx="3020085" cy="26888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10"/>
          <p:cNvSpPr/>
          <p:nvPr/>
        </p:nvSpPr>
        <p:spPr>
          <a:xfrm>
            <a:off x="5033505" y="4282363"/>
            <a:ext cx="23495" cy="121920"/>
          </a:xfrm>
          <a:custGeom>
            <a:rect b="b" l="l" r="r" t="t"/>
            <a:pathLst>
              <a:path extrusionOk="0" h="121920" w="23495">
                <a:moveTo>
                  <a:pt x="23317" y="0"/>
                </a:moveTo>
                <a:lnTo>
                  <a:pt x="6007" y="0"/>
                </a:lnTo>
                <a:lnTo>
                  <a:pt x="0" y="121310"/>
                </a:lnTo>
                <a:lnTo>
                  <a:pt x="17310" y="121310"/>
                </a:lnTo>
                <a:lnTo>
                  <a:pt x="2331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10"/>
          <p:cNvSpPr/>
          <p:nvPr/>
        </p:nvSpPr>
        <p:spPr>
          <a:xfrm>
            <a:off x="5039512" y="4161091"/>
            <a:ext cx="34925" cy="121285"/>
          </a:xfrm>
          <a:custGeom>
            <a:rect b="b" l="l" r="r" t="t"/>
            <a:pathLst>
              <a:path extrusionOk="0" h="121285" w="34925">
                <a:moveTo>
                  <a:pt x="17310" y="0"/>
                </a:moveTo>
                <a:lnTo>
                  <a:pt x="0" y="121272"/>
                </a:lnTo>
                <a:lnTo>
                  <a:pt x="17310" y="121272"/>
                </a:lnTo>
                <a:lnTo>
                  <a:pt x="34632" y="5092"/>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10"/>
          <p:cNvSpPr/>
          <p:nvPr/>
        </p:nvSpPr>
        <p:spPr>
          <a:xfrm>
            <a:off x="5056822" y="4044899"/>
            <a:ext cx="46355" cy="121285"/>
          </a:xfrm>
          <a:custGeom>
            <a:rect b="b" l="l" r="r" t="t"/>
            <a:pathLst>
              <a:path extrusionOk="0" h="121285" w="46354">
                <a:moveTo>
                  <a:pt x="28613" y="0"/>
                </a:moveTo>
                <a:lnTo>
                  <a:pt x="0" y="116192"/>
                </a:lnTo>
                <a:lnTo>
                  <a:pt x="17322" y="121285"/>
                </a:lnTo>
                <a:lnTo>
                  <a:pt x="45923" y="5664"/>
                </a:lnTo>
                <a:lnTo>
                  <a:pt x="2861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10"/>
          <p:cNvSpPr/>
          <p:nvPr/>
        </p:nvSpPr>
        <p:spPr>
          <a:xfrm>
            <a:off x="5085435" y="3932072"/>
            <a:ext cx="55244" cy="118745"/>
          </a:xfrm>
          <a:custGeom>
            <a:rect b="b" l="l" r="r" t="t"/>
            <a:pathLst>
              <a:path extrusionOk="0" h="118745" w="55245">
                <a:moveTo>
                  <a:pt x="37757" y="0"/>
                </a:moveTo>
                <a:lnTo>
                  <a:pt x="0" y="112826"/>
                </a:lnTo>
                <a:lnTo>
                  <a:pt x="17310" y="118491"/>
                </a:lnTo>
                <a:lnTo>
                  <a:pt x="55067" y="5702"/>
                </a:lnTo>
                <a:lnTo>
                  <a:pt x="3775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10"/>
          <p:cNvSpPr/>
          <p:nvPr/>
        </p:nvSpPr>
        <p:spPr>
          <a:xfrm>
            <a:off x="5123192" y="3821569"/>
            <a:ext cx="66675" cy="116205"/>
          </a:xfrm>
          <a:custGeom>
            <a:rect b="b" l="l" r="r" t="t"/>
            <a:pathLst>
              <a:path extrusionOk="0" h="116204" w="66675">
                <a:moveTo>
                  <a:pt x="48806" y="0"/>
                </a:moveTo>
                <a:lnTo>
                  <a:pt x="0" y="110502"/>
                </a:lnTo>
                <a:lnTo>
                  <a:pt x="17310" y="116205"/>
                </a:lnTo>
                <a:lnTo>
                  <a:pt x="66116" y="5702"/>
                </a:lnTo>
                <a:lnTo>
                  <a:pt x="4880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10"/>
          <p:cNvSpPr/>
          <p:nvPr/>
        </p:nvSpPr>
        <p:spPr>
          <a:xfrm>
            <a:off x="5171998" y="3711740"/>
            <a:ext cx="78740" cy="115570"/>
          </a:xfrm>
          <a:custGeom>
            <a:rect b="b" l="l" r="r" t="t"/>
            <a:pathLst>
              <a:path extrusionOk="0" h="115570" w="78739">
                <a:moveTo>
                  <a:pt x="61061" y="0"/>
                </a:moveTo>
                <a:lnTo>
                  <a:pt x="0" y="109829"/>
                </a:lnTo>
                <a:lnTo>
                  <a:pt x="17310" y="115531"/>
                </a:lnTo>
                <a:lnTo>
                  <a:pt x="78371" y="10731"/>
                </a:lnTo>
                <a:lnTo>
                  <a:pt x="6106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10"/>
          <p:cNvSpPr/>
          <p:nvPr/>
        </p:nvSpPr>
        <p:spPr>
          <a:xfrm>
            <a:off x="5233060" y="3611969"/>
            <a:ext cx="83820" cy="111125"/>
          </a:xfrm>
          <a:custGeom>
            <a:rect b="b" l="l" r="r" t="t"/>
            <a:pathLst>
              <a:path extrusionOk="0" h="111125" w="83820">
                <a:moveTo>
                  <a:pt x="72136" y="0"/>
                </a:moveTo>
                <a:lnTo>
                  <a:pt x="0" y="99771"/>
                </a:lnTo>
                <a:lnTo>
                  <a:pt x="17310" y="110502"/>
                </a:lnTo>
                <a:lnTo>
                  <a:pt x="83438" y="11188"/>
                </a:lnTo>
                <a:lnTo>
                  <a:pt x="721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10"/>
          <p:cNvSpPr/>
          <p:nvPr/>
        </p:nvSpPr>
        <p:spPr>
          <a:xfrm>
            <a:off x="5305196" y="3518369"/>
            <a:ext cx="89535" cy="105410"/>
          </a:xfrm>
          <a:custGeom>
            <a:rect b="b" l="l" r="r" t="t"/>
            <a:pathLst>
              <a:path extrusionOk="0" h="105410" w="89535">
                <a:moveTo>
                  <a:pt x="77660" y="0"/>
                </a:moveTo>
                <a:lnTo>
                  <a:pt x="0" y="93599"/>
                </a:lnTo>
                <a:lnTo>
                  <a:pt x="11302" y="104787"/>
                </a:lnTo>
                <a:lnTo>
                  <a:pt x="89433" y="10731"/>
                </a:lnTo>
                <a:lnTo>
                  <a:pt x="776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0"/>
          <p:cNvSpPr/>
          <p:nvPr/>
        </p:nvSpPr>
        <p:spPr>
          <a:xfrm>
            <a:off x="5382856" y="3430003"/>
            <a:ext cx="98425" cy="99695"/>
          </a:xfrm>
          <a:custGeom>
            <a:rect b="b" l="l" r="r" t="t"/>
            <a:pathLst>
              <a:path extrusionOk="0" h="99695" w="98425">
                <a:moveTo>
                  <a:pt x="86550" y="0"/>
                </a:moveTo>
                <a:lnTo>
                  <a:pt x="0" y="88366"/>
                </a:lnTo>
                <a:lnTo>
                  <a:pt x="11772" y="99098"/>
                </a:lnTo>
                <a:lnTo>
                  <a:pt x="98336" y="11188"/>
                </a:lnTo>
                <a:lnTo>
                  <a:pt x="8655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10"/>
          <p:cNvSpPr/>
          <p:nvPr/>
        </p:nvSpPr>
        <p:spPr>
          <a:xfrm>
            <a:off x="5469407" y="3352837"/>
            <a:ext cx="107314" cy="88900"/>
          </a:xfrm>
          <a:custGeom>
            <a:rect b="b" l="l" r="r" t="t"/>
            <a:pathLst>
              <a:path extrusionOk="0" h="88900" w="107314">
                <a:moveTo>
                  <a:pt x="95453" y="0"/>
                </a:moveTo>
                <a:lnTo>
                  <a:pt x="0" y="77165"/>
                </a:lnTo>
                <a:lnTo>
                  <a:pt x="11785" y="88353"/>
                </a:lnTo>
                <a:lnTo>
                  <a:pt x="106756" y="11417"/>
                </a:lnTo>
                <a:lnTo>
                  <a:pt x="9545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10"/>
          <p:cNvSpPr/>
          <p:nvPr/>
        </p:nvSpPr>
        <p:spPr>
          <a:xfrm>
            <a:off x="5564860" y="3278632"/>
            <a:ext cx="113030" cy="85725"/>
          </a:xfrm>
          <a:custGeom>
            <a:rect b="b" l="l" r="r" t="t"/>
            <a:pathLst>
              <a:path extrusionOk="0" h="85725" w="113029">
                <a:moveTo>
                  <a:pt x="100736" y="0"/>
                </a:moveTo>
                <a:lnTo>
                  <a:pt x="0" y="74206"/>
                </a:lnTo>
                <a:lnTo>
                  <a:pt x="11302" y="85623"/>
                </a:lnTo>
                <a:lnTo>
                  <a:pt x="112763" y="16446"/>
                </a:lnTo>
                <a:lnTo>
                  <a:pt x="1007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10"/>
          <p:cNvSpPr/>
          <p:nvPr/>
        </p:nvSpPr>
        <p:spPr>
          <a:xfrm>
            <a:off x="5665596" y="3217900"/>
            <a:ext cx="116205" cy="77470"/>
          </a:xfrm>
          <a:custGeom>
            <a:rect b="b" l="l" r="r" t="t"/>
            <a:pathLst>
              <a:path extrusionOk="0" h="77470" w="116204">
                <a:moveTo>
                  <a:pt x="109880" y="0"/>
                </a:moveTo>
                <a:lnTo>
                  <a:pt x="0" y="60731"/>
                </a:lnTo>
                <a:lnTo>
                  <a:pt x="12026" y="77177"/>
                </a:lnTo>
                <a:lnTo>
                  <a:pt x="115887" y="16446"/>
                </a:lnTo>
                <a:lnTo>
                  <a:pt x="10988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0"/>
          <p:cNvSpPr/>
          <p:nvPr/>
        </p:nvSpPr>
        <p:spPr>
          <a:xfrm>
            <a:off x="5775477" y="3165170"/>
            <a:ext cx="121285" cy="69215"/>
          </a:xfrm>
          <a:custGeom>
            <a:rect b="b" l="l" r="r" t="t"/>
            <a:pathLst>
              <a:path extrusionOk="0" h="69214" w="121285">
                <a:moveTo>
                  <a:pt x="115887" y="0"/>
                </a:moveTo>
                <a:lnTo>
                  <a:pt x="0" y="52730"/>
                </a:lnTo>
                <a:lnTo>
                  <a:pt x="6007" y="69176"/>
                </a:lnTo>
                <a:lnTo>
                  <a:pt x="121170" y="16433"/>
                </a:lnTo>
                <a:lnTo>
                  <a:pt x="11588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0"/>
          <p:cNvSpPr/>
          <p:nvPr/>
        </p:nvSpPr>
        <p:spPr>
          <a:xfrm>
            <a:off x="5891364" y="3123844"/>
            <a:ext cx="121285" cy="57785"/>
          </a:xfrm>
          <a:custGeom>
            <a:rect b="b" l="l" r="r" t="t"/>
            <a:pathLst>
              <a:path extrusionOk="0" h="57785" w="121285">
                <a:moveTo>
                  <a:pt x="115163" y="0"/>
                </a:moveTo>
                <a:lnTo>
                  <a:pt x="0" y="41325"/>
                </a:lnTo>
                <a:lnTo>
                  <a:pt x="5283" y="57759"/>
                </a:lnTo>
                <a:lnTo>
                  <a:pt x="121170" y="17119"/>
                </a:lnTo>
                <a:lnTo>
                  <a:pt x="11516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0"/>
          <p:cNvSpPr/>
          <p:nvPr/>
        </p:nvSpPr>
        <p:spPr>
          <a:xfrm>
            <a:off x="6006528" y="3090964"/>
            <a:ext cx="127635" cy="50165"/>
          </a:xfrm>
          <a:custGeom>
            <a:rect b="b" l="l" r="r" t="t"/>
            <a:pathLst>
              <a:path extrusionOk="0" h="50164" w="127635">
                <a:moveTo>
                  <a:pt x="121183" y="0"/>
                </a:moveTo>
                <a:lnTo>
                  <a:pt x="0" y="32880"/>
                </a:lnTo>
                <a:lnTo>
                  <a:pt x="6007" y="49999"/>
                </a:lnTo>
                <a:lnTo>
                  <a:pt x="127190" y="16433"/>
                </a:lnTo>
                <a:lnTo>
                  <a:pt x="12118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0"/>
          <p:cNvSpPr/>
          <p:nvPr/>
        </p:nvSpPr>
        <p:spPr>
          <a:xfrm>
            <a:off x="6127712" y="3068815"/>
            <a:ext cx="127635" cy="38735"/>
          </a:xfrm>
          <a:custGeom>
            <a:rect b="b" l="l" r="r" t="t"/>
            <a:pathLst>
              <a:path extrusionOk="0" h="38735" w="127635">
                <a:moveTo>
                  <a:pt x="127177" y="0"/>
                </a:moveTo>
                <a:lnTo>
                  <a:pt x="0" y="22148"/>
                </a:lnTo>
                <a:lnTo>
                  <a:pt x="6007" y="38582"/>
                </a:lnTo>
                <a:lnTo>
                  <a:pt x="127177" y="16433"/>
                </a:lnTo>
                <a:lnTo>
                  <a:pt x="12717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0"/>
          <p:cNvSpPr/>
          <p:nvPr/>
        </p:nvSpPr>
        <p:spPr>
          <a:xfrm>
            <a:off x="6254889" y="3058083"/>
            <a:ext cx="124460" cy="27305"/>
          </a:xfrm>
          <a:custGeom>
            <a:rect b="b" l="l" r="r" t="t"/>
            <a:pathLst>
              <a:path extrusionOk="0" h="27305" w="124460">
                <a:moveTo>
                  <a:pt x="124066" y="0"/>
                </a:moveTo>
                <a:lnTo>
                  <a:pt x="0" y="10731"/>
                </a:lnTo>
                <a:lnTo>
                  <a:pt x="0" y="27165"/>
                </a:lnTo>
                <a:lnTo>
                  <a:pt x="124066" y="16446"/>
                </a:lnTo>
                <a:lnTo>
                  <a:pt x="12406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10"/>
          <p:cNvSpPr/>
          <p:nvPr/>
        </p:nvSpPr>
        <p:spPr>
          <a:xfrm>
            <a:off x="6378955" y="3066312"/>
            <a:ext cx="127635" cy="0"/>
          </a:xfrm>
          <a:custGeom>
            <a:rect b="b" l="l" r="r" t="t"/>
            <a:pathLst>
              <a:path extrusionOk="0" h="120000" w="127634">
                <a:moveTo>
                  <a:pt x="0" y="0"/>
                </a:moveTo>
                <a:lnTo>
                  <a:pt x="127130" y="0"/>
                </a:lnTo>
              </a:path>
            </a:pathLst>
          </a:custGeom>
          <a:noFill/>
          <a:ln cap="flat" cmpd="sng" w="16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10"/>
          <p:cNvSpPr/>
          <p:nvPr/>
        </p:nvSpPr>
        <p:spPr>
          <a:xfrm>
            <a:off x="6506146" y="3058083"/>
            <a:ext cx="124460" cy="27305"/>
          </a:xfrm>
          <a:custGeom>
            <a:rect b="b" l="l" r="r" t="t"/>
            <a:pathLst>
              <a:path extrusionOk="0" h="27305" w="124459">
                <a:moveTo>
                  <a:pt x="0" y="0"/>
                </a:moveTo>
                <a:lnTo>
                  <a:pt x="0" y="16446"/>
                </a:lnTo>
                <a:lnTo>
                  <a:pt x="124066" y="27165"/>
                </a:lnTo>
                <a:lnTo>
                  <a:pt x="124066" y="1073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10"/>
          <p:cNvSpPr/>
          <p:nvPr/>
        </p:nvSpPr>
        <p:spPr>
          <a:xfrm>
            <a:off x="6630213" y="3068815"/>
            <a:ext cx="127635" cy="38735"/>
          </a:xfrm>
          <a:custGeom>
            <a:rect b="b" l="l" r="r" t="t"/>
            <a:pathLst>
              <a:path extrusionOk="0" h="38735" w="127634">
                <a:moveTo>
                  <a:pt x="0" y="0"/>
                </a:moveTo>
                <a:lnTo>
                  <a:pt x="0" y="16433"/>
                </a:lnTo>
                <a:lnTo>
                  <a:pt x="121170" y="38582"/>
                </a:lnTo>
                <a:lnTo>
                  <a:pt x="127177" y="22148"/>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0"/>
          <p:cNvSpPr/>
          <p:nvPr/>
        </p:nvSpPr>
        <p:spPr>
          <a:xfrm>
            <a:off x="6751383" y="3090964"/>
            <a:ext cx="127635" cy="50165"/>
          </a:xfrm>
          <a:custGeom>
            <a:rect b="b" l="l" r="r" t="t"/>
            <a:pathLst>
              <a:path extrusionOk="0" h="50164" w="127634">
                <a:moveTo>
                  <a:pt x="6007" y="0"/>
                </a:moveTo>
                <a:lnTo>
                  <a:pt x="0" y="16433"/>
                </a:lnTo>
                <a:lnTo>
                  <a:pt x="121183" y="49999"/>
                </a:lnTo>
                <a:lnTo>
                  <a:pt x="127190" y="32880"/>
                </a:lnTo>
                <a:lnTo>
                  <a:pt x="600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0"/>
          <p:cNvSpPr/>
          <p:nvPr/>
        </p:nvSpPr>
        <p:spPr>
          <a:xfrm>
            <a:off x="6872566" y="3123844"/>
            <a:ext cx="124460" cy="57785"/>
          </a:xfrm>
          <a:custGeom>
            <a:rect b="b" l="l" r="r" t="t"/>
            <a:pathLst>
              <a:path extrusionOk="0" h="57785" w="124459">
                <a:moveTo>
                  <a:pt x="6007" y="0"/>
                </a:moveTo>
                <a:lnTo>
                  <a:pt x="0" y="17119"/>
                </a:lnTo>
                <a:lnTo>
                  <a:pt x="118046" y="57759"/>
                </a:lnTo>
                <a:lnTo>
                  <a:pt x="124053" y="41325"/>
                </a:lnTo>
                <a:lnTo>
                  <a:pt x="600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0"/>
          <p:cNvSpPr/>
          <p:nvPr/>
        </p:nvSpPr>
        <p:spPr>
          <a:xfrm>
            <a:off x="6990613" y="3165170"/>
            <a:ext cx="119380" cy="69215"/>
          </a:xfrm>
          <a:custGeom>
            <a:rect b="b" l="l" r="r" t="t"/>
            <a:pathLst>
              <a:path extrusionOk="0" h="69214" w="119379">
                <a:moveTo>
                  <a:pt x="6007" y="0"/>
                </a:moveTo>
                <a:lnTo>
                  <a:pt x="0" y="16433"/>
                </a:lnTo>
                <a:lnTo>
                  <a:pt x="113004" y="69176"/>
                </a:lnTo>
                <a:lnTo>
                  <a:pt x="118770" y="52730"/>
                </a:lnTo>
                <a:lnTo>
                  <a:pt x="600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10"/>
          <p:cNvSpPr/>
          <p:nvPr/>
        </p:nvSpPr>
        <p:spPr>
          <a:xfrm>
            <a:off x="7103618" y="3217900"/>
            <a:ext cx="116205" cy="77470"/>
          </a:xfrm>
          <a:custGeom>
            <a:rect b="b" l="l" r="r" t="t"/>
            <a:pathLst>
              <a:path extrusionOk="0" h="77470" w="116204">
                <a:moveTo>
                  <a:pt x="5765" y="0"/>
                </a:moveTo>
                <a:lnTo>
                  <a:pt x="0" y="16446"/>
                </a:lnTo>
                <a:lnTo>
                  <a:pt x="103860" y="77177"/>
                </a:lnTo>
                <a:lnTo>
                  <a:pt x="115646" y="60731"/>
                </a:lnTo>
                <a:lnTo>
                  <a:pt x="576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0"/>
          <p:cNvSpPr/>
          <p:nvPr/>
        </p:nvSpPr>
        <p:spPr>
          <a:xfrm>
            <a:off x="7207478" y="3278632"/>
            <a:ext cx="116205" cy="85725"/>
          </a:xfrm>
          <a:custGeom>
            <a:rect b="b" l="l" r="r" t="t"/>
            <a:pathLst>
              <a:path extrusionOk="0" h="85725" w="116204">
                <a:moveTo>
                  <a:pt x="11785" y="0"/>
                </a:moveTo>
                <a:lnTo>
                  <a:pt x="0" y="16446"/>
                </a:lnTo>
                <a:lnTo>
                  <a:pt x="103631" y="85623"/>
                </a:lnTo>
                <a:lnTo>
                  <a:pt x="115646" y="74206"/>
                </a:lnTo>
                <a:lnTo>
                  <a:pt x="1178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10"/>
          <p:cNvSpPr/>
          <p:nvPr/>
        </p:nvSpPr>
        <p:spPr>
          <a:xfrm>
            <a:off x="7311110" y="3352837"/>
            <a:ext cx="104139" cy="88900"/>
          </a:xfrm>
          <a:custGeom>
            <a:rect b="b" l="l" r="r" t="t"/>
            <a:pathLst>
              <a:path extrusionOk="0" h="88900" w="104140">
                <a:moveTo>
                  <a:pt x="12014" y="0"/>
                </a:moveTo>
                <a:lnTo>
                  <a:pt x="0" y="11417"/>
                </a:lnTo>
                <a:lnTo>
                  <a:pt x="92557" y="88353"/>
                </a:lnTo>
                <a:lnTo>
                  <a:pt x="103860" y="77165"/>
                </a:lnTo>
                <a:lnTo>
                  <a:pt x="1201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0"/>
          <p:cNvSpPr/>
          <p:nvPr/>
        </p:nvSpPr>
        <p:spPr>
          <a:xfrm>
            <a:off x="7403668" y="3430003"/>
            <a:ext cx="99060" cy="99695"/>
          </a:xfrm>
          <a:custGeom>
            <a:rect b="b" l="l" r="r" t="t"/>
            <a:pathLst>
              <a:path extrusionOk="0" h="99695" w="99059">
                <a:moveTo>
                  <a:pt x="11302" y="0"/>
                </a:moveTo>
                <a:lnTo>
                  <a:pt x="0" y="11188"/>
                </a:lnTo>
                <a:lnTo>
                  <a:pt x="86563" y="99098"/>
                </a:lnTo>
                <a:lnTo>
                  <a:pt x="98577" y="88366"/>
                </a:lnTo>
                <a:lnTo>
                  <a:pt x="1130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10"/>
          <p:cNvSpPr/>
          <p:nvPr/>
        </p:nvSpPr>
        <p:spPr>
          <a:xfrm>
            <a:off x="7490231" y="3518369"/>
            <a:ext cx="92710" cy="105410"/>
          </a:xfrm>
          <a:custGeom>
            <a:rect b="b" l="l" r="r" t="t"/>
            <a:pathLst>
              <a:path extrusionOk="0" h="105410" w="92709">
                <a:moveTo>
                  <a:pt x="12014" y="0"/>
                </a:moveTo>
                <a:lnTo>
                  <a:pt x="0" y="10731"/>
                </a:lnTo>
                <a:lnTo>
                  <a:pt x="81267" y="104787"/>
                </a:lnTo>
                <a:lnTo>
                  <a:pt x="92570" y="93599"/>
                </a:lnTo>
                <a:lnTo>
                  <a:pt x="1201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10"/>
          <p:cNvSpPr/>
          <p:nvPr/>
        </p:nvSpPr>
        <p:spPr>
          <a:xfrm>
            <a:off x="7571499" y="3611969"/>
            <a:ext cx="80645" cy="111125"/>
          </a:xfrm>
          <a:custGeom>
            <a:rect b="b" l="l" r="r" t="t"/>
            <a:pathLst>
              <a:path extrusionOk="0" h="111125" w="80645">
                <a:moveTo>
                  <a:pt x="11302" y="0"/>
                </a:moveTo>
                <a:lnTo>
                  <a:pt x="0" y="11188"/>
                </a:lnTo>
                <a:lnTo>
                  <a:pt x="63233" y="110502"/>
                </a:lnTo>
                <a:lnTo>
                  <a:pt x="80543" y="99771"/>
                </a:lnTo>
                <a:lnTo>
                  <a:pt x="1130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10"/>
          <p:cNvSpPr/>
          <p:nvPr/>
        </p:nvSpPr>
        <p:spPr>
          <a:xfrm>
            <a:off x="7634731" y="3711740"/>
            <a:ext cx="78740" cy="115570"/>
          </a:xfrm>
          <a:custGeom>
            <a:rect b="b" l="l" r="r" t="t"/>
            <a:pathLst>
              <a:path extrusionOk="0" h="115570" w="78740">
                <a:moveTo>
                  <a:pt x="17310" y="0"/>
                </a:moveTo>
                <a:lnTo>
                  <a:pt x="0" y="10731"/>
                </a:lnTo>
                <a:lnTo>
                  <a:pt x="60820" y="115531"/>
                </a:lnTo>
                <a:lnTo>
                  <a:pt x="78130" y="109829"/>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10"/>
          <p:cNvSpPr/>
          <p:nvPr/>
        </p:nvSpPr>
        <p:spPr>
          <a:xfrm>
            <a:off x="7695551" y="3821569"/>
            <a:ext cx="66675" cy="116205"/>
          </a:xfrm>
          <a:custGeom>
            <a:rect b="b" l="l" r="r" t="t"/>
            <a:pathLst>
              <a:path extrusionOk="0" h="116204" w="66675">
                <a:moveTo>
                  <a:pt x="17310" y="0"/>
                </a:moveTo>
                <a:lnTo>
                  <a:pt x="0" y="5702"/>
                </a:lnTo>
                <a:lnTo>
                  <a:pt x="49047" y="116205"/>
                </a:lnTo>
                <a:lnTo>
                  <a:pt x="66370" y="110502"/>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10"/>
          <p:cNvSpPr/>
          <p:nvPr/>
        </p:nvSpPr>
        <p:spPr>
          <a:xfrm>
            <a:off x="7744599" y="3932072"/>
            <a:ext cx="58419" cy="118745"/>
          </a:xfrm>
          <a:custGeom>
            <a:rect b="b" l="l" r="r" t="t"/>
            <a:pathLst>
              <a:path extrusionOk="0" h="118745" w="58420">
                <a:moveTo>
                  <a:pt x="17322" y="0"/>
                </a:moveTo>
                <a:lnTo>
                  <a:pt x="0" y="5702"/>
                </a:lnTo>
                <a:lnTo>
                  <a:pt x="40639" y="118491"/>
                </a:lnTo>
                <a:lnTo>
                  <a:pt x="57950" y="112826"/>
                </a:lnTo>
                <a:lnTo>
                  <a:pt x="1732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0"/>
          <p:cNvSpPr/>
          <p:nvPr/>
        </p:nvSpPr>
        <p:spPr>
          <a:xfrm>
            <a:off x="7785239" y="4044899"/>
            <a:ext cx="43180" cy="121285"/>
          </a:xfrm>
          <a:custGeom>
            <a:rect b="b" l="l" r="r" t="t"/>
            <a:pathLst>
              <a:path extrusionOk="0" h="121285" w="43179">
                <a:moveTo>
                  <a:pt x="17310" y="0"/>
                </a:moveTo>
                <a:lnTo>
                  <a:pt x="0" y="5664"/>
                </a:lnTo>
                <a:lnTo>
                  <a:pt x="25488" y="121285"/>
                </a:lnTo>
                <a:lnTo>
                  <a:pt x="42799" y="116192"/>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10"/>
          <p:cNvSpPr/>
          <p:nvPr/>
        </p:nvSpPr>
        <p:spPr>
          <a:xfrm>
            <a:off x="7810728" y="4161091"/>
            <a:ext cx="34925" cy="121285"/>
          </a:xfrm>
          <a:custGeom>
            <a:rect b="b" l="l" r="r" t="t"/>
            <a:pathLst>
              <a:path extrusionOk="0" h="121285" w="34925">
                <a:moveTo>
                  <a:pt x="17310" y="0"/>
                </a:moveTo>
                <a:lnTo>
                  <a:pt x="0" y="5092"/>
                </a:lnTo>
                <a:lnTo>
                  <a:pt x="17310" y="121272"/>
                </a:lnTo>
                <a:lnTo>
                  <a:pt x="34620" y="121272"/>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0"/>
          <p:cNvSpPr/>
          <p:nvPr/>
        </p:nvSpPr>
        <p:spPr>
          <a:xfrm>
            <a:off x="7828038" y="4282363"/>
            <a:ext cx="23495" cy="121920"/>
          </a:xfrm>
          <a:custGeom>
            <a:rect b="b" l="l" r="r" t="t"/>
            <a:pathLst>
              <a:path extrusionOk="0" h="121920" w="23495">
                <a:moveTo>
                  <a:pt x="17310" y="0"/>
                </a:moveTo>
                <a:lnTo>
                  <a:pt x="0" y="0"/>
                </a:lnTo>
                <a:lnTo>
                  <a:pt x="6007" y="121310"/>
                </a:lnTo>
                <a:lnTo>
                  <a:pt x="23317" y="121310"/>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0"/>
          <p:cNvSpPr/>
          <p:nvPr/>
        </p:nvSpPr>
        <p:spPr>
          <a:xfrm>
            <a:off x="7828038" y="4403674"/>
            <a:ext cx="23495" cy="118745"/>
          </a:xfrm>
          <a:custGeom>
            <a:rect b="b" l="l" r="r" t="t"/>
            <a:pathLst>
              <a:path extrusionOk="0" h="118745" w="23495">
                <a:moveTo>
                  <a:pt x="23317" y="0"/>
                </a:moveTo>
                <a:lnTo>
                  <a:pt x="6007" y="0"/>
                </a:lnTo>
                <a:lnTo>
                  <a:pt x="0" y="118440"/>
                </a:lnTo>
                <a:lnTo>
                  <a:pt x="17310" y="118440"/>
                </a:lnTo>
                <a:lnTo>
                  <a:pt x="2331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0"/>
          <p:cNvSpPr/>
          <p:nvPr/>
        </p:nvSpPr>
        <p:spPr>
          <a:xfrm>
            <a:off x="7810728" y="4522114"/>
            <a:ext cx="34925" cy="121285"/>
          </a:xfrm>
          <a:custGeom>
            <a:rect b="b" l="l" r="r" t="t"/>
            <a:pathLst>
              <a:path extrusionOk="0" h="121285" w="34925">
                <a:moveTo>
                  <a:pt x="34620" y="0"/>
                </a:moveTo>
                <a:lnTo>
                  <a:pt x="17310" y="0"/>
                </a:lnTo>
                <a:lnTo>
                  <a:pt x="0" y="115620"/>
                </a:lnTo>
                <a:lnTo>
                  <a:pt x="17310" y="121285"/>
                </a:lnTo>
                <a:lnTo>
                  <a:pt x="3462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10"/>
          <p:cNvSpPr/>
          <p:nvPr/>
        </p:nvSpPr>
        <p:spPr>
          <a:xfrm>
            <a:off x="7785239" y="4637735"/>
            <a:ext cx="43180" cy="124460"/>
          </a:xfrm>
          <a:custGeom>
            <a:rect b="b" l="l" r="r" t="t"/>
            <a:pathLst>
              <a:path extrusionOk="0" h="124460" w="43179">
                <a:moveTo>
                  <a:pt x="25488" y="0"/>
                </a:moveTo>
                <a:lnTo>
                  <a:pt x="0" y="118478"/>
                </a:lnTo>
                <a:lnTo>
                  <a:pt x="17310" y="124142"/>
                </a:lnTo>
                <a:lnTo>
                  <a:pt x="42799" y="5664"/>
                </a:lnTo>
                <a:lnTo>
                  <a:pt x="2548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0"/>
          <p:cNvSpPr/>
          <p:nvPr/>
        </p:nvSpPr>
        <p:spPr>
          <a:xfrm>
            <a:off x="7744599" y="4756213"/>
            <a:ext cx="58419" cy="119380"/>
          </a:xfrm>
          <a:custGeom>
            <a:rect b="b" l="l" r="r" t="t"/>
            <a:pathLst>
              <a:path extrusionOk="0" h="119379" w="58420">
                <a:moveTo>
                  <a:pt x="40639" y="0"/>
                </a:moveTo>
                <a:lnTo>
                  <a:pt x="0" y="113334"/>
                </a:lnTo>
                <a:lnTo>
                  <a:pt x="17322" y="119011"/>
                </a:lnTo>
                <a:lnTo>
                  <a:pt x="57950" y="5664"/>
                </a:lnTo>
                <a:lnTo>
                  <a:pt x="4063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0"/>
          <p:cNvSpPr/>
          <p:nvPr/>
        </p:nvSpPr>
        <p:spPr>
          <a:xfrm>
            <a:off x="7695551" y="4869548"/>
            <a:ext cx="66675" cy="116205"/>
          </a:xfrm>
          <a:custGeom>
            <a:rect b="b" l="l" r="r" t="t"/>
            <a:pathLst>
              <a:path extrusionOk="0" h="116204" w="66675">
                <a:moveTo>
                  <a:pt x="49047" y="0"/>
                </a:moveTo>
                <a:lnTo>
                  <a:pt x="0" y="110515"/>
                </a:lnTo>
                <a:lnTo>
                  <a:pt x="17310" y="115633"/>
                </a:lnTo>
                <a:lnTo>
                  <a:pt x="66370" y="5676"/>
                </a:lnTo>
                <a:lnTo>
                  <a:pt x="4904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0"/>
          <p:cNvSpPr/>
          <p:nvPr/>
        </p:nvSpPr>
        <p:spPr>
          <a:xfrm>
            <a:off x="7634731" y="4980063"/>
            <a:ext cx="78740" cy="116205"/>
          </a:xfrm>
          <a:custGeom>
            <a:rect b="b" l="l" r="r" t="t"/>
            <a:pathLst>
              <a:path extrusionOk="0" h="116204" w="78740">
                <a:moveTo>
                  <a:pt x="60820" y="0"/>
                </a:moveTo>
                <a:lnTo>
                  <a:pt x="0" y="104305"/>
                </a:lnTo>
                <a:lnTo>
                  <a:pt x="17310" y="115620"/>
                </a:lnTo>
                <a:lnTo>
                  <a:pt x="78130" y="5118"/>
                </a:lnTo>
                <a:lnTo>
                  <a:pt x="6082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0"/>
          <p:cNvSpPr/>
          <p:nvPr/>
        </p:nvSpPr>
        <p:spPr>
          <a:xfrm>
            <a:off x="7571499" y="5084368"/>
            <a:ext cx="80645" cy="111125"/>
          </a:xfrm>
          <a:custGeom>
            <a:rect b="b" l="l" r="r" t="t"/>
            <a:pathLst>
              <a:path extrusionOk="0" h="111125" w="80645">
                <a:moveTo>
                  <a:pt x="63233" y="0"/>
                </a:moveTo>
                <a:lnTo>
                  <a:pt x="0" y="99745"/>
                </a:lnTo>
                <a:lnTo>
                  <a:pt x="11302" y="110528"/>
                </a:lnTo>
                <a:lnTo>
                  <a:pt x="80543" y="11315"/>
                </a:lnTo>
                <a:lnTo>
                  <a:pt x="6323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0"/>
          <p:cNvSpPr/>
          <p:nvPr/>
        </p:nvSpPr>
        <p:spPr>
          <a:xfrm>
            <a:off x="7490231" y="5184114"/>
            <a:ext cx="92710" cy="104775"/>
          </a:xfrm>
          <a:custGeom>
            <a:rect b="b" l="l" r="r" t="t"/>
            <a:pathLst>
              <a:path extrusionOk="0" h="104775" w="92709">
                <a:moveTo>
                  <a:pt x="81267" y="0"/>
                </a:moveTo>
                <a:lnTo>
                  <a:pt x="0" y="93510"/>
                </a:lnTo>
                <a:lnTo>
                  <a:pt x="12014" y="104292"/>
                </a:lnTo>
                <a:lnTo>
                  <a:pt x="92570" y="10782"/>
                </a:lnTo>
                <a:lnTo>
                  <a:pt x="8126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0"/>
          <p:cNvSpPr/>
          <p:nvPr/>
        </p:nvSpPr>
        <p:spPr>
          <a:xfrm>
            <a:off x="7403668" y="5277624"/>
            <a:ext cx="99060" cy="96520"/>
          </a:xfrm>
          <a:custGeom>
            <a:rect b="b" l="l" r="r" t="t"/>
            <a:pathLst>
              <a:path extrusionOk="0" h="96520" w="99059">
                <a:moveTo>
                  <a:pt x="86563" y="0"/>
                </a:moveTo>
                <a:lnTo>
                  <a:pt x="0" y="85597"/>
                </a:lnTo>
                <a:lnTo>
                  <a:pt x="11302" y="96354"/>
                </a:lnTo>
                <a:lnTo>
                  <a:pt x="98577" y="10782"/>
                </a:lnTo>
                <a:lnTo>
                  <a:pt x="8656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0"/>
          <p:cNvSpPr/>
          <p:nvPr/>
        </p:nvSpPr>
        <p:spPr>
          <a:xfrm>
            <a:off x="7311110" y="5363222"/>
            <a:ext cx="104139" cy="90805"/>
          </a:xfrm>
          <a:custGeom>
            <a:rect b="b" l="l" r="r" t="t"/>
            <a:pathLst>
              <a:path extrusionOk="0" h="90804" w="104140">
                <a:moveTo>
                  <a:pt x="92557" y="0"/>
                </a:moveTo>
                <a:lnTo>
                  <a:pt x="0" y="79908"/>
                </a:lnTo>
                <a:lnTo>
                  <a:pt x="12014" y="90665"/>
                </a:lnTo>
                <a:lnTo>
                  <a:pt x="103860" y="10756"/>
                </a:lnTo>
                <a:lnTo>
                  <a:pt x="9255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0"/>
          <p:cNvSpPr/>
          <p:nvPr/>
        </p:nvSpPr>
        <p:spPr>
          <a:xfrm>
            <a:off x="7207478" y="5443130"/>
            <a:ext cx="116205" cy="85725"/>
          </a:xfrm>
          <a:custGeom>
            <a:rect b="b" l="l" r="r" t="t"/>
            <a:pathLst>
              <a:path extrusionOk="0" h="85725" w="116204">
                <a:moveTo>
                  <a:pt x="103631" y="0"/>
                </a:moveTo>
                <a:lnTo>
                  <a:pt x="0" y="68592"/>
                </a:lnTo>
                <a:lnTo>
                  <a:pt x="11785" y="85572"/>
                </a:lnTo>
                <a:lnTo>
                  <a:pt x="115646" y="10756"/>
                </a:lnTo>
                <a:lnTo>
                  <a:pt x="10363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0"/>
          <p:cNvSpPr/>
          <p:nvPr/>
        </p:nvSpPr>
        <p:spPr>
          <a:xfrm>
            <a:off x="7103618" y="5511723"/>
            <a:ext cx="116205" cy="78105"/>
          </a:xfrm>
          <a:custGeom>
            <a:rect b="b" l="l" r="r" t="t"/>
            <a:pathLst>
              <a:path extrusionOk="0" h="78104" w="116204">
                <a:moveTo>
                  <a:pt x="103860" y="0"/>
                </a:moveTo>
                <a:lnTo>
                  <a:pt x="0" y="60629"/>
                </a:lnTo>
                <a:lnTo>
                  <a:pt x="5765" y="77645"/>
                </a:lnTo>
                <a:lnTo>
                  <a:pt x="115646" y="16979"/>
                </a:lnTo>
                <a:lnTo>
                  <a:pt x="1038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6990613" y="5572353"/>
            <a:ext cx="119380" cy="69215"/>
          </a:xfrm>
          <a:custGeom>
            <a:rect b="b" l="l" r="r" t="t"/>
            <a:pathLst>
              <a:path extrusionOk="0" h="69214" w="119379">
                <a:moveTo>
                  <a:pt x="113004" y="0"/>
                </a:moveTo>
                <a:lnTo>
                  <a:pt x="0" y="52701"/>
                </a:lnTo>
                <a:lnTo>
                  <a:pt x="6007" y="69140"/>
                </a:lnTo>
                <a:lnTo>
                  <a:pt x="118770" y="17015"/>
                </a:lnTo>
                <a:lnTo>
                  <a:pt x="11300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0"/>
          <p:cNvSpPr/>
          <p:nvPr/>
        </p:nvSpPr>
        <p:spPr>
          <a:xfrm>
            <a:off x="6872566" y="5625054"/>
            <a:ext cx="124460" cy="58419"/>
          </a:xfrm>
          <a:custGeom>
            <a:rect b="b" l="l" r="r" t="t"/>
            <a:pathLst>
              <a:path extrusionOk="0" h="58420" w="124459">
                <a:moveTo>
                  <a:pt x="118046" y="0"/>
                </a:moveTo>
                <a:lnTo>
                  <a:pt x="0" y="41393"/>
                </a:lnTo>
                <a:lnTo>
                  <a:pt x="6007" y="57831"/>
                </a:lnTo>
                <a:lnTo>
                  <a:pt x="124053" y="16438"/>
                </a:lnTo>
                <a:lnTo>
                  <a:pt x="11804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0"/>
          <p:cNvSpPr/>
          <p:nvPr/>
        </p:nvSpPr>
        <p:spPr>
          <a:xfrm>
            <a:off x="6751383" y="5666447"/>
            <a:ext cx="127635" cy="49530"/>
          </a:xfrm>
          <a:custGeom>
            <a:rect b="b" l="l" r="r" t="t"/>
            <a:pathLst>
              <a:path extrusionOk="0" h="49529" w="127634">
                <a:moveTo>
                  <a:pt x="121183" y="0"/>
                </a:moveTo>
                <a:lnTo>
                  <a:pt x="0" y="32854"/>
                </a:lnTo>
                <a:lnTo>
                  <a:pt x="6007" y="49292"/>
                </a:lnTo>
                <a:lnTo>
                  <a:pt x="127190" y="16438"/>
                </a:lnTo>
                <a:lnTo>
                  <a:pt x="12118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p:nvPr/>
        </p:nvSpPr>
        <p:spPr>
          <a:xfrm>
            <a:off x="6630213" y="5699302"/>
            <a:ext cx="127635" cy="36830"/>
          </a:xfrm>
          <a:custGeom>
            <a:rect b="b" l="l" r="r" t="t"/>
            <a:pathLst>
              <a:path extrusionOk="0" h="36829" w="127634">
                <a:moveTo>
                  <a:pt x="121170" y="0"/>
                </a:moveTo>
                <a:lnTo>
                  <a:pt x="0" y="19269"/>
                </a:lnTo>
                <a:lnTo>
                  <a:pt x="0" y="36278"/>
                </a:lnTo>
                <a:lnTo>
                  <a:pt x="127177" y="16437"/>
                </a:lnTo>
                <a:lnTo>
                  <a:pt x="12117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0"/>
          <p:cNvSpPr/>
          <p:nvPr/>
        </p:nvSpPr>
        <p:spPr>
          <a:xfrm>
            <a:off x="6506146" y="5718572"/>
            <a:ext cx="124460" cy="27940"/>
          </a:xfrm>
          <a:custGeom>
            <a:rect b="b" l="l" r="r" t="t"/>
            <a:pathLst>
              <a:path extrusionOk="0" h="27939" w="124459">
                <a:moveTo>
                  <a:pt x="124066" y="0"/>
                </a:moveTo>
                <a:lnTo>
                  <a:pt x="0" y="11346"/>
                </a:lnTo>
                <a:lnTo>
                  <a:pt x="0" y="27785"/>
                </a:lnTo>
                <a:lnTo>
                  <a:pt x="124066" y="17009"/>
                </a:lnTo>
                <a:lnTo>
                  <a:pt x="12406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10"/>
          <p:cNvSpPr/>
          <p:nvPr/>
        </p:nvSpPr>
        <p:spPr>
          <a:xfrm>
            <a:off x="6254889" y="5718572"/>
            <a:ext cx="124460" cy="27940"/>
          </a:xfrm>
          <a:custGeom>
            <a:rect b="b" l="l" r="r" t="t"/>
            <a:pathLst>
              <a:path extrusionOk="0" h="27939" w="124460">
                <a:moveTo>
                  <a:pt x="0" y="0"/>
                </a:moveTo>
                <a:lnTo>
                  <a:pt x="0" y="17009"/>
                </a:lnTo>
                <a:lnTo>
                  <a:pt x="124066" y="27785"/>
                </a:lnTo>
                <a:lnTo>
                  <a:pt x="124066" y="11346"/>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10"/>
          <p:cNvSpPr/>
          <p:nvPr/>
        </p:nvSpPr>
        <p:spPr>
          <a:xfrm>
            <a:off x="6127712" y="5699302"/>
            <a:ext cx="127635" cy="36830"/>
          </a:xfrm>
          <a:custGeom>
            <a:rect b="b" l="l" r="r" t="t"/>
            <a:pathLst>
              <a:path extrusionOk="0" h="36829" w="127635">
                <a:moveTo>
                  <a:pt x="6007" y="0"/>
                </a:moveTo>
                <a:lnTo>
                  <a:pt x="0" y="16437"/>
                </a:lnTo>
                <a:lnTo>
                  <a:pt x="127177" y="36278"/>
                </a:lnTo>
                <a:lnTo>
                  <a:pt x="127177" y="19269"/>
                </a:lnTo>
                <a:lnTo>
                  <a:pt x="600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0"/>
          <p:cNvSpPr/>
          <p:nvPr/>
        </p:nvSpPr>
        <p:spPr>
          <a:xfrm>
            <a:off x="6006528" y="5666447"/>
            <a:ext cx="127635" cy="49530"/>
          </a:xfrm>
          <a:custGeom>
            <a:rect b="b" l="l" r="r" t="t"/>
            <a:pathLst>
              <a:path extrusionOk="0" h="49529" w="127635">
                <a:moveTo>
                  <a:pt x="6007" y="0"/>
                </a:moveTo>
                <a:lnTo>
                  <a:pt x="0" y="16438"/>
                </a:lnTo>
                <a:lnTo>
                  <a:pt x="121183" y="49292"/>
                </a:lnTo>
                <a:lnTo>
                  <a:pt x="127190" y="32854"/>
                </a:lnTo>
                <a:lnTo>
                  <a:pt x="600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10"/>
          <p:cNvSpPr/>
          <p:nvPr/>
        </p:nvSpPr>
        <p:spPr>
          <a:xfrm>
            <a:off x="5891364" y="5625054"/>
            <a:ext cx="121285" cy="58419"/>
          </a:xfrm>
          <a:custGeom>
            <a:rect b="b" l="l" r="r" t="t"/>
            <a:pathLst>
              <a:path extrusionOk="0" h="58420" w="121285">
                <a:moveTo>
                  <a:pt x="5283" y="0"/>
                </a:moveTo>
                <a:lnTo>
                  <a:pt x="0" y="16438"/>
                </a:lnTo>
                <a:lnTo>
                  <a:pt x="115163" y="57831"/>
                </a:lnTo>
                <a:lnTo>
                  <a:pt x="121170" y="41393"/>
                </a:lnTo>
                <a:lnTo>
                  <a:pt x="528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10"/>
          <p:cNvSpPr/>
          <p:nvPr/>
        </p:nvSpPr>
        <p:spPr>
          <a:xfrm>
            <a:off x="5775477" y="5572353"/>
            <a:ext cx="121285" cy="69215"/>
          </a:xfrm>
          <a:custGeom>
            <a:rect b="b" l="l" r="r" t="t"/>
            <a:pathLst>
              <a:path extrusionOk="0" h="69214" w="121285">
                <a:moveTo>
                  <a:pt x="6007" y="0"/>
                </a:moveTo>
                <a:lnTo>
                  <a:pt x="0" y="17015"/>
                </a:lnTo>
                <a:lnTo>
                  <a:pt x="115887" y="69140"/>
                </a:lnTo>
                <a:lnTo>
                  <a:pt x="121170" y="52701"/>
                </a:lnTo>
                <a:lnTo>
                  <a:pt x="600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0"/>
          <p:cNvSpPr/>
          <p:nvPr/>
        </p:nvSpPr>
        <p:spPr>
          <a:xfrm>
            <a:off x="5665596" y="5511723"/>
            <a:ext cx="116205" cy="78105"/>
          </a:xfrm>
          <a:custGeom>
            <a:rect b="b" l="l" r="r" t="t"/>
            <a:pathLst>
              <a:path extrusionOk="0" h="78104" w="116204">
                <a:moveTo>
                  <a:pt x="12026" y="0"/>
                </a:moveTo>
                <a:lnTo>
                  <a:pt x="0" y="16979"/>
                </a:lnTo>
                <a:lnTo>
                  <a:pt x="109880" y="77645"/>
                </a:lnTo>
                <a:lnTo>
                  <a:pt x="115887" y="60629"/>
                </a:lnTo>
                <a:lnTo>
                  <a:pt x="1202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0"/>
          <p:cNvSpPr/>
          <p:nvPr/>
        </p:nvSpPr>
        <p:spPr>
          <a:xfrm>
            <a:off x="5564860" y="5443130"/>
            <a:ext cx="113030" cy="85725"/>
          </a:xfrm>
          <a:custGeom>
            <a:rect b="b" l="l" r="r" t="t"/>
            <a:pathLst>
              <a:path extrusionOk="0" h="85725" w="113029">
                <a:moveTo>
                  <a:pt x="11302" y="0"/>
                </a:moveTo>
                <a:lnTo>
                  <a:pt x="0" y="10756"/>
                </a:lnTo>
                <a:lnTo>
                  <a:pt x="100736" y="85572"/>
                </a:lnTo>
                <a:lnTo>
                  <a:pt x="112763" y="68592"/>
                </a:lnTo>
                <a:lnTo>
                  <a:pt x="1130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10"/>
          <p:cNvSpPr/>
          <p:nvPr/>
        </p:nvSpPr>
        <p:spPr>
          <a:xfrm>
            <a:off x="5469407" y="5363222"/>
            <a:ext cx="107314" cy="90805"/>
          </a:xfrm>
          <a:custGeom>
            <a:rect b="b" l="l" r="r" t="t"/>
            <a:pathLst>
              <a:path extrusionOk="0" h="90804" w="107314">
                <a:moveTo>
                  <a:pt x="11785" y="0"/>
                </a:moveTo>
                <a:lnTo>
                  <a:pt x="0" y="10756"/>
                </a:lnTo>
                <a:lnTo>
                  <a:pt x="95453" y="90665"/>
                </a:lnTo>
                <a:lnTo>
                  <a:pt x="106756" y="79908"/>
                </a:lnTo>
                <a:lnTo>
                  <a:pt x="1178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0"/>
          <p:cNvSpPr/>
          <p:nvPr/>
        </p:nvSpPr>
        <p:spPr>
          <a:xfrm>
            <a:off x="5382856" y="5277624"/>
            <a:ext cx="98425" cy="96520"/>
          </a:xfrm>
          <a:custGeom>
            <a:rect b="b" l="l" r="r" t="t"/>
            <a:pathLst>
              <a:path extrusionOk="0" h="96520" w="98425">
                <a:moveTo>
                  <a:pt x="11772" y="0"/>
                </a:moveTo>
                <a:lnTo>
                  <a:pt x="0" y="10782"/>
                </a:lnTo>
                <a:lnTo>
                  <a:pt x="86550" y="96354"/>
                </a:lnTo>
                <a:lnTo>
                  <a:pt x="98336" y="85597"/>
                </a:lnTo>
                <a:lnTo>
                  <a:pt x="1177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0"/>
          <p:cNvSpPr/>
          <p:nvPr/>
        </p:nvSpPr>
        <p:spPr>
          <a:xfrm>
            <a:off x="5305196" y="5184114"/>
            <a:ext cx="89535" cy="104775"/>
          </a:xfrm>
          <a:custGeom>
            <a:rect b="b" l="l" r="r" t="t"/>
            <a:pathLst>
              <a:path extrusionOk="0" h="104775" w="89535">
                <a:moveTo>
                  <a:pt x="11302" y="0"/>
                </a:moveTo>
                <a:lnTo>
                  <a:pt x="0" y="10782"/>
                </a:lnTo>
                <a:lnTo>
                  <a:pt x="77660" y="104292"/>
                </a:lnTo>
                <a:lnTo>
                  <a:pt x="89433" y="93510"/>
                </a:lnTo>
                <a:lnTo>
                  <a:pt x="1130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0"/>
          <p:cNvSpPr/>
          <p:nvPr/>
        </p:nvSpPr>
        <p:spPr>
          <a:xfrm>
            <a:off x="5233060" y="5084368"/>
            <a:ext cx="83820" cy="111125"/>
          </a:xfrm>
          <a:custGeom>
            <a:rect b="b" l="l" r="r" t="t"/>
            <a:pathLst>
              <a:path extrusionOk="0" h="111125" w="83820">
                <a:moveTo>
                  <a:pt x="17310" y="0"/>
                </a:moveTo>
                <a:lnTo>
                  <a:pt x="0" y="11315"/>
                </a:lnTo>
                <a:lnTo>
                  <a:pt x="72136" y="110528"/>
                </a:lnTo>
                <a:lnTo>
                  <a:pt x="83438" y="99745"/>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0"/>
          <p:cNvSpPr/>
          <p:nvPr/>
        </p:nvSpPr>
        <p:spPr>
          <a:xfrm>
            <a:off x="5171998" y="4980063"/>
            <a:ext cx="78740" cy="116205"/>
          </a:xfrm>
          <a:custGeom>
            <a:rect b="b" l="l" r="r" t="t"/>
            <a:pathLst>
              <a:path extrusionOk="0" h="116204" w="78739">
                <a:moveTo>
                  <a:pt x="17310" y="0"/>
                </a:moveTo>
                <a:lnTo>
                  <a:pt x="0" y="5118"/>
                </a:lnTo>
                <a:lnTo>
                  <a:pt x="61061" y="115620"/>
                </a:lnTo>
                <a:lnTo>
                  <a:pt x="78371" y="104305"/>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10"/>
          <p:cNvSpPr/>
          <p:nvPr/>
        </p:nvSpPr>
        <p:spPr>
          <a:xfrm>
            <a:off x="5123192" y="4869548"/>
            <a:ext cx="66675" cy="116205"/>
          </a:xfrm>
          <a:custGeom>
            <a:rect b="b" l="l" r="r" t="t"/>
            <a:pathLst>
              <a:path extrusionOk="0" h="116204" w="66675">
                <a:moveTo>
                  <a:pt x="17310" y="0"/>
                </a:moveTo>
                <a:lnTo>
                  <a:pt x="0" y="5676"/>
                </a:lnTo>
                <a:lnTo>
                  <a:pt x="48806" y="115633"/>
                </a:lnTo>
                <a:lnTo>
                  <a:pt x="66116" y="110515"/>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0"/>
          <p:cNvSpPr/>
          <p:nvPr/>
        </p:nvSpPr>
        <p:spPr>
          <a:xfrm>
            <a:off x="5085435" y="4756213"/>
            <a:ext cx="55244" cy="119380"/>
          </a:xfrm>
          <a:custGeom>
            <a:rect b="b" l="l" r="r" t="t"/>
            <a:pathLst>
              <a:path extrusionOk="0" h="119379" w="55245">
                <a:moveTo>
                  <a:pt x="17310" y="0"/>
                </a:moveTo>
                <a:lnTo>
                  <a:pt x="0" y="5664"/>
                </a:lnTo>
                <a:lnTo>
                  <a:pt x="37757" y="119011"/>
                </a:lnTo>
                <a:lnTo>
                  <a:pt x="55067" y="113334"/>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0"/>
          <p:cNvSpPr/>
          <p:nvPr/>
        </p:nvSpPr>
        <p:spPr>
          <a:xfrm>
            <a:off x="5056822" y="4637735"/>
            <a:ext cx="46355" cy="124460"/>
          </a:xfrm>
          <a:custGeom>
            <a:rect b="b" l="l" r="r" t="t"/>
            <a:pathLst>
              <a:path extrusionOk="0" h="124460" w="46354">
                <a:moveTo>
                  <a:pt x="17322" y="0"/>
                </a:moveTo>
                <a:lnTo>
                  <a:pt x="0" y="5664"/>
                </a:lnTo>
                <a:lnTo>
                  <a:pt x="28613" y="124142"/>
                </a:lnTo>
                <a:lnTo>
                  <a:pt x="45923" y="118478"/>
                </a:lnTo>
                <a:lnTo>
                  <a:pt x="1732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0"/>
          <p:cNvSpPr/>
          <p:nvPr/>
        </p:nvSpPr>
        <p:spPr>
          <a:xfrm>
            <a:off x="5039512" y="4522114"/>
            <a:ext cx="34925" cy="121285"/>
          </a:xfrm>
          <a:custGeom>
            <a:rect b="b" l="l" r="r" t="t"/>
            <a:pathLst>
              <a:path extrusionOk="0" h="121285" w="34925">
                <a:moveTo>
                  <a:pt x="17310" y="0"/>
                </a:moveTo>
                <a:lnTo>
                  <a:pt x="0" y="0"/>
                </a:lnTo>
                <a:lnTo>
                  <a:pt x="17310" y="121285"/>
                </a:lnTo>
                <a:lnTo>
                  <a:pt x="34632" y="115620"/>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0"/>
          <p:cNvSpPr/>
          <p:nvPr/>
        </p:nvSpPr>
        <p:spPr>
          <a:xfrm>
            <a:off x="5033505" y="4403674"/>
            <a:ext cx="23495" cy="118745"/>
          </a:xfrm>
          <a:custGeom>
            <a:rect b="b" l="l" r="r" t="t"/>
            <a:pathLst>
              <a:path extrusionOk="0" h="118745" w="23495">
                <a:moveTo>
                  <a:pt x="17310" y="0"/>
                </a:moveTo>
                <a:lnTo>
                  <a:pt x="0" y="0"/>
                </a:lnTo>
                <a:lnTo>
                  <a:pt x="6007" y="118440"/>
                </a:lnTo>
                <a:lnTo>
                  <a:pt x="23317" y="118440"/>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0"/>
          <p:cNvSpPr/>
          <p:nvPr/>
        </p:nvSpPr>
        <p:spPr>
          <a:xfrm>
            <a:off x="6292412" y="3201467"/>
            <a:ext cx="326390" cy="220979"/>
          </a:xfrm>
          <a:custGeom>
            <a:rect b="b" l="l" r="r" t="t"/>
            <a:pathLst>
              <a:path extrusionOk="0" h="220979" w="326390">
                <a:moveTo>
                  <a:pt x="0" y="220550"/>
                </a:moveTo>
                <a:lnTo>
                  <a:pt x="0" y="0"/>
                </a:lnTo>
                <a:lnTo>
                  <a:pt x="325784" y="0"/>
                </a:lnTo>
                <a:lnTo>
                  <a:pt x="325784" y="220550"/>
                </a:lnTo>
              </a:path>
            </a:pathLst>
          </a:custGeom>
          <a:noFill/>
          <a:ln cap="flat" cmpd="sng" w="16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0"/>
          <p:cNvSpPr/>
          <p:nvPr/>
        </p:nvSpPr>
        <p:spPr>
          <a:xfrm>
            <a:off x="6402026" y="3258783"/>
            <a:ext cx="109442" cy="10546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0"/>
          <p:cNvSpPr/>
          <p:nvPr/>
        </p:nvSpPr>
        <p:spPr>
          <a:xfrm>
            <a:off x="6272216" y="5382495"/>
            <a:ext cx="326390" cy="223520"/>
          </a:xfrm>
          <a:custGeom>
            <a:rect b="b" l="l" r="r" t="t"/>
            <a:pathLst>
              <a:path extrusionOk="0" h="223520" w="326390">
                <a:moveTo>
                  <a:pt x="326265" y="0"/>
                </a:moveTo>
                <a:lnTo>
                  <a:pt x="326265" y="223290"/>
                </a:lnTo>
                <a:lnTo>
                  <a:pt x="0" y="223290"/>
                </a:lnTo>
                <a:lnTo>
                  <a:pt x="0" y="0"/>
                </a:lnTo>
              </a:path>
            </a:pathLst>
          </a:custGeom>
          <a:noFill/>
          <a:ln cap="flat" cmpd="sng" w="16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0"/>
          <p:cNvSpPr/>
          <p:nvPr/>
        </p:nvSpPr>
        <p:spPr>
          <a:xfrm>
            <a:off x="6378952" y="5442626"/>
            <a:ext cx="112313" cy="10528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0"/>
          <p:cNvSpPr/>
          <p:nvPr/>
        </p:nvSpPr>
        <p:spPr>
          <a:xfrm>
            <a:off x="7233701" y="3680924"/>
            <a:ext cx="375920" cy="383540"/>
          </a:xfrm>
          <a:custGeom>
            <a:rect b="b" l="l" r="r" t="t"/>
            <a:pathLst>
              <a:path extrusionOk="0" h="383539" w="375920">
                <a:moveTo>
                  <a:pt x="0" y="124202"/>
                </a:moveTo>
                <a:lnTo>
                  <a:pt x="193306" y="0"/>
                </a:lnTo>
                <a:lnTo>
                  <a:pt x="375313" y="261874"/>
                </a:lnTo>
                <a:lnTo>
                  <a:pt x="178880" y="383246"/>
                </a:lnTo>
              </a:path>
            </a:pathLst>
          </a:custGeom>
          <a:noFill/>
          <a:ln cap="flat" cmpd="sng" w="16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0"/>
          <p:cNvSpPr/>
          <p:nvPr/>
        </p:nvSpPr>
        <p:spPr>
          <a:xfrm>
            <a:off x="7366638" y="3821576"/>
            <a:ext cx="109438" cy="10477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0"/>
          <p:cNvSpPr/>
          <p:nvPr/>
        </p:nvSpPr>
        <p:spPr>
          <a:xfrm>
            <a:off x="5285005" y="4734657"/>
            <a:ext cx="372745" cy="383540"/>
          </a:xfrm>
          <a:custGeom>
            <a:rect b="b" l="l" r="r" t="t"/>
            <a:pathLst>
              <a:path extrusionOk="0" h="383539" w="372745">
                <a:moveTo>
                  <a:pt x="372428" y="264683"/>
                </a:moveTo>
                <a:lnTo>
                  <a:pt x="175995" y="383154"/>
                </a:lnTo>
                <a:lnTo>
                  <a:pt x="0" y="121302"/>
                </a:lnTo>
                <a:lnTo>
                  <a:pt x="196191" y="0"/>
                </a:lnTo>
              </a:path>
            </a:pathLst>
          </a:custGeom>
          <a:noFill/>
          <a:ln cap="flat" cmpd="sng" w="16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0"/>
          <p:cNvSpPr/>
          <p:nvPr/>
        </p:nvSpPr>
        <p:spPr>
          <a:xfrm>
            <a:off x="5414822" y="4874721"/>
            <a:ext cx="112552" cy="105286"/>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0"/>
          <p:cNvSpPr/>
          <p:nvPr/>
        </p:nvSpPr>
        <p:spPr>
          <a:xfrm>
            <a:off x="5285005" y="3653298"/>
            <a:ext cx="372745" cy="384175"/>
          </a:xfrm>
          <a:custGeom>
            <a:rect b="b" l="l" r="r" t="t"/>
            <a:pathLst>
              <a:path extrusionOk="0" h="384175" w="372745">
                <a:moveTo>
                  <a:pt x="372428" y="118951"/>
                </a:moveTo>
                <a:lnTo>
                  <a:pt x="172870" y="0"/>
                </a:lnTo>
                <a:lnTo>
                  <a:pt x="0" y="262331"/>
                </a:lnTo>
                <a:lnTo>
                  <a:pt x="196191" y="383657"/>
                </a:lnTo>
              </a:path>
            </a:pathLst>
          </a:custGeom>
          <a:noFill/>
          <a:ln cap="flat" cmpd="sng" w="16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0"/>
          <p:cNvSpPr/>
          <p:nvPr/>
        </p:nvSpPr>
        <p:spPr>
          <a:xfrm>
            <a:off x="5414808" y="3790974"/>
            <a:ext cx="109455" cy="10821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0"/>
          <p:cNvSpPr/>
          <p:nvPr/>
        </p:nvSpPr>
        <p:spPr>
          <a:xfrm>
            <a:off x="7230575" y="4761872"/>
            <a:ext cx="375920" cy="383540"/>
          </a:xfrm>
          <a:custGeom>
            <a:rect b="b" l="l" r="r" t="t"/>
            <a:pathLst>
              <a:path extrusionOk="0" h="383539" w="375920">
                <a:moveTo>
                  <a:pt x="0" y="261852"/>
                </a:moveTo>
                <a:lnTo>
                  <a:pt x="193547" y="383132"/>
                </a:lnTo>
                <a:lnTo>
                  <a:pt x="375553" y="124110"/>
                </a:lnTo>
                <a:lnTo>
                  <a:pt x="182006" y="0"/>
                </a:lnTo>
              </a:path>
            </a:pathLst>
          </a:custGeom>
          <a:noFill/>
          <a:ln cap="flat" cmpd="sng" w="16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0"/>
          <p:cNvSpPr/>
          <p:nvPr/>
        </p:nvSpPr>
        <p:spPr>
          <a:xfrm>
            <a:off x="7363751" y="4902499"/>
            <a:ext cx="109201" cy="105279"/>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0"/>
          <p:cNvSpPr/>
          <p:nvPr/>
        </p:nvSpPr>
        <p:spPr>
          <a:xfrm>
            <a:off x="6621322" y="3422017"/>
            <a:ext cx="612775" cy="383540"/>
          </a:xfrm>
          <a:custGeom>
            <a:rect b="b" l="l" r="r" t="t"/>
            <a:pathLst>
              <a:path extrusionOk="0" h="383539" w="612775">
                <a:moveTo>
                  <a:pt x="0" y="0"/>
                </a:moveTo>
                <a:lnTo>
                  <a:pt x="103866" y="27169"/>
                </a:lnTo>
                <a:lnTo>
                  <a:pt x="205328" y="66210"/>
                </a:lnTo>
                <a:lnTo>
                  <a:pt x="297894" y="112786"/>
                </a:lnTo>
                <a:lnTo>
                  <a:pt x="384209" y="168266"/>
                </a:lnTo>
                <a:lnTo>
                  <a:pt x="467879" y="231281"/>
                </a:lnTo>
                <a:lnTo>
                  <a:pt x="543134" y="303199"/>
                </a:lnTo>
                <a:lnTo>
                  <a:pt x="612378" y="383109"/>
                </a:lnTo>
              </a:path>
            </a:pathLst>
          </a:custGeom>
          <a:noFill/>
          <a:ln cap="flat" cmpd="sng" w="16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0"/>
          <p:cNvSpPr/>
          <p:nvPr/>
        </p:nvSpPr>
        <p:spPr>
          <a:xfrm>
            <a:off x="5657433" y="3422017"/>
            <a:ext cx="635000" cy="350520"/>
          </a:xfrm>
          <a:custGeom>
            <a:rect b="b" l="l" r="r" t="t"/>
            <a:pathLst>
              <a:path extrusionOk="0" h="350520" w="635000">
                <a:moveTo>
                  <a:pt x="0" y="350232"/>
                </a:moveTo>
                <a:lnTo>
                  <a:pt x="74533" y="272605"/>
                </a:lnTo>
                <a:lnTo>
                  <a:pt x="155799" y="206851"/>
                </a:lnTo>
                <a:lnTo>
                  <a:pt x="239229" y="146120"/>
                </a:lnTo>
                <a:lnTo>
                  <a:pt x="331795" y="96348"/>
                </a:lnTo>
                <a:lnTo>
                  <a:pt x="427246" y="55023"/>
                </a:lnTo>
                <a:lnTo>
                  <a:pt x="528227" y="24886"/>
                </a:lnTo>
                <a:lnTo>
                  <a:pt x="634979" y="0"/>
                </a:lnTo>
              </a:path>
            </a:pathLst>
          </a:custGeom>
          <a:noFill/>
          <a:ln cap="flat" cmpd="sng" w="16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0"/>
          <p:cNvSpPr/>
          <p:nvPr/>
        </p:nvSpPr>
        <p:spPr>
          <a:xfrm>
            <a:off x="5657433" y="4999340"/>
            <a:ext cx="612140" cy="383540"/>
          </a:xfrm>
          <a:custGeom>
            <a:rect b="b" l="l" r="r" t="t"/>
            <a:pathLst>
              <a:path extrusionOk="0" h="383539" w="612139">
                <a:moveTo>
                  <a:pt x="611657" y="383154"/>
                </a:moveTo>
                <a:lnTo>
                  <a:pt x="507790" y="355369"/>
                </a:lnTo>
                <a:lnTo>
                  <a:pt x="407050" y="316829"/>
                </a:lnTo>
                <a:lnTo>
                  <a:pt x="314484" y="269797"/>
                </a:lnTo>
                <a:lnTo>
                  <a:pt x="227928" y="214819"/>
                </a:lnTo>
                <a:lnTo>
                  <a:pt x="144258" y="151325"/>
                </a:lnTo>
                <a:lnTo>
                  <a:pt x="69244" y="79909"/>
                </a:lnTo>
                <a:lnTo>
                  <a:pt x="0" y="0"/>
                </a:lnTo>
              </a:path>
            </a:pathLst>
          </a:custGeom>
          <a:noFill/>
          <a:ln cap="flat" cmpd="sng" w="16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0"/>
          <p:cNvSpPr/>
          <p:nvPr/>
        </p:nvSpPr>
        <p:spPr>
          <a:xfrm>
            <a:off x="5414357" y="4036955"/>
            <a:ext cx="67310" cy="697865"/>
          </a:xfrm>
          <a:custGeom>
            <a:rect b="b" l="l" r="r" t="t"/>
            <a:pathLst>
              <a:path extrusionOk="0" h="697864" w="67310">
                <a:moveTo>
                  <a:pt x="66839" y="0"/>
                </a:moveTo>
                <a:lnTo>
                  <a:pt x="34622" y="99201"/>
                </a:lnTo>
                <a:lnTo>
                  <a:pt x="12021" y="198381"/>
                </a:lnTo>
                <a:lnTo>
                  <a:pt x="0" y="297560"/>
                </a:lnTo>
                <a:lnTo>
                  <a:pt x="0" y="399593"/>
                </a:lnTo>
                <a:lnTo>
                  <a:pt x="12021" y="498772"/>
                </a:lnTo>
                <a:lnTo>
                  <a:pt x="34622" y="597951"/>
                </a:lnTo>
                <a:lnTo>
                  <a:pt x="66839" y="697701"/>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0"/>
          <p:cNvSpPr/>
          <p:nvPr/>
        </p:nvSpPr>
        <p:spPr>
          <a:xfrm>
            <a:off x="7412582" y="4064170"/>
            <a:ext cx="66675" cy="701040"/>
          </a:xfrm>
          <a:custGeom>
            <a:rect b="b" l="l" r="r" t="t"/>
            <a:pathLst>
              <a:path extrusionOk="0" h="701039" w="66675">
                <a:moveTo>
                  <a:pt x="0" y="700532"/>
                </a:moveTo>
                <a:lnTo>
                  <a:pt x="31736" y="601353"/>
                </a:lnTo>
                <a:lnTo>
                  <a:pt x="55058" y="499320"/>
                </a:lnTo>
                <a:lnTo>
                  <a:pt x="66359" y="400141"/>
                </a:lnTo>
                <a:lnTo>
                  <a:pt x="66359" y="300962"/>
                </a:lnTo>
                <a:lnTo>
                  <a:pt x="55058" y="198929"/>
                </a:lnTo>
                <a:lnTo>
                  <a:pt x="31736" y="99179"/>
                </a:ln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0"/>
          <p:cNvSpPr/>
          <p:nvPr/>
        </p:nvSpPr>
        <p:spPr>
          <a:xfrm>
            <a:off x="6600886" y="5023724"/>
            <a:ext cx="627380" cy="356235"/>
          </a:xfrm>
          <a:custGeom>
            <a:rect b="b" l="l" r="r" t="t"/>
            <a:pathLst>
              <a:path extrusionOk="0" h="356235" w="627379">
                <a:moveTo>
                  <a:pt x="626804" y="0"/>
                </a:moveTo>
                <a:lnTo>
                  <a:pt x="554675" y="77649"/>
                </a:lnTo>
                <a:lnTo>
                  <a:pt x="477015" y="146211"/>
                </a:lnTo>
                <a:lnTo>
                  <a:pt x="389739" y="206874"/>
                </a:lnTo>
                <a:lnTo>
                  <a:pt x="300298" y="256737"/>
                </a:lnTo>
                <a:lnTo>
                  <a:pt x="205328" y="300939"/>
                </a:lnTo>
                <a:lnTo>
                  <a:pt x="104587" y="333816"/>
                </a:lnTo>
                <a:lnTo>
                  <a:pt x="0" y="355917"/>
                </a:lnTo>
              </a:path>
            </a:pathLst>
          </a:custGeom>
          <a:noFill/>
          <a:ln cap="flat" cmpd="sng" w="16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0"/>
          <p:cNvSpPr txBox="1"/>
          <p:nvPr/>
        </p:nvSpPr>
        <p:spPr>
          <a:xfrm>
            <a:off x="3291223" y="5538112"/>
            <a:ext cx="1451610" cy="467995"/>
          </a:xfrm>
          <a:prstGeom prst="rect">
            <a:avLst/>
          </a:prstGeom>
          <a:noFill/>
          <a:ln>
            <a:noFill/>
          </a:ln>
        </p:spPr>
        <p:txBody>
          <a:bodyPr anchorCtr="0" anchor="t" bIns="0" lIns="0" spcFirstLastPara="1" rIns="0" wrap="square" tIns="13325">
            <a:noAutofit/>
          </a:bodyPr>
          <a:lstStyle/>
          <a:p>
            <a:pPr indent="-372744" lvl="0" marL="384810" marR="508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Silindirik kutuplu  endüktör</a:t>
            </a:r>
            <a:endParaRPr sz="1450">
              <a:solidFill>
                <a:schemeClr val="dk1"/>
              </a:solidFill>
              <a:latin typeface="Times New Roman"/>
              <a:ea typeface="Times New Roman"/>
              <a:cs typeface="Times New Roman"/>
              <a:sym typeface="Times New Roman"/>
            </a:endParaRPr>
          </a:p>
        </p:txBody>
      </p:sp>
      <p:sp>
        <p:nvSpPr>
          <p:cNvPr id="165" name="Google Shape;165;p10"/>
          <p:cNvSpPr txBox="1"/>
          <p:nvPr/>
        </p:nvSpPr>
        <p:spPr>
          <a:xfrm>
            <a:off x="4177621" y="4928265"/>
            <a:ext cx="97409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Hava aralığı</a:t>
            </a:r>
            <a:endParaRPr sz="1450">
              <a:solidFill>
                <a:schemeClr val="dk1"/>
              </a:solidFill>
              <a:latin typeface="Times New Roman"/>
              <a:ea typeface="Times New Roman"/>
              <a:cs typeface="Times New Roman"/>
              <a:sym typeface="Times New Roman"/>
            </a:endParaRPr>
          </a:p>
        </p:txBody>
      </p:sp>
      <p:sp>
        <p:nvSpPr>
          <p:cNvPr id="166" name="Google Shape;166;p10"/>
          <p:cNvSpPr/>
          <p:nvPr/>
        </p:nvSpPr>
        <p:spPr>
          <a:xfrm>
            <a:off x="4880840" y="3176580"/>
            <a:ext cx="638175" cy="396875"/>
          </a:xfrm>
          <a:custGeom>
            <a:rect b="b" l="l" r="r" t="t"/>
            <a:pathLst>
              <a:path extrusionOk="0" h="396875" w="638175">
                <a:moveTo>
                  <a:pt x="638104" y="396807"/>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0"/>
          <p:cNvSpPr/>
          <p:nvPr/>
        </p:nvSpPr>
        <p:spPr>
          <a:xfrm>
            <a:off x="5478297" y="3532060"/>
            <a:ext cx="89446" cy="74663"/>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0"/>
          <p:cNvSpPr txBox="1"/>
          <p:nvPr/>
        </p:nvSpPr>
        <p:spPr>
          <a:xfrm>
            <a:off x="4279083" y="3047605"/>
            <a:ext cx="58674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Endüvi</a:t>
            </a:r>
            <a:endParaRPr sz="1450">
              <a:solidFill>
                <a:schemeClr val="dk1"/>
              </a:solidFill>
              <a:latin typeface="Times New Roman"/>
              <a:ea typeface="Times New Roman"/>
              <a:cs typeface="Times New Roman"/>
              <a:sym typeface="Times New Roman"/>
            </a:endParaRPr>
          </a:p>
        </p:txBody>
      </p:sp>
      <p:sp>
        <p:nvSpPr>
          <p:cNvPr id="169" name="Google Shape;169;p10"/>
          <p:cNvSpPr txBox="1"/>
          <p:nvPr/>
        </p:nvSpPr>
        <p:spPr>
          <a:xfrm>
            <a:off x="2942069" y="3169068"/>
            <a:ext cx="11176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a</a:t>
            </a:r>
            <a:endParaRPr sz="1450">
              <a:solidFill>
                <a:schemeClr val="dk1"/>
              </a:solidFill>
              <a:latin typeface="Times New Roman"/>
              <a:ea typeface="Times New Roman"/>
              <a:cs typeface="Times New Roman"/>
              <a:sym typeface="Times New Roman"/>
            </a:endParaRPr>
          </a:p>
        </p:txBody>
      </p:sp>
      <p:sp>
        <p:nvSpPr>
          <p:cNvPr id="170" name="Google Shape;170;p10"/>
          <p:cNvSpPr txBox="1"/>
          <p:nvPr/>
        </p:nvSpPr>
        <p:spPr>
          <a:xfrm>
            <a:off x="2361908" y="5369776"/>
            <a:ext cx="14732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a'</a:t>
            </a:r>
            <a:endParaRPr sz="1450">
              <a:solidFill>
                <a:schemeClr val="dk1"/>
              </a:solidFill>
              <a:latin typeface="Times New Roman"/>
              <a:ea typeface="Times New Roman"/>
              <a:cs typeface="Times New Roman"/>
              <a:sym typeface="Times New Roman"/>
            </a:endParaRPr>
          </a:p>
        </p:txBody>
      </p:sp>
      <p:sp>
        <p:nvSpPr>
          <p:cNvPr id="171" name="Google Shape;171;p10"/>
          <p:cNvSpPr txBox="1"/>
          <p:nvPr/>
        </p:nvSpPr>
        <p:spPr>
          <a:xfrm>
            <a:off x="3487583" y="5035960"/>
            <a:ext cx="123189"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b</a:t>
            </a:r>
            <a:endParaRPr sz="1450">
              <a:solidFill>
                <a:schemeClr val="dk1"/>
              </a:solidFill>
              <a:latin typeface="Times New Roman"/>
              <a:ea typeface="Times New Roman"/>
              <a:cs typeface="Times New Roman"/>
              <a:sym typeface="Times New Roman"/>
            </a:endParaRPr>
          </a:p>
        </p:txBody>
      </p:sp>
      <p:sp>
        <p:nvSpPr>
          <p:cNvPr id="172" name="Google Shape;172;p10"/>
          <p:cNvSpPr txBox="1"/>
          <p:nvPr/>
        </p:nvSpPr>
        <p:spPr>
          <a:xfrm>
            <a:off x="1851015" y="3519300"/>
            <a:ext cx="15875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b'</a:t>
            </a:r>
            <a:endParaRPr sz="1450">
              <a:solidFill>
                <a:schemeClr val="dk1"/>
              </a:solidFill>
              <a:latin typeface="Times New Roman"/>
              <a:ea typeface="Times New Roman"/>
              <a:cs typeface="Times New Roman"/>
              <a:sym typeface="Times New Roman"/>
            </a:endParaRPr>
          </a:p>
        </p:txBody>
      </p:sp>
      <p:sp>
        <p:nvSpPr>
          <p:cNvPr id="173" name="Google Shape;173;p10"/>
          <p:cNvSpPr txBox="1"/>
          <p:nvPr/>
        </p:nvSpPr>
        <p:spPr>
          <a:xfrm>
            <a:off x="1559156" y="4561571"/>
            <a:ext cx="11176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c</a:t>
            </a:r>
            <a:endParaRPr sz="1450">
              <a:solidFill>
                <a:schemeClr val="dk1"/>
              </a:solidFill>
              <a:latin typeface="Times New Roman"/>
              <a:ea typeface="Times New Roman"/>
              <a:cs typeface="Times New Roman"/>
              <a:sym typeface="Times New Roman"/>
            </a:endParaRPr>
          </a:p>
        </p:txBody>
      </p:sp>
      <p:sp>
        <p:nvSpPr>
          <p:cNvPr id="174" name="Google Shape;174;p10"/>
          <p:cNvSpPr txBox="1"/>
          <p:nvPr/>
        </p:nvSpPr>
        <p:spPr>
          <a:xfrm>
            <a:off x="3776582" y="3960789"/>
            <a:ext cx="14732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c'</a:t>
            </a:r>
            <a:endParaRPr sz="1450">
              <a:solidFill>
                <a:schemeClr val="dk1"/>
              </a:solidFill>
              <a:latin typeface="Times New Roman"/>
              <a:ea typeface="Times New Roman"/>
              <a:cs typeface="Times New Roman"/>
              <a:sym typeface="Times New Roman"/>
            </a:endParaRPr>
          </a:p>
        </p:txBody>
      </p:sp>
      <p:sp>
        <p:nvSpPr>
          <p:cNvPr id="175" name="Google Shape;175;p10"/>
          <p:cNvSpPr txBox="1"/>
          <p:nvPr/>
        </p:nvSpPr>
        <p:spPr>
          <a:xfrm>
            <a:off x="7486437" y="3960789"/>
            <a:ext cx="14732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c'</a:t>
            </a:r>
            <a:endParaRPr sz="1450">
              <a:solidFill>
                <a:schemeClr val="dk1"/>
              </a:solidFill>
              <a:latin typeface="Times New Roman"/>
              <a:ea typeface="Times New Roman"/>
              <a:cs typeface="Times New Roman"/>
              <a:sym typeface="Times New Roman"/>
            </a:endParaRPr>
          </a:p>
        </p:txBody>
      </p:sp>
      <p:sp>
        <p:nvSpPr>
          <p:cNvPr id="176" name="Google Shape;176;p10"/>
          <p:cNvSpPr txBox="1"/>
          <p:nvPr/>
        </p:nvSpPr>
        <p:spPr>
          <a:xfrm>
            <a:off x="5583664" y="3489162"/>
            <a:ext cx="15875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b'</a:t>
            </a:r>
            <a:endParaRPr sz="1450">
              <a:solidFill>
                <a:schemeClr val="dk1"/>
              </a:solidFill>
              <a:latin typeface="Times New Roman"/>
              <a:ea typeface="Times New Roman"/>
              <a:cs typeface="Times New Roman"/>
              <a:sym typeface="Times New Roman"/>
            </a:endParaRPr>
          </a:p>
        </p:txBody>
      </p:sp>
      <p:sp>
        <p:nvSpPr>
          <p:cNvPr id="177" name="Google Shape;177;p10"/>
          <p:cNvSpPr txBox="1"/>
          <p:nvPr/>
        </p:nvSpPr>
        <p:spPr>
          <a:xfrm>
            <a:off x="6666566" y="3155369"/>
            <a:ext cx="11176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a</a:t>
            </a:r>
            <a:endParaRPr sz="1450">
              <a:solidFill>
                <a:schemeClr val="dk1"/>
              </a:solidFill>
              <a:latin typeface="Times New Roman"/>
              <a:ea typeface="Times New Roman"/>
              <a:cs typeface="Times New Roman"/>
              <a:sym typeface="Times New Roman"/>
            </a:endParaRPr>
          </a:p>
        </p:txBody>
      </p:sp>
      <p:sp>
        <p:nvSpPr>
          <p:cNvPr id="178" name="Google Shape;178;p10"/>
          <p:cNvSpPr txBox="1"/>
          <p:nvPr/>
        </p:nvSpPr>
        <p:spPr>
          <a:xfrm>
            <a:off x="7194794" y="5052399"/>
            <a:ext cx="123189"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b</a:t>
            </a:r>
            <a:endParaRPr sz="1450">
              <a:solidFill>
                <a:schemeClr val="dk1"/>
              </a:solidFill>
              <a:latin typeface="Times New Roman"/>
              <a:ea typeface="Times New Roman"/>
              <a:cs typeface="Times New Roman"/>
              <a:sym typeface="Times New Roman"/>
            </a:endParaRPr>
          </a:p>
        </p:txBody>
      </p:sp>
      <p:sp>
        <p:nvSpPr>
          <p:cNvPr id="179" name="Google Shape;179;p10"/>
          <p:cNvSpPr txBox="1"/>
          <p:nvPr/>
        </p:nvSpPr>
        <p:spPr>
          <a:xfrm>
            <a:off x="5294905" y="4556457"/>
            <a:ext cx="11176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c</a:t>
            </a:r>
            <a:endParaRPr sz="1450">
              <a:solidFill>
                <a:schemeClr val="dk1"/>
              </a:solidFill>
              <a:latin typeface="Times New Roman"/>
              <a:ea typeface="Times New Roman"/>
              <a:cs typeface="Times New Roman"/>
              <a:sym typeface="Times New Roman"/>
            </a:endParaRPr>
          </a:p>
        </p:txBody>
      </p:sp>
      <p:sp>
        <p:nvSpPr>
          <p:cNvPr id="180" name="Google Shape;180;p10"/>
          <p:cNvSpPr/>
          <p:nvPr/>
        </p:nvSpPr>
        <p:spPr>
          <a:xfrm>
            <a:off x="5630986" y="3143247"/>
            <a:ext cx="387350" cy="295275"/>
          </a:xfrm>
          <a:custGeom>
            <a:rect b="b" l="l" r="r" t="t"/>
            <a:pathLst>
              <a:path extrusionOk="0" h="295275" w="387350">
                <a:moveTo>
                  <a:pt x="386853" y="295208"/>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0"/>
          <p:cNvSpPr/>
          <p:nvPr/>
        </p:nvSpPr>
        <p:spPr>
          <a:xfrm>
            <a:off x="5977915" y="3397135"/>
            <a:ext cx="89446" cy="79908"/>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0"/>
          <p:cNvSpPr/>
          <p:nvPr/>
        </p:nvSpPr>
        <p:spPr>
          <a:xfrm>
            <a:off x="6367667" y="3735947"/>
            <a:ext cx="386715" cy="295910"/>
          </a:xfrm>
          <a:custGeom>
            <a:rect b="b" l="l" r="r" t="t"/>
            <a:pathLst>
              <a:path extrusionOk="0" h="295910" w="386715">
                <a:moveTo>
                  <a:pt x="0" y="0"/>
                </a:moveTo>
                <a:lnTo>
                  <a:pt x="386613" y="295345"/>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0"/>
          <p:cNvSpPr/>
          <p:nvPr/>
        </p:nvSpPr>
        <p:spPr>
          <a:xfrm>
            <a:off x="6318122" y="3697363"/>
            <a:ext cx="89446" cy="79908"/>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0"/>
          <p:cNvSpPr/>
          <p:nvPr/>
        </p:nvSpPr>
        <p:spPr>
          <a:xfrm>
            <a:off x="4805585" y="3651015"/>
            <a:ext cx="1264285" cy="1304290"/>
          </a:xfrm>
          <a:custGeom>
            <a:rect b="b" l="l" r="r" t="t"/>
            <a:pathLst>
              <a:path extrusionOk="0" h="1304289" w="1264285">
                <a:moveTo>
                  <a:pt x="1264187" y="0"/>
                </a:moveTo>
                <a:lnTo>
                  <a:pt x="0" y="130412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0"/>
          <p:cNvSpPr/>
          <p:nvPr/>
        </p:nvSpPr>
        <p:spPr>
          <a:xfrm>
            <a:off x="6026721" y="3609695"/>
            <a:ext cx="86563" cy="82638"/>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0"/>
          <p:cNvSpPr txBox="1"/>
          <p:nvPr/>
        </p:nvSpPr>
        <p:spPr>
          <a:xfrm>
            <a:off x="4885451" y="5369776"/>
            <a:ext cx="1633855" cy="638810"/>
          </a:xfrm>
          <a:prstGeom prst="rect">
            <a:avLst/>
          </a:prstGeom>
          <a:noFill/>
          <a:ln>
            <a:noFill/>
          </a:ln>
        </p:spPr>
        <p:txBody>
          <a:bodyPr anchorCtr="0" anchor="t" bIns="0" lIns="0" spcFirstLastPara="1" rIns="0" wrap="square" tIns="13325">
            <a:noAutofit/>
          </a:bodyPr>
          <a:lstStyle/>
          <a:p>
            <a:pPr indent="0" lvl="0" marL="0" marR="5080" rtl="0" algn="r">
              <a:lnSpc>
                <a:spcPct val="106206"/>
              </a:lnSpc>
              <a:spcBef>
                <a:spcPts val="0"/>
              </a:spcBef>
              <a:spcAft>
                <a:spcPts val="0"/>
              </a:spcAft>
              <a:buNone/>
            </a:pPr>
            <a:r>
              <a:rPr lang="en-US" sz="1450">
                <a:solidFill>
                  <a:schemeClr val="dk1"/>
                </a:solidFill>
                <a:latin typeface="Times New Roman"/>
                <a:ea typeface="Times New Roman"/>
                <a:cs typeface="Times New Roman"/>
                <a:sym typeface="Times New Roman"/>
              </a:rPr>
              <a:t>a'	</a:t>
            </a:r>
            <a:r>
              <a:rPr lang="en-US" sz="1450" u="sng">
                <a:solidFill>
                  <a:schemeClr val="dk1"/>
                </a:solidFill>
                <a:latin typeface="Times New Roman"/>
                <a:ea typeface="Times New Roman"/>
                <a:cs typeface="Times New Roman"/>
                <a:sym typeface="Times New Roman"/>
              </a:rPr>
              <a:t>  </a:t>
            </a:r>
            <a:endParaRPr sz="1450">
              <a:solidFill>
                <a:schemeClr val="dk1"/>
              </a:solidFill>
              <a:latin typeface="Times New Roman"/>
              <a:ea typeface="Times New Roman"/>
              <a:cs typeface="Times New Roman"/>
              <a:sym typeface="Times New Roman"/>
            </a:endParaRPr>
          </a:p>
          <a:p>
            <a:pPr indent="0" lvl="0" marL="0" marR="521334" rtl="0" algn="ctr">
              <a:lnSpc>
                <a:spcPct val="106206"/>
              </a:lnSpc>
              <a:spcBef>
                <a:spcPts val="0"/>
              </a:spcBef>
              <a:spcAft>
                <a:spcPts val="0"/>
              </a:spcAft>
              <a:buNone/>
            </a:pPr>
            <a:r>
              <a:rPr lang="en-US" sz="1450">
                <a:solidFill>
                  <a:schemeClr val="dk1"/>
                </a:solidFill>
                <a:latin typeface="Times New Roman"/>
                <a:ea typeface="Times New Roman"/>
                <a:cs typeface="Times New Roman"/>
                <a:sym typeface="Times New Roman"/>
              </a:rPr>
              <a:t>Çıkık kutuplu</a:t>
            </a:r>
            <a:endParaRPr sz="1450">
              <a:solidFill>
                <a:schemeClr val="dk1"/>
              </a:solidFill>
              <a:latin typeface="Times New Roman"/>
              <a:ea typeface="Times New Roman"/>
              <a:cs typeface="Times New Roman"/>
              <a:sym typeface="Times New Roman"/>
            </a:endParaRPr>
          </a:p>
          <a:p>
            <a:pPr indent="0" lvl="0" marL="0" marR="473075" rtl="0" algn="ctr">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endüktör</a:t>
            </a:r>
            <a:endParaRPr sz="1450">
              <a:solidFill>
                <a:schemeClr val="dk1"/>
              </a:solidFill>
              <a:latin typeface="Times New Roman"/>
              <a:ea typeface="Times New Roman"/>
              <a:cs typeface="Times New Roman"/>
              <a:sym typeface="Times New Roman"/>
            </a:endParaRPr>
          </a:p>
        </p:txBody>
      </p:sp>
      <p:sp>
        <p:nvSpPr>
          <p:cNvPr id="187" name="Google Shape;187;p10"/>
          <p:cNvSpPr/>
          <p:nvPr/>
        </p:nvSpPr>
        <p:spPr>
          <a:xfrm>
            <a:off x="5200854" y="5095688"/>
            <a:ext cx="834390" cy="466090"/>
          </a:xfrm>
          <a:custGeom>
            <a:rect b="b" l="l" r="r" t="t"/>
            <a:pathLst>
              <a:path extrusionOk="0" h="466089" w="834389">
                <a:moveTo>
                  <a:pt x="834296" y="0"/>
                </a:moveTo>
                <a:lnTo>
                  <a:pt x="0" y="465895"/>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0"/>
          <p:cNvSpPr/>
          <p:nvPr/>
        </p:nvSpPr>
        <p:spPr>
          <a:xfrm>
            <a:off x="5997638" y="5065090"/>
            <a:ext cx="89433" cy="71996"/>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0"/>
          <p:cNvSpPr txBox="1"/>
          <p:nvPr/>
        </p:nvSpPr>
        <p:spPr>
          <a:xfrm>
            <a:off x="2561274" y="5844176"/>
            <a:ext cx="240029"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(a)</a:t>
            </a:r>
            <a:endParaRPr sz="1450">
              <a:solidFill>
                <a:schemeClr val="dk1"/>
              </a:solidFill>
              <a:latin typeface="Times New Roman"/>
              <a:ea typeface="Times New Roman"/>
              <a:cs typeface="Times New Roman"/>
              <a:sym typeface="Times New Roman"/>
            </a:endParaRPr>
          </a:p>
        </p:txBody>
      </p:sp>
      <p:sp>
        <p:nvSpPr>
          <p:cNvPr id="190" name="Google Shape;190;p10"/>
          <p:cNvSpPr txBox="1"/>
          <p:nvPr/>
        </p:nvSpPr>
        <p:spPr>
          <a:xfrm>
            <a:off x="6351842" y="5824348"/>
            <a:ext cx="25146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(b)</a:t>
            </a:r>
            <a:endParaRPr sz="1450">
              <a:solidFill>
                <a:schemeClr val="dk1"/>
              </a:solidFill>
              <a:latin typeface="Times New Roman"/>
              <a:ea typeface="Times New Roman"/>
              <a:cs typeface="Times New Roman"/>
              <a:sym typeface="Times New Roman"/>
            </a:endParaRPr>
          </a:p>
        </p:txBody>
      </p:sp>
      <p:sp>
        <p:nvSpPr>
          <p:cNvPr id="191" name="Google Shape;191;p10"/>
          <p:cNvSpPr/>
          <p:nvPr/>
        </p:nvSpPr>
        <p:spPr>
          <a:xfrm>
            <a:off x="6248894" y="3915629"/>
            <a:ext cx="0" cy="984250"/>
          </a:xfrm>
          <a:custGeom>
            <a:rect b="b" l="l" r="r" t="t"/>
            <a:pathLst>
              <a:path extrusionOk="0" h="984250" w="120000">
                <a:moveTo>
                  <a:pt x="0" y="0"/>
                </a:moveTo>
                <a:lnTo>
                  <a:pt x="0" y="98396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0"/>
          <p:cNvSpPr/>
          <p:nvPr/>
        </p:nvSpPr>
        <p:spPr>
          <a:xfrm>
            <a:off x="6067368" y="3683892"/>
            <a:ext cx="762635" cy="149225"/>
          </a:xfrm>
          <a:custGeom>
            <a:rect b="b" l="l" r="r" t="t"/>
            <a:pathLst>
              <a:path extrusionOk="0" h="149225" w="762634">
                <a:moveTo>
                  <a:pt x="0" y="143380"/>
                </a:moveTo>
                <a:lnTo>
                  <a:pt x="57222" y="96348"/>
                </a:lnTo>
                <a:lnTo>
                  <a:pt x="124062" y="57763"/>
                </a:lnTo>
                <a:lnTo>
                  <a:pt x="193306" y="29909"/>
                </a:lnTo>
                <a:lnTo>
                  <a:pt x="268080" y="10730"/>
                </a:lnTo>
                <a:lnTo>
                  <a:pt x="343095" y="0"/>
                </a:lnTo>
                <a:lnTo>
                  <a:pt x="421476" y="2739"/>
                </a:lnTo>
                <a:lnTo>
                  <a:pt x="496490" y="13470"/>
                </a:lnTo>
                <a:lnTo>
                  <a:pt x="568139" y="32877"/>
                </a:lnTo>
                <a:lnTo>
                  <a:pt x="640509" y="63471"/>
                </a:lnTo>
                <a:lnTo>
                  <a:pt x="704223" y="102055"/>
                </a:lnTo>
                <a:lnTo>
                  <a:pt x="762167" y="149088"/>
                </a:lnTo>
              </a:path>
            </a:pathLst>
          </a:custGeom>
          <a:noFill/>
          <a:ln cap="flat" cmpd="sng" w="16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0"/>
          <p:cNvSpPr/>
          <p:nvPr/>
        </p:nvSpPr>
        <p:spPr>
          <a:xfrm>
            <a:off x="6069773" y="3915629"/>
            <a:ext cx="179705" cy="0"/>
          </a:xfrm>
          <a:custGeom>
            <a:rect b="b" l="l" r="r" t="t"/>
            <a:pathLst>
              <a:path extrusionOk="0" h="120000" w="179704">
                <a:moveTo>
                  <a:pt x="0" y="0"/>
                </a:moveTo>
                <a:lnTo>
                  <a:pt x="179121" y="0"/>
                </a:lnTo>
              </a:path>
            </a:pathLst>
          </a:custGeom>
          <a:noFill/>
          <a:ln cap="flat" cmpd="sng" w="16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0"/>
          <p:cNvSpPr/>
          <p:nvPr/>
        </p:nvSpPr>
        <p:spPr>
          <a:xfrm>
            <a:off x="6829535" y="3832980"/>
            <a:ext cx="0" cy="83185"/>
          </a:xfrm>
          <a:custGeom>
            <a:rect b="b" l="l" r="r" t="t"/>
            <a:pathLst>
              <a:path extrusionOk="0" h="83185" w="120000">
                <a:moveTo>
                  <a:pt x="0" y="0"/>
                </a:moveTo>
                <a:lnTo>
                  <a:pt x="0" y="82649"/>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0"/>
          <p:cNvSpPr/>
          <p:nvPr/>
        </p:nvSpPr>
        <p:spPr>
          <a:xfrm>
            <a:off x="6067368" y="3832980"/>
            <a:ext cx="0" cy="80010"/>
          </a:xfrm>
          <a:custGeom>
            <a:rect b="b" l="l" r="r" t="t"/>
            <a:pathLst>
              <a:path extrusionOk="0" h="80010" w="120000">
                <a:moveTo>
                  <a:pt x="0" y="0"/>
                </a:moveTo>
                <a:lnTo>
                  <a:pt x="0" y="79909"/>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10"/>
          <p:cNvSpPr/>
          <p:nvPr/>
        </p:nvSpPr>
        <p:spPr>
          <a:xfrm>
            <a:off x="6647529" y="3915629"/>
            <a:ext cx="179705" cy="0"/>
          </a:xfrm>
          <a:custGeom>
            <a:rect b="b" l="l" r="r" t="t"/>
            <a:pathLst>
              <a:path extrusionOk="0" h="120000" w="179704">
                <a:moveTo>
                  <a:pt x="0" y="0"/>
                </a:moveTo>
                <a:lnTo>
                  <a:pt x="179121" y="0"/>
                </a:lnTo>
              </a:path>
            </a:pathLst>
          </a:custGeom>
          <a:noFill/>
          <a:ln cap="flat" cmpd="sng" w="16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0"/>
          <p:cNvSpPr/>
          <p:nvPr/>
        </p:nvSpPr>
        <p:spPr>
          <a:xfrm>
            <a:off x="6067368" y="4988016"/>
            <a:ext cx="762635" cy="149225"/>
          </a:xfrm>
          <a:custGeom>
            <a:rect b="b" l="l" r="r" t="t"/>
            <a:pathLst>
              <a:path extrusionOk="0" h="149225" w="762634">
                <a:moveTo>
                  <a:pt x="0" y="5662"/>
                </a:moveTo>
                <a:lnTo>
                  <a:pt x="57222" y="52694"/>
                </a:lnTo>
                <a:lnTo>
                  <a:pt x="124062" y="91233"/>
                </a:lnTo>
                <a:lnTo>
                  <a:pt x="193306" y="118448"/>
                </a:lnTo>
                <a:lnTo>
                  <a:pt x="268080" y="137718"/>
                </a:lnTo>
                <a:lnTo>
                  <a:pt x="343095" y="149065"/>
                </a:lnTo>
                <a:lnTo>
                  <a:pt x="421476" y="149065"/>
                </a:lnTo>
                <a:lnTo>
                  <a:pt x="496490" y="137718"/>
                </a:lnTo>
                <a:lnTo>
                  <a:pt x="568139" y="115617"/>
                </a:lnTo>
                <a:lnTo>
                  <a:pt x="640509" y="85571"/>
                </a:lnTo>
                <a:lnTo>
                  <a:pt x="704223" y="47032"/>
                </a:lnTo>
                <a:lnTo>
                  <a:pt x="762167" y="0"/>
                </a:lnTo>
              </a:path>
            </a:pathLst>
          </a:custGeom>
          <a:noFill/>
          <a:ln cap="flat" cmpd="sng" w="16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0"/>
          <p:cNvSpPr/>
          <p:nvPr/>
        </p:nvSpPr>
        <p:spPr>
          <a:xfrm>
            <a:off x="6069773" y="4905252"/>
            <a:ext cx="179705" cy="0"/>
          </a:xfrm>
          <a:custGeom>
            <a:rect b="b" l="l" r="r" t="t"/>
            <a:pathLst>
              <a:path extrusionOk="0" h="120000" w="179704">
                <a:moveTo>
                  <a:pt x="0" y="0"/>
                </a:moveTo>
                <a:lnTo>
                  <a:pt x="179121" y="0"/>
                </a:lnTo>
              </a:path>
            </a:pathLst>
          </a:custGeom>
          <a:noFill/>
          <a:ln cap="flat" cmpd="sng" w="16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0"/>
          <p:cNvSpPr/>
          <p:nvPr/>
        </p:nvSpPr>
        <p:spPr>
          <a:xfrm>
            <a:off x="6829535" y="4905252"/>
            <a:ext cx="0" cy="83185"/>
          </a:xfrm>
          <a:custGeom>
            <a:rect b="b" l="l" r="r" t="t"/>
            <a:pathLst>
              <a:path extrusionOk="0" h="83185" w="120000">
                <a:moveTo>
                  <a:pt x="0" y="82763"/>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0"/>
          <p:cNvSpPr/>
          <p:nvPr/>
        </p:nvSpPr>
        <p:spPr>
          <a:xfrm>
            <a:off x="6067368" y="4908083"/>
            <a:ext cx="0" cy="83185"/>
          </a:xfrm>
          <a:custGeom>
            <a:rect b="b" l="l" r="r" t="t"/>
            <a:pathLst>
              <a:path extrusionOk="0" h="83185" w="120000">
                <a:moveTo>
                  <a:pt x="0" y="82763"/>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0"/>
          <p:cNvSpPr/>
          <p:nvPr/>
        </p:nvSpPr>
        <p:spPr>
          <a:xfrm>
            <a:off x="6647529" y="4905252"/>
            <a:ext cx="179705" cy="0"/>
          </a:xfrm>
          <a:custGeom>
            <a:rect b="b" l="l" r="r" t="t"/>
            <a:pathLst>
              <a:path extrusionOk="0" h="120000" w="179704">
                <a:moveTo>
                  <a:pt x="0" y="0"/>
                </a:moveTo>
                <a:lnTo>
                  <a:pt x="179121" y="0"/>
                </a:lnTo>
              </a:path>
            </a:pathLst>
          </a:custGeom>
          <a:noFill/>
          <a:ln cap="flat" cmpd="sng" w="16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0"/>
          <p:cNvSpPr/>
          <p:nvPr/>
        </p:nvSpPr>
        <p:spPr>
          <a:xfrm>
            <a:off x="6647529" y="3915629"/>
            <a:ext cx="0" cy="984250"/>
          </a:xfrm>
          <a:custGeom>
            <a:rect b="b" l="l" r="r" t="t"/>
            <a:pathLst>
              <a:path extrusionOk="0" h="984250" w="120000">
                <a:moveTo>
                  <a:pt x="0" y="0"/>
                </a:moveTo>
                <a:lnTo>
                  <a:pt x="0" y="98396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0"/>
          <p:cNvSpPr txBox="1"/>
          <p:nvPr/>
        </p:nvSpPr>
        <p:spPr>
          <a:xfrm>
            <a:off x="2450464" y="6270307"/>
            <a:ext cx="392366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rgbClr val="00B050"/>
                </a:solidFill>
                <a:latin typeface="Times New Roman"/>
                <a:ea typeface="Times New Roman"/>
                <a:cs typeface="Times New Roman"/>
                <a:sym typeface="Times New Roman"/>
              </a:rPr>
              <a:t>Silindirik ve çıkıntılı- kutuplu rotor yapısı.</a:t>
            </a:r>
            <a:endParaRPr sz="1800">
              <a:solidFill>
                <a:schemeClr val="dk1"/>
              </a:solidFill>
              <a:latin typeface="Times New Roman"/>
              <a:ea typeface="Times New Roman"/>
              <a:cs typeface="Times New Roman"/>
              <a:sym typeface="Times New Roman"/>
            </a:endParaRPr>
          </a:p>
        </p:txBody>
      </p:sp>
      <p:sp>
        <p:nvSpPr>
          <p:cNvPr id="204" name="Google Shape;204;p10"/>
          <p:cNvSpPr txBox="1"/>
          <p:nvPr/>
        </p:nvSpPr>
        <p:spPr>
          <a:xfrm>
            <a:off x="5771515" y="2236470"/>
            <a:ext cx="1690370" cy="566420"/>
          </a:xfrm>
          <a:prstGeom prst="rect">
            <a:avLst/>
          </a:prstGeom>
          <a:noFill/>
          <a:ln>
            <a:noFill/>
          </a:ln>
        </p:spPr>
        <p:txBody>
          <a:bodyPr anchorCtr="0" anchor="t" bIns="0" lIns="0" spcFirstLastPara="1" rIns="0" wrap="square" tIns="27925">
            <a:noAutofit/>
          </a:bodyPr>
          <a:lstStyle/>
          <a:p>
            <a:pPr indent="-57150" lvl="0" marL="69850" marR="5080" rtl="0" algn="l">
              <a:lnSpc>
                <a:spcPct val="116666"/>
              </a:lnSpc>
              <a:spcBef>
                <a:spcPts val="0"/>
              </a:spcBef>
              <a:spcAft>
                <a:spcPts val="0"/>
              </a:spcAft>
              <a:buNone/>
            </a:pPr>
            <a:r>
              <a:rPr b="1" lang="en-US" sz="1800">
                <a:solidFill>
                  <a:srgbClr val="00B050"/>
                </a:solidFill>
                <a:latin typeface="Times New Roman"/>
                <a:ea typeface="Times New Roman"/>
                <a:cs typeface="Times New Roman"/>
                <a:sym typeface="Times New Roman"/>
              </a:rPr>
              <a:t>Çıkıntılı-kutuplu  senkron makina</a:t>
            </a:r>
            <a:endParaRPr sz="1800">
              <a:solidFill>
                <a:schemeClr val="dk1"/>
              </a:solidFill>
              <a:latin typeface="Times New Roman"/>
              <a:ea typeface="Times New Roman"/>
              <a:cs typeface="Times New Roman"/>
              <a:sym typeface="Times New Roman"/>
            </a:endParaRPr>
          </a:p>
        </p:txBody>
      </p:sp>
      <p:sp>
        <p:nvSpPr>
          <p:cNvPr id="205" name="Google Shape;205;p10"/>
          <p:cNvSpPr/>
          <p:nvPr/>
        </p:nvSpPr>
        <p:spPr>
          <a:xfrm>
            <a:off x="3337864" y="1513141"/>
            <a:ext cx="822325" cy="707390"/>
          </a:xfrm>
          <a:custGeom>
            <a:rect b="b" l="l" r="r" t="t"/>
            <a:pathLst>
              <a:path extrusionOk="0" h="707389" w="822325">
                <a:moveTo>
                  <a:pt x="0" y="448297"/>
                </a:moveTo>
                <a:lnTo>
                  <a:pt x="11049" y="644359"/>
                </a:lnTo>
                <a:lnTo>
                  <a:pt x="197040" y="707301"/>
                </a:lnTo>
                <a:lnTo>
                  <a:pt x="147777" y="642556"/>
                </a:lnTo>
                <a:lnTo>
                  <a:pt x="317997" y="513054"/>
                </a:lnTo>
                <a:lnTo>
                  <a:pt x="49263" y="513054"/>
                </a:lnTo>
                <a:lnTo>
                  <a:pt x="0" y="448297"/>
                </a:lnTo>
                <a:close/>
              </a:path>
              <a:path extrusionOk="0" h="707389" w="822325">
                <a:moveTo>
                  <a:pt x="723633" y="0"/>
                </a:moveTo>
                <a:lnTo>
                  <a:pt x="49263" y="513054"/>
                </a:lnTo>
                <a:lnTo>
                  <a:pt x="317997" y="513054"/>
                </a:lnTo>
                <a:lnTo>
                  <a:pt x="822147" y="129501"/>
                </a:lnTo>
                <a:lnTo>
                  <a:pt x="723633" y="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0"/>
          <p:cNvSpPr/>
          <p:nvPr/>
        </p:nvSpPr>
        <p:spPr>
          <a:xfrm>
            <a:off x="3337867" y="1513135"/>
            <a:ext cx="822325" cy="707390"/>
          </a:xfrm>
          <a:custGeom>
            <a:rect b="b" l="l" r="r" t="t"/>
            <a:pathLst>
              <a:path extrusionOk="0" h="707389" w="822325">
                <a:moveTo>
                  <a:pt x="0" y="448302"/>
                </a:moveTo>
                <a:lnTo>
                  <a:pt x="49262" y="513053"/>
                </a:lnTo>
                <a:lnTo>
                  <a:pt x="723629" y="0"/>
                </a:lnTo>
                <a:lnTo>
                  <a:pt x="822152" y="129501"/>
                </a:lnTo>
                <a:lnTo>
                  <a:pt x="147785" y="642554"/>
                </a:lnTo>
                <a:lnTo>
                  <a:pt x="197047" y="707304"/>
                </a:lnTo>
                <a:lnTo>
                  <a:pt x="11045" y="644356"/>
                </a:lnTo>
                <a:lnTo>
                  <a:pt x="0" y="448302"/>
                </a:lnTo>
                <a:close/>
              </a:path>
            </a:pathLst>
          </a:custGeom>
          <a:noFill/>
          <a:ln cap="flat" cmpd="sng" w="25375">
            <a:solidFill>
              <a:srgbClr val="9AB3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0"/>
          <p:cNvSpPr/>
          <p:nvPr/>
        </p:nvSpPr>
        <p:spPr>
          <a:xfrm>
            <a:off x="4787061" y="1509204"/>
            <a:ext cx="865505" cy="751840"/>
          </a:xfrm>
          <a:custGeom>
            <a:rect b="b" l="l" r="r" t="t"/>
            <a:pathLst>
              <a:path extrusionOk="0" h="751839" w="865504">
                <a:moveTo>
                  <a:pt x="100241" y="0"/>
                </a:moveTo>
                <a:lnTo>
                  <a:pt x="0" y="128181"/>
                </a:lnTo>
                <a:lnTo>
                  <a:pt x="714959" y="687362"/>
                </a:lnTo>
                <a:lnTo>
                  <a:pt x="664844" y="751446"/>
                </a:lnTo>
                <a:lnTo>
                  <a:pt x="851674" y="690994"/>
                </a:lnTo>
                <a:lnTo>
                  <a:pt x="860861" y="559181"/>
                </a:lnTo>
                <a:lnTo>
                  <a:pt x="815213" y="559181"/>
                </a:lnTo>
                <a:lnTo>
                  <a:pt x="100241" y="0"/>
                </a:lnTo>
                <a:close/>
              </a:path>
              <a:path extrusionOk="0" h="751839" w="865504">
                <a:moveTo>
                  <a:pt x="865327" y="495096"/>
                </a:moveTo>
                <a:lnTo>
                  <a:pt x="815213" y="559181"/>
                </a:lnTo>
                <a:lnTo>
                  <a:pt x="860861" y="559181"/>
                </a:lnTo>
                <a:lnTo>
                  <a:pt x="865327" y="495096"/>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0"/>
          <p:cNvSpPr/>
          <p:nvPr/>
        </p:nvSpPr>
        <p:spPr>
          <a:xfrm>
            <a:off x="4787057" y="1509209"/>
            <a:ext cx="865505" cy="751840"/>
          </a:xfrm>
          <a:custGeom>
            <a:rect b="b" l="l" r="r" t="t"/>
            <a:pathLst>
              <a:path extrusionOk="0" h="751839" w="865504">
                <a:moveTo>
                  <a:pt x="664845" y="751443"/>
                </a:moveTo>
                <a:lnTo>
                  <a:pt x="714968" y="687356"/>
                </a:lnTo>
                <a:lnTo>
                  <a:pt x="0" y="128173"/>
                </a:lnTo>
                <a:lnTo>
                  <a:pt x="100245" y="0"/>
                </a:lnTo>
                <a:lnTo>
                  <a:pt x="815213" y="559183"/>
                </a:lnTo>
                <a:lnTo>
                  <a:pt x="865335" y="495096"/>
                </a:lnTo>
                <a:lnTo>
                  <a:pt x="851674" y="690987"/>
                </a:lnTo>
                <a:lnTo>
                  <a:pt x="664845" y="751443"/>
                </a:lnTo>
                <a:close/>
              </a:path>
            </a:pathLst>
          </a:custGeom>
          <a:noFill/>
          <a:ln cap="flat" cmpd="sng" w="25375">
            <a:solidFill>
              <a:srgbClr val="9AB3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2" name="Shape 212"/>
        <p:cNvGrpSpPr/>
        <p:nvPr/>
      </p:nvGrpSpPr>
      <p:grpSpPr>
        <a:xfrm>
          <a:off x="0" y="0"/>
          <a:ext cx="0" cy="0"/>
          <a:chOff x="0" y="0"/>
          <a:chExt cx="0" cy="0"/>
        </a:xfrm>
      </p:grpSpPr>
      <p:sp>
        <p:nvSpPr>
          <p:cNvPr id="213" name="Google Shape;213;p11"/>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1"/>
          <p:cNvSpPr txBox="1"/>
          <p:nvPr/>
        </p:nvSpPr>
        <p:spPr>
          <a:xfrm>
            <a:off x="3534727" y="5946457"/>
            <a:ext cx="1898014" cy="3606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200">
                <a:solidFill>
                  <a:schemeClr val="dk1"/>
                </a:solidFill>
                <a:latin typeface="Times New Roman"/>
                <a:ea typeface="Times New Roman"/>
                <a:cs typeface="Times New Roman"/>
                <a:sym typeface="Times New Roman"/>
              </a:rPr>
              <a:t>Hidrogeneratör</a:t>
            </a:r>
            <a:endParaRPr sz="2200">
              <a:solidFill>
                <a:schemeClr val="dk1"/>
              </a:solidFill>
              <a:latin typeface="Times New Roman"/>
              <a:ea typeface="Times New Roman"/>
              <a:cs typeface="Times New Roman"/>
              <a:sym typeface="Times New Roman"/>
            </a:endParaRPr>
          </a:p>
        </p:txBody>
      </p:sp>
      <p:sp>
        <p:nvSpPr>
          <p:cNvPr id="215" name="Google Shape;215;p11"/>
          <p:cNvSpPr/>
          <p:nvPr/>
        </p:nvSpPr>
        <p:spPr>
          <a:xfrm>
            <a:off x="1652587" y="3022600"/>
            <a:ext cx="2732405" cy="1154430"/>
          </a:xfrm>
          <a:custGeom>
            <a:rect b="b" l="l" r="r" t="t"/>
            <a:pathLst>
              <a:path extrusionOk="0" h="1154429" w="2732404">
                <a:moveTo>
                  <a:pt x="0" y="1154112"/>
                </a:moveTo>
                <a:lnTo>
                  <a:pt x="2732087" y="1154112"/>
                </a:lnTo>
                <a:lnTo>
                  <a:pt x="2732087" y="0"/>
                </a:lnTo>
                <a:lnTo>
                  <a:pt x="0" y="0"/>
                </a:lnTo>
                <a:lnTo>
                  <a:pt x="0" y="1154112"/>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1"/>
          <p:cNvSpPr/>
          <p:nvPr/>
        </p:nvSpPr>
        <p:spPr>
          <a:xfrm>
            <a:off x="1652587" y="3022600"/>
            <a:ext cx="2732405" cy="1154430"/>
          </a:xfrm>
          <a:custGeom>
            <a:rect b="b" l="l" r="r" t="t"/>
            <a:pathLst>
              <a:path extrusionOk="0" h="1154429" w="2732404">
                <a:moveTo>
                  <a:pt x="0" y="0"/>
                </a:moveTo>
                <a:lnTo>
                  <a:pt x="2732088" y="0"/>
                </a:lnTo>
                <a:lnTo>
                  <a:pt x="2732088" y="1154109"/>
                </a:lnTo>
                <a:lnTo>
                  <a:pt x="0" y="1154109"/>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1"/>
          <p:cNvSpPr/>
          <p:nvPr/>
        </p:nvSpPr>
        <p:spPr>
          <a:xfrm>
            <a:off x="2533650" y="4186237"/>
            <a:ext cx="1060450" cy="241300"/>
          </a:xfrm>
          <a:custGeom>
            <a:rect b="b" l="l" r="r" t="t"/>
            <a:pathLst>
              <a:path extrusionOk="0" h="241300" w="1060450">
                <a:moveTo>
                  <a:pt x="0" y="241300"/>
                </a:moveTo>
                <a:lnTo>
                  <a:pt x="1060450" y="241300"/>
                </a:lnTo>
                <a:lnTo>
                  <a:pt x="1060450" y="0"/>
                </a:lnTo>
                <a:lnTo>
                  <a:pt x="0" y="0"/>
                </a:lnTo>
                <a:lnTo>
                  <a:pt x="0" y="24130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1"/>
          <p:cNvSpPr/>
          <p:nvPr/>
        </p:nvSpPr>
        <p:spPr>
          <a:xfrm>
            <a:off x="2533650" y="4186237"/>
            <a:ext cx="1060450" cy="241300"/>
          </a:xfrm>
          <a:custGeom>
            <a:rect b="b" l="l" r="r" t="t"/>
            <a:pathLst>
              <a:path extrusionOk="0" h="241300" w="1060450">
                <a:moveTo>
                  <a:pt x="0" y="0"/>
                </a:moveTo>
                <a:lnTo>
                  <a:pt x="1060449" y="0"/>
                </a:lnTo>
                <a:lnTo>
                  <a:pt x="1060449" y="241299"/>
                </a:lnTo>
                <a:lnTo>
                  <a:pt x="0" y="241299"/>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1"/>
          <p:cNvSpPr/>
          <p:nvPr/>
        </p:nvSpPr>
        <p:spPr>
          <a:xfrm>
            <a:off x="2533650" y="4437062"/>
            <a:ext cx="1060450" cy="508000"/>
          </a:xfrm>
          <a:custGeom>
            <a:rect b="b" l="l" r="r" t="t"/>
            <a:pathLst>
              <a:path extrusionOk="0" h="508000" w="1060450">
                <a:moveTo>
                  <a:pt x="1060450" y="0"/>
                </a:moveTo>
                <a:lnTo>
                  <a:pt x="0" y="0"/>
                </a:lnTo>
                <a:lnTo>
                  <a:pt x="265112" y="508000"/>
                </a:lnTo>
                <a:lnTo>
                  <a:pt x="795337" y="508000"/>
                </a:lnTo>
                <a:lnTo>
                  <a:pt x="1060450" y="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1"/>
          <p:cNvSpPr/>
          <p:nvPr/>
        </p:nvSpPr>
        <p:spPr>
          <a:xfrm>
            <a:off x="2533650" y="4437062"/>
            <a:ext cx="1060450" cy="508000"/>
          </a:xfrm>
          <a:custGeom>
            <a:rect b="b" l="l" r="r" t="t"/>
            <a:pathLst>
              <a:path extrusionOk="0" h="508000" w="1060450">
                <a:moveTo>
                  <a:pt x="0" y="0"/>
                </a:moveTo>
                <a:lnTo>
                  <a:pt x="265111" y="507999"/>
                </a:lnTo>
                <a:lnTo>
                  <a:pt x="795337" y="507999"/>
                </a:lnTo>
                <a:lnTo>
                  <a:pt x="1060449"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1"/>
          <p:cNvSpPr txBox="1"/>
          <p:nvPr/>
        </p:nvSpPr>
        <p:spPr>
          <a:xfrm>
            <a:off x="2741625" y="4530737"/>
            <a:ext cx="50990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0000CC"/>
                </a:solidFill>
                <a:latin typeface="Times New Roman"/>
                <a:ea typeface="Times New Roman"/>
                <a:cs typeface="Times New Roman"/>
                <a:sym typeface="Times New Roman"/>
              </a:rPr>
              <a:t>T</a:t>
            </a:r>
            <a:r>
              <a:rPr lang="en-US" sz="1400">
                <a:solidFill>
                  <a:srgbClr val="0329D6"/>
                </a:solidFill>
                <a:latin typeface="Times New Roman"/>
                <a:ea typeface="Times New Roman"/>
                <a:cs typeface="Times New Roman"/>
                <a:sym typeface="Times New Roman"/>
              </a:rPr>
              <a:t>ürbin</a:t>
            </a:r>
            <a:endParaRPr sz="1400">
              <a:solidFill>
                <a:schemeClr val="dk1"/>
              </a:solidFill>
              <a:latin typeface="Times New Roman"/>
              <a:ea typeface="Times New Roman"/>
              <a:cs typeface="Times New Roman"/>
              <a:sym typeface="Times New Roman"/>
            </a:endParaRPr>
          </a:p>
        </p:txBody>
      </p:sp>
      <p:sp>
        <p:nvSpPr>
          <p:cNvPr id="222" name="Google Shape;222;p11"/>
          <p:cNvSpPr/>
          <p:nvPr/>
        </p:nvSpPr>
        <p:spPr>
          <a:xfrm>
            <a:off x="3467100" y="4797425"/>
            <a:ext cx="704850" cy="322580"/>
          </a:xfrm>
          <a:custGeom>
            <a:rect b="b" l="l" r="r" t="t"/>
            <a:pathLst>
              <a:path extrusionOk="0" h="322579" w="704850">
                <a:moveTo>
                  <a:pt x="0" y="161131"/>
                </a:moveTo>
                <a:lnTo>
                  <a:pt x="176212" y="0"/>
                </a:lnTo>
                <a:lnTo>
                  <a:pt x="176212" y="80565"/>
                </a:lnTo>
                <a:lnTo>
                  <a:pt x="704849" y="80565"/>
                </a:lnTo>
                <a:lnTo>
                  <a:pt x="704849" y="241696"/>
                </a:lnTo>
                <a:lnTo>
                  <a:pt x="176212" y="241696"/>
                </a:lnTo>
                <a:lnTo>
                  <a:pt x="176212" y="322262"/>
                </a:lnTo>
                <a:lnTo>
                  <a:pt x="0" y="161131"/>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1"/>
          <p:cNvSpPr txBox="1"/>
          <p:nvPr/>
        </p:nvSpPr>
        <p:spPr>
          <a:xfrm>
            <a:off x="4248150" y="4821237"/>
            <a:ext cx="80772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0000CC"/>
                </a:solidFill>
                <a:latin typeface="Times New Roman"/>
                <a:ea typeface="Times New Roman"/>
                <a:cs typeface="Times New Roman"/>
                <a:sym typeface="Times New Roman"/>
              </a:rPr>
              <a:t>Hidro (su)</a:t>
            </a:r>
            <a:endParaRPr sz="1400">
              <a:solidFill>
                <a:schemeClr val="dk1"/>
              </a:solidFill>
              <a:latin typeface="Times New Roman"/>
              <a:ea typeface="Times New Roman"/>
              <a:cs typeface="Times New Roman"/>
              <a:sym typeface="Times New Roman"/>
            </a:endParaRPr>
          </a:p>
        </p:txBody>
      </p:sp>
      <p:sp>
        <p:nvSpPr>
          <p:cNvPr id="224" name="Google Shape;224;p11"/>
          <p:cNvSpPr/>
          <p:nvPr/>
        </p:nvSpPr>
        <p:spPr>
          <a:xfrm>
            <a:off x="1694920" y="3619500"/>
            <a:ext cx="2647950" cy="0"/>
          </a:xfrm>
          <a:custGeom>
            <a:rect b="b" l="l" r="r" t="t"/>
            <a:pathLst>
              <a:path extrusionOk="0" h="120000" w="2647950">
                <a:moveTo>
                  <a:pt x="0" y="0"/>
                </a:moveTo>
                <a:lnTo>
                  <a:pt x="2647414"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1"/>
          <p:cNvSpPr/>
          <p:nvPr/>
        </p:nvSpPr>
        <p:spPr>
          <a:xfrm>
            <a:off x="1652587" y="3581400"/>
            <a:ext cx="127000" cy="76200"/>
          </a:xfrm>
          <a:custGeom>
            <a:rect b="b" l="l" r="r" t="t"/>
            <a:pathLst>
              <a:path extrusionOk="0" h="76200" w="127000">
                <a:moveTo>
                  <a:pt x="127000" y="0"/>
                </a:moveTo>
                <a:lnTo>
                  <a:pt x="0" y="38100"/>
                </a:lnTo>
                <a:lnTo>
                  <a:pt x="127000" y="76200"/>
                </a:lnTo>
                <a:lnTo>
                  <a:pt x="1270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1"/>
          <p:cNvSpPr/>
          <p:nvPr/>
        </p:nvSpPr>
        <p:spPr>
          <a:xfrm>
            <a:off x="4257675" y="3581400"/>
            <a:ext cx="127000" cy="76200"/>
          </a:xfrm>
          <a:custGeom>
            <a:rect b="b" l="l" r="r" t="t"/>
            <a:pathLst>
              <a:path extrusionOk="0" h="76200" w="127000">
                <a:moveTo>
                  <a:pt x="0" y="0"/>
                </a:moveTo>
                <a:lnTo>
                  <a:pt x="0" y="76200"/>
                </a:lnTo>
                <a:lnTo>
                  <a:pt x="127000"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1"/>
          <p:cNvSpPr/>
          <p:nvPr/>
        </p:nvSpPr>
        <p:spPr>
          <a:xfrm>
            <a:off x="2654300" y="3328987"/>
            <a:ext cx="844550" cy="234950"/>
          </a:xfrm>
          <a:custGeom>
            <a:rect b="b" l="l" r="r" t="t"/>
            <a:pathLst>
              <a:path extrusionOk="0" h="234950" w="844550">
                <a:moveTo>
                  <a:pt x="0" y="234950"/>
                </a:moveTo>
                <a:lnTo>
                  <a:pt x="844550" y="234950"/>
                </a:lnTo>
                <a:lnTo>
                  <a:pt x="844550" y="0"/>
                </a:lnTo>
                <a:lnTo>
                  <a:pt x="0" y="0"/>
                </a:lnTo>
                <a:lnTo>
                  <a:pt x="0" y="23495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1"/>
          <p:cNvSpPr txBox="1"/>
          <p:nvPr/>
        </p:nvSpPr>
        <p:spPr>
          <a:xfrm>
            <a:off x="2654300" y="3316287"/>
            <a:ext cx="683260" cy="23876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lang="en-US" sz="1400">
                <a:solidFill>
                  <a:srgbClr val="0000CC"/>
                </a:solidFill>
                <a:latin typeface="Times New Roman"/>
                <a:ea typeface="Times New Roman"/>
                <a:cs typeface="Times New Roman"/>
                <a:sym typeface="Times New Roman"/>
              </a:rPr>
              <a:t>D </a:t>
            </a:r>
            <a:r>
              <a:rPr b="1" lang="en-US" sz="1400">
                <a:solidFill>
                  <a:srgbClr val="0329D6"/>
                </a:solidFill>
                <a:latin typeface="Noto Sans Symbols"/>
                <a:ea typeface="Noto Sans Symbols"/>
                <a:cs typeface="Noto Sans Symbols"/>
                <a:sym typeface="Noto Sans Symbols"/>
              </a:rPr>
              <a:t>≈</a:t>
            </a:r>
            <a:r>
              <a:rPr b="1" lang="en-US" sz="1400">
                <a:solidFill>
                  <a:srgbClr val="0329D6"/>
                </a:solidFill>
                <a:latin typeface="Times New Roman"/>
                <a:ea typeface="Times New Roman"/>
                <a:cs typeface="Times New Roman"/>
                <a:sym typeface="Times New Roman"/>
              </a:rPr>
              <a:t> </a:t>
            </a:r>
            <a:r>
              <a:rPr b="1" lang="en-US" sz="1400">
                <a:solidFill>
                  <a:srgbClr val="0000CC"/>
                </a:solidFill>
                <a:latin typeface="Times New Roman"/>
                <a:ea typeface="Times New Roman"/>
                <a:cs typeface="Times New Roman"/>
                <a:sym typeface="Times New Roman"/>
              </a:rPr>
              <a:t>10 m</a:t>
            </a:r>
            <a:endParaRPr sz="1400">
              <a:solidFill>
                <a:schemeClr val="dk1"/>
              </a:solidFill>
              <a:latin typeface="Times New Roman"/>
              <a:ea typeface="Times New Roman"/>
              <a:cs typeface="Times New Roman"/>
              <a:sym typeface="Times New Roman"/>
            </a:endParaRPr>
          </a:p>
        </p:txBody>
      </p:sp>
      <p:sp>
        <p:nvSpPr>
          <p:cNvPr id="229" name="Google Shape;229;p11"/>
          <p:cNvSpPr/>
          <p:nvPr/>
        </p:nvSpPr>
        <p:spPr>
          <a:xfrm>
            <a:off x="2495550" y="2781300"/>
            <a:ext cx="1060450" cy="241300"/>
          </a:xfrm>
          <a:custGeom>
            <a:rect b="b" l="l" r="r" t="t"/>
            <a:pathLst>
              <a:path extrusionOk="0" h="241300" w="1060450">
                <a:moveTo>
                  <a:pt x="0" y="241300"/>
                </a:moveTo>
                <a:lnTo>
                  <a:pt x="1060450" y="241300"/>
                </a:lnTo>
                <a:lnTo>
                  <a:pt x="1060450" y="0"/>
                </a:lnTo>
                <a:lnTo>
                  <a:pt x="0" y="0"/>
                </a:lnTo>
                <a:lnTo>
                  <a:pt x="0" y="24130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1"/>
          <p:cNvSpPr/>
          <p:nvPr/>
        </p:nvSpPr>
        <p:spPr>
          <a:xfrm>
            <a:off x="2495550" y="2781300"/>
            <a:ext cx="1060450" cy="241300"/>
          </a:xfrm>
          <a:custGeom>
            <a:rect b="b" l="l" r="r" t="t"/>
            <a:pathLst>
              <a:path extrusionOk="0" h="241300" w="1060450">
                <a:moveTo>
                  <a:pt x="0" y="0"/>
                </a:moveTo>
                <a:lnTo>
                  <a:pt x="1060449" y="0"/>
                </a:lnTo>
                <a:lnTo>
                  <a:pt x="1060449" y="241299"/>
                </a:lnTo>
                <a:lnTo>
                  <a:pt x="0" y="241299"/>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1"/>
          <p:cNvSpPr/>
          <p:nvPr/>
        </p:nvSpPr>
        <p:spPr>
          <a:xfrm>
            <a:off x="5843587" y="2781300"/>
            <a:ext cx="2348230" cy="2281555"/>
          </a:xfrm>
          <a:custGeom>
            <a:rect b="b" l="l" r="r" t="t"/>
            <a:pathLst>
              <a:path extrusionOk="0" h="2281554" w="2348229">
                <a:moveTo>
                  <a:pt x="1173949" y="0"/>
                </a:moveTo>
                <a:lnTo>
                  <a:pt x="1125560" y="951"/>
                </a:lnTo>
                <a:lnTo>
                  <a:pt x="1077668" y="3781"/>
                </a:lnTo>
                <a:lnTo>
                  <a:pt x="1030312" y="8452"/>
                </a:lnTo>
                <a:lnTo>
                  <a:pt x="983530" y="14928"/>
                </a:lnTo>
                <a:lnTo>
                  <a:pt x="937360" y="23173"/>
                </a:lnTo>
                <a:lnTo>
                  <a:pt x="891838" y="33149"/>
                </a:lnTo>
                <a:lnTo>
                  <a:pt x="847003" y="44820"/>
                </a:lnTo>
                <a:lnTo>
                  <a:pt x="802893" y="58149"/>
                </a:lnTo>
                <a:lnTo>
                  <a:pt x="759545" y="73099"/>
                </a:lnTo>
                <a:lnTo>
                  <a:pt x="716998" y="89634"/>
                </a:lnTo>
                <a:lnTo>
                  <a:pt x="675289" y="107718"/>
                </a:lnTo>
                <a:lnTo>
                  <a:pt x="634455" y="127312"/>
                </a:lnTo>
                <a:lnTo>
                  <a:pt x="594535" y="148382"/>
                </a:lnTo>
                <a:lnTo>
                  <a:pt x="555566" y="170889"/>
                </a:lnTo>
                <a:lnTo>
                  <a:pt x="517586" y="194798"/>
                </a:lnTo>
                <a:lnTo>
                  <a:pt x="480633" y="220072"/>
                </a:lnTo>
                <a:lnTo>
                  <a:pt x="444744" y="246673"/>
                </a:lnTo>
                <a:lnTo>
                  <a:pt x="409958" y="274566"/>
                </a:lnTo>
                <a:lnTo>
                  <a:pt x="376312" y="303713"/>
                </a:lnTo>
                <a:lnTo>
                  <a:pt x="343844" y="334078"/>
                </a:lnTo>
                <a:lnTo>
                  <a:pt x="312592" y="365624"/>
                </a:lnTo>
                <a:lnTo>
                  <a:pt x="282593" y="398315"/>
                </a:lnTo>
                <a:lnTo>
                  <a:pt x="253885" y="432113"/>
                </a:lnTo>
                <a:lnTo>
                  <a:pt x="226506" y="466983"/>
                </a:lnTo>
                <a:lnTo>
                  <a:pt x="200494" y="502887"/>
                </a:lnTo>
                <a:lnTo>
                  <a:pt x="175886" y="539788"/>
                </a:lnTo>
                <a:lnTo>
                  <a:pt x="152720" y="577651"/>
                </a:lnTo>
                <a:lnTo>
                  <a:pt x="131035" y="616438"/>
                </a:lnTo>
                <a:lnTo>
                  <a:pt x="110867" y="656113"/>
                </a:lnTo>
                <a:lnTo>
                  <a:pt x="92255" y="696638"/>
                </a:lnTo>
                <a:lnTo>
                  <a:pt x="75237" y="737978"/>
                </a:lnTo>
                <a:lnTo>
                  <a:pt x="59849" y="780096"/>
                </a:lnTo>
                <a:lnTo>
                  <a:pt x="46130" y="822954"/>
                </a:lnTo>
                <a:lnTo>
                  <a:pt x="34118" y="866516"/>
                </a:lnTo>
                <a:lnTo>
                  <a:pt x="23850" y="910746"/>
                </a:lnTo>
                <a:lnTo>
                  <a:pt x="15365" y="955607"/>
                </a:lnTo>
                <a:lnTo>
                  <a:pt x="8699" y="1001062"/>
                </a:lnTo>
                <a:lnTo>
                  <a:pt x="3891" y="1047074"/>
                </a:lnTo>
                <a:lnTo>
                  <a:pt x="979" y="1093608"/>
                </a:lnTo>
                <a:lnTo>
                  <a:pt x="0" y="1140625"/>
                </a:lnTo>
                <a:lnTo>
                  <a:pt x="979" y="1187641"/>
                </a:lnTo>
                <a:lnTo>
                  <a:pt x="3891" y="1234173"/>
                </a:lnTo>
                <a:lnTo>
                  <a:pt x="8699" y="1280184"/>
                </a:lnTo>
                <a:lnTo>
                  <a:pt x="15365" y="1325638"/>
                </a:lnTo>
                <a:lnTo>
                  <a:pt x="23850" y="1370499"/>
                </a:lnTo>
                <a:lnTo>
                  <a:pt x="34118" y="1414728"/>
                </a:lnTo>
                <a:lnTo>
                  <a:pt x="46130" y="1458290"/>
                </a:lnTo>
                <a:lnTo>
                  <a:pt x="59849" y="1501147"/>
                </a:lnTo>
                <a:lnTo>
                  <a:pt x="75237" y="1543264"/>
                </a:lnTo>
                <a:lnTo>
                  <a:pt x="92255" y="1584604"/>
                </a:lnTo>
                <a:lnTo>
                  <a:pt x="110867" y="1625129"/>
                </a:lnTo>
                <a:lnTo>
                  <a:pt x="131035" y="1664803"/>
                </a:lnTo>
                <a:lnTo>
                  <a:pt x="152720" y="1703589"/>
                </a:lnTo>
                <a:lnTo>
                  <a:pt x="175886" y="1741452"/>
                </a:lnTo>
                <a:lnTo>
                  <a:pt x="200494" y="1778353"/>
                </a:lnTo>
                <a:lnTo>
                  <a:pt x="226506" y="1814257"/>
                </a:lnTo>
                <a:lnTo>
                  <a:pt x="253885" y="1849126"/>
                </a:lnTo>
                <a:lnTo>
                  <a:pt x="282593" y="1882924"/>
                </a:lnTo>
                <a:lnTo>
                  <a:pt x="312592" y="1915614"/>
                </a:lnTo>
                <a:lnTo>
                  <a:pt x="343844" y="1947160"/>
                </a:lnTo>
                <a:lnTo>
                  <a:pt x="376312" y="1977525"/>
                </a:lnTo>
                <a:lnTo>
                  <a:pt x="409958" y="2006672"/>
                </a:lnTo>
                <a:lnTo>
                  <a:pt x="444744" y="2034565"/>
                </a:lnTo>
                <a:lnTo>
                  <a:pt x="480633" y="2061166"/>
                </a:lnTo>
                <a:lnTo>
                  <a:pt x="517586" y="2086439"/>
                </a:lnTo>
                <a:lnTo>
                  <a:pt x="555566" y="2110348"/>
                </a:lnTo>
                <a:lnTo>
                  <a:pt x="594535" y="2132855"/>
                </a:lnTo>
                <a:lnTo>
                  <a:pt x="634455" y="2153924"/>
                </a:lnTo>
                <a:lnTo>
                  <a:pt x="675289" y="2173519"/>
                </a:lnTo>
                <a:lnTo>
                  <a:pt x="716998" y="2191602"/>
                </a:lnTo>
                <a:lnTo>
                  <a:pt x="759545" y="2208138"/>
                </a:lnTo>
                <a:lnTo>
                  <a:pt x="802893" y="2223088"/>
                </a:lnTo>
                <a:lnTo>
                  <a:pt x="847003" y="2236417"/>
                </a:lnTo>
                <a:lnTo>
                  <a:pt x="891838" y="2248088"/>
                </a:lnTo>
                <a:lnTo>
                  <a:pt x="937360" y="2258064"/>
                </a:lnTo>
                <a:lnTo>
                  <a:pt x="983530" y="2266308"/>
                </a:lnTo>
                <a:lnTo>
                  <a:pt x="1030312" y="2272785"/>
                </a:lnTo>
                <a:lnTo>
                  <a:pt x="1077668" y="2277456"/>
                </a:lnTo>
                <a:lnTo>
                  <a:pt x="1125560" y="2280286"/>
                </a:lnTo>
                <a:lnTo>
                  <a:pt x="1173949" y="2281237"/>
                </a:lnTo>
                <a:lnTo>
                  <a:pt x="1222340" y="2280286"/>
                </a:lnTo>
                <a:lnTo>
                  <a:pt x="1270232" y="2277456"/>
                </a:lnTo>
                <a:lnTo>
                  <a:pt x="1317589" y="2272785"/>
                </a:lnTo>
                <a:lnTo>
                  <a:pt x="1364372" y="2266308"/>
                </a:lnTo>
                <a:lnTo>
                  <a:pt x="1410543" y="2258064"/>
                </a:lnTo>
                <a:lnTo>
                  <a:pt x="1456066" y="2248088"/>
                </a:lnTo>
                <a:lnTo>
                  <a:pt x="1500901" y="2236417"/>
                </a:lnTo>
                <a:lnTo>
                  <a:pt x="1545012" y="2223088"/>
                </a:lnTo>
                <a:lnTo>
                  <a:pt x="1588360" y="2208138"/>
                </a:lnTo>
                <a:lnTo>
                  <a:pt x="1630908" y="2191602"/>
                </a:lnTo>
                <a:lnTo>
                  <a:pt x="1672618" y="2173519"/>
                </a:lnTo>
                <a:lnTo>
                  <a:pt x="1713452" y="2153924"/>
                </a:lnTo>
                <a:lnTo>
                  <a:pt x="1753373" y="2132855"/>
                </a:lnTo>
                <a:lnTo>
                  <a:pt x="1792342" y="2110348"/>
                </a:lnTo>
                <a:lnTo>
                  <a:pt x="1830323" y="2086439"/>
                </a:lnTo>
                <a:lnTo>
                  <a:pt x="1867276" y="2061166"/>
                </a:lnTo>
                <a:lnTo>
                  <a:pt x="1903165" y="2034565"/>
                </a:lnTo>
                <a:lnTo>
                  <a:pt x="1937951" y="2006672"/>
                </a:lnTo>
                <a:lnTo>
                  <a:pt x="1971597" y="1977525"/>
                </a:lnTo>
                <a:lnTo>
                  <a:pt x="2004066" y="1947160"/>
                </a:lnTo>
                <a:lnTo>
                  <a:pt x="2035319" y="1915614"/>
                </a:lnTo>
                <a:lnTo>
                  <a:pt x="2065318" y="1882924"/>
                </a:lnTo>
                <a:lnTo>
                  <a:pt x="2094026" y="1849126"/>
                </a:lnTo>
                <a:lnTo>
                  <a:pt x="2121405" y="1814257"/>
                </a:lnTo>
                <a:lnTo>
                  <a:pt x="2147417" y="1778353"/>
                </a:lnTo>
                <a:lnTo>
                  <a:pt x="2172025" y="1741452"/>
                </a:lnTo>
                <a:lnTo>
                  <a:pt x="2195191" y="1703589"/>
                </a:lnTo>
                <a:lnTo>
                  <a:pt x="2216876" y="1664803"/>
                </a:lnTo>
                <a:lnTo>
                  <a:pt x="2237044" y="1625129"/>
                </a:lnTo>
                <a:lnTo>
                  <a:pt x="2255656" y="1584604"/>
                </a:lnTo>
                <a:lnTo>
                  <a:pt x="2272675" y="1543264"/>
                </a:lnTo>
                <a:lnTo>
                  <a:pt x="2288062" y="1501147"/>
                </a:lnTo>
                <a:lnTo>
                  <a:pt x="2301781" y="1458290"/>
                </a:lnTo>
                <a:lnTo>
                  <a:pt x="2313793" y="1414728"/>
                </a:lnTo>
                <a:lnTo>
                  <a:pt x="2324061" y="1370499"/>
                </a:lnTo>
                <a:lnTo>
                  <a:pt x="2332547" y="1325638"/>
                </a:lnTo>
                <a:lnTo>
                  <a:pt x="2339212" y="1280184"/>
                </a:lnTo>
                <a:lnTo>
                  <a:pt x="2344020" y="1234173"/>
                </a:lnTo>
                <a:lnTo>
                  <a:pt x="2346933" y="1187641"/>
                </a:lnTo>
                <a:lnTo>
                  <a:pt x="2347912" y="1140625"/>
                </a:lnTo>
                <a:lnTo>
                  <a:pt x="2346933" y="1093608"/>
                </a:lnTo>
                <a:lnTo>
                  <a:pt x="2344020" y="1047074"/>
                </a:lnTo>
                <a:lnTo>
                  <a:pt x="2339212" y="1001062"/>
                </a:lnTo>
                <a:lnTo>
                  <a:pt x="2332547" y="955607"/>
                </a:lnTo>
                <a:lnTo>
                  <a:pt x="2324061" y="910746"/>
                </a:lnTo>
                <a:lnTo>
                  <a:pt x="2313793" y="866516"/>
                </a:lnTo>
                <a:lnTo>
                  <a:pt x="2301781" y="822954"/>
                </a:lnTo>
                <a:lnTo>
                  <a:pt x="2288062" y="780096"/>
                </a:lnTo>
                <a:lnTo>
                  <a:pt x="2272675" y="737978"/>
                </a:lnTo>
                <a:lnTo>
                  <a:pt x="2255656" y="696638"/>
                </a:lnTo>
                <a:lnTo>
                  <a:pt x="2237044" y="656113"/>
                </a:lnTo>
                <a:lnTo>
                  <a:pt x="2216876" y="616438"/>
                </a:lnTo>
                <a:lnTo>
                  <a:pt x="2195191" y="577651"/>
                </a:lnTo>
                <a:lnTo>
                  <a:pt x="2172025" y="539788"/>
                </a:lnTo>
                <a:lnTo>
                  <a:pt x="2147417" y="502887"/>
                </a:lnTo>
                <a:lnTo>
                  <a:pt x="2121405" y="466983"/>
                </a:lnTo>
                <a:lnTo>
                  <a:pt x="2094026" y="432113"/>
                </a:lnTo>
                <a:lnTo>
                  <a:pt x="2065318" y="398315"/>
                </a:lnTo>
                <a:lnTo>
                  <a:pt x="2035319" y="365624"/>
                </a:lnTo>
                <a:lnTo>
                  <a:pt x="2004066" y="334078"/>
                </a:lnTo>
                <a:lnTo>
                  <a:pt x="1971597" y="303713"/>
                </a:lnTo>
                <a:lnTo>
                  <a:pt x="1937951" y="274566"/>
                </a:lnTo>
                <a:lnTo>
                  <a:pt x="1903165" y="246673"/>
                </a:lnTo>
                <a:lnTo>
                  <a:pt x="1867276" y="220072"/>
                </a:lnTo>
                <a:lnTo>
                  <a:pt x="1830323" y="194798"/>
                </a:lnTo>
                <a:lnTo>
                  <a:pt x="1792342" y="170889"/>
                </a:lnTo>
                <a:lnTo>
                  <a:pt x="1753373" y="148382"/>
                </a:lnTo>
                <a:lnTo>
                  <a:pt x="1713452" y="127312"/>
                </a:lnTo>
                <a:lnTo>
                  <a:pt x="1672618" y="107718"/>
                </a:lnTo>
                <a:lnTo>
                  <a:pt x="1630908" y="89634"/>
                </a:lnTo>
                <a:lnTo>
                  <a:pt x="1588360" y="73099"/>
                </a:lnTo>
                <a:lnTo>
                  <a:pt x="1545012" y="58149"/>
                </a:lnTo>
                <a:lnTo>
                  <a:pt x="1500901" y="44820"/>
                </a:lnTo>
                <a:lnTo>
                  <a:pt x="1456066" y="33149"/>
                </a:lnTo>
                <a:lnTo>
                  <a:pt x="1410543" y="23173"/>
                </a:lnTo>
                <a:lnTo>
                  <a:pt x="1364372" y="14928"/>
                </a:lnTo>
                <a:lnTo>
                  <a:pt x="1317589" y="8452"/>
                </a:lnTo>
                <a:lnTo>
                  <a:pt x="1270232" y="3781"/>
                </a:lnTo>
                <a:lnTo>
                  <a:pt x="1222340" y="951"/>
                </a:lnTo>
                <a:lnTo>
                  <a:pt x="1173949" y="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11"/>
          <p:cNvSpPr/>
          <p:nvPr/>
        </p:nvSpPr>
        <p:spPr>
          <a:xfrm>
            <a:off x="5843587" y="2781300"/>
            <a:ext cx="2348230" cy="2281555"/>
          </a:xfrm>
          <a:custGeom>
            <a:rect b="b" l="l" r="r" t="t"/>
            <a:pathLst>
              <a:path extrusionOk="0" h="2281554" w="2348229">
                <a:moveTo>
                  <a:pt x="0" y="1140619"/>
                </a:moveTo>
                <a:lnTo>
                  <a:pt x="979" y="1093602"/>
                </a:lnTo>
                <a:lnTo>
                  <a:pt x="3891" y="1047070"/>
                </a:lnTo>
                <a:lnTo>
                  <a:pt x="8699" y="1001058"/>
                </a:lnTo>
                <a:lnTo>
                  <a:pt x="15365" y="955604"/>
                </a:lnTo>
                <a:lnTo>
                  <a:pt x="23850" y="910744"/>
                </a:lnTo>
                <a:lnTo>
                  <a:pt x="34118" y="866514"/>
                </a:lnTo>
                <a:lnTo>
                  <a:pt x="46130" y="822952"/>
                </a:lnTo>
                <a:lnTo>
                  <a:pt x="59849" y="780094"/>
                </a:lnTo>
                <a:lnTo>
                  <a:pt x="75236" y="737977"/>
                </a:lnTo>
                <a:lnTo>
                  <a:pt x="92255" y="696638"/>
                </a:lnTo>
                <a:lnTo>
                  <a:pt x="110867" y="656112"/>
                </a:lnTo>
                <a:lnTo>
                  <a:pt x="131034" y="616438"/>
                </a:lnTo>
                <a:lnTo>
                  <a:pt x="152720" y="577651"/>
                </a:lnTo>
                <a:lnTo>
                  <a:pt x="175885" y="539789"/>
                </a:lnTo>
                <a:lnTo>
                  <a:pt x="200493" y="502887"/>
                </a:lnTo>
                <a:lnTo>
                  <a:pt x="226505" y="466983"/>
                </a:lnTo>
                <a:lnTo>
                  <a:pt x="253884" y="432114"/>
                </a:lnTo>
                <a:lnTo>
                  <a:pt x="282592" y="398316"/>
                </a:lnTo>
                <a:lnTo>
                  <a:pt x="312591" y="365625"/>
                </a:lnTo>
                <a:lnTo>
                  <a:pt x="343843" y="334079"/>
                </a:lnTo>
                <a:lnTo>
                  <a:pt x="376312" y="303714"/>
                </a:lnTo>
                <a:lnTo>
                  <a:pt x="409958" y="274567"/>
                </a:lnTo>
                <a:lnTo>
                  <a:pt x="444744" y="246674"/>
                </a:lnTo>
                <a:lnTo>
                  <a:pt x="480633" y="220073"/>
                </a:lnTo>
                <a:lnTo>
                  <a:pt x="517586" y="194799"/>
                </a:lnTo>
                <a:lnTo>
                  <a:pt x="555566" y="170890"/>
                </a:lnTo>
                <a:lnTo>
                  <a:pt x="594535" y="148383"/>
                </a:lnTo>
                <a:lnTo>
                  <a:pt x="634456" y="127313"/>
                </a:lnTo>
                <a:lnTo>
                  <a:pt x="675290" y="107718"/>
                </a:lnTo>
                <a:lnTo>
                  <a:pt x="717000" y="89635"/>
                </a:lnTo>
                <a:lnTo>
                  <a:pt x="759548" y="73100"/>
                </a:lnTo>
                <a:lnTo>
                  <a:pt x="802896" y="58149"/>
                </a:lnTo>
                <a:lnTo>
                  <a:pt x="847007" y="44820"/>
                </a:lnTo>
                <a:lnTo>
                  <a:pt x="891842" y="33149"/>
                </a:lnTo>
                <a:lnTo>
                  <a:pt x="937364" y="23173"/>
                </a:lnTo>
                <a:lnTo>
                  <a:pt x="983536" y="14928"/>
                </a:lnTo>
                <a:lnTo>
                  <a:pt x="1030319" y="8452"/>
                </a:lnTo>
                <a:lnTo>
                  <a:pt x="1077675" y="3781"/>
                </a:lnTo>
                <a:lnTo>
                  <a:pt x="1125568" y="951"/>
                </a:lnTo>
                <a:lnTo>
                  <a:pt x="1173959" y="0"/>
                </a:lnTo>
                <a:lnTo>
                  <a:pt x="1222348" y="951"/>
                </a:lnTo>
                <a:lnTo>
                  <a:pt x="1270240" y="3781"/>
                </a:lnTo>
                <a:lnTo>
                  <a:pt x="1317596" y="8452"/>
                </a:lnTo>
                <a:lnTo>
                  <a:pt x="1364378" y="14928"/>
                </a:lnTo>
                <a:lnTo>
                  <a:pt x="1410549" y="23173"/>
                </a:lnTo>
                <a:lnTo>
                  <a:pt x="1456071" y="33149"/>
                </a:lnTo>
                <a:lnTo>
                  <a:pt x="1500905" y="44820"/>
                </a:lnTo>
                <a:lnTo>
                  <a:pt x="1545016" y="58149"/>
                </a:lnTo>
                <a:lnTo>
                  <a:pt x="1588363" y="73100"/>
                </a:lnTo>
                <a:lnTo>
                  <a:pt x="1630911" y="89635"/>
                </a:lnTo>
                <a:lnTo>
                  <a:pt x="1672620" y="107718"/>
                </a:lnTo>
                <a:lnTo>
                  <a:pt x="1713454" y="127313"/>
                </a:lnTo>
                <a:lnTo>
                  <a:pt x="1753374" y="148383"/>
                </a:lnTo>
                <a:lnTo>
                  <a:pt x="1792343" y="170890"/>
                </a:lnTo>
                <a:lnTo>
                  <a:pt x="1830323" y="194799"/>
                </a:lnTo>
                <a:lnTo>
                  <a:pt x="1867276" y="220073"/>
                </a:lnTo>
                <a:lnTo>
                  <a:pt x="1903164" y="246674"/>
                </a:lnTo>
                <a:lnTo>
                  <a:pt x="1937950" y="274567"/>
                </a:lnTo>
                <a:lnTo>
                  <a:pt x="1971596" y="303714"/>
                </a:lnTo>
                <a:lnTo>
                  <a:pt x="2004064" y="334079"/>
                </a:lnTo>
                <a:lnTo>
                  <a:pt x="2035317" y="365625"/>
                </a:lnTo>
                <a:lnTo>
                  <a:pt x="2065316" y="398316"/>
                </a:lnTo>
                <a:lnTo>
                  <a:pt x="2094024" y="432114"/>
                </a:lnTo>
                <a:lnTo>
                  <a:pt x="2121402" y="466983"/>
                </a:lnTo>
                <a:lnTo>
                  <a:pt x="2147414" y="502887"/>
                </a:lnTo>
                <a:lnTo>
                  <a:pt x="2172022" y="539789"/>
                </a:lnTo>
                <a:lnTo>
                  <a:pt x="2195187" y="577651"/>
                </a:lnTo>
                <a:lnTo>
                  <a:pt x="2216873" y="616438"/>
                </a:lnTo>
                <a:lnTo>
                  <a:pt x="2237040" y="656112"/>
                </a:lnTo>
                <a:lnTo>
                  <a:pt x="2255652" y="696638"/>
                </a:lnTo>
                <a:lnTo>
                  <a:pt x="2272671" y="737977"/>
                </a:lnTo>
                <a:lnTo>
                  <a:pt x="2288059" y="780094"/>
                </a:lnTo>
                <a:lnTo>
                  <a:pt x="2301777" y="822952"/>
                </a:lnTo>
                <a:lnTo>
                  <a:pt x="2313789" y="866514"/>
                </a:lnTo>
                <a:lnTo>
                  <a:pt x="2324057" y="910744"/>
                </a:lnTo>
                <a:lnTo>
                  <a:pt x="2332543" y="955604"/>
                </a:lnTo>
                <a:lnTo>
                  <a:pt x="2339208" y="1001058"/>
                </a:lnTo>
                <a:lnTo>
                  <a:pt x="2344016" y="1047070"/>
                </a:lnTo>
                <a:lnTo>
                  <a:pt x="2346929" y="1093602"/>
                </a:lnTo>
                <a:lnTo>
                  <a:pt x="2347908" y="1140619"/>
                </a:lnTo>
                <a:lnTo>
                  <a:pt x="2346929" y="1187635"/>
                </a:lnTo>
                <a:lnTo>
                  <a:pt x="2344016" y="1234168"/>
                </a:lnTo>
                <a:lnTo>
                  <a:pt x="2339208" y="1280179"/>
                </a:lnTo>
                <a:lnTo>
                  <a:pt x="2332543" y="1325634"/>
                </a:lnTo>
                <a:lnTo>
                  <a:pt x="2324057" y="1370494"/>
                </a:lnTo>
                <a:lnTo>
                  <a:pt x="2313789" y="1414724"/>
                </a:lnTo>
                <a:lnTo>
                  <a:pt x="2301777" y="1458286"/>
                </a:lnTo>
                <a:lnTo>
                  <a:pt x="2288059" y="1501144"/>
                </a:lnTo>
                <a:lnTo>
                  <a:pt x="2272671" y="1543261"/>
                </a:lnTo>
                <a:lnTo>
                  <a:pt x="2255652" y="1584600"/>
                </a:lnTo>
                <a:lnTo>
                  <a:pt x="2237040" y="1625126"/>
                </a:lnTo>
                <a:lnTo>
                  <a:pt x="2216873" y="1664800"/>
                </a:lnTo>
                <a:lnTo>
                  <a:pt x="2195187" y="1703587"/>
                </a:lnTo>
                <a:lnTo>
                  <a:pt x="2172022" y="1741449"/>
                </a:lnTo>
                <a:lnTo>
                  <a:pt x="2147414" y="1778351"/>
                </a:lnTo>
                <a:lnTo>
                  <a:pt x="2121402" y="1814255"/>
                </a:lnTo>
                <a:lnTo>
                  <a:pt x="2094024" y="1849124"/>
                </a:lnTo>
                <a:lnTo>
                  <a:pt x="2065316" y="1882923"/>
                </a:lnTo>
                <a:lnTo>
                  <a:pt x="2035317" y="1915613"/>
                </a:lnTo>
                <a:lnTo>
                  <a:pt x="2004064" y="1947159"/>
                </a:lnTo>
                <a:lnTo>
                  <a:pt x="1971596" y="1977524"/>
                </a:lnTo>
                <a:lnTo>
                  <a:pt x="1937950" y="2006671"/>
                </a:lnTo>
                <a:lnTo>
                  <a:pt x="1903164" y="2034564"/>
                </a:lnTo>
                <a:lnTo>
                  <a:pt x="1867276" y="2061165"/>
                </a:lnTo>
                <a:lnTo>
                  <a:pt x="1830323" y="2086439"/>
                </a:lnTo>
                <a:lnTo>
                  <a:pt x="1792343" y="2110348"/>
                </a:lnTo>
                <a:lnTo>
                  <a:pt x="1753374" y="2132855"/>
                </a:lnTo>
                <a:lnTo>
                  <a:pt x="1713454" y="2153925"/>
                </a:lnTo>
                <a:lnTo>
                  <a:pt x="1672620" y="2173519"/>
                </a:lnTo>
                <a:lnTo>
                  <a:pt x="1630911" y="2191603"/>
                </a:lnTo>
                <a:lnTo>
                  <a:pt x="1588363" y="2208138"/>
                </a:lnTo>
                <a:lnTo>
                  <a:pt x="1545016" y="2223089"/>
                </a:lnTo>
                <a:lnTo>
                  <a:pt x="1500905" y="2236418"/>
                </a:lnTo>
                <a:lnTo>
                  <a:pt x="1456071" y="2248089"/>
                </a:lnTo>
                <a:lnTo>
                  <a:pt x="1410549" y="2258065"/>
                </a:lnTo>
                <a:lnTo>
                  <a:pt x="1364378" y="2266309"/>
                </a:lnTo>
                <a:lnTo>
                  <a:pt x="1317596" y="2272785"/>
                </a:lnTo>
                <a:lnTo>
                  <a:pt x="1270240" y="2277457"/>
                </a:lnTo>
                <a:lnTo>
                  <a:pt x="1222348" y="2280286"/>
                </a:lnTo>
                <a:lnTo>
                  <a:pt x="1173959" y="2281238"/>
                </a:lnTo>
                <a:lnTo>
                  <a:pt x="1125568" y="2280286"/>
                </a:lnTo>
                <a:lnTo>
                  <a:pt x="1077675" y="2277457"/>
                </a:lnTo>
                <a:lnTo>
                  <a:pt x="1030319" y="2272785"/>
                </a:lnTo>
                <a:lnTo>
                  <a:pt x="983536" y="2266309"/>
                </a:lnTo>
                <a:lnTo>
                  <a:pt x="937364" y="2258065"/>
                </a:lnTo>
                <a:lnTo>
                  <a:pt x="891842" y="2248089"/>
                </a:lnTo>
                <a:lnTo>
                  <a:pt x="847007" y="2236418"/>
                </a:lnTo>
                <a:lnTo>
                  <a:pt x="802896" y="2223089"/>
                </a:lnTo>
                <a:lnTo>
                  <a:pt x="759548" y="2208138"/>
                </a:lnTo>
                <a:lnTo>
                  <a:pt x="717000" y="2191603"/>
                </a:lnTo>
                <a:lnTo>
                  <a:pt x="675290" y="2173519"/>
                </a:lnTo>
                <a:lnTo>
                  <a:pt x="634456" y="2153925"/>
                </a:lnTo>
                <a:lnTo>
                  <a:pt x="594535" y="2132855"/>
                </a:lnTo>
                <a:lnTo>
                  <a:pt x="555566" y="2110348"/>
                </a:lnTo>
                <a:lnTo>
                  <a:pt x="517586" y="2086439"/>
                </a:lnTo>
                <a:lnTo>
                  <a:pt x="480633" y="2061165"/>
                </a:lnTo>
                <a:lnTo>
                  <a:pt x="444744" y="2034564"/>
                </a:lnTo>
                <a:lnTo>
                  <a:pt x="409958" y="2006671"/>
                </a:lnTo>
                <a:lnTo>
                  <a:pt x="376312" y="1977524"/>
                </a:lnTo>
                <a:lnTo>
                  <a:pt x="343843" y="1947159"/>
                </a:lnTo>
                <a:lnTo>
                  <a:pt x="312591" y="1915613"/>
                </a:lnTo>
                <a:lnTo>
                  <a:pt x="282592" y="1882923"/>
                </a:lnTo>
                <a:lnTo>
                  <a:pt x="253884" y="1849124"/>
                </a:lnTo>
                <a:lnTo>
                  <a:pt x="226505" y="1814255"/>
                </a:lnTo>
                <a:lnTo>
                  <a:pt x="200493" y="1778351"/>
                </a:lnTo>
                <a:lnTo>
                  <a:pt x="175885" y="1741449"/>
                </a:lnTo>
                <a:lnTo>
                  <a:pt x="152720" y="1703587"/>
                </a:lnTo>
                <a:lnTo>
                  <a:pt x="131034" y="1664800"/>
                </a:lnTo>
                <a:lnTo>
                  <a:pt x="110867" y="1625126"/>
                </a:lnTo>
                <a:lnTo>
                  <a:pt x="92255" y="1584600"/>
                </a:lnTo>
                <a:lnTo>
                  <a:pt x="75236" y="1543261"/>
                </a:lnTo>
                <a:lnTo>
                  <a:pt x="59849" y="1501144"/>
                </a:lnTo>
                <a:lnTo>
                  <a:pt x="46130" y="1458286"/>
                </a:lnTo>
                <a:lnTo>
                  <a:pt x="34118" y="1414724"/>
                </a:lnTo>
                <a:lnTo>
                  <a:pt x="23850" y="1370494"/>
                </a:lnTo>
                <a:lnTo>
                  <a:pt x="15365" y="1325634"/>
                </a:lnTo>
                <a:lnTo>
                  <a:pt x="8699" y="1280179"/>
                </a:lnTo>
                <a:lnTo>
                  <a:pt x="3891" y="1234168"/>
                </a:lnTo>
                <a:lnTo>
                  <a:pt x="979" y="1187635"/>
                </a:lnTo>
                <a:lnTo>
                  <a:pt x="0" y="1140619"/>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11"/>
          <p:cNvSpPr/>
          <p:nvPr/>
        </p:nvSpPr>
        <p:spPr>
          <a:xfrm>
            <a:off x="6887794" y="2994787"/>
            <a:ext cx="0" cy="807720"/>
          </a:xfrm>
          <a:custGeom>
            <a:rect b="b" l="l" r="r" t="t"/>
            <a:pathLst>
              <a:path extrusionOk="0" h="807720" w="120000">
                <a:moveTo>
                  <a:pt x="0" y="0"/>
                </a:moveTo>
                <a:lnTo>
                  <a:pt x="0" y="807277"/>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11"/>
          <p:cNvSpPr/>
          <p:nvPr/>
        </p:nvSpPr>
        <p:spPr>
          <a:xfrm>
            <a:off x="7149528" y="2994787"/>
            <a:ext cx="0" cy="807720"/>
          </a:xfrm>
          <a:custGeom>
            <a:rect b="b" l="l" r="r" t="t"/>
            <a:pathLst>
              <a:path extrusionOk="0" h="807720" w="120000">
                <a:moveTo>
                  <a:pt x="0" y="0"/>
                </a:moveTo>
                <a:lnTo>
                  <a:pt x="0" y="807277"/>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11"/>
          <p:cNvSpPr/>
          <p:nvPr/>
        </p:nvSpPr>
        <p:spPr>
          <a:xfrm>
            <a:off x="6778738" y="2994787"/>
            <a:ext cx="109220" cy="4445"/>
          </a:xfrm>
          <a:custGeom>
            <a:rect b="b" l="l" r="r" t="t"/>
            <a:pathLst>
              <a:path extrusionOk="0" h="4444" w="109220">
                <a:moveTo>
                  <a:pt x="0" y="0"/>
                </a:moveTo>
                <a:lnTo>
                  <a:pt x="109054" y="4431"/>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11"/>
          <p:cNvSpPr/>
          <p:nvPr/>
        </p:nvSpPr>
        <p:spPr>
          <a:xfrm>
            <a:off x="7149528" y="2985287"/>
            <a:ext cx="109220" cy="4445"/>
          </a:xfrm>
          <a:custGeom>
            <a:rect b="b" l="l" r="r" t="t"/>
            <a:pathLst>
              <a:path extrusionOk="0" h="4444" w="109220">
                <a:moveTo>
                  <a:pt x="0" y="0"/>
                </a:moveTo>
                <a:lnTo>
                  <a:pt x="109053" y="4431"/>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11"/>
          <p:cNvSpPr/>
          <p:nvPr/>
        </p:nvSpPr>
        <p:spPr>
          <a:xfrm>
            <a:off x="6767842" y="2904880"/>
            <a:ext cx="0" cy="95250"/>
          </a:xfrm>
          <a:custGeom>
            <a:rect b="b" l="l" r="r" t="t"/>
            <a:pathLst>
              <a:path extrusionOk="0" h="95250" w="120000">
                <a:moveTo>
                  <a:pt x="0" y="94973"/>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11"/>
          <p:cNvSpPr/>
          <p:nvPr/>
        </p:nvSpPr>
        <p:spPr>
          <a:xfrm>
            <a:off x="7264400" y="2895380"/>
            <a:ext cx="0" cy="95250"/>
          </a:xfrm>
          <a:custGeom>
            <a:rect b="b" l="l" r="r" t="t"/>
            <a:pathLst>
              <a:path extrusionOk="0" h="95250" w="120000">
                <a:moveTo>
                  <a:pt x="0" y="94973"/>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11"/>
          <p:cNvSpPr/>
          <p:nvPr/>
        </p:nvSpPr>
        <p:spPr>
          <a:xfrm>
            <a:off x="6762750" y="2819400"/>
            <a:ext cx="501650" cy="76200"/>
          </a:xfrm>
          <a:custGeom>
            <a:rect b="b" l="l" r="r" t="t"/>
            <a:pathLst>
              <a:path extrusionOk="0" h="76200" w="501650">
                <a:moveTo>
                  <a:pt x="255917" y="0"/>
                </a:moveTo>
                <a:lnTo>
                  <a:pt x="216929" y="1880"/>
                </a:lnTo>
                <a:lnTo>
                  <a:pt x="176849" y="6967"/>
                </a:lnTo>
                <a:lnTo>
                  <a:pt x="138133" y="14428"/>
                </a:lnTo>
                <a:lnTo>
                  <a:pt x="73200" y="34134"/>
                </a:lnTo>
                <a:lnTo>
                  <a:pt x="22672" y="61002"/>
                </a:lnTo>
                <a:lnTo>
                  <a:pt x="0" y="75984"/>
                </a:lnTo>
                <a:lnTo>
                  <a:pt x="501650" y="66484"/>
                </a:lnTo>
                <a:lnTo>
                  <a:pt x="485287" y="58328"/>
                </a:lnTo>
                <a:lnTo>
                  <a:pt x="461840" y="46377"/>
                </a:lnTo>
                <a:lnTo>
                  <a:pt x="403504" y="23431"/>
                </a:lnTo>
                <a:lnTo>
                  <a:pt x="333254" y="7677"/>
                </a:lnTo>
                <a:lnTo>
                  <a:pt x="294415" y="2146"/>
                </a:lnTo>
                <a:lnTo>
                  <a:pt x="255917" y="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11"/>
          <p:cNvSpPr/>
          <p:nvPr/>
        </p:nvSpPr>
        <p:spPr>
          <a:xfrm>
            <a:off x="6762750" y="2819400"/>
            <a:ext cx="501650" cy="76200"/>
          </a:xfrm>
          <a:custGeom>
            <a:rect b="b" l="l" r="r" t="t"/>
            <a:pathLst>
              <a:path extrusionOk="0" h="76200" w="501650">
                <a:moveTo>
                  <a:pt x="0" y="75979"/>
                </a:moveTo>
                <a:lnTo>
                  <a:pt x="46711" y="46853"/>
                </a:lnTo>
                <a:lnTo>
                  <a:pt x="103238" y="23426"/>
                </a:lnTo>
                <a:lnTo>
                  <a:pt x="176849" y="6964"/>
                </a:lnTo>
                <a:lnTo>
                  <a:pt x="216927" y="1879"/>
                </a:lnTo>
                <a:lnTo>
                  <a:pt x="255914" y="0"/>
                </a:lnTo>
                <a:lnTo>
                  <a:pt x="294412" y="2146"/>
                </a:lnTo>
                <a:lnTo>
                  <a:pt x="333251" y="7677"/>
                </a:lnTo>
                <a:lnTo>
                  <a:pt x="403500" y="23426"/>
                </a:lnTo>
                <a:lnTo>
                  <a:pt x="461845" y="46378"/>
                </a:lnTo>
                <a:lnTo>
                  <a:pt x="485291" y="58329"/>
                </a:lnTo>
                <a:lnTo>
                  <a:pt x="501649" y="66481"/>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11"/>
          <p:cNvSpPr/>
          <p:nvPr/>
        </p:nvSpPr>
        <p:spPr>
          <a:xfrm>
            <a:off x="6881444" y="4070356"/>
            <a:ext cx="0" cy="789305"/>
          </a:xfrm>
          <a:custGeom>
            <a:rect b="b" l="l" r="r" t="t"/>
            <a:pathLst>
              <a:path extrusionOk="0" h="789304" w="120000">
                <a:moveTo>
                  <a:pt x="0" y="789019"/>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11"/>
          <p:cNvSpPr/>
          <p:nvPr/>
        </p:nvSpPr>
        <p:spPr>
          <a:xfrm>
            <a:off x="7143178" y="4070356"/>
            <a:ext cx="0" cy="789305"/>
          </a:xfrm>
          <a:custGeom>
            <a:rect b="b" l="l" r="r" t="t"/>
            <a:pathLst>
              <a:path extrusionOk="0" h="789304" w="120000">
                <a:moveTo>
                  <a:pt x="0" y="789019"/>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11"/>
          <p:cNvSpPr/>
          <p:nvPr/>
        </p:nvSpPr>
        <p:spPr>
          <a:xfrm>
            <a:off x="6772388" y="4855043"/>
            <a:ext cx="109220" cy="4445"/>
          </a:xfrm>
          <a:custGeom>
            <a:rect b="b" l="l" r="r" t="t"/>
            <a:pathLst>
              <a:path extrusionOk="0" h="4445" w="109220">
                <a:moveTo>
                  <a:pt x="0" y="4331"/>
                </a:moveTo>
                <a:lnTo>
                  <a:pt x="109054"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11"/>
          <p:cNvSpPr/>
          <p:nvPr/>
        </p:nvSpPr>
        <p:spPr>
          <a:xfrm>
            <a:off x="7143178" y="4864314"/>
            <a:ext cx="109220" cy="4445"/>
          </a:xfrm>
          <a:custGeom>
            <a:rect b="b" l="l" r="r" t="t"/>
            <a:pathLst>
              <a:path extrusionOk="0" h="4445" w="109220">
                <a:moveTo>
                  <a:pt x="0" y="4331"/>
                </a:moveTo>
                <a:lnTo>
                  <a:pt x="109053"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11"/>
          <p:cNvSpPr/>
          <p:nvPr/>
        </p:nvSpPr>
        <p:spPr>
          <a:xfrm>
            <a:off x="6761492" y="4854422"/>
            <a:ext cx="0" cy="93345"/>
          </a:xfrm>
          <a:custGeom>
            <a:rect b="b" l="l" r="r" t="t"/>
            <a:pathLst>
              <a:path extrusionOk="0" h="93345" w="120000">
                <a:moveTo>
                  <a:pt x="0" y="0"/>
                </a:moveTo>
                <a:lnTo>
                  <a:pt x="0" y="92825"/>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1"/>
          <p:cNvSpPr/>
          <p:nvPr/>
        </p:nvSpPr>
        <p:spPr>
          <a:xfrm>
            <a:off x="7258050" y="4863706"/>
            <a:ext cx="0" cy="93345"/>
          </a:xfrm>
          <a:custGeom>
            <a:rect b="b" l="l" r="r" t="t"/>
            <a:pathLst>
              <a:path extrusionOk="0" h="93345" w="120000">
                <a:moveTo>
                  <a:pt x="0" y="0"/>
                </a:moveTo>
                <a:lnTo>
                  <a:pt x="0" y="92825"/>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1"/>
          <p:cNvSpPr/>
          <p:nvPr/>
        </p:nvSpPr>
        <p:spPr>
          <a:xfrm>
            <a:off x="6756400" y="4956530"/>
            <a:ext cx="501650" cy="74295"/>
          </a:xfrm>
          <a:custGeom>
            <a:rect b="b" l="l" r="r" t="t"/>
            <a:pathLst>
              <a:path extrusionOk="0" h="74295" w="501650">
                <a:moveTo>
                  <a:pt x="0" y="0"/>
                </a:moveTo>
                <a:lnTo>
                  <a:pt x="46709" y="28465"/>
                </a:lnTo>
                <a:lnTo>
                  <a:pt x="103238" y="51358"/>
                </a:lnTo>
                <a:lnTo>
                  <a:pt x="176849" y="67451"/>
                </a:lnTo>
                <a:lnTo>
                  <a:pt x="216929" y="72420"/>
                </a:lnTo>
                <a:lnTo>
                  <a:pt x="255917" y="74256"/>
                </a:lnTo>
                <a:lnTo>
                  <a:pt x="294415" y="72159"/>
                </a:lnTo>
                <a:lnTo>
                  <a:pt x="333254" y="66755"/>
                </a:lnTo>
                <a:lnTo>
                  <a:pt x="403504" y="51358"/>
                </a:lnTo>
                <a:lnTo>
                  <a:pt x="461840" y="28930"/>
                </a:lnTo>
                <a:lnTo>
                  <a:pt x="485287" y="17250"/>
                </a:lnTo>
                <a:lnTo>
                  <a:pt x="501650" y="9283"/>
                </a:lnTo>
                <a:lnTo>
                  <a:pt x="0" y="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11"/>
          <p:cNvSpPr/>
          <p:nvPr/>
        </p:nvSpPr>
        <p:spPr>
          <a:xfrm>
            <a:off x="6756400" y="4956526"/>
            <a:ext cx="501650" cy="74295"/>
          </a:xfrm>
          <a:custGeom>
            <a:rect b="b" l="l" r="r" t="t"/>
            <a:pathLst>
              <a:path extrusionOk="0" h="74295" w="501650">
                <a:moveTo>
                  <a:pt x="0" y="0"/>
                </a:moveTo>
                <a:lnTo>
                  <a:pt x="46711" y="28466"/>
                </a:lnTo>
                <a:lnTo>
                  <a:pt x="103238" y="51363"/>
                </a:lnTo>
                <a:lnTo>
                  <a:pt x="176849" y="67453"/>
                </a:lnTo>
                <a:lnTo>
                  <a:pt x="216927" y="72423"/>
                </a:lnTo>
                <a:lnTo>
                  <a:pt x="255914" y="74260"/>
                </a:lnTo>
                <a:lnTo>
                  <a:pt x="294412" y="72162"/>
                </a:lnTo>
                <a:lnTo>
                  <a:pt x="333251" y="66757"/>
                </a:lnTo>
                <a:lnTo>
                  <a:pt x="403500" y="51363"/>
                </a:lnTo>
                <a:lnTo>
                  <a:pt x="461845" y="28930"/>
                </a:lnTo>
                <a:lnTo>
                  <a:pt x="485291" y="17250"/>
                </a:lnTo>
                <a:lnTo>
                  <a:pt x="501649" y="9282"/>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11"/>
          <p:cNvSpPr/>
          <p:nvPr/>
        </p:nvSpPr>
        <p:spPr>
          <a:xfrm>
            <a:off x="6059335" y="3802100"/>
            <a:ext cx="817880" cy="0"/>
          </a:xfrm>
          <a:custGeom>
            <a:rect b="b" l="l" r="r" t="t"/>
            <a:pathLst>
              <a:path extrusionOk="0" h="120000" w="817879">
                <a:moveTo>
                  <a:pt x="0" y="0"/>
                </a:moveTo>
                <a:lnTo>
                  <a:pt x="817709"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11"/>
          <p:cNvSpPr/>
          <p:nvPr/>
        </p:nvSpPr>
        <p:spPr>
          <a:xfrm>
            <a:off x="6059335" y="4064660"/>
            <a:ext cx="817880" cy="0"/>
          </a:xfrm>
          <a:custGeom>
            <a:rect b="b" l="l" r="r" t="t"/>
            <a:pathLst>
              <a:path extrusionOk="0" h="120000" w="817879">
                <a:moveTo>
                  <a:pt x="0" y="0"/>
                </a:moveTo>
                <a:lnTo>
                  <a:pt x="817709"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11"/>
          <p:cNvSpPr/>
          <p:nvPr/>
        </p:nvSpPr>
        <p:spPr>
          <a:xfrm>
            <a:off x="6059334" y="3692690"/>
            <a:ext cx="5080" cy="109855"/>
          </a:xfrm>
          <a:custGeom>
            <a:rect b="b" l="l" r="r" t="t"/>
            <a:pathLst>
              <a:path extrusionOk="0" h="109854" w="5079">
                <a:moveTo>
                  <a:pt x="0" y="0"/>
                </a:moveTo>
                <a:lnTo>
                  <a:pt x="4488" y="109399"/>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11"/>
          <p:cNvSpPr/>
          <p:nvPr/>
        </p:nvSpPr>
        <p:spPr>
          <a:xfrm>
            <a:off x="6049721" y="4064660"/>
            <a:ext cx="5080" cy="109855"/>
          </a:xfrm>
          <a:custGeom>
            <a:rect b="b" l="l" r="r" t="t"/>
            <a:pathLst>
              <a:path extrusionOk="0" h="109854" w="5079">
                <a:moveTo>
                  <a:pt x="0" y="0"/>
                </a:moveTo>
                <a:lnTo>
                  <a:pt x="4488" y="109399"/>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11"/>
          <p:cNvSpPr/>
          <p:nvPr/>
        </p:nvSpPr>
        <p:spPr>
          <a:xfrm>
            <a:off x="5968264" y="3681755"/>
            <a:ext cx="96520" cy="0"/>
          </a:xfrm>
          <a:custGeom>
            <a:rect b="b" l="l" r="r" t="t"/>
            <a:pathLst>
              <a:path extrusionOk="0" h="120000" w="96520">
                <a:moveTo>
                  <a:pt x="96201" y="0"/>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1"/>
          <p:cNvSpPr/>
          <p:nvPr/>
        </p:nvSpPr>
        <p:spPr>
          <a:xfrm>
            <a:off x="5958650" y="4179887"/>
            <a:ext cx="96520" cy="0"/>
          </a:xfrm>
          <a:custGeom>
            <a:rect b="b" l="l" r="r" t="t"/>
            <a:pathLst>
              <a:path extrusionOk="0" h="120000" w="96520">
                <a:moveTo>
                  <a:pt x="96201" y="0"/>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11"/>
          <p:cNvSpPr/>
          <p:nvPr/>
        </p:nvSpPr>
        <p:spPr>
          <a:xfrm>
            <a:off x="5881687" y="3676650"/>
            <a:ext cx="77470" cy="503555"/>
          </a:xfrm>
          <a:custGeom>
            <a:rect b="b" l="l" r="r" t="t"/>
            <a:pathLst>
              <a:path extrusionOk="0" h="503554" w="77470">
                <a:moveTo>
                  <a:pt x="76962" y="0"/>
                </a:moveTo>
                <a:lnTo>
                  <a:pt x="47456" y="46864"/>
                </a:lnTo>
                <a:lnTo>
                  <a:pt x="23723" y="103568"/>
                </a:lnTo>
                <a:lnTo>
                  <a:pt x="7051" y="177411"/>
                </a:lnTo>
                <a:lnTo>
                  <a:pt x="1903" y="217616"/>
                </a:lnTo>
                <a:lnTo>
                  <a:pt x="0" y="256730"/>
                </a:lnTo>
                <a:lnTo>
                  <a:pt x="2174" y="295346"/>
                </a:lnTo>
                <a:lnTo>
                  <a:pt x="7775" y="334305"/>
                </a:lnTo>
                <a:lnTo>
                  <a:pt x="23723" y="404774"/>
                </a:lnTo>
                <a:lnTo>
                  <a:pt x="46977" y="463307"/>
                </a:lnTo>
                <a:lnTo>
                  <a:pt x="59081" y="486829"/>
                </a:lnTo>
                <a:lnTo>
                  <a:pt x="67335" y="503237"/>
                </a:lnTo>
                <a:lnTo>
                  <a:pt x="76962" y="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11"/>
          <p:cNvSpPr/>
          <p:nvPr/>
        </p:nvSpPr>
        <p:spPr>
          <a:xfrm>
            <a:off x="5881687" y="3676650"/>
            <a:ext cx="77470" cy="503555"/>
          </a:xfrm>
          <a:custGeom>
            <a:rect b="b" l="l" r="r" t="t"/>
            <a:pathLst>
              <a:path extrusionOk="0" h="503554" w="77470">
                <a:moveTo>
                  <a:pt x="76960" y="0"/>
                </a:moveTo>
                <a:lnTo>
                  <a:pt x="47459" y="46859"/>
                </a:lnTo>
                <a:lnTo>
                  <a:pt x="23729" y="103564"/>
                </a:lnTo>
                <a:lnTo>
                  <a:pt x="7054" y="177409"/>
                </a:lnTo>
                <a:lnTo>
                  <a:pt x="1903" y="217613"/>
                </a:lnTo>
                <a:lnTo>
                  <a:pt x="0" y="256723"/>
                </a:lnTo>
                <a:lnTo>
                  <a:pt x="2174" y="295344"/>
                </a:lnTo>
                <a:lnTo>
                  <a:pt x="7776" y="334306"/>
                </a:lnTo>
                <a:lnTo>
                  <a:pt x="23729" y="404777"/>
                </a:lnTo>
                <a:lnTo>
                  <a:pt x="46978" y="463306"/>
                </a:lnTo>
                <a:lnTo>
                  <a:pt x="59083" y="486827"/>
                </a:lnTo>
                <a:lnTo>
                  <a:pt x="67340" y="503237"/>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11"/>
          <p:cNvSpPr/>
          <p:nvPr/>
        </p:nvSpPr>
        <p:spPr>
          <a:xfrm>
            <a:off x="7153271" y="3806862"/>
            <a:ext cx="802640" cy="0"/>
          </a:xfrm>
          <a:custGeom>
            <a:rect b="b" l="l" r="r" t="t"/>
            <a:pathLst>
              <a:path extrusionOk="0" h="120000" w="802640">
                <a:moveTo>
                  <a:pt x="802059" y="0"/>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1"/>
          <p:cNvSpPr/>
          <p:nvPr/>
        </p:nvSpPr>
        <p:spPr>
          <a:xfrm>
            <a:off x="7153271" y="4069422"/>
            <a:ext cx="802640" cy="0"/>
          </a:xfrm>
          <a:custGeom>
            <a:rect b="b" l="l" r="r" t="t"/>
            <a:pathLst>
              <a:path extrusionOk="0" h="120000" w="802640">
                <a:moveTo>
                  <a:pt x="802059" y="0"/>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11"/>
          <p:cNvSpPr/>
          <p:nvPr/>
        </p:nvSpPr>
        <p:spPr>
          <a:xfrm>
            <a:off x="7950927" y="3697452"/>
            <a:ext cx="4445" cy="109855"/>
          </a:xfrm>
          <a:custGeom>
            <a:rect b="b" l="l" r="r" t="t"/>
            <a:pathLst>
              <a:path extrusionOk="0" h="109854" w="4445">
                <a:moveTo>
                  <a:pt x="4402" y="0"/>
                </a:moveTo>
                <a:lnTo>
                  <a:pt x="0" y="109399"/>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11"/>
          <p:cNvSpPr/>
          <p:nvPr/>
        </p:nvSpPr>
        <p:spPr>
          <a:xfrm>
            <a:off x="7960363" y="4069422"/>
            <a:ext cx="4445" cy="109855"/>
          </a:xfrm>
          <a:custGeom>
            <a:rect b="b" l="l" r="r" t="t"/>
            <a:pathLst>
              <a:path extrusionOk="0" h="109854" w="4445">
                <a:moveTo>
                  <a:pt x="4402" y="0"/>
                </a:moveTo>
                <a:lnTo>
                  <a:pt x="0" y="109399"/>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1"/>
          <p:cNvSpPr/>
          <p:nvPr/>
        </p:nvSpPr>
        <p:spPr>
          <a:xfrm>
            <a:off x="7950301" y="3686518"/>
            <a:ext cx="94615" cy="0"/>
          </a:xfrm>
          <a:custGeom>
            <a:rect b="b" l="l" r="r" t="t"/>
            <a:pathLst>
              <a:path extrusionOk="0" h="120000" w="94615">
                <a:moveTo>
                  <a:pt x="0" y="0"/>
                </a:moveTo>
                <a:lnTo>
                  <a:pt x="9436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11"/>
          <p:cNvSpPr/>
          <p:nvPr/>
        </p:nvSpPr>
        <p:spPr>
          <a:xfrm>
            <a:off x="7959737" y="4184650"/>
            <a:ext cx="94615" cy="0"/>
          </a:xfrm>
          <a:custGeom>
            <a:rect b="b" l="l" r="r" t="t"/>
            <a:pathLst>
              <a:path extrusionOk="0" h="120000" w="94615">
                <a:moveTo>
                  <a:pt x="0" y="0"/>
                </a:moveTo>
                <a:lnTo>
                  <a:pt x="9436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11"/>
          <p:cNvSpPr/>
          <p:nvPr/>
        </p:nvSpPr>
        <p:spPr>
          <a:xfrm>
            <a:off x="8054099" y="3681412"/>
            <a:ext cx="75565" cy="503555"/>
          </a:xfrm>
          <a:custGeom>
            <a:rect b="b" l="l" r="r" t="t"/>
            <a:pathLst>
              <a:path extrusionOk="0" h="503554" w="75565">
                <a:moveTo>
                  <a:pt x="0" y="0"/>
                </a:moveTo>
                <a:lnTo>
                  <a:pt x="9436" y="503237"/>
                </a:lnTo>
                <a:lnTo>
                  <a:pt x="17535" y="486829"/>
                </a:lnTo>
                <a:lnTo>
                  <a:pt x="29408" y="463307"/>
                </a:lnTo>
                <a:lnTo>
                  <a:pt x="52209" y="404774"/>
                </a:lnTo>
                <a:lnTo>
                  <a:pt x="67859" y="334305"/>
                </a:lnTo>
                <a:lnTo>
                  <a:pt x="73355" y="295346"/>
                </a:lnTo>
                <a:lnTo>
                  <a:pt x="75488" y="256730"/>
                </a:lnTo>
                <a:lnTo>
                  <a:pt x="73621" y="217616"/>
                </a:lnTo>
                <a:lnTo>
                  <a:pt x="68568" y="177411"/>
                </a:lnTo>
                <a:lnTo>
                  <a:pt x="61156" y="138574"/>
                </a:lnTo>
                <a:lnTo>
                  <a:pt x="41578" y="73434"/>
                </a:lnTo>
                <a:lnTo>
                  <a:pt x="14881" y="22747"/>
                </a:lnTo>
                <a:lnTo>
                  <a:pt x="0" y="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1"/>
          <p:cNvSpPr/>
          <p:nvPr/>
        </p:nvSpPr>
        <p:spPr>
          <a:xfrm>
            <a:off x="8054099" y="3681412"/>
            <a:ext cx="75565" cy="503555"/>
          </a:xfrm>
          <a:custGeom>
            <a:rect b="b" l="l" r="r" t="t"/>
            <a:pathLst>
              <a:path extrusionOk="0" h="503554" w="75565">
                <a:moveTo>
                  <a:pt x="0" y="0"/>
                </a:moveTo>
                <a:lnTo>
                  <a:pt x="28936" y="46859"/>
                </a:lnTo>
                <a:lnTo>
                  <a:pt x="52212" y="103564"/>
                </a:lnTo>
                <a:lnTo>
                  <a:pt x="68568" y="177409"/>
                </a:lnTo>
                <a:lnTo>
                  <a:pt x="73620" y="217613"/>
                </a:lnTo>
                <a:lnTo>
                  <a:pt x="75487" y="256723"/>
                </a:lnTo>
                <a:lnTo>
                  <a:pt x="73354" y="295344"/>
                </a:lnTo>
                <a:lnTo>
                  <a:pt x="67860" y="334306"/>
                </a:lnTo>
                <a:lnTo>
                  <a:pt x="52212" y="404777"/>
                </a:lnTo>
                <a:lnTo>
                  <a:pt x="29408" y="463306"/>
                </a:lnTo>
                <a:lnTo>
                  <a:pt x="17535" y="486827"/>
                </a:lnTo>
                <a:lnTo>
                  <a:pt x="9435" y="503237"/>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11"/>
          <p:cNvSpPr/>
          <p:nvPr/>
        </p:nvSpPr>
        <p:spPr>
          <a:xfrm>
            <a:off x="7175500" y="3049587"/>
            <a:ext cx="103505" cy="157480"/>
          </a:xfrm>
          <a:custGeom>
            <a:rect b="b" l="l" r="r" t="t"/>
            <a:pathLst>
              <a:path extrusionOk="0" h="157480" w="103504">
                <a:moveTo>
                  <a:pt x="0" y="157162"/>
                </a:moveTo>
                <a:lnTo>
                  <a:pt x="103186" y="157162"/>
                </a:lnTo>
                <a:lnTo>
                  <a:pt x="103186" y="0"/>
                </a:lnTo>
                <a:lnTo>
                  <a:pt x="0" y="0"/>
                </a:lnTo>
                <a:lnTo>
                  <a:pt x="0" y="157162"/>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11"/>
          <p:cNvSpPr/>
          <p:nvPr/>
        </p:nvSpPr>
        <p:spPr>
          <a:xfrm>
            <a:off x="7175500" y="3049587"/>
            <a:ext cx="103505" cy="157480"/>
          </a:xfrm>
          <a:custGeom>
            <a:rect b="b" l="l" r="r" t="t"/>
            <a:pathLst>
              <a:path extrusionOk="0" h="157480" w="103504">
                <a:moveTo>
                  <a:pt x="0" y="0"/>
                </a:moveTo>
                <a:lnTo>
                  <a:pt x="103186" y="0"/>
                </a:lnTo>
                <a:lnTo>
                  <a:pt x="103186" y="157162"/>
                </a:lnTo>
                <a:lnTo>
                  <a:pt x="0" y="157162"/>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11"/>
          <p:cNvSpPr/>
          <p:nvPr/>
        </p:nvSpPr>
        <p:spPr>
          <a:xfrm>
            <a:off x="6756400" y="3054350"/>
            <a:ext cx="103505" cy="157480"/>
          </a:xfrm>
          <a:custGeom>
            <a:rect b="b" l="l" r="r" t="t"/>
            <a:pathLst>
              <a:path extrusionOk="0" h="157480" w="103504">
                <a:moveTo>
                  <a:pt x="0" y="157162"/>
                </a:moveTo>
                <a:lnTo>
                  <a:pt x="103186" y="157162"/>
                </a:lnTo>
                <a:lnTo>
                  <a:pt x="103186" y="0"/>
                </a:lnTo>
                <a:lnTo>
                  <a:pt x="0" y="0"/>
                </a:lnTo>
                <a:lnTo>
                  <a:pt x="0" y="157162"/>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11"/>
          <p:cNvSpPr/>
          <p:nvPr/>
        </p:nvSpPr>
        <p:spPr>
          <a:xfrm>
            <a:off x="6756400" y="3054350"/>
            <a:ext cx="103505" cy="157480"/>
          </a:xfrm>
          <a:custGeom>
            <a:rect b="b" l="l" r="r" t="t"/>
            <a:pathLst>
              <a:path extrusionOk="0" h="157480" w="103504">
                <a:moveTo>
                  <a:pt x="0" y="0"/>
                </a:moveTo>
                <a:lnTo>
                  <a:pt x="103186" y="0"/>
                </a:lnTo>
                <a:lnTo>
                  <a:pt x="103186" y="157162"/>
                </a:lnTo>
                <a:lnTo>
                  <a:pt x="0" y="157162"/>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11"/>
          <p:cNvSpPr/>
          <p:nvPr/>
        </p:nvSpPr>
        <p:spPr>
          <a:xfrm>
            <a:off x="7164387" y="4648200"/>
            <a:ext cx="103505" cy="157480"/>
          </a:xfrm>
          <a:custGeom>
            <a:rect b="b" l="l" r="r" t="t"/>
            <a:pathLst>
              <a:path extrusionOk="0" h="157479" w="103504">
                <a:moveTo>
                  <a:pt x="0" y="157162"/>
                </a:moveTo>
                <a:lnTo>
                  <a:pt x="103186" y="157162"/>
                </a:lnTo>
                <a:lnTo>
                  <a:pt x="103186" y="0"/>
                </a:lnTo>
                <a:lnTo>
                  <a:pt x="0" y="0"/>
                </a:lnTo>
                <a:lnTo>
                  <a:pt x="0" y="157162"/>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11"/>
          <p:cNvSpPr/>
          <p:nvPr/>
        </p:nvSpPr>
        <p:spPr>
          <a:xfrm>
            <a:off x="7164387" y="4648200"/>
            <a:ext cx="103505" cy="157480"/>
          </a:xfrm>
          <a:custGeom>
            <a:rect b="b" l="l" r="r" t="t"/>
            <a:pathLst>
              <a:path extrusionOk="0" h="157479" w="103504">
                <a:moveTo>
                  <a:pt x="0" y="0"/>
                </a:moveTo>
                <a:lnTo>
                  <a:pt x="103186" y="0"/>
                </a:lnTo>
                <a:lnTo>
                  <a:pt x="103186" y="157162"/>
                </a:lnTo>
                <a:lnTo>
                  <a:pt x="0" y="157162"/>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11"/>
          <p:cNvSpPr/>
          <p:nvPr/>
        </p:nvSpPr>
        <p:spPr>
          <a:xfrm>
            <a:off x="6750050" y="4648200"/>
            <a:ext cx="103505" cy="158750"/>
          </a:xfrm>
          <a:custGeom>
            <a:rect b="b" l="l" r="r" t="t"/>
            <a:pathLst>
              <a:path extrusionOk="0" h="158750" w="103504">
                <a:moveTo>
                  <a:pt x="0" y="158750"/>
                </a:moveTo>
                <a:lnTo>
                  <a:pt x="103186" y="158750"/>
                </a:lnTo>
                <a:lnTo>
                  <a:pt x="103186" y="0"/>
                </a:lnTo>
                <a:lnTo>
                  <a:pt x="0" y="0"/>
                </a:lnTo>
                <a:lnTo>
                  <a:pt x="0" y="15875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11"/>
          <p:cNvSpPr/>
          <p:nvPr/>
        </p:nvSpPr>
        <p:spPr>
          <a:xfrm>
            <a:off x="6750050" y="4648200"/>
            <a:ext cx="103505" cy="158750"/>
          </a:xfrm>
          <a:custGeom>
            <a:rect b="b" l="l" r="r" t="t"/>
            <a:pathLst>
              <a:path extrusionOk="0" h="158750" w="103504">
                <a:moveTo>
                  <a:pt x="0" y="0"/>
                </a:moveTo>
                <a:lnTo>
                  <a:pt x="103186" y="0"/>
                </a:lnTo>
                <a:lnTo>
                  <a:pt x="103186" y="158749"/>
                </a:lnTo>
                <a:lnTo>
                  <a:pt x="0" y="158749"/>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11"/>
          <p:cNvSpPr/>
          <p:nvPr/>
        </p:nvSpPr>
        <p:spPr>
          <a:xfrm>
            <a:off x="6116637" y="3676649"/>
            <a:ext cx="179705" cy="103505"/>
          </a:xfrm>
          <a:custGeom>
            <a:rect b="b" l="l" r="r" t="t"/>
            <a:pathLst>
              <a:path extrusionOk="0" h="103504" w="179704">
                <a:moveTo>
                  <a:pt x="0" y="103187"/>
                </a:moveTo>
                <a:lnTo>
                  <a:pt x="179387" y="103187"/>
                </a:lnTo>
                <a:lnTo>
                  <a:pt x="179387" y="0"/>
                </a:lnTo>
                <a:lnTo>
                  <a:pt x="0" y="0"/>
                </a:lnTo>
                <a:lnTo>
                  <a:pt x="0" y="103187"/>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1"/>
          <p:cNvSpPr/>
          <p:nvPr/>
        </p:nvSpPr>
        <p:spPr>
          <a:xfrm>
            <a:off x="6116637" y="3676650"/>
            <a:ext cx="179705" cy="103505"/>
          </a:xfrm>
          <a:custGeom>
            <a:rect b="b" l="l" r="r" t="t"/>
            <a:pathLst>
              <a:path extrusionOk="0" h="103504" w="179704">
                <a:moveTo>
                  <a:pt x="0" y="0"/>
                </a:moveTo>
                <a:lnTo>
                  <a:pt x="179386" y="0"/>
                </a:lnTo>
                <a:lnTo>
                  <a:pt x="179386" y="103187"/>
                </a:lnTo>
                <a:lnTo>
                  <a:pt x="0" y="103187"/>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11"/>
          <p:cNvSpPr/>
          <p:nvPr/>
        </p:nvSpPr>
        <p:spPr>
          <a:xfrm>
            <a:off x="6116637" y="4079874"/>
            <a:ext cx="179705" cy="103505"/>
          </a:xfrm>
          <a:custGeom>
            <a:rect b="b" l="l" r="r" t="t"/>
            <a:pathLst>
              <a:path extrusionOk="0" h="103504" w="179704">
                <a:moveTo>
                  <a:pt x="0" y="103187"/>
                </a:moveTo>
                <a:lnTo>
                  <a:pt x="179387" y="103187"/>
                </a:lnTo>
                <a:lnTo>
                  <a:pt x="179387" y="0"/>
                </a:lnTo>
                <a:lnTo>
                  <a:pt x="0" y="0"/>
                </a:lnTo>
                <a:lnTo>
                  <a:pt x="0" y="103187"/>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11"/>
          <p:cNvSpPr/>
          <p:nvPr/>
        </p:nvSpPr>
        <p:spPr>
          <a:xfrm>
            <a:off x="6116637" y="4079875"/>
            <a:ext cx="179705" cy="103505"/>
          </a:xfrm>
          <a:custGeom>
            <a:rect b="b" l="l" r="r" t="t"/>
            <a:pathLst>
              <a:path extrusionOk="0" h="103504" w="179704">
                <a:moveTo>
                  <a:pt x="0" y="0"/>
                </a:moveTo>
                <a:lnTo>
                  <a:pt x="179386" y="0"/>
                </a:lnTo>
                <a:lnTo>
                  <a:pt x="179386" y="103187"/>
                </a:lnTo>
                <a:lnTo>
                  <a:pt x="0" y="103187"/>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11"/>
          <p:cNvSpPr/>
          <p:nvPr/>
        </p:nvSpPr>
        <p:spPr>
          <a:xfrm>
            <a:off x="7721600" y="3676649"/>
            <a:ext cx="177800" cy="103505"/>
          </a:xfrm>
          <a:custGeom>
            <a:rect b="b" l="l" r="r" t="t"/>
            <a:pathLst>
              <a:path extrusionOk="0" h="103504" w="177800">
                <a:moveTo>
                  <a:pt x="0" y="103187"/>
                </a:moveTo>
                <a:lnTo>
                  <a:pt x="177800" y="103187"/>
                </a:lnTo>
                <a:lnTo>
                  <a:pt x="177800" y="0"/>
                </a:lnTo>
                <a:lnTo>
                  <a:pt x="0" y="0"/>
                </a:lnTo>
                <a:lnTo>
                  <a:pt x="0" y="103187"/>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1"/>
          <p:cNvSpPr/>
          <p:nvPr/>
        </p:nvSpPr>
        <p:spPr>
          <a:xfrm>
            <a:off x="7721600" y="3676650"/>
            <a:ext cx="177800" cy="103505"/>
          </a:xfrm>
          <a:custGeom>
            <a:rect b="b" l="l" r="r" t="t"/>
            <a:pathLst>
              <a:path extrusionOk="0" h="103504" w="177800">
                <a:moveTo>
                  <a:pt x="0" y="0"/>
                </a:moveTo>
                <a:lnTo>
                  <a:pt x="177799" y="0"/>
                </a:lnTo>
                <a:lnTo>
                  <a:pt x="177799" y="103187"/>
                </a:lnTo>
                <a:lnTo>
                  <a:pt x="0" y="103187"/>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11"/>
          <p:cNvSpPr/>
          <p:nvPr/>
        </p:nvSpPr>
        <p:spPr>
          <a:xfrm>
            <a:off x="7734300" y="4090987"/>
            <a:ext cx="177800" cy="104775"/>
          </a:xfrm>
          <a:custGeom>
            <a:rect b="b" l="l" r="r" t="t"/>
            <a:pathLst>
              <a:path extrusionOk="0" h="104775" w="177800">
                <a:moveTo>
                  <a:pt x="0" y="104775"/>
                </a:moveTo>
                <a:lnTo>
                  <a:pt x="177800" y="104775"/>
                </a:lnTo>
                <a:lnTo>
                  <a:pt x="177800" y="0"/>
                </a:lnTo>
                <a:lnTo>
                  <a:pt x="0" y="0"/>
                </a:lnTo>
                <a:lnTo>
                  <a:pt x="0" y="104775"/>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1"/>
          <p:cNvSpPr/>
          <p:nvPr/>
        </p:nvSpPr>
        <p:spPr>
          <a:xfrm>
            <a:off x="7734300" y="4090987"/>
            <a:ext cx="177800" cy="104775"/>
          </a:xfrm>
          <a:custGeom>
            <a:rect b="b" l="l" r="r" t="t"/>
            <a:pathLst>
              <a:path extrusionOk="0" h="104775" w="177800">
                <a:moveTo>
                  <a:pt x="0" y="0"/>
                </a:moveTo>
                <a:lnTo>
                  <a:pt x="177799" y="0"/>
                </a:lnTo>
                <a:lnTo>
                  <a:pt x="177799" y="104774"/>
                </a:lnTo>
                <a:lnTo>
                  <a:pt x="0" y="104774"/>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11"/>
          <p:cNvSpPr txBox="1"/>
          <p:nvPr/>
        </p:nvSpPr>
        <p:spPr>
          <a:xfrm>
            <a:off x="8064500" y="2768600"/>
            <a:ext cx="986790" cy="563880"/>
          </a:xfrm>
          <a:prstGeom prst="rect">
            <a:avLst/>
          </a:prstGeom>
          <a:noFill/>
          <a:ln>
            <a:noFill/>
          </a:ln>
        </p:spPr>
        <p:txBody>
          <a:bodyPr anchorCtr="0" anchor="t" bIns="0" lIns="0" spcFirstLastPara="1" rIns="0" wrap="square" tIns="22850">
            <a:noAutofit/>
          </a:bodyPr>
          <a:lstStyle/>
          <a:p>
            <a:pPr indent="0" lvl="0" marL="12700" marR="5080" rtl="0" algn="l">
              <a:lnSpc>
                <a:spcPct val="116666"/>
              </a:lnSpc>
              <a:spcBef>
                <a:spcPts val="0"/>
              </a:spcBef>
              <a:spcAft>
                <a:spcPts val="0"/>
              </a:spcAft>
              <a:buNone/>
            </a:pPr>
            <a:r>
              <a:rPr b="1" lang="en-US" sz="1200">
                <a:solidFill>
                  <a:srgbClr val="0000CC"/>
                </a:solidFill>
                <a:latin typeface="Times New Roman"/>
                <a:ea typeface="Times New Roman"/>
                <a:cs typeface="Times New Roman"/>
                <a:sym typeface="Times New Roman"/>
              </a:rPr>
              <a:t>Düzgün  olmayan hava-  aralığı</a:t>
            </a:r>
            <a:endParaRPr sz="1200">
              <a:solidFill>
                <a:schemeClr val="dk1"/>
              </a:solidFill>
              <a:latin typeface="Times New Roman"/>
              <a:ea typeface="Times New Roman"/>
              <a:cs typeface="Times New Roman"/>
              <a:sym typeface="Times New Roman"/>
            </a:endParaRPr>
          </a:p>
        </p:txBody>
      </p:sp>
      <p:sp>
        <p:nvSpPr>
          <p:cNvPr id="282" name="Google Shape;282;p11"/>
          <p:cNvSpPr/>
          <p:nvPr/>
        </p:nvSpPr>
        <p:spPr>
          <a:xfrm>
            <a:off x="6954837" y="2865437"/>
            <a:ext cx="119380" cy="179705"/>
          </a:xfrm>
          <a:custGeom>
            <a:rect b="b" l="l" r="r" t="t"/>
            <a:pathLst>
              <a:path extrusionOk="0" h="179705" w="119379">
                <a:moveTo>
                  <a:pt x="0" y="179387"/>
                </a:moveTo>
                <a:lnTo>
                  <a:pt x="119061" y="179387"/>
                </a:lnTo>
                <a:lnTo>
                  <a:pt x="119061" y="0"/>
                </a:lnTo>
                <a:lnTo>
                  <a:pt x="0" y="0"/>
                </a:lnTo>
                <a:lnTo>
                  <a:pt x="0" y="179387"/>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11"/>
          <p:cNvSpPr txBox="1"/>
          <p:nvPr/>
        </p:nvSpPr>
        <p:spPr>
          <a:xfrm>
            <a:off x="6942137" y="2852737"/>
            <a:ext cx="117475" cy="177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000">
                <a:solidFill>
                  <a:srgbClr val="0000CC"/>
                </a:solidFill>
                <a:latin typeface="Times New Roman"/>
                <a:ea typeface="Times New Roman"/>
                <a:cs typeface="Times New Roman"/>
                <a:sym typeface="Times New Roman"/>
              </a:rPr>
              <a:t>N</a:t>
            </a:r>
            <a:endParaRPr sz="1000">
              <a:solidFill>
                <a:schemeClr val="dk1"/>
              </a:solidFill>
              <a:latin typeface="Times New Roman"/>
              <a:ea typeface="Times New Roman"/>
              <a:cs typeface="Times New Roman"/>
              <a:sym typeface="Times New Roman"/>
            </a:endParaRPr>
          </a:p>
        </p:txBody>
      </p:sp>
      <p:sp>
        <p:nvSpPr>
          <p:cNvPr id="284" name="Google Shape;284;p11"/>
          <p:cNvSpPr/>
          <p:nvPr/>
        </p:nvSpPr>
        <p:spPr>
          <a:xfrm>
            <a:off x="5965825" y="3825875"/>
            <a:ext cx="120650" cy="179705"/>
          </a:xfrm>
          <a:custGeom>
            <a:rect b="b" l="l" r="r" t="t"/>
            <a:pathLst>
              <a:path extrusionOk="0" h="179704" w="120650">
                <a:moveTo>
                  <a:pt x="0" y="179387"/>
                </a:moveTo>
                <a:lnTo>
                  <a:pt x="120650" y="179387"/>
                </a:lnTo>
                <a:lnTo>
                  <a:pt x="120650" y="0"/>
                </a:lnTo>
                <a:lnTo>
                  <a:pt x="0" y="0"/>
                </a:lnTo>
                <a:lnTo>
                  <a:pt x="0" y="179387"/>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11"/>
          <p:cNvSpPr txBox="1"/>
          <p:nvPr/>
        </p:nvSpPr>
        <p:spPr>
          <a:xfrm>
            <a:off x="5953125" y="3813175"/>
            <a:ext cx="96520" cy="177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000">
                <a:solidFill>
                  <a:srgbClr val="0000CC"/>
                </a:solidFill>
                <a:latin typeface="Times New Roman"/>
                <a:ea typeface="Times New Roman"/>
                <a:cs typeface="Times New Roman"/>
                <a:sym typeface="Times New Roman"/>
              </a:rPr>
              <a:t>S</a:t>
            </a:r>
            <a:endParaRPr sz="1000">
              <a:solidFill>
                <a:schemeClr val="dk1"/>
              </a:solidFill>
              <a:latin typeface="Times New Roman"/>
              <a:ea typeface="Times New Roman"/>
              <a:cs typeface="Times New Roman"/>
              <a:sym typeface="Times New Roman"/>
            </a:endParaRPr>
          </a:p>
        </p:txBody>
      </p:sp>
      <p:sp>
        <p:nvSpPr>
          <p:cNvPr id="286" name="Google Shape;286;p11"/>
          <p:cNvSpPr/>
          <p:nvPr/>
        </p:nvSpPr>
        <p:spPr>
          <a:xfrm>
            <a:off x="7915275" y="3836987"/>
            <a:ext cx="119380" cy="179705"/>
          </a:xfrm>
          <a:custGeom>
            <a:rect b="b" l="l" r="r" t="t"/>
            <a:pathLst>
              <a:path extrusionOk="0" h="179704" w="119379">
                <a:moveTo>
                  <a:pt x="0" y="179387"/>
                </a:moveTo>
                <a:lnTo>
                  <a:pt x="119061" y="179387"/>
                </a:lnTo>
                <a:lnTo>
                  <a:pt x="119061" y="0"/>
                </a:lnTo>
                <a:lnTo>
                  <a:pt x="0" y="0"/>
                </a:lnTo>
                <a:lnTo>
                  <a:pt x="0" y="179387"/>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11"/>
          <p:cNvSpPr txBox="1"/>
          <p:nvPr/>
        </p:nvSpPr>
        <p:spPr>
          <a:xfrm>
            <a:off x="7902575" y="3824287"/>
            <a:ext cx="96520" cy="177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000">
                <a:solidFill>
                  <a:srgbClr val="0000CC"/>
                </a:solidFill>
                <a:latin typeface="Times New Roman"/>
                <a:ea typeface="Times New Roman"/>
                <a:cs typeface="Times New Roman"/>
                <a:sym typeface="Times New Roman"/>
              </a:rPr>
              <a:t>S</a:t>
            </a:r>
            <a:endParaRPr sz="1000">
              <a:solidFill>
                <a:schemeClr val="dk1"/>
              </a:solidFill>
              <a:latin typeface="Times New Roman"/>
              <a:ea typeface="Times New Roman"/>
              <a:cs typeface="Times New Roman"/>
              <a:sym typeface="Times New Roman"/>
            </a:endParaRPr>
          </a:p>
        </p:txBody>
      </p:sp>
      <p:sp>
        <p:nvSpPr>
          <p:cNvPr id="288" name="Google Shape;288;p11"/>
          <p:cNvSpPr/>
          <p:nvPr/>
        </p:nvSpPr>
        <p:spPr>
          <a:xfrm>
            <a:off x="6948487" y="4754562"/>
            <a:ext cx="120650" cy="179705"/>
          </a:xfrm>
          <a:custGeom>
            <a:rect b="b" l="l" r="r" t="t"/>
            <a:pathLst>
              <a:path extrusionOk="0" h="179704" w="120650">
                <a:moveTo>
                  <a:pt x="0" y="179387"/>
                </a:moveTo>
                <a:lnTo>
                  <a:pt x="120650" y="179387"/>
                </a:lnTo>
                <a:lnTo>
                  <a:pt x="120650" y="0"/>
                </a:lnTo>
                <a:lnTo>
                  <a:pt x="0" y="0"/>
                </a:lnTo>
                <a:lnTo>
                  <a:pt x="0" y="179387"/>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11"/>
          <p:cNvSpPr txBox="1"/>
          <p:nvPr/>
        </p:nvSpPr>
        <p:spPr>
          <a:xfrm>
            <a:off x="6935787" y="4741862"/>
            <a:ext cx="117475" cy="177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000">
                <a:solidFill>
                  <a:srgbClr val="0000CC"/>
                </a:solidFill>
                <a:latin typeface="Times New Roman"/>
                <a:ea typeface="Times New Roman"/>
                <a:cs typeface="Times New Roman"/>
                <a:sym typeface="Times New Roman"/>
              </a:rPr>
              <a:t>N</a:t>
            </a:r>
            <a:endParaRPr sz="1000">
              <a:solidFill>
                <a:schemeClr val="dk1"/>
              </a:solidFill>
              <a:latin typeface="Times New Roman"/>
              <a:ea typeface="Times New Roman"/>
              <a:cs typeface="Times New Roman"/>
              <a:sym typeface="Times New Roman"/>
            </a:endParaRPr>
          </a:p>
        </p:txBody>
      </p:sp>
      <p:sp>
        <p:nvSpPr>
          <p:cNvPr id="290" name="Google Shape;290;p11"/>
          <p:cNvSpPr/>
          <p:nvPr/>
        </p:nvSpPr>
        <p:spPr>
          <a:xfrm>
            <a:off x="7575042" y="3027362"/>
            <a:ext cx="429259" cy="401955"/>
          </a:xfrm>
          <a:custGeom>
            <a:rect b="b" l="l" r="r" t="t"/>
            <a:pathLst>
              <a:path extrusionOk="0" h="401954" w="429259">
                <a:moveTo>
                  <a:pt x="429132" y="0"/>
                </a:moveTo>
                <a:lnTo>
                  <a:pt x="0" y="40174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11"/>
          <p:cNvSpPr/>
          <p:nvPr/>
        </p:nvSpPr>
        <p:spPr>
          <a:xfrm>
            <a:off x="7556500" y="3313315"/>
            <a:ext cx="136525" cy="133350"/>
          </a:xfrm>
          <a:custGeom>
            <a:rect b="b" l="l" r="r" t="t"/>
            <a:pathLst>
              <a:path extrusionOk="0" h="133350" w="136525">
                <a:moveTo>
                  <a:pt x="49314" y="0"/>
                </a:moveTo>
                <a:lnTo>
                  <a:pt x="0" y="133146"/>
                </a:lnTo>
                <a:lnTo>
                  <a:pt x="136105" y="92709"/>
                </a:lnTo>
                <a:lnTo>
                  <a:pt x="4931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11"/>
          <p:cNvSpPr/>
          <p:nvPr/>
        </p:nvSpPr>
        <p:spPr>
          <a:xfrm>
            <a:off x="7032625" y="2374906"/>
            <a:ext cx="0" cy="1558925"/>
          </a:xfrm>
          <a:custGeom>
            <a:rect b="b" l="l" r="r" t="t"/>
            <a:pathLst>
              <a:path extrusionOk="0" h="1558925" w="120000">
                <a:moveTo>
                  <a:pt x="0" y="1558918"/>
                </a:moveTo>
                <a:lnTo>
                  <a:pt x="0" y="0"/>
                </a:lnTo>
              </a:path>
            </a:pathLst>
          </a:custGeom>
          <a:noFill/>
          <a:ln cap="flat" cmpd="sng" w="25375">
            <a:solidFill>
              <a:srgbClr val="FF26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11"/>
          <p:cNvSpPr/>
          <p:nvPr/>
        </p:nvSpPr>
        <p:spPr>
          <a:xfrm>
            <a:off x="6969125" y="2349500"/>
            <a:ext cx="127000" cy="127000"/>
          </a:xfrm>
          <a:custGeom>
            <a:rect b="b" l="l" r="r" t="t"/>
            <a:pathLst>
              <a:path extrusionOk="0" h="127000" w="127000">
                <a:moveTo>
                  <a:pt x="63500" y="0"/>
                </a:moveTo>
                <a:lnTo>
                  <a:pt x="0" y="127000"/>
                </a:lnTo>
                <a:lnTo>
                  <a:pt x="127000" y="127000"/>
                </a:lnTo>
                <a:lnTo>
                  <a:pt x="63500" y="0"/>
                </a:lnTo>
                <a:close/>
              </a:path>
            </a:pathLst>
          </a:custGeom>
          <a:solidFill>
            <a:srgbClr val="FF26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11"/>
          <p:cNvSpPr/>
          <p:nvPr/>
        </p:nvSpPr>
        <p:spPr>
          <a:xfrm>
            <a:off x="5473706" y="3933824"/>
            <a:ext cx="1558925" cy="0"/>
          </a:xfrm>
          <a:custGeom>
            <a:rect b="b" l="l" r="r" t="t"/>
            <a:pathLst>
              <a:path extrusionOk="0" h="120000" w="1558925">
                <a:moveTo>
                  <a:pt x="1558918" y="0"/>
                </a:moveTo>
                <a:lnTo>
                  <a:pt x="0" y="0"/>
                </a:lnTo>
              </a:path>
            </a:pathLst>
          </a:custGeom>
          <a:noFill/>
          <a:ln cap="flat" cmpd="sng" w="25375">
            <a:solidFill>
              <a:srgbClr val="FF26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11"/>
          <p:cNvSpPr/>
          <p:nvPr/>
        </p:nvSpPr>
        <p:spPr>
          <a:xfrm>
            <a:off x="5448300" y="3870325"/>
            <a:ext cx="127000" cy="127000"/>
          </a:xfrm>
          <a:custGeom>
            <a:rect b="b" l="l" r="r" t="t"/>
            <a:pathLst>
              <a:path extrusionOk="0" h="127000" w="127000">
                <a:moveTo>
                  <a:pt x="127000" y="0"/>
                </a:moveTo>
                <a:lnTo>
                  <a:pt x="0" y="63500"/>
                </a:lnTo>
                <a:lnTo>
                  <a:pt x="127000" y="127000"/>
                </a:lnTo>
                <a:lnTo>
                  <a:pt x="127000" y="0"/>
                </a:lnTo>
                <a:close/>
              </a:path>
            </a:pathLst>
          </a:custGeom>
          <a:solidFill>
            <a:srgbClr val="FF26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11"/>
          <p:cNvSpPr txBox="1"/>
          <p:nvPr/>
        </p:nvSpPr>
        <p:spPr>
          <a:xfrm>
            <a:off x="726440" y="941070"/>
            <a:ext cx="7249795" cy="1388110"/>
          </a:xfrm>
          <a:prstGeom prst="rect">
            <a:avLst/>
          </a:prstGeom>
          <a:noFill/>
          <a:ln>
            <a:noFill/>
          </a:ln>
        </p:spPr>
        <p:txBody>
          <a:bodyPr anchorCtr="0" anchor="t" bIns="0" lIns="0" spcFirstLastPara="1" rIns="0" wrap="square" tIns="27925">
            <a:noAutofit/>
          </a:bodyPr>
          <a:lstStyle/>
          <a:p>
            <a:pPr indent="-430530" lvl="0" marL="430530" marR="5080" rtl="0" algn="l">
              <a:lnSpc>
                <a:spcPct val="118181"/>
              </a:lnSpc>
              <a:spcBef>
                <a:spcPts val="0"/>
              </a:spcBef>
              <a:spcAft>
                <a:spcPts val="0"/>
              </a:spcAft>
              <a:buClr>
                <a:schemeClr val="dk1"/>
              </a:buClr>
              <a:buSzPts val="2200"/>
              <a:buFont typeface="Times New Roman"/>
              <a:buAutoNum type="arabicPeriod"/>
            </a:pPr>
            <a:r>
              <a:rPr b="1" lang="en-US" sz="2200">
                <a:solidFill>
                  <a:schemeClr val="dk1"/>
                </a:solidFill>
                <a:latin typeface="Times New Roman"/>
                <a:ea typeface="Times New Roman"/>
                <a:cs typeface="Times New Roman"/>
                <a:sym typeface="Times New Roman"/>
              </a:rPr>
              <a:t>Çoğu hidrolik türbinler düşük hızda (50-300d/d) dönmek  zorundadırlar.</a:t>
            </a:r>
            <a:endParaRPr sz="2200">
              <a:solidFill>
                <a:schemeClr val="dk1"/>
              </a:solidFill>
              <a:latin typeface="Times New Roman"/>
              <a:ea typeface="Times New Roman"/>
              <a:cs typeface="Times New Roman"/>
              <a:sym typeface="Times New Roman"/>
            </a:endParaRPr>
          </a:p>
          <a:p>
            <a:pPr indent="-430530" lvl="0" marL="430530" marR="0" rtl="0" algn="l">
              <a:lnSpc>
                <a:spcPct val="100000"/>
              </a:lnSpc>
              <a:spcBef>
                <a:spcPts val="880"/>
              </a:spcBef>
              <a:spcAft>
                <a:spcPts val="0"/>
              </a:spcAft>
              <a:buClr>
                <a:schemeClr val="dk1"/>
              </a:buClr>
              <a:buSzPts val="2200"/>
              <a:buFont typeface="Times New Roman"/>
              <a:buAutoNum type="arabicPeriod"/>
            </a:pPr>
            <a:r>
              <a:rPr b="1" lang="en-US" sz="2200">
                <a:solidFill>
                  <a:schemeClr val="dk1"/>
                </a:solidFill>
                <a:latin typeface="Times New Roman"/>
                <a:ea typeface="Times New Roman"/>
                <a:cs typeface="Times New Roman"/>
                <a:sym typeface="Times New Roman"/>
              </a:rPr>
              <a:t>Rotor üzerinde çok sayıda kutup gerektirir.</a:t>
            </a:r>
            <a:endParaRPr sz="2200">
              <a:solidFill>
                <a:schemeClr val="dk1"/>
              </a:solidFill>
              <a:latin typeface="Times New Roman"/>
              <a:ea typeface="Times New Roman"/>
              <a:cs typeface="Times New Roman"/>
              <a:sym typeface="Times New Roman"/>
            </a:endParaRPr>
          </a:p>
          <a:p>
            <a:pPr indent="0" lvl="0" marL="0" marR="644525" rtl="0" algn="r">
              <a:lnSpc>
                <a:spcPct val="100000"/>
              </a:lnSpc>
              <a:spcBef>
                <a:spcPts val="450"/>
              </a:spcBef>
              <a:spcAft>
                <a:spcPts val="0"/>
              </a:spcAft>
              <a:buNone/>
            </a:pPr>
            <a:r>
              <a:rPr b="1" lang="en-US" sz="1200">
                <a:solidFill>
                  <a:srgbClr val="0000CC"/>
                </a:solidFill>
                <a:latin typeface="Times New Roman"/>
                <a:ea typeface="Times New Roman"/>
                <a:cs typeface="Times New Roman"/>
                <a:sym typeface="Times New Roman"/>
              </a:rPr>
              <a:t>d-ekseni</a:t>
            </a:r>
            <a:endParaRPr sz="1200">
              <a:solidFill>
                <a:schemeClr val="dk1"/>
              </a:solidFill>
              <a:latin typeface="Times New Roman"/>
              <a:ea typeface="Times New Roman"/>
              <a:cs typeface="Times New Roman"/>
              <a:sym typeface="Times New Roman"/>
            </a:endParaRPr>
          </a:p>
        </p:txBody>
      </p:sp>
      <p:sp>
        <p:nvSpPr>
          <p:cNvPr id="297" name="Google Shape;297;p11"/>
          <p:cNvSpPr txBox="1"/>
          <p:nvPr/>
        </p:nvSpPr>
        <p:spPr>
          <a:xfrm>
            <a:off x="4930775" y="3798887"/>
            <a:ext cx="567690"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200">
                <a:solidFill>
                  <a:srgbClr val="0000CC"/>
                </a:solidFill>
                <a:latin typeface="Times New Roman"/>
                <a:ea typeface="Times New Roman"/>
                <a:cs typeface="Times New Roman"/>
                <a:sym typeface="Times New Roman"/>
              </a:rPr>
              <a:t>q-ekseni</a:t>
            </a:r>
            <a:endParaRPr sz="1200">
              <a:solidFill>
                <a:schemeClr val="dk1"/>
              </a:solidFill>
              <a:latin typeface="Times New Roman"/>
              <a:ea typeface="Times New Roman"/>
              <a:cs typeface="Times New Roman"/>
              <a:sym typeface="Times New Roman"/>
            </a:endParaRPr>
          </a:p>
        </p:txBody>
      </p:sp>
      <p:sp>
        <p:nvSpPr>
          <p:cNvPr id="298" name="Google Shape;298;p11"/>
          <p:cNvSpPr/>
          <p:nvPr/>
        </p:nvSpPr>
        <p:spPr>
          <a:xfrm>
            <a:off x="179387" y="4868866"/>
            <a:ext cx="2551112" cy="16208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11"/>
          <p:cNvSpPr txBox="1"/>
          <p:nvPr>
            <p:ph type="title"/>
          </p:nvPr>
        </p:nvSpPr>
        <p:spPr>
          <a:xfrm>
            <a:off x="1648095" y="128752"/>
            <a:ext cx="572960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Çıkıntılı-Kutuplu Senkron Generatör</a:t>
            </a:r>
            <a:endParaRPr/>
          </a:p>
        </p:txBody>
      </p:sp>
      <p:sp>
        <p:nvSpPr>
          <p:cNvPr id="300" name="Google Shape;300;p11"/>
          <p:cNvSpPr txBox="1"/>
          <p:nvPr/>
        </p:nvSpPr>
        <p:spPr>
          <a:xfrm>
            <a:off x="8476157" y="6295087"/>
            <a:ext cx="149860" cy="224154"/>
          </a:xfrm>
          <a:prstGeom prst="rect">
            <a:avLst/>
          </a:prstGeom>
          <a:noFill/>
          <a:ln>
            <a:noFill/>
          </a:ln>
        </p:spPr>
        <p:txBody>
          <a:bodyPr anchorCtr="0" anchor="t" bIns="0" lIns="0" spcFirstLastPara="1" rIns="0" wrap="square" tIns="0">
            <a:noAutofit/>
          </a:bodyPr>
          <a:lstStyle/>
          <a:p>
            <a:pPr indent="0" lvl="0" marL="25400" marR="0" rtl="0" algn="l">
              <a:lnSpc>
                <a:spcPct val="117499"/>
              </a:lnSpc>
              <a:spcBef>
                <a:spcPts val="0"/>
              </a:spcBef>
              <a:spcAft>
                <a:spcPts val="0"/>
              </a:spcAft>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2"/>
          <p:cNvSpPr txBox="1"/>
          <p:nvPr/>
        </p:nvSpPr>
        <p:spPr>
          <a:xfrm>
            <a:off x="2369502" y="3279140"/>
            <a:ext cx="68643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Stator</a:t>
            </a:r>
            <a:endParaRPr sz="1800">
              <a:solidFill>
                <a:schemeClr val="dk1"/>
              </a:solidFill>
              <a:latin typeface="Arial"/>
              <a:ea typeface="Arial"/>
              <a:cs typeface="Arial"/>
              <a:sym typeface="Arial"/>
            </a:endParaRPr>
          </a:p>
        </p:txBody>
      </p:sp>
      <p:sp>
        <p:nvSpPr>
          <p:cNvPr id="306" name="Google Shape;306;p12"/>
          <p:cNvSpPr txBox="1"/>
          <p:nvPr/>
        </p:nvSpPr>
        <p:spPr>
          <a:xfrm rot="-660000">
            <a:off x="5801062" y="6206235"/>
            <a:ext cx="2336579" cy="228600"/>
          </a:xfrm>
          <a:prstGeom prst="rect">
            <a:avLst/>
          </a:prstGeom>
          <a:noFill/>
          <a:ln>
            <a:noFill/>
          </a:ln>
        </p:spPr>
        <p:txBody>
          <a:bodyPr anchorCtr="0" anchor="t" bIns="0" lIns="0" spcFirstLastPara="1" rIns="0" wrap="square" tIns="0">
            <a:noAutofit/>
          </a:bodyPr>
          <a:lstStyle/>
          <a:p>
            <a:pPr indent="0" lvl="0" marL="0" marR="0" rtl="0" algn="l">
              <a:lnSpc>
                <a:spcPct val="66666"/>
              </a:lnSpc>
              <a:spcBef>
                <a:spcPts val="0"/>
              </a:spcBef>
              <a:spcAft>
                <a:spcPts val="0"/>
              </a:spcAft>
              <a:buNone/>
            </a:pPr>
            <a:r>
              <a:rPr b="1" lang="en-US" sz="1800">
                <a:solidFill>
                  <a:schemeClr val="dk1"/>
                </a:solidFill>
                <a:latin typeface="Arial"/>
                <a:ea typeface="Arial"/>
                <a:cs typeface="Arial"/>
                <a:sym typeface="Arial"/>
              </a:rPr>
              <a:t>Çıkıntıl</a:t>
            </a:r>
            <a:r>
              <a:rPr b="1" baseline="30000" lang="en-US" sz="2700">
                <a:solidFill>
                  <a:schemeClr val="dk1"/>
                </a:solidFill>
                <a:latin typeface="Arial"/>
                <a:ea typeface="Arial"/>
                <a:cs typeface="Arial"/>
                <a:sym typeface="Arial"/>
              </a:rPr>
              <a:t>ı-kutuplu rotor</a:t>
            </a:r>
            <a:endParaRPr baseline="30000" sz="2700">
              <a:solidFill>
                <a:schemeClr val="dk1"/>
              </a:solidFill>
              <a:latin typeface="Arial"/>
              <a:ea typeface="Arial"/>
              <a:cs typeface="Arial"/>
              <a:sym typeface="Arial"/>
            </a:endParaRPr>
          </a:p>
        </p:txBody>
      </p:sp>
      <p:sp>
        <p:nvSpPr>
          <p:cNvPr id="307" name="Google Shape;307;p12"/>
          <p:cNvSpPr txBox="1"/>
          <p:nvPr/>
        </p:nvSpPr>
        <p:spPr>
          <a:xfrm>
            <a:off x="1648095" y="128752"/>
            <a:ext cx="5729605" cy="4521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800">
                <a:solidFill>
                  <a:srgbClr val="009900"/>
                </a:solidFill>
                <a:latin typeface="Times New Roman"/>
                <a:ea typeface="Times New Roman"/>
                <a:cs typeface="Times New Roman"/>
                <a:sym typeface="Times New Roman"/>
              </a:rPr>
              <a:t>Çıkıntılı-Kutuplu Senkron Generatör</a:t>
            </a:r>
            <a:endParaRPr sz="2800">
              <a:solidFill>
                <a:schemeClr val="dk1"/>
              </a:solidFill>
              <a:latin typeface="Times New Roman"/>
              <a:ea typeface="Times New Roman"/>
              <a:cs typeface="Times New Roman"/>
              <a:sym typeface="Times New Roman"/>
            </a:endParaRPr>
          </a:p>
        </p:txBody>
      </p:sp>
      <p:sp>
        <p:nvSpPr>
          <p:cNvPr id="308" name="Google Shape;308;p12"/>
          <p:cNvSpPr/>
          <p:nvPr/>
        </p:nvSpPr>
        <p:spPr>
          <a:xfrm>
            <a:off x="0" y="723900"/>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12"/>
          <p:cNvSpPr txBox="1"/>
          <p:nvPr/>
        </p:nvSpPr>
        <p:spPr>
          <a:xfrm>
            <a:off x="8476157" y="6295087"/>
            <a:ext cx="149860" cy="224154"/>
          </a:xfrm>
          <a:prstGeom prst="rect">
            <a:avLst/>
          </a:prstGeom>
          <a:noFill/>
          <a:ln>
            <a:noFill/>
          </a:ln>
        </p:spPr>
        <p:txBody>
          <a:bodyPr anchorCtr="0" anchor="t" bIns="0" lIns="0" spcFirstLastPara="1" rIns="0" wrap="square" tIns="0">
            <a:noAutofit/>
          </a:bodyPr>
          <a:lstStyle/>
          <a:p>
            <a:pPr indent="0" lvl="0" marL="25400" marR="0" rtl="0" algn="l">
              <a:lnSpc>
                <a:spcPct val="117499"/>
              </a:lnSpc>
              <a:spcBef>
                <a:spcPts val="0"/>
              </a:spcBef>
              <a:spcAft>
                <a:spcPts val="0"/>
              </a:spcAft>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3" name="Shape 313"/>
        <p:cNvGrpSpPr/>
        <p:nvPr/>
      </p:nvGrpSpPr>
      <p:grpSpPr>
        <a:xfrm>
          <a:off x="0" y="0"/>
          <a:ext cx="0" cy="0"/>
          <a:chOff x="0" y="0"/>
          <a:chExt cx="0" cy="0"/>
        </a:xfrm>
      </p:grpSpPr>
      <p:sp>
        <p:nvSpPr>
          <p:cNvPr id="314" name="Google Shape;314;p13"/>
          <p:cNvSpPr txBox="1"/>
          <p:nvPr/>
        </p:nvSpPr>
        <p:spPr>
          <a:xfrm>
            <a:off x="8488857" y="6278245"/>
            <a:ext cx="12446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7</a:t>
            </a:r>
            <a:endParaRPr sz="1400">
              <a:solidFill>
                <a:schemeClr val="dk1"/>
              </a:solidFill>
              <a:latin typeface="Arial"/>
              <a:ea typeface="Arial"/>
              <a:cs typeface="Arial"/>
              <a:sym typeface="Arial"/>
            </a:endParaRPr>
          </a:p>
        </p:txBody>
      </p:sp>
      <p:sp>
        <p:nvSpPr>
          <p:cNvPr id="315" name="Google Shape;315;p13"/>
          <p:cNvSpPr/>
          <p:nvPr/>
        </p:nvSpPr>
        <p:spPr>
          <a:xfrm>
            <a:off x="1079500" y="1155700"/>
            <a:ext cx="919480" cy="1456055"/>
          </a:xfrm>
          <a:custGeom>
            <a:rect b="b" l="l" r="r" t="t"/>
            <a:pathLst>
              <a:path extrusionOk="0" h="1456055" w="919480">
                <a:moveTo>
                  <a:pt x="919162" y="0"/>
                </a:moveTo>
                <a:lnTo>
                  <a:pt x="0" y="363931"/>
                </a:lnTo>
                <a:lnTo>
                  <a:pt x="0" y="1091806"/>
                </a:lnTo>
                <a:lnTo>
                  <a:pt x="919162" y="1455737"/>
                </a:lnTo>
                <a:lnTo>
                  <a:pt x="919162" y="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13"/>
          <p:cNvSpPr/>
          <p:nvPr/>
        </p:nvSpPr>
        <p:spPr>
          <a:xfrm>
            <a:off x="1079500" y="1155700"/>
            <a:ext cx="919480" cy="1456055"/>
          </a:xfrm>
          <a:custGeom>
            <a:rect b="b" l="l" r="r" t="t"/>
            <a:pathLst>
              <a:path extrusionOk="0" h="1456055" w="919480">
                <a:moveTo>
                  <a:pt x="919162" y="0"/>
                </a:moveTo>
                <a:lnTo>
                  <a:pt x="0" y="363934"/>
                </a:lnTo>
                <a:lnTo>
                  <a:pt x="0" y="1091799"/>
                </a:lnTo>
                <a:lnTo>
                  <a:pt x="919162" y="1455738"/>
                </a:lnTo>
                <a:lnTo>
                  <a:pt x="919162"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13"/>
          <p:cNvSpPr/>
          <p:nvPr/>
        </p:nvSpPr>
        <p:spPr>
          <a:xfrm>
            <a:off x="2005012" y="1725612"/>
            <a:ext cx="625475" cy="254000"/>
          </a:xfrm>
          <a:custGeom>
            <a:rect b="b" l="l" r="r" t="t"/>
            <a:pathLst>
              <a:path extrusionOk="0" h="254000" w="625475">
                <a:moveTo>
                  <a:pt x="0" y="254000"/>
                </a:moveTo>
                <a:lnTo>
                  <a:pt x="625475" y="254000"/>
                </a:lnTo>
                <a:lnTo>
                  <a:pt x="625475" y="0"/>
                </a:lnTo>
                <a:lnTo>
                  <a:pt x="0" y="0"/>
                </a:lnTo>
                <a:lnTo>
                  <a:pt x="0" y="25400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13"/>
          <p:cNvSpPr/>
          <p:nvPr/>
        </p:nvSpPr>
        <p:spPr>
          <a:xfrm>
            <a:off x="2005012" y="1725612"/>
            <a:ext cx="625475" cy="254000"/>
          </a:xfrm>
          <a:custGeom>
            <a:rect b="b" l="l" r="r" t="t"/>
            <a:pathLst>
              <a:path extrusionOk="0" h="254000" w="625475">
                <a:moveTo>
                  <a:pt x="0" y="0"/>
                </a:moveTo>
                <a:lnTo>
                  <a:pt x="625474" y="0"/>
                </a:lnTo>
                <a:lnTo>
                  <a:pt x="625474" y="253999"/>
                </a:lnTo>
                <a:lnTo>
                  <a:pt x="0" y="253999"/>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13"/>
          <p:cNvSpPr/>
          <p:nvPr/>
        </p:nvSpPr>
        <p:spPr>
          <a:xfrm>
            <a:off x="6489700" y="1725612"/>
            <a:ext cx="285750" cy="254000"/>
          </a:xfrm>
          <a:custGeom>
            <a:rect b="b" l="l" r="r" t="t"/>
            <a:pathLst>
              <a:path extrusionOk="0" h="254000" w="285750">
                <a:moveTo>
                  <a:pt x="0" y="254000"/>
                </a:moveTo>
                <a:lnTo>
                  <a:pt x="285750" y="254000"/>
                </a:lnTo>
                <a:lnTo>
                  <a:pt x="285750" y="0"/>
                </a:lnTo>
                <a:lnTo>
                  <a:pt x="0" y="0"/>
                </a:lnTo>
                <a:lnTo>
                  <a:pt x="0" y="25400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13"/>
          <p:cNvSpPr/>
          <p:nvPr/>
        </p:nvSpPr>
        <p:spPr>
          <a:xfrm>
            <a:off x="2630487" y="1725612"/>
            <a:ext cx="260350" cy="254000"/>
          </a:xfrm>
          <a:custGeom>
            <a:rect b="b" l="l" r="r" t="t"/>
            <a:pathLst>
              <a:path extrusionOk="0" h="254000" w="260350">
                <a:moveTo>
                  <a:pt x="0" y="254000"/>
                </a:moveTo>
                <a:lnTo>
                  <a:pt x="260350" y="254000"/>
                </a:lnTo>
                <a:lnTo>
                  <a:pt x="260350" y="0"/>
                </a:lnTo>
                <a:lnTo>
                  <a:pt x="0" y="0"/>
                </a:lnTo>
                <a:lnTo>
                  <a:pt x="0" y="25400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13"/>
          <p:cNvSpPr/>
          <p:nvPr/>
        </p:nvSpPr>
        <p:spPr>
          <a:xfrm>
            <a:off x="2630487" y="1725612"/>
            <a:ext cx="4145279" cy="254000"/>
          </a:xfrm>
          <a:custGeom>
            <a:rect b="b" l="l" r="r" t="t"/>
            <a:pathLst>
              <a:path extrusionOk="0" h="254000" w="4145279">
                <a:moveTo>
                  <a:pt x="0" y="0"/>
                </a:moveTo>
                <a:lnTo>
                  <a:pt x="4144956" y="0"/>
                </a:lnTo>
                <a:lnTo>
                  <a:pt x="4144956" y="253999"/>
                </a:lnTo>
                <a:lnTo>
                  <a:pt x="0" y="253999"/>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13"/>
          <p:cNvSpPr/>
          <p:nvPr/>
        </p:nvSpPr>
        <p:spPr>
          <a:xfrm>
            <a:off x="2890837" y="1143000"/>
            <a:ext cx="3599179" cy="1473200"/>
          </a:xfrm>
          <a:custGeom>
            <a:rect b="b" l="l" r="r" t="t"/>
            <a:pathLst>
              <a:path extrusionOk="0" h="1473200" w="3599179">
                <a:moveTo>
                  <a:pt x="0" y="1473200"/>
                </a:moveTo>
                <a:lnTo>
                  <a:pt x="3598862" y="1473200"/>
                </a:lnTo>
                <a:lnTo>
                  <a:pt x="3598862" y="0"/>
                </a:lnTo>
                <a:lnTo>
                  <a:pt x="0" y="0"/>
                </a:lnTo>
                <a:lnTo>
                  <a:pt x="0" y="147320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13"/>
          <p:cNvSpPr/>
          <p:nvPr/>
        </p:nvSpPr>
        <p:spPr>
          <a:xfrm>
            <a:off x="2890837" y="1142999"/>
            <a:ext cx="3599179" cy="1473200"/>
          </a:xfrm>
          <a:custGeom>
            <a:rect b="b" l="l" r="r" t="t"/>
            <a:pathLst>
              <a:path extrusionOk="0" h="1473200" w="3599179">
                <a:moveTo>
                  <a:pt x="0" y="0"/>
                </a:moveTo>
                <a:lnTo>
                  <a:pt x="3598857" y="0"/>
                </a:lnTo>
                <a:lnTo>
                  <a:pt x="3598857" y="1473198"/>
                </a:lnTo>
                <a:lnTo>
                  <a:pt x="0" y="1473198"/>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13"/>
          <p:cNvSpPr/>
          <p:nvPr/>
        </p:nvSpPr>
        <p:spPr>
          <a:xfrm>
            <a:off x="5138737" y="2816225"/>
            <a:ext cx="1324610" cy="0"/>
          </a:xfrm>
          <a:custGeom>
            <a:rect b="b" l="l" r="r" t="t"/>
            <a:pathLst>
              <a:path extrusionOk="0" h="120000" w="1324610">
                <a:moveTo>
                  <a:pt x="0" y="0"/>
                </a:moveTo>
                <a:lnTo>
                  <a:pt x="1324612"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13"/>
          <p:cNvSpPr/>
          <p:nvPr/>
        </p:nvSpPr>
        <p:spPr>
          <a:xfrm>
            <a:off x="2906712" y="2816225"/>
            <a:ext cx="1449705" cy="0"/>
          </a:xfrm>
          <a:custGeom>
            <a:rect b="b" l="l" r="r" t="t"/>
            <a:pathLst>
              <a:path extrusionOk="0" h="120000" w="1449704">
                <a:moveTo>
                  <a:pt x="0" y="0"/>
                </a:moveTo>
                <a:lnTo>
                  <a:pt x="1449387"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13"/>
          <p:cNvSpPr/>
          <p:nvPr/>
        </p:nvSpPr>
        <p:spPr>
          <a:xfrm>
            <a:off x="2881312" y="2752725"/>
            <a:ext cx="127000" cy="127000"/>
          </a:xfrm>
          <a:custGeom>
            <a:rect b="b" l="l" r="r" t="t"/>
            <a:pathLst>
              <a:path extrusionOk="0" h="127000" w="127000">
                <a:moveTo>
                  <a:pt x="127000" y="0"/>
                </a:moveTo>
                <a:lnTo>
                  <a:pt x="0" y="63500"/>
                </a:lnTo>
                <a:lnTo>
                  <a:pt x="127000" y="127000"/>
                </a:lnTo>
                <a:lnTo>
                  <a:pt x="1270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13"/>
          <p:cNvSpPr/>
          <p:nvPr/>
        </p:nvSpPr>
        <p:spPr>
          <a:xfrm>
            <a:off x="6402387" y="2752725"/>
            <a:ext cx="76200" cy="127000"/>
          </a:xfrm>
          <a:custGeom>
            <a:rect b="b" l="l" r="r" t="t"/>
            <a:pathLst>
              <a:path extrusionOk="0" h="127000" w="76200">
                <a:moveTo>
                  <a:pt x="0" y="0"/>
                </a:moveTo>
                <a:lnTo>
                  <a:pt x="0" y="127000"/>
                </a:lnTo>
                <a:lnTo>
                  <a:pt x="76200" y="635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13"/>
          <p:cNvSpPr/>
          <p:nvPr/>
        </p:nvSpPr>
        <p:spPr>
          <a:xfrm>
            <a:off x="7037387" y="1185333"/>
            <a:ext cx="0" cy="577215"/>
          </a:xfrm>
          <a:custGeom>
            <a:rect b="b" l="l" r="r" t="t"/>
            <a:pathLst>
              <a:path extrusionOk="0" h="577214" w="120000">
                <a:moveTo>
                  <a:pt x="0" y="0"/>
                </a:moveTo>
                <a:lnTo>
                  <a:pt x="0" y="576791"/>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13"/>
          <p:cNvSpPr/>
          <p:nvPr/>
        </p:nvSpPr>
        <p:spPr>
          <a:xfrm>
            <a:off x="7037387" y="1952625"/>
            <a:ext cx="0" cy="621665"/>
          </a:xfrm>
          <a:custGeom>
            <a:rect b="b" l="l" r="r" t="t"/>
            <a:pathLst>
              <a:path extrusionOk="0" h="621664" w="120000">
                <a:moveTo>
                  <a:pt x="0" y="0"/>
                </a:moveTo>
                <a:lnTo>
                  <a:pt x="0" y="621243"/>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13"/>
          <p:cNvSpPr/>
          <p:nvPr/>
        </p:nvSpPr>
        <p:spPr>
          <a:xfrm>
            <a:off x="6999287" y="1143000"/>
            <a:ext cx="76200" cy="127000"/>
          </a:xfrm>
          <a:custGeom>
            <a:rect b="b" l="l" r="r" t="t"/>
            <a:pathLst>
              <a:path extrusionOk="0" h="127000" w="76200">
                <a:moveTo>
                  <a:pt x="38100" y="0"/>
                </a:moveTo>
                <a:lnTo>
                  <a:pt x="0" y="127000"/>
                </a:lnTo>
                <a:lnTo>
                  <a:pt x="76200" y="127000"/>
                </a:lnTo>
                <a:lnTo>
                  <a:pt x="381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13"/>
          <p:cNvSpPr/>
          <p:nvPr/>
        </p:nvSpPr>
        <p:spPr>
          <a:xfrm>
            <a:off x="6999287" y="2489200"/>
            <a:ext cx="76200" cy="127000"/>
          </a:xfrm>
          <a:custGeom>
            <a:rect b="b" l="l" r="r" t="t"/>
            <a:pathLst>
              <a:path extrusionOk="0" h="127000" w="76200">
                <a:moveTo>
                  <a:pt x="76200" y="0"/>
                </a:moveTo>
                <a:lnTo>
                  <a:pt x="0" y="0"/>
                </a:lnTo>
                <a:lnTo>
                  <a:pt x="38100" y="127000"/>
                </a:lnTo>
                <a:lnTo>
                  <a:pt x="762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13"/>
          <p:cNvSpPr/>
          <p:nvPr/>
        </p:nvSpPr>
        <p:spPr>
          <a:xfrm>
            <a:off x="6538912" y="1142999"/>
            <a:ext cx="727075" cy="0"/>
          </a:xfrm>
          <a:custGeom>
            <a:rect b="b" l="l" r="r" t="t"/>
            <a:pathLst>
              <a:path extrusionOk="0" h="120000" w="727075">
                <a:moveTo>
                  <a:pt x="0" y="0"/>
                </a:moveTo>
                <a:lnTo>
                  <a:pt x="727074"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13"/>
          <p:cNvSpPr/>
          <p:nvPr/>
        </p:nvSpPr>
        <p:spPr>
          <a:xfrm>
            <a:off x="6559550" y="2616200"/>
            <a:ext cx="728980" cy="0"/>
          </a:xfrm>
          <a:custGeom>
            <a:rect b="b" l="l" r="r" t="t"/>
            <a:pathLst>
              <a:path extrusionOk="0" h="120000" w="728979">
                <a:moveTo>
                  <a:pt x="0" y="0"/>
                </a:moveTo>
                <a:lnTo>
                  <a:pt x="728661"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13"/>
          <p:cNvSpPr/>
          <p:nvPr/>
        </p:nvSpPr>
        <p:spPr>
          <a:xfrm>
            <a:off x="2894012" y="2644775"/>
            <a:ext cx="0" cy="300355"/>
          </a:xfrm>
          <a:custGeom>
            <a:rect b="b" l="l" r="r" t="t"/>
            <a:pathLst>
              <a:path extrusionOk="0" h="300355" w="120000">
                <a:moveTo>
                  <a:pt x="0" y="0"/>
                </a:moveTo>
                <a:lnTo>
                  <a:pt x="0" y="300037"/>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13"/>
          <p:cNvSpPr/>
          <p:nvPr/>
        </p:nvSpPr>
        <p:spPr>
          <a:xfrm>
            <a:off x="6491287" y="2671762"/>
            <a:ext cx="0" cy="300355"/>
          </a:xfrm>
          <a:custGeom>
            <a:rect b="b" l="l" r="r" t="t"/>
            <a:pathLst>
              <a:path extrusionOk="0" h="300355" w="120000">
                <a:moveTo>
                  <a:pt x="0" y="0"/>
                </a:moveTo>
                <a:lnTo>
                  <a:pt x="0" y="300036"/>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13"/>
          <p:cNvSpPr txBox="1"/>
          <p:nvPr/>
        </p:nvSpPr>
        <p:spPr>
          <a:xfrm>
            <a:off x="4387850" y="2695575"/>
            <a:ext cx="69151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0000CC"/>
                </a:solidFill>
                <a:latin typeface="Times New Roman"/>
                <a:ea typeface="Times New Roman"/>
                <a:cs typeface="Times New Roman"/>
                <a:sym typeface="Times New Roman"/>
              </a:rPr>
              <a:t>L </a:t>
            </a:r>
            <a:r>
              <a:rPr b="1" lang="en-US" sz="1400">
                <a:solidFill>
                  <a:srgbClr val="0329D6"/>
                </a:solidFill>
                <a:latin typeface="Noto Sans Symbols"/>
                <a:ea typeface="Noto Sans Symbols"/>
                <a:cs typeface="Noto Sans Symbols"/>
                <a:sym typeface="Noto Sans Symbols"/>
              </a:rPr>
              <a:t>≈</a:t>
            </a:r>
            <a:r>
              <a:rPr b="1" lang="en-US" sz="1400">
                <a:solidFill>
                  <a:srgbClr val="0329D6"/>
                </a:solidFill>
                <a:latin typeface="Times New Roman"/>
                <a:ea typeface="Times New Roman"/>
                <a:cs typeface="Times New Roman"/>
                <a:sym typeface="Times New Roman"/>
              </a:rPr>
              <a:t> </a:t>
            </a:r>
            <a:r>
              <a:rPr b="1" lang="en-US" sz="1400">
                <a:solidFill>
                  <a:srgbClr val="0000CC"/>
                </a:solidFill>
                <a:latin typeface="Times New Roman"/>
                <a:ea typeface="Times New Roman"/>
                <a:cs typeface="Times New Roman"/>
                <a:sym typeface="Times New Roman"/>
              </a:rPr>
              <a:t>10 m</a:t>
            </a:r>
            <a:endParaRPr sz="1400">
              <a:solidFill>
                <a:schemeClr val="dk1"/>
              </a:solidFill>
              <a:latin typeface="Times New Roman"/>
              <a:ea typeface="Times New Roman"/>
              <a:cs typeface="Times New Roman"/>
              <a:sym typeface="Times New Roman"/>
            </a:endParaRPr>
          </a:p>
        </p:txBody>
      </p:sp>
      <p:sp>
        <p:nvSpPr>
          <p:cNvPr id="337" name="Google Shape;337;p13"/>
          <p:cNvSpPr txBox="1"/>
          <p:nvPr/>
        </p:nvSpPr>
        <p:spPr>
          <a:xfrm>
            <a:off x="6843712" y="1749425"/>
            <a:ext cx="57785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0000CC"/>
                </a:solidFill>
                <a:latin typeface="Times New Roman"/>
                <a:ea typeface="Times New Roman"/>
                <a:cs typeface="Times New Roman"/>
                <a:sym typeface="Times New Roman"/>
              </a:rPr>
              <a:t>D </a:t>
            </a:r>
            <a:r>
              <a:rPr b="1" lang="en-US" sz="1400">
                <a:solidFill>
                  <a:srgbClr val="0329D6"/>
                </a:solidFill>
                <a:latin typeface="Noto Sans Symbols"/>
                <a:ea typeface="Noto Sans Symbols"/>
                <a:cs typeface="Noto Sans Symbols"/>
                <a:sym typeface="Noto Sans Symbols"/>
              </a:rPr>
              <a:t>≈</a:t>
            </a:r>
            <a:r>
              <a:rPr b="1" lang="en-US" sz="1400">
                <a:solidFill>
                  <a:srgbClr val="0329D6"/>
                </a:solidFill>
                <a:latin typeface="Times New Roman"/>
                <a:ea typeface="Times New Roman"/>
                <a:cs typeface="Times New Roman"/>
                <a:sym typeface="Times New Roman"/>
              </a:rPr>
              <a:t> </a:t>
            </a:r>
            <a:r>
              <a:rPr b="1" lang="en-US" sz="1400">
                <a:solidFill>
                  <a:srgbClr val="0000CC"/>
                </a:solidFill>
                <a:latin typeface="Times New Roman"/>
                <a:ea typeface="Times New Roman"/>
                <a:cs typeface="Times New Roman"/>
                <a:sym typeface="Times New Roman"/>
              </a:rPr>
              <a:t>1 m</a:t>
            </a:r>
            <a:endParaRPr sz="1400">
              <a:solidFill>
                <a:schemeClr val="dk1"/>
              </a:solidFill>
              <a:latin typeface="Times New Roman"/>
              <a:ea typeface="Times New Roman"/>
              <a:cs typeface="Times New Roman"/>
              <a:sym typeface="Times New Roman"/>
            </a:endParaRPr>
          </a:p>
        </p:txBody>
      </p:sp>
      <p:sp>
        <p:nvSpPr>
          <p:cNvPr id="338" name="Google Shape;338;p13"/>
          <p:cNvSpPr/>
          <p:nvPr/>
        </p:nvSpPr>
        <p:spPr>
          <a:xfrm>
            <a:off x="1187450" y="1779587"/>
            <a:ext cx="668655" cy="209550"/>
          </a:xfrm>
          <a:custGeom>
            <a:rect b="b" l="l" r="r" t="t"/>
            <a:pathLst>
              <a:path extrusionOk="0" h="209550" w="668655">
                <a:moveTo>
                  <a:pt x="0" y="209550"/>
                </a:moveTo>
                <a:lnTo>
                  <a:pt x="668337" y="209550"/>
                </a:lnTo>
                <a:lnTo>
                  <a:pt x="668337" y="0"/>
                </a:lnTo>
                <a:lnTo>
                  <a:pt x="0" y="0"/>
                </a:lnTo>
                <a:lnTo>
                  <a:pt x="0" y="20955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13"/>
          <p:cNvSpPr txBox="1"/>
          <p:nvPr/>
        </p:nvSpPr>
        <p:spPr>
          <a:xfrm>
            <a:off x="1174750" y="1766887"/>
            <a:ext cx="56959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0000CC"/>
                </a:solidFill>
                <a:latin typeface="Times New Roman"/>
                <a:ea typeface="Times New Roman"/>
                <a:cs typeface="Times New Roman"/>
                <a:sym typeface="Times New Roman"/>
              </a:rPr>
              <a:t>Türbin</a:t>
            </a:r>
            <a:endParaRPr sz="1400">
              <a:solidFill>
                <a:schemeClr val="dk1"/>
              </a:solidFill>
              <a:latin typeface="Times New Roman"/>
              <a:ea typeface="Times New Roman"/>
              <a:cs typeface="Times New Roman"/>
              <a:sym typeface="Times New Roman"/>
            </a:endParaRPr>
          </a:p>
        </p:txBody>
      </p:sp>
      <p:sp>
        <p:nvSpPr>
          <p:cNvPr id="340" name="Google Shape;340;p13"/>
          <p:cNvSpPr/>
          <p:nvPr/>
        </p:nvSpPr>
        <p:spPr>
          <a:xfrm>
            <a:off x="900112" y="2384425"/>
            <a:ext cx="400050" cy="482600"/>
          </a:xfrm>
          <a:custGeom>
            <a:rect b="b" l="l" r="r" t="t"/>
            <a:pathLst>
              <a:path extrusionOk="0" h="482600" w="400050">
                <a:moveTo>
                  <a:pt x="0" y="120650"/>
                </a:moveTo>
                <a:lnTo>
                  <a:pt x="100012" y="120650"/>
                </a:lnTo>
                <a:lnTo>
                  <a:pt x="100012" y="482599"/>
                </a:lnTo>
                <a:lnTo>
                  <a:pt x="300037" y="482599"/>
                </a:lnTo>
                <a:lnTo>
                  <a:pt x="300037" y="120650"/>
                </a:lnTo>
                <a:lnTo>
                  <a:pt x="400049" y="120650"/>
                </a:lnTo>
                <a:lnTo>
                  <a:pt x="200024" y="0"/>
                </a:lnTo>
                <a:lnTo>
                  <a:pt x="0" y="12065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13"/>
          <p:cNvSpPr txBox="1"/>
          <p:nvPr/>
        </p:nvSpPr>
        <p:spPr>
          <a:xfrm>
            <a:off x="850900" y="2947987"/>
            <a:ext cx="50990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0000CC"/>
                </a:solidFill>
                <a:latin typeface="Times New Roman"/>
                <a:ea typeface="Times New Roman"/>
                <a:cs typeface="Times New Roman"/>
                <a:sym typeface="Times New Roman"/>
              </a:rPr>
              <a:t>Buhar</a:t>
            </a:r>
            <a:endParaRPr sz="1400">
              <a:solidFill>
                <a:schemeClr val="dk1"/>
              </a:solidFill>
              <a:latin typeface="Times New Roman"/>
              <a:ea typeface="Times New Roman"/>
              <a:cs typeface="Times New Roman"/>
              <a:sym typeface="Times New Roman"/>
            </a:endParaRPr>
          </a:p>
        </p:txBody>
      </p:sp>
      <p:sp>
        <p:nvSpPr>
          <p:cNvPr id="342" name="Google Shape;342;p13"/>
          <p:cNvSpPr txBox="1"/>
          <p:nvPr/>
        </p:nvSpPr>
        <p:spPr>
          <a:xfrm>
            <a:off x="459740" y="3495040"/>
            <a:ext cx="3236912" cy="1477328"/>
          </a:xfrm>
          <a:prstGeom prst="rect">
            <a:avLst/>
          </a:prstGeom>
          <a:noFill/>
          <a:ln>
            <a:noFill/>
          </a:ln>
        </p:spPr>
        <p:txBody>
          <a:bodyPr anchorCtr="0" anchor="t" bIns="0" lIns="0" spcFirstLastPara="1" rIns="0" wrap="square" tIns="132075">
            <a:noAutofit/>
          </a:bodyPr>
          <a:lstStyle/>
          <a:p>
            <a:pPr indent="0" lvl="0" marL="12700" marR="0" rtl="0" algn="l">
              <a:lnSpc>
                <a:spcPct val="1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Yüksek hız</a:t>
            </a:r>
            <a:endParaRPr sz="1600">
              <a:solidFill>
                <a:schemeClr val="dk1"/>
              </a:solidFill>
              <a:latin typeface="Times New Roman"/>
              <a:ea typeface="Times New Roman"/>
              <a:cs typeface="Times New Roman"/>
              <a:sym typeface="Times New Roman"/>
            </a:endParaRPr>
          </a:p>
          <a:p>
            <a:pPr indent="0" lvl="0" marL="12700" marR="0" rtl="0" algn="l">
              <a:lnSpc>
                <a:spcPct val="100000"/>
              </a:lnSpc>
              <a:spcBef>
                <a:spcPts val="94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3000 d/d </a:t>
            </a: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a:t>
            </a:r>
            <a:r>
              <a:rPr lang="en-US" sz="1600">
                <a:solidFill>
                  <a:schemeClr val="dk1"/>
                </a:solidFill>
                <a:latin typeface="Noto Sans Symbols"/>
                <a:ea typeface="Noto Sans Symbols"/>
                <a:cs typeface="Noto Sans Symbols"/>
                <a:sym typeface="Noto Sans Symbols"/>
              </a:rPr>
              <a:t>2</a:t>
            </a:r>
            <a:r>
              <a:rPr lang="en-US" sz="1600">
                <a:solidFill>
                  <a:schemeClr val="dk1"/>
                </a:solidFill>
                <a:latin typeface="Times New Roman"/>
                <a:ea typeface="Times New Roman"/>
                <a:cs typeface="Times New Roman"/>
                <a:sym typeface="Times New Roman"/>
              </a:rPr>
              <a:t>-kutuplu</a:t>
            </a:r>
            <a:endParaRPr sz="1600">
              <a:solidFill>
                <a:schemeClr val="dk1"/>
              </a:solidFill>
              <a:latin typeface="Times New Roman"/>
              <a:ea typeface="Times New Roman"/>
              <a:cs typeface="Times New Roman"/>
              <a:sym typeface="Times New Roman"/>
            </a:endParaRPr>
          </a:p>
          <a:p>
            <a:pPr indent="0" lvl="0" marL="12700" marR="0" rtl="0" algn="l">
              <a:lnSpc>
                <a:spcPct val="100000"/>
              </a:lnSpc>
              <a:spcBef>
                <a:spcPts val="980"/>
              </a:spcBef>
              <a:spcAft>
                <a:spcPts val="0"/>
              </a:spcAft>
              <a:buNone/>
            </a:pPr>
            <a:r>
              <a:rPr lang="en-US" sz="1600">
                <a:solidFill>
                  <a:schemeClr val="dk1"/>
                </a:solidFill>
                <a:latin typeface="Noto Sans Symbols"/>
                <a:ea typeface="Noto Sans Symbols"/>
                <a:cs typeface="Noto Sans Symbols"/>
                <a:sym typeface="Noto Sans Symbols"/>
              </a:rPr>
              <a:t>🡾</a:t>
            </a:r>
            <a:endParaRPr sz="1600">
              <a:solidFill>
                <a:schemeClr val="dk1"/>
              </a:solidFill>
              <a:latin typeface="Noto Sans Symbols"/>
              <a:ea typeface="Noto Sans Symbols"/>
              <a:cs typeface="Noto Sans Symbols"/>
              <a:sym typeface="Noto Sans Symbols"/>
            </a:endParaRPr>
          </a:p>
          <a:p>
            <a:pPr indent="0" lvl="0" marL="12700" marR="0" rtl="0" algn="l">
              <a:lnSpc>
                <a:spcPct val="100000"/>
              </a:lnSpc>
              <a:spcBef>
                <a:spcPts val="880"/>
              </a:spcBef>
              <a:spcAft>
                <a:spcPts val="0"/>
              </a:spcAft>
              <a:buNone/>
            </a:pPr>
            <a:r>
              <a:rPr lang="en-US" sz="1600">
                <a:solidFill>
                  <a:schemeClr val="dk1"/>
                </a:solidFill>
                <a:latin typeface="Noto Sans Symbols"/>
                <a:ea typeface="Noto Sans Symbols"/>
                <a:cs typeface="Noto Sans Symbols"/>
                <a:sym typeface="Noto Sans Symbols"/>
              </a:rPr>
              <a:t>🡾</a:t>
            </a:r>
            <a:endParaRPr sz="1600">
              <a:solidFill>
                <a:schemeClr val="dk1"/>
              </a:solidFill>
              <a:latin typeface="Noto Sans Symbols"/>
              <a:ea typeface="Noto Sans Symbols"/>
              <a:cs typeface="Noto Sans Symbols"/>
              <a:sym typeface="Noto Sans Symbols"/>
            </a:endParaRPr>
          </a:p>
        </p:txBody>
      </p:sp>
      <p:sp>
        <p:nvSpPr>
          <p:cNvPr id="343" name="Google Shape;343;p13"/>
          <p:cNvSpPr txBox="1"/>
          <p:nvPr/>
        </p:nvSpPr>
        <p:spPr>
          <a:xfrm>
            <a:off x="459740" y="4234179"/>
            <a:ext cx="3413760" cy="1346200"/>
          </a:xfrm>
          <a:prstGeom prst="rect">
            <a:avLst/>
          </a:prstGeom>
          <a:noFill/>
          <a:ln>
            <a:noFill/>
          </a:ln>
        </p:spPr>
        <p:txBody>
          <a:bodyPr anchorCtr="0" anchor="t" bIns="0" lIns="0" spcFirstLastPara="1" rIns="0" wrap="square" tIns="124450">
            <a:noAutofit/>
          </a:bodyPr>
          <a:lstStyle/>
          <a:p>
            <a:pPr indent="0" lvl="0" marL="426719"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1500 d/d </a:t>
            </a: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a:t>
            </a:r>
            <a:r>
              <a:rPr lang="en-US" sz="1600">
                <a:solidFill>
                  <a:schemeClr val="dk1"/>
                </a:solidFill>
                <a:latin typeface="Noto Sans Symbols"/>
                <a:ea typeface="Noto Sans Symbols"/>
                <a:cs typeface="Noto Sans Symbols"/>
                <a:sym typeface="Noto Sans Symbols"/>
              </a:rPr>
              <a:t>4</a:t>
            </a:r>
            <a:r>
              <a:rPr lang="en-US" sz="1600">
                <a:solidFill>
                  <a:schemeClr val="dk1"/>
                </a:solidFill>
                <a:latin typeface="Times New Roman"/>
                <a:ea typeface="Times New Roman"/>
                <a:cs typeface="Times New Roman"/>
                <a:sym typeface="Times New Roman"/>
              </a:rPr>
              <a:t>-kutuplu</a:t>
            </a:r>
            <a:endParaRPr sz="1600">
              <a:solidFill>
                <a:schemeClr val="dk1"/>
              </a:solidFill>
              <a:latin typeface="Times New Roman"/>
              <a:ea typeface="Times New Roman"/>
              <a:cs typeface="Times New Roman"/>
              <a:sym typeface="Times New Roman"/>
            </a:endParaRPr>
          </a:p>
          <a:p>
            <a:pPr indent="24765" lvl="0" marL="368300" marR="5080" rtl="0" algn="l">
              <a:lnSpc>
                <a:spcPct val="101000"/>
              </a:lnSpc>
              <a:spcBef>
                <a:spcPts val="860"/>
              </a:spcBef>
              <a:spcAft>
                <a:spcPts val="0"/>
              </a:spcAft>
              <a:buNone/>
            </a:pPr>
            <a:r>
              <a:rPr lang="en-US" sz="1600">
                <a:solidFill>
                  <a:schemeClr val="dk1"/>
                </a:solidFill>
                <a:latin typeface="Times New Roman"/>
                <a:ea typeface="Times New Roman"/>
                <a:cs typeface="Times New Roman"/>
                <a:sym typeface="Times New Roman"/>
              </a:rPr>
              <a:t>Doğrudan iletken soğutma (soğutucu  olarak hidrojen veya su )</a:t>
            </a:r>
            <a:endParaRPr sz="1600">
              <a:solidFill>
                <a:schemeClr val="dk1"/>
              </a:solidFill>
              <a:latin typeface="Times New Roman"/>
              <a:ea typeface="Times New Roman"/>
              <a:cs typeface="Times New Roman"/>
              <a:sym typeface="Times New Roman"/>
            </a:endParaRPr>
          </a:p>
          <a:p>
            <a:pPr indent="0" lvl="0" marL="12700" marR="0" rtl="0" algn="l">
              <a:lnSpc>
                <a:spcPct val="100000"/>
              </a:lnSpc>
              <a:spcBef>
                <a:spcPts val="94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Güç değeri 2000 MVA’e kadar</a:t>
            </a:r>
            <a:endParaRPr sz="1600">
              <a:solidFill>
                <a:schemeClr val="dk1"/>
              </a:solidFill>
              <a:latin typeface="Times New Roman"/>
              <a:ea typeface="Times New Roman"/>
              <a:cs typeface="Times New Roman"/>
              <a:sym typeface="Times New Roman"/>
            </a:endParaRPr>
          </a:p>
        </p:txBody>
      </p:sp>
      <p:sp>
        <p:nvSpPr>
          <p:cNvPr id="344" name="Google Shape;344;p13"/>
          <p:cNvSpPr txBox="1"/>
          <p:nvPr/>
        </p:nvSpPr>
        <p:spPr>
          <a:xfrm>
            <a:off x="3671252" y="6198870"/>
            <a:ext cx="157924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Turbogeneratör</a:t>
            </a:r>
            <a:endParaRPr sz="1800">
              <a:solidFill>
                <a:schemeClr val="dk1"/>
              </a:solidFill>
              <a:latin typeface="Times New Roman"/>
              <a:ea typeface="Times New Roman"/>
              <a:cs typeface="Times New Roman"/>
              <a:sym typeface="Times New Roman"/>
            </a:endParaRPr>
          </a:p>
        </p:txBody>
      </p:sp>
      <p:sp>
        <p:nvSpPr>
          <p:cNvPr id="345" name="Google Shape;345;p13"/>
          <p:cNvSpPr/>
          <p:nvPr/>
        </p:nvSpPr>
        <p:spPr>
          <a:xfrm>
            <a:off x="4429125" y="3176587"/>
            <a:ext cx="3236914" cy="29019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13"/>
          <p:cNvSpPr txBox="1"/>
          <p:nvPr/>
        </p:nvSpPr>
        <p:spPr>
          <a:xfrm>
            <a:off x="7664450" y="3806825"/>
            <a:ext cx="884555" cy="638810"/>
          </a:xfrm>
          <a:prstGeom prst="rect">
            <a:avLst/>
          </a:prstGeom>
          <a:noFill/>
          <a:ln>
            <a:noFill/>
          </a:ln>
        </p:spPr>
        <p:txBody>
          <a:bodyPr anchorCtr="0" anchor="t" bIns="0" lIns="0" spcFirstLastPara="1" rIns="0" wrap="square" tIns="22850">
            <a:noAutofit/>
          </a:bodyPr>
          <a:lstStyle/>
          <a:p>
            <a:pPr indent="0" lvl="0" marL="12700" marR="5080" rtl="0" algn="l">
              <a:lnSpc>
                <a:spcPct val="116666"/>
              </a:lnSpc>
              <a:spcBef>
                <a:spcPts val="0"/>
              </a:spcBef>
              <a:spcAft>
                <a:spcPts val="0"/>
              </a:spcAft>
              <a:buNone/>
            </a:pPr>
            <a:r>
              <a:rPr lang="en-US" sz="1200">
                <a:solidFill>
                  <a:srgbClr val="0000CC"/>
                </a:solidFill>
                <a:latin typeface="Times New Roman"/>
                <a:ea typeface="Times New Roman"/>
                <a:cs typeface="Times New Roman"/>
                <a:sym typeface="Times New Roman"/>
              </a:rPr>
              <a:t>Düzgün hava-  aralığı</a:t>
            </a:r>
            <a:endParaRPr sz="1200">
              <a:solidFill>
                <a:schemeClr val="dk1"/>
              </a:solidFill>
              <a:latin typeface="Times New Roman"/>
              <a:ea typeface="Times New Roman"/>
              <a:cs typeface="Times New Roman"/>
              <a:sym typeface="Times New Roman"/>
            </a:endParaRPr>
          </a:p>
          <a:p>
            <a:pPr indent="0" lvl="0" marL="23495" marR="0" rtl="0" algn="l">
              <a:lnSpc>
                <a:spcPct val="100000"/>
              </a:lnSpc>
              <a:spcBef>
                <a:spcPts val="505"/>
              </a:spcBef>
              <a:spcAft>
                <a:spcPts val="0"/>
              </a:spcAft>
              <a:buNone/>
            </a:pPr>
            <a:r>
              <a:rPr lang="en-US" sz="1200">
                <a:solidFill>
                  <a:srgbClr val="0000CC"/>
                </a:solidFill>
                <a:latin typeface="Times New Roman"/>
                <a:ea typeface="Times New Roman"/>
                <a:cs typeface="Times New Roman"/>
                <a:sym typeface="Times New Roman"/>
              </a:rPr>
              <a:t>Stator</a:t>
            </a:r>
            <a:endParaRPr sz="1200">
              <a:solidFill>
                <a:schemeClr val="dk1"/>
              </a:solidFill>
              <a:latin typeface="Times New Roman"/>
              <a:ea typeface="Times New Roman"/>
              <a:cs typeface="Times New Roman"/>
              <a:sym typeface="Times New Roman"/>
            </a:endParaRPr>
          </a:p>
        </p:txBody>
      </p:sp>
      <p:sp>
        <p:nvSpPr>
          <p:cNvPr id="347" name="Google Shape;347;p13"/>
          <p:cNvSpPr txBox="1"/>
          <p:nvPr/>
        </p:nvSpPr>
        <p:spPr>
          <a:xfrm>
            <a:off x="7675562" y="3324225"/>
            <a:ext cx="822960"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200">
                <a:solidFill>
                  <a:srgbClr val="0000CC"/>
                </a:solidFill>
                <a:latin typeface="Times New Roman"/>
                <a:ea typeface="Times New Roman"/>
                <a:cs typeface="Times New Roman"/>
                <a:sym typeface="Times New Roman"/>
              </a:rPr>
              <a:t>Stator sargısı</a:t>
            </a:r>
            <a:endParaRPr sz="1200">
              <a:solidFill>
                <a:schemeClr val="dk1"/>
              </a:solidFill>
              <a:latin typeface="Times New Roman"/>
              <a:ea typeface="Times New Roman"/>
              <a:cs typeface="Times New Roman"/>
              <a:sym typeface="Times New Roman"/>
            </a:endParaRPr>
          </a:p>
        </p:txBody>
      </p:sp>
      <p:sp>
        <p:nvSpPr>
          <p:cNvPr id="348" name="Google Shape;348;p13"/>
          <p:cNvSpPr txBox="1"/>
          <p:nvPr/>
        </p:nvSpPr>
        <p:spPr>
          <a:xfrm>
            <a:off x="7685087" y="5053012"/>
            <a:ext cx="372745"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200">
                <a:solidFill>
                  <a:srgbClr val="0000CC"/>
                </a:solidFill>
                <a:latin typeface="Times New Roman"/>
                <a:ea typeface="Times New Roman"/>
                <a:cs typeface="Times New Roman"/>
                <a:sym typeface="Times New Roman"/>
              </a:rPr>
              <a:t>Rotor</a:t>
            </a:r>
            <a:endParaRPr sz="1200">
              <a:solidFill>
                <a:schemeClr val="dk1"/>
              </a:solidFill>
              <a:latin typeface="Times New Roman"/>
              <a:ea typeface="Times New Roman"/>
              <a:cs typeface="Times New Roman"/>
              <a:sym typeface="Times New Roman"/>
            </a:endParaRPr>
          </a:p>
        </p:txBody>
      </p:sp>
      <p:sp>
        <p:nvSpPr>
          <p:cNvPr id="349" name="Google Shape;349;p13"/>
          <p:cNvSpPr txBox="1"/>
          <p:nvPr/>
        </p:nvSpPr>
        <p:spPr>
          <a:xfrm>
            <a:off x="7675562" y="4667250"/>
            <a:ext cx="805815"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200">
                <a:solidFill>
                  <a:srgbClr val="0000CC"/>
                </a:solidFill>
                <a:latin typeface="Times New Roman"/>
                <a:ea typeface="Times New Roman"/>
                <a:cs typeface="Times New Roman"/>
                <a:sym typeface="Times New Roman"/>
              </a:rPr>
              <a:t>Rotor sargısı</a:t>
            </a:r>
            <a:endParaRPr sz="1200">
              <a:solidFill>
                <a:schemeClr val="dk1"/>
              </a:solidFill>
              <a:latin typeface="Times New Roman"/>
              <a:ea typeface="Times New Roman"/>
              <a:cs typeface="Times New Roman"/>
              <a:sym typeface="Times New Roman"/>
            </a:endParaRPr>
          </a:p>
        </p:txBody>
      </p:sp>
      <p:sp>
        <p:nvSpPr>
          <p:cNvPr id="350" name="Google Shape;350;p13"/>
          <p:cNvSpPr txBox="1"/>
          <p:nvPr/>
        </p:nvSpPr>
        <p:spPr>
          <a:xfrm>
            <a:off x="5913437" y="3700462"/>
            <a:ext cx="135890"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200">
                <a:solidFill>
                  <a:srgbClr val="0000CC"/>
                </a:solidFill>
                <a:latin typeface="Times New Roman"/>
                <a:ea typeface="Times New Roman"/>
                <a:cs typeface="Times New Roman"/>
                <a:sym typeface="Times New Roman"/>
              </a:rPr>
              <a:t>N</a:t>
            </a:r>
            <a:endParaRPr sz="1200">
              <a:solidFill>
                <a:schemeClr val="dk1"/>
              </a:solidFill>
              <a:latin typeface="Times New Roman"/>
              <a:ea typeface="Times New Roman"/>
              <a:cs typeface="Times New Roman"/>
              <a:sym typeface="Times New Roman"/>
            </a:endParaRPr>
          </a:p>
        </p:txBody>
      </p:sp>
      <p:sp>
        <p:nvSpPr>
          <p:cNvPr id="351" name="Google Shape;351;p13"/>
          <p:cNvSpPr txBox="1"/>
          <p:nvPr/>
        </p:nvSpPr>
        <p:spPr>
          <a:xfrm>
            <a:off x="5964237" y="5562600"/>
            <a:ext cx="110489"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200">
                <a:solidFill>
                  <a:srgbClr val="0000CC"/>
                </a:solidFill>
                <a:latin typeface="Times New Roman"/>
                <a:ea typeface="Times New Roman"/>
                <a:cs typeface="Times New Roman"/>
                <a:sym typeface="Times New Roman"/>
              </a:rPr>
              <a:t>S</a:t>
            </a:r>
            <a:endParaRPr sz="1200">
              <a:solidFill>
                <a:schemeClr val="dk1"/>
              </a:solidFill>
              <a:latin typeface="Times New Roman"/>
              <a:ea typeface="Times New Roman"/>
              <a:cs typeface="Times New Roman"/>
              <a:sym typeface="Times New Roman"/>
            </a:endParaRPr>
          </a:p>
        </p:txBody>
      </p:sp>
      <p:sp>
        <p:nvSpPr>
          <p:cNvPr id="352" name="Google Shape;352;p13"/>
          <p:cNvSpPr txBox="1"/>
          <p:nvPr/>
        </p:nvSpPr>
        <p:spPr>
          <a:xfrm>
            <a:off x="5748337" y="2947987"/>
            <a:ext cx="567690"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200">
                <a:solidFill>
                  <a:srgbClr val="0000CC"/>
                </a:solidFill>
                <a:latin typeface="Times New Roman"/>
                <a:ea typeface="Times New Roman"/>
                <a:cs typeface="Times New Roman"/>
                <a:sym typeface="Times New Roman"/>
              </a:rPr>
              <a:t>d-ekseni</a:t>
            </a:r>
            <a:endParaRPr sz="1200">
              <a:solidFill>
                <a:schemeClr val="dk1"/>
              </a:solidFill>
              <a:latin typeface="Times New Roman"/>
              <a:ea typeface="Times New Roman"/>
              <a:cs typeface="Times New Roman"/>
              <a:sym typeface="Times New Roman"/>
            </a:endParaRPr>
          </a:p>
        </p:txBody>
      </p:sp>
      <p:sp>
        <p:nvSpPr>
          <p:cNvPr id="353" name="Google Shape;353;p13"/>
          <p:cNvSpPr txBox="1"/>
          <p:nvPr/>
        </p:nvSpPr>
        <p:spPr>
          <a:xfrm>
            <a:off x="3946525" y="4532312"/>
            <a:ext cx="567690"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200">
                <a:solidFill>
                  <a:srgbClr val="0000CC"/>
                </a:solidFill>
                <a:latin typeface="Times New Roman"/>
                <a:ea typeface="Times New Roman"/>
                <a:cs typeface="Times New Roman"/>
                <a:sym typeface="Times New Roman"/>
              </a:rPr>
              <a:t>q-ekseni</a:t>
            </a:r>
            <a:endParaRPr sz="1200">
              <a:solidFill>
                <a:schemeClr val="dk1"/>
              </a:solidFill>
              <a:latin typeface="Times New Roman"/>
              <a:ea typeface="Times New Roman"/>
              <a:cs typeface="Times New Roman"/>
              <a:sym typeface="Times New Roman"/>
            </a:endParaRPr>
          </a:p>
        </p:txBody>
      </p:sp>
      <p:sp>
        <p:nvSpPr>
          <p:cNvPr id="354" name="Google Shape;354;p13"/>
          <p:cNvSpPr txBox="1"/>
          <p:nvPr>
            <p:ph type="title"/>
          </p:nvPr>
        </p:nvSpPr>
        <p:spPr>
          <a:xfrm>
            <a:off x="-12700" y="306070"/>
            <a:ext cx="9169400" cy="51308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3200" u="sng"/>
              <a:t> 	Silindirik-Kutuplu Senkron Generatör	</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8" name="Shape 358"/>
        <p:cNvGrpSpPr/>
        <p:nvPr/>
      </p:nvGrpSpPr>
      <p:grpSpPr>
        <a:xfrm>
          <a:off x="0" y="0"/>
          <a:ext cx="0" cy="0"/>
          <a:chOff x="0" y="0"/>
          <a:chExt cx="0" cy="0"/>
        </a:xfrm>
      </p:grpSpPr>
      <p:sp>
        <p:nvSpPr>
          <p:cNvPr id="359" name="Google Shape;359;p14"/>
          <p:cNvSpPr txBox="1"/>
          <p:nvPr/>
        </p:nvSpPr>
        <p:spPr>
          <a:xfrm>
            <a:off x="8501557" y="6307787"/>
            <a:ext cx="99060" cy="198755"/>
          </a:xfrm>
          <a:prstGeom prst="rect">
            <a:avLst/>
          </a:prstGeom>
          <a:noFill/>
          <a:ln>
            <a:noFill/>
          </a:ln>
        </p:spPr>
        <p:txBody>
          <a:bodyPr anchorCtr="0" anchor="t" bIns="0" lIns="0" spcFirstLastPara="1" rIns="0" wrap="square" tIns="0">
            <a:noAutofit/>
          </a:bodyPr>
          <a:lstStyle/>
          <a:p>
            <a:pPr indent="0" lvl="0" marL="0" marR="0" rtl="0" algn="l">
              <a:lnSpc>
                <a:spcPct val="110357"/>
              </a:lnSpc>
              <a:spcBef>
                <a:spcPts val="0"/>
              </a:spcBef>
              <a:spcAft>
                <a:spcPts val="0"/>
              </a:spcAft>
              <a:buNone/>
            </a:pPr>
            <a:r>
              <a:rPr lang="en-US" sz="1400">
                <a:solidFill>
                  <a:schemeClr val="dk1"/>
                </a:solidFill>
                <a:latin typeface="Arial"/>
                <a:ea typeface="Arial"/>
                <a:cs typeface="Arial"/>
                <a:sym typeface="Arial"/>
              </a:rPr>
              <a:t>8</a:t>
            </a:r>
            <a:endParaRPr sz="1400">
              <a:solidFill>
                <a:schemeClr val="dk1"/>
              </a:solidFill>
              <a:latin typeface="Arial"/>
              <a:ea typeface="Arial"/>
              <a:cs typeface="Arial"/>
              <a:sym typeface="Arial"/>
            </a:endParaRPr>
          </a:p>
        </p:txBody>
      </p:sp>
      <p:sp>
        <p:nvSpPr>
          <p:cNvPr id="360" name="Google Shape;360;p14"/>
          <p:cNvSpPr/>
          <p:nvPr/>
        </p:nvSpPr>
        <p:spPr>
          <a:xfrm>
            <a:off x="2771775" y="944562"/>
            <a:ext cx="3852862" cy="2527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14"/>
          <p:cNvSpPr/>
          <p:nvPr/>
        </p:nvSpPr>
        <p:spPr>
          <a:xfrm>
            <a:off x="7608620" y="5580329"/>
            <a:ext cx="1127760" cy="991869"/>
          </a:xfrm>
          <a:custGeom>
            <a:rect b="b" l="l" r="r" t="t"/>
            <a:pathLst>
              <a:path extrusionOk="0" h="991870" w="1127759">
                <a:moveTo>
                  <a:pt x="864666" y="0"/>
                </a:moveTo>
                <a:lnTo>
                  <a:pt x="0" y="360008"/>
                </a:lnTo>
                <a:lnTo>
                  <a:pt x="262991" y="991659"/>
                </a:lnTo>
                <a:lnTo>
                  <a:pt x="1127658" y="631647"/>
                </a:lnTo>
                <a:lnTo>
                  <a:pt x="86466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14"/>
          <p:cNvSpPr txBox="1"/>
          <p:nvPr/>
        </p:nvSpPr>
        <p:spPr>
          <a:xfrm>
            <a:off x="1540827" y="2560002"/>
            <a:ext cx="68643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Stator</a:t>
            </a:r>
            <a:endParaRPr sz="1800">
              <a:solidFill>
                <a:schemeClr val="dk1"/>
              </a:solidFill>
              <a:latin typeface="Arial"/>
              <a:ea typeface="Arial"/>
              <a:cs typeface="Arial"/>
              <a:sym typeface="Arial"/>
            </a:endParaRPr>
          </a:p>
        </p:txBody>
      </p:sp>
      <p:sp>
        <p:nvSpPr>
          <p:cNvPr id="363" name="Google Shape;363;p14"/>
          <p:cNvSpPr/>
          <p:nvPr/>
        </p:nvSpPr>
        <p:spPr>
          <a:xfrm>
            <a:off x="2051050" y="3716337"/>
            <a:ext cx="6716712" cy="305435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14"/>
          <p:cNvSpPr txBox="1"/>
          <p:nvPr/>
        </p:nvSpPr>
        <p:spPr>
          <a:xfrm>
            <a:off x="272415" y="5583396"/>
            <a:ext cx="158813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Silindirik rotor</a:t>
            </a:r>
            <a:endParaRPr sz="1800">
              <a:solidFill>
                <a:schemeClr val="dk1"/>
              </a:solidFill>
              <a:latin typeface="Arial"/>
              <a:ea typeface="Arial"/>
              <a:cs typeface="Arial"/>
              <a:sym typeface="Arial"/>
            </a:endParaRPr>
          </a:p>
        </p:txBody>
      </p:sp>
      <p:sp>
        <p:nvSpPr>
          <p:cNvPr id="365" name="Google Shape;365;p14"/>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14"/>
          <p:cNvSpPr txBox="1"/>
          <p:nvPr>
            <p:ph type="title"/>
          </p:nvPr>
        </p:nvSpPr>
        <p:spPr>
          <a:xfrm>
            <a:off x="1189692" y="255270"/>
            <a:ext cx="6748145" cy="51308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3200"/>
              <a:t>Silindirik-Kutuplu Senkron Generatör</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0" name="Shape 370"/>
        <p:cNvGrpSpPr/>
        <p:nvPr/>
      </p:nvGrpSpPr>
      <p:grpSpPr>
        <a:xfrm>
          <a:off x="0" y="0"/>
          <a:ext cx="0" cy="0"/>
          <a:chOff x="0" y="0"/>
          <a:chExt cx="0" cy="0"/>
        </a:xfrm>
      </p:grpSpPr>
      <p:sp>
        <p:nvSpPr>
          <p:cNvPr id="371" name="Google Shape;371;p15"/>
          <p:cNvSpPr txBox="1"/>
          <p:nvPr>
            <p:ph type="title"/>
          </p:nvPr>
        </p:nvSpPr>
        <p:spPr>
          <a:xfrm>
            <a:off x="3349612" y="233045"/>
            <a:ext cx="260413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Çalışma prensibi</a:t>
            </a:r>
            <a:endParaRPr/>
          </a:p>
        </p:txBody>
      </p:sp>
      <p:sp>
        <p:nvSpPr>
          <p:cNvPr id="372" name="Google Shape;372;p15"/>
          <p:cNvSpPr txBox="1"/>
          <p:nvPr/>
        </p:nvSpPr>
        <p:spPr>
          <a:xfrm>
            <a:off x="1120139" y="1158557"/>
            <a:ext cx="7308215" cy="4269740"/>
          </a:xfrm>
          <a:prstGeom prst="rect">
            <a:avLst/>
          </a:prstGeom>
          <a:noFill/>
          <a:ln>
            <a:noFill/>
          </a:ln>
        </p:spPr>
        <p:txBody>
          <a:bodyPr anchorCtr="0" anchor="t" bIns="0" lIns="0" spcFirstLastPara="1" rIns="0" wrap="square" tIns="30475">
            <a:noAutofit/>
          </a:bodyPr>
          <a:lstStyle/>
          <a:p>
            <a:pPr indent="0" lvl="0" marL="12700" marR="528955" rtl="0" algn="l">
              <a:lnSpc>
                <a:spcPct val="119354"/>
              </a:lnSpc>
              <a:spcBef>
                <a:spcPts val="0"/>
              </a:spcBef>
              <a:spcAft>
                <a:spcPts val="0"/>
              </a:spcAft>
              <a:buNone/>
            </a:pPr>
            <a:r>
              <a:rPr b="1" lang="en-US" sz="3100">
                <a:solidFill>
                  <a:schemeClr val="dk1"/>
                </a:solidFill>
                <a:latin typeface="Times New Roman"/>
                <a:ea typeface="Times New Roman"/>
                <a:cs typeface="Times New Roman"/>
                <a:sym typeface="Times New Roman"/>
              </a:rPr>
              <a:t>Generatörün rotoru bir tahrik makinası  (prime-mover) ile döndürülür.</a:t>
            </a:r>
            <a:endParaRPr sz="31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sz="4550">
              <a:solidFill>
                <a:schemeClr val="dk1"/>
              </a:solidFill>
              <a:latin typeface="Times New Roman"/>
              <a:ea typeface="Times New Roman"/>
              <a:cs typeface="Times New Roman"/>
              <a:sym typeface="Times New Roman"/>
            </a:endParaRPr>
          </a:p>
          <a:p>
            <a:pPr indent="0" lvl="0" marL="12700" marR="408305" rtl="0" algn="l">
              <a:lnSpc>
                <a:spcPct val="118064"/>
              </a:lnSpc>
              <a:spcBef>
                <a:spcPts val="0"/>
              </a:spcBef>
              <a:spcAft>
                <a:spcPts val="0"/>
              </a:spcAft>
              <a:buNone/>
            </a:pPr>
            <a:r>
              <a:rPr b="1" lang="en-US" sz="3100">
                <a:solidFill>
                  <a:schemeClr val="dk1"/>
                </a:solidFill>
                <a:latin typeface="Times New Roman"/>
                <a:ea typeface="Times New Roman"/>
                <a:cs typeface="Times New Roman"/>
                <a:sym typeface="Times New Roman"/>
              </a:rPr>
              <a:t>Dönen rotor sargısından geçen DA akımı  makina içinde bir döner alan üretir.</a:t>
            </a:r>
            <a:endParaRPr sz="31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5000">
              <a:solidFill>
                <a:schemeClr val="dk1"/>
              </a:solidFill>
              <a:latin typeface="Times New Roman"/>
              <a:ea typeface="Times New Roman"/>
              <a:cs typeface="Times New Roman"/>
              <a:sym typeface="Times New Roman"/>
            </a:endParaRPr>
          </a:p>
          <a:p>
            <a:pPr indent="0" lvl="0" marL="12700" marR="5080" rtl="0" algn="l">
              <a:lnSpc>
                <a:spcPct val="101000"/>
              </a:lnSpc>
              <a:spcBef>
                <a:spcPts val="0"/>
              </a:spcBef>
              <a:spcAft>
                <a:spcPts val="0"/>
              </a:spcAft>
              <a:buNone/>
            </a:pPr>
            <a:r>
              <a:rPr b="1" lang="en-US" sz="3100">
                <a:solidFill>
                  <a:schemeClr val="dk1"/>
                </a:solidFill>
                <a:latin typeface="Times New Roman"/>
                <a:ea typeface="Times New Roman"/>
                <a:cs typeface="Times New Roman"/>
                <a:sym typeface="Times New Roman"/>
              </a:rPr>
              <a:t>Döner alan generatörün stator sargılarında  üç-faz gerilim üretir.</a:t>
            </a:r>
            <a:endParaRPr sz="3100">
              <a:solidFill>
                <a:schemeClr val="dk1"/>
              </a:solidFill>
              <a:latin typeface="Times New Roman"/>
              <a:ea typeface="Times New Roman"/>
              <a:cs typeface="Times New Roman"/>
              <a:sym typeface="Times New Roman"/>
            </a:endParaRPr>
          </a:p>
        </p:txBody>
      </p:sp>
      <p:sp>
        <p:nvSpPr>
          <p:cNvPr id="373" name="Google Shape;373;p15"/>
          <p:cNvSpPr/>
          <p:nvPr/>
        </p:nvSpPr>
        <p:spPr>
          <a:xfrm>
            <a:off x="4211637" y="2241550"/>
            <a:ext cx="381000" cy="548005"/>
          </a:xfrm>
          <a:custGeom>
            <a:rect b="b" l="l" r="r" t="t"/>
            <a:pathLst>
              <a:path extrusionOk="0" h="548005" w="381000">
                <a:moveTo>
                  <a:pt x="381000" y="410768"/>
                </a:moveTo>
                <a:lnTo>
                  <a:pt x="0" y="410768"/>
                </a:lnTo>
                <a:lnTo>
                  <a:pt x="190500" y="547687"/>
                </a:lnTo>
                <a:lnTo>
                  <a:pt x="381000" y="410768"/>
                </a:lnTo>
                <a:close/>
              </a:path>
              <a:path extrusionOk="0" h="548005" w="381000">
                <a:moveTo>
                  <a:pt x="285750" y="0"/>
                </a:moveTo>
                <a:lnTo>
                  <a:pt x="95250" y="0"/>
                </a:lnTo>
                <a:lnTo>
                  <a:pt x="95250" y="410768"/>
                </a:lnTo>
                <a:lnTo>
                  <a:pt x="285750" y="410768"/>
                </a:lnTo>
                <a:lnTo>
                  <a:pt x="285750" y="0"/>
                </a:lnTo>
                <a:close/>
              </a:path>
            </a:pathLst>
          </a:custGeom>
          <a:solidFill>
            <a:srgbClr val="FCB6C0">
              <a:alpha val="5019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15"/>
          <p:cNvSpPr/>
          <p:nvPr/>
        </p:nvSpPr>
        <p:spPr>
          <a:xfrm>
            <a:off x="4211637" y="2241550"/>
            <a:ext cx="381000" cy="548005"/>
          </a:xfrm>
          <a:custGeom>
            <a:rect b="b" l="l" r="r" t="t"/>
            <a:pathLst>
              <a:path extrusionOk="0" h="548005" w="381000">
                <a:moveTo>
                  <a:pt x="0" y="410763"/>
                </a:moveTo>
                <a:lnTo>
                  <a:pt x="95249" y="410763"/>
                </a:lnTo>
                <a:lnTo>
                  <a:pt x="95249" y="0"/>
                </a:lnTo>
                <a:lnTo>
                  <a:pt x="285749" y="0"/>
                </a:lnTo>
                <a:lnTo>
                  <a:pt x="285749" y="410763"/>
                </a:lnTo>
                <a:lnTo>
                  <a:pt x="380999" y="410763"/>
                </a:lnTo>
                <a:lnTo>
                  <a:pt x="190499" y="547687"/>
                </a:lnTo>
                <a:lnTo>
                  <a:pt x="0" y="41076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15"/>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15"/>
          <p:cNvSpPr/>
          <p:nvPr/>
        </p:nvSpPr>
        <p:spPr>
          <a:xfrm>
            <a:off x="4137025" y="3856037"/>
            <a:ext cx="381000" cy="548005"/>
          </a:xfrm>
          <a:custGeom>
            <a:rect b="b" l="l" r="r" t="t"/>
            <a:pathLst>
              <a:path extrusionOk="0" h="548004" w="381000">
                <a:moveTo>
                  <a:pt x="381000" y="410768"/>
                </a:moveTo>
                <a:lnTo>
                  <a:pt x="0" y="410768"/>
                </a:lnTo>
                <a:lnTo>
                  <a:pt x="190500" y="547687"/>
                </a:lnTo>
                <a:lnTo>
                  <a:pt x="381000" y="410768"/>
                </a:lnTo>
                <a:close/>
              </a:path>
              <a:path extrusionOk="0" h="548004" w="381000">
                <a:moveTo>
                  <a:pt x="285750" y="0"/>
                </a:moveTo>
                <a:lnTo>
                  <a:pt x="95250" y="0"/>
                </a:lnTo>
                <a:lnTo>
                  <a:pt x="95250" y="410768"/>
                </a:lnTo>
                <a:lnTo>
                  <a:pt x="285750" y="410768"/>
                </a:lnTo>
                <a:lnTo>
                  <a:pt x="285750" y="0"/>
                </a:lnTo>
                <a:close/>
              </a:path>
            </a:pathLst>
          </a:custGeom>
          <a:solidFill>
            <a:srgbClr val="FCB6C0">
              <a:alpha val="5019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15"/>
          <p:cNvSpPr/>
          <p:nvPr/>
        </p:nvSpPr>
        <p:spPr>
          <a:xfrm>
            <a:off x="4137025" y="3856037"/>
            <a:ext cx="381000" cy="548005"/>
          </a:xfrm>
          <a:custGeom>
            <a:rect b="b" l="l" r="r" t="t"/>
            <a:pathLst>
              <a:path extrusionOk="0" h="548004" w="381000">
                <a:moveTo>
                  <a:pt x="0" y="410766"/>
                </a:moveTo>
                <a:lnTo>
                  <a:pt x="95249" y="410766"/>
                </a:lnTo>
                <a:lnTo>
                  <a:pt x="95249" y="0"/>
                </a:lnTo>
                <a:lnTo>
                  <a:pt x="285749" y="0"/>
                </a:lnTo>
                <a:lnTo>
                  <a:pt x="285749" y="410766"/>
                </a:lnTo>
                <a:lnTo>
                  <a:pt x="380999" y="410766"/>
                </a:lnTo>
                <a:lnTo>
                  <a:pt x="190499" y="547686"/>
                </a:lnTo>
                <a:lnTo>
                  <a:pt x="0" y="41076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 name="Google Shape;378;p15"/>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