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EblgKiOfGZO/6bWJ6mHK9yRnd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1.jpg"/><Relationship Id="rId5" Type="http://schemas.openxmlformats.org/officeDocument/2006/relationships/image" Target="../media/image25.jpg"/><Relationship Id="rId6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312375" y="3305349"/>
            <a:ext cx="54831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 Buzz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786444" y="7082875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786444" y="3167594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786444" y="5348157"/>
            <a:ext cx="942465" cy="27959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90" name="Google Shape;390;p1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1" name="Google Shape;391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1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6" name="Google Shape;396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10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1" name="Google Shape;401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0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04" name="Google Shape;404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10"/>
          <p:cNvSpPr txBox="1"/>
          <p:nvPr/>
        </p:nvSpPr>
        <p:spPr>
          <a:xfrm>
            <a:off x="6849875" y="3001850"/>
            <a:ext cx="108957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Peak engagement hours on the platform are at </a:t>
            </a: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2:00 a.m., 11:00 a.m., 3:00 p.m</a:t>
            </a: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and </a:t>
            </a: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9:00pm</a:t>
            </a: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Here are four optimal times to post and engage with content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Thursday, Friday,</a:t>
            </a: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Sunday</a:t>
            </a: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are the days with the highest engagement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After analyzing the data, </a:t>
            </a:r>
            <a:r>
              <a:rPr b="1"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August</a:t>
            </a:r>
            <a:r>
              <a:rPr lang="cs-CZ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the month with the highest number of posts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6" name="Google Shape;416;p1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7" name="Google Shape;417;p11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8" name="Google Shape;418;p1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1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20" name="Google Shape;420;p1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1" name="Google Shape;42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1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29" name="Google Shape;42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2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3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kkkkkk</a:t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9466225" y="3146200"/>
            <a:ext cx="5786400" cy="4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fast growing technology unicorn that need to adapt quickly to it’s global scale.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Accenture has begun a 3 month POC focusing on these tasks: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cs-CZ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Social Buzz’s big data practice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cs-CZ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for a successful IPO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cs-CZ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Buzz’s top 5 most popular categories of content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4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4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4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4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4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4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"/>
          <p:cNvSpPr txBox="1"/>
          <p:nvPr/>
        </p:nvSpPr>
        <p:spPr>
          <a:xfrm>
            <a:off x="3164988" y="1348553"/>
            <a:ext cx="5787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1962750" y="4192500"/>
            <a:ext cx="81915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100000 posts per day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 pieces of content per year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capitalize on it when there is so much?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⇒ Analysis to find Social Buzz’s top 5 most popular categories of content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11825810" y="7562231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5"/>
          <p:cNvGrpSpPr/>
          <p:nvPr/>
        </p:nvGrpSpPr>
        <p:grpSpPr>
          <a:xfrm>
            <a:off x="11411529" y="7342354"/>
            <a:ext cx="2187044" cy="2122801"/>
            <a:chOff x="-23042" y="66269"/>
            <a:chExt cx="6542159" cy="6349987"/>
          </a:xfrm>
        </p:grpSpPr>
        <p:sp>
          <p:nvSpPr>
            <p:cNvPr id="230" name="Google Shape;230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5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5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4" name="Google Shape;234;p5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5"/>
          <p:cNvSpPr/>
          <p:nvPr/>
        </p:nvSpPr>
        <p:spPr>
          <a:xfrm>
            <a:off x="11831310" y="881688"/>
            <a:ext cx="2079625" cy="2079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11417029" y="661811"/>
            <a:ext cx="2187044" cy="2122801"/>
            <a:chOff x="-23042" y="66269"/>
            <a:chExt cx="6542159" cy="6349987"/>
          </a:xfrm>
        </p:grpSpPr>
        <p:sp>
          <p:nvSpPr>
            <p:cNvPr id="238" name="Google Shape;238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5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14569350" y="1163775"/>
            <a:ext cx="3365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14569350" y="4531725"/>
            <a:ext cx="3492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14632950" y="7815400"/>
            <a:ext cx="3365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Selina Vu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3" name="Google Shape;25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4" name="Google Shape;264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7" name="Google Shape;267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8" name="Google Shape;268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0" name="Google Shape;270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1" name="Google Shape;271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3" name="Google Shape;273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4" name="Google Shape;274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6" name="Google Shape;276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7" name="Google Shape;277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6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4175475" y="1429425"/>
            <a:ext cx="3745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Understanding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6286125" y="2998875"/>
            <a:ext cx="40698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8234425" y="4644125"/>
            <a:ext cx="40698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Modeling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9771425" y="6263113"/>
            <a:ext cx="40698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11708875" y="7939975"/>
            <a:ext cx="32364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Uncover Insights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 txBox="1"/>
          <p:nvPr/>
        </p:nvSpPr>
        <p:spPr>
          <a:xfrm>
            <a:off x="1028700" y="410640"/>
            <a:ext cx="463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9" name="Google Shape;299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0" name="Google Shape;300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900" y="1572475"/>
            <a:ext cx="11603297" cy="77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11302875" y="1572475"/>
            <a:ext cx="64680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68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Char char="●"/>
            </a:pPr>
            <a:r>
              <a:rPr lang="cs-CZ" sz="26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dataset has a total of 16 different contents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Char char="●"/>
            </a:pPr>
            <a:r>
              <a:rPr lang="cs-CZ" sz="26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5 most viewed by users are: Travel, Science, Healthy Eating, Animal, and Cooking 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968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Char char="●"/>
            </a:pPr>
            <a:r>
              <a:rPr lang="cs-CZ" sz="26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highest is Travel</a:t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20" name="Google Shape;32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8" name="Google Shape;328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9" name="Google Shape;329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1" name="Google Shape;33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40" name="Google Shape;340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1" name="Google Shape;341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2" name="Google Shape;34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850" y="942050"/>
            <a:ext cx="12999726" cy="64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8"/>
          <p:cNvSpPr txBox="1"/>
          <p:nvPr/>
        </p:nvSpPr>
        <p:spPr>
          <a:xfrm>
            <a:off x="10457225" y="5318875"/>
            <a:ext cx="7351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4 post content types: photo, video, audio, and GIF.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latin typeface="Calibri"/>
                <a:ea typeface="Calibri"/>
                <a:cs typeface="Calibri"/>
                <a:sym typeface="Calibri"/>
              </a:rPr>
              <a:t>The photo accounts for the highest percentage (27.2%)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9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3" name="Google Shape;353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9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61" name="Google Shape;361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2" name="Google Shape;362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" name="Google Shape;363;p9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4" name="Google Shape;364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9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9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3" name="Google Shape;373;p9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4" name="Google Shape;374;p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5" name="Google Shape;37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100" y="349150"/>
            <a:ext cx="11213801" cy="46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750" y="5582625"/>
            <a:ext cx="8668969" cy="3609524"/>
          </a:xfrm>
          <a:prstGeom prst="rect">
            <a:avLst/>
          </a:prstGeom>
          <a:solidFill>
            <a:srgbClr val="A100FF"/>
          </a:solidFill>
          <a:ln>
            <a:noFill/>
          </a:ln>
        </p:spPr>
      </p:pic>
      <p:pic>
        <p:nvPicPr>
          <p:cNvPr id="377" name="Google Shape;37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13025" y="5582625"/>
            <a:ext cx="8977600" cy="3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