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1BFC-B202-F02A-F897-2E9918CD4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E52E6-F37E-02C4-7BD9-06D818B21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5391C-94D9-6A7B-949F-E663AA86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A0FE-8FAB-5384-4DF9-A0B155E9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1E88-0945-49A8-2697-45C065B8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2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E2CB-C007-A4B4-A505-1746BDEF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D1850-F26C-68C4-1C7E-EDC7D81EC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5FF8-25C5-E4E1-7FA6-EF82C20E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D004-2BFA-5A8E-FB4F-B852346E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0CE5-93AC-966A-8F67-35E09DA6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99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65636-ABE2-A109-3A00-B75EE25E0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A57E5-44EA-AE04-FFA7-18DA6F78D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E3E9C-004F-8B1F-07CD-F5AFB7E9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9D7E-6EC1-5502-5A0E-CD65B3AA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625A4-ED2C-3111-6882-28E315B0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70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A21A-59DA-2E98-6579-90E47BBE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472E-9F4B-FB6B-FCF2-6DD3D2FC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4464-7DE7-DC30-B63E-18DE0118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446E0-339B-EEA6-8D19-E8E3A6B5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9CFA1-DFA0-B794-7F9A-1EA6033A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34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4DF0-7E24-33D9-9B65-C9413D0E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D80CA-1A17-57AA-9FF0-258E0076F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490F0-C1DB-E51C-BA12-0D386086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A3945-6BEE-71C5-FCBC-368CF061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E83BC-0527-B4C1-8966-048CC8DE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53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D6D7-7690-7A13-9548-99255911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AC165-4AF6-AB32-39D9-B2CCC9014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A49A6-07FB-19B3-AE92-21C45823F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01904-9847-0A0B-F1D5-FC7FBE09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A4C33-3642-7CDC-A1FF-118626EE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05011-8C96-DF0F-E96F-D0F67E0B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78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5ECA-2390-C9A3-9D34-A6E0C6CE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8A5EC-DDDF-91B7-FD7F-93CCE452D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E2358-0478-0390-7919-F49FDCD3E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945E8-026C-B9B7-5CD4-2EFA419BE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DB457-A9EE-95D6-42B7-0606FC7AA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6A672-EA79-4802-DB04-90EE25CE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86006-F3B1-D717-9C86-E9F351BC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E5777-B487-1109-1DDF-0C19E52D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61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D56-5489-2359-B614-BD51FAC6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C2FF0-FEF7-1A0C-0250-4B858F3A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85A0B-3E1D-CFF0-CF90-97AD381D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F2D9C-B9E6-2A8D-3067-710D3EB2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80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34007-CBE9-3C3D-9F43-B0034EA0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11284-ADF4-4B82-DA6B-47C75A37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A7CFE-E504-3E48-F625-EB87A617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02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F8F9-E8B6-FF0D-33AA-47C24A37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774D8-0605-5CF9-DE7C-C2152EF80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80CEA-5F58-1642-1032-19C4C2F77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C6CBE-866B-3EBA-448B-FFC9A517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DECD-B0B3-00F4-76AF-ACA61A0F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DD898-9D21-E612-62C0-A2C1CC88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78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7B25-F019-8B5A-EF8E-816FAB34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9CF38-EE81-6ED8-75C9-04CD921D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47087-B226-C4A4-961E-12D16DEF2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CC8D-BB94-9913-17BC-22AA66B3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E840A-56B6-2A79-9A51-88674467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27CB-183B-B916-59F7-26CE8C0E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7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31825-C67C-BF98-EC37-05E97090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6E42C-939C-280B-4012-1FAB6D526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3CE11-8806-A3CF-A623-7A04CD1E1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ADAD8-1CBA-463F-9540-CCAA1392777C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C5FFA-F768-C00B-C2EA-4171C1E1C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EC45A-DC38-7F6F-EA5B-AD3C9BA0D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57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1F39-3932-A500-A193-834ED73C0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288" y="211665"/>
            <a:ext cx="8909304" cy="473143"/>
          </a:xfrm>
        </p:spPr>
        <p:txBody>
          <a:bodyPr>
            <a:normAutofit fontScale="90000"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       LP_Bleed_Valve_0               HP_Bleed_Valve_0 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      LP_Bypass_Valve_0            HP_Bypass_Valve_0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5559E-7743-7DB1-3B4C-DBC90A0C0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" y="1051560"/>
            <a:ext cx="9788635" cy="53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4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CB093D-F5D3-3340-32AC-880BE7C1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LP_RPM_60000       LP_Bleed_Valve_50             HP_Bleed_Valve_00        LP_VNT_1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HP_RPM_60000      LP_Bypass_Valve_00           HP_Bypass_Valve_00    HP_VNT_1</a:t>
            </a:r>
          </a:p>
        </p:txBody>
      </p:sp>
      <p:pic>
        <p:nvPicPr>
          <p:cNvPr id="7" name="Content Placeholder 6" descr="A group of graph paper&#10;&#10;Description automatically generated with medium confidence">
            <a:extLst>
              <a:ext uri="{FF2B5EF4-FFF2-40B4-BE49-F238E27FC236}">
                <a16:creationId xmlns:a16="http://schemas.microsoft.com/office/drawing/2014/main" id="{A821941D-CB81-672A-D7A3-6E556534C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77" y="1259633"/>
            <a:ext cx="10141002" cy="4917330"/>
          </a:xfrm>
        </p:spPr>
      </p:pic>
    </p:spTree>
    <p:extLst>
      <p:ext uri="{BB962C8B-B14F-4D97-AF65-F5344CB8AC3E}">
        <p14:creationId xmlns:p14="http://schemas.microsoft.com/office/powerpoint/2010/main" val="185320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0EB1E9-4F22-E8D7-939A-B61479AF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01117"/>
            <a:ext cx="10515600" cy="604139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LP_RPM_60000       LP_Bleed_Valve_50             HP_Bleed_Valve_00        LP_VNT_1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HP_RPM_60000      LP_Bypass_Valve_50           HP_Bypass_Valve_00    HP_VNT_1</a:t>
            </a:r>
          </a:p>
        </p:txBody>
      </p:sp>
      <p:pic>
        <p:nvPicPr>
          <p:cNvPr id="7" name="Content Placeholder 6" descr="A group of white paper with lines and text&#10;&#10;Description automatically generated with medium confidence">
            <a:extLst>
              <a:ext uri="{FF2B5EF4-FFF2-40B4-BE49-F238E27FC236}">
                <a16:creationId xmlns:a16="http://schemas.microsoft.com/office/drawing/2014/main" id="{0A69987B-A698-6080-F447-20B5B2587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4" y="999032"/>
            <a:ext cx="10678439" cy="5177931"/>
          </a:xfrm>
        </p:spPr>
      </p:pic>
    </p:spTree>
    <p:extLst>
      <p:ext uri="{BB962C8B-B14F-4D97-AF65-F5344CB8AC3E}">
        <p14:creationId xmlns:p14="http://schemas.microsoft.com/office/powerpoint/2010/main" val="159591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oup of white paper with lines and text&#10;&#10;Description automatically generated with medium confidence">
            <a:extLst>
              <a:ext uri="{FF2B5EF4-FFF2-40B4-BE49-F238E27FC236}">
                <a16:creationId xmlns:a16="http://schemas.microsoft.com/office/drawing/2014/main" id="{0BEDBCA1-7938-8192-F032-0F99BFD5A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42" y="1427584"/>
            <a:ext cx="9794637" cy="474937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4A4D065-8CC1-AB94-F762-BD10493E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LP_RPM_50000--60000       LP_Bleed_Valve_00                           HP_Bleed_Valve_00        LP_VNT_1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                        LP_Bypass_Valve_00                        HP_Bypass_Valve_00          HP_VNT_1</a:t>
            </a:r>
          </a:p>
        </p:txBody>
      </p:sp>
    </p:spTree>
    <p:extLst>
      <p:ext uri="{BB962C8B-B14F-4D97-AF65-F5344CB8AC3E}">
        <p14:creationId xmlns:p14="http://schemas.microsoft.com/office/powerpoint/2010/main" val="197494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oup of white paper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16AD3E5E-BB32-25D9-E567-0399AEF34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9418"/>
            <a:ext cx="9744679" cy="459754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531452-4429-4452-B0A8-012215F2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LP_RPM_50000--60000       LP_Bleed_Valve_100                           HP_Bleed_Valve_00        LP_VNT_1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                        LP_Bypass_Valve_00                        HP_Bypass_Valve_00          HP_VNT_1</a:t>
            </a:r>
          </a:p>
        </p:txBody>
      </p:sp>
    </p:spTree>
    <p:extLst>
      <p:ext uri="{BB962C8B-B14F-4D97-AF65-F5344CB8AC3E}">
        <p14:creationId xmlns:p14="http://schemas.microsoft.com/office/powerpoint/2010/main" val="348701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oup of white paper with black lines&#10;&#10;Description automatically generated">
            <a:extLst>
              <a:ext uri="{FF2B5EF4-FFF2-40B4-BE49-F238E27FC236}">
                <a16:creationId xmlns:a16="http://schemas.microsoft.com/office/drawing/2014/main" id="{C2926EB0-C198-EDCD-1AE9-9CFE87160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5" y="1348509"/>
            <a:ext cx="9957714" cy="482845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4F1502-C729-4F0B-3742-9E3E9E5F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                                                                        LP_Bleed_Valve_00                           HP_Bleed_Valve_00        LP_VNT_1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HP_RPM_50000-60000                                                       LP_Bypass_Valve_00                        HP_Bypass_Valve_00          HP_VNT_1</a:t>
            </a:r>
          </a:p>
        </p:txBody>
      </p:sp>
    </p:spTree>
    <p:extLst>
      <p:ext uri="{BB962C8B-B14F-4D97-AF65-F5344CB8AC3E}">
        <p14:creationId xmlns:p14="http://schemas.microsoft.com/office/powerpoint/2010/main" val="159128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FDAEC2-F783-4EC6-172D-E24BD0B0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                                                                        LP_Bleed_Valve_100                           HP_Bleed_Valve_00        LP_VNT_1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HP_RPM_50000-60000                                                       LP_Bypass_Valve_00                        HP_Bypass_Valve_00          HP_VNT_1</a:t>
            </a:r>
          </a:p>
        </p:txBody>
      </p:sp>
      <p:pic>
        <p:nvPicPr>
          <p:cNvPr id="14" name="Content Placeholder 13" descr="A group of white paper with black lines&#10;&#10;Description automatically generated">
            <a:extLst>
              <a:ext uri="{FF2B5EF4-FFF2-40B4-BE49-F238E27FC236}">
                <a16:creationId xmlns:a16="http://schemas.microsoft.com/office/drawing/2014/main" id="{7C427F05-83DB-A898-613D-F8F3F007B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95" y="1450109"/>
            <a:ext cx="10369014" cy="4726854"/>
          </a:xfrm>
        </p:spPr>
      </p:pic>
    </p:spTree>
    <p:extLst>
      <p:ext uri="{BB962C8B-B14F-4D97-AF65-F5344CB8AC3E}">
        <p14:creationId xmlns:p14="http://schemas.microsoft.com/office/powerpoint/2010/main" val="565403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3EED297-F37D-CDB7-626D-220590C48599}"/>
              </a:ext>
            </a:extLst>
          </p:cNvPr>
          <p:cNvSpPr txBox="1">
            <a:spLocks/>
          </p:cNvSpPr>
          <p:nvPr/>
        </p:nvSpPr>
        <p:spPr>
          <a:xfrm>
            <a:off x="917448" y="393192"/>
            <a:ext cx="10515600" cy="1065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>
                <a:solidFill>
                  <a:srgbClr val="C00000"/>
                </a:solidFill>
              </a:rPr>
              <a:t>LP_RPM_50000_60000                                 LP_Bleed_Valve_100                           HP_Bleed_Valve_00        LP_VNT_1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HP_RPM_50000-60000                                   LP_Bypass_Valve_00                        HP_Bypass_Valve_00          HP_VNT_1</a:t>
            </a:r>
          </a:p>
        </p:txBody>
      </p:sp>
      <p:pic>
        <p:nvPicPr>
          <p:cNvPr id="10" name="Content Placeholder 9" descr="A group of white paper with lines and text&#10;&#10;Description automatically generated with medium confidence">
            <a:extLst>
              <a:ext uri="{FF2B5EF4-FFF2-40B4-BE49-F238E27FC236}">
                <a16:creationId xmlns:a16="http://schemas.microsoft.com/office/drawing/2014/main" id="{17B95C12-FD15-1FF4-D4B4-4DB1A91D6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5706"/>
            <a:ext cx="9991344" cy="4844761"/>
          </a:xfrm>
        </p:spPr>
      </p:pic>
    </p:spTree>
    <p:extLst>
      <p:ext uri="{BB962C8B-B14F-4D97-AF65-F5344CB8AC3E}">
        <p14:creationId xmlns:p14="http://schemas.microsoft.com/office/powerpoint/2010/main" val="310747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6B6D66-34F3-BBC3-3E1F-1BAA33E1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8" y="163957"/>
            <a:ext cx="10515600" cy="759587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       LP_Bleed_Valve_50               HP_Bleed_Valve_0 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      LP_Bypass_Valve_0            HP_Bypass_Valve_0</a:t>
            </a:r>
          </a:p>
        </p:txBody>
      </p:sp>
      <p:pic>
        <p:nvPicPr>
          <p:cNvPr id="6" name="Content Placeholder 5" descr="A group of white paper with lines&#10;&#10;Description automatically generated with medium confidence">
            <a:extLst>
              <a:ext uri="{FF2B5EF4-FFF2-40B4-BE49-F238E27FC236}">
                <a16:creationId xmlns:a16="http://schemas.microsoft.com/office/drawing/2014/main" id="{97F05839-3B3D-0A50-F02F-71F6E6F46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2" y="1152144"/>
            <a:ext cx="10362677" cy="5024819"/>
          </a:xfrm>
        </p:spPr>
      </p:pic>
    </p:spTree>
    <p:extLst>
      <p:ext uri="{BB962C8B-B14F-4D97-AF65-F5344CB8AC3E}">
        <p14:creationId xmlns:p14="http://schemas.microsoft.com/office/powerpoint/2010/main" val="322477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DB211B-0B5B-66D6-7CF6-1285FE3C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       LP_Bleed_Valve_50               HP_Bleed_Valve_0 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      LP_Bypass_Valve_50           HP_Bypass_Valve_0</a:t>
            </a:r>
          </a:p>
        </p:txBody>
      </p:sp>
      <p:pic>
        <p:nvPicPr>
          <p:cNvPr id="6" name="Content Placeholder 5" descr="A grid of graph paper&#10;&#10;Description automatically generated">
            <a:extLst>
              <a:ext uri="{FF2B5EF4-FFF2-40B4-BE49-F238E27FC236}">
                <a16:creationId xmlns:a16="http://schemas.microsoft.com/office/drawing/2014/main" id="{218FC2EE-972C-3DB6-52A1-E0F7B64BE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0" y="1367472"/>
            <a:ext cx="10570111" cy="5125403"/>
          </a:xfrm>
        </p:spPr>
      </p:pic>
    </p:spTree>
    <p:extLst>
      <p:ext uri="{BB962C8B-B14F-4D97-AF65-F5344CB8AC3E}">
        <p14:creationId xmlns:p14="http://schemas.microsoft.com/office/powerpoint/2010/main" val="65555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3D4D5F-D1F4-394F-CF97-69AFB0CE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       LP_Bleed_Valve_00               HP_Bleed_Valve_50 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      LP_Bypass_Valve_00           HP_Bypass_Valve_0</a:t>
            </a:r>
          </a:p>
        </p:txBody>
      </p:sp>
      <p:pic>
        <p:nvPicPr>
          <p:cNvPr id="7" name="Content Placeholder 6" descr="A group of white squares with black lines&#10;&#10;Description automatically generated">
            <a:extLst>
              <a:ext uri="{FF2B5EF4-FFF2-40B4-BE49-F238E27FC236}">
                <a16:creationId xmlns:a16="http://schemas.microsoft.com/office/drawing/2014/main" id="{8B12CFAA-E436-6CC2-675D-44A3FA419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3" y="1225296"/>
            <a:ext cx="10211816" cy="4951667"/>
          </a:xfrm>
        </p:spPr>
      </p:pic>
    </p:spTree>
    <p:extLst>
      <p:ext uri="{BB962C8B-B14F-4D97-AF65-F5344CB8AC3E}">
        <p14:creationId xmlns:p14="http://schemas.microsoft.com/office/powerpoint/2010/main" val="391729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9D5F2E-1505-1BA5-49B3-4C289F6C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       LP_Bleed_Valve_00               HP_Bleed_Valve_50 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      LP_Bypass_Valve_00           HP_Bypass_Valve_50</a:t>
            </a:r>
          </a:p>
        </p:txBody>
      </p:sp>
      <p:pic>
        <p:nvPicPr>
          <p:cNvPr id="11" name="Content Placeholder 10" descr="A group of white paper with lines and text&#10;&#10;Description automatically generated with medium confidence">
            <a:extLst>
              <a:ext uri="{FF2B5EF4-FFF2-40B4-BE49-F238E27FC236}">
                <a16:creationId xmlns:a16="http://schemas.microsoft.com/office/drawing/2014/main" id="{F742F3EB-87F5-2B36-9751-4CE01A495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49" y="1231641"/>
            <a:ext cx="10198730" cy="4945322"/>
          </a:xfrm>
        </p:spPr>
      </p:pic>
    </p:spTree>
    <p:extLst>
      <p:ext uri="{BB962C8B-B14F-4D97-AF65-F5344CB8AC3E}">
        <p14:creationId xmlns:p14="http://schemas.microsoft.com/office/powerpoint/2010/main" val="347932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FFC868-954D-0ECF-3D1C-ABF8B6D3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       LP_Bleed_Valve_50               HP_Bleed_Valve_50 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      LP_Bypass_Valve_50           HP_Bypass_Valve_50</a:t>
            </a:r>
          </a:p>
        </p:txBody>
      </p:sp>
      <p:pic>
        <p:nvPicPr>
          <p:cNvPr id="7" name="Content Placeholder 6" descr="A group of white paper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A683BD2F-060F-D7C6-94F0-DF78596A7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4" y="1212980"/>
            <a:ext cx="10237215" cy="4963983"/>
          </a:xfrm>
        </p:spPr>
      </p:pic>
    </p:spTree>
    <p:extLst>
      <p:ext uri="{BB962C8B-B14F-4D97-AF65-F5344CB8AC3E}">
        <p14:creationId xmlns:p14="http://schemas.microsoft.com/office/powerpoint/2010/main" val="22476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FF780B-12ED-F697-3285-BE368C69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       LP_Bleed_Valve_00             HP_Bleed_Valve_00        LP_VNT_0.8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      LP_Bypass_Valve_00           HP_Bypass_Valve_00    HP_VNT_0.8</a:t>
            </a:r>
          </a:p>
        </p:txBody>
      </p:sp>
      <p:pic>
        <p:nvPicPr>
          <p:cNvPr id="11" name="Content Placeholder 10" descr="A grid of graph paper&#10;&#10;Description automatically generated with medium confidence">
            <a:extLst>
              <a:ext uri="{FF2B5EF4-FFF2-40B4-BE49-F238E27FC236}">
                <a16:creationId xmlns:a16="http://schemas.microsoft.com/office/drawing/2014/main" id="{62E271DF-8EEB-1F39-FCB4-AF52FB458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1" y="1352939"/>
            <a:ext cx="9948578" cy="4824024"/>
          </a:xfrm>
        </p:spPr>
      </p:pic>
    </p:spTree>
    <p:extLst>
      <p:ext uri="{BB962C8B-B14F-4D97-AF65-F5344CB8AC3E}">
        <p14:creationId xmlns:p14="http://schemas.microsoft.com/office/powerpoint/2010/main" val="410213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E46968-CAEF-9385-97D4-1D28149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176211"/>
            <a:ext cx="10515600" cy="1009651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       LP_Bleed_Valve_00             HP_Bleed_Valve_00        LP_VNT_0.6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      LP_Bypass_Valve_00           HP_Bypass_Valve_00    HP_VNT_0.6</a:t>
            </a:r>
          </a:p>
        </p:txBody>
      </p:sp>
      <p:pic>
        <p:nvPicPr>
          <p:cNvPr id="7" name="Content Placeholder 6" descr="A graph paper with lines and text&#10;&#10;Description automatically generated with medium confidence">
            <a:extLst>
              <a:ext uri="{FF2B5EF4-FFF2-40B4-BE49-F238E27FC236}">
                <a16:creationId xmlns:a16="http://schemas.microsoft.com/office/drawing/2014/main" id="{71CFBA24-5389-CDC1-3321-2EF95EF0E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9" y="1185862"/>
            <a:ext cx="10293140" cy="4991101"/>
          </a:xfrm>
        </p:spPr>
      </p:pic>
    </p:spTree>
    <p:extLst>
      <p:ext uri="{BB962C8B-B14F-4D97-AF65-F5344CB8AC3E}">
        <p14:creationId xmlns:p14="http://schemas.microsoft.com/office/powerpoint/2010/main" val="396463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079411-03E4-BEDA-64EB-F57760A8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LP_RPM_60000       LP_Bleed_Valve_00             HP_Bleed_Valve_00        LP_VNT_1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HP_RPM_60000      LP_Bypass_Valve_00           HP_Bypass_Valve_00    HP_VNT_1</a:t>
            </a:r>
          </a:p>
        </p:txBody>
      </p:sp>
      <p:pic>
        <p:nvPicPr>
          <p:cNvPr id="7" name="Content Placeholder 6" descr="A group of white squares with lines and text&#10;&#10;Description automatically generated with medium confidence">
            <a:extLst>
              <a:ext uri="{FF2B5EF4-FFF2-40B4-BE49-F238E27FC236}">
                <a16:creationId xmlns:a16="http://schemas.microsoft.com/office/drawing/2014/main" id="{6BF471BA-3580-49B8-5125-4E29726AF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7" y="1133856"/>
            <a:ext cx="10699036" cy="5187918"/>
          </a:xfrm>
        </p:spPr>
      </p:pic>
    </p:spTree>
    <p:extLst>
      <p:ext uri="{BB962C8B-B14F-4D97-AF65-F5344CB8AC3E}">
        <p14:creationId xmlns:p14="http://schemas.microsoft.com/office/powerpoint/2010/main" val="107640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LP_RPM_50000       LP_Bleed_Valve_0               HP_Bleed_Valve_0  HP_RPM_50000      LP_Bypass_Valve_0            HP_Bypass_Valve_0</vt:lpstr>
      <vt:lpstr>LP_RPM_50000       LP_Bleed_Valve_50               HP_Bleed_Valve_0  HP_RPM_50000      LP_Bypass_Valve_0            HP_Bypass_Valve_0</vt:lpstr>
      <vt:lpstr>LP_RPM_50000       LP_Bleed_Valve_50               HP_Bleed_Valve_0  HP_RPM_50000      LP_Bypass_Valve_50           HP_Bypass_Valve_0</vt:lpstr>
      <vt:lpstr>LP_RPM_50000       LP_Bleed_Valve_00               HP_Bleed_Valve_50  HP_RPM_50000      LP_Bypass_Valve_00           HP_Bypass_Valve_0</vt:lpstr>
      <vt:lpstr>LP_RPM_50000       LP_Bleed_Valve_00               HP_Bleed_Valve_50  HP_RPM_50000      LP_Bypass_Valve_00           HP_Bypass_Valve_50</vt:lpstr>
      <vt:lpstr>LP_RPM_50000       LP_Bleed_Valve_50               HP_Bleed_Valve_50  HP_RPM_50000      LP_Bypass_Valve_50           HP_Bypass_Valve_50</vt:lpstr>
      <vt:lpstr>LP_RPM_50000       LP_Bleed_Valve_00             HP_Bleed_Valve_00        LP_VNT_0.8 HP_RPM_50000      LP_Bypass_Valve_00           HP_Bypass_Valve_00    HP_VNT_0.8</vt:lpstr>
      <vt:lpstr>LP_RPM_50000       LP_Bleed_Valve_00             HP_Bleed_Valve_00        LP_VNT_0.6 HP_RPM_50000      LP_Bypass_Valve_00           HP_Bypass_Valve_00    HP_VNT_0.6</vt:lpstr>
      <vt:lpstr>LP_RPM_60000       LP_Bleed_Valve_00             HP_Bleed_Valve_00        LP_VNT_1 HP_RPM_60000      LP_Bypass_Valve_00           HP_Bypass_Valve_00    HP_VNT_1</vt:lpstr>
      <vt:lpstr>LP_RPM_60000       LP_Bleed_Valve_50             HP_Bleed_Valve_00        LP_VNT_1 HP_RPM_60000      LP_Bypass_Valve_00           HP_Bypass_Valve_00    HP_VNT_1</vt:lpstr>
      <vt:lpstr>LP_RPM_60000       LP_Bleed_Valve_50             HP_Bleed_Valve_00        LP_VNT_1 HP_RPM_60000      LP_Bypass_Valve_50           HP_Bypass_Valve_00    HP_VNT_1</vt:lpstr>
      <vt:lpstr>LP_RPM_50000--60000       LP_Bleed_Valve_00                           HP_Bleed_Valve_00        LP_VNT_1 HP_RPM_50000                        LP_Bypass_Valve_00                        HP_Bypass_Valve_00          HP_VNT_1</vt:lpstr>
      <vt:lpstr>LP_RPM_50000--60000       LP_Bleed_Valve_100                           HP_Bleed_Valve_00        LP_VNT_1 HP_RPM_50000                        LP_Bypass_Valve_00                        HP_Bypass_Valve_00          HP_VNT_1</vt:lpstr>
      <vt:lpstr>LP_RPM_50000                                                                        LP_Bleed_Valve_00                           HP_Bleed_Valve_00        LP_VNT_1 HP_RPM_50000-60000                                                       LP_Bypass_Valve_00                        HP_Bypass_Valve_00          HP_VNT_1</vt:lpstr>
      <vt:lpstr>LP_RPM_50000                                                                        LP_Bleed_Valve_100                           HP_Bleed_Valve_00        LP_VNT_1 HP_RPM_50000-60000                                                       LP_Bypass_Valve_00                        HP_Bypass_Valve_00          HP_VNT_1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Kumar</dc:creator>
  <cp:lastModifiedBy>Mahesh Kumar</cp:lastModifiedBy>
  <cp:revision>3</cp:revision>
  <dcterms:created xsi:type="dcterms:W3CDTF">2024-08-25T21:36:30Z</dcterms:created>
  <dcterms:modified xsi:type="dcterms:W3CDTF">2024-08-27T11:24:43Z</dcterms:modified>
</cp:coreProperties>
</file>