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1BFC-B202-F02A-F897-2E9918CD4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E52E6-F37E-02C4-7BD9-06D818B21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391C-94D9-6A7B-949F-E663AA86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A0FE-8FAB-5384-4DF9-A0B155E9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1E88-0945-49A8-2697-45C065B8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2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E2CB-C007-A4B4-A505-1746BDE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1850-F26C-68C4-1C7E-EDC7D81E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5FF8-25C5-E4E1-7FA6-EF82C20E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D004-2BFA-5A8E-FB4F-B852346E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0CE5-93AC-966A-8F67-35E09DA6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65636-ABE2-A109-3A00-B75EE25E0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A57E5-44EA-AE04-FFA7-18DA6F7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3E9C-004F-8B1F-07CD-F5AFB7E9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9D7E-6EC1-5502-5A0E-CD65B3AA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25A4-ED2C-3111-6882-28E315B0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70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A21A-59DA-2E98-6579-90E47BBE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472E-9F4B-FB6B-FCF2-6DD3D2FC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4464-7DE7-DC30-B63E-18DE0118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46E0-339B-EEA6-8D19-E8E3A6B5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CFA1-DFA0-B794-7F9A-1EA6033A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34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4DF0-7E24-33D9-9B65-C9413D0E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80CA-1A17-57AA-9FF0-258E0076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90F0-C1DB-E51C-BA12-0D38608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3945-6BEE-71C5-FCBC-368CF061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83BC-0527-B4C1-8966-048CC8DE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3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D6D7-7690-7A13-9548-99255911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C165-4AF6-AB32-39D9-B2CCC9014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A49A6-07FB-19B3-AE92-21C45823F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1904-9847-0A0B-F1D5-FC7FBE09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4C33-3642-7CDC-A1FF-118626EE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05011-8C96-DF0F-E96F-D0F67E0B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8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5ECA-2390-C9A3-9D34-A6E0C6CE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A5EC-DDDF-91B7-FD7F-93CCE452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E2358-0478-0390-7919-F49FDCD3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945E8-026C-B9B7-5CD4-2EFA419BE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DB457-A9EE-95D6-42B7-0606FC7AA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6A672-EA79-4802-DB04-90EE25C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86006-F3B1-D717-9C86-E9F351BC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E5777-B487-1109-1DDF-0C19E52D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D56-5489-2359-B614-BD51FAC6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2FF0-FEF7-1A0C-0250-4B858F3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85A0B-3E1D-CFF0-CF90-97AD381D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F2D9C-B9E6-2A8D-3067-710D3EB2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8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34007-CBE9-3C3D-9F43-B0034EA0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11284-ADF4-4B82-DA6B-47C75A37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7CFE-E504-3E48-F625-EB87A617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0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8F9-E8B6-FF0D-33AA-47C24A37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74D8-0605-5CF9-DE7C-C2152EF8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80CEA-5F58-1642-1032-19C4C2F7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6CBE-866B-3EBA-448B-FFC9A517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DECD-B0B3-00F4-76AF-ACA61A0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D898-9D21-E612-62C0-A2C1CC88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7B25-F019-8B5A-EF8E-816FAB34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9CF38-EE81-6ED8-75C9-04CD921D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47087-B226-C4A4-961E-12D16DEF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CC8D-BB94-9913-17BC-22AA66B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840A-56B6-2A79-9A51-88674467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27CB-183B-B916-59F7-26CE8C0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7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31825-C67C-BF98-EC37-05E9709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E42C-939C-280B-4012-1FAB6D52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CE11-8806-A3CF-A623-7A04CD1E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ADAD8-1CBA-463F-9540-CCAA1392777C}" type="datetimeFigureOut">
              <a:rPr lang="de-DE" smtClean="0"/>
              <a:t>25.08.2024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5FFA-F768-C00B-C2EA-4171C1E1C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C45A-DC38-7F6F-EA5B-AD3C9BA0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F2607-A4BB-41A6-8E24-7051EF715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5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1F39-3932-A500-A193-834ED73C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88" y="211665"/>
            <a:ext cx="8909304" cy="473143"/>
          </a:xfrm>
        </p:spPr>
        <p:txBody>
          <a:bodyPr>
            <a:normAutofit fontScale="90000"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               HP_Bleed_Valve_0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            HP_Bypass_Valve_0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5559E-7743-7DB1-3B4C-DBC90A0C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051560"/>
            <a:ext cx="9788635" cy="53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4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C27AC7-22C8-1E41-1112-2837AA47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426464"/>
            <a:ext cx="9475640" cy="475049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CB093D-F5D3-3340-32AC-880BE7C1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LP_RPM_60000       LP_Bleed_Valve_50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HP_RPM_60000      LP_Bypass_Valve_00           HP_Bypass_Valve_00    HP_VNT_1</a:t>
            </a:r>
          </a:p>
        </p:txBody>
      </p:sp>
    </p:spTree>
    <p:extLst>
      <p:ext uri="{BB962C8B-B14F-4D97-AF65-F5344CB8AC3E}">
        <p14:creationId xmlns:p14="http://schemas.microsoft.com/office/powerpoint/2010/main" val="185320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A00A06-2F8C-5F96-6574-CB6F3F7C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225296"/>
            <a:ext cx="9777392" cy="495166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0EB1E9-4F22-E8D7-939A-B61479AF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01117"/>
            <a:ext cx="10515600" cy="604139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LP_RPM_60000       LP_Bleed_Valve_50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HP_RPM_60000      LP_Bypass_Valve_50           HP_Bypass_Valve_00    HP_VNT_1</a:t>
            </a:r>
          </a:p>
        </p:txBody>
      </p:sp>
    </p:spTree>
    <p:extLst>
      <p:ext uri="{BB962C8B-B14F-4D97-AF65-F5344CB8AC3E}">
        <p14:creationId xmlns:p14="http://schemas.microsoft.com/office/powerpoint/2010/main" val="159591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6B6D66-34F3-BBC3-3E1F-1BAA33E1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163957"/>
            <a:ext cx="10515600" cy="759587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LP_Bleed_Valve_50               HP_Bleed_Valve_0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            HP_Bypass_Valve_0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B18A39-EFC5-551B-62F9-51C8EB452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976026"/>
            <a:ext cx="10677144" cy="4905947"/>
          </a:xfrm>
        </p:spPr>
      </p:pic>
    </p:spTree>
    <p:extLst>
      <p:ext uri="{BB962C8B-B14F-4D97-AF65-F5344CB8AC3E}">
        <p14:creationId xmlns:p14="http://schemas.microsoft.com/office/powerpoint/2010/main" val="322477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DB211B-0B5B-66D6-7CF6-1285FE3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LP_Bleed_Valve_50               HP_Bleed_Valve_0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LP_Bypass_Valve_50           HP_Bypass_Valve_0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CCE09-D46C-220E-B95B-7ED920A2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9" y="1124712"/>
            <a:ext cx="9939711" cy="4860227"/>
          </a:xfrm>
        </p:spPr>
      </p:pic>
    </p:spTree>
    <p:extLst>
      <p:ext uri="{BB962C8B-B14F-4D97-AF65-F5344CB8AC3E}">
        <p14:creationId xmlns:p14="http://schemas.microsoft.com/office/powerpoint/2010/main" val="65555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58E34-3067-45A7-8928-D6249DEB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0" y="1371600"/>
            <a:ext cx="9827508" cy="48053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3D4D5F-D1F4-394F-CF97-69AFB0CE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  HP_Bleed_Valve_50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HP_Bypass_Valve_0</a:t>
            </a:r>
          </a:p>
        </p:txBody>
      </p:sp>
    </p:spTree>
    <p:extLst>
      <p:ext uri="{BB962C8B-B14F-4D97-AF65-F5344CB8AC3E}">
        <p14:creationId xmlns:p14="http://schemas.microsoft.com/office/powerpoint/2010/main" val="391729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4E3ADB-7E27-BD7E-D719-C061677F0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5" y="1280160"/>
            <a:ext cx="10014513" cy="489680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9D5F2E-1505-1BA5-49B3-4C289F6C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  HP_Bleed_Valve_50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HP_Bypass_Valve_50</a:t>
            </a:r>
          </a:p>
        </p:txBody>
      </p:sp>
    </p:spTree>
    <p:extLst>
      <p:ext uri="{BB962C8B-B14F-4D97-AF65-F5344CB8AC3E}">
        <p14:creationId xmlns:p14="http://schemas.microsoft.com/office/powerpoint/2010/main" val="347932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AF76F0-7327-5A3A-8754-4FFE4730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5024"/>
            <a:ext cx="9864909" cy="482365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FFC868-954D-0ECF-3D1C-ABF8B6D3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LP_Bleed_Valve_50               HP_Bleed_Valve_50 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LP_Bypass_Valve_50           HP_Bypass_Valve_50</a:t>
            </a:r>
          </a:p>
        </p:txBody>
      </p:sp>
    </p:spTree>
    <p:extLst>
      <p:ext uri="{BB962C8B-B14F-4D97-AF65-F5344CB8AC3E}">
        <p14:creationId xmlns:p14="http://schemas.microsoft.com/office/powerpoint/2010/main" val="22476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80F10-B286-77F7-ABCC-77ABD8249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9304"/>
            <a:ext cx="9883610" cy="483279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FF780B-12ED-F697-3285-BE368C69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HP_Bleed_Valve_00        LP_VNT_0.8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HP_Bypass_Valve_00    HP_VNT_0.8</a:t>
            </a:r>
          </a:p>
        </p:txBody>
      </p:sp>
    </p:spTree>
    <p:extLst>
      <p:ext uri="{BB962C8B-B14F-4D97-AF65-F5344CB8AC3E}">
        <p14:creationId xmlns:p14="http://schemas.microsoft.com/office/powerpoint/2010/main" val="410213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B05C59-F6EC-12A2-BFC1-F2CA41D30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5862"/>
            <a:ext cx="9707288" cy="499110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E46968-CAEF-9385-97D4-1D28149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76211"/>
            <a:ext cx="10515600" cy="100965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LP_RPM_50000       LP_Bleed_Valve_00             HP_Bleed_Valve_00        LP_VNT_0.6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HP_RPM_50000      LP_Bypass_Valve_00           HP_Bypass_Valve_00    HP_VNT_0.6</a:t>
            </a:r>
          </a:p>
        </p:txBody>
      </p:sp>
    </p:spTree>
    <p:extLst>
      <p:ext uri="{BB962C8B-B14F-4D97-AF65-F5344CB8AC3E}">
        <p14:creationId xmlns:p14="http://schemas.microsoft.com/office/powerpoint/2010/main" val="396463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954276-1DAA-40BB-E4E4-CB35B5B2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880"/>
            <a:ext cx="9707288" cy="485108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079411-03E4-BEDA-64EB-F57760A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pPr algn="l"/>
            <a:r>
              <a:rPr lang="de-DE" sz="1600" b="1" dirty="0">
                <a:solidFill>
                  <a:srgbClr val="C00000"/>
                </a:solidFill>
              </a:rPr>
              <a:t>LP_RPM_60000       LP_Bleed_Valve_00             HP_Bleed_Valve_00        LP_VNT_1</a:t>
            </a:r>
            <a:br>
              <a:rPr lang="de-DE" sz="1600" b="1" dirty="0">
                <a:solidFill>
                  <a:srgbClr val="C00000"/>
                </a:solidFill>
              </a:rPr>
            </a:br>
            <a:r>
              <a:rPr lang="de-DE" sz="1600" b="1" dirty="0">
                <a:solidFill>
                  <a:srgbClr val="C00000"/>
                </a:solidFill>
              </a:rPr>
              <a:t>HP_RPM_60000      LP_Bypass_Valve_00           HP_Bypass_Valve_00    HP_VNT_1</a:t>
            </a:r>
          </a:p>
        </p:txBody>
      </p:sp>
    </p:spTree>
    <p:extLst>
      <p:ext uri="{BB962C8B-B14F-4D97-AF65-F5344CB8AC3E}">
        <p14:creationId xmlns:p14="http://schemas.microsoft.com/office/powerpoint/2010/main" val="10764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LP_RPM_50000       LP_Bleed_Valve_0               HP_Bleed_Valve_0  HP_RPM_50000      LP_Bypass_Valve_0            HP_Bypass_Valve_0</vt:lpstr>
      <vt:lpstr>LP_RPM_50000       LP_Bleed_Valve_50               HP_Bleed_Valve_0  HP_RPM_50000      LP_Bypass_Valve_0            HP_Bypass_Valve_0</vt:lpstr>
      <vt:lpstr>LP_RPM_50000       LP_Bleed_Valve_50               HP_Bleed_Valve_0  HP_RPM_50000      LP_Bypass_Valve_50           HP_Bypass_Valve_0</vt:lpstr>
      <vt:lpstr>LP_RPM_50000       LP_Bleed_Valve_00               HP_Bleed_Valve_50  HP_RPM_50000      LP_Bypass_Valve_00           HP_Bypass_Valve_0</vt:lpstr>
      <vt:lpstr>LP_RPM_50000       LP_Bleed_Valve_00               HP_Bleed_Valve_50  HP_RPM_50000      LP_Bypass_Valve_00           HP_Bypass_Valve_50</vt:lpstr>
      <vt:lpstr>LP_RPM_50000       LP_Bleed_Valve_50               HP_Bleed_Valve_50  HP_RPM_50000      LP_Bypass_Valve_50           HP_Bypass_Valve_50</vt:lpstr>
      <vt:lpstr>LP_RPM_50000       LP_Bleed_Valve_00             HP_Bleed_Valve_00        LP_VNT_0.8 HP_RPM_50000      LP_Bypass_Valve_00           HP_Bypass_Valve_00    HP_VNT_0.8</vt:lpstr>
      <vt:lpstr>LP_RPM_50000       LP_Bleed_Valve_00             HP_Bleed_Valve_00        LP_VNT_0.6 HP_RPM_50000      LP_Bypass_Valve_00           HP_Bypass_Valve_00    HP_VNT_0.6</vt:lpstr>
      <vt:lpstr>LP_RPM_60000       LP_Bleed_Valve_00             HP_Bleed_Valve_00        LP_VNT_1 HP_RPM_60000      LP_Bypass_Valve_00           HP_Bypass_Valve_00    HP_VNT_1</vt:lpstr>
      <vt:lpstr>LP_RPM_60000       LP_Bleed_Valve_50             HP_Bleed_Valve_00        LP_VNT_1 HP_RPM_60000      LP_Bypass_Valve_00           HP_Bypass_Valve_00    HP_VNT_1</vt:lpstr>
      <vt:lpstr>LP_RPM_60000       LP_Bleed_Valve_50             HP_Bleed_Valve_00        LP_VNT_1 HP_RPM_60000      LP_Bypass_Valve_50           HP_Bypass_Valve_00    HP_VNT_1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Kumar</dc:creator>
  <cp:lastModifiedBy>Mahesh Kumar</cp:lastModifiedBy>
  <cp:revision>1</cp:revision>
  <dcterms:created xsi:type="dcterms:W3CDTF">2024-08-25T21:36:30Z</dcterms:created>
  <dcterms:modified xsi:type="dcterms:W3CDTF">2024-08-25T22:19:34Z</dcterms:modified>
</cp:coreProperties>
</file>