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78679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2036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0285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D9E28-72E6-458C-BD58-DB943646CB07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3680B6-07B9-418E-A79D-11833E01ED9E}"/>
              </a:ext>
            </a:extLst>
          </p:cNvPr>
          <p:cNvCxnSpPr>
            <a:cxnSpLocks/>
          </p:cNvCxnSpPr>
          <p:nvPr/>
        </p:nvCxnSpPr>
        <p:spPr>
          <a:xfrm flipH="1">
            <a:off x="8661186" y="1985031"/>
            <a:ext cx="11712" cy="135909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2D37E6-9D8D-4F9C-B067-AA66D95EC4D2}"/>
              </a:ext>
            </a:extLst>
          </p:cNvPr>
          <p:cNvCxnSpPr>
            <a:cxnSpLocks/>
          </p:cNvCxnSpPr>
          <p:nvPr/>
        </p:nvCxnSpPr>
        <p:spPr>
          <a:xfrm flipH="1">
            <a:off x="7350689" y="3331232"/>
            <a:ext cx="13103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3FFAFF-69E6-4796-9AE9-4F4CE48D1445}"/>
              </a:ext>
            </a:extLst>
          </p:cNvPr>
          <p:cNvSpPr txBox="1"/>
          <p:nvPr/>
        </p:nvSpPr>
        <p:spPr>
          <a:xfrm>
            <a:off x="7565740" y="2920302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pull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42B01-3AAF-4AD6-B011-4109AF8795B2}"/>
              </a:ext>
            </a:extLst>
          </p:cNvPr>
          <p:cNvSpPr/>
          <p:nvPr/>
        </p:nvSpPr>
        <p:spPr>
          <a:xfrm>
            <a:off x="7036403" y="1295682"/>
            <a:ext cx="1245486" cy="13102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D7508-6181-4B15-B55A-8C7F6782C871}"/>
              </a:ext>
            </a:extLst>
          </p:cNvPr>
          <p:cNvCxnSpPr>
            <a:cxnSpLocks/>
          </p:cNvCxnSpPr>
          <p:nvPr/>
        </p:nvCxnSpPr>
        <p:spPr>
          <a:xfrm flipH="1">
            <a:off x="8281891" y="1989614"/>
            <a:ext cx="40490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908655-0759-492F-8D02-C82E64E37FE7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935" y="1027101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334" y="1160671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962647" y="1205894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343D6F-D339-4913-8910-FB9F04372206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C2BBAD-62D0-4A39-9525-A09B0C8CAD9A}"/>
                  </a:ext>
                </a:extLst>
              </p:cNvPr>
              <p:cNvSpPr/>
              <p:nvPr/>
            </p:nvSpPr>
            <p:spPr>
              <a:xfrm>
                <a:off x="6156403" y="344876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1162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33236" y="3865695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A3DA5B-0114-46CE-96BA-70E9FDCD1181}"/>
                </a:ext>
              </a:extLst>
            </p:cNvPr>
            <p:cNvSpPr/>
            <p:nvPr/>
          </p:nvSpPr>
          <p:spPr>
            <a:xfrm>
              <a:off x="7110935" y="1554423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19</cp:revision>
  <dcterms:created xsi:type="dcterms:W3CDTF">2021-11-30T15:32:23Z</dcterms:created>
  <dcterms:modified xsi:type="dcterms:W3CDTF">2021-12-04T21:55:37Z</dcterms:modified>
</cp:coreProperties>
</file>