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74" r:id="rId17"/>
    <p:sldId id="283" r:id="rId18"/>
    <p:sldId id="275" r:id="rId19"/>
    <p:sldId id="276" r:id="rId20"/>
    <p:sldId id="277" r:id="rId21"/>
    <p:sldId id="278" r:id="rId22"/>
    <p:sldId id="284" r:id="rId23"/>
    <p:sldId id="279" r:id="rId24"/>
    <p:sldId id="285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  <p14:sldId id="268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  <p14:sldId id="269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  <p14:sldId id="270"/>
          </p14:sldIdLst>
        </p14:section>
        <p14:section name="git clone" id="{F6310067-9CE6-4577-8323-5ADCE265F0F9}">
          <p14:sldIdLst>
            <p14:sldId id="271"/>
            <p14:sldId id="272"/>
            <p14:sldId id="273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>
        <p:scale>
          <a:sx n="100" d="100"/>
          <a:sy n="100" d="100"/>
        </p:scale>
        <p:origin x="-163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Remote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289988-03F0-41C8-90A6-ECC043C43386}"/>
              </a:ext>
            </a:extLst>
          </p:cNvPr>
          <p:cNvGrpSpPr/>
          <p:nvPr/>
        </p:nvGrpSpPr>
        <p:grpSpPr>
          <a:xfrm>
            <a:off x="3240856" y="786797"/>
            <a:ext cx="5445944" cy="3724386"/>
            <a:chOff x="3240856" y="786797"/>
            <a:chExt cx="5445944" cy="37243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F4E897-93B3-48AA-88A4-44409CCB90B1}"/>
                </a:ext>
              </a:extLst>
            </p:cNvPr>
            <p:cNvSpPr/>
            <p:nvPr/>
          </p:nvSpPr>
          <p:spPr>
            <a:xfrm>
              <a:off x="3597052" y="3439533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83FF0B-F28E-42E0-8BE4-554E552082FA}"/>
                </a:ext>
              </a:extLst>
            </p:cNvPr>
            <p:cNvSpPr/>
            <p:nvPr/>
          </p:nvSpPr>
          <p:spPr>
            <a:xfrm>
              <a:off x="6161033" y="3448769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7"/>
              <a:ext cx="4192486" cy="1771666"/>
              <a:chOff x="3240856" y="2739517"/>
              <a:chExt cx="4192486" cy="17716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7"/>
                <a:ext cx="3943927" cy="151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234184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403" y="786797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939" y="920367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746828" y="100285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C986E5-F4F3-498E-8D63-BDCCE7BB648D}"/>
                </a:ext>
              </a:extLst>
            </p:cNvPr>
            <p:cNvSpPr/>
            <p:nvPr/>
          </p:nvSpPr>
          <p:spPr>
            <a:xfrm>
              <a:off x="7092268" y="1985031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94C8F3-F68D-47FC-AEE2-C02711502647}"/>
                </a:ext>
              </a:extLst>
            </p:cNvPr>
            <p:cNvSpPr/>
            <p:nvPr/>
          </p:nvSpPr>
          <p:spPr>
            <a:xfrm>
              <a:off x="7103825" y="1412377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</a:p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D9E28-72E6-458C-BD58-DB943646CB07}"/>
                </a:ext>
              </a:extLst>
            </p:cNvPr>
            <p:cNvSpPr/>
            <p:nvPr/>
          </p:nvSpPr>
          <p:spPr>
            <a:xfrm>
              <a:off x="6113180" y="2813883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3680B6-07B9-418E-A79D-11833E01E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1186" y="1985031"/>
              <a:ext cx="11712" cy="13590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D37E6-9D8D-4F9C-B067-AA66D95EC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0689" y="3331232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3FFAFF-69E6-4796-9AE9-4F4CE48D1445}"/>
                </a:ext>
              </a:extLst>
            </p:cNvPr>
            <p:cNvSpPr txBox="1"/>
            <p:nvPr/>
          </p:nvSpPr>
          <p:spPr>
            <a:xfrm>
              <a:off x="7565740" y="2920302"/>
              <a:ext cx="103939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42B01-3AAF-4AD6-B011-4109AF8795B2}"/>
                </a:ext>
              </a:extLst>
            </p:cNvPr>
            <p:cNvSpPr/>
            <p:nvPr/>
          </p:nvSpPr>
          <p:spPr>
            <a:xfrm>
              <a:off x="7036403" y="1295682"/>
              <a:ext cx="1245486" cy="131026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AD7508-6181-4B15-B55A-8C7F6782C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891" y="1989614"/>
              <a:ext cx="4049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DEE89-4192-4C51-A586-4B863A71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696" y="3778907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8F7AEF-14B7-44E9-B0CF-DF71FAF8A438}"/>
                </a:ext>
              </a:extLst>
            </p:cNvPr>
            <p:cNvSpPr/>
            <p:nvPr/>
          </p:nvSpPr>
          <p:spPr>
            <a:xfrm>
              <a:off x="3540114" y="2814106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E5169-C131-4462-9270-14008E34A3A5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1D6C92-6D70-490B-B89C-9D0AEB1F7643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F860FA-4C64-41C7-B536-14C354EEF9E7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D4B0F3-C47E-495E-862E-C9C6BF9E1D01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77BD6-4D7B-4464-B5F5-972363A9EE2D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ACC8E-E225-40DC-860C-D19E6BD6CA61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477CB4-80C3-4AF4-9CAA-C134F78BA2D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D6A7D8-2233-4F43-BB01-B11C6B9B77A8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1021B-4374-4CA4-AAB6-FEE82E7A6423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23527F3-1B74-45D0-BBD5-D84B920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A144B7B-5669-40BF-BCEB-68F51EA5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2B138-ED0D-4AE2-9439-9759A685F6CB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88E0F-DCE7-4293-8790-9EB9E6E9F3A6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93B86-F81F-46F6-AB2A-B00355B4D0BD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B2ED6-1AF5-42B9-8C1F-36365814148A}"/>
              </a:ext>
            </a:extLst>
          </p:cNvPr>
          <p:cNvCxnSpPr>
            <a:cxnSpLocks/>
          </p:cNvCxnSpPr>
          <p:nvPr/>
        </p:nvCxnSpPr>
        <p:spPr>
          <a:xfrm flipH="1">
            <a:off x="4152903" y="1698704"/>
            <a:ext cx="2883500" cy="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E3B82-614B-4B32-963A-733FADF31DB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26748" y="1698704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D8616-6713-4F13-807C-22D8DC87B859}"/>
              </a:ext>
            </a:extLst>
          </p:cNvPr>
          <p:cNvSpPr txBox="1"/>
          <p:nvPr/>
        </p:nvSpPr>
        <p:spPr>
          <a:xfrm>
            <a:off x="4026105" y="1353744"/>
            <a:ext cx="29724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clone</a:t>
            </a:r>
            <a:r>
              <a:rPr lang="de-DE" sz="1400" dirty="0"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latin typeface="Consolas" panose="020B0609020204030204" pitchFamily="49" charset="0"/>
              </a:rPr>
              <a:t>remote_address</a:t>
            </a:r>
            <a:r>
              <a:rPr lang="de-DE" sz="1400" dirty="0">
                <a:latin typeface="Consolas" panose="020B0609020204030204" pitchFamily="49" charset="0"/>
              </a:rPr>
              <a:t>&gt;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F5BEF-14B5-4B66-9506-8FD1B229676F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D132-E266-4D16-98DA-89527D1091FA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ED5DB-1C72-409E-8BFB-51CDF0AD1310}"/>
              </a:ext>
            </a:extLst>
          </p:cNvPr>
          <p:cNvCxnSpPr>
            <a:cxnSpLocks/>
          </p:cNvCxnSpPr>
          <p:nvPr/>
        </p:nvCxnSpPr>
        <p:spPr>
          <a:xfrm>
            <a:off x="4165286" y="1707333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FB4B0-0F2D-4B2D-A802-FC04E39E7B53}"/>
              </a:ext>
            </a:extLst>
          </p:cNvPr>
          <p:cNvSpPr/>
          <p:nvPr/>
        </p:nvSpPr>
        <p:spPr>
          <a:xfrm>
            <a:off x="3545361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63BD7-236E-4BF3-8514-D90A97B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98" y="2009337"/>
            <a:ext cx="4979603" cy="34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136515-864B-4F64-A6CB-F1CFA631B2EB}"/>
              </a:ext>
            </a:extLst>
          </p:cNvPr>
          <p:cNvGrpSpPr/>
          <p:nvPr/>
        </p:nvGrpSpPr>
        <p:grpSpPr>
          <a:xfrm>
            <a:off x="1824038" y="1545570"/>
            <a:ext cx="8639174" cy="3883681"/>
            <a:chOff x="1824038" y="1545570"/>
            <a:chExt cx="8639174" cy="38836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763BD7-236E-4BF3-8514-D90A97BC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198" y="2009337"/>
              <a:ext cx="4979603" cy="34199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E78511-966E-43AD-920B-04B4401E896A}"/>
                </a:ext>
              </a:extLst>
            </p:cNvPr>
            <p:cNvSpPr txBox="1"/>
            <p:nvPr/>
          </p:nvSpPr>
          <p:spPr>
            <a:xfrm>
              <a:off x="2596055" y="2147888"/>
              <a:ext cx="923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repo</a:t>
              </a:r>
              <a:endParaRPr lang="en-GB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FD5602-B321-4671-A77E-229592FFF9B3}"/>
                </a:ext>
              </a:extLst>
            </p:cNvPr>
            <p:cNvSpPr txBox="1"/>
            <p:nvPr/>
          </p:nvSpPr>
          <p:spPr>
            <a:xfrm>
              <a:off x="5292123" y="1545570"/>
              <a:ext cx="119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branch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checkout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A5C03B-A124-457A-BCB1-2B46FC49813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763" y="2324100"/>
              <a:ext cx="228600" cy="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43BFA3-DCDE-4131-A1F2-F2D5BB0CA587}"/>
                </a:ext>
              </a:extLst>
            </p:cNvPr>
            <p:cNvCxnSpPr>
              <a:cxnSpLocks/>
            </p:cNvCxnSpPr>
            <p:nvPr/>
          </p:nvCxnSpPr>
          <p:spPr>
            <a:xfrm>
              <a:off x="6837966" y="1966911"/>
              <a:ext cx="0" cy="22860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544864-500A-4D8B-A695-94B5DE73290F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1" y="1971675"/>
              <a:ext cx="0" cy="2238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6D45A4-DDCD-4080-A036-32B226D6E8A8}"/>
                </a:ext>
              </a:extLst>
            </p:cNvPr>
            <p:cNvSpPr txBox="1"/>
            <p:nvPr/>
          </p:nvSpPr>
          <p:spPr>
            <a:xfrm>
              <a:off x="6486525" y="1711125"/>
              <a:ext cx="1471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push/pull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B880A8-DF98-4FD2-B23D-E15C231EF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638" y="2505076"/>
              <a:ext cx="1291787" cy="1337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5C32C-3D89-46D9-8BC7-AA85EC1460CB}"/>
                </a:ext>
              </a:extLst>
            </p:cNvPr>
            <p:cNvSpPr txBox="1"/>
            <p:nvPr/>
          </p:nvSpPr>
          <p:spPr>
            <a:xfrm>
              <a:off x="1824038" y="2505076"/>
              <a:ext cx="142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browse </a:t>
              </a:r>
              <a:r>
                <a:rPr lang="de-DE" sz="1200" dirty="0" err="1"/>
                <a:t>repo</a:t>
              </a:r>
              <a:r>
                <a:rPr lang="de-DE" sz="1200" dirty="0"/>
                <a:t> </a:t>
              </a:r>
              <a:r>
                <a:rPr lang="de-DE" sz="1200" dirty="0" err="1"/>
                <a:t>history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log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D729E4-A424-4E08-8B8F-97E552B86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314" y="2862265"/>
              <a:ext cx="724884" cy="32489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D5C01-83CD-490D-B6EC-3A2BFB840364}"/>
                </a:ext>
              </a:extLst>
            </p:cNvPr>
            <p:cNvSpPr txBox="1"/>
            <p:nvPr/>
          </p:nvSpPr>
          <p:spPr>
            <a:xfrm>
              <a:off x="1919288" y="3048664"/>
              <a:ext cx="112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changed</a:t>
              </a:r>
              <a:r>
                <a:rPr lang="de-DE" sz="1200" dirty="0"/>
                <a:t> </a:t>
              </a:r>
              <a:r>
                <a:rPr lang="de-DE" sz="1200" dirty="0" err="1"/>
                <a:t>files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status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EB4562-93EB-49E3-898D-5E54656CA94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214688" y="4352926"/>
              <a:ext cx="490537" cy="476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3B2B9-7F1F-4F35-ABAD-F32966FD4B3C}"/>
                </a:ext>
              </a:extLst>
            </p:cNvPr>
            <p:cNvSpPr txBox="1"/>
            <p:nvPr/>
          </p:nvSpPr>
          <p:spPr>
            <a:xfrm>
              <a:off x="2085975" y="3985042"/>
              <a:ext cx="112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enter</a:t>
              </a:r>
              <a:r>
                <a:rPr lang="de-DE" sz="1200" dirty="0"/>
                <a:t> </a:t>
              </a:r>
              <a:r>
                <a:rPr lang="de-DE" sz="1200" dirty="0" err="1"/>
                <a:t>commit</a:t>
              </a:r>
              <a:r>
                <a:rPr lang="de-DE" sz="1200" dirty="0"/>
                <a:t> </a:t>
              </a:r>
              <a:r>
                <a:rPr lang="de-DE" sz="1200" dirty="0" err="1"/>
                <a:t>message</a:t>
              </a:r>
              <a:r>
                <a:rPr lang="de-DE" sz="1200" dirty="0"/>
                <a:t> and </a:t>
              </a:r>
              <a:r>
                <a:rPr lang="de-DE" sz="1200" dirty="0" err="1"/>
                <a:t>commit</a:t>
              </a:r>
              <a:br>
                <a:rPr lang="de-DE" sz="1200" dirty="0"/>
              </a:br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commit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B61841-C6D8-4793-A223-41F31D817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6750" y="2862265"/>
              <a:ext cx="880650" cy="11728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AA6DEA-DED6-419E-A3DB-839935677D3F}"/>
                </a:ext>
              </a:extLst>
            </p:cNvPr>
            <p:cNvSpPr txBox="1"/>
            <p:nvPr/>
          </p:nvSpPr>
          <p:spPr>
            <a:xfrm>
              <a:off x="9050718" y="2748718"/>
              <a:ext cx="1412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Look at </a:t>
              </a:r>
              <a:r>
                <a:rPr lang="de-DE" sz="1200" dirty="0" err="1"/>
                <a:t>changes</a:t>
              </a:r>
              <a:r>
                <a:rPr lang="de-DE" sz="1200" dirty="0"/>
                <a:t> </a:t>
              </a:r>
              <a:r>
                <a:rPr lang="de-DE" sz="1200" dirty="0" err="1"/>
                <a:t>made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diff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04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9741D-3AA0-43DB-863A-B75289B847E8}"/>
              </a:ext>
            </a:extLst>
          </p:cNvPr>
          <p:cNvSpPr/>
          <p:nvPr/>
        </p:nvSpPr>
        <p:spPr>
          <a:xfrm>
            <a:off x="4983685" y="2110731"/>
            <a:ext cx="1126836" cy="572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Working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E39842-CC0C-4694-A39F-75720BC2AEEF}"/>
              </a:ext>
            </a:extLst>
          </p:cNvPr>
          <p:cNvGrpSpPr/>
          <p:nvPr/>
        </p:nvGrpSpPr>
        <p:grpSpPr>
          <a:xfrm>
            <a:off x="1093941" y="1276920"/>
            <a:ext cx="1537500" cy="4304159"/>
            <a:chOff x="3114344" y="1176893"/>
            <a:chExt cx="1537500" cy="43041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/>
            <p:nvPr/>
          </p:nvCxnSpPr>
          <p:spPr>
            <a:xfrm>
              <a:off x="3228639" y="1653540"/>
              <a:ext cx="0" cy="3792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3125772" y="522986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3125772" y="470281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3118450" y="417576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3114344" y="3644900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3114344" y="2590165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3115767" y="312102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3125772" y="206629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3125772" y="154622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>
              <a:off x="3384064" y="1176893"/>
              <a:ext cx="794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639" y="1456690"/>
              <a:ext cx="450850" cy="5321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>
              <a:off x="3281778" y="5142498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92D050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>
              <a:off x="3281778" y="3481630"/>
              <a:ext cx="1370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FFC000"/>
                  </a:solidFill>
                </a:rPr>
                <a:t>my friend’s commits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C3AAD8-4B18-486E-8991-5DD09630353B}"/>
              </a:ext>
            </a:extLst>
          </p:cNvPr>
          <p:cNvGrpSpPr/>
          <p:nvPr/>
        </p:nvGrpSpPr>
        <p:grpSpPr>
          <a:xfrm>
            <a:off x="2512043" y="1347470"/>
            <a:ext cx="3804917" cy="4233609"/>
            <a:chOff x="5273044" y="1091501"/>
            <a:chExt cx="3804917" cy="42336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39" y="3661675"/>
              <a:ext cx="302559" cy="25516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7343439" y="1533039"/>
              <a:ext cx="0" cy="3792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5759" y="2461260"/>
              <a:ext cx="487680" cy="50292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>
              <a:off x="7645998" y="3901598"/>
              <a:ext cx="0" cy="139904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6855759" y="2933002"/>
              <a:ext cx="0" cy="1986131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5DB440E-92D2-473B-B849-38532302062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439" y="1877785"/>
              <a:ext cx="302559" cy="255163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>
              <a:off x="7645998" y="2117708"/>
              <a:ext cx="0" cy="579772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BD8C725-BB2A-470B-840D-044A13E9BF60}"/>
                </a:ext>
              </a:extLst>
            </p:cNvPr>
            <p:cNvSpPr/>
            <p:nvPr/>
          </p:nvSpPr>
          <p:spPr>
            <a:xfrm>
              <a:off x="7551889" y="506796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7707895" y="4980603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92D050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7543131" y="4629803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7543131" y="416450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7543131" y="2515112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7543131" y="2109401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6752892" y="4641630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5661660" y="4456032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rgbClr val="FFC000"/>
                  </a:solidFill>
                </a:rPr>
                <a:t>my friend’s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6752892" y="4215259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6751956" y="3788888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6748594" y="3362517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6755278" y="2986865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7240571" y="1806650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7237676" y="3612405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7237676" y="2415536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7536963" y="1091501"/>
              <a:ext cx="794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69106" y="1371298"/>
              <a:ext cx="463282" cy="3416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7671664" y="1646988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92D050"/>
                  </a:solidFill>
                </a:rPr>
                <a:t>my_branch2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3065" y="1955841"/>
              <a:ext cx="450850" cy="53213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7681219" y="3071816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92D050"/>
                  </a:solidFill>
                </a:rPr>
                <a:t>my_branch1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2620" y="3380669"/>
              <a:ext cx="450850" cy="532130"/>
            </a:xfrm>
            <a:prstGeom prst="line">
              <a:avLst/>
            </a:prstGeom>
            <a:ln w="63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5273044" y="2223165"/>
              <a:ext cx="15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rgbClr val="FFC000"/>
                  </a:solidFill>
                </a:rPr>
                <a:t>friend_branch</a:t>
              </a:r>
              <a:endParaRPr lang="en-GB" dirty="0">
                <a:solidFill>
                  <a:srgbClr val="FFC000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</p:cNvCxnSpPr>
            <p:nvPr/>
          </p:nvCxnSpPr>
          <p:spPr>
            <a:xfrm>
              <a:off x="6485412" y="2561619"/>
              <a:ext cx="433084" cy="308343"/>
            </a:xfrm>
            <a:prstGeom prst="line">
              <a:avLst/>
            </a:prstGeom>
            <a:ln w="63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31FA954-4966-438A-9DEC-900B6CE677A2}"/>
              </a:ext>
            </a:extLst>
          </p:cNvPr>
          <p:cNvGrpSpPr/>
          <p:nvPr/>
        </p:nvGrpSpPr>
        <p:grpSpPr>
          <a:xfrm>
            <a:off x="7059276" y="1341517"/>
            <a:ext cx="3864701" cy="4233609"/>
            <a:chOff x="7059276" y="1341517"/>
            <a:chExt cx="3864701" cy="4233609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2B737C5-1ADF-4E4B-B1AC-363B98E9BEFC}"/>
                </a:ext>
              </a:extLst>
            </p:cNvPr>
            <p:cNvGrpSpPr/>
            <p:nvPr/>
          </p:nvGrpSpPr>
          <p:grpSpPr>
            <a:xfrm>
              <a:off x="7059276" y="1341517"/>
              <a:ext cx="3804917" cy="4233609"/>
              <a:chOff x="5273044" y="1091501"/>
              <a:chExt cx="3804917" cy="42336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7C22F2D-DDE6-46F3-8319-DFEB7E690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439" y="3661675"/>
                <a:ext cx="302559" cy="255163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8571FD3-526A-4897-B589-0AF72B6B8B47}"/>
                  </a:ext>
                </a:extLst>
              </p:cNvPr>
              <p:cNvCxnSpPr/>
              <p:nvPr/>
            </p:nvCxnSpPr>
            <p:spPr>
              <a:xfrm>
                <a:off x="7343439" y="1533039"/>
                <a:ext cx="0" cy="379207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069331-47F1-47AE-A3B4-B3615F86C2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5759" y="2461260"/>
                <a:ext cx="487680" cy="50292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60B27E5-06B8-4B72-8C48-29FD030783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998" y="3901598"/>
                <a:ext cx="0" cy="1399042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FFA977-CE2B-4308-904B-22C0CD2C1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759" y="2933002"/>
                <a:ext cx="0" cy="1986131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899587C-2B86-48CD-87EB-7F6CAB915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439" y="1877785"/>
                <a:ext cx="302559" cy="255163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0C34C19-17E2-452D-B6C0-759EB99C7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5998" y="2117708"/>
                <a:ext cx="0" cy="579772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40C3D6-D422-4EC7-85F6-D779F759EA2B}"/>
                  </a:ext>
                </a:extLst>
              </p:cNvPr>
              <p:cNvSpPr/>
              <p:nvPr/>
            </p:nvSpPr>
            <p:spPr>
              <a:xfrm>
                <a:off x="7551889" y="5067965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5F7FEFC-F4D7-4876-9122-C8A44127164E}"/>
                  </a:ext>
                </a:extLst>
              </p:cNvPr>
              <p:cNvSpPr txBox="1"/>
              <p:nvPr/>
            </p:nvSpPr>
            <p:spPr>
              <a:xfrm>
                <a:off x="7707895" y="4980603"/>
                <a:ext cx="1370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rgbClr val="92D050"/>
                    </a:solidFill>
                  </a:rPr>
                  <a:t>my commits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ABBD4AC-E0E6-44C4-A854-1E76FCFA624F}"/>
                  </a:ext>
                </a:extLst>
              </p:cNvPr>
              <p:cNvSpPr/>
              <p:nvPr/>
            </p:nvSpPr>
            <p:spPr>
              <a:xfrm>
                <a:off x="7543131" y="4629803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93552C8-5D5E-4388-A3E7-63A644C53C12}"/>
                  </a:ext>
                </a:extLst>
              </p:cNvPr>
              <p:cNvSpPr/>
              <p:nvPr/>
            </p:nvSpPr>
            <p:spPr>
              <a:xfrm>
                <a:off x="7543131" y="4164500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730B112-27FA-4032-B5CD-BE2314930342}"/>
                  </a:ext>
                </a:extLst>
              </p:cNvPr>
              <p:cNvSpPr/>
              <p:nvPr/>
            </p:nvSpPr>
            <p:spPr>
              <a:xfrm>
                <a:off x="7543131" y="2515112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79B5176-C0FD-4494-ABE8-2592201382F5}"/>
                  </a:ext>
                </a:extLst>
              </p:cNvPr>
              <p:cNvSpPr/>
              <p:nvPr/>
            </p:nvSpPr>
            <p:spPr>
              <a:xfrm>
                <a:off x="7543131" y="2109401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6186384-8783-410F-A3D0-7C7EBF649D27}"/>
                  </a:ext>
                </a:extLst>
              </p:cNvPr>
              <p:cNvSpPr/>
              <p:nvPr/>
            </p:nvSpPr>
            <p:spPr>
              <a:xfrm>
                <a:off x="6752892" y="4641630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542B5A4-CFEF-4081-BDC4-6D895AD5B310}"/>
                  </a:ext>
                </a:extLst>
              </p:cNvPr>
              <p:cNvSpPr txBox="1"/>
              <p:nvPr/>
            </p:nvSpPr>
            <p:spPr>
              <a:xfrm>
                <a:off x="5661660" y="4456032"/>
                <a:ext cx="1112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600" dirty="0">
                    <a:solidFill>
                      <a:srgbClr val="FFC000"/>
                    </a:solidFill>
                  </a:rPr>
                  <a:t>my friend’s commits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DA9214B-00DF-4151-B244-4F1059656E9D}"/>
                  </a:ext>
                </a:extLst>
              </p:cNvPr>
              <p:cNvSpPr/>
              <p:nvPr/>
            </p:nvSpPr>
            <p:spPr>
              <a:xfrm>
                <a:off x="6752892" y="4215259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91FB2BB-D5B6-411B-A9CB-BCF7D1825F93}"/>
                  </a:ext>
                </a:extLst>
              </p:cNvPr>
              <p:cNvSpPr/>
              <p:nvPr/>
            </p:nvSpPr>
            <p:spPr>
              <a:xfrm>
                <a:off x="6751956" y="3788888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05EFA67-7BDC-4F29-B71B-26109E0F73A5}"/>
                  </a:ext>
                </a:extLst>
              </p:cNvPr>
              <p:cNvSpPr/>
              <p:nvPr/>
            </p:nvSpPr>
            <p:spPr>
              <a:xfrm>
                <a:off x="6748594" y="3362517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D56F3CC-2D15-4662-BE0C-3D3914EB8BA6}"/>
                  </a:ext>
                </a:extLst>
              </p:cNvPr>
              <p:cNvSpPr/>
              <p:nvPr/>
            </p:nvSpPr>
            <p:spPr>
              <a:xfrm>
                <a:off x="6755278" y="2986865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F9F21DB-725A-40E5-9C2B-516A75D89F5C}"/>
                  </a:ext>
                </a:extLst>
              </p:cNvPr>
              <p:cNvSpPr/>
              <p:nvPr/>
            </p:nvSpPr>
            <p:spPr>
              <a:xfrm>
                <a:off x="7240571" y="1806650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E10BC4-B376-4CF5-8F5D-33049C044203}"/>
                  </a:ext>
                </a:extLst>
              </p:cNvPr>
              <p:cNvSpPr/>
              <p:nvPr/>
            </p:nvSpPr>
            <p:spPr>
              <a:xfrm>
                <a:off x="7237676" y="3612405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9EDA11-A1CD-41F4-A6D1-E9E9D249DE5A}"/>
                  </a:ext>
                </a:extLst>
              </p:cNvPr>
              <p:cNvSpPr/>
              <p:nvPr/>
            </p:nvSpPr>
            <p:spPr>
              <a:xfrm>
                <a:off x="7237676" y="2415536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7E6FF4-D578-4021-9567-B71F6D63D567}"/>
                  </a:ext>
                </a:extLst>
              </p:cNvPr>
              <p:cNvSpPr txBox="1"/>
              <p:nvPr/>
            </p:nvSpPr>
            <p:spPr>
              <a:xfrm>
                <a:off x="7536963" y="1091501"/>
                <a:ext cx="794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</a:rPr>
                  <a:t>main</a:t>
                </a:r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02BB7C5-780B-4BD1-A26A-DA88D83F86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9106" y="1371298"/>
                <a:ext cx="463282" cy="34163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DC74E4-BFF2-44CC-9B42-369104393982}"/>
                  </a:ext>
                </a:extLst>
              </p:cNvPr>
              <p:cNvSpPr txBox="1"/>
              <p:nvPr/>
            </p:nvSpPr>
            <p:spPr>
              <a:xfrm>
                <a:off x="7671664" y="1646988"/>
                <a:ext cx="137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92D050"/>
                    </a:solidFill>
                  </a:rPr>
                  <a:t>my_branch2</a:t>
                </a: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720B490-685B-49F3-B73D-CB14397206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53065" y="1955841"/>
                <a:ext cx="450850" cy="532130"/>
              </a:xfrm>
              <a:prstGeom prst="line">
                <a:avLst/>
              </a:prstGeom>
              <a:ln w="63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50D99CB-7FF9-4250-B01E-3E6D5FF16108}"/>
                  </a:ext>
                </a:extLst>
              </p:cNvPr>
              <p:cNvSpPr txBox="1"/>
              <p:nvPr/>
            </p:nvSpPr>
            <p:spPr>
              <a:xfrm>
                <a:off x="7681219" y="3071816"/>
                <a:ext cx="137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92D050"/>
                    </a:solidFill>
                  </a:rPr>
                  <a:t>my_branch1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25A1134-44DD-450B-9225-02EF9407B6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2620" y="3380669"/>
                <a:ext cx="450850" cy="532130"/>
              </a:xfrm>
              <a:prstGeom prst="line">
                <a:avLst/>
              </a:prstGeom>
              <a:ln w="63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571DD5-97C5-418A-AD5A-7E80E2D131EB}"/>
                  </a:ext>
                </a:extLst>
              </p:cNvPr>
              <p:cNvSpPr txBox="1"/>
              <p:nvPr/>
            </p:nvSpPr>
            <p:spPr>
              <a:xfrm>
                <a:off x="5273044" y="2223165"/>
                <a:ext cx="155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rgbClr val="FFC000"/>
                    </a:solidFill>
                  </a:rPr>
                  <a:t>friend_branch</a:t>
                </a:r>
                <a:endParaRPr lang="en-GB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1366AA4-F8BF-4644-9532-D47E8A13F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12" y="2561619"/>
                <a:ext cx="433084" cy="308343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AC1635-4177-486A-A7C5-781CB39B0F25}"/>
                </a:ext>
              </a:extLst>
            </p:cNvPr>
            <p:cNvSpPr/>
            <p:nvPr/>
          </p:nvSpPr>
          <p:spPr>
            <a:xfrm>
              <a:off x="8886741" y="1941386"/>
              <a:ext cx="648355" cy="400053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CD96766-2213-485F-964B-2045C50DA88D}"/>
                </a:ext>
              </a:extLst>
            </p:cNvPr>
            <p:cNvSpPr/>
            <p:nvPr/>
          </p:nvSpPr>
          <p:spPr>
            <a:xfrm>
              <a:off x="8609426" y="2566809"/>
              <a:ext cx="696528" cy="593524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D1C4237-8464-488F-996F-6A1A06AA1ACC}"/>
                </a:ext>
              </a:extLst>
            </p:cNvPr>
            <p:cNvSpPr/>
            <p:nvPr/>
          </p:nvSpPr>
          <p:spPr>
            <a:xfrm>
              <a:off x="8908368" y="3770756"/>
              <a:ext cx="710252" cy="552359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3" name="Picture 92" descr="A close up of a logo&#10;&#10;Description automatically generated">
              <a:extLst>
                <a:ext uri="{FF2B5EF4-FFF2-40B4-BE49-F238E27FC236}">
                  <a16:creationId xmlns:a16="http://schemas.microsoft.com/office/drawing/2014/main" id="{E27147AF-B814-4161-8679-176580906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0025" y="3624206"/>
              <a:ext cx="338554" cy="338554"/>
            </a:xfrm>
            <a:prstGeom prst="rect">
              <a:avLst/>
            </a:prstGeom>
          </p:spPr>
        </p:pic>
        <p:pic>
          <p:nvPicPr>
            <p:cNvPr id="94" name="Picture 93" descr="A close up of a logo&#10;&#10;Description automatically generated">
              <a:extLst>
                <a:ext uri="{FF2B5EF4-FFF2-40B4-BE49-F238E27FC236}">
                  <a16:creationId xmlns:a16="http://schemas.microsoft.com/office/drawing/2014/main" id="{B3205E4C-5846-4D9A-81BA-B0EC0401F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453" y="2397532"/>
              <a:ext cx="338554" cy="338554"/>
            </a:xfrm>
            <a:prstGeom prst="rect">
              <a:avLst/>
            </a:prstGeom>
          </p:spPr>
        </p:pic>
        <p:pic>
          <p:nvPicPr>
            <p:cNvPr id="95" name="Picture 94" descr="A close up of a logo&#10;&#10;Description automatically generated">
              <a:extLst>
                <a:ext uri="{FF2B5EF4-FFF2-40B4-BE49-F238E27FC236}">
                  <a16:creationId xmlns:a16="http://schemas.microsoft.com/office/drawing/2014/main" id="{3EA15965-C3EC-4335-9F1A-064B9718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0560" y="1802858"/>
              <a:ext cx="338554" cy="338554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4EE99B-24C3-4CA6-B1E1-B383EADE42A5}"/>
                </a:ext>
              </a:extLst>
            </p:cNvPr>
            <p:cNvSpPr txBox="1"/>
            <p:nvPr/>
          </p:nvSpPr>
          <p:spPr>
            <a:xfrm>
              <a:off x="9553915" y="3908457"/>
              <a:ext cx="1370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pull request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403633"/>
            <a:chOff x="3240856" y="2739518"/>
            <a:chExt cx="4192486" cy="14036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403633"/>
              <a:chOff x="3240856" y="2739518"/>
              <a:chExt cx="4192486" cy="14036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46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3866152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94D2F7-5935-417B-9545-87201F778830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908655-0759-492F-8D02-C82E64E37FE7}"/>
                </a:ext>
              </a:extLst>
            </p:cNvPr>
            <p:cNvGrpSpPr/>
            <p:nvPr/>
          </p:nvGrpSpPr>
          <p:grpSpPr>
            <a:xfrm>
              <a:off x="3233236" y="1027101"/>
              <a:ext cx="5077583" cy="3115593"/>
              <a:chOff x="3233236" y="1027101"/>
              <a:chExt cx="5077583" cy="3115593"/>
            </a:xfrm>
          </p:grpSpPr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7B859C7-1D98-4325-8F0D-39EBB932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0935" y="1027101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334" y="116067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26996E-27A5-487D-BB58-6CF8191E1A92}"/>
                  </a:ext>
                </a:extLst>
              </p:cNvPr>
              <p:cNvSpPr txBox="1"/>
              <p:nvPr/>
            </p:nvSpPr>
            <p:spPr>
              <a:xfrm>
                <a:off x="7962647" y="12058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600" b="1" dirty="0"/>
                  <a:t>...</a:t>
                </a:r>
                <a:endParaRPr lang="en-US" sz="1600" b="1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5343D6F-D339-4913-8910-FB9F04372206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C2BBAD-62D0-4A39-9525-A09B0C8CAD9A}"/>
                    </a:ext>
                  </a:extLst>
                </p:cNvPr>
                <p:cNvSpPr/>
                <p:nvPr/>
              </p:nvSpPr>
              <p:spPr>
                <a:xfrm>
                  <a:off x="6156403" y="3448769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C1940A9-A52B-4E47-95B9-675081B26EFE}"/>
                    </a:ext>
                  </a:extLst>
                </p:cNvPr>
                <p:cNvGrpSpPr/>
                <p:nvPr/>
              </p:nvGrpSpPr>
              <p:grpSpPr>
                <a:xfrm>
                  <a:off x="3233236" y="2739518"/>
                  <a:ext cx="4200106" cy="1403176"/>
                  <a:chOff x="3233236" y="2739518"/>
                  <a:chExt cx="4200106" cy="1403176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616ABC-D3B4-4E59-8ECB-EAD485A9F383}"/>
                      </a:ext>
                    </a:extLst>
                  </p:cNvPr>
                  <p:cNvSpPr/>
                  <p:nvPr/>
                </p:nvSpPr>
                <p:spPr>
                  <a:xfrm>
                    <a:off x="3604725" y="3429000"/>
                    <a:ext cx="1140690" cy="304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Bob.txt</a:t>
                    </a:r>
                  </a:p>
                </p:txBody>
              </p: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A8E90AB-3428-4E49-82D0-55B1973EA2BF}"/>
                      </a:ext>
                    </a:extLst>
                  </p:cNvPr>
                  <p:cNvSpPr/>
                  <p:nvPr/>
                </p:nvSpPr>
                <p:spPr>
                  <a:xfrm>
                    <a:off x="3489415" y="2739518"/>
                    <a:ext cx="3943927" cy="11162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81F5697-4059-416C-B301-6B4A57D8DC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236" y="3865695"/>
                    <a:ext cx="186410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sz="1200" dirty="0"/>
                      <a:t>Development environment</a:t>
                    </a:r>
                    <a:endParaRPr lang="en-US" sz="1200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CDB9147-7FCF-4966-B978-C7F439D821DA}"/>
                      </a:ext>
                    </a:extLst>
                  </p:cNvPr>
                  <p:cNvSpPr/>
                  <p:nvPr/>
                </p:nvSpPr>
                <p:spPr>
                  <a:xfrm>
                    <a:off x="3609488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A1D8C83-3D56-4B92-8354-BF77D6742C0F}"/>
                      </a:ext>
                    </a:extLst>
                  </p:cNvPr>
                  <p:cNvSpPr/>
                  <p:nvPr/>
                </p:nvSpPr>
                <p:spPr>
                  <a:xfrm>
                    <a:off x="4888724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279F2C5-8D0F-444D-915B-CB5937A9FCB9}"/>
                      </a:ext>
                    </a:extLst>
                  </p:cNvPr>
                  <p:cNvSpPr/>
                  <p:nvPr/>
                </p:nvSpPr>
                <p:spPr>
                  <a:xfrm>
                    <a:off x="6167960" y="2876115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A3DA5B-0114-46CE-96BA-70E9FDCD1181}"/>
                  </a:ext>
                </a:extLst>
              </p:cNvPr>
              <p:cNvSpPr/>
              <p:nvPr/>
            </p:nvSpPr>
            <p:spPr>
              <a:xfrm>
                <a:off x="7110935" y="1554423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18D3D3-23AD-424E-8F9E-2F1D432B8571}"/>
                </a:ext>
              </a:extLst>
            </p:cNvPr>
            <p:cNvSpPr txBox="1"/>
            <p:nvPr/>
          </p:nvSpPr>
          <p:spPr>
            <a:xfrm>
              <a:off x="5147737" y="1579770"/>
              <a:ext cx="19079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remote_name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</a:p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remote_address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Widescreen</PresentationFormat>
  <Paragraphs>251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47</cp:revision>
  <dcterms:created xsi:type="dcterms:W3CDTF">2021-11-30T15:32:23Z</dcterms:created>
  <dcterms:modified xsi:type="dcterms:W3CDTF">2021-12-09T10:16:31Z</dcterms:modified>
</cp:coreProperties>
</file>