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94" r:id="rId2"/>
    <p:sldId id="295" r:id="rId3"/>
    <p:sldId id="314" r:id="rId4"/>
    <p:sldId id="298" r:id="rId5"/>
    <p:sldId id="299" r:id="rId6"/>
    <p:sldId id="300" r:id="rId7"/>
    <p:sldId id="257" r:id="rId8"/>
    <p:sldId id="305" r:id="rId9"/>
    <p:sldId id="303" r:id="rId10"/>
    <p:sldId id="304" r:id="rId11"/>
    <p:sldId id="307" r:id="rId12"/>
    <p:sldId id="308" r:id="rId13"/>
    <p:sldId id="343" r:id="rId14"/>
    <p:sldId id="344" r:id="rId15"/>
    <p:sldId id="309" r:id="rId16"/>
    <p:sldId id="315" r:id="rId17"/>
    <p:sldId id="311" r:id="rId18"/>
    <p:sldId id="312" r:id="rId19"/>
    <p:sldId id="313" r:id="rId20"/>
    <p:sldId id="316" r:id="rId21"/>
    <p:sldId id="317" r:id="rId22"/>
    <p:sldId id="318" r:id="rId23"/>
    <p:sldId id="323" r:id="rId24"/>
    <p:sldId id="319" r:id="rId25"/>
    <p:sldId id="320" r:id="rId26"/>
    <p:sldId id="324" r:id="rId27"/>
    <p:sldId id="321" r:id="rId28"/>
    <p:sldId id="322" r:id="rId29"/>
    <p:sldId id="345" r:id="rId30"/>
    <p:sldId id="346" r:id="rId31"/>
    <p:sldId id="347" r:id="rId32"/>
    <p:sldId id="326" r:id="rId33"/>
    <p:sldId id="348" r:id="rId34"/>
    <p:sldId id="327" r:id="rId35"/>
    <p:sldId id="328" r:id="rId36"/>
    <p:sldId id="329" r:id="rId37"/>
    <p:sldId id="349" r:id="rId38"/>
    <p:sldId id="350" r:id="rId39"/>
    <p:sldId id="351" r:id="rId40"/>
    <p:sldId id="352" r:id="rId41"/>
    <p:sldId id="353" r:id="rId42"/>
    <p:sldId id="354" r:id="rId43"/>
    <p:sldId id="336" r:id="rId44"/>
    <p:sldId id="331" r:id="rId45"/>
    <p:sldId id="332" r:id="rId46"/>
    <p:sldId id="282" r:id="rId47"/>
    <p:sldId id="338" r:id="rId48"/>
    <p:sldId id="341" r:id="rId49"/>
    <p:sldId id="333" r:id="rId50"/>
    <p:sldId id="334" r:id="rId51"/>
    <p:sldId id="270" r:id="rId52"/>
    <p:sldId id="274" r:id="rId53"/>
    <p:sldId id="283" r:id="rId54"/>
    <p:sldId id="275" r:id="rId55"/>
    <p:sldId id="276" r:id="rId56"/>
    <p:sldId id="277" r:id="rId57"/>
    <p:sldId id="292" r:id="rId58"/>
    <p:sldId id="278" r:id="rId59"/>
    <p:sldId id="284" r:id="rId60"/>
    <p:sldId id="279" r:id="rId61"/>
    <p:sldId id="285" r:id="rId62"/>
    <p:sldId id="280" r:id="rId63"/>
    <p:sldId id="281" r:id="rId64"/>
    <p:sldId id="286" r:id="rId65"/>
    <p:sldId id="287" r:id="rId66"/>
    <p:sldId id="288" r:id="rId67"/>
    <p:sldId id="289" r:id="rId68"/>
    <p:sldId id="290" r:id="rId69"/>
    <p:sldId id="29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y 1" id="{B72D31F0-3843-4B68-AD65-D70502108E09}">
          <p14:sldIdLst>
            <p14:sldId id="294"/>
            <p14:sldId id="295"/>
            <p14:sldId id="314"/>
            <p14:sldId id="298"/>
            <p14:sldId id="299"/>
            <p14:sldId id="300"/>
            <p14:sldId id="257"/>
            <p14:sldId id="305"/>
            <p14:sldId id="303"/>
            <p14:sldId id="304"/>
            <p14:sldId id="307"/>
            <p14:sldId id="308"/>
            <p14:sldId id="343"/>
            <p14:sldId id="344"/>
            <p14:sldId id="309"/>
            <p14:sldId id="315"/>
            <p14:sldId id="311"/>
            <p14:sldId id="312"/>
            <p14:sldId id="313"/>
          </p14:sldIdLst>
        </p14:section>
        <p14:section name="Website" id="{FF3766A7-4793-4706-B3DE-FD65A65C4BE4}">
          <p14:sldIdLst>
            <p14:sldId id="316"/>
            <p14:sldId id="317"/>
            <p14:sldId id="318"/>
            <p14:sldId id="323"/>
            <p14:sldId id="319"/>
            <p14:sldId id="320"/>
            <p14:sldId id="324"/>
            <p14:sldId id="321"/>
            <p14:sldId id="322"/>
            <p14:sldId id="345"/>
            <p14:sldId id="346"/>
            <p14:sldId id="347"/>
            <p14:sldId id="326"/>
            <p14:sldId id="348"/>
            <p14:sldId id="327"/>
            <p14:sldId id="328"/>
            <p14:sldId id="329"/>
          </p14:sldIdLst>
        </p14:section>
        <p14:section name="Terminal" id="{7FED3B22-E76E-4A49-A70A-13D9C749EBD0}">
          <p14:sldIdLst>
            <p14:sldId id="349"/>
            <p14:sldId id="350"/>
            <p14:sldId id="351"/>
            <p14:sldId id="352"/>
            <p14:sldId id="353"/>
            <p14:sldId id="354"/>
          </p14:sldIdLst>
        </p14:section>
        <p14:section name="Day 2" id="{B7DB4BE0-18C0-4328-AD53-62428C2DD159}">
          <p14:sldIdLst>
            <p14:sldId id="336"/>
            <p14:sldId id="331"/>
            <p14:sldId id="332"/>
            <p14:sldId id="282"/>
            <p14:sldId id="338"/>
            <p14:sldId id="341"/>
            <p14:sldId id="333"/>
            <p14:sldId id="334"/>
            <p14:sldId id="270"/>
          </p14:sldIdLst>
        </p14:section>
        <p14:section name="git clone" id="{F6310067-9CE6-4577-8323-5ADCE265F0F9}">
          <p14:sldIdLst/>
        </p14:section>
        <p14:section name="git branch" id="{D4B73BCA-A021-46BF-9A51-B09CD2FA2F79}">
          <p14:sldIdLst>
            <p14:sldId id="274"/>
            <p14:sldId id="283"/>
            <p14:sldId id="275"/>
          </p14:sldIdLst>
        </p14:section>
        <p14:section name="git checkout" id="{D5FA52F3-AE88-45F1-B074-70F9393FEA3E}">
          <p14:sldIdLst>
            <p14:sldId id="276"/>
            <p14:sldId id="277"/>
            <p14:sldId id="292"/>
          </p14:sldIdLst>
        </p14:section>
        <p14:section name="merging" id="{69E3DB46-DB4F-4E05-AB1C-B66239A992F5}">
          <p14:sldIdLst>
            <p14:sldId id="278"/>
            <p14:sldId id="284"/>
            <p14:sldId id="279"/>
            <p14:sldId id="285"/>
          </p14:sldIdLst>
        </p14:section>
        <p14:section name="git fetch" id="{561A8E72-7FE0-46EA-A938-59D64BA47A56}">
          <p14:sldIdLst>
            <p14:sldId id="280"/>
            <p14:sldId id="281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F8F8"/>
    <a:srgbClr val="368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660"/>
  </p:normalViewPr>
  <p:slideViewPr>
    <p:cSldViewPr snapToGrid="0">
      <p:cViewPr>
        <p:scale>
          <a:sx n="100" d="100"/>
          <a:sy n="100" d="100"/>
        </p:scale>
        <p:origin x="72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15/09/2023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3.svg"/><Relationship Id="rId7" Type="http://schemas.openxmlformats.org/officeDocument/2006/relationships/image" Target="../media/image18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26.svg"/><Relationship Id="rId4" Type="http://schemas.openxmlformats.org/officeDocument/2006/relationships/image" Target="../media/image24.png"/><Relationship Id="rId9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8.svg"/><Relationship Id="rId7" Type="http://schemas.openxmlformats.org/officeDocument/2006/relationships/image" Target="../media/image23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image" Target="../media/image11.png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svg"/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f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26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 68">
            <a:extLst>
              <a:ext uri="{FF2B5EF4-FFF2-40B4-BE49-F238E27FC236}">
                <a16:creationId xmlns:a16="http://schemas.microsoft.com/office/drawing/2014/main" id="{6370A266-E303-49E3-8B3B-24843ED07002}"/>
              </a:ext>
            </a:extLst>
          </p:cNvPr>
          <p:cNvGrpSpPr/>
          <p:nvPr/>
        </p:nvGrpSpPr>
        <p:grpSpPr>
          <a:xfrm>
            <a:off x="476621" y="1067235"/>
            <a:ext cx="3630849" cy="1018617"/>
            <a:chOff x="1581521" y="991035"/>
            <a:chExt cx="3630849" cy="101861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20BD6B78-016E-4F7F-9E03-0B3D9E739D9B}"/>
                </a:ext>
              </a:extLst>
            </p:cNvPr>
            <p:cNvSpPr/>
            <p:nvPr/>
          </p:nvSpPr>
          <p:spPr>
            <a:xfrm>
              <a:off x="1801214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BB8D4A3-F838-4F5C-8973-165103DB5A16}"/>
                </a:ext>
              </a:extLst>
            </p:cNvPr>
            <p:cNvSpPr/>
            <p:nvPr/>
          </p:nvSpPr>
          <p:spPr>
            <a:xfrm>
              <a:off x="1581521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&lt;/&gt;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613F36-6651-4A67-A9FF-FC7633DE049B}"/>
                </a:ext>
              </a:extLst>
            </p:cNvPr>
            <p:cNvSpPr/>
            <p:nvPr/>
          </p:nvSpPr>
          <p:spPr>
            <a:xfrm>
              <a:off x="1910752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890194-0C40-4C2C-A95F-201ED039F587}"/>
                </a:ext>
              </a:extLst>
            </p:cNvPr>
            <p:cNvSpPr/>
            <p:nvPr/>
          </p:nvSpPr>
          <p:spPr>
            <a:xfrm>
              <a:off x="1935259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A19DF4-A44E-49E9-BEFB-E9FDCCEF9FD0}"/>
                </a:ext>
              </a:extLst>
            </p:cNvPr>
            <p:cNvSpPr/>
            <p:nvPr/>
          </p:nvSpPr>
          <p:spPr>
            <a:xfrm>
              <a:off x="2116516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F2E9CD-FBA4-4886-B147-15A0959EF4B5}"/>
                </a:ext>
              </a:extLst>
            </p:cNvPr>
            <p:cNvSpPr/>
            <p:nvPr/>
          </p:nvSpPr>
          <p:spPr>
            <a:xfrm>
              <a:off x="2141023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E799F9-70A9-46A9-BA3A-0268BB1F01B2}"/>
                </a:ext>
              </a:extLst>
            </p:cNvPr>
            <p:cNvCxnSpPr/>
            <p:nvPr/>
          </p:nvCxnSpPr>
          <p:spPr>
            <a:xfrm>
              <a:off x="2819400" y="1669256"/>
              <a:ext cx="1135856" cy="0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Hourglass Finished with solid fill">
              <a:extLst>
                <a:ext uri="{FF2B5EF4-FFF2-40B4-BE49-F238E27FC236}">
                  <a16:creationId xmlns:a16="http://schemas.microsoft.com/office/drawing/2014/main" id="{D917E070-0E1F-4BFA-9335-92A7B2DCC9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1684" y="1203641"/>
              <a:ext cx="412096" cy="412096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E286EC-25E0-48FC-933C-A5F683A429D7}"/>
                </a:ext>
              </a:extLst>
            </p:cNvPr>
            <p:cNvSpPr/>
            <p:nvPr/>
          </p:nvSpPr>
          <p:spPr>
            <a:xfrm>
              <a:off x="4446411" y="991035"/>
              <a:ext cx="546265" cy="546265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4AC8B07-6143-4BED-BE43-7C2584B81026}"/>
                </a:ext>
              </a:extLst>
            </p:cNvPr>
            <p:cNvSpPr/>
            <p:nvPr/>
          </p:nvSpPr>
          <p:spPr>
            <a:xfrm>
              <a:off x="4226718" y="1309008"/>
              <a:ext cx="985652" cy="7006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accent3"/>
                  </a:solidFill>
                </a:rPr>
                <a:t>?!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5324DE-6C4A-4F71-92C3-5B2EC3AE6958}"/>
                </a:ext>
              </a:extLst>
            </p:cNvPr>
            <p:cNvSpPr/>
            <p:nvPr/>
          </p:nvSpPr>
          <p:spPr>
            <a:xfrm>
              <a:off x="4555949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723AEC-4C6A-4D3F-BA8A-541687359A75}"/>
                </a:ext>
              </a:extLst>
            </p:cNvPr>
            <p:cNvSpPr/>
            <p:nvPr/>
          </p:nvSpPr>
          <p:spPr>
            <a:xfrm>
              <a:off x="4580456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AF330C-95EF-415A-BB07-D44E66392637}"/>
                </a:ext>
              </a:extLst>
            </p:cNvPr>
            <p:cNvSpPr/>
            <p:nvPr/>
          </p:nvSpPr>
          <p:spPr>
            <a:xfrm>
              <a:off x="4761713" y="1154626"/>
              <a:ext cx="120733" cy="12073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8293C4-7B20-4DF3-A544-9EAECD9861EF}"/>
                </a:ext>
              </a:extLst>
            </p:cNvPr>
            <p:cNvSpPr/>
            <p:nvPr/>
          </p:nvSpPr>
          <p:spPr>
            <a:xfrm>
              <a:off x="4786220" y="1203641"/>
              <a:ext cx="71718" cy="71718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ECCF78A-F8D2-49F9-86A8-527D2EC227C5}"/>
                </a:ext>
              </a:extLst>
            </p:cNvPr>
            <p:cNvCxnSpPr>
              <a:cxnSpLocks/>
            </p:cNvCxnSpPr>
            <p:nvPr/>
          </p:nvCxnSpPr>
          <p:spPr>
            <a:xfrm>
              <a:off x="4577038" y="1064560"/>
              <a:ext cx="99644" cy="85636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39A3AFE-C092-4EBD-9625-0175024DC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52132" y="1068248"/>
              <a:ext cx="92128" cy="86378"/>
            </a:xfrm>
            <a:prstGeom prst="line">
              <a:avLst/>
            </a:prstGeom>
            <a:ln w="190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5EB0E2-2345-459E-BF5D-AA021C2B82D8}"/>
              </a:ext>
            </a:extLst>
          </p:cNvPr>
          <p:cNvGrpSpPr/>
          <p:nvPr/>
        </p:nvGrpSpPr>
        <p:grpSpPr>
          <a:xfrm>
            <a:off x="4226718" y="2170384"/>
            <a:ext cx="5349768" cy="1275967"/>
            <a:chOff x="925100" y="3484132"/>
            <a:chExt cx="5349768" cy="1275967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7CA6BAF-FBF7-47D5-8719-386F15673103}"/>
                </a:ext>
              </a:extLst>
            </p:cNvPr>
            <p:cNvSpPr txBox="1"/>
            <p:nvPr/>
          </p:nvSpPr>
          <p:spPr>
            <a:xfrm>
              <a:off x="925100" y="3935607"/>
              <a:ext cx="9856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16187638-92AA-4C09-90F9-052FF7945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12951" y="3682682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A1505C6-64E2-44A5-ADD0-17206D6B6406}"/>
                </a:ext>
              </a:extLst>
            </p:cNvPr>
            <p:cNvCxnSpPr>
              <a:cxnSpLocks/>
            </p:cNvCxnSpPr>
            <p:nvPr/>
          </p:nvCxnSpPr>
          <p:spPr>
            <a:xfrm>
              <a:off x="1935259" y="4074107"/>
              <a:ext cx="1121097" cy="1501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Users with solid fill">
              <a:extLst>
                <a:ext uri="{FF2B5EF4-FFF2-40B4-BE49-F238E27FC236}">
                  <a16:creationId xmlns:a16="http://schemas.microsoft.com/office/drawing/2014/main" id="{9FF69987-470E-4000-A146-40A7861FD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40856" y="3562350"/>
              <a:ext cx="914400" cy="914400"/>
            </a:xfrm>
            <a:prstGeom prst="rect">
              <a:avLst/>
            </a:prstGeom>
          </p:spPr>
        </p:pic>
        <p:pic>
          <p:nvPicPr>
            <p:cNvPr id="52" name="Graphic 51" descr="Email with solid fill">
              <a:extLst>
                <a:ext uri="{FF2B5EF4-FFF2-40B4-BE49-F238E27FC236}">
                  <a16:creationId xmlns:a16="http://schemas.microsoft.com/office/drawing/2014/main" id="{07AEADB1-B87D-4445-AADE-61545832E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56153" y="3720721"/>
              <a:ext cx="263247" cy="263247"/>
            </a:xfrm>
            <a:prstGeom prst="rect">
              <a:avLst/>
            </a:prstGeom>
          </p:spPr>
        </p:pic>
        <p:pic>
          <p:nvPicPr>
            <p:cNvPr id="54" name="Graphic 53" descr="Cloud with solid fill">
              <a:extLst>
                <a:ext uri="{FF2B5EF4-FFF2-40B4-BE49-F238E27FC236}">
                  <a16:creationId xmlns:a16="http://schemas.microsoft.com/office/drawing/2014/main" id="{671B0861-BEF0-4492-963A-B6EA578BD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256503" y="3749681"/>
              <a:ext cx="253537" cy="253537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1DA5EA-6B07-4039-ABC2-17381881127E}"/>
                </a:ext>
              </a:extLst>
            </p:cNvPr>
            <p:cNvCxnSpPr>
              <a:cxnSpLocks/>
              <a:endCxn id="63" idx="1"/>
            </p:cNvCxnSpPr>
            <p:nvPr/>
          </p:nvCxnSpPr>
          <p:spPr>
            <a:xfrm flipV="1">
              <a:off x="3951841" y="3628132"/>
              <a:ext cx="604108" cy="44597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90732ED-1568-442D-8908-34762D167C47}"/>
                </a:ext>
              </a:extLst>
            </p:cNvPr>
            <p:cNvCxnSpPr>
              <a:cxnSpLocks/>
              <a:endCxn id="66" idx="1"/>
            </p:cNvCxnSpPr>
            <p:nvPr/>
          </p:nvCxnSpPr>
          <p:spPr>
            <a:xfrm>
              <a:off x="3951841" y="4112209"/>
              <a:ext cx="610380" cy="2473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A797761-2AE7-4F9C-AF07-85068E951B08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3951841" y="4150308"/>
              <a:ext cx="613990" cy="452231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166B9F3-E6B7-47E3-BABE-3B8CF7D9DFF0}"/>
                </a:ext>
              </a:extLst>
            </p:cNvPr>
            <p:cNvSpPr txBox="1"/>
            <p:nvPr/>
          </p:nvSpPr>
          <p:spPr>
            <a:xfrm>
              <a:off x="4781831" y="3509695"/>
              <a:ext cx="14930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Nice_code_Selina.R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0193E6C1-6DA4-486C-A49C-2102E37969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5949" y="3484132"/>
              <a:ext cx="216000" cy="2880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4A43785-FB37-446B-8379-34C01B1FD7B7}"/>
                </a:ext>
              </a:extLst>
            </p:cNvPr>
            <p:cNvSpPr txBox="1"/>
            <p:nvPr/>
          </p:nvSpPr>
          <p:spPr>
            <a:xfrm>
              <a:off x="4752132" y="3982047"/>
              <a:ext cx="11059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F2B564F2-13B9-460F-8B57-C28ED2639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2221" y="3970682"/>
              <a:ext cx="216000" cy="288000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4BC6C06-0C9A-4699-B26B-E5D6F3E74851}"/>
                </a:ext>
              </a:extLst>
            </p:cNvPr>
            <p:cNvSpPr txBox="1"/>
            <p:nvPr/>
          </p:nvSpPr>
          <p:spPr>
            <a:xfrm>
              <a:off x="4752132" y="4483100"/>
              <a:ext cx="129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+mj-lt"/>
                </a:rPr>
                <a:t>Nice_code.R</a:t>
              </a:r>
              <a:endParaRPr lang="en-GB" sz="1200" dirty="0">
                <a:latin typeface="+mj-lt"/>
              </a:endParaRPr>
            </a:p>
          </p:txBody>
        </p: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12334F97-1BF4-4B95-B8F2-8717FF8C45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5831" y="4458539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769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59557F5-71EE-4B2A-A2A0-8921D32B91C6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175AB09-2EB6-4D87-9127-73E42BC6A8A7}"/>
              </a:ext>
            </a:extLst>
          </p:cNvPr>
          <p:cNvGrpSpPr/>
          <p:nvPr/>
        </p:nvGrpSpPr>
        <p:grpSpPr>
          <a:xfrm>
            <a:off x="4771560" y="3618728"/>
            <a:ext cx="4147682" cy="2181550"/>
            <a:chOff x="4771560" y="3618728"/>
            <a:chExt cx="4147682" cy="2181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65854" y="4933717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1713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22249" y="4953502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5328404" y="5430946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add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pie.txt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358009" y="4590018"/>
              <a:ext cx="19785" cy="1256395"/>
            </a:xfrm>
            <a:prstGeom prst="bentConnector3">
              <a:avLst>
                <a:gd name="adj1" fmla="val 1155390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8473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25DF220-330D-4403-AEC8-3861EC3611C3}"/>
              </a:ext>
            </a:extLst>
          </p:cNvPr>
          <p:cNvGrpSpPr/>
          <p:nvPr/>
        </p:nvGrpSpPr>
        <p:grpSpPr>
          <a:xfrm>
            <a:off x="4771560" y="3618728"/>
            <a:ext cx="4539030" cy="2167121"/>
            <a:chOff x="4771560" y="3618728"/>
            <a:chExt cx="4539030" cy="216712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57966"/>
            </a:xfrm>
            <a:custGeom>
              <a:avLst/>
              <a:gdLst>
                <a:gd name="connsiteX0" fmla="*/ 0 w 3943927"/>
                <a:gd name="connsiteY0" fmla="*/ 0 h 1357966"/>
                <a:gd name="connsiteX1" fmla="*/ 539003 w 3943927"/>
                <a:gd name="connsiteY1" fmla="*/ 0 h 1357966"/>
                <a:gd name="connsiteX2" fmla="*/ 1117446 w 3943927"/>
                <a:gd name="connsiteY2" fmla="*/ 0 h 1357966"/>
                <a:gd name="connsiteX3" fmla="*/ 1853646 w 3943927"/>
                <a:gd name="connsiteY3" fmla="*/ 0 h 1357966"/>
                <a:gd name="connsiteX4" fmla="*/ 2589845 w 3943927"/>
                <a:gd name="connsiteY4" fmla="*/ 0 h 1357966"/>
                <a:gd name="connsiteX5" fmla="*/ 3326045 w 3943927"/>
                <a:gd name="connsiteY5" fmla="*/ 0 h 1357966"/>
                <a:gd name="connsiteX6" fmla="*/ 3943927 w 3943927"/>
                <a:gd name="connsiteY6" fmla="*/ 0 h 1357966"/>
                <a:gd name="connsiteX7" fmla="*/ 3943927 w 3943927"/>
                <a:gd name="connsiteY7" fmla="*/ 706142 h 1357966"/>
                <a:gd name="connsiteX8" fmla="*/ 3943927 w 3943927"/>
                <a:gd name="connsiteY8" fmla="*/ 1357966 h 1357966"/>
                <a:gd name="connsiteX9" fmla="*/ 3286606 w 3943927"/>
                <a:gd name="connsiteY9" fmla="*/ 1357966 h 1357966"/>
                <a:gd name="connsiteX10" fmla="*/ 2668724 w 3943927"/>
                <a:gd name="connsiteY10" fmla="*/ 1357966 h 1357966"/>
                <a:gd name="connsiteX11" fmla="*/ 2090281 w 3943927"/>
                <a:gd name="connsiteY11" fmla="*/ 1357966 h 1357966"/>
                <a:gd name="connsiteX12" fmla="*/ 1393521 w 3943927"/>
                <a:gd name="connsiteY12" fmla="*/ 1357966 h 1357966"/>
                <a:gd name="connsiteX13" fmla="*/ 854518 w 3943927"/>
                <a:gd name="connsiteY13" fmla="*/ 1357966 h 1357966"/>
                <a:gd name="connsiteX14" fmla="*/ 0 w 3943927"/>
                <a:gd name="connsiteY14" fmla="*/ 1357966 h 1357966"/>
                <a:gd name="connsiteX15" fmla="*/ 0 w 3943927"/>
                <a:gd name="connsiteY15" fmla="*/ 706142 h 1357966"/>
                <a:gd name="connsiteX16" fmla="*/ 0 w 3943927"/>
                <a:gd name="connsiteY16" fmla="*/ 0 h 13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5796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58039" y="141857"/>
                    <a:pt x="3920635" y="491048"/>
                    <a:pt x="3943927" y="706142"/>
                  </a:cubicBezTo>
                  <a:cubicBezTo>
                    <a:pt x="3967219" y="921236"/>
                    <a:pt x="3924657" y="1200688"/>
                    <a:pt x="3943927" y="1357966"/>
                  </a:cubicBezTo>
                  <a:cubicBezTo>
                    <a:pt x="3776648" y="1337087"/>
                    <a:pt x="3584356" y="1343936"/>
                    <a:pt x="3286606" y="1357966"/>
                  </a:cubicBezTo>
                  <a:cubicBezTo>
                    <a:pt x="2988856" y="1371996"/>
                    <a:pt x="2806379" y="1332922"/>
                    <a:pt x="2668724" y="1357966"/>
                  </a:cubicBezTo>
                  <a:cubicBezTo>
                    <a:pt x="2531069" y="1383010"/>
                    <a:pt x="2297243" y="1358865"/>
                    <a:pt x="2090281" y="1357966"/>
                  </a:cubicBezTo>
                  <a:cubicBezTo>
                    <a:pt x="1883319" y="1357067"/>
                    <a:pt x="1611485" y="1331079"/>
                    <a:pt x="1393521" y="1357966"/>
                  </a:cubicBezTo>
                  <a:cubicBezTo>
                    <a:pt x="1175557" y="1384853"/>
                    <a:pt x="1107364" y="1346856"/>
                    <a:pt x="854518" y="1357966"/>
                  </a:cubicBezTo>
                  <a:cubicBezTo>
                    <a:pt x="601672" y="1369076"/>
                    <a:pt x="206868" y="1333580"/>
                    <a:pt x="0" y="1357966"/>
                  </a:cubicBezTo>
                  <a:cubicBezTo>
                    <a:pt x="-22406" y="1048447"/>
                    <a:pt x="8722" y="840647"/>
                    <a:pt x="0" y="706142"/>
                  </a:cubicBezTo>
                  <a:cubicBezTo>
                    <a:pt x="-8722" y="571637"/>
                    <a:pt x="-33760" y="203270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907084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43448"/>
              <a:ext cx="216000" cy="2880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D362A0-3DF8-44E0-9890-47E74D518702}"/>
                </a:ext>
              </a:extLst>
            </p:cNvPr>
            <p:cNvSpPr txBox="1"/>
            <p:nvPr/>
          </p:nvSpPr>
          <p:spPr>
            <a:xfrm>
              <a:off x="6587357" y="492686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rgbClr val="00B050"/>
                  </a:solidFill>
                </a:rPr>
                <a:t>pie.txt</a:t>
              </a:r>
              <a:endParaRPr lang="en-GB" dirty="0">
                <a:solidFill>
                  <a:srgbClr val="00B050"/>
                </a:solidFill>
              </a:endParaRPr>
            </a:p>
          </p:txBody>
        </p:sp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8A246118-3407-4202-8A4B-DA40007DB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422249" y="4963233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96D0F87-3464-4C0D-BFED-37EA10189D5F}"/>
                </a:ext>
              </a:extLst>
            </p:cNvPr>
            <p:cNvSpPr txBox="1"/>
            <p:nvPr/>
          </p:nvSpPr>
          <p:spPr>
            <a:xfrm>
              <a:off x="6985134" y="5416517"/>
              <a:ext cx="23254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commit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2CC833A7-4536-42D2-AACB-AB9E2D42BE4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643967" y="4609632"/>
              <a:ext cx="19785" cy="1256395"/>
            </a:xfrm>
            <a:prstGeom prst="bentConnector3">
              <a:avLst>
                <a:gd name="adj1" fmla="val 105705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D6ECBD7-698E-4B6B-8CDA-A65CE5768DBF}"/>
                </a:ext>
              </a:extLst>
            </p:cNvPr>
            <p:cNvSpPr txBox="1"/>
            <p:nvPr/>
          </p:nvSpPr>
          <p:spPr>
            <a:xfrm>
              <a:off x="7963232" y="493480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D142DD0A-2123-4709-BED8-6AFD9D893E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98124" y="4971164"/>
              <a:ext cx="216000" cy="288000"/>
            </a:xfrm>
            <a:prstGeom prst="rect">
              <a:avLst/>
            </a:prstGeom>
          </p:spPr>
        </p:pic>
      </p:grpSp>
      <p:pic>
        <p:nvPicPr>
          <p:cNvPr id="24" name="Graphic 23">
            <a:extLst>
              <a:ext uri="{FF2B5EF4-FFF2-40B4-BE49-F238E27FC236}">
                <a16:creationId xmlns:a16="http://schemas.microsoft.com/office/drawing/2014/main" id="{0EF07F69-DCBD-4FF3-9AC0-2FAA79A38B5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898" t="9832" r="13788" b="30315"/>
          <a:stretch/>
        </p:blipFill>
        <p:spPr>
          <a:xfrm>
            <a:off x="2540782" y="4080081"/>
            <a:ext cx="335257" cy="273704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9F9C86D-EAB1-4264-9AB0-EB8AAD3CE9CE}"/>
              </a:ext>
            </a:extLst>
          </p:cNvPr>
          <p:cNvCxnSpPr>
            <a:cxnSpLocks/>
          </p:cNvCxnSpPr>
          <p:nvPr/>
        </p:nvCxnSpPr>
        <p:spPr>
          <a:xfrm>
            <a:off x="2704189" y="4344677"/>
            <a:ext cx="6742" cy="62480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9B60FD-9801-48B1-99C0-2AA6AEC78D10}"/>
              </a:ext>
            </a:extLst>
          </p:cNvPr>
          <p:cNvSpPr txBox="1"/>
          <p:nvPr/>
        </p:nvSpPr>
        <p:spPr>
          <a:xfrm>
            <a:off x="2856572" y="4017415"/>
            <a:ext cx="148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accent1"/>
                </a:solidFill>
              </a:rPr>
              <a:t>cookBook</a:t>
            </a:r>
            <a:endParaRPr lang="en-GB" dirty="0">
              <a:solidFill>
                <a:schemeClr val="accent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584BFC1-26C9-4B38-99E6-9BCC67C83FE4}"/>
              </a:ext>
            </a:extLst>
          </p:cNvPr>
          <p:cNvCxnSpPr>
            <a:cxnSpLocks/>
          </p:cNvCxnSpPr>
          <p:nvPr/>
        </p:nvCxnSpPr>
        <p:spPr>
          <a:xfrm flipH="1">
            <a:off x="2682355" y="4634403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Graphic 37">
            <a:extLst>
              <a:ext uri="{FF2B5EF4-FFF2-40B4-BE49-F238E27FC236}">
                <a16:creationId xmlns:a16="http://schemas.microsoft.com/office/drawing/2014/main" id="{84E22A37-997F-415F-B670-6A2F98B3E0A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2898" t="9832" r="13788" b="30315"/>
          <a:stretch/>
        </p:blipFill>
        <p:spPr>
          <a:xfrm>
            <a:off x="2887402" y="4853430"/>
            <a:ext cx="288591" cy="23560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CDBD136-6F28-4156-9C31-AE3E9D28D638}"/>
              </a:ext>
            </a:extLst>
          </p:cNvPr>
          <p:cNvSpPr txBox="1"/>
          <p:nvPr/>
        </p:nvSpPr>
        <p:spPr>
          <a:xfrm>
            <a:off x="3118835" y="4784814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3"/>
                </a:solidFill>
              </a:rPr>
              <a:t>.</a:t>
            </a:r>
            <a:r>
              <a:rPr lang="de-DE" dirty="0" err="1">
                <a:solidFill>
                  <a:schemeClr val="accent3"/>
                </a:solidFill>
              </a:rPr>
              <a:t>git</a:t>
            </a:r>
            <a:endParaRPr lang="en-GB" dirty="0">
              <a:solidFill>
                <a:schemeClr val="accent3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42CCAD-5233-401A-B9F4-14F5320B69A6}"/>
              </a:ext>
            </a:extLst>
          </p:cNvPr>
          <p:cNvSpPr txBox="1"/>
          <p:nvPr/>
        </p:nvSpPr>
        <p:spPr>
          <a:xfrm>
            <a:off x="3031386" y="4435422"/>
            <a:ext cx="117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pie.txt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39D351EF-91AA-4E64-ABFE-0FD933E2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66278" y="4471786"/>
            <a:ext cx="216000" cy="28800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6E0EFC-E5AD-4CB1-9A83-7A6D482F9636}"/>
              </a:ext>
            </a:extLst>
          </p:cNvPr>
          <p:cNvCxnSpPr>
            <a:cxnSpLocks/>
          </p:cNvCxnSpPr>
          <p:nvPr/>
        </p:nvCxnSpPr>
        <p:spPr>
          <a:xfrm flipH="1">
            <a:off x="2710931" y="4969480"/>
            <a:ext cx="17421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CFADA87-8DFC-44B6-8618-06792861DA14}"/>
              </a:ext>
            </a:extLst>
          </p:cNvPr>
          <p:cNvGrpSpPr/>
          <p:nvPr/>
        </p:nvGrpSpPr>
        <p:grpSpPr>
          <a:xfrm>
            <a:off x="4633014" y="728117"/>
            <a:ext cx="4147682" cy="1678265"/>
            <a:chOff x="4633014" y="728117"/>
            <a:chExt cx="4147682" cy="167826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4BFD21E-B1DE-464E-AA2A-D627CA506C91}"/>
                </a:ext>
              </a:extLst>
            </p:cNvPr>
            <p:cNvSpPr/>
            <p:nvPr/>
          </p:nvSpPr>
          <p:spPr>
            <a:xfrm>
              <a:off x="4956842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E0529FE-C230-43FB-8F27-08EEFC91F6C1}"/>
                </a:ext>
              </a:extLst>
            </p:cNvPr>
            <p:cNvSpPr/>
            <p:nvPr/>
          </p:nvSpPr>
          <p:spPr>
            <a:xfrm>
              <a:off x="6236078" y="130714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924D15C-FCA5-4984-B416-17F29D97881A}"/>
                </a:ext>
              </a:extLst>
            </p:cNvPr>
            <p:cNvSpPr/>
            <p:nvPr/>
          </p:nvSpPr>
          <p:spPr>
            <a:xfrm>
              <a:off x="7515314" y="1316383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E1EBE7-7F58-4A05-8221-4D769599B2DE}"/>
                </a:ext>
              </a:extLst>
            </p:cNvPr>
            <p:cNvSpPr/>
            <p:nvPr/>
          </p:nvSpPr>
          <p:spPr>
            <a:xfrm>
              <a:off x="4836769" y="1037893"/>
              <a:ext cx="3943927" cy="1349089"/>
            </a:xfrm>
            <a:custGeom>
              <a:avLst/>
              <a:gdLst>
                <a:gd name="connsiteX0" fmla="*/ 0 w 3943927"/>
                <a:gd name="connsiteY0" fmla="*/ 0 h 1349089"/>
                <a:gd name="connsiteX1" fmla="*/ 539003 w 3943927"/>
                <a:gd name="connsiteY1" fmla="*/ 0 h 1349089"/>
                <a:gd name="connsiteX2" fmla="*/ 1117446 w 3943927"/>
                <a:gd name="connsiteY2" fmla="*/ 0 h 1349089"/>
                <a:gd name="connsiteX3" fmla="*/ 1853646 w 3943927"/>
                <a:gd name="connsiteY3" fmla="*/ 0 h 1349089"/>
                <a:gd name="connsiteX4" fmla="*/ 2589845 w 3943927"/>
                <a:gd name="connsiteY4" fmla="*/ 0 h 1349089"/>
                <a:gd name="connsiteX5" fmla="*/ 3326045 w 3943927"/>
                <a:gd name="connsiteY5" fmla="*/ 0 h 1349089"/>
                <a:gd name="connsiteX6" fmla="*/ 3943927 w 3943927"/>
                <a:gd name="connsiteY6" fmla="*/ 0 h 1349089"/>
                <a:gd name="connsiteX7" fmla="*/ 3943927 w 3943927"/>
                <a:gd name="connsiteY7" fmla="*/ 701526 h 1349089"/>
                <a:gd name="connsiteX8" fmla="*/ 3943927 w 3943927"/>
                <a:gd name="connsiteY8" fmla="*/ 1349089 h 1349089"/>
                <a:gd name="connsiteX9" fmla="*/ 3286606 w 3943927"/>
                <a:gd name="connsiteY9" fmla="*/ 1349089 h 1349089"/>
                <a:gd name="connsiteX10" fmla="*/ 2668724 w 3943927"/>
                <a:gd name="connsiteY10" fmla="*/ 1349089 h 1349089"/>
                <a:gd name="connsiteX11" fmla="*/ 2090281 w 3943927"/>
                <a:gd name="connsiteY11" fmla="*/ 1349089 h 1349089"/>
                <a:gd name="connsiteX12" fmla="*/ 1393521 w 3943927"/>
                <a:gd name="connsiteY12" fmla="*/ 1349089 h 1349089"/>
                <a:gd name="connsiteX13" fmla="*/ 854518 w 3943927"/>
                <a:gd name="connsiteY13" fmla="*/ 1349089 h 1349089"/>
                <a:gd name="connsiteX14" fmla="*/ 0 w 3943927"/>
                <a:gd name="connsiteY14" fmla="*/ 1349089 h 1349089"/>
                <a:gd name="connsiteX15" fmla="*/ 0 w 3943927"/>
                <a:gd name="connsiteY15" fmla="*/ 701526 h 1349089"/>
                <a:gd name="connsiteX16" fmla="*/ 0 w 3943927"/>
                <a:gd name="connsiteY16" fmla="*/ 0 h 1349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49089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18352" y="235501"/>
                    <a:pt x="3928621" y="534439"/>
                    <a:pt x="3943927" y="701526"/>
                  </a:cubicBezTo>
                  <a:cubicBezTo>
                    <a:pt x="3959233" y="868613"/>
                    <a:pt x="3956031" y="1030743"/>
                    <a:pt x="3943927" y="1349089"/>
                  </a:cubicBezTo>
                  <a:cubicBezTo>
                    <a:pt x="3776648" y="1328210"/>
                    <a:pt x="3584356" y="1335059"/>
                    <a:pt x="3286606" y="1349089"/>
                  </a:cubicBezTo>
                  <a:cubicBezTo>
                    <a:pt x="2988856" y="1363119"/>
                    <a:pt x="2806379" y="1324045"/>
                    <a:pt x="2668724" y="1349089"/>
                  </a:cubicBezTo>
                  <a:cubicBezTo>
                    <a:pt x="2531069" y="1374133"/>
                    <a:pt x="2297243" y="1349988"/>
                    <a:pt x="2090281" y="1349089"/>
                  </a:cubicBezTo>
                  <a:cubicBezTo>
                    <a:pt x="1883319" y="1348190"/>
                    <a:pt x="1611485" y="1322202"/>
                    <a:pt x="1393521" y="1349089"/>
                  </a:cubicBezTo>
                  <a:cubicBezTo>
                    <a:pt x="1175557" y="1375976"/>
                    <a:pt x="1107364" y="1337979"/>
                    <a:pt x="854518" y="1349089"/>
                  </a:cubicBezTo>
                  <a:cubicBezTo>
                    <a:pt x="601672" y="1360199"/>
                    <a:pt x="206868" y="1324703"/>
                    <a:pt x="0" y="1349089"/>
                  </a:cubicBezTo>
                  <a:cubicBezTo>
                    <a:pt x="-29129" y="1045587"/>
                    <a:pt x="27800" y="955180"/>
                    <a:pt x="0" y="701526"/>
                  </a:cubicBezTo>
                  <a:cubicBezTo>
                    <a:pt x="-27800" y="447872"/>
                    <a:pt x="-12904" y="29029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3E8B22-390D-46A8-B1F0-B7F046263F11}"/>
                </a:ext>
              </a:extLst>
            </p:cNvPr>
            <p:cNvSpPr txBox="1"/>
            <p:nvPr/>
          </p:nvSpPr>
          <p:spPr>
            <a:xfrm>
              <a:off x="4633014" y="728117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ADFD0A-F5C4-4E8E-B916-42863B33D5F9}"/>
                </a:ext>
              </a:extLst>
            </p:cNvPr>
            <p:cNvSpPr/>
            <p:nvPr/>
          </p:nvSpPr>
          <p:spPr>
            <a:xfrm>
              <a:off x="6168688" y="1237165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F1F173-CDF2-44BD-961E-98EA8BB18EB7}"/>
                </a:ext>
              </a:extLst>
            </p:cNvPr>
            <p:cNvSpPr txBox="1"/>
            <p:nvPr/>
          </p:nvSpPr>
          <p:spPr>
            <a:xfrm>
              <a:off x="6065952" y="999030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954911B-2CEF-421B-9C6C-7A5BE9F2B2C6}"/>
                </a:ext>
              </a:extLst>
            </p:cNvPr>
            <p:cNvSpPr txBox="1"/>
            <p:nvPr/>
          </p:nvSpPr>
          <p:spPr>
            <a:xfrm>
              <a:off x="5192416" y="200674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DC1DBA5B-FEB1-485A-A74C-EF05FBF44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27308" y="2043106"/>
              <a:ext cx="216000" cy="2880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C03E67E-CFE4-4292-83B0-21FCBBF260D8}"/>
                </a:ext>
              </a:extLst>
            </p:cNvPr>
            <p:cNvSpPr txBox="1"/>
            <p:nvPr/>
          </p:nvSpPr>
          <p:spPr>
            <a:xfrm>
              <a:off x="7842411" y="203705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6" name="Graphic 55">
              <a:extLst>
                <a:ext uri="{FF2B5EF4-FFF2-40B4-BE49-F238E27FC236}">
                  <a16:creationId xmlns:a16="http://schemas.microsoft.com/office/drawing/2014/main" id="{50CB6010-151E-483D-B15F-59967101A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77303" y="2073414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18619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846D1CDC-B1AD-4114-BEC0-FEAAED969F75}"/>
              </a:ext>
            </a:extLst>
          </p:cNvPr>
          <p:cNvGrpSpPr/>
          <p:nvPr/>
        </p:nvGrpSpPr>
        <p:grpSpPr>
          <a:xfrm>
            <a:off x="747849" y="1195212"/>
            <a:ext cx="11037751" cy="4024891"/>
            <a:chOff x="747849" y="1877257"/>
            <a:chExt cx="9191030" cy="335149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4FF81E0-3D91-4830-A9F1-B25C4D5A3CE8}"/>
                </a:ext>
              </a:extLst>
            </p:cNvPr>
            <p:cNvGrpSpPr/>
            <p:nvPr/>
          </p:nvGrpSpPr>
          <p:grpSpPr>
            <a:xfrm>
              <a:off x="747849" y="1877257"/>
              <a:ext cx="9191030" cy="3351491"/>
              <a:chOff x="747849" y="1877257"/>
              <a:chExt cx="9191030" cy="3351491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AC384F3-3DBC-4A43-A1F3-CBBC3B51D351}"/>
                  </a:ext>
                </a:extLst>
              </p:cNvPr>
              <p:cNvSpPr txBox="1"/>
              <p:nvPr/>
            </p:nvSpPr>
            <p:spPr>
              <a:xfrm>
                <a:off x="6779938" y="2503400"/>
                <a:ext cx="2042501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  <a:p>
                <a:r>
                  <a:rPr lang="en-GB" sz="1400" dirty="0"/>
                  <a:t>Alice reminded me that I forgot to add the cooking duration. This was bad because the food got burned. This is now fixed.</a:t>
                </a:r>
              </a:p>
            </p:txBody>
          </p:sp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B48D12E-D77B-47C6-A7CD-77ADF9FEE4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511" y="232688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3DAF0429-D215-4FC4-A473-1C6AD66D2F29}"/>
                  </a:ext>
                </a:extLst>
              </p:cNvPr>
              <p:cNvSpPr/>
              <p:nvPr/>
            </p:nvSpPr>
            <p:spPr>
              <a:xfrm rot="16200000">
                <a:off x="1399385" y="220143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D0FBBEC2-E17E-45E1-9E54-40D089E56B05}"/>
                  </a:ext>
                </a:extLst>
              </p:cNvPr>
              <p:cNvSpPr/>
              <p:nvPr/>
            </p:nvSpPr>
            <p:spPr>
              <a:xfrm rot="16200000">
                <a:off x="3523584" y="217916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FAD433C-4DEC-4616-B0A8-B868CA34D95C}"/>
                  </a:ext>
                </a:extLst>
              </p:cNvPr>
              <p:cNvSpPr/>
              <p:nvPr/>
            </p:nvSpPr>
            <p:spPr>
              <a:xfrm rot="16200000">
                <a:off x="5558304" y="218706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727082-9236-4889-B8F3-044183A2D0B2}"/>
                  </a:ext>
                </a:extLst>
              </p:cNvPr>
              <p:cNvSpPr/>
              <p:nvPr/>
            </p:nvSpPr>
            <p:spPr>
              <a:xfrm rot="16200000">
                <a:off x="7713594" y="214767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22A90DD-52F2-4A24-93C6-FA31EB38DC55}"/>
                  </a:ext>
                </a:extLst>
              </p:cNvPr>
              <p:cNvSpPr txBox="1"/>
              <p:nvPr/>
            </p:nvSpPr>
            <p:spPr>
              <a:xfrm>
                <a:off x="1284563" y="1932516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ECE220-D583-41D0-AC6A-D906841F6720}"/>
                  </a:ext>
                </a:extLst>
              </p:cNvPr>
              <p:cNvSpPr txBox="1"/>
              <p:nvPr/>
            </p:nvSpPr>
            <p:spPr>
              <a:xfrm>
                <a:off x="3408763" y="1895300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678ED5-4A9A-4CBC-96FF-E9F8BF302657}"/>
                  </a:ext>
                </a:extLst>
              </p:cNvPr>
              <p:cNvSpPr txBox="1"/>
              <p:nvPr/>
            </p:nvSpPr>
            <p:spPr>
              <a:xfrm>
                <a:off x="5448846" y="1895300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CE7E69-3E73-49E5-BBD6-6CF2E468171A}"/>
                  </a:ext>
                </a:extLst>
              </p:cNvPr>
              <p:cNvSpPr txBox="1"/>
              <p:nvPr/>
            </p:nvSpPr>
            <p:spPr>
              <a:xfrm>
                <a:off x="7598782" y="1877257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D6212C-31FB-4B17-90AD-E1D8B9CC9C34}"/>
                  </a:ext>
                </a:extLst>
              </p:cNvPr>
              <p:cNvSpPr txBox="1"/>
              <p:nvPr/>
            </p:nvSpPr>
            <p:spPr>
              <a:xfrm>
                <a:off x="8759436" y="2062128"/>
                <a:ext cx="11794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1"/>
                    </a:solidFill>
                  </a:rPr>
                  <a:t>Snapshots </a:t>
                </a:r>
              </a:p>
              <a:p>
                <a:r>
                  <a:rPr lang="en-US" sz="1400" dirty="0">
                    <a:solidFill>
                      <a:schemeClr val="accent1"/>
                    </a:solidFill>
                  </a:rPr>
                  <a:t>(= commits)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14D02B3-43B9-484D-96F6-A0CF703B1E95}"/>
                  </a:ext>
                </a:extLst>
              </p:cNvPr>
              <p:cNvSpPr txBox="1"/>
              <p:nvPr/>
            </p:nvSpPr>
            <p:spPr>
              <a:xfrm>
                <a:off x="793642" y="2493904"/>
                <a:ext cx="1904240" cy="9995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  <a:p>
                <a:r>
                  <a:rPr lang="en-GB" sz="1400" dirty="0"/>
                  <a:t>This is my favourite pie in the world. The recipe comes from my grandfather and he learned it from his </a:t>
                </a:r>
                <a:r>
                  <a:rPr lang="en-GB" sz="1400" dirty="0" err="1"/>
                  <a:t>neighbor</a:t>
                </a:r>
                <a:r>
                  <a:rPr lang="en-GB" sz="1400" dirty="0"/>
                  <a:t>.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2772851-BA59-4123-9442-09637EDFFAB5}"/>
                  </a:ext>
                </a:extLst>
              </p:cNvPr>
              <p:cNvSpPr txBox="1"/>
              <p:nvPr/>
            </p:nvSpPr>
            <p:spPr>
              <a:xfrm>
                <a:off x="2789236" y="2506227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ECB12A5-88AD-4511-8BEA-9747BDA2D5FE}"/>
                  </a:ext>
                </a:extLst>
              </p:cNvPr>
              <p:cNvSpPr txBox="1"/>
              <p:nvPr/>
            </p:nvSpPr>
            <p:spPr>
              <a:xfrm>
                <a:off x="4903276" y="2500067"/>
                <a:ext cx="1991468" cy="8457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  <a:p>
                <a:r>
                  <a:rPr lang="en-GB" sz="1400" dirty="0"/>
                  <a:t>This is better for the environment and for cows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4EF5F6-5A85-4D1E-9AA9-A57A14BAFE8E}"/>
                  </a:ext>
                </a:extLst>
              </p:cNvPr>
              <p:cNvSpPr txBox="1"/>
              <p:nvPr/>
            </p:nvSpPr>
            <p:spPr>
              <a:xfrm>
                <a:off x="747849" y="3518685"/>
                <a:ext cx="1580507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+Best pie ever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+100 ml milk</a:t>
                </a:r>
              </a:p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+2 eggs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0A22BBA-EB1C-40D7-8407-89BD72B16523}"/>
                  </a:ext>
                </a:extLst>
              </p:cNvPr>
              <p:cNvSpPr txBox="1"/>
              <p:nvPr/>
            </p:nvSpPr>
            <p:spPr>
              <a:xfrm>
                <a:off x="2697882" y="3518685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 </a:t>
                </a:r>
                <a:r>
                  <a:rPr lang="en-GB" sz="1400" dirty="0">
                    <a:solidFill>
                      <a:srgbClr val="00B050"/>
                    </a:solidFill>
                  </a:rPr>
                  <a:t>+stew.txt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1BD2B51-1DAA-4644-A864-562AEB79417C}"/>
                  </a:ext>
                </a:extLst>
              </p:cNvPr>
              <p:cNvSpPr txBox="1"/>
              <p:nvPr/>
            </p:nvSpPr>
            <p:spPr>
              <a:xfrm>
                <a:off x="4914619" y="3539833"/>
                <a:ext cx="21260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FF0000"/>
                    </a:solidFill>
                  </a:rPr>
                  <a:t>- 100 ml milk</a:t>
                </a:r>
              </a:p>
              <a:p>
                <a:r>
                  <a:rPr lang="en-GB" sz="1400" dirty="0">
                    <a:solidFill>
                      <a:srgbClr val="00B050"/>
                    </a:solidFill>
                  </a:rPr>
                  <a:t>+100 ml soy milk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B22B9F-9A71-4EB1-B662-494B9B49B83A}"/>
                  </a:ext>
                </a:extLst>
              </p:cNvPr>
              <p:cNvSpPr txBox="1"/>
              <p:nvPr/>
            </p:nvSpPr>
            <p:spPr>
              <a:xfrm>
                <a:off x="6918198" y="3556831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+Bake time: 45 min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A1D47A-C35F-42E3-9F27-6FD225E6D0C7}"/>
                  </a:ext>
                </a:extLst>
              </p:cNvPr>
              <p:cNvSpPr txBox="1"/>
              <p:nvPr/>
            </p:nvSpPr>
            <p:spPr>
              <a:xfrm>
                <a:off x="6915738" y="3818159"/>
                <a:ext cx="2126010" cy="256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>
                    <a:solidFill>
                      <a:srgbClr val="00B050"/>
                    </a:solidFill>
                  </a:rPr>
                  <a:t>+Cook time: 30 min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EF83D5-C0FE-4F4B-8F23-D25A0E6069CB}"/>
                  </a:ext>
                </a:extLst>
              </p:cNvPr>
              <p:cNvSpPr txBox="1"/>
              <p:nvPr/>
            </p:nvSpPr>
            <p:spPr>
              <a:xfrm>
                <a:off x="787920" y="4154761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AAC9CF-D5A3-46ED-8021-C09E8188D5DA}"/>
                  </a:ext>
                </a:extLst>
              </p:cNvPr>
              <p:cNvSpPr txBox="1"/>
              <p:nvPr/>
            </p:nvSpPr>
            <p:spPr>
              <a:xfrm>
                <a:off x="2698954" y="4140959"/>
                <a:ext cx="2009033" cy="6150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Selina </a:t>
                </a:r>
                <a:r>
                  <a:rPr lang="en-GB" sz="1400" dirty="0" err="1"/>
                  <a:t>Baldauf</a:t>
                </a:r>
                <a:r>
                  <a:rPr lang="en-GB" sz="1400" dirty="0"/>
                  <a:t> &lt;selina.baldauf@fu-berlin.de.de&gt;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9284E4F-BA4F-4A96-A456-7D4E06CB1FF6}"/>
                  </a:ext>
                </a:extLst>
              </p:cNvPr>
              <p:cNvSpPr txBox="1"/>
              <p:nvPr/>
            </p:nvSpPr>
            <p:spPr>
              <a:xfrm>
                <a:off x="4914619" y="4151145"/>
                <a:ext cx="1913174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Bob Example &lt;bob.example@email.com&gt;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4052356-C722-4D70-AF0D-6FE0ECF0564B}"/>
                  </a:ext>
                </a:extLst>
              </p:cNvPr>
              <p:cNvSpPr txBox="1"/>
              <p:nvPr/>
            </p:nvSpPr>
            <p:spPr>
              <a:xfrm>
                <a:off x="787920" y="4793067"/>
                <a:ext cx="1668809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18:23:15 2023 +0200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4F9B855-771E-4361-A516-432042EAB0B0}"/>
                  </a:ext>
                </a:extLst>
              </p:cNvPr>
              <p:cNvSpPr txBox="1"/>
              <p:nvPr/>
            </p:nvSpPr>
            <p:spPr>
              <a:xfrm>
                <a:off x="2697882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19 20:23:15 2023 +0200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AFD431-977E-44B2-9CAD-3DE29E9F110B}"/>
                  </a:ext>
                </a:extLst>
              </p:cNvPr>
              <p:cNvSpPr txBox="1"/>
              <p:nvPr/>
            </p:nvSpPr>
            <p:spPr>
              <a:xfrm>
                <a:off x="4903276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Wed Jul 20 15:23:15 2023 +0200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F5C4FC-1195-4988-B838-73E9CB0A5DA5}"/>
                  </a:ext>
                </a:extLst>
              </p:cNvPr>
              <p:cNvSpPr txBox="1"/>
              <p:nvPr/>
            </p:nvSpPr>
            <p:spPr>
              <a:xfrm>
                <a:off x="6915738" y="4778510"/>
                <a:ext cx="1668810" cy="435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Tue Aug 20 12:25:15 2023 +0200</a:t>
                </a: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F19BFC-FAA0-449A-A374-365868DD683A}"/>
                </a:ext>
              </a:extLst>
            </p:cNvPr>
            <p:cNvSpPr txBox="1"/>
            <p:nvPr/>
          </p:nvSpPr>
          <p:spPr>
            <a:xfrm>
              <a:off x="6915738" y="4146072"/>
              <a:ext cx="2093330" cy="61507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/>
                <a:t>Selina </a:t>
              </a:r>
              <a:r>
                <a:rPr lang="en-GB" sz="1400" dirty="0" err="1"/>
                <a:t>Baldauf</a:t>
              </a:r>
              <a:r>
                <a:rPr lang="en-GB" sz="1400" dirty="0"/>
                <a:t> </a:t>
              </a:r>
            </a:p>
            <a:p>
              <a:r>
                <a:rPr lang="en-GB" sz="1400" dirty="0"/>
                <a:t>&lt;selina.baldauf@fu-berlin.de.de&gt;</a:t>
              </a: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EA9B65D-8E88-4D34-AD2C-B45B33C1C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3500070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2510244-512C-4A30-AD82-7311E394E8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100271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8E9D7A6-6C5C-4D9B-83DE-E4BC40919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4729068"/>
              <a:ext cx="7932420" cy="40688"/>
            </a:xfrm>
            <a:prstGeom prst="line">
              <a:avLst/>
            </a:prstGeom>
            <a:ln w="6350">
              <a:solidFill>
                <a:schemeClr val="accent6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2142C45B-CFFB-4D6B-A6B7-75F3538DDF4F}"/>
              </a:ext>
            </a:extLst>
          </p:cNvPr>
          <p:cNvCxnSpPr>
            <a:cxnSpLocks/>
            <a:stCxn id="43" idx="1"/>
            <a:endCxn id="8" idx="1"/>
          </p:cNvCxnSpPr>
          <p:nvPr/>
        </p:nvCxnSpPr>
        <p:spPr>
          <a:xfrm rot="10800000" flipV="1">
            <a:off x="1392403" y="1092196"/>
            <a:ext cx="553866" cy="391148"/>
          </a:xfrm>
          <a:prstGeom prst="curvedConnector3">
            <a:avLst>
              <a:gd name="adj1" fmla="val 141274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CDCEB88-87A0-4301-A469-D22B4345F3A7}"/>
              </a:ext>
            </a:extLst>
          </p:cNvPr>
          <p:cNvSpPr txBox="1"/>
          <p:nvPr/>
        </p:nvSpPr>
        <p:spPr>
          <a:xfrm>
            <a:off x="1946269" y="922919"/>
            <a:ext cx="19837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Unique commit hash</a:t>
            </a:r>
          </a:p>
        </p:txBody>
      </p: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3631FCC6-DD44-44F9-A712-0AE7E995988A}"/>
              </a:ext>
            </a:extLst>
          </p:cNvPr>
          <p:cNvCxnSpPr>
            <a:cxnSpLocks/>
            <a:stCxn id="43" idx="2"/>
            <a:endCxn id="10" idx="1"/>
          </p:cNvCxnSpPr>
          <p:nvPr/>
        </p:nvCxnSpPr>
        <p:spPr>
          <a:xfrm rot="16200000" flipH="1">
            <a:off x="3352201" y="847439"/>
            <a:ext cx="177177" cy="1005244"/>
          </a:xfrm>
          <a:prstGeom prst="curvedConnector2">
            <a:avLst/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CB6AFF-70A4-4F79-A973-1E598A312BBE}"/>
              </a:ext>
            </a:extLst>
          </p:cNvPr>
          <p:cNvSpPr txBox="1"/>
          <p:nvPr/>
        </p:nvSpPr>
        <p:spPr>
          <a:xfrm>
            <a:off x="10906337" y="1915394"/>
            <a:ext cx="12218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Commit message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595B9-62AA-4D79-9ED9-1413AF753756}"/>
              </a:ext>
            </a:extLst>
          </p:cNvPr>
          <p:cNvSpPr txBox="1"/>
          <p:nvPr/>
        </p:nvSpPr>
        <p:spPr>
          <a:xfrm>
            <a:off x="10934049" y="251360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Details</a:t>
            </a:r>
          </a:p>
        </p:txBody>
      </p: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6D8FCB33-16BA-45EF-92BA-CFEEE1C2B036}"/>
              </a:ext>
            </a:extLst>
          </p:cNvPr>
          <p:cNvCxnSpPr>
            <a:cxnSpLocks/>
          </p:cNvCxnSpPr>
          <p:nvPr/>
        </p:nvCxnSpPr>
        <p:spPr>
          <a:xfrm rot="10800000">
            <a:off x="10252536" y="2146063"/>
            <a:ext cx="681513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515ED2F7-369A-4E5A-9463-B2AE931BD1FB}"/>
              </a:ext>
            </a:extLst>
          </p:cNvPr>
          <p:cNvCxnSpPr>
            <a:cxnSpLocks/>
          </p:cNvCxnSpPr>
          <p:nvPr/>
        </p:nvCxnSpPr>
        <p:spPr>
          <a:xfrm rot="10800000">
            <a:off x="10252537" y="2535581"/>
            <a:ext cx="706455" cy="168565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E8FFF50-44F2-4891-90DA-81BEC292D0C3}"/>
              </a:ext>
            </a:extLst>
          </p:cNvPr>
          <p:cNvSpPr txBox="1"/>
          <p:nvPr/>
        </p:nvSpPr>
        <p:spPr>
          <a:xfrm>
            <a:off x="10930408" y="3172973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What?</a:t>
            </a:r>
          </a:p>
        </p:txBody>
      </p:sp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96BDCD71-71BF-43BC-A5CC-D6C91D3378C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48897" y="335730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F1C40A0-9947-4F2A-9B92-9AC05A66D51E}"/>
              </a:ext>
            </a:extLst>
          </p:cNvPr>
          <p:cNvSpPr txBox="1"/>
          <p:nvPr/>
        </p:nvSpPr>
        <p:spPr>
          <a:xfrm>
            <a:off x="10958992" y="4034344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Who?</a:t>
            </a:r>
          </a:p>
        </p:txBody>
      </p:sp>
      <p:cxnSp>
        <p:nvCxnSpPr>
          <p:cNvPr id="64" name="Connector: Curved 63">
            <a:extLst>
              <a:ext uri="{FF2B5EF4-FFF2-40B4-BE49-F238E27FC236}">
                <a16:creationId xmlns:a16="http://schemas.microsoft.com/office/drawing/2014/main" id="{53710E4B-9462-48C9-A210-EF198F8A0E0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207241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AD7BCC6-606F-4729-A700-E7D4552D2897}"/>
              </a:ext>
            </a:extLst>
          </p:cNvPr>
          <p:cNvSpPr txBox="1"/>
          <p:nvPr/>
        </p:nvSpPr>
        <p:spPr>
          <a:xfrm>
            <a:off x="10958992" y="4705252"/>
            <a:ext cx="12218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accent5"/>
                </a:solidFill>
              </a:rPr>
              <a:t>When?</a:t>
            </a:r>
          </a:p>
        </p:txBody>
      </p: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E7BA5977-E200-4C32-84D2-9F675A4DC2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0252537" y="4874529"/>
            <a:ext cx="681512" cy="51280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50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8632FA3-06C7-45C5-A74A-70DE66077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42" y="1371421"/>
            <a:ext cx="11034716" cy="411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5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78F8E2-1C89-46C4-A467-591F080D2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4" y="1240346"/>
            <a:ext cx="11430991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7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1D8C99-B277-41F3-AF25-C192ECF5A37B}"/>
              </a:ext>
            </a:extLst>
          </p:cNvPr>
          <p:cNvGrpSpPr/>
          <p:nvPr/>
        </p:nvGrpSpPr>
        <p:grpSpPr>
          <a:xfrm>
            <a:off x="3677639" y="1679971"/>
            <a:ext cx="5258350" cy="2611071"/>
            <a:chOff x="3677639" y="1679971"/>
            <a:chExt cx="5258350" cy="2611071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1201" y="1679971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78243" y="2189968"/>
              <a:ext cx="338554" cy="338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3F4647-E6BF-4422-A0F3-B2501F2E1E01}"/>
                </a:ext>
              </a:extLst>
            </p:cNvPr>
            <p:cNvSpPr/>
            <p:nvPr/>
          </p:nvSpPr>
          <p:spPr>
            <a:xfrm>
              <a:off x="4001467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1924AC-DFD1-466A-B069-E97AAFF3316B}"/>
                </a:ext>
              </a:extLst>
            </p:cNvPr>
            <p:cNvSpPr/>
            <p:nvPr/>
          </p:nvSpPr>
          <p:spPr>
            <a:xfrm>
              <a:off x="5280703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8C2AC-BE39-40F2-9877-FA8CEDD6F6B6}"/>
                </a:ext>
              </a:extLst>
            </p:cNvPr>
            <p:cNvSpPr/>
            <p:nvPr/>
          </p:nvSpPr>
          <p:spPr>
            <a:xfrm>
              <a:off x="6559939" y="322187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7B42E1-4714-49AC-903D-71F1951AB3DA}"/>
                </a:ext>
              </a:extLst>
            </p:cNvPr>
            <p:cNvSpPr/>
            <p:nvPr/>
          </p:nvSpPr>
          <p:spPr>
            <a:xfrm>
              <a:off x="3881394" y="2943387"/>
              <a:ext cx="3943927" cy="1347655"/>
            </a:xfrm>
            <a:custGeom>
              <a:avLst/>
              <a:gdLst>
                <a:gd name="connsiteX0" fmla="*/ 0 w 3943927"/>
                <a:gd name="connsiteY0" fmla="*/ 0 h 1347655"/>
                <a:gd name="connsiteX1" fmla="*/ 539003 w 3943927"/>
                <a:gd name="connsiteY1" fmla="*/ 0 h 1347655"/>
                <a:gd name="connsiteX2" fmla="*/ 1117446 w 3943927"/>
                <a:gd name="connsiteY2" fmla="*/ 0 h 1347655"/>
                <a:gd name="connsiteX3" fmla="*/ 1853646 w 3943927"/>
                <a:gd name="connsiteY3" fmla="*/ 0 h 1347655"/>
                <a:gd name="connsiteX4" fmla="*/ 2589845 w 3943927"/>
                <a:gd name="connsiteY4" fmla="*/ 0 h 1347655"/>
                <a:gd name="connsiteX5" fmla="*/ 3326045 w 3943927"/>
                <a:gd name="connsiteY5" fmla="*/ 0 h 1347655"/>
                <a:gd name="connsiteX6" fmla="*/ 3943927 w 3943927"/>
                <a:gd name="connsiteY6" fmla="*/ 0 h 1347655"/>
                <a:gd name="connsiteX7" fmla="*/ 3943927 w 3943927"/>
                <a:gd name="connsiteY7" fmla="*/ 700781 h 1347655"/>
                <a:gd name="connsiteX8" fmla="*/ 3943927 w 3943927"/>
                <a:gd name="connsiteY8" fmla="*/ 1347655 h 1347655"/>
                <a:gd name="connsiteX9" fmla="*/ 3286606 w 3943927"/>
                <a:gd name="connsiteY9" fmla="*/ 1347655 h 1347655"/>
                <a:gd name="connsiteX10" fmla="*/ 2668724 w 3943927"/>
                <a:gd name="connsiteY10" fmla="*/ 1347655 h 1347655"/>
                <a:gd name="connsiteX11" fmla="*/ 2090281 w 3943927"/>
                <a:gd name="connsiteY11" fmla="*/ 1347655 h 1347655"/>
                <a:gd name="connsiteX12" fmla="*/ 1393521 w 3943927"/>
                <a:gd name="connsiteY12" fmla="*/ 1347655 h 1347655"/>
                <a:gd name="connsiteX13" fmla="*/ 854518 w 3943927"/>
                <a:gd name="connsiteY13" fmla="*/ 1347655 h 1347655"/>
                <a:gd name="connsiteX14" fmla="*/ 0 w 3943927"/>
                <a:gd name="connsiteY14" fmla="*/ 1347655 h 1347655"/>
                <a:gd name="connsiteX15" fmla="*/ 0 w 3943927"/>
                <a:gd name="connsiteY15" fmla="*/ 700781 h 1347655"/>
                <a:gd name="connsiteX16" fmla="*/ 0 w 3943927"/>
                <a:gd name="connsiteY16" fmla="*/ 0 h 1347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47655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21645" y="341548"/>
                    <a:pt x="3925786" y="398134"/>
                    <a:pt x="3943927" y="700781"/>
                  </a:cubicBezTo>
                  <a:cubicBezTo>
                    <a:pt x="3962068" y="1003428"/>
                    <a:pt x="3926184" y="1064594"/>
                    <a:pt x="3943927" y="1347655"/>
                  </a:cubicBezTo>
                  <a:cubicBezTo>
                    <a:pt x="3776648" y="1326776"/>
                    <a:pt x="3584356" y="1333625"/>
                    <a:pt x="3286606" y="1347655"/>
                  </a:cubicBezTo>
                  <a:cubicBezTo>
                    <a:pt x="2988856" y="1361685"/>
                    <a:pt x="2806379" y="1322611"/>
                    <a:pt x="2668724" y="1347655"/>
                  </a:cubicBezTo>
                  <a:cubicBezTo>
                    <a:pt x="2531069" y="1372699"/>
                    <a:pt x="2297243" y="1348554"/>
                    <a:pt x="2090281" y="1347655"/>
                  </a:cubicBezTo>
                  <a:cubicBezTo>
                    <a:pt x="1883319" y="1346756"/>
                    <a:pt x="1611485" y="1320768"/>
                    <a:pt x="1393521" y="1347655"/>
                  </a:cubicBezTo>
                  <a:cubicBezTo>
                    <a:pt x="1175557" y="1374542"/>
                    <a:pt x="1107364" y="1336545"/>
                    <a:pt x="854518" y="1347655"/>
                  </a:cubicBezTo>
                  <a:cubicBezTo>
                    <a:pt x="601672" y="1358765"/>
                    <a:pt x="206868" y="1323269"/>
                    <a:pt x="0" y="1347655"/>
                  </a:cubicBezTo>
                  <a:cubicBezTo>
                    <a:pt x="6096" y="1069970"/>
                    <a:pt x="21562" y="1009665"/>
                    <a:pt x="0" y="700781"/>
                  </a:cubicBezTo>
                  <a:cubicBezTo>
                    <a:pt x="-21562" y="391897"/>
                    <a:pt x="13257" y="326163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031376-EB8A-499E-B54F-F2632C8F9860}"/>
                </a:ext>
              </a:extLst>
            </p:cNvPr>
            <p:cNvSpPr txBox="1"/>
            <p:nvPr/>
          </p:nvSpPr>
          <p:spPr>
            <a:xfrm>
              <a:off x="3677639" y="263361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CDF769-57B1-4ACA-B6B4-905F0DFD3C48}"/>
                </a:ext>
              </a:extLst>
            </p:cNvPr>
            <p:cNvSpPr/>
            <p:nvPr/>
          </p:nvSpPr>
          <p:spPr>
            <a:xfrm>
              <a:off x="5213313" y="3142659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6CEBF7-76A2-43AD-8FBD-5A9620833C85}"/>
                </a:ext>
              </a:extLst>
            </p:cNvPr>
            <p:cNvSpPr txBox="1"/>
            <p:nvPr/>
          </p:nvSpPr>
          <p:spPr>
            <a:xfrm>
              <a:off x="5110577" y="290452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2DA300-1CD8-4D3A-B089-E79315444655}"/>
                </a:ext>
              </a:extLst>
            </p:cNvPr>
            <p:cNvSpPr txBox="1"/>
            <p:nvPr/>
          </p:nvSpPr>
          <p:spPr>
            <a:xfrm>
              <a:off x="4237041" y="391223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EF7F37DB-551F-4286-933C-DB01A4CB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71933" y="3948603"/>
              <a:ext cx="216000" cy="288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E5A74-5E36-4FD3-BDF5-DB4381F03894}"/>
                </a:ext>
              </a:extLst>
            </p:cNvPr>
            <p:cNvSpPr txBox="1"/>
            <p:nvPr/>
          </p:nvSpPr>
          <p:spPr>
            <a:xfrm>
              <a:off x="6888646" y="3912239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35477A8-A97E-4F75-8C6B-F1BCC5E3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23538" y="3948603"/>
              <a:ext cx="216000" cy="2880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B3AF5C-D7AE-4560-8C1C-FAF8FA039714}"/>
                </a:ext>
              </a:extLst>
            </p:cNvPr>
            <p:cNvSpPr/>
            <p:nvPr/>
          </p:nvSpPr>
          <p:spPr>
            <a:xfrm>
              <a:off x="7232215" y="186017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9768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08C47C9-0D66-4F4F-8C3E-A3D169904CA3}"/>
              </a:ext>
            </a:extLst>
          </p:cNvPr>
          <p:cNvGrpSpPr/>
          <p:nvPr/>
        </p:nvGrpSpPr>
        <p:grpSpPr>
          <a:xfrm>
            <a:off x="3677639" y="1725620"/>
            <a:ext cx="5267968" cy="2581565"/>
            <a:chOff x="3677639" y="1725620"/>
            <a:chExt cx="5267968" cy="2581565"/>
          </a:xfrm>
        </p:grpSpPr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10819" y="1725620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2450" y="2230891"/>
              <a:ext cx="338554" cy="338554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03F4647-E6BF-4422-A0F3-B2501F2E1E01}"/>
                </a:ext>
              </a:extLst>
            </p:cNvPr>
            <p:cNvSpPr/>
            <p:nvPr/>
          </p:nvSpPr>
          <p:spPr>
            <a:xfrm>
              <a:off x="4001467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1924AC-DFD1-466A-B069-E97AAFF3316B}"/>
                </a:ext>
              </a:extLst>
            </p:cNvPr>
            <p:cNvSpPr/>
            <p:nvPr/>
          </p:nvSpPr>
          <p:spPr>
            <a:xfrm>
              <a:off x="5280703" y="321264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88C2AC-BE39-40F2-9877-FA8CEDD6F6B6}"/>
                </a:ext>
              </a:extLst>
            </p:cNvPr>
            <p:cNvSpPr/>
            <p:nvPr/>
          </p:nvSpPr>
          <p:spPr>
            <a:xfrm>
              <a:off x="6559939" y="322187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77B42E1-4714-49AC-903D-71F1951AB3DA}"/>
                </a:ext>
              </a:extLst>
            </p:cNvPr>
            <p:cNvSpPr/>
            <p:nvPr/>
          </p:nvSpPr>
          <p:spPr>
            <a:xfrm>
              <a:off x="3881394" y="2943387"/>
              <a:ext cx="3943927" cy="1363798"/>
            </a:xfrm>
            <a:custGeom>
              <a:avLst/>
              <a:gdLst>
                <a:gd name="connsiteX0" fmla="*/ 0 w 3943927"/>
                <a:gd name="connsiteY0" fmla="*/ 0 h 1363798"/>
                <a:gd name="connsiteX1" fmla="*/ 539003 w 3943927"/>
                <a:gd name="connsiteY1" fmla="*/ 0 h 1363798"/>
                <a:gd name="connsiteX2" fmla="*/ 1117446 w 3943927"/>
                <a:gd name="connsiteY2" fmla="*/ 0 h 1363798"/>
                <a:gd name="connsiteX3" fmla="*/ 1853646 w 3943927"/>
                <a:gd name="connsiteY3" fmla="*/ 0 h 1363798"/>
                <a:gd name="connsiteX4" fmla="*/ 2589845 w 3943927"/>
                <a:gd name="connsiteY4" fmla="*/ 0 h 1363798"/>
                <a:gd name="connsiteX5" fmla="*/ 3326045 w 3943927"/>
                <a:gd name="connsiteY5" fmla="*/ 0 h 1363798"/>
                <a:gd name="connsiteX6" fmla="*/ 3943927 w 3943927"/>
                <a:gd name="connsiteY6" fmla="*/ 0 h 1363798"/>
                <a:gd name="connsiteX7" fmla="*/ 3943927 w 3943927"/>
                <a:gd name="connsiteY7" fmla="*/ 709175 h 1363798"/>
                <a:gd name="connsiteX8" fmla="*/ 3943927 w 3943927"/>
                <a:gd name="connsiteY8" fmla="*/ 1363798 h 1363798"/>
                <a:gd name="connsiteX9" fmla="*/ 3286606 w 3943927"/>
                <a:gd name="connsiteY9" fmla="*/ 1363798 h 1363798"/>
                <a:gd name="connsiteX10" fmla="*/ 2668724 w 3943927"/>
                <a:gd name="connsiteY10" fmla="*/ 1363798 h 1363798"/>
                <a:gd name="connsiteX11" fmla="*/ 2090281 w 3943927"/>
                <a:gd name="connsiteY11" fmla="*/ 1363798 h 1363798"/>
                <a:gd name="connsiteX12" fmla="*/ 1393521 w 3943927"/>
                <a:gd name="connsiteY12" fmla="*/ 1363798 h 1363798"/>
                <a:gd name="connsiteX13" fmla="*/ 854518 w 3943927"/>
                <a:gd name="connsiteY13" fmla="*/ 1363798 h 1363798"/>
                <a:gd name="connsiteX14" fmla="*/ 0 w 3943927"/>
                <a:gd name="connsiteY14" fmla="*/ 1363798 h 1363798"/>
                <a:gd name="connsiteX15" fmla="*/ 0 w 3943927"/>
                <a:gd name="connsiteY15" fmla="*/ 709175 h 1363798"/>
                <a:gd name="connsiteX16" fmla="*/ 0 w 3943927"/>
                <a:gd name="connsiteY16" fmla="*/ 0 h 1363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63798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33982" y="144455"/>
                    <a:pt x="3918312" y="409583"/>
                    <a:pt x="3943927" y="709175"/>
                  </a:cubicBezTo>
                  <a:cubicBezTo>
                    <a:pt x="3969542" y="1008767"/>
                    <a:pt x="3975620" y="1099922"/>
                    <a:pt x="3943927" y="1363798"/>
                  </a:cubicBezTo>
                  <a:cubicBezTo>
                    <a:pt x="3776648" y="1342919"/>
                    <a:pt x="3584356" y="1349768"/>
                    <a:pt x="3286606" y="1363798"/>
                  </a:cubicBezTo>
                  <a:cubicBezTo>
                    <a:pt x="2988856" y="1377828"/>
                    <a:pt x="2806379" y="1338754"/>
                    <a:pt x="2668724" y="1363798"/>
                  </a:cubicBezTo>
                  <a:cubicBezTo>
                    <a:pt x="2531069" y="1388842"/>
                    <a:pt x="2297243" y="1364697"/>
                    <a:pt x="2090281" y="1363798"/>
                  </a:cubicBezTo>
                  <a:cubicBezTo>
                    <a:pt x="1883319" y="1362899"/>
                    <a:pt x="1611485" y="1336911"/>
                    <a:pt x="1393521" y="1363798"/>
                  </a:cubicBezTo>
                  <a:cubicBezTo>
                    <a:pt x="1175557" y="1390685"/>
                    <a:pt x="1107364" y="1352688"/>
                    <a:pt x="854518" y="1363798"/>
                  </a:cubicBezTo>
                  <a:cubicBezTo>
                    <a:pt x="601672" y="1374908"/>
                    <a:pt x="206868" y="1339412"/>
                    <a:pt x="0" y="1363798"/>
                  </a:cubicBezTo>
                  <a:cubicBezTo>
                    <a:pt x="9305" y="1116015"/>
                    <a:pt x="-15257" y="1010704"/>
                    <a:pt x="0" y="709175"/>
                  </a:cubicBezTo>
                  <a:cubicBezTo>
                    <a:pt x="15257" y="407646"/>
                    <a:pt x="13322" y="26275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031376-EB8A-499E-B54F-F2632C8F9860}"/>
                </a:ext>
              </a:extLst>
            </p:cNvPr>
            <p:cNvSpPr txBox="1"/>
            <p:nvPr/>
          </p:nvSpPr>
          <p:spPr>
            <a:xfrm>
              <a:off x="3677639" y="263361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0CDF769-57B1-4ACA-B6B4-905F0DFD3C48}"/>
                </a:ext>
              </a:extLst>
            </p:cNvPr>
            <p:cNvSpPr/>
            <p:nvPr/>
          </p:nvSpPr>
          <p:spPr>
            <a:xfrm>
              <a:off x="5213313" y="3142659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36CEBF7-76A2-43AD-8FBD-5A9620833C85}"/>
                </a:ext>
              </a:extLst>
            </p:cNvPr>
            <p:cNvSpPr txBox="1"/>
            <p:nvPr/>
          </p:nvSpPr>
          <p:spPr>
            <a:xfrm>
              <a:off x="5110577" y="290452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C2DA300-1CD8-4D3A-B089-E79315444655}"/>
                </a:ext>
              </a:extLst>
            </p:cNvPr>
            <p:cNvSpPr txBox="1"/>
            <p:nvPr/>
          </p:nvSpPr>
          <p:spPr>
            <a:xfrm>
              <a:off x="4237041" y="391170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EF7F37DB-551F-4286-933C-DB01A4CBF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071933" y="3954414"/>
              <a:ext cx="216000" cy="28800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CBE5A74-5E36-4FD3-BDF5-DB4381F03894}"/>
                </a:ext>
              </a:extLst>
            </p:cNvPr>
            <p:cNvSpPr txBox="1"/>
            <p:nvPr/>
          </p:nvSpPr>
          <p:spPr>
            <a:xfrm>
              <a:off x="6879469" y="3918068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235477A8-A97E-4F75-8C6B-F1BCC5E39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714361" y="3954432"/>
              <a:ext cx="216000" cy="288000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B3AF5C-D7AE-4560-8C1C-FAF8FA039714}"/>
                </a:ext>
              </a:extLst>
            </p:cNvPr>
            <p:cNvSpPr/>
            <p:nvPr/>
          </p:nvSpPr>
          <p:spPr>
            <a:xfrm>
              <a:off x="7232215" y="1860170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791B58E-A737-45A1-98AD-4476AB19FFE3}"/>
                </a:ext>
              </a:extLst>
            </p:cNvPr>
            <p:cNvSpPr txBox="1"/>
            <p:nvPr/>
          </p:nvSpPr>
          <p:spPr>
            <a:xfrm>
              <a:off x="5746250" y="2331314"/>
              <a:ext cx="12457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push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F0096308-A332-4A31-B0F1-235E5FB96FBB}"/>
                </a:ext>
              </a:extLst>
            </p:cNvPr>
            <p:cNvCxnSpPr>
              <a:cxnSpLocks/>
              <a:endCxn id="34" idx="1"/>
            </p:cNvCxnSpPr>
            <p:nvPr/>
          </p:nvCxnSpPr>
          <p:spPr>
            <a:xfrm rot="5400000" flipH="1" flipV="1">
              <a:off x="6568364" y="2517673"/>
              <a:ext cx="1035026" cy="292675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CE37CC-626A-417C-BBC5-8A1A2E5818C0}"/>
                </a:ext>
              </a:extLst>
            </p:cNvPr>
            <p:cNvSpPr txBox="1"/>
            <p:nvPr/>
          </p:nvSpPr>
          <p:spPr>
            <a:xfrm>
              <a:off x="7499700" y="2469022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833C03B0-89CA-4DB7-A83E-D992C23D4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34592" y="2505386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3713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46362C7-FE5F-49EC-AE0E-41D390357998}"/>
              </a:ext>
            </a:extLst>
          </p:cNvPr>
          <p:cNvGrpSpPr/>
          <p:nvPr/>
        </p:nvGrpSpPr>
        <p:grpSpPr>
          <a:xfrm>
            <a:off x="1542414" y="294837"/>
            <a:ext cx="9107171" cy="4719123"/>
            <a:chOff x="1542414" y="294837"/>
            <a:chExt cx="9107171" cy="471912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734AB63-F96D-4832-A89D-C2F28CC980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4714"/>
            <a:stretch/>
          </p:blipFill>
          <p:spPr>
            <a:xfrm>
              <a:off x="1542414" y="294837"/>
              <a:ext cx="9107171" cy="4719123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B92E37A-824F-42E3-9821-321C78DA521D}"/>
                </a:ext>
              </a:extLst>
            </p:cNvPr>
            <p:cNvSpPr/>
            <p:nvPr/>
          </p:nvSpPr>
          <p:spPr>
            <a:xfrm>
              <a:off x="3147172" y="1178299"/>
              <a:ext cx="1734110" cy="438150"/>
            </a:xfrm>
            <a:custGeom>
              <a:avLst/>
              <a:gdLst>
                <a:gd name="connsiteX0" fmla="*/ 0 w 1734110"/>
                <a:gd name="connsiteY0" fmla="*/ 219075 h 438150"/>
                <a:gd name="connsiteX1" fmla="*/ 867055 w 1734110"/>
                <a:gd name="connsiteY1" fmla="*/ 0 h 438150"/>
                <a:gd name="connsiteX2" fmla="*/ 1734110 w 1734110"/>
                <a:gd name="connsiteY2" fmla="*/ 219075 h 438150"/>
                <a:gd name="connsiteX3" fmla="*/ 867055 w 1734110"/>
                <a:gd name="connsiteY3" fmla="*/ 438150 h 438150"/>
                <a:gd name="connsiteX4" fmla="*/ 0 w 173411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4110" h="438150" extrusionOk="0">
                  <a:moveTo>
                    <a:pt x="0" y="219075"/>
                  </a:moveTo>
                  <a:cubicBezTo>
                    <a:pt x="2067" y="82536"/>
                    <a:pt x="418969" y="24790"/>
                    <a:pt x="867055" y="0"/>
                  </a:cubicBezTo>
                  <a:cubicBezTo>
                    <a:pt x="1331025" y="-5630"/>
                    <a:pt x="1740922" y="74198"/>
                    <a:pt x="1734110" y="219075"/>
                  </a:cubicBezTo>
                  <a:cubicBezTo>
                    <a:pt x="1810659" y="289470"/>
                    <a:pt x="1324948" y="491579"/>
                    <a:pt x="867055" y="438150"/>
                  </a:cubicBezTo>
                  <a:cubicBezTo>
                    <a:pt x="382604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172765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39B09F1-2430-48C2-A033-436A876B8CF4}"/>
              </a:ext>
            </a:extLst>
          </p:cNvPr>
          <p:cNvGrpSpPr/>
          <p:nvPr/>
        </p:nvGrpSpPr>
        <p:grpSpPr>
          <a:xfrm>
            <a:off x="1640293" y="3683980"/>
            <a:ext cx="8386797" cy="1907043"/>
            <a:chOff x="1645335" y="2647746"/>
            <a:chExt cx="8386797" cy="190704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90F7073-A73B-4ACD-8932-A3975B5944BD}"/>
                </a:ext>
              </a:extLst>
            </p:cNvPr>
            <p:cNvGrpSpPr/>
            <p:nvPr/>
          </p:nvGrpSpPr>
          <p:grpSpPr>
            <a:xfrm>
              <a:off x="1645335" y="2647746"/>
              <a:ext cx="7932420" cy="790307"/>
              <a:chOff x="1645335" y="1188452"/>
              <a:chExt cx="7932420" cy="790307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AF21A82-5897-4BCB-9E48-D5FB77E5E8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F7B8B552-4B1F-4D63-AB01-9CF535AE787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A6E4D44-240A-4F98-B212-7263532A50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ED36074-7BDF-42B2-8100-DA3531830E1C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394FE3F3-A4EB-4E1B-AEB6-92856F88B435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C3CAF10-3AEA-4FC2-8D96-3D7D30685544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B6F8A0-14BD-4419-9AA5-C9C567AF4A95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7AFC0D4-5D4E-4689-9AA5-58840D720284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BD0182-0566-4BD9-86D5-A8AF7D418514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36D9C69-48D4-4C87-8A65-0FB9A77E063C}"/>
                </a:ext>
              </a:extLst>
            </p:cNvPr>
            <p:cNvSpPr/>
            <p:nvPr/>
          </p:nvSpPr>
          <p:spPr>
            <a:xfrm>
              <a:off x="8905296" y="332529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336FC7B-CDD5-4D80-B2C5-87A70B3900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65" y="3462076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32B3316-0C9D-4CBC-A328-6777BEC7082F}"/>
                </a:ext>
              </a:extLst>
            </p:cNvPr>
            <p:cNvSpPr/>
            <p:nvPr/>
          </p:nvSpPr>
          <p:spPr>
            <a:xfrm>
              <a:off x="8302239" y="3963119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E58C6D-2F0E-4ABC-8D9C-8FE123E327AE}"/>
              </a:ext>
            </a:extLst>
          </p:cNvPr>
          <p:cNvGrpSpPr/>
          <p:nvPr/>
        </p:nvGrpSpPr>
        <p:grpSpPr>
          <a:xfrm>
            <a:off x="1645335" y="300946"/>
            <a:ext cx="7932420" cy="790307"/>
            <a:chOff x="1645335" y="1188452"/>
            <a:chExt cx="7932420" cy="790307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FF1DD3-C0D7-4213-9ED6-0C5068EC2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5335" y="1775557"/>
              <a:ext cx="7932420" cy="40688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69AB2EC-C603-4FCA-88FA-BE19821FFD63}"/>
                </a:ext>
              </a:extLst>
            </p:cNvPr>
            <p:cNvSpPr/>
            <p:nvPr/>
          </p:nvSpPr>
          <p:spPr>
            <a:xfrm rot="16200000">
              <a:off x="2206209" y="165010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034272A-3276-4400-92E7-067286445EDE}"/>
                </a:ext>
              </a:extLst>
            </p:cNvPr>
            <p:cNvSpPr/>
            <p:nvPr/>
          </p:nvSpPr>
          <p:spPr>
            <a:xfrm rot="16200000">
              <a:off x="4330408" y="1627833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E9B6863-08A6-468B-9317-2B41ADE66576}"/>
                </a:ext>
              </a:extLst>
            </p:cNvPr>
            <p:cNvSpPr/>
            <p:nvPr/>
          </p:nvSpPr>
          <p:spPr>
            <a:xfrm rot="16200000">
              <a:off x="6365128" y="1635739"/>
              <a:ext cx="341292" cy="31602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F45A75-DB38-44A3-AC68-BF699101544F}"/>
                </a:ext>
              </a:extLst>
            </p:cNvPr>
            <p:cNvSpPr/>
            <p:nvPr/>
          </p:nvSpPr>
          <p:spPr>
            <a:xfrm rot="16200000">
              <a:off x="8520418" y="159634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66D394-6C98-4A6A-9CB7-0ACAFD71369D}"/>
                </a:ext>
              </a:extLst>
            </p:cNvPr>
            <p:cNvSpPr txBox="1"/>
            <p:nvPr/>
          </p:nvSpPr>
          <p:spPr>
            <a:xfrm>
              <a:off x="1975062" y="1243711"/>
              <a:ext cx="12218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8a800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BFDDCE-EDE8-41D9-B9F3-1C23E9E7939D}"/>
                </a:ext>
              </a:extLst>
            </p:cNvPr>
            <p:cNvSpPr txBox="1"/>
            <p:nvPr/>
          </p:nvSpPr>
          <p:spPr>
            <a:xfrm>
              <a:off x="4099262" y="1206495"/>
              <a:ext cx="13748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97061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7B6BE5B-120C-4B7F-83B6-7A952FF545CE}"/>
                </a:ext>
              </a:extLst>
            </p:cNvPr>
            <p:cNvSpPr txBox="1"/>
            <p:nvPr/>
          </p:nvSpPr>
          <p:spPr>
            <a:xfrm>
              <a:off x="6139337" y="1206495"/>
              <a:ext cx="98256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61f20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B4EB639-1B08-4408-958C-2E590907B0F7}"/>
                </a:ext>
              </a:extLst>
            </p:cNvPr>
            <p:cNvSpPr txBox="1"/>
            <p:nvPr/>
          </p:nvSpPr>
          <p:spPr>
            <a:xfrm>
              <a:off x="8289271" y="1188452"/>
              <a:ext cx="11794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/>
                <a:t>d96a0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AE2F89-2B9B-4A59-90AB-5BF1D732880E}"/>
              </a:ext>
            </a:extLst>
          </p:cNvPr>
          <p:cNvGrpSpPr/>
          <p:nvPr/>
        </p:nvGrpSpPr>
        <p:grpSpPr>
          <a:xfrm>
            <a:off x="1645335" y="1309026"/>
            <a:ext cx="8386797" cy="1907043"/>
            <a:chOff x="1645335" y="2647746"/>
            <a:chExt cx="8386797" cy="190704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96022FC-836C-4D1D-A1B3-FBD506EAC376}"/>
                </a:ext>
              </a:extLst>
            </p:cNvPr>
            <p:cNvGrpSpPr/>
            <p:nvPr/>
          </p:nvGrpSpPr>
          <p:grpSpPr>
            <a:xfrm>
              <a:off x="1645335" y="2647746"/>
              <a:ext cx="7932420" cy="790307"/>
              <a:chOff x="1645335" y="1188452"/>
              <a:chExt cx="7932420" cy="790307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82072FF-5D53-4074-8B04-A546B1186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75557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2C641C3-2EF0-4FED-B98C-3EEB23CAB774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BF0C8D-0046-485C-9970-2A92C251D0B5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3974828-732F-4913-AD8D-208A4442B876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918212A-2580-45FD-A8F0-D18C7D7CF1A6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0452BC-7E92-4C7F-A3A9-4E6C9710B36F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EDF105-3FD0-4E08-928F-5C6F565B63D1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8E79940-8D23-43E2-A1AE-704B008BD7BC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542A3E5-7DA0-48FA-BAD7-FB44FE1956AD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915835-DA11-4FFD-869B-B4A6F13E7AD0}"/>
                </a:ext>
              </a:extLst>
            </p:cNvPr>
            <p:cNvSpPr/>
            <p:nvPr/>
          </p:nvSpPr>
          <p:spPr>
            <a:xfrm>
              <a:off x="8905296" y="332529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6090BC-49A1-4D3F-BD95-12B9687D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91065" y="3462076"/>
              <a:ext cx="0" cy="572042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631FA47-8968-44FC-9FF9-A75C02D44D15}"/>
                </a:ext>
              </a:extLst>
            </p:cNvPr>
            <p:cNvSpPr/>
            <p:nvPr/>
          </p:nvSpPr>
          <p:spPr>
            <a:xfrm>
              <a:off x="8302239" y="3963119"/>
              <a:ext cx="777649" cy="591670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HEAD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414755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65603-F2CD-4EA3-9C2F-39DC8D83C32C}"/>
              </a:ext>
            </a:extLst>
          </p:cNvPr>
          <p:cNvGrpSpPr/>
          <p:nvPr/>
        </p:nvGrpSpPr>
        <p:grpSpPr>
          <a:xfrm>
            <a:off x="769213" y="828647"/>
            <a:ext cx="10122124" cy="2877315"/>
            <a:chOff x="769213" y="828647"/>
            <a:chExt cx="10122124" cy="287731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F5C3E6-8994-4C78-BB82-C271B1CA4439}"/>
                </a:ext>
              </a:extLst>
            </p:cNvPr>
            <p:cNvGrpSpPr/>
            <p:nvPr/>
          </p:nvGrpSpPr>
          <p:grpSpPr>
            <a:xfrm>
              <a:off x="769213" y="2312030"/>
              <a:ext cx="10122124" cy="1393932"/>
              <a:chOff x="769213" y="3812201"/>
              <a:chExt cx="10122124" cy="1393932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A6B4CEE8-E32E-4614-9BE3-07C5A4610988}"/>
                  </a:ext>
                </a:extLst>
              </p:cNvPr>
              <p:cNvGrpSpPr/>
              <p:nvPr/>
            </p:nvGrpSpPr>
            <p:grpSpPr>
              <a:xfrm>
                <a:off x="769213" y="3812201"/>
                <a:ext cx="9357945" cy="790307"/>
                <a:chOff x="1645335" y="1188452"/>
                <a:chExt cx="9357945" cy="790307"/>
              </a:xfrm>
            </p:grpSpPr>
            <p:cxnSp>
              <p:nvCxnSpPr>
                <p:cNvPr id="3" name="Straight Connector 2">
                  <a:extLst>
                    <a:ext uri="{FF2B5EF4-FFF2-40B4-BE49-F238E27FC236}">
                      <a16:creationId xmlns:a16="http://schemas.microsoft.com/office/drawing/2014/main" id="{B6182ED2-7C64-4E3C-A6F5-C6D13FFFAB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4356"/>
                  <a:ext cx="9357945" cy="3939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D549C169-4274-4E28-909B-BD012C145E2A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3B14C9F-E59B-49B6-A2AA-611976EE8DF2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17C36ED-42DD-414C-BEAE-96E4B40CBABB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87E25B-7EB0-496A-B201-0B00220797BF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42D668F-B920-4A3B-A84E-F167E256D980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6A8D16C-FA9C-407E-B098-43B561F8DAAC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12A73F8-BC96-4058-A611-E81C5924CE36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AC96B35-0D8F-4755-8B85-9D919FBE4F3A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CFEC95B-C864-4CA6-9F4D-3AF20A60B9A1}"/>
                  </a:ext>
                </a:extLst>
              </p:cNvPr>
              <p:cNvSpPr/>
              <p:nvPr/>
            </p:nvSpPr>
            <p:spPr>
              <a:xfrm rot="16200000">
                <a:off x="9730099" y="422009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ADA61B-B2F4-4608-AB5A-B2164E4CCD36}"/>
                  </a:ext>
                </a:extLst>
              </p:cNvPr>
              <p:cNvSpPr txBox="1"/>
              <p:nvPr/>
            </p:nvSpPr>
            <p:spPr>
              <a:xfrm>
                <a:off x="9469034" y="3812201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a876b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B8EF18-9FCA-42EE-9B2B-859B5143D7D7}"/>
                  </a:ext>
                </a:extLst>
              </p:cNvPr>
              <p:cNvSpPr txBox="1"/>
              <p:nvPr/>
            </p:nvSpPr>
            <p:spPr>
              <a:xfrm>
                <a:off x="9044572" y="4621358"/>
                <a:ext cx="18467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Revert “Replace milk with soy milk”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7F9A9CA-9CC8-424D-8409-2F7DF9823BC5}"/>
                </a:ext>
              </a:extLst>
            </p:cNvPr>
            <p:cNvGrpSpPr/>
            <p:nvPr/>
          </p:nvGrpSpPr>
          <p:grpSpPr>
            <a:xfrm>
              <a:off x="769213" y="828647"/>
              <a:ext cx="7823379" cy="1407995"/>
              <a:chOff x="769213" y="828647"/>
              <a:chExt cx="7823379" cy="1407995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1078F39D-B38C-44AA-B24F-74EB26987377}"/>
                  </a:ext>
                </a:extLst>
              </p:cNvPr>
              <p:cNvGrpSpPr/>
              <p:nvPr/>
            </p:nvGrpSpPr>
            <p:grpSpPr>
              <a:xfrm>
                <a:off x="769213" y="828647"/>
                <a:ext cx="7823379" cy="790307"/>
                <a:chOff x="1645335" y="1188452"/>
                <a:chExt cx="7823379" cy="790307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62D88AD-F108-4465-9623-84A596885E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52202"/>
                  <a:ext cx="7639846" cy="41548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F686131A-2544-4205-84A9-C251E6CD3660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B08FCAEA-7103-4E34-8008-493304A57338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F19A205-6A35-4BC6-BB9B-6285A84E5DE1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73410DC6-695D-44F8-9C22-B269E6CF6B85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DB33D60-AAAA-4698-AD2E-78E0A108C25A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B5C07ED-D8FD-4E1D-9169-AC8A54BE8C5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69CA2BD-9231-491E-92AD-6BADC0B23F7A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14CDF09-5A0F-447D-BBB6-520719228DE3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2CDEBAE-8A55-4E09-8CFF-30EFE2BEF029}"/>
                  </a:ext>
                </a:extLst>
              </p:cNvPr>
              <p:cNvSpPr txBox="1"/>
              <p:nvPr/>
            </p:nvSpPr>
            <p:spPr>
              <a:xfrm>
                <a:off x="4766294" y="1651867"/>
                <a:ext cx="220843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70C9C1D-D8BC-48B5-9220-ADAAB3D8F7B0}"/>
                </a:ext>
              </a:extLst>
            </p:cNvPr>
            <p:cNvCxnSpPr>
              <a:cxnSpLocks/>
            </p:cNvCxnSpPr>
            <p:nvPr/>
          </p:nvCxnSpPr>
          <p:spPr>
            <a:xfrm>
              <a:off x="6037097" y="1563044"/>
              <a:ext cx="3714538" cy="76892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7B5B06-577F-470C-964B-30A1076635C8}"/>
                </a:ext>
              </a:extLst>
            </p:cNvPr>
            <p:cNvSpPr txBox="1"/>
            <p:nvPr/>
          </p:nvSpPr>
          <p:spPr>
            <a:xfrm rot="718667">
              <a:off x="7505168" y="1764205"/>
              <a:ext cx="2581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revert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61f20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C80B286-94CD-4E09-AA21-07D571DE46A5}"/>
                </a:ext>
              </a:extLst>
            </p:cNvPr>
            <p:cNvSpPr txBox="1"/>
            <p:nvPr/>
          </p:nvSpPr>
          <p:spPr>
            <a:xfrm>
              <a:off x="4793090" y="3102337"/>
              <a:ext cx="184676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944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B40CCC6-24E5-424F-BDBD-2C4CFF6F2600}"/>
              </a:ext>
            </a:extLst>
          </p:cNvPr>
          <p:cNvGrpSpPr/>
          <p:nvPr/>
        </p:nvGrpSpPr>
        <p:grpSpPr>
          <a:xfrm>
            <a:off x="740920" y="1454572"/>
            <a:ext cx="9197959" cy="3026804"/>
            <a:chOff x="740920" y="1454572"/>
            <a:chExt cx="9197959" cy="302680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BCEC7C-D66A-40BC-96D3-13E787B56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1852648"/>
              <a:ext cx="7932420" cy="1384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D18E47-4E83-4D8F-8546-74B2C0E6245A}"/>
                </a:ext>
              </a:extLst>
            </p:cNvPr>
            <p:cNvSpPr txBox="1"/>
            <p:nvPr/>
          </p:nvSpPr>
          <p:spPr>
            <a:xfrm>
              <a:off x="740920" y="1454572"/>
              <a:ext cx="30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Development over time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079D174-0D31-4CBC-B32F-75BAC5F947F7}"/>
                </a:ext>
              </a:extLst>
            </p:cNvPr>
            <p:cNvGrpSpPr/>
            <p:nvPr/>
          </p:nvGrpSpPr>
          <p:grpSpPr>
            <a:xfrm>
              <a:off x="838511" y="2135041"/>
              <a:ext cx="7932420" cy="395048"/>
              <a:chOff x="838200" y="3632657"/>
              <a:chExt cx="7932420" cy="39504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5C484D1-D908-47E4-9841-545C938F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3824503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82DF698-DAB4-413A-A423-948CDE9F8866}"/>
                  </a:ext>
                </a:extLst>
              </p:cNvPr>
              <p:cNvSpPr/>
              <p:nvPr/>
            </p:nvSpPr>
            <p:spPr>
              <a:xfrm rot="16200000">
                <a:off x="1399074" y="3699048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749F3DB-BEED-4C72-BAE0-3838432322F0}"/>
                  </a:ext>
                </a:extLst>
              </p:cNvPr>
              <p:cNvSpPr/>
              <p:nvPr/>
            </p:nvSpPr>
            <p:spPr>
              <a:xfrm rot="16200000">
                <a:off x="3523273" y="3676779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D66B362-70A1-41DC-A6B9-B40AC5AD8271}"/>
                  </a:ext>
                </a:extLst>
              </p:cNvPr>
              <p:cNvSpPr/>
              <p:nvPr/>
            </p:nvSpPr>
            <p:spPr>
              <a:xfrm rot="16200000">
                <a:off x="5557993" y="368468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FEE0BD8-7BFC-49EB-BF90-04CC17E4D993}"/>
                  </a:ext>
                </a:extLst>
              </p:cNvPr>
              <p:cNvSpPr/>
              <p:nvPr/>
            </p:nvSpPr>
            <p:spPr>
              <a:xfrm rot="16200000">
                <a:off x="7713283" y="364529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EFA342-F454-4BCE-865E-FDF77861EF1A}"/>
                </a:ext>
              </a:extLst>
            </p:cNvPr>
            <p:cNvSpPr txBox="1"/>
            <p:nvPr/>
          </p:nvSpPr>
          <p:spPr>
            <a:xfrm>
              <a:off x="8759436" y="2062128"/>
              <a:ext cx="1179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Snapshots 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(= commits)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DE29D7B-5451-41BB-AC6C-4099B531D3DD}"/>
                </a:ext>
              </a:extLst>
            </p:cNvPr>
            <p:cNvGrpSpPr/>
            <p:nvPr/>
          </p:nvGrpSpPr>
          <p:grpSpPr>
            <a:xfrm>
              <a:off x="3156465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903D1BC-52A7-4F19-B701-CFBD311F6A89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C83F21DF-542A-455F-9D7C-3889717FD6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7169565-14E7-4737-8192-B643BEEC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8992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8FF79A7-A945-4DB5-BD01-8128F7164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369F49A-F7B5-4CC7-B5D7-1DE16C62676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C8F72AB-2A12-4F8E-A988-CB3B44306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6" name="Graphic 195">
                <a:extLst>
                  <a:ext uri="{FF2B5EF4-FFF2-40B4-BE49-F238E27FC236}">
                    <a16:creationId xmlns:a16="http://schemas.microsoft.com/office/drawing/2014/main" id="{EC7976FC-8F37-4FE0-B121-B6CE80EBC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6ABB0E1-73B6-442D-9D5D-A3907FE90073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B1752DC-F7A4-4A01-B9E5-27C3A8A8862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B1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296C3149-BAF4-44DD-A6FC-3337D4B53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5E0CB5D-83A4-4D4A-B77B-B431BEC5556C}"/>
                </a:ext>
              </a:extLst>
            </p:cNvPr>
            <p:cNvGrpSpPr/>
            <p:nvPr/>
          </p:nvGrpSpPr>
          <p:grpSpPr>
            <a:xfrm>
              <a:off x="1048514" y="2557968"/>
              <a:ext cx="1808927" cy="1353632"/>
              <a:chOff x="927441" y="2638456"/>
              <a:chExt cx="1808927" cy="1353632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33E0F8C-FDF2-4222-AC8B-19F524CC94C4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353632"/>
                <a:chOff x="838200" y="4268284"/>
                <a:chExt cx="1797280" cy="1353632"/>
              </a:xfrm>
            </p:grpSpPr>
            <p:pic>
              <p:nvPicPr>
                <p:cNvPr id="210" name="Graphic 209">
                  <a:extLst>
                    <a:ext uri="{FF2B5EF4-FFF2-40B4-BE49-F238E27FC236}">
                      <a16:creationId xmlns:a16="http://schemas.microsoft.com/office/drawing/2014/main" id="{FC4F20BA-A447-4756-A8F5-243AF407D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269DD90-201F-4D4D-9D2F-65ACBF8A9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102637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18E7DAD-6D27-432E-9E1D-893109A28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6EFD5BA6-3F7B-4990-8C43-A20AFAAD5FD8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CAD6DE7-6680-40AE-9F90-4BE3E7295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4" name="Graphic 203">
                <a:extLst>
                  <a:ext uri="{FF2B5EF4-FFF2-40B4-BE49-F238E27FC236}">
                    <a16:creationId xmlns:a16="http://schemas.microsoft.com/office/drawing/2014/main" id="{6758007E-EB29-4C46-A06D-8DF86C103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176F1F2-E94E-4B71-B864-17FD25D83BAB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383A796-9F1C-4368-9C9F-87BD31071CE0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2275A242-B41C-47EC-9F51-018B49476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EA0AF2F-2DB5-41DD-9FCE-E07264C00B97}"/>
                </a:ext>
              </a:extLst>
            </p:cNvPr>
            <p:cNvGrpSpPr/>
            <p:nvPr/>
          </p:nvGrpSpPr>
          <p:grpSpPr>
            <a:xfrm>
              <a:off x="5126046" y="2527935"/>
              <a:ext cx="1808927" cy="1417190"/>
              <a:chOff x="927441" y="2638456"/>
              <a:chExt cx="1808927" cy="1417190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CAB3694-C154-4BAA-BDD4-3B0F92D5E4F5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17190"/>
                <a:chOff x="838200" y="4268284"/>
                <a:chExt cx="1797280" cy="1417190"/>
              </a:xfrm>
            </p:grpSpPr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02B0E168-B7F7-438E-9192-8E51308A9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0AE4227E-0FE6-4B91-A89F-41653E717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13855" cy="108992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27E4661-13D7-43C0-89A0-6AC33D5B0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EBD3135-0BDC-4C09-80D8-DCCF08F030D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664ED9D-EF4A-42BC-B660-566CAF73A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9" name="Graphic 218">
                <a:extLst>
                  <a:ext uri="{FF2B5EF4-FFF2-40B4-BE49-F238E27FC236}">
                    <a16:creationId xmlns:a16="http://schemas.microsoft.com/office/drawing/2014/main" id="{B5A1BD2E-D76B-4AB9-BD03-364D071B2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D06B2B9-CE5A-4EA8-9577-C45A6B6D4A5E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A1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082F979-CF48-473B-9716-66F3EB96B6C5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22" name="Graphic 221">
                <a:extLst>
                  <a:ext uri="{FF2B5EF4-FFF2-40B4-BE49-F238E27FC236}">
                    <a16:creationId xmlns:a16="http://schemas.microsoft.com/office/drawing/2014/main" id="{7931BF14-58AD-4EFD-9D67-38E1729D2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0258954-ACAB-4386-887B-6501430514EC}"/>
                </a:ext>
              </a:extLst>
            </p:cNvPr>
            <p:cNvGrpSpPr/>
            <p:nvPr/>
          </p:nvGrpSpPr>
          <p:grpSpPr>
            <a:xfrm>
              <a:off x="7386379" y="2523303"/>
              <a:ext cx="1808927" cy="1775647"/>
              <a:chOff x="927441" y="2638456"/>
              <a:chExt cx="1808927" cy="1775647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7B727B5-83C3-4A96-AED0-52676B0D46DD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775647"/>
                <a:chOff x="838200" y="4268284"/>
                <a:chExt cx="1797280" cy="1775647"/>
              </a:xfrm>
            </p:grpSpPr>
            <p:pic>
              <p:nvPicPr>
                <p:cNvPr id="240" name="Graphic 239">
                  <a:extLst>
                    <a:ext uri="{FF2B5EF4-FFF2-40B4-BE49-F238E27FC236}">
                      <a16:creationId xmlns:a16="http://schemas.microsoft.com/office/drawing/2014/main" id="{70B0BE82-A277-4C44-B8CC-B16567515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E983A6D8-621B-4BBB-89D2-5AE9593C6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8" y="4595546"/>
                  <a:ext cx="3653" cy="1448385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C35AF4A-766E-488B-A5C6-747F1E42D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896BEFA-ACE4-491E-9AA3-F20D90C2A9EF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BF4C1BA-7FF2-49EB-9367-17AA53CB3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4" name="Graphic 233">
                <a:extLst>
                  <a:ext uri="{FF2B5EF4-FFF2-40B4-BE49-F238E27FC236}">
                    <a16:creationId xmlns:a16="http://schemas.microsoft.com/office/drawing/2014/main" id="{A9589362-9A92-4108-A507-A0DDAE4DA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2DED9BD-A0C7-4701-81D9-08174F05365A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A7F1063-0EC1-4F31-ACE9-116DC986766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37" name="Graphic 236">
                <a:extLst>
                  <a:ext uri="{FF2B5EF4-FFF2-40B4-BE49-F238E27FC236}">
                    <a16:creationId xmlns:a16="http://schemas.microsoft.com/office/drawing/2014/main" id="{5591035F-3487-4834-8CD7-CE0BDB51E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BAE2679-B316-4D8C-8385-FA2B26A4D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697" y="3945125"/>
              <a:ext cx="1742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7AFB3CF-D44C-4A2F-BE04-343B95E4D854}"/>
                </a:ext>
              </a:extLst>
            </p:cNvPr>
            <p:cNvSpPr txBox="1"/>
            <p:nvPr/>
          </p:nvSpPr>
          <p:spPr>
            <a:xfrm>
              <a:off x="8005470" y="3780700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C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pic>
          <p:nvPicPr>
            <p:cNvPr id="250" name="Graphic 249">
              <a:extLst>
                <a:ext uri="{FF2B5EF4-FFF2-40B4-BE49-F238E27FC236}">
                  <a16:creationId xmlns:a16="http://schemas.microsoft.com/office/drawing/2014/main" id="{DD8865DB-FC25-48BA-B2F5-2C9A9EFAC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1695" y="3809279"/>
              <a:ext cx="216000" cy="288000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CCA5D12-EB19-4DEE-8BC0-BE6FA1C205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97703" y="391160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>
              <a:extLst>
                <a:ext uri="{FF2B5EF4-FFF2-40B4-BE49-F238E27FC236}">
                  <a16:creationId xmlns:a16="http://schemas.microsoft.com/office/drawing/2014/main" id="{3E312AEE-C485-46A0-A549-302257D318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 l="12898" t="9832" r="13788" b="30315"/>
            <a:stretch/>
          </p:blipFill>
          <p:spPr>
            <a:xfrm>
              <a:off x="1364304" y="3817530"/>
              <a:ext cx="288591" cy="235606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8686931-4CA4-4CB9-B563-1DA8CACF9318}"/>
                </a:ext>
              </a:extLst>
            </p:cNvPr>
            <p:cNvSpPr txBox="1"/>
            <p:nvPr/>
          </p:nvSpPr>
          <p:spPr>
            <a:xfrm>
              <a:off x="1595737" y="37489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78558B-60F9-4350-B1C2-4C2943CEE930}"/>
                </a:ext>
              </a:extLst>
            </p:cNvPr>
            <p:cNvSpPr/>
            <p:nvPr/>
          </p:nvSpPr>
          <p:spPr>
            <a:xfrm>
              <a:off x="1366570" y="3809279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E048FC9-1441-42C5-8A0E-3FCD3339F6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8519" y="3905398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4DD63124-96BA-43B3-8D05-DE05426766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3485120" y="3811328"/>
              <a:ext cx="288591" cy="235606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D3270E8-A0EA-4983-98B0-E8C6F58EF1C6}"/>
                </a:ext>
              </a:extLst>
            </p:cNvPr>
            <p:cNvSpPr txBox="1"/>
            <p:nvPr/>
          </p:nvSpPr>
          <p:spPr>
            <a:xfrm>
              <a:off x="3724742" y="374271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CFFB953-4336-4FB8-889B-B48C409D54B4}"/>
                </a:ext>
              </a:extLst>
            </p:cNvPr>
            <p:cNvSpPr/>
            <p:nvPr/>
          </p:nvSpPr>
          <p:spPr>
            <a:xfrm>
              <a:off x="3476883" y="3775624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6002224-5A50-4BDD-AFCB-07EB1A63CC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3308" y="3906536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85DC65D9-3F33-44B1-8CD9-9D303327E8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5469909" y="3812466"/>
              <a:ext cx="288591" cy="235606"/>
            </a:xfrm>
            <a:prstGeom prst="rect">
              <a:avLst/>
            </a:prstGeom>
          </p:spPr>
        </p:pic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8FF292-8C32-4D14-ABC5-96A2AC320742}"/>
                </a:ext>
              </a:extLst>
            </p:cNvPr>
            <p:cNvSpPr/>
            <p:nvPr/>
          </p:nvSpPr>
          <p:spPr>
            <a:xfrm>
              <a:off x="5447861" y="3786012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1C475E3-3885-423A-8AB1-F3F11C9E8C4D}"/>
                </a:ext>
              </a:extLst>
            </p:cNvPr>
            <p:cNvSpPr txBox="1"/>
            <p:nvPr/>
          </p:nvSpPr>
          <p:spPr>
            <a:xfrm>
              <a:off x="5696971" y="372314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9946B22-9D16-440C-841D-6C754F8F00E4}"/>
                </a:ext>
              </a:extLst>
            </p:cNvPr>
            <p:cNvSpPr/>
            <p:nvPr/>
          </p:nvSpPr>
          <p:spPr>
            <a:xfrm>
              <a:off x="5441704" y="3784376"/>
              <a:ext cx="810559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5F8F11C-A1CF-4D11-8568-F9DD207F5E06}"/>
                </a:ext>
              </a:extLst>
            </p:cNvPr>
            <p:cNvSpPr txBox="1"/>
            <p:nvPr/>
          </p:nvSpPr>
          <p:spPr>
            <a:xfrm>
              <a:off x="7946169" y="411204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C10F72C-55CC-42BF-AC82-09E208DB5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9520" y="4304841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54DD3B1E-B104-49D3-B237-B32BDA1B9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12898" t="9832" r="13788" b="30315"/>
            <a:stretch/>
          </p:blipFill>
          <p:spPr>
            <a:xfrm>
              <a:off x="7706121" y="4210771"/>
              <a:ext cx="288591" cy="235606"/>
            </a:xfrm>
            <a:prstGeom prst="rect">
              <a:avLst/>
            </a:prstGeom>
          </p:spPr>
        </p:pic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AD7C84B-5B70-481D-A574-0F99BC41CF94}"/>
                </a:ext>
              </a:extLst>
            </p:cNvPr>
            <p:cNvSpPr/>
            <p:nvPr/>
          </p:nvSpPr>
          <p:spPr>
            <a:xfrm>
              <a:off x="7685537" y="4164876"/>
              <a:ext cx="740848" cy="308098"/>
            </a:xfrm>
            <a:prstGeom prst="rect">
              <a:avLst/>
            </a:prstGeom>
            <a:solidFill>
              <a:srgbClr val="F8F8F8">
                <a:alpha val="2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06895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65E3817-672B-4E0C-9332-CD6EADCD0AD3}"/>
              </a:ext>
            </a:extLst>
          </p:cNvPr>
          <p:cNvGrpSpPr/>
          <p:nvPr/>
        </p:nvGrpSpPr>
        <p:grpSpPr>
          <a:xfrm>
            <a:off x="624840" y="828674"/>
            <a:ext cx="4624382" cy="3484245"/>
            <a:chOff x="624840" y="828674"/>
            <a:chExt cx="4624382" cy="34842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4B02C88-A9C8-4DCB-8A4A-AEC4210123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395" t="3770" r="10291" b="26430"/>
            <a:stretch/>
          </p:blipFill>
          <p:spPr>
            <a:xfrm>
              <a:off x="624840" y="828674"/>
              <a:ext cx="4624382" cy="348424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69DE322-0B38-4E7D-BB20-911766620EE2}"/>
                </a:ext>
              </a:extLst>
            </p:cNvPr>
            <p:cNvSpPr/>
            <p:nvPr/>
          </p:nvSpPr>
          <p:spPr>
            <a:xfrm>
              <a:off x="3316605" y="828674"/>
              <a:ext cx="666750" cy="438150"/>
            </a:xfrm>
            <a:custGeom>
              <a:avLst/>
              <a:gdLst>
                <a:gd name="connsiteX0" fmla="*/ 0 w 666750"/>
                <a:gd name="connsiteY0" fmla="*/ 219075 h 438150"/>
                <a:gd name="connsiteX1" fmla="*/ 333375 w 666750"/>
                <a:gd name="connsiteY1" fmla="*/ 0 h 438150"/>
                <a:gd name="connsiteX2" fmla="*/ 666750 w 666750"/>
                <a:gd name="connsiteY2" fmla="*/ 219075 h 438150"/>
                <a:gd name="connsiteX3" fmla="*/ 333375 w 666750"/>
                <a:gd name="connsiteY3" fmla="*/ 438150 h 438150"/>
                <a:gd name="connsiteX4" fmla="*/ 0 w 666750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750" h="438150" extrusionOk="0">
                  <a:moveTo>
                    <a:pt x="0" y="219075"/>
                  </a:moveTo>
                  <a:cubicBezTo>
                    <a:pt x="5749" y="54835"/>
                    <a:pt x="160408" y="8982"/>
                    <a:pt x="333375" y="0"/>
                  </a:cubicBezTo>
                  <a:cubicBezTo>
                    <a:pt x="502602" y="-5630"/>
                    <a:pt x="673562" y="74198"/>
                    <a:pt x="666750" y="219075"/>
                  </a:cubicBezTo>
                  <a:cubicBezTo>
                    <a:pt x="701541" y="317071"/>
                    <a:pt x="502532" y="476271"/>
                    <a:pt x="333375" y="438150"/>
                  </a:cubicBezTo>
                  <a:cubicBezTo>
                    <a:pt x="143667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C24B361-8935-4F93-B78C-CE8EB5D3C18B}"/>
                </a:ext>
              </a:extLst>
            </p:cNvPr>
            <p:cNvSpPr/>
            <p:nvPr/>
          </p:nvSpPr>
          <p:spPr>
            <a:xfrm>
              <a:off x="1129664" y="1047749"/>
              <a:ext cx="1019175" cy="438150"/>
            </a:xfrm>
            <a:custGeom>
              <a:avLst/>
              <a:gdLst>
                <a:gd name="connsiteX0" fmla="*/ 0 w 1019175"/>
                <a:gd name="connsiteY0" fmla="*/ 219075 h 438150"/>
                <a:gd name="connsiteX1" fmla="*/ 509588 w 1019175"/>
                <a:gd name="connsiteY1" fmla="*/ 0 h 438150"/>
                <a:gd name="connsiteX2" fmla="*/ 1019176 w 1019175"/>
                <a:gd name="connsiteY2" fmla="*/ 219075 h 438150"/>
                <a:gd name="connsiteX3" fmla="*/ 509588 w 1019175"/>
                <a:gd name="connsiteY3" fmla="*/ 438150 h 438150"/>
                <a:gd name="connsiteX4" fmla="*/ 0 w 1019175"/>
                <a:gd name="connsiteY4" fmla="*/ 219075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9175" h="438150" extrusionOk="0">
                  <a:moveTo>
                    <a:pt x="0" y="219075"/>
                  </a:moveTo>
                  <a:cubicBezTo>
                    <a:pt x="1350" y="87928"/>
                    <a:pt x="274813" y="37588"/>
                    <a:pt x="509588" y="0"/>
                  </a:cubicBezTo>
                  <a:cubicBezTo>
                    <a:pt x="776135" y="-5630"/>
                    <a:pt x="1025988" y="74198"/>
                    <a:pt x="1019176" y="219075"/>
                  </a:cubicBezTo>
                  <a:cubicBezTo>
                    <a:pt x="1070740" y="305985"/>
                    <a:pt x="766985" y="499409"/>
                    <a:pt x="509588" y="438150"/>
                  </a:cubicBezTo>
                  <a:cubicBezTo>
                    <a:pt x="222560" y="456510"/>
                    <a:pt x="8928" y="332214"/>
                    <a:pt x="0" y="21907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2646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02D106-192D-472D-8878-199591E6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93" y="430060"/>
            <a:ext cx="5125165" cy="3505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581A34-E7A7-43D7-A281-ED0850055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75" y="466312"/>
            <a:ext cx="4877481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79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477BF3-E100-4A2F-BAD4-8EDBB8324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70" y="430060"/>
            <a:ext cx="4591691" cy="29150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B258A-84C4-4838-BBDD-92CC0D4BB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93" y="430060"/>
            <a:ext cx="4753638" cy="53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13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6E72179-A381-49ED-85CB-22C91E96EF27}"/>
              </a:ext>
            </a:extLst>
          </p:cNvPr>
          <p:cNvGrpSpPr/>
          <p:nvPr/>
        </p:nvGrpSpPr>
        <p:grpSpPr>
          <a:xfrm>
            <a:off x="1566230" y="309127"/>
            <a:ext cx="9059539" cy="6239746"/>
            <a:chOff x="1566230" y="309127"/>
            <a:chExt cx="9059539" cy="623974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A50B4C9-4287-4156-8315-7132471EC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230" y="309127"/>
              <a:ext cx="9059539" cy="6239746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930523-D90E-4BA9-999F-304ED56219EC}"/>
                </a:ext>
              </a:extLst>
            </p:cNvPr>
            <p:cNvSpPr/>
            <p:nvPr/>
          </p:nvSpPr>
          <p:spPr>
            <a:xfrm>
              <a:off x="5714497" y="3980947"/>
              <a:ext cx="1985713" cy="579021"/>
            </a:xfrm>
            <a:custGeom>
              <a:avLst/>
              <a:gdLst>
                <a:gd name="connsiteX0" fmla="*/ 0 w 1985713"/>
                <a:gd name="connsiteY0" fmla="*/ 289511 h 579021"/>
                <a:gd name="connsiteX1" fmla="*/ 992857 w 1985713"/>
                <a:gd name="connsiteY1" fmla="*/ 0 h 579021"/>
                <a:gd name="connsiteX2" fmla="*/ 1985714 w 1985713"/>
                <a:gd name="connsiteY2" fmla="*/ 289511 h 579021"/>
                <a:gd name="connsiteX3" fmla="*/ 992857 w 1985713"/>
                <a:gd name="connsiteY3" fmla="*/ 579022 h 579021"/>
                <a:gd name="connsiteX4" fmla="*/ 0 w 1985713"/>
                <a:gd name="connsiteY4" fmla="*/ 289511 h 57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5713" h="579021" extrusionOk="0">
                  <a:moveTo>
                    <a:pt x="0" y="289511"/>
                  </a:moveTo>
                  <a:cubicBezTo>
                    <a:pt x="15090" y="16112"/>
                    <a:pt x="547478" y="82939"/>
                    <a:pt x="992857" y="0"/>
                  </a:cubicBezTo>
                  <a:cubicBezTo>
                    <a:pt x="1502038" y="-14806"/>
                    <a:pt x="1987856" y="122108"/>
                    <a:pt x="1985714" y="289511"/>
                  </a:cubicBezTo>
                  <a:cubicBezTo>
                    <a:pt x="1995783" y="442748"/>
                    <a:pt x="1511267" y="655288"/>
                    <a:pt x="992857" y="579022"/>
                  </a:cubicBezTo>
                  <a:cubicBezTo>
                    <a:pt x="430970" y="623514"/>
                    <a:pt x="15292" y="435954"/>
                    <a:pt x="0" y="289511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78736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0B6D30D-C369-4F20-AB2A-69E5D8D5D928}"/>
              </a:ext>
            </a:extLst>
          </p:cNvPr>
          <p:cNvGrpSpPr/>
          <p:nvPr/>
        </p:nvGrpSpPr>
        <p:grpSpPr>
          <a:xfrm>
            <a:off x="1518598" y="309127"/>
            <a:ext cx="9154803" cy="6239746"/>
            <a:chOff x="1518598" y="309127"/>
            <a:chExt cx="9154803" cy="623974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B64DC61-2745-45D0-8DEE-F81280F72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18598" y="309127"/>
              <a:ext cx="9154803" cy="6239746"/>
            </a:xfrm>
            <a:prstGeom prst="rect">
              <a:avLst/>
            </a:prstGeom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D35AADB-8973-4A54-83F7-8121018C1B83}"/>
                </a:ext>
              </a:extLst>
            </p:cNvPr>
            <p:cNvGrpSpPr/>
            <p:nvPr/>
          </p:nvGrpSpPr>
          <p:grpSpPr>
            <a:xfrm>
              <a:off x="1732548" y="2074472"/>
              <a:ext cx="8776425" cy="3402253"/>
              <a:chOff x="1732548" y="2074472"/>
              <a:chExt cx="8776425" cy="340225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17B39D7-3DA4-4879-B993-8DE3C8FC1292}"/>
                  </a:ext>
                </a:extLst>
              </p:cNvPr>
              <p:cNvSpPr txBox="1"/>
              <p:nvPr/>
            </p:nvSpPr>
            <p:spPr>
              <a:xfrm>
                <a:off x="2478072" y="2565123"/>
                <a:ext cx="31763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pie.txt has changes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DD75868F-5952-41C5-AC1C-8B1DE9F56D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34126" y="2117559"/>
                <a:ext cx="601579" cy="517357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5D66291-099C-4CD3-97DF-A8E502F7E00A}"/>
                  </a:ext>
                </a:extLst>
              </p:cNvPr>
              <p:cNvSpPr txBox="1"/>
              <p:nvPr/>
            </p:nvSpPr>
            <p:spPr>
              <a:xfrm>
                <a:off x="1732548" y="3047365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The file is ready for the next commit (staged)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72B58FF-ECF8-4CD0-9BE4-8D44B3749C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732548" y="2191572"/>
                <a:ext cx="312820" cy="960701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4F1BCB-E693-4867-BCA2-D731B95EDBEF}"/>
                  </a:ext>
                </a:extLst>
              </p:cNvPr>
              <p:cNvSpPr txBox="1"/>
              <p:nvPr/>
            </p:nvSpPr>
            <p:spPr>
              <a:xfrm>
                <a:off x="8875912" y="2074472"/>
                <a:ext cx="163306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All the changes to the file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43C625BE-88D0-443E-A1BB-731BE8D46B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90706" y="2417099"/>
                <a:ext cx="1285207" cy="148024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E91FD0-D8C2-48A5-AB2D-D44691C420A6}"/>
                  </a:ext>
                </a:extLst>
              </p:cNvPr>
              <p:cNvSpPr txBox="1"/>
              <p:nvPr/>
            </p:nvSpPr>
            <p:spPr>
              <a:xfrm>
                <a:off x="5798524" y="4341774"/>
                <a:ext cx="37827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you commit message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B267E7B-0014-4D2F-9339-BA050B3B5EC7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5069308" y="4021960"/>
                <a:ext cx="729216" cy="50448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3072806-579F-4DCD-97BE-A7FED891A45B}"/>
                  </a:ext>
                </a:extLst>
              </p:cNvPr>
              <p:cNvSpPr txBox="1"/>
              <p:nvPr/>
            </p:nvSpPr>
            <p:spPr>
              <a:xfrm>
                <a:off x="5871411" y="4830394"/>
                <a:ext cx="317633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Here goes a more detailed description of your commit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D827981-9EC9-40A5-AA1B-60DC805B47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069306" y="5006830"/>
                <a:ext cx="802105" cy="164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168847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7148F7-F25E-48FB-9317-860FCAE9D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733049"/>
            <a:ext cx="3677163" cy="539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89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CCCC5A-C2A6-4BFC-8420-DE38FD074E97}"/>
              </a:ext>
            </a:extLst>
          </p:cNvPr>
          <p:cNvGrpSpPr/>
          <p:nvPr/>
        </p:nvGrpSpPr>
        <p:grpSpPr>
          <a:xfrm>
            <a:off x="1523362" y="694943"/>
            <a:ext cx="9145276" cy="5468113"/>
            <a:chOff x="1523362" y="694943"/>
            <a:chExt cx="9145276" cy="546811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49CBECE-DF33-407A-AA4A-A5C68EFD5C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23362" y="694943"/>
              <a:ext cx="9145276" cy="5468113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8969AA9-BFCF-44C3-8E77-C1DE8CD48207}"/>
                </a:ext>
              </a:extLst>
            </p:cNvPr>
            <p:cNvGrpSpPr/>
            <p:nvPr/>
          </p:nvGrpSpPr>
          <p:grpSpPr>
            <a:xfrm>
              <a:off x="3246976" y="1467859"/>
              <a:ext cx="4850102" cy="4585333"/>
              <a:chOff x="3246976" y="1467859"/>
              <a:chExt cx="4850102" cy="458533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28AB23-9906-4B8B-83DA-6D33D53AD1B5}"/>
                  </a:ext>
                </a:extLst>
              </p:cNvPr>
              <p:cNvSpPr txBox="1"/>
              <p:nvPr/>
            </p:nvSpPr>
            <p:spPr>
              <a:xfrm>
                <a:off x="3345483" y="3743344"/>
                <a:ext cx="17886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Commits that were made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A56BC488-9946-4FE4-A958-5618CA196C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52803" y="2911643"/>
                <a:ext cx="528867" cy="85004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75A533-7DBF-4B72-9C13-33CC87BDDAE4}"/>
                  </a:ext>
                </a:extLst>
              </p:cNvPr>
              <p:cNvSpPr txBox="1"/>
              <p:nvPr/>
            </p:nvSpPr>
            <p:spPr>
              <a:xfrm>
                <a:off x="5167604" y="3763211"/>
                <a:ext cx="228220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Files that were changed in selected commit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E7F31ADB-1A86-489A-B2A0-4531A0F9AF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86028" y="3246784"/>
                <a:ext cx="304563" cy="496560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017BA5-FA59-441F-8FB6-6EABAC16032D}"/>
                  </a:ext>
                </a:extLst>
              </p:cNvPr>
              <p:cNvSpPr txBox="1"/>
              <p:nvPr/>
            </p:nvSpPr>
            <p:spPr>
              <a:xfrm>
                <a:off x="5232689" y="5406861"/>
                <a:ext cx="22089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5"/>
                    </a:solidFill>
                  </a:rPr>
                  <a:t>Content that changed in selected file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7D72A3FC-E7C6-413D-9147-A80BA2F53F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2212" y="4998010"/>
                <a:ext cx="894866" cy="426789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8DE3955-2885-42BE-A36B-B505CEEF881E}"/>
                  </a:ext>
                </a:extLst>
              </p:cNvPr>
              <p:cNvSpPr/>
              <p:nvPr/>
            </p:nvSpPr>
            <p:spPr>
              <a:xfrm>
                <a:off x="3246976" y="1467859"/>
                <a:ext cx="1985713" cy="579021"/>
              </a:xfrm>
              <a:custGeom>
                <a:avLst/>
                <a:gdLst>
                  <a:gd name="connsiteX0" fmla="*/ 0 w 1985713"/>
                  <a:gd name="connsiteY0" fmla="*/ 289511 h 579021"/>
                  <a:gd name="connsiteX1" fmla="*/ 992857 w 1985713"/>
                  <a:gd name="connsiteY1" fmla="*/ 0 h 579021"/>
                  <a:gd name="connsiteX2" fmla="*/ 1985714 w 1985713"/>
                  <a:gd name="connsiteY2" fmla="*/ 289511 h 579021"/>
                  <a:gd name="connsiteX3" fmla="*/ 992857 w 1985713"/>
                  <a:gd name="connsiteY3" fmla="*/ 579022 h 579021"/>
                  <a:gd name="connsiteX4" fmla="*/ 0 w 1985713"/>
                  <a:gd name="connsiteY4" fmla="*/ 289511 h 579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5713" h="579021" extrusionOk="0">
                    <a:moveTo>
                      <a:pt x="0" y="289511"/>
                    </a:moveTo>
                    <a:cubicBezTo>
                      <a:pt x="15090" y="16112"/>
                      <a:pt x="547478" y="82939"/>
                      <a:pt x="992857" y="0"/>
                    </a:cubicBezTo>
                    <a:cubicBezTo>
                      <a:pt x="1502038" y="-14806"/>
                      <a:pt x="1987856" y="122108"/>
                      <a:pt x="1985714" y="289511"/>
                    </a:cubicBezTo>
                    <a:cubicBezTo>
                      <a:pt x="1995783" y="442748"/>
                      <a:pt x="1511267" y="655288"/>
                      <a:pt x="992857" y="579022"/>
                    </a:cubicBezTo>
                    <a:cubicBezTo>
                      <a:pt x="430970" y="623514"/>
                      <a:pt x="15292" y="435954"/>
                      <a:pt x="0" y="289511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06249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84E3223-7E68-4371-8233-C728E5E782C1}"/>
              </a:ext>
            </a:extLst>
          </p:cNvPr>
          <p:cNvGrpSpPr/>
          <p:nvPr/>
        </p:nvGrpSpPr>
        <p:grpSpPr>
          <a:xfrm>
            <a:off x="2337863" y="494890"/>
            <a:ext cx="7568669" cy="5868219"/>
            <a:chOff x="2337863" y="494890"/>
            <a:chExt cx="7568669" cy="58682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FE6A1CA-C02E-424F-B4D9-C6166EF7A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7863" y="494890"/>
              <a:ext cx="7516274" cy="5868219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072285E-F4B6-49DA-BE9F-26D753C534A1}"/>
                </a:ext>
              </a:extLst>
            </p:cNvPr>
            <p:cNvSpPr/>
            <p:nvPr/>
          </p:nvSpPr>
          <p:spPr>
            <a:xfrm>
              <a:off x="6869528" y="721895"/>
              <a:ext cx="3037004" cy="866273"/>
            </a:xfrm>
            <a:custGeom>
              <a:avLst/>
              <a:gdLst>
                <a:gd name="connsiteX0" fmla="*/ 0 w 3037004"/>
                <a:gd name="connsiteY0" fmla="*/ 433137 h 866273"/>
                <a:gd name="connsiteX1" fmla="*/ 1518502 w 3037004"/>
                <a:gd name="connsiteY1" fmla="*/ 0 h 866273"/>
                <a:gd name="connsiteX2" fmla="*/ 3037004 w 3037004"/>
                <a:gd name="connsiteY2" fmla="*/ 433137 h 866273"/>
                <a:gd name="connsiteX3" fmla="*/ 1518502 w 3037004"/>
                <a:gd name="connsiteY3" fmla="*/ 866274 h 866273"/>
                <a:gd name="connsiteX4" fmla="*/ 0 w 3037004"/>
                <a:gd name="connsiteY4" fmla="*/ 433137 h 866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7004" h="866273" extrusionOk="0">
                  <a:moveTo>
                    <a:pt x="0" y="433137"/>
                  </a:moveTo>
                  <a:cubicBezTo>
                    <a:pt x="24162" y="12173"/>
                    <a:pt x="792691" y="90892"/>
                    <a:pt x="1518502" y="0"/>
                  </a:cubicBezTo>
                  <a:cubicBezTo>
                    <a:pt x="2296930" y="-22768"/>
                    <a:pt x="3050958" y="144996"/>
                    <a:pt x="3037004" y="433137"/>
                  </a:cubicBezTo>
                  <a:cubicBezTo>
                    <a:pt x="3201014" y="563945"/>
                    <a:pt x="2331354" y="931998"/>
                    <a:pt x="1518502" y="866274"/>
                  </a:cubicBezTo>
                  <a:cubicBezTo>
                    <a:pt x="678328" y="871294"/>
                    <a:pt x="25378" y="650031"/>
                    <a:pt x="0" y="433137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99806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3252273-4D15-4FF8-9477-3E02EE9224CB}"/>
              </a:ext>
            </a:extLst>
          </p:cNvPr>
          <p:cNvGrpSpPr/>
          <p:nvPr/>
        </p:nvGrpSpPr>
        <p:grpSpPr>
          <a:xfrm>
            <a:off x="3076153" y="966444"/>
            <a:ext cx="6039693" cy="4925112"/>
            <a:chOff x="3076153" y="966444"/>
            <a:chExt cx="6039693" cy="492511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F47763-E2D8-4447-9FD1-9C57BD41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76153" y="966444"/>
              <a:ext cx="6039693" cy="4925112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56238F-C7E6-4C0B-85A4-1089E3B8DA7A}"/>
                </a:ext>
              </a:extLst>
            </p:cNvPr>
            <p:cNvSpPr/>
            <p:nvPr/>
          </p:nvSpPr>
          <p:spPr>
            <a:xfrm>
              <a:off x="3982453" y="5113421"/>
              <a:ext cx="1788694" cy="565484"/>
            </a:xfrm>
            <a:custGeom>
              <a:avLst/>
              <a:gdLst>
                <a:gd name="connsiteX0" fmla="*/ 0 w 1788694"/>
                <a:gd name="connsiteY0" fmla="*/ 282742 h 565484"/>
                <a:gd name="connsiteX1" fmla="*/ 894347 w 1788694"/>
                <a:gd name="connsiteY1" fmla="*/ 0 h 565484"/>
                <a:gd name="connsiteX2" fmla="*/ 1788694 w 1788694"/>
                <a:gd name="connsiteY2" fmla="*/ 282742 h 565484"/>
                <a:gd name="connsiteX3" fmla="*/ 894347 w 1788694"/>
                <a:gd name="connsiteY3" fmla="*/ 565484 h 565484"/>
                <a:gd name="connsiteX4" fmla="*/ 0 w 1788694"/>
                <a:gd name="connsiteY4" fmla="*/ 282742 h 565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694" h="565484" extrusionOk="0">
                  <a:moveTo>
                    <a:pt x="0" y="282742"/>
                  </a:moveTo>
                  <a:cubicBezTo>
                    <a:pt x="13129" y="27833"/>
                    <a:pt x="446915" y="37460"/>
                    <a:pt x="894347" y="0"/>
                  </a:cubicBezTo>
                  <a:cubicBezTo>
                    <a:pt x="1368761" y="-7381"/>
                    <a:pt x="1796667" y="98632"/>
                    <a:pt x="1788694" y="282742"/>
                  </a:cubicBezTo>
                  <a:cubicBezTo>
                    <a:pt x="1801151" y="430662"/>
                    <a:pt x="1354232" y="652246"/>
                    <a:pt x="894347" y="565484"/>
                  </a:cubicBezTo>
                  <a:cubicBezTo>
                    <a:pt x="395509" y="581589"/>
                    <a:pt x="14372" y="426255"/>
                    <a:pt x="0" y="282742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381E59-DC94-414B-95C9-83D83B5314A0}"/>
                </a:ext>
              </a:extLst>
            </p:cNvPr>
            <p:cNvSpPr/>
            <p:nvPr/>
          </p:nvSpPr>
          <p:spPr>
            <a:xfrm>
              <a:off x="5771146" y="966444"/>
              <a:ext cx="3344699" cy="1319555"/>
            </a:xfrm>
            <a:custGeom>
              <a:avLst/>
              <a:gdLst>
                <a:gd name="connsiteX0" fmla="*/ 0 w 3344699"/>
                <a:gd name="connsiteY0" fmla="*/ 659778 h 1319555"/>
                <a:gd name="connsiteX1" fmla="*/ 1672350 w 3344699"/>
                <a:gd name="connsiteY1" fmla="*/ 0 h 1319555"/>
                <a:gd name="connsiteX2" fmla="*/ 3344700 w 3344699"/>
                <a:gd name="connsiteY2" fmla="*/ 659778 h 1319555"/>
                <a:gd name="connsiteX3" fmla="*/ 1672350 w 3344699"/>
                <a:gd name="connsiteY3" fmla="*/ 1319556 h 1319555"/>
                <a:gd name="connsiteX4" fmla="*/ 0 w 3344699"/>
                <a:gd name="connsiteY4" fmla="*/ 659778 h 1319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4699" h="1319555" extrusionOk="0">
                  <a:moveTo>
                    <a:pt x="0" y="659778"/>
                  </a:moveTo>
                  <a:cubicBezTo>
                    <a:pt x="2660" y="275387"/>
                    <a:pt x="818128" y="55897"/>
                    <a:pt x="1672350" y="0"/>
                  </a:cubicBezTo>
                  <a:cubicBezTo>
                    <a:pt x="2581930" y="-5306"/>
                    <a:pt x="3351934" y="270029"/>
                    <a:pt x="3344700" y="659778"/>
                  </a:cubicBezTo>
                  <a:cubicBezTo>
                    <a:pt x="3528901" y="902410"/>
                    <a:pt x="2532993" y="1480010"/>
                    <a:pt x="1672350" y="1319556"/>
                  </a:cubicBezTo>
                  <a:cubicBezTo>
                    <a:pt x="740784" y="1345677"/>
                    <a:pt x="28905" y="998740"/>
                    <a:pt x="0" y="65977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6057359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D71446A-1014-4518-B16F-2A0404DB9A4B}"/>
              </a:ext>
            </a:extLst>
          </p:cNvPr>
          <p:cNvGrpSpPr/>
          <p:nvPr/>
        </p:nvGrpSpPr>
        <p:grpSpPr>
          <a:xfrm>
            <a:off x="523097" y="618733"/>
            <a:ext cx="11145805" cy="5620534"/>
            <a:chOff x="523097" y="618733"/>
            <a:chExt cx="11145805" cy="562053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6C89153-C7F0-4722-A93D-FFA4F6E0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097" y="618733"/>
              <a:ext cx="11145805" cy="562053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FCAD05-47BE-4A89-B715-92D010BE33C6}"/>
                </a:ext>
              </a:extLst>
            </p:cNvPr>
            <p:cNvSpPr/>
            <p:nvPr/>
          </p:nvSpPr>
          <p:spPr>
            <a:xfrm>
              <a:off x="6811442" y="947531"/>
              <a:ext cx="1027219" cy="728870"/>
            </a:xfrm>
            <a:custGeom>
              <a:avLst/>
              <a:gdLst>
                <a:gd name="connsiteX0" fmla="*/ 0 w 1027219"/>
                <a:gd name="connsiteY0" fmla="*/ 364435 h 728870"/>
                <a:gd name="connsiteX1" fmla="*/ 513610 w 1027219"/>
                <a:gd name="connsiteY1" fmla="*/ 0 h 728870"/>
                <a:gd name="connsiteX2" fmla="*/ 1027220 w 1027219"/>
                <a:gd name="connsiteY2" fmla="*/ 364435 h 728870"/>
                <a:gd name="connsiteX3" fmla="*/ 513610 w 1027219"/>
                <a:gd name="connsiteY3" fmla="*/ 728870 h 728870"/>
                <a:gd name="connsiteX4" fmla="*/ 0 w 1027219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7219" h="728870" extrusionOk="0">
                  <a:moveTo>
                    <a:pt x="0" y="364435"/>
                  </a:moveTo>
                  <a:cubicBezTo>
                    <a:pt x="6841" y="111708"/>
                    <a:pt x="289616" y="48062"/>
                    <a:pt x="513610" y="0"/>
                  </a:cubicBezTo>
                  <a:cubicBezTo>
                    <a:pt x="792200" y="-1917"/>
                    <a:pt x="1037067" y="128637"/>
                    <a:pt x="1027220" y="364435"/>
                  </a:cubicBezTo>
                  <a:cubicBezTo>
                    <a:pt x="1049715" y="550838"/>
                    <a:pt x="785330" y="759292"/>
                    <a:pt x="513610" y="728870"/>
                  </a:cubicBezTo>
                  <a:cubicBezTo>
                    <a:pt x="226061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0A012E8-EF25-479A-B8F3-545DB5B84E6E}"/>
                </a:ext>
              </a:extLst>
            </p:cNvPr>
            <p:cNvSpPr/>
            <p:nvPr/>
          </p:nvSpPr>
          <p:spPr>
            <a:xfrm>
              <a:off x="1669598" y="1934817"/>
              <a:ext cx="3081306" cy="947532"/>
            </a:xfrm>
            <a:custGeom>
              <a:avLst/>
              <a:gdLst>
                <a:gd name="connsiteX0" fmla="*/ 0 w 3081306"/>
                <a:gd name="connsiteY0" fmla="*/ 473766 h 947532"/>
                <a:gd name="connsiteX1" fmla="*/ 1540653 w 3081306"/>
                <a:gd name="connsiteY1" fmla="*/ 0 h 947532"/>
                <a:gd name="connsiteX2" fmla="*/ 3081306 w 3081306"/>
                <a:gd name="connsiteY2" fmla="*/ 473766 h 947532"/>
                <a:gd name="connsiteX3" fmla="*/ 1540653 w 3081306"/>
                <a:gd name="connsiteY3" fmla="*/ 947532 h 947532"/>
                <a:gd name="connsiteX4" fmla="*/ 0 w 3081306"/>
                <a:gd name="connsiteY4" fmla="*/ 473766 h 947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947532" extrusionOk="0">
                  <a:moveTo>
                    <a:pt x="0" y="473766"/>
                  </a:moveTo>
                  <a:cubicBezTo>
                    <a:pt x="12009" y="121782"/>
                    <a:pt x="816760" y="102293"/>
                    <a:pt x="1540653" y="0"/>
                  </a:cubicBezTo>
                  <a:cubicBezTo>
                    <a:pt x="2319194" y="-27351"/>
                    <a:pt x="3097766" y="154400"/>
                    <a:pt x="3081306" y="473766"/>
                  </a:cubicBezTo>
                  <a:cubicBezTo>
                    <a:pt x="3098712" y="723915"/>
                    <a:pt x="2384740" y="964838"/>
                    <a:pt x="1540653" y="947532"/>
                  </a:cubicBezTo>
                  <a:cubicBezTo>
                    <a:pt x="669364" y="1014562"/>
                    <a:pt x="44183" y="696558"/>
                    <a:pt x="0" y="473766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A023330-E303-44F1-A68C-297223F3C262}"/>
                </a:ext>
              </a:extLst>
            </p:cNvPr>
            <p:cNvSpPr/>
            <p:nvPr/>
          </p:nvSpPr>
          <p:spPr>
            <a:xfrm>
              <a:off x="6612660" y="5347253"/>
              <a:ext cx="3081306" cy="728870"/>
            </a:xfrm>
            <a:custGeom>
              <a:avLst/>
              <a:gdLst>
                <a:gd name="connsiteX0" fmla="*/ 0 w 3081306"/>
                <a:gd name="connsiteY0" fmla="*/ 364435 h 728870"/>
                <a:gd name="connsiteX1" fmla="*/ 1540653 w 3081306"/>
                <a:gd name="connsiteY1" fmla="*/ 0 h 728870"/>
                <a:gd name="connsiteX2" fmla="*/ 3081306 w 3081306"/>
                <a:gd name="connsiteY2" fmla="*/ 364435 h 728870"/>
                <a:gd name="connsiteX3" fmla="*/ 1540653 w 3081306"/>
                <a:gd name="connsiteY3" fmla="*/ 728870 h 728870"/>
                <a:gd name="connsiteX4" fmla="*/ 0 w 3081306"/>
                <a:gd name="connsiteY4" fmla="*/ 364435 h 72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1306" h="728870" extrusionOk="0">
                  <a:moveTo>
                    <a:pt x="0" y="364435"/>
                  </a:moveTo>
                  <a:cubicBezTo>
                    <a:pt x="19225" y="18551"/>
                    <a:pt x="854540" y="132725"/>
                    <a:pt x="1540653" y="0"/>
                  </a:cubicBezTo>
                  <a:cubicBezTo>
                    <a:pt x="2386463" y="-1917"/>
                    <a:pt x="3091153" y="128637"/>
                    <a:pt x="3081306" y="364435"/>
                  </a:cubicBezTo>
                  <a:cubicBezTo>
                    <a:pt x="3132412" y="531927"/>
                    <a:pt x="2316449" y="920191"/>
                    <a:pt x="1540653" y="728870"/>
                  </a:cubicBezTo>
                  <a:cubicBezTo>
                    <a:pt x="685884" y="741645"/>
                    <a:pt x="23296" y="545217"/>
                    <a:pt x="0" y="3644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52019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75661A-74BA-4ADD-AFB7-33910523EF55}"/>
              </a:ext>
            </a:extLst>
          </p:cNvPr>
          <p:cNvGrpSpPr/>
          <p:nvPr/>
        </p:nvGrpSpPr>
        <p:grpSpPr>
          <a:xfrm>
            <a:off x="740920" y="1454572"/>
            <a:ext cx="9197959" cy="2695460"/>
            <a:chOff x="740920" y="1454572"/>
            <a:chExt cx="9197959" cy="2695460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3BCEC7C-D66A-40BC-96D3-13E787B56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511" y="1852648"/>
              <a:ext cx="7932420" cy="13840"/>
            </a:xfrm>
            <a:prstGeom prst="line">
              <a:avLst/>
            </a:prstGeom>
            <a:ln w="19050">
              <a:solidFill>
                <a:schemeClr val="accent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0D18E47-4E83-4D8F-8546-74B2C0E6245A}"/>
                </a:ext>
              </a:extLst>
            </p:cNvPr>
            <p:cNvSpPr txBox="1"/>
            <p:nvPr/>
          </p:nvSpPr>
          <p:spPr>
            <a:xfrm>
              <a:off x="740920" y="1454572"/>
              <a:ext cx="30426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Development over time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B079D174-0D31-4CBC-B32F-75BAC5F947F7}"/>
                </a:ext>
              </a:extLst>
            </p:cNvPr>
            <p:cNvGrpSpPr/>
            <p:nvPr/>
          </p:nvGrpSpPr>
          <p:grpSpPr>
            <a:xfrm>
              <a:off x="838511" y="2135041"/>
              <a:ext cx="7932420" cy="395048"/>
              <a:chOff x="838200" y="3632657"/>
              <a:chExt cx="7932420" cy="395048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05C484D1-D908-47E4-9841-545C938F6C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3824503"/>
                <a:ext cx="7932420" cy="4068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082DF698-DAB4-413A-A423-948CDE9F8866}"/>
                  </a:ext>
                </a:extLst>
              </p:cNvPr>
              <p:cNvSpPr/>
              <p:nvPr/>
            </p:nvSpPr>
            <p:spPr>
              <a:xfrm rot="16200000">
                <a:off x="1399074" y="3699048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B749F3DB-BEED-4C72-BAE0-3838432322F0}"/>
                  </a:ext>
                </a:extLst>
              </p:cNvPr>
              <p:cNvSpPr/>
              <p:nvPr/>
            </p:nvSpPr>
            <p:spPr>
              <a:xfrm rot="16200000">
                <a:off x="3523273" y="3676779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D66B362-70A1-41DC-A6B9-B40AC5AD8271}"/>
                  </a:ext>
                </a:extLst>
              </p:cNvPr>
              <p:cNvSpPr/>
              <p:nvPr/>
            </p:nvSpPr>
            <p:spPr>
              <a:xfrm rot="16200000">
                <a:off x="5557993" y="3684685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BFEE0BD8-7BFC-49EB-BF90-04CC17E4D993}"/>
                  </a:ext>
                </a:extLst>
              </p:cNvPr>
              <p:cNvSpPr/>
              <p:nvPr/>
            </p:nvSpPr>
            <p:spPr>
              <a:xfrm rot="16200000">
                <a:off x="7713283" y="364529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2EFA342-F454-4BCE-865E-FDF77861EF1A}"/>
                </a:ext>
              </a:extLst>
            </p:cNvPr>
            <p:cNvSpPr txBox="1"/>
            <p:nvPr/>
          </p:nvSpPr>
          <p:spPr>
            <a:xfrm>
              <a:off x="8759436" y="2062128"/>
              <a:ext cx="11794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Snapshots </a:t>
              </a:r>
            </a:p>
            <a:p>
              <a:r>
                <a:rPr lang="en-US" sz="1400" dirty="0">
                  <a:solidFill>
                    <a:schemeClr val="accent1"/>
                  </a:solidFill>
                </a:rPr>
                <a:t>(= commits)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6DE29D7B-5451-41BB-AC6C-4099B531D3DD}"/>
                </a:ext>
              </a:extLst>
            </p:cNvPr>
            <p:cNvGrpSpPr/>
            <p:nvPr/>
          </p:nvGrpSpPr>
          <p:grpSpPr>
            <a:xfrm>
              <a:off x="3156465" y="2527935"/>
              <a:ext cx="1808927" cy="1199839"/>
              <a:chOff x="927441" y="2638456"/>
              <a:chExt cx="1808927" cy="1199839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3903D1BC-52A7-4F19-B701-CFBD311F6A89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994932"/>
                <a:chOff x="838200" y="4268284"/>
                <a:chExt cx="1797280" cy="994932"/>
              </a:xfrm>
            </p:grpSpPr>
            <p:pic>
              <p:nvPicPr>
                <p:cNvPr id="182" name="Graphic 181">
                  <a:extLst>
                    <a:ext uri="{FF2B5EF4-FFF2-40B4-BE49-F238E27FC236}">
                      <a16:creationId xmlns:a16="http://schemas.microsoft.com/office/drawing/2014/main" id="{C83F21DF-542A-455F-9D7C-3889717FD6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57169565-14E7-4737-8192-B643BEEC0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663038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>
                  <a:extLst>
                    <a:ext uri="{FF2B5EF4-FFF2-40B4-BE49-F238E27FC236}">
                      <a16:creationId xmlns:a16="http://schemas.microsoft.com/office/drawing/2014/main" id="{78FF79A7-A945-4DB5-BD01-8128F71643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B369F49A-F7B5-4CC7-B5D7-1DE16C62676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6C8F72AB-2A12-4F8E-A988-CB3B443062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96" name="Graphic 195">
                <a:extLst>
                  <a:ext uri="{FF2B5EF4-FFF2-40B4-BE49-F238E27FC236}">
                    <a16:creationId xmlns:a16="http://schemas.microsoft.com/office/drawing/2014/main" id="{EC7976FC-8F37-4FE0-B121-B6CE80EBCC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76ABB0E1-73B6-442D-9D5D-A3907FE90073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3B1752DC-F7A4-4A01-B9E5-27C3A8A8862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B1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199" name="Graphic 198">
                <a:extLst>
                  <a:ext uri="{FF2B5EF4-FFF2-40B4-BE49-F238E27FC236}">
                    <a16:creationId xmlns:a16="http://schemas.microsoft.com/office/drawing/2014/main" id="{296C3149-BAF4-44DD-A6FC-3337D4B53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75E0CB5D-83A4-4D4A-B77B-B431BEC5556C}"/>
                </a:ext>
              </a:extLst>
            </p:cNvPr>
            <p:cNvGrpSpPr/>
            <p:nvPr/>
          </p:nvGrpSpPr>
          <p:grpSpPr>
            <a:xfrm>
              <a:off x="1048514" y="2557968"/>
              <a:ext cx="1808927" cy="1199839"/>
              <a:chOff x="927441" y="2638456"/>
              <a:chExt cx="1808927" cy="1199839"/>
            </a:xfrm>
          </p:grpSpPr>
          <p:grpSp>
            <p:nvGrpSpPr>
              <p:cNvPr id="209" name="Group 208">
                <a:extLst>
                  <a:ext uri="{FF2B5EF4-FFF2-40B4-BE49-F238E27FC236}">
                    <a16:creationId xmlns:a16="http://schemas.microsoft.com/office/drawing/2014/main" id="{F33E0F8C-FDF2-4222-AC8B-19F524CC94C4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994932"/>
                <a:chOff x="838200" y="4268284"/>
                <a:chExt cx="1797280" cy="994932"/>
              </a:xfrm>
            </p:grpSpPr>
            <p:pic>
              <p:nvPicPr>
                <p:cNvPr id="210" name="Graphic 209">
                  <a:extLst>
                    <a:ext uri="{FF2B5EF4-FFF2-40B4-BE49-F238E27FC236}">
                      <a16:creationId xmlns:a16="http://schemas.microsoft.com/office/drawing/2014/main" id="{FC4F20BA-A447-4756-A8F5-243AF407D1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12" name="Straight Connector 211">
                  <a:extLst>
                    <a:ext uri="{FF2B5EF4-FFF2-40B4-BE49-F238E27FC236}">
                      <a16:creationId xmlns:a16="http://schemas.microsoft.com/office/drawing/2014/main" id="{3269DD90-201F-4D4D-9D2F-65ACBF8A9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66767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118E7DAD-6D27-432E-9E1D-893109A28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6EFD5BA6-3F7B-4990-8C43-A20AFAAD5FD8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2CAD6DE7-6680-40AE-9F90-4BE3E72958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04" name="Graphic 203">
                <a:extLst>
                  <a:ext uri="{FF2B5EF4-FFF2-40B4-BE49-F238E27FC236}">
                    <a16:creationId xmlns:a16="http://schemas.microsoft.com/office/drawing/2014/main" id="{6758007E-EB29-4C46-A06D-8DF86C103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D176F1F2-E94E-4B71-B864-17FD25D83BAB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383A796-9F1C-4368-9C9F-87BD31071CE0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07" name="Graphic 206">
                <a:extLst>
                  <a:ext uri="{FF2B5EF4-FFF2-40B4-BE49-F238E27FC236}">
                    <a16:creationId xmlns:a16="http://schemas.microsoft.com/office/drawing/2014/main" id="{2275A242-B41C-47EC-9F51-018B494761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8EA0AF2F-2DB5-41DD-9FCE-E07264C00B97}"/>
                </a:ext>
              </a:extLst>
            </p:cNvPr>
            <p:cNvGrpSpPr/>
            <p:nvPr/>
          </p:nvGrpSpPr>
          <p:grpSpPr>
            <a:xfrm>
              <a:off x="5126046" y="2527935"/>
              <a:ext cx="1808927" cy="1199839"/>
              <a:chOff x="927441" y="2638456"/>
              <a:chExt cx="1808927" cy="1199839"/>
            </a:xfrm>
          </p:grpSpPr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5CAB3694-C154-4BAA-BDD4-3B0F92D5E4F5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024965"/>
                <a:chOff x="838200" y="4268284"/>
                <a:chExt cx="1797280" cy="1024965"/>
              </a:xfrm>
            </p:grpSpPr>
            <p:pic>
              <p:nvPicPr>
                <p:cNvPr id="225" name="Graphic 224">
                  <a:extLst>
                    <a:ext uri="{FF2B5EF4-FFF2-40B4-BE49-F238E27FC236}">
                      <a16:creationId xmlns:a16="http://schemas.microsoft.com/office/drawing/2014/main" id="{02B0E168-B7F7-438E-9192-8E51308A9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27" name="Straight Connector 226">
                  <a:extLst>
                    <a:ext uri="{FF2B5EF4-FFF2-40B4-BE49-F238E27FC236}">
                      <a16:creationId xmlns:a16="http://schemas.microsoft.com/office/drawing/2014/main" id="{0AE4227E-0FE6-4B91-A89F-41653E7173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7" y="4595546"/>
                  <a:ext cx="0" cy="6977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Connector 228">
                  <a:extLst>
                    <a:ext uri="{FF2B5EF4-FFF2-40B4-BE49-F238E27FC236}">
                      <a16:creationId xmlns:a16="http://schemas.microsoft.com/office/drawing/2014/main" id="{C27E4661-13D7-43C0-89A0-6AC33D5B0B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AEBD3135-0BDC-4C09-80D8-DCCF08F030DB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0664ED9D-EF4A-42BC-B660-566CAF73A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9" name="Graphic 218">
                <a:extLst>
                  <a:ext uri="{FF2B5EF4-FFF2-40B4-BE49-F238E27FC236}">
                    <a16:creationId xmlns:a16="http://schemas.microsoft.com/office/drawing/2014/main" id="{B5A1BD2E-D76B-4AB9-BD03-364D071B2C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D06B2B9-CE5A-4EA8-9577-C45A6B6D4A5E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3"/>
                    </a:solidFill>
                  </a:rPr>
                  <a:t>A1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E082F979-CF48-473B-9716-66F3EB96B6C5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22" name="Graphic 221">
                <a:extLst>
                  <a:ext uri="{FF2B5EF4-FFF2-40B4-BE49-F238E27FC236}">
                    <a16:creationId xmlns:a16="http://schemas.microsoft.com/office/drawing/2014/main" id="{7931BF14-58AD-4EFD-9D67-38E1729D2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00258954-ACAB-4386-887B-6501430514EC}"/>
                </a:ext>
              </a:extLst>
            </p:cNvPr>
            <p:cNvGrpSpPr/>
            <p:nvPr/>
          </p:nvGrpSpPr>
          <p:grpSpPr>
            <a:xfrm>
              <a:off x="7386379" y="2523303"/>
              <a:ext cx="1808927" cy="1421822"/>
              <a:chOff x="927441" y="2638456"/>
              <a:chExt cx="1808927" cy="1421822"/>
            </a:xfrm>
          </p:grpSpPr>
          <p:grpSp>
            <p:nvGrpSpPr>
              <p:cNvPr id="239" name="Group 238">
                <a:extLst>
                  <a:ext uri="{FF2B5EF4-FFF2-40B4-BE49-F238E27FC236}">
                    <a16:creationId xmlns:a16="http://schemas.microsoft.com/office/drawing/2014/main" id="{77B727B5-83C3-4A96-AED0-52676B0D46DD}"/>
                  </a:ext>
                </a:extLst>
              </p:cNvPr>
              <p:cNvGrpSpPr/>
              <p:nvPr/>
            </p:nvGrpSpPr>
            <p:grpSpPr>
              <a:xfrm>
                <a:off x="927441" y="2638456"/>
                <a:ext cx="1797280" cy="1421822"/>
                <a:chOff x="838200" y="4268284"/>
                <a:chExt cx="1797280" cy="1421822"/>
              </a:xfrm>
            </p:grpSpPr>
            <p:pic>
              <p:nvPicPr>
                <p:cNvPr id="240" name="Graphic 239">
                  <a:extLst>
                    <a:ext uri="{FF2B5EF4-FFF2-40B4-BE49-F238E27FC236}">
                      <a16:creationId xmlns:a16="http://schemas.microsoft.com/office/drawing/2014/main" id="{70B0BE82-A277-4C44-B8CC-B165675159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rcRect l="12898" t="9832" r="13788" b="30315"/>
                <a:stretch/>
              </p:blipFill>
              <p:spPr>
                <a:xfrm>
                  <a:off x="838200" y="4330950"/>
                  <a:ext cx="335257" cy="273704"/>
                </a:xfrm>
                <a:prstGeom prst="rect">
                  <a:avLst/>
                </a:prstGeom>
              </p:spPr>
            </p:pic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E983A6D8-621B-4BBB-89D2-5AE9593C6F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1608" y="4595546"/>
                  <a:ext cx="0" cy="109456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6C35AF4A-766E-488B-A5C6-747F1E42DC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484412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9896BEFA-ACE4-491E-9AA3-F20D90C2A9EF}"/>
                    </a:ext>
                  </a:extLst>
                </p:cNvPr>
                <p:cNvSpPr txBox="1"/>
                <p:nvPr/>
              </p:nvSpPr>
              <p:spPr>
                <a:xfrm>
                  <a:off x="1153990" y="4268284"/>
                  <a:ext cx="14814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dirty="0" err="1">
                      <a:solidFill>
                        <a:schemeClr val="accent1"/>
                      </a:solidFill>
                    </a:rPr>
                    <a:t>myProject</a:t>
                  </a:r>
                  <a:endParaRPr lang="en-GB" dirty="0">
                    <a:solidFill>
                      <a:schemeClr val="accent1"/>
                    </a:solidFill>
                  </a:endParaRPr>
                </a:p>
              </p:txBody>
            </p:sp>
            <p:cxnSp>
              <p:nvCxnSpPr>
                <p:cNvPr id="246" name="Straight Connector 245">
                  <a:extLst>
                    <a:ext uri="{FF2B5EF4-FFF2-40B4-BE49-F238E27FC236}">
                      <a16:creationId xmlns:a16="http://schemas.microsoft.com/office/drawing/2014/main" id="{1BF4C1BA-7FF2-49EB-9367-17AA53CB30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9241" y="5263216"/>
                  <a:ext cx="174217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34" name="Graphic 233">
                <a:extLst>
                  <a:ext uri="{FF2B5EF4-FFF2-40B4-BE49-F238E27FC236}">
                    <a16:creationId xmlns:a16="http://schemas.microsoft.com/office/drawing/2014/main" id="{A9589362-9A92-4108-A507-A0DDAE4DA7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263150" y="3060798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02DED9BD-A0C7-4701-81D9-08174F05365A}"/>
                  </a:ext>
                </a:extLst>
              </p:cNvPr>
              <p:cNvSpPr txBox="1"/>
              <p:nvPr/>
            </p:nvSpPr>
            <p:spPr>
              <a:xfrm>
                <a:off x="1556925" y="299050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A1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3A7F1063-0EC1-4F31-ACE9-116DC986766A}"/>
                  </a:ext>
                </a:extLst>
              </p:cNvPr>
              <p:cNvSpPr txBox="1"/>
              <p:nvPr/>
            </p:nvSpPr>
            <p:spPr>
              <a:xfrm>
                <a:off x="1542255" y="3468963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B1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37" name="Graphic 236">
                <a:extLst>
                  <a:ext uri="{FF2B5EF4-FFF2-40B4-BE49-F238E27FC236}">
                    <a16:creationId xmlns:a16="http://schemas.microsoft.com/office/drawing/2014/main" id="{5591035F-3487-4834-8CD7-CE0BDB51E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248480" y="3497542"/>
                <a:ext cx="216000" cy="288000"/>
              </a:xfrm>
              <a:prstGeom prst="rect">
                <a:avLst/>
              </a:prstGeom>
            </p:spPr>
          </p:pic>
        </p:grp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0BAE2679-B316-4D8C-8385-FA2B26A4D0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51697" y="3945125"/>
              <a:ext cx="17421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47AFB3CF-D44C-4A2F-BE04-343B95E4D854}"/>
                </a:ext>
              </a:extLst>
            </p:cNvPr>
            <p:cNvSpPr txBox="1"/>
            <p:nvPr/>
          </p:nvSpPr>
          <p:spPr>
            <a:xfrm>
              <a:off x="8005470" y="3780700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C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pic>
          <p:nvPicPr>
            <p:cNvPr id="250" name="Graphic 249">
              <a:extLst>
                <a:ext uri="{FF2B5EF4-FFF2-40B4-BE49-F238E27FC236}">
                  <a16:creationId xmlns:a16="http://schemas.microsoft.com/office/drawing/2014/main" id="{DD8865DB-FC25-48BA-B2F5-2C9A9EFAC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11695" y="3809279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466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EAD5413-E197-4137-BF36-CFD5EF50ED47}"/>
              </a:ext>
            </a:extLst>
          </p:cNvPr>
          <p:cNvGrpSpPr/>
          <p:nvPr/>
        </p:nvGrpSpPr>
        <p:grpSpPr>
          <a:xfrm>
            <a:off x="2047310" y="1176023"/>
            <a:ext cx="8097380" cy="4505954"/>
            <a:chOff x="2047310" y="1176023"/>
            <a:chExt cx="8097380" cy="450595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41872ED-C903-4AA9-BC3D-6CE44F0374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310" y="1176023"/>
              <a:ext cx="8097380" cy="450595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238EA35-5E52-4EA8-B422-B6BC893FD8CE}"/>
                </a:ext>
              </a:extLst>
            </p:cNvPr>
            <p:cNvSpPr/>
            <p:nvPr/>
          </p:nvSpPr>
          <p:spPr>
            <a:xfrm>
              <a:off x="8746258" y="1716154"/>
              <a:ext cx="1192872" cy="602975"/>
            </a:xfrm>
            <a:custGeom>
              <a:avLst/>
              <a:gdLst>
                <a:gd name="connsiteX0" fmla="*/ 0 w 1192872"/>
                <a:gd name="connsiteY0" fmla="*/ 301488 h 602975"/>
                <a:gd name="connsiteX1" fmla="*/ 596436 w 1192872"/>
                <a:gd name="connsiteY1" fmla="*/ 0 h 602975"/>
                <a:gd name="connsiteX2" fmla="*/ 1192872 w 1192872"/>
                <a:gd name="connsiteY2" fmla="*/ 301488 h 602975"/>
                <a:gd name="connsiteX3" fmla="*/ 596436 w 1192872"/>
                <a:gd name="connsiteY3" fmla="*/ 602976 h 602975"/>
                <a:gd name="connsiteX4" fmla="*/ 0 w 1192872"/>
                <a:gd name="connsiteY4" fmla="*/ 301488 h 602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2872" h="602975" extrusionOk="0">
                  <a:moveTo>
                    <a:pt x="0" y="301488"/>
                  </a:moveTo>
                  <a:cubicBezTo>
                    <a:pt x="2075" y="119376"/>
                    <a:pt x="282398" y="12377"/>
                    <a:pt x="596436" y="0"/>
                  </a:cubicBezTo>
                  <a:cubicBezTo>
                    <a:pt x="913991" y="-4480"/>
                    <a:pt x="1203954" y="96123"/>
                    <a:pt x="1192872" y="301488"/>
                  </a:cubicBezTo>
                  <a:cubicBezTo>
                    <a:pt x="1263664" y="421203"/>
                    <a:pt x="909615" y="644316"/>
                    <a:pt x="596436" y="602976"/>
                  </a:cubicBezTo>
                  <a:cubicBezTo>
                    <a:pt x="253335" y="647964"/>
                    <a:pt x="36239" y="436120"/>
                    <a:pt x="0" y="30148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750DF2C-6FE7-48E7-A46F-230519EADAA2}"/>
                </a:ext>
              </a:extLst>
            </p:cNvPr>
            <p:cNvSpPr/>
            <p:nvPr/>
          </p:nvSpPr>
          <p:spPr>
            <a:xfrm>
              <a:off x="9210084" y="3359427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82B01F-A2B1-4FA5-BE7C-4D76431A8237}"/>
                </a:ext>
              </a:extLst>
            </p:cNvPr>
            <p:cNvSpPr/>
            <p:nvPr/>
          </p:nvSpPr>
          <p:spPr>
            <a:xfrm>
              <a:off x="6526519" y="3004930"/>
              <a:ext cx="576646" cy="424070"/>
            </a:xfrm>
            <a:custGeom>
              <a:avLst/>
              <a:gdLst>
                <a:gd name="connsiteX0" fmla="*/ 0 w 576646"/>
                <a:gd name="connsiteY0" fmla="*/ 212035 h 424070"/>
                <a:gd name="connsiteX1" fmla="*/ 288323 w 576646"/>
                <a:gd name="connsiteY1" fmla="*/ 0 h 424070"/>
                <a:gd name="connsiteX2" fmla="*/ 576646 w 576646"/>
                <a:gd name="connsiteY2" fmla="*/ 212035 h 424070"/>
                <a:gd name="connsiteX3" fmla="*/ 288323 w 576646"/>
                <a:gd name="connsiteY3" fmla="*/ 424070 h 424070"/>
                <a:gd name="connsiteX4" fmla="*/ 0 w 576646"/>
                <a:gd name="connsiteY4" fmla="*/ 212035 h 424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46" h="424070" extrusionOk="0">
                  <a:moveTo>
                    <a:pt x="0" y="212035"/>
                  </a:moveTo>
                  <a:cubicBezTo>
                    <a:pt x="2965" y="72630"/>
                    <a:pt x="148278" y="15459"/>
                    <a:pt x="288323" y="0"/>
                  </a:cubicBezTo>
                  <a:cubicBezTo>
                    <a:pt x="429861" y="-6691"/>
                    <a:pt x="581010" y="79628"/>
                    <a:pt x="576646" y="212035"/>
                  </a:cubicBezTo>
                  <a:cubicBezTo>
                    <a:pt x="615333" y="303568"/>
                    <a:pt x="433743" y="459275"/>
                    <a:pt x="288323" y="424070"/>
                  </a:cubicBezTo>
                  <a:cubicBezTo>
                    <a:pt x="121592" y="448684"/>
                    <a:pt x="16892" y="314281"/>
                    <a:pt x="0" y="212035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0423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3CEF7C-E091-4055-ACC4-61B5003DB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9022" y="1571366"/>
            <a:ext cx="5953956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610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9ADB346-E717-4529-BE56-15CAF0403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233" y="1985761"/>
            <a:ext cx="4715533" cy="288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848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BB8D67-E24C-4D7B-A934-7133FE551767}"/>
              </a:ext>
            </a:extLst>
          </p:cNvPr>
          <p:cNvGrpSpPr/>
          <p:nvPr/>
        </p:nvGrpSpPr>
        <p:grpSpPr>
          <a:xfrm>
            <a:off x="1184394" y="2537619"/>
            <a:ext cx="9173855" cy="1552792"/>
            <a:chOff x="1184394" y="2537619"/>
            <a:chExt cx="9173855" cy="155279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A75B7A9-079A-49E8-BC7A-8FEE0B8F04BA}"/>
                </a:ext>
              </a:extLst>
            </p:cNvPr>
            <p:cNvGrpSpPr/>
            <p:nvPr/>
          </p:nvGrpSpPr>
          <p:grpSpPr>
            <a:xfrm>
              <a:off x="1184394" y="2537619"/>
              <a:ext cx="9173855" cy="1552792"/>
              <a:chOff x="1184394" y="2537619"/>
              <a:chExt cx="9173855" cy="1552792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91384BD7-51E2-4858-8D29-2EEA2AAB8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84394" y="2537619"/>
                <a:ext cx="9173855" cy="1552792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7A638F3-7C83-4D13-B483-528A4195C9E4}"/>
                  </a:ext>
                </a:extLst>
              </p:cNvPr>
              <p:cNvSpPr/>
              <p:nvPr/>
            </p:nvSpPr>
            <p:spPr>
              <a:xfrm>
                <a:off x="4473741" y="2723149"/>
                <a:ext cx="3244517" cy="814135"/>
              </a:xfrm>
              <a:custGeom>
                <a:avLst/>
                <a:gdLst>
                  <a:gd name="connsiteX0" fmla="*/ 0 w 3244517"/>
                  <a:gd name="connsiteY0" fmla="*/ 407068 h 814135"/>
                  <a:gd name="connsiteX1" fmla="*/ 1622259 w 3244517"/>
                  <a:gd name="connsiteY1" fmla="*/ 0 h 814135"/>
                  <a:gd name="connsiteX2" fmla="*/ 3244518 w 3244517"/>
                  <a:gd name="connsiteY2" fmla="*/ 407068 h 814135"/>
                  <a:gd name="connsiteX3" fmla="*/ 1622259 w 3244517"/>
                  <a:gd name="connsiteY3" fmla="*/ 814136 h 814135"/>
                  <a:gd name="connsiteX4" fmla="*/ 0 w 3244517"/>
                  <a:gd name="connsiteY4" fmla="*/ 407068 h 814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44517" h="814135" extrusionOk="0">
                    <a:moveTo>
                      <a:pt x="0" y="407068"/>
                    </a:moveTo>
                    <a:cubicBezTo>
                      <a:pt x="19987" y="31904"/>
                      <a:pt x="806423" y="64534"/>
                      <a:pt x="1622259" y="0"/>
                    </a:cubicBezTo>
                    <a:cubicBezTo>
                      <a:pt x="2458478" y="-22584"/>
                      <a:pt x="3260304" y="126901"/>
                      <a:pt x="3244518" y="407068"/>
                    </a:cubicBezTo>
                    <a:cubicBezTo>
                      <a:pt x="3343350" y="566559"/>
                      <a:pt x="2443912" y="1003450"/>
                      <a:pt x="1622259" y="814136"/>
                    </a:cubicBezTo>
                    <a:cubicBezTo>
                      <a:pt x="724826" y="819011"/>
                      <a:pt x="26209" y="608832"/>
                      <a:pt x="0" y="40706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51173F-1F71-40A2-AD36-4ECF9C33A7E8}"/>
                </a:ext>
              </a:extLst>
            </p:cNvPr>
            <p:cNvSpPr txBox="1"/>
            <p:nvPr/>
          </p:nvSpPr>
          <p:spPr>
            <a:xfrm>
              <a:off x="7784081" y="3503012"/>
              <a:ext cx="178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Switch branches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16A13C2-E2DD-4F6E-9E88-73B4D8B68D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8545" y="3170321"/>
              <a:ext cx="601579" cy="51735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0053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2D9E952-DA6C-41C4-9EB4-32782696C330}"/>
              </a:ext>
            </a:extLst>
          </p:cNvPr>
          <p:cNvGrpSpPr/>
          <p:nvPr/>
        </p:nvGrpSpPr>
        <p:grpSpPr>
          <a:xfrm>
            <a:off x="1961573" y="2557341"/>
            <a:ext cx="8268854" cy="1743318"/>
            <a:chOff x="1961573" y="2557341"/>
            <a:chExt cx="8268854" cy="17433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072CCE7-71A1-4B57-B9E0-BD4C5512D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1573" y="2557341"/>
              <a:ext cx="8268854" cy="174331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BA48FB5-1A54-4307-86B9-5AE112EF729F}"/>
                </a:ext>
              </a:extLst>
            </p:cNvPr>
            <p:cNvSpPr/>
            <p:nvPr/>
          </p:nvSpPr>
          <p:spPr>
            <a:xfrm>
              <a:off x="4473741" y="2723149"/>
              <a:ext cx="3244517" cy="814135"/>
            </a:xfrm>
            <a:custGeom>
              <a:avLst/>
              <a:gdLst>
                <a:gd name="connsiteX0" fmla="*/ 0 w 3244517"/>
                <a:gd name="connsiteY0" fmla="*/ 407068 h 814135"/>
                <a:gd name="connsiteX1" fmla="*/ 1622259 w 3244517"/>
                <a:gd name="connsiteY1" fmla="*/ 0 h 814135"/>
                <a:gd name="connsiteX2" fmla="*/ 3244518 w 3244517"/>
                <a:gd name="connsiteY2" fmla="*/ 407068 h 814135"/>
                <a:gd name="connsiteX3" fmla="*/ 1622259 w 3244517"/>
                <a:gd name="connsiteY3" fmla="*/ 814136 h 814135"/>
                <a:gd name="connsiteX4" fmla="*/ 0 w 3244517"/>
                <a:gd name="connsiteY4" fmla="*/ 407068 h 814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44517" h="814135" extrusionOk="0">
                  <a:moveTo>
                    <a:pt x="0" y="407068"/>
                  </a:moveTo>
                  <a:cubicBezTo>
                    <a:pt x="19987" y="31904"/>
                    <a:pt x="806423" y="64534"/>
                    <a:pt x="1622259" y="0"/>
                  </a:cubicBezTo>
                  <a:cubicBezTo>
                    <a:pt x="2458478" y="-22584"/>
                    <a:pt x="3260304" y="126901"/>
                    <a:pt x="3244518" y="407068"/>
                  </a:cubicBezTo>
                  <a:cubicBezTo>
                    <a:pt x="3343350" y="566559"/>
                    <a:pt x="2443912" y="1003450"/>
                    <a:pt x="1622259" y="814136"/>
                  </a:cubicBezTo>
                  <a:cubicBezTo>
                    <a:pt x="724826" y="819011"/>
                    <a:pt x="26209" y="608832"/>
                    <a:pt x="0" y="407068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D9660D-EABE-49B0-989E-87832A187A37}"/>
                </a:ext>
              </a:extLst>
            </p:cNvPr>
            <p:cNvSpPr txBox="1"/>
            <p:nvPr/>
          </p:nvSpPr>
          <p:spPr>
            <a:xfrm>
              <a:off x="7896724" y="3537284"/>
              <a:ext cx="17886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5"/>
                  </a:solidFill>
                </a:rPr>
                <a:t>Switch branches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12EAA70-34C1-4A51-945F-3CEDFEC19C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1188" y="3204593"/>
              <a:ext cx="601579" cy="517357"/>
            </a:xfrm>
            <a:prstGeom prst="straightConnector1">
              <a:avLst/>
            </a:prstGeom>
            <a:ln w="3810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7412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90EAAE-D9EC-44E3-BD2D-A9AB976A6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0" y="465138"/>
            <a:ext cx="6458851" cy="4772691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B7EAD93-C23F-49A9-AD27-1EB6427FE693}"/>
              </a:ext>
            </a:extLst>
          </p:cNvPr>
          <p:cNvGrpSpPr/>
          <p:nvPr/>
        </p:nvGrpSpPr>
        <p:grpSpPr>
          <a:xfrm>
            <a:off x="5181598" y="2725225"/>
            <a:ext cx="6805064" cy="3667637"/>
            <a:chOff x="5181598" y="2725225"/>
            <a:chExt cx="6805064" cy="366763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721B9B-0ED2-45AA-AF63-15804F5DC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232" y="2725225"/>
              <a:ext cx="6487430" cy="3667637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A9C9DA-4828-4EC6-8E81-AC89F91A7B56}"/>
                </a:ext>
              </a:extLst>
            </p:cNvPr>
            <p:cNvSpPr/>
            <p:nvPr/>
          </p:nvSpPr>
          <p:spPr>
            <a:xfrm>
              <a:off x="5181598" y="3946357"/>
              <a:ext cx="4215065" cy="962528"/>
            </a:xfrm>
            <a:custGeom>
              <a:avLst/>
              <a:gdLst>
                <a:gd name="connsiteX0" fmla="*/ 0 w 4215065"/>
                <a:gd name="connsiteY0" fmla="*/ 481264 h 962528"/>
                <a:gd name="connsiteX1" fmla="*/ 2107533 w 4215065"/>
                <a:gd name="connsiteY1" fmla="*/ 0 h 962528"/>
                <a:gd name="connsiteX2" fmla="*/ 4215066 w 4215065"/>
                <a:gd name="connsiteY2" fmla="*/ 481264 h 962528"/>
                <a:gd name="connsiteX3" fmla="*/ 2107533 w 4215065"/>
                <a:gd name="connsiteY3" fmla="*/ 962528 h 962528"/>
                <a:gd name="connsiteX4" fmla="*/ 0 w 4215065"/>
                <a:gd name="connsiteY4" fmla="*/ 481264 h 962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5065" h="962528" extrusionOk="0">
                  <a:moveTo>
                    <a:pt x="0" y="481264"/>
                  </a:moveTo>
                  <a:cubicBezTo>
                    <a:pt x="15042" y="102325"/>
                    <a:pt x="1107092" y="131719"/>
                    <a:pt x="2107533" y="0"/>
                  </a:cubicBezTo>
                  <a:cubicBezTo>
                    <a:pt x="3239425" y="-12124"/>
                    <a:pt x="4230707" y="160627"/>
                    <a:pt x="4215066" y="481264"/>
                  </a:cubicBezTo>
                  <a:cubicBezTo>
                    <a:pt x="4342792" y="662635"/>
                    <a:pt x="3185496" y="1181652"/>
                    <a:pt x="2107533" y="962528"/>
                  </a:cubicBezTo>
                  <a:cubicBezTo>
                    <a:pt x="935838" y="987938"/>
                    <a:pt x="45856" y="706725"/>
                    <a:pt x="0" y="48126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745542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DDFF560-5184-4DCB-A9DE-DA9908CF59FC}"/>
              </a:ext>
            </a:extLst>
          </p:cNvPr>
          <p:cNvGrpSpPr/>
          <p:nvPr/>
        </p:nvGrpSpPr>
        <p:grpSpPr>
          <a:xfrm>
            <a:off x="2064910" y="639845"/>
            <a:ext cx="7316221" cy="1266992"/>
            <a:chOff x="2437889" y="2757403"/>
            <a:chExt cx="7316221" cy="12669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93CB93F-4D08-4A75-B1A5-472D1B576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7889" y="2833604"/>
              <a:ext cx="7316221" cy="1190791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879921-78AD-4696-8A4E-2A2C89C5D3A7}"/>
                </a:ext>
              </a:extLst>
            </p:cNvPr>
            <p:cNvSpPr/>
            <p:nvPr/>
          </p:nvSpPr>
          <p:spPr>
            <a:xfrm flipH="1">
              <a:off x="6870030" y="3428999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B7387CE-DD1B-4BB8-B467-9AB0037DCE20}"/>
                </a:ext>
              </a:extLst>
            </p:cNvPr>
            <p:cNvSpPr/>
            <p:nvPr/>
          </p:nvSpPr>
          <p:spPr>
            <a:xfrm flipH="1">
              <a:off x="3749840" y="2757403"/>
              <a:ext cx="1106906" cy="513348"/>
            </a:xfrm>
            <a:custGeom>
              <a:avLst/>
              <a:gdLst>
                <a:gd name="connsiteX0" fmla="*/ 0 w 1106906"/>
                <a:gd name="connsiteY0" fmla="*/ 256674 h 513348"/>
                <a:gd name="connsiteX1" fmla="*/ 553453 w 1106906"/>
                <a:gd name="connsiteY1" fmla="*/ 0 h 513348"/>
                <a:gd name="connsiteX2" fmla="*/ 1106906 w 1106906"/>
                <a:gd name="connsiteY2" fmla="*/ 256674 h 513348"/>
                <a:gd name="connsiteX3" fmla="*/ 553453 w 1106906"/>
                <a:gd name="connsiteY3" fmla="*/ 513348 h 513348"/>
                <a:gd name="connsiteX4" fmla="*/ 0 w 1106906"/>
                <a:gd name="connsiteY4" fmla="*/ 256674 h 513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906" h="513348" extrusionOk="0">
                  <a:moveTo>
                    <a:pt x="0" y="256674"/>
                  </a:moveTo>
                  <a:cubicBezTo>
                    <a:pt x="4140" y="83775"/>
                    <a:pt x="294222" y="37403"/>
                    <a:pt x="553453" y="0"/>
                  </a:cubicBezTo>
                  <a:cubicBezTo>
                    <a:pt x="836336" y="-8614"/>
                    <a:pt x="1108870" y="108032"/>
                    <a:pt x="1106906" y="256674"/>
                  </a:cubicBezTo>
                  <a:cubicBezTo>
                    <a:pt x="1145785" y="372733"/>
                    <a:pt x="847141" y="543865"/>
                    <a:pt x="553453" y="513348"/>
                  </a:cubicBezTo>
                  <a:cubicBezTo>
                    <a:pt x="238983" y="542267"/>
                    <a:pt x="16508" y="383911"/>
                    <a:pt x="0" y="256674"/>
                  </a:cubicBezTo>
                  <a:close/>
                </a:path>
              </a:pathLst>
            </a:custGeom>
            <a:noFill/>
            <a:ln w="5715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26649898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85598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A4F2B45-4977-4139-AF76-9C14F74F04ED}"/>
              </a:ext>
            </a:extLst>
          </p:cNvPr>
          <p:cNvGrpSpPr/>
          <p:nvPr/>
        </p:nvGrpSpPr>
        <p:grpSpPr>
          <a:xfrm>
            <a:off x="373853" y="213081"/>
            <a:ext cx="4486901" cy="2800741"/>
            <a:chOff x="3852549" y="2028629"/>
            <a:chExt cx="4486901" cy="280074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A56B4EE-6C2D-4DC7-B96A-5EC025FADB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2549" y="2028629"/>
              <a:ext cx="4486901" cy="2800741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02765DD-826E-4EE6-8D8B-BF71A8479035}"/>
                </a:ext>
              </a:extLst>
            </p:cNvPr>
            <p:cNvSpPr/>
            <p:nvPr/>
          </p:nvSpPr>
          <p:spPr>
            <a:xfrm>
              <a:off x="4174434" y="3147391"/>
              <a:ext cx="993913" cy="168197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3E77825-EEF5-4428-84E7-DA0BB3773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7468" y="1699592"/>
            <a:ext cx="7783011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DB1297-C1F4-4A50-B2AA-46B5A741EA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503" r="1943"/>
          <a:stretch/>
        </p:blipFill>
        <p:spPr>
          <a:xfrm>
            <a:off x="1192694" y="4024776"/>
            <a:ext cx="7659758" cy="160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85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AD3060-17B9-48B8-891D-73A18C59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264" y="1196283"/>
            <a:ext cx="7363853" cy="200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B13469-42AC-4F70-886A-1A7E1EEE8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515"/>
          <a:stretch/>
        </p:blipFill>
        <p:spPr>
          <a:xfrm>
            <a:off x="2056264" y="3200401"/>
            <a:ext cx="7306695" cy="221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100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A41C62-9A63-4C35-A3E2-172735BE0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494" y="2462077"/>
            <a:ext cx="7421011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1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D31434C9-E02A-4FB5-A157-CFB09E514648}"/>
              </a:ext>
            </a:extLst>
          </p:cNvPr>
          <p:cNvGrpSpPr/>
          <p:nvPr/>
        </p:nvGrpSpPr>
        <p:grpSpPr>
          <a:xfrm>
            <a:off x="348677" y="551733"/>
            <a:ext cx="4373321" cy="4024493"/>
            <a:chOff x="3259517" y="1382313"/>
            <a:chExt cx="4373321" cy="402449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50E232A-9AF0-4F25-866A-8E0BDE6E7F23}"/>
                </a:ext>
              </a:extLst>
            </p:cNvPr>
            <p:cNvGrpSpPr/>
            <p:nvPr/>
          </p:nvGrpSpPr>
          <p:grpSpPr>
            <a:xfrm>
              <a:off x="3259517" y="1382313"/>
              <a:ext cx="4373321" cy="4024493"/>
              <a:chOff x="3259517" y="1382313"/>
              <a:chExt cx="4373321" cy="4024493"/>
            </a:xfrm>
          </p:grpSpPr>
          <p:pic>
            <p:nvPicPr>
              <p:cNvPr id="15" name="Picture 14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CDF4089-4D78-4949-87EC-CA531BC65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682919" y="1684086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" name="Picture 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7F9F721D-1603-4CE7-A90C-7DC31F911C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4429" y="2200936"/>
                <a:ext cx="311767" cy="311767"/>
              </a:xfrm>
              <a:prstGeom prst="rect">
                <a:avLst/>
              </a:prstGeom>
            </p:spPr>
          </p:pic>
          <p:pic>
            <p:nvPicPr>
              <p:cNvPr id="3" name="Graphic 2" descr="Laptop with solid fill">
                <a:extLst>
                  <a:ext uri="{FF2B5EF4-FFF2-40B4-BE49-F238E27FC236}">
                    <a16:creationId xmlns:a16="http://schemas.microsoft.com/office/drawing/2014/main" id="{AB95DA7A-2907-46EE-9E07-B3E33F55F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259517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4" name="Graphic 3" descr="Laptop with solid fill">
                <a:extLst>
                  <a:ext uri="{FF2B5EF4-FFF2-40B4-BE49-F238E27FC236}">
                    <a16:creationId xmlns:a16="http://schemas.microsoft.com/office/drawing/2014/main" id="{DDC66A99-2B9B-4CF6-A1FC-AA0CE64A06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724400" y="3900051"/>
                <a:ext cx="1371600" cy="1371600"/>
              </a:xfrm>
              <a:prstGeom prst="rect">
                <a:avLst/>
              </a:prstGeom>
            </p:spPr>
          </p:pic>
          <p:pic>
            <p:nvPicPr>
              <p:cNvPr id="5" name="Graphic 4" descr="Laptop with solid fill">
                <a:extLst>
                  <a:ext uri="{FF2B5EF4-FFF2-40B4-BE49-F238E27FC236}">
                    <a16:creationId xmlns:a16="http://schemas.microsoft.com/office/drawing/2014/main" id="{BEC4B7C5-D6F4-426B-853B-C6DF83BDE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189283" y="3900051"/>
                <a:ext cx="1371600" cy="1371600"/>
              </a:xfrm>
              <a:prstGeom prst="rect">
                <a:avLst/>
              </a:prstGeom>
            </p:spPr>
          </p:pic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C996688-F1EE-4341-914E-7C1604B1C4AC}"/>
                  </a:ext>
                </a:extLst>
              </p:cNvPr>
              <p:cNvCxnSpPr>
                <a:cxnSpLocks/>
                <a:stCxn id="3" idx="0"/>
              </p:cNvCxnSpPr>
              <p:nvPr/>
            </p:nvCxnSpPr>
            <p:spPr>
              <a:xfrm flipV="1">
                <a:off x="3945317" y="2706063"/>
                <a:ext cx="1056042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549DC6F-F39F-432A-87B6-FC8530E03B67}"/>
                  </a:ext>
                </a:extLst>
              </p:cNvPr>
              <p:cNvCxnSpPr>
                <a:cxnSpLocks/>
                <a:stCxn id="14" idx="2"/>
                <a:endCxn id="4" idx="0"/>
              </p:cNvCxnSpPr>
              <p:nvPr/>
            </p:nvCxnSpPr>
            <p:spPr>
              <a:xfrm>
                <a:off x="5410200" y="2851501"/>
                <a:ext cx="0" cy="1048550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EAE2EF3D-C9D5-4784-8A70-E9B52269CD14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H="1" flipV="1">
                <a:off x="5844429" y="2706063"/>
                <a:ext cx="1030654" cy="1193988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headEnd type="stealth"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367022-AC25-4D0F-AA97-5350E65738C2}"/>
                  </a:ext>
                </a:extLst>
              </p:cNvPr>
              <p:cNvSpPr txBox="1"/>
              <p:nvPr/>
            </p:nvSpPr>
            <p:spPr>
              <a:xfrm>
                <a:off x="3473461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1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1C31FF-A9FC-4F40-91A6-EE60C3D2E64E}"/>
                  </a:ext>
                </a:extLst>
              </p:cNvPr>
              <p:cNvSpPr txBox="1"/>
              <p:nvPr/>
            </p:nvSpPr>
            <p:spPr>
              <a:xfrm>
                <a:off x="5045434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2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1668D27-3DB0-444D-9D30-85D8802F4F64}"/>
                  </a:ext>
                </a:extLst>
              </p:cNvPr>
              <p:cNvSpPr txBox="1"/>
              <p:nvPr/>
            </p:nvSpPr>
            <p:spPr>
              <a:xfrm>
                <a:off x="6574515" y="5037474"/>
                <a:ext cx="10583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Local 3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E9F3C3-EA1C-459C-B43B-250D9A7CE04A}"/>
                  </a:ext>
                </a:extLst>
              </p:cNvPr>
              <p:cNvSpPr txBox="1"/>
              <p:nvPr/>
            </p:nvSpPr>
            <p:spPr>
              <a:xfrm>
                <a:off x="4717345" y="1382313"/>
                <a:ext cx="193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>
                    <a:solidFill>
                      <a:schemeClr val="accent1"/>
                    </a:solidFill>
                  </a:rPr>
                  <a:t>Remote server</a:t>
                </a:r>
              </a:p>
            </p:txBody>
          </p:sp>
          <p:pic>
            <p:nvPicPr>
              <p:cNvPr id="14" name="Graphic 13" descr="Database with solid fill">
                <a:extLst>
                  <a:ext uri="{FF2B5EF4-FFF2-40B4-BE49-F238E27FC236}">
                    <a16:creationId xmlns:a16="http://schemas.microsoft.com/office/drawing/2014/main" id="{03A3E395-1471-4833-B44A-D3851B9FE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835252" y="1701606"/>
                <a:ext cx="1149895" cy="114989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09682FA-1E58-4320-B7E3-73247D021AC9}"/>
                  </a:ext>
                </a:extLst>
              </p:cNvPr>
              <p:cNvSpPr txBox="1"/>
              <p:nvPr/>
            </p:nvSpPr>
            <p:spPr>
              <a:xfrm>
                <a:off x="6236141" y="2172153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Github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B0E8FC5-05BC-4E0A-A889-D7480BDAF231}"/>
                  </a:ext>
                </a:extLst>
              </p:cNvPr>
              <p:cNvSpPr txBox="1"/>
              <p:nvPr/>
            </p:nvSpPr>
            <p:spPr>
              <a:xfrm>
                <a:off x="6252982" y="1815681"/>
                <a:ext cx="113330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Gitlab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8CC099-2EA6-40B9-8817-3FBA25DBEB7D}"/>
                </a:ext>
              </a:extLst>
            </p:cNvPr>
            <p:cNvSpPr txBox="1"/>
            <p:nvPr/>
          </p:nvSpPr>
          <p:spPr>
            <a:xfrm>
              <a:off x="3675169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EFAFB8-B988-4A57-83A3-55C234E38592}"/>
                </a:ext>
              </a:extLst>
            </p:cNvPr>
            <p:cNvSpPr txBox="1"/>
            <p:nvPr/>
          </p:nvSpPr>
          <p:spPr>
            <a:xfrm>
              <a:off x="5148038" y="4323191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9B5B773-A780-4726-A7AF-A5D53B511B61}"/>
                </a:ext>
              </a:extLst>
            </p:cNvPr>
            <p:cNvSpPr txBox="1"/>
            <p:nvPr/>
          </p:nvSpPr>
          <p:spPr>
            <a:xfrm>
              <a:off x="6606895" y="4309483"/>
              <a:ext cx="4967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.git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0E9AE2D-647B-45D3-8709-A1512FC867EB}"/>
              </a:ext>
            </a:extLst>
          </p:cNvPr>
          <p:cNvGrpSpPr/>
          <p:nvPr/>
        </p:nvGrpSpPr>
        <p:grpSpPr>
          <a:xfrm>
            <a:off x="5894267" y="620313"/>
            <a:ext cx="4373321" cy="4024493"/>
            <a:chOff x="3259517" y="1382313"/>
            <a:chExt cx="4373321" cy="4024493"/>
          </a:xfrm>
        </p:grpSpPr>
        <p:pic>
          <p:nvPicPr>
            <p:cNvPr id="27" name="Picture 26" descr="A close up of a logo&#10;&#10;Description automatically generated">
              <a:extLst>
                <a:ext uri="{FF2B5EF4-FFF2-40B4-BE49-F238E27FC236}">
                  <a16:creationId xmlns:a16="http://schemas.microsoft.com/office/drawing/2014/main" id="{1528D5F7-B0D1-4F11-85B8-01F90537E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9" name="Picture 28" descr="A close up of a logo&#10;&#10;Description automatically generated">
              <a:extLst>
                <a:ext uri="{FF2B5EF4-FFF2-40B4-BE49-F238E27FC236}">
                  <a16:creationId xmlns:a16="http://schemas.microsoft.com/office/drawing/2014/main" id="{7C36C310-19A7-4F9E-80ED-C52132352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34" name="Graphic 33" descr="Laptop with solid fill">
              <a:extLst>
                <a:ext uri="{FF2B5EF4-FFF2-40B4-BE49-F238E27FC236}">
                  <a16:creationId xmlns:a16="http://schemas.microsoft.com/office/drawing/2014/main" id="{A75AC89C-47F9-46BB-9013-2FA6EAB46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59517" y="3900051"/>
              <a:ext cx="1371600" cy="1371600"/>
            </a:xfrm>
            <a:prstGeom prst="rect">
              <a:avLst/>
            </a:prstGeom>
          </p:spPr>
        </p:pic>
        <p:pic>
          <p:nvPicPr>
            <p:cNvPr id="35" name="Graphic 34" descr="Laptop with solid fill">
              <a:extLst>
                <a:ext uri="{FF2B5EF4-FFF2-40B4-BE49-F238E27FC236}">
                  <a16:creationId xmlns:a16="http://schemas.microsoft.com/office/drawing/2014/main" id="{212D1BB2-9306-436D-BED6-CBB11ADD3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pic>
          <p:nvPicPr>
            <p:cNvPr id="36" name="Graphic 35" descr="Laptop with solid fill">
              <a:extLst>
                <a:ext uri="{FF2B5EF4-FFF2-40B4-BE49-F238E27FC236}">
                  <a16:creationId xmlns:a16="http://schemas.microsoft.com/office/drawing/2014/main" id="{BFDBEEED-6CA1-44E9-BA16-B6D57CDA25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9283" y="3900051"/>
              <a:ext cx="1371600" cy="1371600"/>
            </a:xfrm>
            <a:prstGeom prst="rect">
              <a:avLst/>
            </a:prstGeom>
          </p:spPr>
        </p:pic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44A45F0-F716-40C0-9850-B93E682A9E03}"/>
                </a:ext>
              </a:extLst>
            </p:cNvPr>
            <p:cNvCxnSpPr>
              <a:cxnSpLocks/>
              <a:stCxn id="34" idx="0"/>
            </p:cNvCxnSpPr>
            <p:nvPr/>
          </p:nvCxnSpPr>
          <p:spPr>
            <a:xfrm flipV="1">
              <a:off x="3945317" y="2706063"/>
              <a:ext cx="1056042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DAF73B0-04C1-40E9-BF56-A3BCAD4EC9CF}"/>
                </a:ext>
              </a:extLst>
            </p:cNvPr>
            <p:cNvCxnSpPr>
              <a:cxnSpLocks/>
              <a:stCxn id="44" idx="2"/>
              <a:endCxn id="35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0D54EA2-C893-4779-BB6A-7CC0DC498AC6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5844429" y="2706063"/>
              <a:ext cx="1030654" cy="1193988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32D8BF-8E4F-479E-B530-02860A59BF9A}"/>
                </a:ext>
              </a:extLst>
            </p:cNvPr>
            <p:cNvSpPr txBox="1"/>
            <p:nvPr/>
          </p:nvSpPr>
          <p:spPr>
            <a:xfrm>
              <a:off x="3473461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CB1D0F2-65BE-4204-89C6-565ED3E7FD6B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D57F6A2-3B60-4C58-8D5B-EC3D756752F0}"/>
                </a:ext>
              </a:extLst>
            </p:cNvPr>
            <p:cNvSpPr txBox="1"/>
            <p:nvPr/>
          </p:nvSpPr>
          <p:spPr>
            <a:xfrm>
              <a:off x="6574515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4C1C35B-B359-4817-AF9E-EED2E2B9E270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44" name="Graphic 43" descr="Database with solid fill">
              <a:extLst>
                <a:ext uri="{FF2B5EF4-FFF2-40B4-BE49-F238E27FC236}">
                  <a16:creationId xmlns:a16="http://schemas.microsoft.com/office/drawing/2014/main" id="{4632D85F-C45C-49B6-8346-A8A9FD98F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19B8350-CE66-4FF7-A071-2EE6FC120F3D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37FE670-BEFF-42E5-ADD1-F37B3124BF51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2139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7242E39-ADCE-4DD4-A911-66550122A87B}"/>
              </a:ext>
            </a:extLst>
          </p:cNvPr>
          <p:cNvGrpSpPr/>
          <p:nvPr/>
        </p:nvGrpSpPr>
        <p:grpSpPr>
          <a:xfrm>
            <a:off x="2932626" y="1411292"/>
            <a:ext cx="7287642" cy="3896269"/>
            <a:chOff x="2932626" y="1411292"/>
            <a:chExt cx="7287642" cy="389626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AE1418A-7E44-4183-B52A-02DE1F78E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626" y="1411292"/>
              <a:ext cx="7287642" cy="389626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3A3ABE-A7B7-471D-98B2-ADFDD0D8D970}"/>
                </a:ext>
              </a:extLst>
            </p:cNvPr>
            <p:cNvGrpSpPr/>
            <p:nvPr/>
          </p:nvGrpSpPr>
          <p:grpSpPr>
            <a:xfrm>
              <a:off x="7365548" y="1835363"/>
              <a:ext cx="2724326" cy="1948134"/>
              <a:chOff x="7365548" y="1835363"/>
              <a:chExt cx="2724326" cy="194813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18F0EED-5350-4DE8-814D-04E5CC57B2DB}"/>
                  </a:ext>
                </a:extLst>
              </p:cNvPr>
              <p:cNvSpPr/>
              <p:nvPr/>
            </p:nvSpPr>
            <p:spPr>
              <a:xfrm>
                <a:off x="8897002" y="1835363"/>
                <a:ext cx="1192872" cy="602975"/>
              </a:xfrm>
              <a:custGeom>
                <a:avLst/>
                <a:gdLst>
                  <a:gd name="connsiteX0" fmla="*/ 0 w 1192872"/>
                  <a:gd name="connsiteY0" fmla="*/ 301488 h 602975"/>
                  <a:gd name="connsiteX1" fmla="*/ 596436 w 1192872"/>
                  <a:gd name="connsiteY1" fmla="*/ 0 h 602975"/>
                  <a:gd name="connsiteX2" fmla="*/ 1192872 w 1192872"/>
                  <a:gd name="connsiteY2" fmla="*/ 301488 h 602975"/>
                  <a:gd name="connsiteX3" fmla="*/ 596436 w 1192872"/>
                  <a:gd name="connsiteY3" fmla="*/ 602976 h 602975"/>
                  <a:gd name="connsiteX4" fmla="*/ 0 w 1192872"/>
                  <a:gd name="connsiteY4" fmla="*/ 301488 h 602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92872" h="602975" extrusionOk="0">
                    <a:moveTo>
                      <a:pt x="0" y="301488"/>
                    </a:moveTo>
                    <a:cubicBezTo>
                      <a:pt x="2075" y="119376"/>
                      <a:pt x="282398" y="12377"/>
                      <a:pt x="596436" y="0"/>
                    </a:cubicBezTo>
                    <a:cubicBezTo>
                      <a:pt x="913991" y="-4480"/>
                      <a:pt x="1203954" y="96123"/>
                      <a:pt x="1192872" y="301488"/>
                    </a:cubicBezTo>
                    <a:cubicBezTo>
                      <a:pt x="1263664" y="421203"/>
                      <a:pt x="909615" y="644316"/>
                      <a:pt x="596436" y="602976"/>
                    </a:cubicBezTo>
                    <a:cubicBezTo>
                      <a:pt x="253335" y="647964"/>
                      <a:pt x="36239" y="436120"/>
                      <a:pt x="0" y="301488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B0382FAE-D681-43F1-9FE5-418737644EB2}"/>
                  </a:ext>
                </a:extLst>
              </p:cNvPr>
              <p:cNvSpPr/>
              <p:nvPr/>
            </p:nvSpPr>
            <p:spPr>
              <a:xfrm>
                <a:off x="9322728" y="335942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3C144C6-DEAE-4C9F-8ED6-E47FABE7E056}"/>
                  </a:ext>
                </a:extLst>
              </p:cNvPr>
              <p:cNvSpPr/>
              <p:nvPr/>
            </p:nvSpPr>
            <p:spPr>
              <a:xfrm>
                <a:off x="7365548" y="2951507"/>
                <a:ext cx="576646" cy="424070"/>
              </a:xfrm>
              <a:custGeom>
                <a:avLst/>
                <a:gdLst>
                  <a:gd name="connsiteX0" fmla="*/ 0 w 576646"/>
                  <a:gd name="connsiteY0" fmla="*/ 212035 h 424070"/>
                  <a:gd name="connsiteX1" fmla="*/ 288323 w 576646"/>
                  <a:gd name="connsiteY1" fmla="*/ 0 h 424070"/>
                  <a:gd name="connsiteX2" fmla="*/ 576646 w 576646"/>
                  <a:gd name="connsiteY2" fmla="*/ 212035 h 424070"/>
                  <a:gd name="connsiteX3" fmla="*/ 288323 w 576646"/>
                  <a:gd name="connsiteY3" fmla="*/ 424070 h 424070"/>
                  <a:gd name="connsiteX4" fmla="*/ 0 w 576646"/>
                  <a:gd name="connsiteY4" fmla="*/ 212035 h 424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6646" h="424070" extrusionOk="0">
                    <a:moveTo>
                      <a:pt x="0" y="212035"/>
                    </a:moveTo>
                    <a:cubicBezTo>
                      <a:pt x="2965" y="72630"/>
                      <a:pt x="148278" y="15459"/>
                      <a:pt x="288323" y="0"/>
                    </a:cubicBezTo>
                    <a:cubicBezTo>
                      <a:pt x="429861" y="-6691"/>
                      <a:pt x="581010" y="79628"/>
                      <a:pt x="576646" y="212035"/>
                    </a:cubicBezTo>
                    <a:cubicBezTo>
                      <a:pt x="615333" y="303568"/>
                      <a:pt x="433743" y="459275"/>
                      <a:pt x="288323" y="424070"/>
                    </a:cubicBezTo>
                    <a:cubicBezTo>
                      <a:pt x="121592" y="448684"/>
                      <a:pt x="16892" y="314281"/>
                      <a:pt x="0" y="21203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71385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EE978A-9A1E-4800-9E5F-94D04B26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940" y="804496"/>
            <a:ext cx="9450119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6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4E91AF-E12F-42D1-8E12-4ACDB1944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284" y="2438261"/>
            <a:ext cx="7573432" cy="1981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18844A-36D2-4EE1-8930-2FFA2B448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995" y="2257261"/>
            <a:ext cx="7240010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342A0C-05C1-445D-A855-1845DE65D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5942" y="2614499"/>
            <a:ext cx="764011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2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3984C24-3B8B-467F-8C84-DB52085FA2B0}"/>
              </a:ext>
            </a:extLst>
          </p:cNvPr>
          <p:cNvGrpSpPr/>
          <p:nvPr/>
        </p:nvGrpSpPr>
        <p:grpSpPr>
          <a:xfrm>
            <a:off x="3380170" y="1163238"/>
            <a:ext cx="2668942" cy="4024493"/>
            <a:chOff x="4717345" y="1382313"/>
            <a:chExt cx="2668942" cy="4024493"/>
          </a:xfrm>
        </p:grpSpPr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5C92EA69-AA15-4008-935B-0DA0610508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48436292-1D75-44A1-8C98-DE71A296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6" name="Graphic 5" descr="Laptop with solid fill">
              <a:extLst>
                <a:ext uri="{FF2B5EF4-FFF2-40B4-BE49-F238E27FC236}">
                  <a16:creationId xmlns:a16="http://schemas.microsoft.com/office/drawing/2014/main" id="{0205DD96-1039-43A5-93EA-5202F6E78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B8C77F-2E5D-491C-8C61-A3BA899754A3}"/>
                </a:ext>
              </a:extLst>
            </p:cNvPr>
            <p:cNvCxnSpPr>
              <a:cxnSpLocks/>
              <a:stCxn id="15" idx="2"/>
              <a:endCxn id="6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5FA818-28EC-4A9A-832E-B15859BC1EF5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244589-EEC6-438C-B631-E28176FFCB50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15" name="Graphic 14" descr="Database with solid fill">
              <a:extLst>
                <a:ext uri="{FF2B5EF4-FFF2-40B4-BE49-F238E27FC236}">
                  <a16:creationId xmlns:a16="http://schemas.microsoft.com/office/drawing/2014/main" id="{56FC17F2-E734-42B6-A40A-D6D1436FB8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1265E83-C53A-46EF-9D00-F6D20E66B75F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C545D03-2232-40C7-AD17-0DD81CCFE92C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B55E56-3175-4167-830F-D4273B238B2B}"/>
              </a:ext>
            </a:extLst>
          </p:cNvPr>
          <p:cNvGrpSpPr/>
          <p:nvPr/>
        </p:nvGrpSpPr>
        <p:grpSpPr>
          <a:xfrm>
            <a:off x="6784505" y="1163238"/>
            <a:ext cx="2668942" cy="4024493"/>
            <a:chOff x="4717345" y="1382313"/>
            <a:chExt cx="2668942" cy="402449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92E69008-AB0E-4AA7-A0C0-40E7CD7043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2919" y="1684086"/>
              <a:ext cx="634788" cy="605694"/>
            </a:xfrm>
            <a:prstGeom prst="rect">
              <a:avLst/>
            </a:prstGeom>
          </p:spPr>
        </p:pic>
        <p:pic>
          <p:nvPicPr>
            <p:cNvPr id="20" name="Picture 19" descr="A close up of a logo&#10;&#10;Description automatically generated">
              <a:extLst>
                <a:ext uri="{FF2B5EF4-FFF2-40B4-BE49-F238E27FC236}">
                  <a16:creationId xmlns:a16="http://schemas.microsoft.com/office/drawing/2014/main" id="{CE98CE9F-A0CB-48AB-9842-EEDB05046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4429" y="2200936"/>
              <a:ext cx="311767" cy="311767"/>
            </a:xfrm>
            <a:prstGeom prst="rect">
              <a:avLst/>
            </a:prstGeom>
          </p:spPr>
        </p:pic>
        <p:pic>
          <p:nvPicPr>
            <p:cNvPr id="21" name="Graphic 20" descr="Laptop with solid fill">
              <a:extLst>
                <a:ext uri="{FF2B5EF4-FFF2-40B4-BE49-F238E27FC236}">
                  <a16:creationId xmlns:a16="http://schemas.microsoft.com/office/drawing/2014/main" id="{0911BEF6-12EA-4912-83FC-18212D6E2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24400" y="3900051"/>
              <a:ext cx="1371600" cy="13716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24B1F7-48F0-4D53-B6A2-115EC5BB5179}"/>
                </a:ext>
              </a:extLst>
            </p:cNvPr>
            <p:cNvCxnSpPr>
              <a:cxnSpLocks/>
              <a:stCxn id="25" idx="2"/>
              <a:endCxn id="21" idx="0"/>
            </p:cNvCxnSpPr>
            <p:nvPr/>
          </p:nvCxnSpPr>
          <p:spPr>
            <a:xfrm>
              <a:off x="5410200" y="2851501"/>
              <a:ext cx="0" cy="1048550"/>
            </a:xfrm>
            <a:prstGeom prst="straightConnector1">
              <a:avLst/>
            </a:prstGeom>
            <a:ln w="76200">
              <a:solidFill>
                <a:schemeClr val="accent2"/>
              </a:solidFill>
              <a:headEnd type="none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5DCA63-A16D-44C9-890B-91FD447345E6}"/>
                </a:ext>
              </a:extLst>
            </p:cNvPr>
            <p:cNvSpPr txBox="1"/>
            <p:nvPr/>
          </p:nvSpPr>
          <p:spPr>
            <a:xfrm>
              <a:off x="5045434" y="5037474"/>
              <a:ext cx="1058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Local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0FC94-DC3A-43EE-9C21-B4CCCA2524A2}"/>
                </a:ext>
              </a:extLst>
            </p:cNvPr>
            <p:cNvSpPr txBox="1"/>
            <p:nvPr/>
          </p:nvSpPr>
          <p:spPr>
            <a:xfrm>
              <a:off x="4717345" y="1382313"/>
              <a:ext cx="19311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chemeClr val="accent1"/>
                  </a:solidFill>
                </a:rPr>
                <a:t>Remote server</a:t>
              </a:r>
            </a:p>
          </p:txBody>
        </p:sp>
        <p:pic>
          <p:nvPicPr>
            <p:cNvPr id="25" name="Graphic 24" descr="Database with solid fill">
              <a:extLst>
                <a:ext uri="{FF2B5EF4-FFF2-40B4-BE49-F238E27FC236}">
                  <a16:creationId xmlns:a16="http://schemas.microsoft.com/office/drawing/2014/main" id="{AF2DCC29-2383-4D50-B5CC-414579F30D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835252" y="1701606"/>
              <a:ext cx="1149895" cy="1149895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D43EA5-77A1-4F72-A43E-99B10B11CC8F}"/>
                </a:ext>
              </a:extLst>
            </p:cNvPr>
            <p:cNvSpPr txBox="1"/>
            <p:nvPr/>
          </p:nvSpPr>
          <p:spPr>
            <a:xfrm>
              <a:off x="6236141" y="2172153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Github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0F7FC1-F75F-4053-AC73-087143068B30}"/>
                </a:ext>
              </a:extLst>
            </p:cNvPr>
            <p:cNvSpPr txBox="1"/>
            <p:nvPr/>
          </p:nvSpPr>
          <p:spPr>
            <a:xfrm>
              <a:off x="6252982" y="1815681"/>
              <a:ext cx="113330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Gitlab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87632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B5232D8-2C23-4F9C-ADF7-D815C45CA5D0}"/>
              </a:ext>
            </a:extLst>
          </p:cNvPr>
          <p:cNvGrpSpPr/>
          <p:nvPr/>
        </p:nvGrpSpPr>
        <p:grpSpPr>
          <a:xfrm>
            <a:off x="3444241" y="2029209"/>
            <a:ext cx="5267352" cy="2692978"/>
            <a:chOff x="5730428" y="2080320"/>
            <a:chExt cx="5267352" cy="269297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7D84306-6A07-4B3A-BE98-381788012F77}"/>
                </a:ext>
              </a:extLst>
            </p:cNvPr>
            <p:cNvGrpSpPr/>
            <p:nvPr/>
          </p:nvGrpSpPr>
          <p:grpSpPr>
            <a:xfrm>
              <a:off x="5730428" y="2080320"/>
              <a:ext cx="5267352" cy="2692978"/>
              <a:chOff x="3655055" y="1824071"/>
              <a:chExt cx="5267352" cy="2692978"/>
            </a:xfrm>
          </p:grpSpPr>
          <p:pic>
            <p:nvPicPr>
              <p:cNvPr id="9" name="Picture 8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8847A3C7-21B0-424F-B202-BC72974AE4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8511"/>
              <a:stretch/>
            </p:blipFill>
            <p:spPr>
              <a:xfrm>
                <a:off x="8287619" y="1824071"/>
                <a:ext cx="634788" cy="466651"/>
              </a:xfrm>
              <a:prstGeom prst="rect">
                <a:avLst/>
              </a:prstGeom>
            </p:spPr>
          </p:pic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DED3089-B771-491C-85C7-C62D8A5AAD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35736" y="2208017"/>
                <a:ext cx="338554" cy="338554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46C782-CE7D-401D-9F70-4F4D3D93FFE4}"/>
                  </a:ext>
                </a:extLst>
              </p:cNvPr>
              <p:cNvSpPr/>
              <p:nvPr/>
            </p:nvSpPr>
            <p:spPr>
              <a:xfrm>
                <a:off x="4001467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29613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46333" y="-5468"/>
                      <a:pt x="374671" y="23439"/>
                      <a:pt x="529613" y="0"/>
                    </a:cubicBezTo>
                    <a:cubicBezTo>
                      <a:pt x="684555" y="-23439"/>
                      <a:pt x="864921" y="-22848"/>
                      <a:pt x="1126836" y="0"/>
                    </a:cubicBezTo>
                    <a:cubicBezTo>
                      <a:pt x="1110008" y="268635"/>
                      <a:pt x="1125875" y="365904"/>
                      <a:pt x="1126836" y="572654"/>
                    </a:cubicBezTo>
                    <a:cubicBezTo>
                      <a:pt x="1015936" y="548931"/>
                      <a:pt x="791829" y="577593"/>
                      <a:pt x="585955" y="572654"/>
                    </a:cubicBezTo>
                    <a:cubicBezTo>
                      <a:pt x="380081" y="567715"/>
                      <a:pt x="281613" y="568667"/>
                      <a:pt x="0" y="572654"/>
                    </a:cubicBezTo>
                    <a:cubicBezTo>
                      <a:pt x="-8185" y="365092"/>
                      <a:pt x="23244" y="174955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  <a:extLst>
                  <a:ext uri="{C807C97D-BFC1-408E-A445-0C87EB9F89A2}">
                    <ask:lineSketchStyleProps xmlns:ask="http://schemas.microsoft.com/office/drawing/2018/sketchyshapes" sd="3199999543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F49277F-5DD8-4193-B51A-5830AD3BD319}"/>
                  </a:ext>
                </a:extLst>
              </p:cNvPr>
              <p:cNvSpPr/>
              <p:nvPr/>
            </p:nvSpPr>
            <p:spPr>
              <a:xfrm>
                <a:off x="5280703" y="3212641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85955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63418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2825" y="-13548"/>
                      <a:pt x="412973" y="-3771"/>
                      <a:pt x="585955" y="0"/>
                    </a:cubicBezTo>
                    <a:cubicBezTo>
                      <a:pt x="758938" y="3771"/>
                      <a:pt x="885049" y="-14605"/>
                      <a:pt x="1126836" y="0"/>
                    </a:cubicBezTo>
                    <a:cubicBezTo>
                      <a:pt x="1138653" y="273655"/>
                      <a:pt x="1131731" y="376603"/>
                      <a:pt x="1126836" y="572654"/>
                    </a:cubicBezTo>
                    <a:cubicBezTo>
                      <a:pt x="982088" y="567123"/>
                      <a:pt x="840440" y="552907"/>
                      <a:pt x="563418" y="572654"/>
                    </a:cubicBezTo>
                    <a:cubicBezTo>
                      <a:pt x="286396" y="592401"/>
                      <a:pt x="133877" y="573563"/>
                      <a:pt x="0" y="572654"/>
                    </a:cubicBezTo>
                    <a:cubicBezTo>
                      <a:pt x="-6212" y="427705"/>
                      <a:pt x="-17570" y="135419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4"/>
                </a:solidFill>
                <a:extLst>
                  <a:ext uri="{C807C97D-BFC1-408E-A445-0C87EB9F89A2}">
                    <ask:lineSketchStyleProps xmlns:ask="http://schemas.microsoft.com/office/drawing/2018/sketchyshapes" sd="4268813668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CA3CF4A-4E33-4387-B7E1-D49BF371FB49}"/>
                  </a:ext>
                </a:extLst>
              </p:cNvPr>
              <p:cNvSpPr/>
              <p:nvPr/>
            </p:nvSpPr>
            <p:spPr>
              <a:xfrm>
                <a:off x="6559939" y="3221877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A0EE0DC-50CD-49E6-B094-F238E1CBFE85}"/>
                  </a:ext>
                </a:extLst>
              </p:cNvPr>
              <p:cNvSpPr/>
              <p:nvPr/>
            </p:nvSpPr>
            <p:spPr>
              <a:xfrm>
                <a:off x="3881394" y="2943387"/>
                <a:ext cx="3943927" cy="1573662"/>
              </a:xfrm>
              <a:custGeom>
                <a:avLst/>
                <a:gdLst>
                  <a:gd name="connsiteX0" fmla="*/ 0 w 3943927"/>
                  <a:gd name="connsiteY0" fmla="*/ 0 h 1573662"/>
                  <a:gd name="connsiteX1" fmla="*/ 539003 w 3943927"/>
                  <a:gd name="connsiteY1" fmla="*/ 0 h 1573662"/>
                  <a:gd name="connsiteX2" fmla="*/ 1117446 w 3943927"/>
                  <a:gd name="connsiteY2" fmla="*/ 0 h 1573662"/>
                  <a:gd name="connsiteX3" fmla="*/ 1853646 w 3943927"/>
                  <a:gd name="connsiteY3" fmla="*/ 0 h 1573662"/>
                  <a:gd name="connsiteX4" fmla="*/ 2589845 w 3943927"/>
                  <a:gd name="connsiteY4" fmla="*/ 0 h 1573662"/>
                  <a:gd name="connsiteX5" fmla="*/ 3326045 w 3943927"/>
                  <a:gd name="connsiteY5" fmla="*/ 0 h 1573662"/>
                  <a:gd name="connsiteX6" fmla="*/ 3943927 w 3943927"/>
                  <a:gd name="connsiteY6" fmla="*/ 0 h 1573662"/>
                  <a:gd name="connsiteX7" fmla="*/ 3943927 w 3943927"/>
                  <a:gd name="connsiteY7" fmla="*/ 556027 h 1573662"/>
                  <a:gd name="connsiteX8" fmla="*/ 3943927 w 3943927"/>
                  <a:gd name="connsiteY8" fmla="*/ 1049108 h 1573662"/>
                  <a:gd name="connsiteX9" fmla="*/ 3943927 w 3943927"/>
                  <a:gd name="connsiteY9" fmla="*/ 1573662 h 1573662"/>
                  <a:gd name="connsiteX10" fmla="*/ 3404924 w 3943927"/>
                  <a:gd name="connsiteY10" fmla="*/ 1573662 h 1573662"/>
                  <a:gd name="connsiteX11" fmla="*/ 2826481 w 3943927"/>
                  <a:gd name="connsiteY11" fmla="*/ 1573662 h 1573662"/>
                  <a:gd name="connsiteX12" fmla="*/ 2129721 w 3943927"/>
                  <a:gd name="connsiteY12" fmla="*/ 1573662 h 1573662"/>
                  <a:gd name="connsiteX13" fmla="*/ 1590717 w 3943927"/>
                  <a:gd name="connsiteY13" fmla="*/ 1573662 h 1573662"/>
                  <a:gd name="connsiteX14" fmla="*/ 1051714 w 3943927"/>
                  <a:gd name="connsiteY14" fmla="*/ 1573662 h 1573662"/>
                  <a:gd name="connsiteX15" fmla="*/ 0 w 3943927"/>
                  <a:gd name="connsiteY15" fmla="*/ 1573662 h 1573662"/>
                  <a:gd name="connsiteX16" fmla="*/ 0 w 3943927"/>
                  <a:gd name="connsiteY16" fmla="*/ 1096318 h 1573662"/>
                  <a:gd name="connsiteX17" fmla="*/ 0 w 3943927"/>
                  <a:gd name="connsiteY17" fmla="*/ 556027 h 1573662"/>
                  <a:gd name="connsiteX18" fmla="*/ 0 w 3943927"/>
                  <a:gd name="connsiteY18" fmla="*/ 0 h 1573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943927" h="1573662" extrusionOk="0">
                    <a:moveTo>
                      <a:pt x="0" y="0"/>
                    </a:moveTo>
                    <a:cubicBezTo>
                      <a:pt x="238764" y="13068"/>
                      <a:pt x="429358" y="-7175"/>
                      <a:pt x="539003" y="0"/>
                    </a:cubicBezTo>
                    <a:cubicBezTo>
                      <a:pt x="648648" y="7175"/>
                      <a:pt x="902623" y="4587"/>
                      <a:pt x="1117446" y="0"/>
                    </a:cubicBezTo>
                    <a:cubicBezTo>
                      <a:pt x="1332269" y="-4587"/>
                      <a:pt x="1596724" y="-34893"/>
                      <a:pt x="1853646" y="0"/>
                    </a:cubicBezTo>
                    <a:cubicBezTo>
                      <a:pt x="2110568" y="34893"/>
                      <a:pt x="2383248" y="-3349"/>
                      <a:pt x="2589845" y="0"/>
                    </a:cubicBezTo>
                    <a:cubicBezTo>
                      <a:pt x="2796442" y="3349"/>
                      <a:pt x="3059728" y="1536"/>
                      <a:pt x="3326045" y="0"/>
                    </a:cubicBezTo>
                    <a:cubicBezTo>
                      <a:pt x="3592362" y="-1536"/>
                      <a:pt x="3702681" y="28626"/>
                      <a:pt x="3943927" y="0"/>
                    </a:cubicBezTo>
                    <a:cubicBezTo>
                      <a:pt x="3969392" y="145075"/>
                      <a:pt x="3965331" y="295385"/>
                      <a:pt x="3943927" y="556027"/>
                    </a:cubicBezTo>
                    <a:cubicBezTo>
                      <a:pt x="3922523" y="816669"/>
                      <a:pt x="3934194" y="824777"/>
                      <a:pt x="3943927" y="1049108"/>
                    </a:cubicBezTo>
                    <a:cubicBezTo>
                      <a:pt x="3953660" y="1273439"/>
                      <a:pt x="3952303" y="1372247"/>
                      <a:pt x="3943927" y="1573662"/>
                    </a:cubicBezTo>
                    <a:cubicBezTo>
                      <a:pt x="3755660" y="1564949"/>
                      <a:pt x="3589836" y="1573185"/>
                      <a:pt x="3404924" y="1573662"/>
                    </a:cubicBezTo>
                    <a:cubicBezTo>
                      <a:pt x="3220012" y="1574139"/>
                      <a:pt x="3033443" y="1574561"/>
                      <a:pt x="2826481" y="1573662"/>
                    </a:cubicBezTo>
                    <a:cubicBezTo>
                      <a:pt x="2619519" y="1572763"/>
                      <a:pt x="2347685" y="1546775"/>
                      <a:pt x="2129721" y="1573662"/>
                    </a:cubicBezTo>
                    <a:cubicBezTo>
                      <a:pt x="1911757" y="1600549"/>
                      <a:pt x="1849621" y="1565770"/>
                      <a:pt x="1590717" y="1573662"/>
                    </a:cubicBezTo>
                    <a:cubicBezTo>
                      <a:pt x="1331813" y="1581554"/>
                      <a:pt x="1300878" y="1554060"/>
                      <a:pt x="1051714" y="1573662"/>
                    </a:cubicBezTo>
                    <a:cubicBezTo>
                      <a:pt x="802550" y="1593264"/>
                      <a:pt x="494779" y="1554777"/>
                      <a:pt x="0" y="1573662"/>
                    </a:cubicBezTo>
                    <a:cubicBezTo>
                      <a:pt x="-9368" y="1369698"/>
                      <a:pt x="-9808" y="1232110"/>
                      <a:pt x="0" y="1096318"/>
                    </a:cubicBezTo>
                    <a:cubicBezTo>
                      <a:pt x="9808" y="960526"/>
                      <a:pt x="10690" y="737530"/>
                      <a:pt x="0" y="556027"/>
                    </a:cubicBezTo>
                    <a:cubicBezTo>
                      <a:pt x="-10690" y="374524"/>
                      <a:pt x="-26554" y="160388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A683213-4D28-4750-B66B-36A747B76833}"/>
                  </a:ext>
                </a:extLst>
              </p:cNvPr>
              <p:cNvSpPr txBox="1"/>
              <p:nvPr/>
            </p:nvSpPr>
            <p:spPr>
              <a:xfrm>
                <a:off x="3655055" y="2633611"/>
                <a:ext cx="91615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/>
                  <a:t>cookBook</a:t>
                </a:r>
                <a:endParaRPr lang="en-US" sz="1200" dirty="0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5090835-4F6C-4893-A507-A25D333301FB}"/>
                  </a:ext>
                </a:extLst>
              </p:cNvPr>
              <p:cNvSpPr/>
              <p:nvPr/>
            </p:nvSpPr>
            <p:spPr>
              <a:xfrm>
                <a:off x="5213313" y="3142659"/>
                <a:ext cx="2529338" cy="779891"/>
              </a:xfrm>
              <a:custGeom>
                <a:avLst/>
                <a:gdLst>
                  <a:gd name="connsiteX0" fmla="*/ 0 w 2529338"/>
                  <a:gd name="connsiteY0" fmla="*/ 0 h 779891"/>
                  <a:gd name="connsiteX1" fmla="*/ 556454 w 2529338"/>
                  <a:gd name="connsiteY1" fmla="*/ 0 h 779891"/>
                  <a:gd name="connsiteX2" fmla="*/ 1138202 w 2529338"/>
                  <a:gd name="connsiteY2" fmla="*/ 0 h 779891"/>
                  <a:gd name="connsiteX3" fmla="*/ 1821123 w 2529338"/>
                  <a:gd name="connsiteY3" fmla="*/ 0 h 779891"/>
                  <a:gd name="connsiteX4" fmla="*/ 2529338 w 2529338"/>
                  <a:gd name="connsiteY4" fmla="*/ 0 h 779891"/>
                  <a:gd name="connsiteX5" fmla="*/ 2529338 w 2529338"/>
                  <a:gd name="connsiteY5" fmla="*/ 405543 h 779891"/>
                  <a:gd name="connsiteX6" fmla="*/ 2529338 w 2529338"/>
                  <a:gd name="connsiteY6" fmla="*/ 779891 h 779891"/>
                  <a:gd name="connsiteX7" fmla="*/ 1972884 w 2529338"/>
                  <a:gd name="connsiteY7" fmla="*/ 779891 h 779891"/>
                  <a:gd name="connsiteX8" fmla="*/ 1365843 w 2529338"/>
                  <a:gd name="connsiteY8" fmla="*/ 779891 h 779891"/>
                  <a:gd name="connsiteX9" fmla="*/ 809388 w 2529338"/>
                  <a:gd name="connsiteY9" fmla="*/ 779891 h 779891"/>
                  <a:gd name="connsiteX10" fmla="*/ 0 w 2529338"/>
                  <a:gd name="connsiteY10" fmla="*/ 779891 h 779891"/>
                  <a:gd name="connsiteX11" fmla="*/ 0 w 2529338"/>
                  <a:gd name="connsiteY11" fmla="*/ 405543 h 779891"/>
                  <a:gd name="connsiteX12" fmla="*/ 0 w 2529338"/>
                  <a:gd name="connsiteY12" fmla="*/ 0 h 779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29338" h="779891" extrusionOk="0">
                    <a:moveTo>
                      <a:pt x="0" y="0"/>
                    </a:moveTo>
                    <a:cubicBezTo>
                      <a:pt x="148180" y="-23003"/>
                      <a:pt x="320018" y="25334"/>
                      <a:pt x="556454" y="0"/>
                    </a:cubicBezTo>
                    <a:cubicBezTo>
                      <a:pt x="792890" y="-25334"/>
                      <a:pt x="866674" y="1342"/>
                      <a:pt x="1138202" y="0"/>
                    </a:cubicBezTo>
                    <a:cubicBezTo>
                      <a:pt x="1409730" y="-1342"/>
                      <a:pt x="1583599" y="30184"/>
                      <a:pt x="1821123" y="0"/>
                    </a:cubicBezTo>
                    <a:cubicBezTo>
                      <a:pt x="2058647" y="-30184"/>
                      <a:pt x="2364320" y="25077"/>
                      <a:pt x="2529338" y="0"/>
                    </a:cubicBezTo>
                    <a:cubicBezTo>
                      <a:pt x="2526638" y="160464"/>
                      <a:pt x="2511540" y="312847"/>
                      <a:pt x="2529338" y="405543"/>
                    </a:cubicBezTo>
                    <a:cubicBezTo>
                      <a:pt x="2547136" y="498239"/>
                      <a:pt x="2513255" y="620032"/>
                      <a:pt x="2529338" y="779891"/>
                    </a:cubicBezTo>
                    <a:cubicBezTo>
                      <a:pt x="2350172" y="793371"/>
                      <a:pt x="2194927" y="760186"/>
                      <a:pt x="1972884" y="779891"/>
                    </a:cubicBezTo>
                    <a:cubicBezTo>
                      <a:pt x="1750841" y="799596"/>
                      <a:pt x="1638600" y="785922"/>
                      <a:pt x="1365843" y="779891"/>
                    </a:cubicBezTo>
                    <a:cubicBezTo>
                      <a:pt x="1093086" y="773860"/>
                      <a:pt x="1055470" y="803640"/>
                      <a:pt x="809388" y="779891"/>
                    </a:cubicBezTo>
                    <a:cubicBezTo>
                      <a:pt x="563306" y="756142"/>
                      <a:pt x="319363" y="754256"/>
                      <a:pt x="0" y="779891"/>
                    </a:cubicBezTo>
                    <a:cubicBezTo>
                      <a:pt x="-15325" y="651784"/>
                      <a:pt x="15417" y="520074"/>
                      <a:pt x="0" y="405543"/>
                    </a:cubicBezTo>
                    <a:cubicBezTo>
                      <a:pt x="-15417" y="291012"/>
                      <a:pt x="14411" y="98224"/>
                      <a:pt x="0" y="0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507436855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7FD1C9-A437-418D-BD53-D7D165281A6B}"/>
                  </a:ext>
                </a:extLst>
              </p:cNvPr>
              <p:cNvSpPr txBox="1"/>
              <p:nvPr/>
            </p:nvSpPr>
            <p:spPr>
              <a:xfrm>
                <a:off x="5110577" y="2904524"/>
                <a:ext cx="383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.git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A39DA6-C6DB-4017-BD77-06FE25855446}"/>
                  </a:ext>
                </a:extLst>
              </p:cNvPr>
              <p:cNvSpPr txBox="1"/>
              <p:nvPr/>
            </p:nvSpPr>
            <p:spPr>
              <a:xfrm>
                <a:off x="4237041" y="403870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3796D771-B00B-4408-92F6-502BE7A1EC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071933" y="407506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5671F1-BE81-49E4-86F0-695E3C55A0B0}"/>
                  </a:ext>
                </a:extLst>
              </p:cNvPr>
              <p:cNvSpPr txBox="1"/>
              <p:nvPr/>
            </p:nvSpPr>
            <p:spPr>
              <a:xfrm>
                <a:off x="6888646" y="4038700"/>
                <a:ext cx="9069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>
                    <a:solidFill>
                      <a:schemeClr val="accent1"/>
                    </a:solidFill>
                  </a:rPr>
                  <a:t>pie.txt</a:t>
                </a:r>
                <a:endParaRPr lang="en-GB" dirty="0">
                  <a:solidFill>
                    <a:schemeClr val="accent1"/>
                  </a:solidFill>
                </a:endParaRPr>
              </a:p>
            </p:txBody>
          </p:sp>
          <p:pic>
            <p:nvPicPr>
              <p:cNvPr id="21" name="Graphic 20">
                <a:extLst>
                  <a:ext uri="{FF2B5EF4-FFF2-40B4-BE49-F238E27FC236}">
                    <a16:creationId xmlns:a16="http://schemas.microsoft.com/office/drawing/2014/main" id="{8255F566-1FF8-40E0-9AAF-36D35AEFE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723538" y="4075064"/>
                <a:ext cx="216000" cy="288000"/>
              </a:xfrm>
              <a:prstGeom prst="rect">
                <a:avLst/>
              </a:prstGeom>
            </p:spPr>
          </p:pic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D285E01-0242-43DA-8242-3644862ADD7D}"/>
                  </a:ext>
                </a:extLst>
              </p:cNvPr>
              <p:cNvSpPr/>
              <p:nvPr/>
            </p:nvSpPr>
            <p:spPr>
              <a:xfrm>
                <a:off x="7232215" y="1860170"/>
                <a:ext cx="1126836" cy="572654"/>
              </a:xfrm>
              <a:custGeom>
                <a:avLst/>
                <a:gdLst>
                  <a:gd name="connsiteX0" fmla="*/ 0 w 1126836"/>
                  <a:gd name="connsiteY0" fmla="*/ 0 h 572654"/>
                  <a:gd name="connsiteX1" fmla="*/ 563418 w 1126836"/>
                  <a:gd name="connsiteY1" fmla="*/ 0 h 572654"/>
                  <a:gd name="connsiteX2" fmla="*/ 1126836 w 1126836"/>
                  <a:gd name="connsiteY2" fmla="*/ 0 h 572654"/>
                  <a:gd name="connsiteX3" fmla="*/ 1126836 w 1126836"/>
                  <a:gd name="connsiteY3" fmla="*/ 572654 h 572654"/>
                  <a:gd name="connsiteX4" fmla="*/ 585955 w 1126836"/>
                  <a:gd name="connsiteY4" fmla="*/ 572654 h 572654"/>
                  <a:gd name="connsiteX5" fmla="*/ 0 w 1126836"/>
                  <a:gd name="connsiteY5" fmla="*/ 572654 h 572654"/>
                  <a:gd name="connsiteX6" fmla="*/ 0 w 1126836"/>
                  <a:gd name="connsiteY6" fmla="*/ 0 h 572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6836" h="572654" extrusionOk="0">
                    <a:moveTo>
                      <a:pt x="0" y="0"/>
                    </a:moveTo>
                    <a:cubicBezTo>
                      <a:pt x="163310" y="25536"/>
                      <a:pt x="436126" y="-16084"/>
                      <a:pt x="563418" y="0"/>
                    </a:cubicBezTo>
                    <a:cubicBezTo>
                      <a:pt x="690710" y="16084"/>
                      <a:pt x="962245" y="-11750"/>
                      <a:pt x="1126836" y="0"/>
                    </a:cubicBezTo>
                    <a:cubicBezTo>
                      <a:pt x="1114717" y="154872"/>
                      <a:pt x="1119965" y="329350"/>
                      <a:pt x="1126836" y="572654"/>
                    </a:cubicBezTo>
                    <a:cubicBezTo>
                      <a:pt x="901020" y="578887"/>
                      <a:pt x="712965" y="576265"/>
                      <a:pt x="585955" y="572654"/>
                    </a:cubicBezTo>
                    <a:cubicBezTo>
                      <a:pt x="458945" y="569043"/>
                      <a:pt x="123791" y="575695"/>
                      <a:pt x="0" y="572654"/>
                    </a:cubicBezTo>
                    <a:cubicBezTo>
                      <a:pt x="5618" y="447971"/>
                      <a:pt x="23556" y="257066"/>
                      <a:pt x="0" y="0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108458906">
                      <a:prstGeom prst="rect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1D7B6-8820-4D01-B184-248BEDED94B8}"/>
                </a:ext>
              </a:extLst>
            </p:cNvPr>
            <p:cNvSpPr txBox="1"/>
            <p:nvPr/>
          </p:nvSpPr>
          <p:spPr>
            <a:xfrm>
              <a:off x="9559281" y="2725171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C73598B-94D0-4CB0-9322-0D975539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394173" y="2761535"/>
              <a:ext cx="216000" cy="28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B2A18-169D-4625-AFDC-CF5446F8D97C}"/>
                </a:ext>
              </a:extLst>
            </p:cNvPr>
            <p:cNvSpPr txBox="1"/>
            <p:nvPr/>
          </p:nvSpPr>
          <p:spPr>
            <a:xfrm>
              <a:off x="7845245" y="2608193"/>
              <a:ext cx="1729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clone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07D16C0-7898-4809-9666-3CE91ADBDCF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683122" y="2873355"/>
              <a:ext cx="1052872" cy="138199"/>
            </a:xfrm>
            <a:prstGeom prst="bentConnector3">
              <a:avLst>
                <a:gd name="adj1" fmla="val 1148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4B1927-B911-4F13-9779-3EC343A64893}"/>
                </a:ext>
              </a:extLst>
            </p:cNvPr>
            <p:cNvCxnSpPr>
              <a:cxnSpLocks/>
              <a:stCxn id="21" idx="1"/>
              <a:endCxn id="18" idx="3"/>
            </p:cNvCxnSpPr>
            <p:nvPr/>
          </p:nvCxnSpPr>
          <p:spPr>
            <a:xfrm flipH="1">
              <a:off x="7219401" y="4475313"/>
              <a:ext cx="1579510" cy="43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490848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04FA7738-50BE-41E7-9611-A336D0C640D6}"/>
              </a:ext>
            </a:extLst>
          </p:cNvPr>
          <p:cNvGrpSpPr/>
          <p:nvPr/>
        </p:nvGrpSpPr>
        <p:grpSpPr>
          <a:xfrm>
            <a:off x="3466825" y="2029210"/>
            <a:ext cx="5250499" cy="3115173"/>
            <a:chOff x="3466825" y="2029210"/>
            <a:chExt cx="5250499" cy="3115173"/>
          </a:xfrm>
        </p:grpSpPr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8847A3C7-21B0-424F-B202-BC72974AE4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788"/>
            <a:stretch/>
          </p:blipFill>
          <p:spPr>
            <a:xfrm>
              <a:off x="8082536" y="2029210"/>
              <a:ext cx="634788" cy="497957"/>
            </a:xfrm>
            <a:prstGeom prst="rect">
              <a:avLst/>
            </a:prstGeom>
          </p:spPr>
        </p:pic>
        <p:pic>
          <p:nvPicPr>
            <p:cNvPr id="10" name="Picture 9" descr="A close up of a logo&#10;&#10;Description automatically generated">
              <a:extLst>
                <a:ext uri="{FF2B5EF4-FFF2-40B4-BE49-F238E27FC236}">
                  <a16:creationId xmlns:a16="http://schemas.microsoft.com/office/drawing/2014/main" id="{5DED3089-B771-491C-85C7-C62D8A5AA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0653" y="2411613"/>
              <a:ext cx="338554" cy="33855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746C782-CE7D-401D-9F70-4F4D3D93FFE4}"/>
                </a:ext>
              </a:extLst>
            </p:cNvPr>
            <p:cNvSpPr/>
            <p:nvPr/>
          </p:nvSpPr>
          <p:spPr>
            <a:xfrm>
              <a:off x="3790653" y="3627329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F49277F-5DD8-4193-B51A-5830AD3BD319}"/>
                </a:ext>
              </a:extLst>
            </p:cNvPr>
            <p:cNvSpPr/>
            <p:nvPr/>
          </p:nvSpPr>
          <p:spPr>
            <a:xfrm>
              <a:off x="5069889" y="3627329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CA3CF4A-4E33-4387-B7E1-D49BF371FB49}"/>
                </a:ext>
              </a:extLst>
            </p:cNvPr>
            <p:cNvSpPr/>
            <p:nvPr/>
          </p:nvSpPr>
          <p:spPr>
            <a:xfrm>
              <a:off x="6349125" y="3636565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A0EE0DC-50CD-49E6-B094-F238E1CBFE85}"/>
                </a:ext>
              </a:extLst>
            </p:cNvPr>
            <p:cNvSpPr/>
            <p:nvPr/>
          </p:nvSpPr>
          <p:spPr>
            <a:xfrm>
              <a:off x="3670580" y="3358075"/>
              <a:ext cx="3943927" cy="1786308"/>
            </a:xfrm>
            <a:custGeom>
              <a:avLst/>
              <a:gdLst>
                <a:gd name="connsiteX0" fmla="*/ 0 w 3943927"/>
                <a:gd name="connsiteY0" fmla="*/ 0 h 1786308"/>
                <a:gd name="connsiteX1" fmla="*/ 539003 w 3943927"/>
                <a:gd name="connsiteY1" fmla="*/ 0 h 1786308"/>
                <a:gd name="connsiteX2" fmla="*/ 1117446 w 3943927"/>
                <a:gd name="connsiteY2" fmla="*/ 0 h 1786308"/>
                <a:gd name="connsiteX3" fmla="*/ 1853646 w 3943927"/>
                <a:gd name="connsiteY3" fmla="*/ 0 h 1786308"/>
                <a:gd name="connsiteX4" fmla="*/ 2589845 w 3943927"/>
                <a:gd name="connsiteY4" fmla="*/ 0 h 1786308"/>
                <a:gd name="connsiteX5" fmla="*/ 3326045 w 3943927"/>
                <a:gd name="connsiteY5" fmla="*/ 0 h 1786308"/>
                <a:gd name="connsiteX6" fmla="*/ 3943927 w 3943927"/>
                <a:gd name="connsiteY6" fmla="*/ 0 h 1786308"/>
                <a:gd name="connsiteX7" fmla="*/ 3943927 w 3943927"/>
                <a:gd name="connsiteY7" fmla="*/ 631162 h 1786308"/>
                <a:gd name="connsiteX8" fmla="*/ 3943927 w 3943927"/>
                <a:gd name="connsiteY8" fmla="*/ 1190872 h 1786308"/>
                <a:gd name="connsiteX9" fmla="*/ 3943927 w 3943927"/>
                <a:gd name="connsiteY9" fmla="*/ 1786308 h 1786308"/>
                <a:gd name="connsiteX10" fmla="*/ 3404924 w 3943927"/>
                <a:gd name="connsiteY10" fmla="*/ 1786308 h 1786308"/>
                <a:gd name="connsiteX11" fmla="*/ 2826481 w 3943927"/>
                <a:gd name="connsiteY11" fmla="*/ 1786308 h 1786308"/>
                <a:gd name="connsiteX12" fmla="*/ 2129721 w 3943927"/>
                <a:gd name="connsiteY12" fmla="*/ 1786308 h 1786308"/>
                <a:gd name="connsiteX13" fmla="*/ 1590717 w 3943927"/>
                <a:gd name="connsiteY13" fmla="*/ 1786308 h 1786308"/>
                <a:gd name="connsiteX14" fmla="*/ 1051714 w 3943927"/>
                <a:gd name="connsiteY14" fmla="*/ 1786308 h 1786308"/>
                <a:gd name="connsiteX15" fmla="*/ 0 w 3943927"/>
                <a:gd name="connsiteY15" fmla="*/ 1786308 h 1786308"/>
                <a:gd name="connsiteX16" fmla="*/ 0 w 3943927"/>
                <a:gd name="connsiteY16" fmla="*/ 1244461 h 1786308"/>
                <a:gd name="connsiteX17" fmla="*/ 0 w 3943927"/>
                <a:gd name="connsiteY17" fmla="*/ 631162 h 1786308"/>
                <a:gd name="connsiteX18" fmla="*/ 0 w 3943927"/>
                <a:gd name="connsiteY18" fmla="*/ 0 h 178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43927" h="1786308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23412" y="177235"/>
                    <a:pt x="3961155" y="333703"/>
                    <a:pt x="3943927" y="631162"/>
                  </a:cubicBezTo>
                  <a:cubicBezTo>
                    <a:pt x="3926699" y="928621"/>
                    <a:pt x="3966061" y="917121"/>
                    <a:pt x="3943927" y="1190872"/>
                  </a:cubicBezTo>
                  <a:cubicBezTo>
                    <a:pt x="3921794" y="1464623"/>
                    <a:pt x="3945010" y="1605143"/>
                    <a:pt x="3943927" y="1786308"/>
                  </a:cubicBezTo>
                  <a:cubicBezTo>
                    <a:pt x="3755660" y="1777595"/>
                    <a:pt x="3589836" y="1785831"/>
                    <a:pt x="3404924" y="1786308"/>
                  </a:cubicBezTo>
                  <a:cubicBezTo>
                    <a:pt x="3220012" y="1786785"/>
                    <a:pt x="3033443" y="1787207"/>
                    <a:pt x="2826481" y="1786308"/>
                  </a:cubicBezTo>
                  <a:cubicBezTo>
                    <a:pt x="2619519" y="1785409"/>
                    <a:pt x="2347685" y="1759421"/>
                    <a:pt x="2129721" y="1786308"/>
                  </a:cubicBezTo>
                  <a:cubicBezTo>
                    <a:pt x="1911757" y="1813195"/>
                    <a:pt x="1849621" y="1778416"/>
                    <a:pt x="1590717" y="1786308"/>
                  </a:cubicBezTo>
                  <a:cubicBezTo>
                    <a:pt x="1331813" y="1794200"/>
                    <a:pt x="1300878" y="1766706"/>
                    <a:pt x="1051714" y="1786308"/>
                  </a:cubicBezTo>
                  <a:cubicBezTo>
                    <a:pt x="802550" y="1805910"/>
                    <a:pt x="494779" y="1767423"/>
                    <a:pt x="0" y="1786308"/>
                  </a:cubicBezTo>
                  <a:cubicBezTo>
                    <a:pt x="15916" y="1631144"/>
                    <a:pt x="-12808" y="1383587"/>
                    <a:pt x="0" y="1244461"/>
                  </a:cubicBezTo>
                  <a:cubicBezTo>
                    <a:pt x="12808" y="1105335"/>
                    <a:pt x="-20055" y="769286"/>
                    <a:pt x="0" y="631162"/>
                  </a:cubicBezTo>
                  <a:cubicBezTo>
                    <a:pt x="20055" y="493038"/>
                    <a:pt x="25305" y="177723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A683213-4D28-4750-B66B-36A747B76833}"/>
                </a:ext>
              </a:extLst>
            </p:cNvPr>
            <p:cNvSpPr txBox="1"/>
            <p:nvPr/>
          </p:nvSpPr>
          <p:spPr>
            <a:xfrm>
              <a:off x="3466825" y="3048299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090835-4F6C-4893-A507-A25D333301FB}"/>
                </a:ext>
              </a:extLst>
            </p:cNvPr>
            <p:cNvSpPr/>
            <p:nvPr/>
          </p:nvSpPr>
          <p:spPr>
            <a:xfrm>
              <a:off x="5002499" y="3557347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47FD1C9-A437-418D-BD53-D7D165281A6B}"/>
                </a:ext>
              </a:extLst>
            </p:cNvPr>
            <p:cNvSpPr txBox="1"/>
            <p:nvPr/>
          </p:nvSpPr>
          <p:spPr>
            <a:xfrm>
              <a:off x="4899763" y="3319212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3A39DA6-C6DB-4017-BD77-06FE25855446}"/>
                </a:ext>
              </a:extLst>
            </p:cNvPr>
            <p:cNvSpPr txBox="1"/>
            <p:nvPr/>
          </p:nvSpPr>
          <p:spPr>
            <a:xfrm>
              <a:off x="4028122" y="437294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796D771-B00B-4408-92F6-502BE7A1E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3014" y="4409307"/>
              <a:ext cx="216000" cy="288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35671F1-BE81-49E4-86F0-695E3C55A0B0}"/>
                </a:ext>
              </a:extLst>
            </p:cNvPr>
            <p:cNvSpPr txBox="1"/>
            <p:nvPr/>
          </p:nvSpPr>
          <p:spPr>
            <a:xfrm>
              <a:off x="6679727" y="4372943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8255F566-1FF8-40E0-9AAF-36D35AEFE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4619" y="4409307"/>
              <a:ext cx="216000" cy="288000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285E01-0242-43DA-8242-3644862ADD7D}"/>
                </a:ext>
              </a:extLst>
            </p:cNvPr>
            <p:cNvSpPr/>
            <p:nvPr/>
          </p:nvSpPr>
          <p:spPr>
            <a:xfrm>
              <a:off x="7021401" y="206530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E91D7B6-8820-4D01-B184-248BEDED94B8}"/>
                </a:ext>
              </a:extLst>
            </p:cNvPr>
            <p:cNvSpPr txBox="1"/>
            <p:nvPr/>
          </p:nvSpPr>
          <p:spPr>
            <a:xfrm>
              <a:off x="7273094" y="2674060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EC73598B-94D0-4CB0-9322-0D9755399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986" y="2710424"/>
              <a:ext cx="216000" cy="288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7B2A18-169D-4625-AFDC-CF5446F8D97C}"/>
                </a:ext>
              </a:extLst>
            </p:cNvPr>
            <p:cNvSpPr txBox="1"/>
            <p:nvPr/>
          </p:nvSpPr>
          <p:spPr>
            <a:xfrm>
              <a:off x="5660574" y="2639379"/>
              <a:ext cx="17290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pull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007D16C0-7898-4809-9666-3CE91ADBDCF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rot="5400000">
              <a:off x="6316679" y="2960772"/>
              <a:ext cx="1271658" cy="79929"/>
            </a:xfrm>
            <a:prstGeom prst="bentConnector3">
              <a:avLst>
                <a:gd name="adj1" fmla="val 564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B4B1927-B911-4F13-9779-3EC343A648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17489" y="4961407"/>
              <a:ext cx="1579510" cy="43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AF1874-C38D-45CF-A0C8-DBD4C36DBC0C}"/>
                </a:ext>
              </a:extLst>
            </p:cNvPr>
            <p:cNvSpPr txBox="1"/>
            <p:nvPr/>
          </p:nvSpPr>
          <p:spPr>
            <a:xfrm>
              <a:off x="7273094" y="2982633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stew.txt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6260E867-5DEE-4570-A425-A7D4650389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07986" y="3018997"/>
              <a:ext cx="216000" cy="288000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518C19-953E-46B8-B9D6-9638FF8F05EF}"/>
                </a:ext>
              </a:extLst>
            </p:cNvPr>
            <p:cNvSpPr txBox="1"/>
            <p:nvPr/>
          </p:nvSpPr>
          <p:spPr>
            <a:xfrm>
              <a:off x="6679727" y="4739965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stew.txt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E9B84BBC-D699-4645-9CB7-0278625DE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514619" y="4776329"/>
              <a:ext cx="216000" cy="288000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05F10D-2947-4CB4-889A-0A2E34840DF6}"/>
                </a:ext>
              </a:extLst>
            </p:cNvPr>
            <p:cNvSpPr txBox="1"/>
            <p:nvPr/>
          </p:nvSpPr>
          <p:spPr>
            <a:xfrm>
              <a:off x="4034610" y="4775051"/>
              <a:ext cx="1126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stew.txt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BE09473D-7E47-47E3-B4D9-E895DB244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69502" y="4811415"/>
              <a:ext cx="216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78339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08724D5-B4F7-4CEE-838C-DE571C284851}"/>
              </a:ext>
            </a:extLst>
          </p:cNvPr>
          <p:cNvCxnSpPr/>
          <p:nvPr/>
        </p:nvCxnSpPr>
        <p:spPr>
          <a:xfrm>
            <a:off x="1208236" y="1753567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A91783E8-2690-4D20-ABF1-858853B9ACD1}"/>
              </a:ext>
            </a:extLst>
          </p:cNvPr>
          <p:cNvSpPr/>
          <p:nvPr/>
        </p:nvSpPr>
        <p:spPr>
          <a:xfrm>
            <a:off x="1104264" y="53165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AA2C9-6F87-448F-9360-6E9B45476230}"/>
              </a:ext>
            </a:extLst>
          </p:cNvPr>
          <p:cNvSpPr/>
          <p:nvPr/>
        </p:nvSpPr>
        <p:spPr>
          <a:xfrm>
            <a:off x="1105369" y="480283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4D17C2-086F-493E-8AA1-B94736971518}"/>
              </a:ext>
            </a:extLst>
          </p:cNvPr>
          <p:cNvSpPr/>
          <p:nvPr/>
        </p:nvSpPr>
        <p:spPr>
          <a:xfrm>
            <a:off x="1098047" y="427578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E4E3EEA-8572-4C93-A4B2-548E11A8A3E0}"/>
              </a:ext>
            </a:extLst>
          </p:cNvPr>
          <p:cNvSpPr/>
          <p:nvPr/>
        </p:nvSpPr>
        <p:spPr>
          <a:xfrm>
            <a:off x="1103466" y="3744927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BEF233-8BD2-468C-BEFB-B8EADA66841C}"/>
              </a:ext>
            </a:extLst>
          </p:cNvPr>
          <p:cNvSpPr/>
          <p:nvPr/>
        </p:nvSpPr>
        <p:spPr>
          <a:xfrm>
            <a:off x="1095364" y="2689610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99327E7-8A74-4DF1-953A-D7766E604BA5}"/>
              </a:ext>
            </a:extLst>
          </p:cNvPr>
          <p:cNvSpPr/>
          <p:nvPr/>
        </p:nvSpPr>
        <p:spPr>
          <a:xfrm>
            <a:off x="1095364" y="32210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9AB9F2-EE93-4B5D-BBBD-1AB807C23060}"/>
              </a:ext>
            </a:extLst>
          </p:cNvPr>
          <p:cNvSpPr/>
          <p:nvPr/>
        </p:nvSpPr>
        <p:spPr>
          <a:xfrm>
            <a:off x="1105369" y="216631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308611C-790A-4511-A965-7C3F84890023}"/>
              </a:ext>
            </a:extLst>
          </p:cNvPr>
          <p:cNvSpPr/>
          <p:nvPr/>
        </p:nvSpPr>
        <p:spPr>
          <a:xfrm>
            <a:off x="1105369" y="1646252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83F0D7-CF43-40B8-A7CE-1006EAD047C0}"/>
              </a:ext>
            </a:extLst>
          </p:cNvPr>
          <p:cNvSpPr txBox="1"/>
          <p:nvPr/>
        </p:nvSpPr>
        <p:spPr>
          <a:xfrm>
            <a:off x="1363661" y="1276920"/>
            <a:ext cx="794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1BB581-D70A-4385-BC11-B240E0843B57}"/>
              </a:ext>
            </a:extLst>
          </p:cNvPr>
          <p:cNvCxnSpPr>
            <a:cxnSpLocks/>
          </p:cNvCxnSpPr>
          <p:nvPr/>
        </p:nvCxnSpPr>
        <p:spPr>
          <a:xfrm flipH="1">
            <a:off x="1208236" y="1556717"/>
            <a:ext cx="450850" cy="53213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05CA360-A9A2-4C83-86C4-F35DD470CFC0}"/>
              </a:ext>
            </a:extLst>
          </p:cNvPr>
          <p:cNvSpPr txBox="1"/>
          <p:nvPr/>
        </p:nvSpPr>
        <p:spPr>
          <a:xfrm>
            <a:off x="1261375" y="5242525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54D545-5DB0-4FEE-BAA5-5E2E7207E20E}"/>
              </a:ext>
            </a:extLst>
          </p:cNvPr>
          <p:cNvSpPr txBox="1"/>
          <p:nvPr/>
        </p:nvSpPr>
        <p:spPr>
          <a:xfrm>
            <a:off x="1261375" y="3581657"/>
            <a:ext cx="137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154D90A-E177-4A02-BFD1-41290F5F462A}"/>
              </a:ext>
            </a:extLst>
          </p:cNvPr>
          <p:cNvGrpSpPr/>
          <p:nvPr/>
        </p:nvGrpSpPr>
        <p:grpSpPr>
          <a:xfrm>
            <a:off x="2815148" y="1347470"/>
            <a:ext cx="3490473" cy="4279333"/>
            <a:chOff x="2815148" y="1347470"/>
            <a:chExt cx="3490473" cy="427933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8ECDAF-1A9F-4828-9245-47D9C390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938" y="3081457"/>
              <a:ext cx="270571" cy="17487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9684E5-263F-478C-9365-E7ABBF23C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049" y="5273005"/>
              <a:ext cx="275266" cy="2916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B528B6A-A63C-4C82-A848-8B3504FA413E}"/>
                </a:ext>
              </a:extLst>
            </p:cNvPr>
            <p:cNvCxnSpPr>
              <a:cxnSpLocks/>
            </p:cNvCxnSpPr>
            <p:nvPr/>
          </p:nvCxnSpPr>
          <p:spPr>
            <a:xfrm>
              <a:off x="4582438" y="3917644"/>
              <a:ext cx="302559" cy="255163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127F292-B945-43E0-A2CB-42536691A07D}"/>
                </a:ext>
              </a:extLst>
            </p:cNvPr>
            <p:cNvCxnSpPr/>
            <p:nvPr/>
          </p:nvCxnSpPr>
          <p:spPr>
            <a:xfrm>
              <a:off x="4582438" y="1789008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07E98DF-BC03-4815-9A40-AB47908DC5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4758" y="2717229"/>
              <a:ext cx="487680" cy="50292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B12DA31-459E-4A66-BA68-B024A4F178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4157567"/>
              <a:ext cx="9682" cy="1133256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7C1A831-4FBD-466F-B35C-4E56454F2817}"/>
                </a:ext>
              </a:extLst>
            </p:cNvPr>
            <p:cNvCxnSpPr>
              <a:cxnSpLocks/>
            </p:cNvCxnSpPr>
            <p:nvPr/>
          </p:nvCxnSpPr>
          <p:spPr>
            <a:xfrm>
              <a:off x="4094758" y="3188971"/>
              <a:ext cx="0" cy="198613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B06B956-A9D4-4426-8079-CA5A0E522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75315" y="2373677"/>
              <a:ext cx="9682" cy="733738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D9D19D8-E699-4C4D-9E3A-329189A7A760}"/>
                </a:ext>
              </a:extLst>
            </p:cNvPr>
            <p:cNvSpPr txBox="1"/>
            <p:nvPr/>
          </p:nvSpPr>
          <p:spPr>
            <a:xfrm>
              <a:off x="4935555" y="4771152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BE179B5-18DE-4A8D-A066-6E4A9905B553}"/>
                </a:ext>
              </a:extLst>
            </p:cNvPr>
            <p:cNvSpPr/>
            <p:nvPr/>
          </p:nvSpPr>
          <p:spPr>
            <a:xfrm>
              <a:off x="4782130" y="488577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6269B3A-2CF9-4E12-9D91-24BDF2A3573B}"/>
                </a:ext>
              </a:extLst>
            </p:cNvPr>
            <p:cNvSpPr/>
            <p:nvPr/>
          </p:nvSpPr>
          <p:spPr>
            <a:xfrm>
              <a:off x="4782130" y="4420469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DD461ED-6A35-4021-86BA-13674677CEE2}"/>
                </a:ext>
              </a:extLst>
            </p:cNvPr>
            <p:cNvSpPr/>
            <p:nvPr/>
          </p:nvSpPr>
          <p:spPr>
            <a:xfrm>
              <a:off x="4782130" y="2771081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FD48D84-4967-4B0C-8CDE-7C5CFD3C5D5D}"/>
                </a:ext>
              </a:extLst>
            </p:cNvPr>
            <p:cNvSpPr/>
            <p:nvPr/>
          </p:nvSpPr>
          <p:spPr>
            <a:xfrm>
              <a:off x="4782130" y="2365370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72ABAE9-159E-45FF-AF13-4183725E7DB9}"/>
                </a:ext>
              </a:extLst>
            </p:cNvPr>
            <p:cNvSpPr/>
            <p:nvPr/>
          </p:nvSpPr>
          <p:spPr>
            <a:xfrm>
              <a:off x="3991891" y="4897599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0B7F7B5-79D1-49E1-93E7-09B45C336930}"/>
                </a:ext>
              </a:extLst>
            </p:cNvPr>
            <p:cNvSpPr txBox="1"/>
            <p:nvPr/>
          </p:nvSpPr>
          <p:spPr>
            <a:xfrm>
              <a:off x="2900659" y="4712001"/>
              <a:ext cx="111264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16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D625A1F-4DF9-41F4-B6CB-D1908CD08624}"/>
                </a:ext>
              </a:extLst>
            </p:cNvPr>
            <p:cNvSpPr/>
            <p:nvPr/>
          </p:nvSpPr>
          <p:spPr>
            <a:xfrm>
              <a:off x="3991891" y="4471228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DD1C272-DAC2-4200-81E1-54EB9E1C5344}"/>
                </a:ext>
              </a:extLst>
            </p:cNvPr>
            <p:cNvSpPr/>
            <p:nvPr/>
          </p:nvSpPr>
          <p:spPr>
            <a:xfrm>
              <a:off x="3990955" y="404485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9C7F9431-ED8E-436B-BE7D-4028FA0F71C8}"/>
                </a:ext>
              </a:extLst>
            </p:cNvPr>
            <p:cNvSpPr/>
            <p:nvPr/>
          </p:nvSpPr>
          <p:spPr>
            <a:xfrm>
              <a:off x="3987593" y="3618486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9063A8D3-66CC-454A-87B4-25B52B512978}"/>
                </a:ext>
              </a:extLst>
            </p:cNvPr>
            <p:cNvSpPr/>
            <p:nvPr/>
          </p:nvSpPr>
          <p:spPr>
            <a:xfrm>
              <a:off x="3994277" y="3242834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8B224138-B191-469F-B1E6-1961CA462514}"/>
                </a:ext>
              </a:extLst>
            </p:cNvPr>
            <p:cNvSpPr/>
            <p:nvPr/>
          </p:nvSpPr>
          <p:spPr>
            <a:xfrm>
              <a:off x="4479570" y="2062619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0AEA9166-52D6-49FF-964A-A15DCB146204}"/>
                </a:ext>
              </a:extLst>
            </p:cNvPr>
            <p:cNvSpPr/>
            <p:nvPr/>
          </p:nvSpPr>
          <p:spPr>
            <a:xfrm>
              <a:off x="4476675" y="3868374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3C29334C-6008-4E04-A7F5-F501ACA6654D}"/>
                </a:ext>
              </a:extLst>
            </p:cNvPr>
            <p:cNvSpPr/>
            <p:nvPr/>
          </p:nvSpPr>
          <p:spPr>
            <a:xfrm>
              <a:off x="4476675" y="2671505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4E96CA0-EFC2-4561-A015-F25E66C4D9D4}"/>
                </a:ext>
              </a:extLst>
            </p:cNvPr>
            <p:cNvSpPr txBox="1"/>
            <p:nvPr/>
          </p:nvSpPr>
          <p:spPr>
            <a:xfrm>
              <a:off x="4775962" y="1347470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C0B6770-4262-4C0E-8231-03348688A6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8105" y="1627267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1BB77007-CE5B-479E-8B8C-8322C49112B6}"/>
                </a:ext>
              </a:extLst>
            </p:cNvPr>
            <p:cNvSpPr txBox="1"/>
            <p:nvPr/>
          </p:nvSpPr>
          <p:spPr>
            <a:xfrm>
              <a:off x="4910663" y="1902957"/>
              <a:ext cx="13700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5AD00C4-1E18-44B5-8241-C8D10DCE7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2064" y="2211810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6DCC2F5-23F5-42C8-BCB8-664CC173A195}"/>
                </a:ext>
              </a:extLst>
            </p:cNvPr>
            <p:cNvSpPr txBox="1"/>
            <p:nvPr/>
          </p:nvSpPr>
          <p:spPr>
            <a:xfrm>
              <a:off x="4687690" y="3334564"/>
              <a:ext cx="1551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D77D162-8BC7-460D-90CD-EA8A020837D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01619" y="3636638"/>
              <a:ext cx="450850" cy="53213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4C8C3016-C555-4662-96D6-68092E3D16C1}"/>
                </a:ext>
              </a:extLst>
            </p:cNvPr>
            <p:cNvSpPr txBox="1"/>
            <p:nvPr/>
          </p:nvSpPr>
          <p:spPr>
            <a:xfrm>
              <a:off x="2815148" y="2461545"/>
              <a:ext cx="1627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3BC4F95-9CD6-45A1-BB53-AC27CC19A7A0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>
              <a:off x="3628938" y="2830877"/>
              <a:ext cx="433443" cy="728688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08563DF-6FCF-49F7-8C3A-C9F3BA5386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3638" y="5161411"/>
              <a:ext cx="479119" cy="407762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EED448C-80DA-4B51-9C68-3424FB0406BD}"/>
                </a:ext>
              </a:extLst>
            </p:cNvPr>
            <p:cNvSpPr/>
            <p:nvPr/>
          </p:nvSpPr>
          <p:spPr>
            <a:xfrm>
              <a:off x="4464636" y="5436303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5B4BB78-868A-41D8-A87A-8C5E27AD4C7D}"/>
                </a:ext>
              </a:extLst>
            </p:cNvPr>
            <p:cNvSpPr/>
            <p:nvPr/>
          </p:nvSpPr>
          <p:spPr>
            <a:xfrm>
              <a:off x="4483869" y="3118258"/>
              <a:ext cx="205734" cy="190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4FFB434-3B7E-4206-9C40-11667FA91EFF}"/>
              </a:ext>
            </a:extLst>
          </p:cNvPr>
          <p:cNvCxnSpPr>
            <a:cxnSpLocks/>
          </p:cNvCxnSpPr>
          <p:nvPr/>
        </p:nvCxnSpPr>
        <p:spPr>
          <a:xfrm flipV="1">
            <a:off x="8997488" y="3000292"/>
            <a:ext cx="270571" cy="174871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8D109CF5-C8E9-434F-A9BB-2379D6D493B0}"/>
              </a:ext>
            </a:extLst>
          </p:cNvPr>
          <p:cNvCxnSpPr>
            <a:cxnSpLocks/>
          </p:cNvCxnSpPr>
          <p:nvPr/>
        </p:nvCxnSpPr>
        <p:spPr>
          <a:xfrm flipV="1">
            <a:off x="8985599" y="5191840"/>
            <a:ext cx="275266" cy="2916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ED34B68E-9955-4888-BF37-1A785997A6C2}"/>
              </a:ext>
            </a:extLst>
          </p:cNvPr>
          <p:cNvCxnSpPr>
            <a:cxnSpLocks/>
          </p:cNvCxnSpPr>
          <p:nvPr/>
        </p:nvCxnSpPr>
        <p:spPr>
          <a:xfrm>
            <a:off x="8967988" y="3836479"/>
            <a:ext cx="302559" cy="255163"/>
          </a:xfrm>
          <a:prstGeom prst="line">
            <a:avLst/>
          </a:prstGeom>
          <a:ln w="5715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91091523-79F1-4C40-8024-A1D55ED3E4EF}"/>
              </a:ext>
            </a:extLst>
          </p:cNvPr>
          <p:cNvCxnSpPr/>
          <p:nvPr/>
        </p:nvCxnSpPr>
        <p:spPr>
          <a:xfrm>
            <a:off x="8967988" y="1707843"/>
            <a:ext cx="0" cy="3792071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210DFA5A-9F7C-48ED-A51A-6434F1733D8C}"/>
              </a:ext>
            </a:extLst>
          </p:cNvPr>
          <p:cNvCxnSpPr>
            <a:cxnSpLocks/>
          </p:cNvCxnSpPr>
          <p:nvPr/>
        </p:nvCxnSpPr>
        <p:spPr>
          <a:xfrm flipH="1">
            <a:off x="8480308" y="2636064"/>
            <a:ext cx="487680" cy="502920"/>
          </a:xfrm>
          <a:prstGeom prst="line">
            <a:avLst/>
          </a:prstGeom>
          <a:ln w="57150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EA06FF74-8AC4-4B67-B90B-95077E2A502E}"/>
              </a:ext>
            </a:extLst>
          </p:cNvPr>
          <p:cNvCxnSpPr>
            <a:cxnSpLocks/>
          </p:cNvCxnSpPr>
          <p:nvPr/>
        </p:nvCxnSpPr>
        <p:spPr>
          <a:xfrm flipH="1">
            <a:off x="9260865" y="4076402"/>
            <a:ext cx="9682" cy="1133256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943FABE-DCF2-465B-8462-9B588F0E1927}"/>
              </a:ext>
            </a:extLst>
          </p:cNvPr>
          <p:cNvCxnSpPr>
            <a:cxnSpLocks/>
          </p:cNvCxnSpPr>
          <p:nvPr/>
        </p:nvCxnSpPr>
        <p:spPr>
          <a:xfrm>
            <a:off x="8480308" y="3107806"/>
            <a:ext cx="0" cy="198613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DD8CE42-E21F-4DEF-8E78-829173829126}"/>
              </a:ext>
            </a:extLst>
          </p:cNvPr>
          <p:cNvCxnSpPr>
            <a:cxnSpLocks/>
          </p:cNvCxnSpPr>
          <p:nvPr/>
        </p:nvCxnSpPr>
        <p:spPr>
          <a:xfrm flipH="1">
            <a:off x="9260865" y="2292512"/>
            <a:ext cx="9682" cy="73373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6204872F-A0A8-4381-8E9A-B5603595301F}"/>
              </a:ext>
            </a:extLst>
          </p:cNvPr>
          <p:cNvSpPr txBox="1"/>
          <p:nvPr/>
        </p:nvSpPr>
        <p:spPr>
          <a:xfrm>
            <a:off x="9321105" y="4689987"/>
            <a:ext cx="137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accent3"/>
                </a:solidFill>
              </a:rPr>
              <a:t>my commits</a:t>
            </a:r>
          </a:p>
        </p:txBody>
      </p:sp>
      <p:sp>
        <p:nvSpPr>
          <p:cNvPr id="188" name="Oval 187">
            <a:extLst>
              <a:ext uri="{FF2B5EF4-FFF2-40B4-BE49-F238E27FC236}">
                <a16:creationId xmlns:a16="http://schemas.microsoft.com/office/drawing/2014/main" id="{4C262B46-BF89-4ADD-B618-3EBEA89E8A5E}"/>
              </a:ext>
            </a:extLst>
          </p:cNvPr>
          <p:cNvSpPr/>
          <p:nvPr/>
        </p:nvSpPr>
        <p:spPr>
          <a:xfrm>
            <a:off x="9167680" y="4804607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9" name="Oval 188">
            <a:extLst>
              <a:ext uri="{FF2B5EF4-FFF2-40B4-BE49-F238E27FC236}">
                <a16:creationId xmlns:a16="http://schemas.microsoft.com/office/drawing/2014/main" id="{5A3A5D93-12F3-46D5-90D9-B7F74FD080EB}"/>
              </a:ext>
            </a:extLst>
          </p:cNvPr>
          <p:cNvSpPr/>
          <p:nvPr/>
        </p:nvSpPr>
        <p:spPr>
          <a:xfrm>
            <a:off x="9167680" y="4339304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01DDCB2-B6B1-4862-9F0D-7A0F4AC0EA48}"/>
              </a:ext>
            </a:extLst>
          </p:cNvPr>
          <p:cNvSpPr/>
          <p:nvPr/>
        </p:nvSpPr>
        <p:spPr>
          <a:xfrm>
            <a:off x="9167680" y="2689916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val 190">
            <a:extLst>
              <a:ext uri="{FF2B5EF4-FFF2-40B4-BE49-F238E27FC236}">
                <a16:creationId xmlns:a16="http://schemas.microsoft.com/office/drawing/2014/main" id="{64340E2B-4063-467C-803A-493B4F29D74F}"/>
              </a:ext>
            </a:extLst>
          </p:cNvPr>
          <p:cNvSpPr/>
          <p:nvPr/>
        </p:nvSpPr>
        <p:spPr>
          <a:xfrm>
            <a:off x="9167680" y="2284205"/>
            <a:ext cx="205734" cy="190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3024084A-ED4A-46B7-8FC9-64F41C52A284}"/>
              </a:ext>
            </a:extLst>
          </p:cNvPr>
          <p:cNvSpPr/>
          <p:nvPr/>
        </p:nvSpPr>
        <p:spPr>
          <a:xfrm>
            <a:off x="8377441" y="4816434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3CA97178-B610-4BB2-BDF1-578447495F9B}"/>
              </a:ext>
            </a:extLst>
          </p:cNvPr>
          <p:cNvSpPr txBox="1"/>
          <p:nvPr/>
        </p:nvSpPr>
        <p:spPr>
          <a:xfrm>
            <a:off x="7286209" y="4630836"/>
            <a:ext cx="1112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solidFill>
                  <a:schemeClr val="accent5"/>
                </a:solidFill>
              </a:rPr>
              <a:t>Bob’s commits</a:t>
            </a:r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927B26B8-1BD0-4928-A26A-15F395F94428}"/>
              </a:ext>
            </a:extLst>
          </p:cNvPr>
          <p:cNvSpPr/>
          <p:nvPr/>
        </p:nvSpPr>
        <p:spPr>
          <a:xfrm>
            <a:off x="8377441" y="4390063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67857BE2-CB83-4F83-A5D7-AF90608B43A2}"/>
              </a:ext>
            </a:extLst>
          </p:cNvPr>
          <p:cNvSpPr/>
          <p:nvPr/>
        </p:nvSpPr>
        <p:spPr>
          <a:xfrm>
            <a:off x="8376505" y="3963692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87E774A6-3BBD-45E0-9D59-CBC582AF7F31}"/>
              </a:ext>
            </a:extLst>
          </p:cNvPr>
          <p:cNvSpPr/>
          <p:nvPr/>
        </p:nvSpPr>
        <p:spPr>
          <a:xfrm>
            <a:off x="8373143" y="3537321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90A91DE2-0390-4C0B-8344-87D257091760}"/>
              </a:ext>
            </a:extLst>
          </p:cNvPr>
          <p:cNvSpPr/>
          <p:nvPr/>
        </p:nvSpPr>
        <p:spPr>
          <a:xfrm>
            <a:off x="8379827" y="3161669"/>
            <a:ext cx="205734" cy="190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4C0201A5-A969-4963-92EA-DCD0D1A1851D}"/>
              </a:ext>
            </a:extLst>
          </p:cNvPr>
          <p:cNvSpPr/>
          <p:nvPr/>
        </p:nvSpPr>
        <p:spPr>
          <a:xfrm>
            <a:off x="8865120" y="1981454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C13805D2-440C-4540-8633-5ABB9A027184}"/>
              </a:ext>
            </a:extLst>
          </p:cNvPr>
          <p:cNvSpPr/>
          <p:nvPr/>
        </p:nvSpPr>
        <p:spPr>
          <a:xfrm>
            <a:off x="8862225" y="3787209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7325E0DA-32FA-40E9-9537-9768A73AE020}"/>
              </a:ext>
            </a:extLst>
          </p:cNvPr>
          <p:cNvSpPr/>
          <p:nvPr/>
        </p:nvSpPr>
        <p:spPr>
          <a:xfrm>
            <a:off x="8862225" y="2590340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6A724E67-0CB6-425C-A427-64237DE0DD5B}"/>
              </a:ext>
            </a:extLst>
          </p:cNvPr>
          <p:cNvSpPr txBox="1"/>
          <p:nvPr/>
        </p:nvSpPr>
        <p:spPr>
          <a:xfrm>
            <a:off x="9161512" y="1266305"/>
            <a:ext cx="79404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main</a:t>
            </a:r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287037F0-0D1A-4B92-8602-554140C4E548}"/>
              </a:ext>
            </a:extLst>
          </p:cNvPr>
          <p:cNvCxnSpPr>
            <a:cxnSpLocks/>
          </p:cNvCxnSpPr>
          <p:nvPr/>
        </p:nvCxnSpPr>
        <p:spPr>
          <a:xfrm flipH="1">
            <a:off x="8993655" y="1546102"/>
            <a:ext cx="463282" cy="341630"/>
          </a:xfrm>
          <a:prstGeom prst="line">
            <a:avLst/>
          </a:prstGeom>
          <a:ln w="63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0079D940-1719-42BE-B8E7-EDC5DBD49475}"/>
              </a:ext>
            </a:extLst>
          </p:cNvPr>
          <p:cNvSpPr txBox="1"/>
          <p:nvPr/>
        </p:nvSpPr>
        <p:spPr>
          <a:xfrm>
            <a:off x="9296213" y="1821792"/>
            <a:ext cx="137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add_salad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CB0F378A-7FFB-4F88-9876-C08C40553635}"/>
              </a:ext>
            </a:extLst>
          </p:cNvPr>
          <p:cNvCxnSpPr>
            <a:cxnSpLocks/>
          </p:cNvCxnSpPr>
          <p:nvPr/>
        </p:nvCxnSpPr>
        <p:spPr>
          <a:xfrm flipH="1">
            <a:off x="9277614" y="2130645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53CE18B4-2DB8-4D55-9629-586A33830AAA}"/>
              </a:ext>
            </a:extLst>
          </p:cNvPr>
          <p:cNvSpPr txBox="1"/>
          <p:nvPr/>
        </p:nvSpPr>
        <p:spPr>
          <a:xfrm>
            <a:off x="9073240" y="3253399"/>
            <a:ext cx="155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3"/>
                </a:solidFill>
              </a:rPr>
              <a:t>change_stew</a:t>
            </a:r>
            <a:endParaRPr lang="en-GB" dirty="0">
              <a:solidFill>
                <a:schemeClr val="accent3"/>
              </a:solidFill>
            </a:endParaRPr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B1EAFF84-7073-48D3-91BA-51F39481E3DD}"/>
              </a:ext>
            </a:extLst>
          </p:cNvPr>
          <p:cNvCxnSpPr>
            <a:cxnSpLocks/>
          </p:cNvCxnSpPr>
          <p:nvPr/>
        </p:nvCxnSpPr>
        <p:spPr>
          <a:xfrm flipH="1">
            <a:off x="9287169" y="3555473"/>
            <a:ext cx="450850" cy="532130"/>
          </a:xfrm>
          <a:prstGeom prst="line">
            <a:avLst/>
          </a:prstGeom>
          <a:ln w="63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7BF089E3-28D8-4AA1-A227-E21126C24455}"/>
              </a:ext>
            </a:extLst>
          </p:cNvPr>
          <p:cNvSpPr txBox="1"/>
          <p:nvPr/>
        </p:nvSpPr>
        <p:spPr>
          <a:xfrm>
            <a:off x="7200698" y="2380380"/>
            <a:ext cx="16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accent5"/>
                </a:solidFill>
              </a:rPr>
              <a:t>add_vegan_pie</a:t>
            </a:r>
            <a:endParaRPr lang="en-GB" dirty="0">
              <a:solidFill>
                <a:schemeClr val="accent5"/>
              </a:solidFill>
            </a:endParaRP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1FB3A266-1000-476C-AFED-77E25682FD6C}"/>
              </a:ext>
            </a:extLst>
          </p:cNvPr>
          <p:cNvCxnSpPr>
            <a:cxnSpLocks/>
            <a:stCxn id="207" idx="2"/>
          </p:cNvCxnSpPr>
          <p:nvPr/>
        </p:nvCxnSpPr>
        <p:spPr>
          <a:xfrm>
            <a:off x="8014488" y="2749712"/>
            <a:ext cx="433443" cy="728688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CFE7A8A-E50B-48FC-895E-E4DB471DB212}"/>
              </a:ext>
            </a:extLst>
          </p:cNvPr>
          <p:cNvCxnSpPr>
            <a:cxnSpLocks/>
          </p:cNvCxnSpPr>
          <p:nvPr/>
        </p:nvCxnSpPr>
        <p:spPr>
          <a:xfrm flipH="1" flipV="1">
            <a:off x="8479188" y="5080246"/>
            <a:ext cx="479119" cy="407762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Oval 209">
            <a:extLst>
              <a:ext uri="{FF2B5EF4-FFF2-40B4-BE49-F238E27FC236}">
                <a16:creationId xmlns:a16="http://schemas.microsoft.com/office/drawing/2014/main" id="{7F956179-D08D-4184-BE83-66FEC7D5A41F}"/>
              </a:ext>
            </a:extLst>
          </p:cNvPr>
          <p:cNvSpPr/>
          <p:nvPr/>
        </p:nvSpPr>
        <p:spPr>
          <a:xfrm>
            <a:off x="8850186" y="5355138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438BCD14-B36A-467E-BC20-2E9F677413E4}"/>
              </a:ext>
            </a:extLst>
          </p:cNvPr>
          <p:cNvSpPr/>
          <p:nvPr/>
        </p:nvSpPr>
        <p:spPr>
          <a:xfrm>
            <a:off x="8869419" y="3037093"/>
            <a:ext cx="205734" cy="1905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3EA15965-C3EC-4335-9F1A-064B9718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273" y="2729852"/>
            <a:ext cx="338554" cy="338554"/>
          </a:xfrm>
          <a:prstGeom prst="rect">
            <a:avLst/>
          </a:prstGeom>
        </p:spPr>
      </p:pic>
      <p:pic>
        <p:nvPicPr>
          <p:cNvPr id="212" name="Picture 211" descr="A close up of a logo&#10;&#10;Description automatically generated">
            <a:extLst>
              <a:ext uri="{FF2B5EF4-FFF2-40B4-BE49-F238E27FC236}">
                <a16:creationId xmlns:a16="http://schemas.microsoft.com/office/drawing/2014/main" id="{A525BCB9-BD07-42BE-98BB-215C34D8D4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8287" y="3808432"/>
            <a:ext cx="338554" cy="338554"/>
          </a:xfrm>
          <a:prstGeom prst="rect">
            <a:avLst/>
          </a:prstGeom>
        </p:spPr>
      </p:pic>
      <p:pic>
        <p:nvPicPr>
          <p:cNvPr id="213" name="Picture 212" descr="A close up of a logo&#10;&#10;Description automatically generated">
            <a:extLst>
              <a:ext uri="{FF2B5EF4-FFF2-40B4-BE49-F238E27FC236}">
                <a16:creationId xmlns:a16="http://schemas.microsoft.com/office/drawing/2014/main" id="{DE05CCA4-C966-49BC-BB10-25904865E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9465" y="5254433"/>
            <a:ext cx="338554" cy="338554"/>
          </a:xfrm>
          <a:prstGeom prst="rect">
            <a:avLst/>
          </a:prstGeom>
        </p:spPr>
      </p:pic>
      <p:sp>
        <p:nvSpPr>
          <p:cNvPr id="214" name="TextBox 213">
            <a:extLst>
              <a:ext uri="{FF2B5EF4-FFF2-40B4-BE49-F238E27FC236}">
                <a16:creationId xmlns:a16="http://schemas.microsoft.com/office/drawing/2014/main" id="{AD4C18A2-0248-4779-A65F-6C15363FF841}"/>
              </a:ext>
            </a:extLst>
          </p:cNvPr>
          <p:cNvSpPr txBox="1"/>
          <p:nvPr/>
        </p:nvSpPr>
        <p:spPr>
          <a:xfrm>
            <a:off x="9716045" y="5127222"/>
            <a:ext cx="137006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PR on Github</a:t>
            </a:r>
          </a:p>
        </p:txBody>
      </p:sp>
    </p:spTree>
    <p:extLst>
      <p:ext uri="{BB962C8B-B14F-4D97-AF65-F5344CB8AC3E}">
        <p14:creationId xmlns:p14="http://schemas.microsoft.com/office/powerpoint/2010/main" val="3199350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5461E9D-2B3C-4ABF-A7E8-24C8E9DABF01}"/>
              </a:ext>
            </a:extLst>
          </p:cNvPr>
          <p:cNvGrpSpPr/>
          <p:nvPr/>
        </p:nvGrpSpPr>
        <p:grpSpPr>
          <a:xfrm rot="5400000">
            <a:off x="5162038" y="-2499413"/>
            <a:ext cx="987843" cy="9704769"/>
            <a:chOff x="1095364" y="1251649"/>
            <a:chExt cx="456979" cy="448945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8724D5-B4F7-4CEE-838C-DE571C284851}"/>
                </a:ext>
              </a:extLst>
            </p:cNvPr>
            <p:cNvCxnSpPr>
              <a:cxnSpLocks/>
            </p:cNvCxnSpPr>
            <p:nvPr/>
          </p:nvCxnSpPr>
          <p:spPr>
            <a:xfrm>
              <a:off x="1208236" y="1753567"/>
              <a:ext cx="0" cy="379207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1783E8-2690-4D20-ABF1-858853B9ACD1}"/>
                </a:ext>
              </a:extLst>
            </p:cNvPr>
            <p:cNvSpPr/>
            <p:nvPr/>
          </p:nvSpPr>
          <p:spPr>
            <a:xfrm>
              <a:off x="1104264" y="53165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0AA2C9-6F87-448F-9360-6E9B45476230}"/>
                </a:ext>
              </a:extLst>
            </p:cNvPr>
            <p:cNvSpPr/>
            <p:nvPr/>
          </p:nvSpPr>
          <p:spPr>
            <a:xfrm>
              <a:off x="1105369" y="480283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D17C2-086F-493E-8AA1-B94736971518}"/>
                </a:ext>
              </a:extLst>
            </p:cNvPr>
            <p:cNvSpPr/>
            <p:nvPr/>
          </p:nvSpPr>
          <p:spPr>
            <a:xfrm>
              <a:off x="1098047" y="427578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E3EEA-8572-4C93-A4B2-548E11A8A3E0}"/>
                </a:ext>
              </a:extLst>
            </p:cNvPr>
            <p:cNvSpPr/>
            <p:nvPr/>
          </p:nvSpPr>
          <p:spPr>
            <a:xfrm>
              <a:off x="1103466" y="3744927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BEF233-8BD2-468C-BEFB-B8EADA66841C}"/>
                </a:ext>
              </a:extLst>
            </p:cNvPr>
            <p:cNvSpPr/>
            <p:nvPr/>
          </p:nvSpPr>
          <p:spPr>
            <a:xfrm>
              <a:off x="1095364" y="2689610"/>
              <a:ext cx="205734" cy="190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9327E7-8A74-4DF1-953A-D7766E604BA5}"/>
                </a:ext>
              </a:extLst>
            </p:cNvPr>
            <p:cNvSpPr/>
            <p:nvPr/>
          </p:nvSpPr>
          <p:spPr>
            <a:xfrm>
              <a:off x="1095364" y="32210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9AB9F2-EE93-4B5D-BBBD-1AB807C23060}"/>
                </a:ext>
              </a:extLst>
            </p:cNvPr>
            <p:cNvSpPr/>
            <p:nvPr/>
          </p:nvSpPr>
          <p:spPr>
            <a:xfrm>
              <a:off x="1105369" y="2166317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08611C-790A-4511-A965-7C3F84890023}"/>
                </a:ext>
              </a:extLst>
            </p:cNvPr>
            <p:cNvSpPr/>
            <p:nvPr/>
          </p:nvSpPr>
          <p:spPr>
            <a:xfrm>
              <a:off x="1105369" y="1646252"/>
              <a:ext cx="205734" cy="190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3F0D7-CF43-40B8-A7CE-1006EAD047C0}"/>
                </a:ext>
              </a:extLst>
            </p:cNvPr>
            <p:cNvSpPr txBox="1"/>
            <p:nvPr/>
          </p:nvSpPr>
          <p:spPr>
            <a:xfrm rot="16200000">
              <a:off x="1184754" y="1389792"/>
              <a:ext cx="489853" cy="213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BB581-D70A-4385-BC11-B240E0843B5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122119" y="1801100"/>
              <a:ext cx="373866" cy="201629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5CA360-A9A2-4C83-86C4-F35DD470CFC0}"/>
                </a:ext>
              </a:extLst>
            </p:cNvPr>
            <p:cNvSpPr txBox="1"/>
            <p:nvPr/>
          </p:nvSpPr>
          <p:spPr>
            <a:xfrm rot="16200000">
              <a:off x="774764" y="4963524"/>
              <a:ext cx="1370066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4D545-5DB0-4FEE-BAA5-5E2E7207E20E}"/>
                </a:ext>
              </a:extLst>
            </p:cNvPr>
            <p:cNvSpPr txBox="1"/>
            <p:nvPr/>
          </p:nvSpPr>
          <p:spPr>
            <a:xfrm rot="16200000">
              <a:off x="681559" y="3384773"/>
              <a:ext cx="1524719" cy="185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solidFill>
                    <a:schemeClr val="accent5"/>
                  </a:solidFill>
                </a:rPr>
                <a:t>Bob’s commits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7EA4BEC-F40B-4F88-9384-997F3FD1FD9B}"/>
              </a:ext>
            </a:extLst>
          </p:cNvPr>
          <p:cNvGrpSpPr/>
          <p:nvPr/>
        </p:nvGrpSpPr>
        <p:grpSpPr>
          <a:xfrm>
            <a:off x="1458093" y="3708756"/>
            <a:ext cx="9093863" cy="1923225"/>
            <a:chOff x="1458093" y="3708756"/>
            <a:chExt cx="9093863" cy="1923225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D47E9B05-DB16-4FCA-8314-5DE13727602A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F44D4F2C-853F-4D0F-8B77-22884942F013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9739FBDA-FEFA-4B03-82E0-668F0C6BADE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449B4F1C-3136-4917-9320-33C743686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6DB7025-F37F-4FA1-B637-77228AE855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5FBA7760-45FF-48C6-871E-B8EB15AA99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D13BA3BF-BF76-4680-90D4-565C1127962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DF9B6FA2-3ACB-49BB-9F44-4C1A0CE3C8C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199AF518-35F7-4CB2-8B81-DDFB0551B64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D95514C-7C59-4BA5-BA3E-F6D703EBCB51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E4E1C018-2EEF-4C64-8136-8904A6E38DBD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3FBF77FC-591B-4087-AD4F-6EFEDAF2E1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ED489A86-D6C6-4F8A-9E09-F6762853BE95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088D7BEA-7C7F-4906-A344-5992B82248B3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48A4252C-84A9-4772-8292-A5EAFE37E888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7484135F-72E9-4AE3-9243-1EE1BC070AA8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37345311-A036-4C4C-94C5-8CA0FCC2D0BB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8ED3C67-D3E3-4535-8D00-66D4FD43FBB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6214A584-EA95-4BCF-A155-130D0646794F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BB7179C3-41B7-4D59-A87E-C05C5C3B012A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7A9C5E7A-039B-4C7B-882C-B8E5404C3264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B046F769-5512-4D0C-879F-406D90342245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E44B5071-2F95-49D1-BDDA-FB916E75B845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07D8BC77-2809-4630-BBD0-EE9C12395C1C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48F39612-37EC-4491-8A29-97CA5E99DBA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44431480-5F4A-4986-BA95-E977B367A8EE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71F9B84-B878-4BB4-BB08-BB85EE625A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A9DC8836-4305-4500-ADAB-B712E4932C5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095ABEDA-37BA-4C0E-B1B1-FA131F77E8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FF9DE8A-30EF-47B4-8B68-A029F42DEDD2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067A9615-9A99-4823-BB70-C3BED909B3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3D831E96-F8D9-4CA0-8ABD-0F2AFB66CB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5A5B667A-39F6-4C07-932B-238219E29A87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22A67D9-098B-4385-80A7-C86F9F4AA4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41" name="Picture 240" descr="A close up of a logo&#10;&#10;Description automatically generated">
              <a:extLst>
                <a:ext uri="{FF2B5EF4-FFF2-40B4-BE49-F238E27FC236}">
                  <a16:creationId xmlns:a16="http://schemas.microsoft.com/office/drawing/2014/main" id="{510AFB86-E373-4049-A9A3-FC47BA90B4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19755" y="4200768"/>
              <a:ext cx="421895" cy="421895"/>
            </a:xfrm>
            <a:prstGeom prst="rect">
              <a:avLst/>
            </a:prstGeom>
          </p:spPr>
        </p:pic>
        <p:pic>
          <p:nvPicPr>
            <p:cNvPr id="242" name="Picture 241" descr="A close up of a logo&#10;&#10;Description automatically generated">
              <a:extLst>
                <a:ext uri="{FF2B5EF4-FFF2-40B4-BE49-F238E27FC236}">
                  <a16:creationId xmlns:a16="http://schemas.microsoft.com/office/drawing/2014/main" id="{C9D24265-531E-416D-B5C4-1E3ED8C0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9203" y="4794485"/>
              <a:ext cx="421895" cy="4218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30407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4889FEE-EC24-4D8B-8BFC-D48900E37691}"/>
              </a:ext>
            </a:extLst>
          </p:cNvPr>
          <p:cNvGrpSpPr/>
          <p:nvPr/>
        </p:nvGrpSpPr>
        <p:grpSpPr>
          <a:xfrm>
            <a:off x="1429060" y="750298"/>
            <a:ext cx="9093863" cy="1923225"/>
            <a:chOff x="1458093" y="3708756"/>
            <a:chExt cx="9093863" cy="1923225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123E32-8974-436D-BCA6-079E6949D3D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13505A8-06B9-49FE-87E5-33521C5181F2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9890ADF-2918-45D4-BDDF-0A74CE32E742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D7B8EE-22A7-4B68-8D83-0DB298823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53CF55A-FCFE-4938-9CDC-E4B15D72A7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03540DD-4349-49CE-B5CD-53744665AE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29420D-B4D5-4252-B8A8-7695AD03F8F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0151B98-46D3-43D0-9378-F0045A9990A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86352A9-C35E-4EC6-A69D-9F214CB9A2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7EAC979-0730-4CFE-B04F-3C23423EDA7F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1D76F4BD-B965-4319-9600-834824C6E15C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D97D5FF-E6C5-49DB-845E-1A259DC5DFD1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7FC3EB0-F56B-4A07-BBE8-CDE930C85A3F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D4D78B1-857A-4925-A8DA-59F5F9A11118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64DE638-0C98-4153-92B1-BC124CDB9251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33CAAA9-DA51-49F6-A1DB-08057B894011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E5DBA6D-266A-4A3B-85FB-28F99A23847D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DE5A99C-752A-4A00-BBBE-BA99607690CE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B373FFE-3195-471A-888C-F32E1944BED4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62F6308-DBD7-418B-8F4A-0C3BED5C1D37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8122AA-BF7B-41F6-9566-195466315BA9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75CF5F-133F-43C3-98E8-69D06261FC1C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3FF1096-2730-40BD-96DA-EA8FBD921C3C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CC14047-B9DB-48D1-959D-E3A659D61C7B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9A792E5-05B3-4AE9-961D-1B627AE615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A656B04-7AA9-43F2-BF4D-0A984C234E4C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C674DC9-F5CB-4FFA-BB40-BEB86844FC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AAF823C-7D91-4834-B59D-AB9624CB5735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CBCDB91-2C5A-48B3-A327-514D2873ED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9D79C2-1D14-49CA-8C9F-01400FB6B70B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EA541A-CE56-416E-9BB3-1FA86BC2E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56214F8-6776-4702-8CA1-ADA386FD5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99ABA2-3C64-4720-A784-21685E96ADE0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43405D-176C-4E56-A20B-64E568220292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9BA301-42F6-49DF-99AD-B5C54639B2C0}"/>
              </a:ext>
            </a:extLst>
          </p:cNvPr>
          <p:cNvGrpSpPr/>
          <p:nvPr/>
        </p:nvGrpSpPr>
        <p:grpSpPr>
          <a:xfrm>
            <a:off x="1491610" y="3423840"/>
            <a:ext cx="9093863" cy="1923225"/>
            <a:chOff x="1458093" y="3708756"/>
            <a:chExt cx="9093863" cy="1923225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222B37A9-95EF-4DA5-B94F-CF785DA3D16F}"/>
                </a:ext>
              </a:extLst>
            </p:cNvPr>
            <p:cNvCxnSpPr>
              <a:cxnSpLocks/>
            </p:cNvCxnSpPr>
            <p:nvPr/>
          </p:nvCxnSpPr>
          <p:spPr>
            <a:xfrm>
              <a:off x="6248653" y="4829170"/>
              <a:ext cx="172086" cy="36644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B089BF5-949B-42AF-9C28-F0DD74A476CB}"/>
                </a:ext>
              </a:extLst>
            </p:cNvPr>
            <p:cNvSpPr/>
            <p:nvPr/>
          </p:nvSpPr>
          <p:spPr>
            <a:xfrm rot="5400000">
              <a:off x="6067575" y="4620674"/>
              <a:ext cx="324000" cy="324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1B367C-FDEA-42F9-9608-48ED2EFA0801}"/>
                </a:ext>
              </a:extLst>
            </p:cNvPr>
            <p:cNvCxnSpPr>
              <a:cxnSpLocks/>
            </p:cNvCxnSpPr>
            <p:nvPr/>
          </p:nvCxnSpPr>
          <p:spPr>
            <a:xfrm>
              <a:off x="1679205" y="4823063"/>
              <a:ext cx="473397" cy="34171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449408F0-04D1-41C0-9BDD-E594CC2554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1450" y="4742338"/>
              <a:ext cx="408500" cy="431065"/>
            </a:xfrm>
            <a:prstGeom prst="line">
              <a:avLst/>
            </a:prstGeom>
            <a:ln w="57150">
              <a:solidFill>
                <a:schemeClr val="accent3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47E9523-FBDD-4B9A-932A-3151DCF550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49083" y="4788008"/>
              <a:ext cx="8814116" cy="18151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BCB0472-AB9C-43AC-AFD3-A6267714D6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7987" y="4298298"/>
              <a:ext cx="903070" cy="392409"/>
            </a:xfrm>
            <a:prstGeom prst="line">
              <a:avLst/>
            </a:prstGeom>
            <a:ln w="57150">
              <a:solidFill>
                <a:schemeClr val="accent5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7761E98-0767-423F-B30E-5221FB5DDC1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45147" y="4036773"/>
              <a:ext cx="18153" cy="2255105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36DBD3E-0F04-4798-A8A1-8287D1CA406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33085" y="2313823"/>
              <a:ext cx="0" cy="395227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766B1AD2-51D9-483C-BF1E-FBCC55FAB0D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7122919" y="4450325"/>
              <a:ext cx="18153" cy="1460091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34EB9A-B8D8-4190-9042-0B656F4D721B}"/>
                </a:ext>
              </a:extLst>
            </p:cNvPr>
            <p:cNvSpPr txBox="1"/>
            <p:nvPr/>
          </p:nvSpPr>
          <p:spPr>
            <a:xfrm>
              <a:off x="1827071" y="5262648"/>
              <a:ext cx="272634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3"/>
                  </a:solidFill>
                </a:rPr>
                <a:t>my commits</a:t>
              </a: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39F0A935-ED07-44C6-B33A-060F3703C82A}"/>
                </a:ext>
              </a:extLst>
            </p:cNvPr>
            <p:cNvSpPr/>
            <p:nvPr/>
          </p:nvSpPr>
          <p:spPr>
            <a:xfrm rot="5400000">
              <a:off x="2608694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2A97986-425D-47B7-BFA8-91DE931FEE38}"/>
                </a:ext>
              </a:extLst>
            </p:cNvPr>
            <p:cNvSpPr/>
            <p:nvPr/>
          </p:nvSpPr>
          <p:spPr>
            <a:xfrm rot="5400000">
              <a:off x="3534616" y="4980539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750EAEEF-4781-4A43-94BB-A987621AB384}"/>
                </a:ext>
              </a:extLst>
            </p:cNvPr>
            <p:cNvSpPr/>
            <p:nvPr/>
          </p:nvSpPr>
          <p:spPr>
            <a:xfrm rot="5400000">
              <a:off x="6731991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0AEB35-CA3E-447A-B0FC-CC42147DAB4F}"/>
                </a:ext>
              </a:extLst>
            </p:cNvPr>
            <p:cNvSpPr/>
            <p:nvPr/>
          </p:nvSpPr>
          <p:spPr>
            <a:xfrm rot="5400000">
              <a:off x="7539329" y="5011823"/>
              <a:ext cx="324000" cy="32399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67374F9-BAC9-47D9-B14C-5F2FE07A7F60}"/>
                </a:ext>
              </a:extLst>
            </p:cNvPr>
            <p:cNvSpPr/>
            <p:nvPr/>
          </p:nvSpPr>
          <p:spPr>
            <a:xfrm rot="5400000">
              <a:off x="2585161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94203F-D7AA-4078-8163-A6801D81AD69}"/>
                </a:ext>
              </a:extLst>
            </p:cNvPr>
            <p:cNvSpPr txBox="1"/>
            <p:nvPr/>
          </p:nvSpPr>
          <p:spPr>
            <a:xfrm>
              <a:off x="1458093" y="3725208"/>
              <a:ext cx="243822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dirty="0">
                  <a:solidFill>
                    <a:schemeClr val="accent5"/>
                  </a:solidFill>
                </a:rPr>
                <a:t>Bob’s commits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1645C33-9ECC-44B4-9EB5-F6ACCBD0DE96}"/>
                </a:ext>
              </a:extLst>
            </p:cNvPr>
            <p:cNvSpPr/>
            <p:nvPr/>
          </p:nvSpPr>
          <p:spPr>
            <a:xfrm rot="5400000">
              <a:off x="3433609" y="4089472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92E8972-02DC-4DAC-8BB2-757B51975366}"/>
                </a:ext>
              </a:extLst>
            </p:cNvPr>
            <p:cNvSpPr/>
            <p:nvPr/>
          </p:nvSpPr>
          <p:spPr>
            <a:xfrm rot="5400000">
              <a:off x="4282059" y="4087716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3196395-55D5-4752-8878-8F7339C36390}"/>
                </a:ext>
              </a:extLst>
            </p:cNvPr>
            <p:cNvSpPr/>
            <p:nvPr/>
          </p:nvSpPr>
          <p:spPr>
            <a:xfrm rot="5400000">
              <a:off x="5130512" y="4081410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8D9428E-7D0A-46FA-AFCD-4B4A12891CCE}"/>
                </a:ext>
              </a:extLst>
            </p:cNvPr>
            <p:cNvSpPr/>
            <p:nvPr/>
          </p:nvSpPr>
          <p:spPr>
            <a:xfrm rot="5400000">
              <a:off x="5878033" y="4093948"/>
              <a:ext cx="324000" cy="32399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5794DF19-6255-437E-B3CC-9EC7AFF8ADDE}"/>
                </a:ext>
              </a:extLst>
            </p:cNvPr>
            <p:cNvSpPr/>
            <p:nvPr/>
          </p:nvSpPr>
          <p:spPr>
            <a:xfrm rot="5400000">
              <a:off x="9727945" y="4613292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FA5BEA2-772D-4EF6-A7A3-39318AB5283B}"/>
                </a:ext>
              </a:extLst>
            </p:cNvPr>
            <p:cNvSpPr/>
            <p:nvPr/>
          </p:nvSpPr>
          <p:spPr>
            <a:xfrm rot="5400000">
              <a:off x="4633251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C865DF3-AC62-4E49-98CE-274D463D5E9A}"/>
                </a:ext>
              </a:extLst>
            </p:cNvPr>
            <p:cNvSpPr/>
            <p:nvPr/>
          </p:nvSpPr>
          <p:spPr>
            <a:xfrm rot="5400000">
              <a:off x="8525859" y="460786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C102783-7FC2-45B9-BE9E-5EF31E42B0B9}"/>
                </a:ext>
              </a:extLst>
            </p:cNvPr>
            <p:cNvSpPr txBox="1"/>
            <p:nvPr/>
          </p:nvSpPr>
          <p:spPr>
            <a:xfrm>
              <a:off x="9638387" y="5061673"/>
              <a:ext cx="913569" cy="36933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969AE4-778A-45B3-A04C-ED391D8082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54939" y="4810908"/>
              <a:ext cx="438162" cy="33838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85C60B4-268F-41AD-89E8-934EE4F1E3F3}"/>
                </a:ext>
              </a:extLst>
            </p:cNvPr>
            <p:cNvSpPr txBox="1"/>
            <p:nvPr/>
          </p:nvSpPr>
          <p:spPr>
            <a:xfrm>
              <a:off x="5008046" y="4975516"/>
              <a:ext cx="1269940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add_salad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80891FDB-DB51-4930-BC36-687195A09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72683" y="5060918"/>
              <a:ext cx="279848" cy="127841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5CEB1ED-9AE1-47EF-8624-75C98829C258}"/>
                </a:ext>
              </a:extLst>
            </p:cNvPr>
            <p:cNvSpPr txBox="1"/>
            <p:nvPr/>
          </p:nvSpPr>
          <p:spPr>
            <a:xfrm>
              <a:off x="3619474" y="5247372"/>
              <a:ext cx="2127453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9956842-A9F8-4044-930D-F58CAD21FD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2912" y="5186385"/>
              <a:ext cx="352949" cy="189700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5E0957A1-7C9E-4476-B25B-E372DC412159}"/>
                </a:ext>
              </a:extLst>
            </p:cNvPr>
            <p:cNvSpPr txBox="1"/>
            <p:nvPr/>
          </p:nvSpPr>
          <p:spPr>
            <a:xfrm>
              <a:off x="5697155" y="3708756"/>
              <a:ext cx="2255481" cy="369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5"/>
                  </a:solidFill>
                </a:rPr>
                <a:t>add_vegan_pie</a:t>
              </a:r>
              <a:endParaRPr lang="en-GB" dirty="0">
                <a:solidFill>
                  <a:schemeClr val="accent5"/>
                </a:solidFill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52A0DDF9-6EF6-49F3-9683-4584033AB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91177" y="3915095"/>
              <a:ext cx="155750" cy="350453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D4FFD9C-443A-492B-90C4-0747573F0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82987" y="4280238"/>
              <a:ext cx="701205" cy="488641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4A46FBB-6020-4537-9F24-759B63BEB3AE}"/>
                </a:ext>
              </a:extLst>
            </p:cNvPr>
            <p:cNvSpPr/>
            <p:nvPr/>
          </p:nvSpPr>
          <p:spPr>
            <a:xfrm rot="5400000">
              <a:off x="1513173" y="4585293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503C9C-4E06-41B7-8580-CCF309A862D3}"/>
                </a:ext>
              </a:extLst>
            </p:cNvPr>
            <p:cNvSpPr/>
            <p:nvPr/>
          </p:nvSpPr>
          <p:spPr>
            <a:xfrm rot="5400000">
              <a:off x="7133608" y="4612781"/>
              <a:ext cx="324000" cy="3239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154480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13B72533-8DB9-46A1-AA88-772E088866E4}"/>
              </a:ext>
            </a:extLst>
          </p:cNvPr>
          <p:cNvGrpSpPr/>
          <p:nvPr/>
        </p:nvGrpSpPr>
        <p:grpSpPr>
          <a:xfrm>
            <a:off x="553313" y="1249918"/>
            <a:ext cx="11444213" cy="2323171"/>
            <a:chOff x="553313" y="1249918"/>
            <a:chExt cx="11444213" cy="232317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36B17C-AD41-4684-8247-2E5E807857DC}"/>
                </a:ext>
              </a:extLst>
            </p:cNvPr>
            <p:cNvGrpSpPr/>
            <p:nvPr/>
          </p:nvGrpSpPr>
          <p:grpSpPr>
            <a:xfrm>
              <a:off x="553313" y="1329511"/>
              <a:ext cx="7823379" cy="790307"/>
              <a:chOff x="1645335" y="1188452"/>
              <a:chExt cx="7823379" cy="790307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25BE9E5-7CD1-47CE-83BA-B120B97693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52202"/>
                <a:ext cx="7639846" cy="41548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647AC0-23D6-4818-8798-5A5D8A4F594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445E45-62B0-4843-A847-682DCD873D2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38A29B-CC9E-4944-9128-A331FBAC5FDE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1F4A40D-5F87-4979-9D70-DBD5F603D4DC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1FB30A-47EE-4472-8BD3-0EC991B65606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E2C442-EFF7-4051-8405-2090D0E316E0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C68020-9242-4F75-A76C-CE62E466E98E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136DC4-E3AF-4ECA-BDAB-DB08AB1DB35C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CCC1480-FA8C-44A0-BDF7-03A967BB4B6D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5075A7F-28C4-47EF-8A9D-DC7C0AB185FF}"/>
                </a:ext>
              </a:extLst>
            </p:cNvPr>
            <p:cNvSpPr txBox="1"/>
            <p:nvPr/>
          </p:nvSpPr>
          <p:spPr>
            <a:xfrm>
              <a:off x="2422446" y="2109872"/>
              <a:ext cx="2347121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EB17890-AF96-4F0F-BC1E-44BEB4EAFE7C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752134D-4A2C-46E0-A14E-DA8ADF55B484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59B70DA-8AA6-4F0A-B4D7-61040A56E434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53F33A2-4C68-41C9-B02A-6359C45C2299}"/>
                </a:ext>
              </a:extLst>
            </p:cNvPr>
            <p:cNvSpPr txBox="1"/>
            <p:nvPr/>
          </p:nvSpPr>
          <p:spPr>
            <a:xfrm>
              <a:off x="8281653" y="1249918"/>
              <a:ext cx="371587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5423C9F-D887-4137-B2FB-4F90575371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8F1062A-E87E-46C6-B2D6-C8350C1CF18F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1DD027A-9E96-47A0-807E-A6A96A35FA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AA215CB-4A02-4EA0-A11B-5CBFB010C5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B186AF4-DA8A-44FC-BB93-EAC7EE55A18A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11C24B8-BEAF-47AB-9455-1774A265FF09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4839A7B-2A05-40EE-B916-B4D1392030C4}"/>
                </a:ext>
              </a:extLst>
            </p:cNvPr>
            <p:cNvSpPr txBox="1"/>
            <p:nvPr/>
          </p:nvSpPr>
          <p:spPr>
            <a:xfrm>
              <a:off x="7935222" y="2988314"/>
              <a:ext cx="13716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D2A6318-1E35-4B2B-A807-0E4F62D39E31}"/>
                </a:ext>
              </a:extLst>
            </p:cNvPr>
            <p:cNvSpPr txBox="1"/>
            <p:nvPr/>
          </p:nvSpPr>
          <p:spPr>
            <a:xfrm>
              <a:off x="9121992" y="2988314"/>
              <a:ext cx="190916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35275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557ECB6-E556-4B99-B60D-7B975F3937F3}"/>
              </a:ext>
            </a:extLst>
          </p:cNvPr>
          <p:cNvGrpSpPr/>
          <p:nvPr/>
        </p:nvGrpSpPr>
        <p:grpSpPr>
          <a:xfrm>
            <a:off x="624840" y="828674"/>
            <a:ext cx="9538716" cy="3484245"/>
            <a:chOff x="624840" y="828674"/>
            <a:chExt cx="9538716" cy="348424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BE6BEF-7D21-4451-8C3D-DA4ACBE7A97F}"/>
                </a:ext>
              </a:extLst>
            </p:cNvPr>
            <p:cNvGrpSpPr/>
            <p:nvPr/>
          </p:nvGrpSpPr>
          <p:grpSpPr>
            <a:xfrm>
              <a:off x="624840" y="828674"/>
              <a:ext cx="4624382" cy="3484245"/>
              <a:chOff x="441960" y="828675"/>
              <a:chExt cx="4624382" cy="348424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2840B27-F0A6-42B9-90E5-3493F2C56EB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395" t="3770" r="10291" b="26430"/>
              <a:stretch/>
            </p:blipFill>
            <p:spPr>
              <a:xfrm>
                <a:off x="441960" y="828675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ED64C70-287F-4E4F-A1F4-26E311F0792A}"/>
                  </a:ext>
                </a:extLst>
              </p:cNvPr>
              <p:cNvSpPr/>
              <p:nvPr/>
            </p:nvSpPr>
            <p:spPr>
              <a:xfrm>
                <a:off x="3133725" y="828675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7A3E0C-8CBB-4C3D-96E9-6CFC108C9DC7}"/>
                </a:ext>
              </a:extLst>
            </p:cNvPr>
            <p:cNvGrpSpPr/>
            <p:nvPr/>
          </p:nvGrpSpPr>
          <p:grpSpPr>
            <a:xfrm>
              <a:off x="5432389" y="828674"/>
              <a:ext cx="4731167" cy="3484245"/>
              <a:chOff x="6461089" y="659191"/>
              <a:chExt cx="4731167" cy="3484245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41DB0BDA-E3EB-4873-88BF-D3909F8CAA5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1914"/>
              <a:stretch/>
            </p:blipFill>
            <p:spPr>
              <a:xfrm>
                <a:off x="6567874" y="659191"/>
                <a:ext cx="4624382" cy="3484245"/>
              </a:xfrm>
              <a:prstGeom prst="rect">
                <a:avLst/>
              </a:prstGeom>
            </p:spPr>
          </p:pic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BDF08660-5264-44F4-B947-47678F615F37}"/>
                  </a:ext>
                </a:extLst>
              </p:cNvPr>
              <p:cNvSpPr/>
              <p:nvPr/>
            </p:nvSpPr>
            <p:spPr>
              <a:xfrm>
                <a:off x="6461089" y="1722621"/>
                <a:ext cx="666750" cy="438150"/>
              </a:xfrm>
              <a:custGeom>
                <a:avLst/>
                <a:gdLst>
                  <a:gd name="connsiteX0" fmla="*/ 0 w 666750"/>
                  <a:gd name="connsiteY0" fmla="*/ 219075 h 438150"/>
                  <a:gd name="connsiteX1" fmla="*/ 333375 w 666750"/>
                  <a:gd name="connsiteY1" fmla="*/ 0 h 438150"/>
                  <a:gd name="connsiteX2" fmla="*/ 666750 w 666750"/>
                  <a:gd name="connsiteY2" fmla="*/ 219075 h 438150"/>
                  <a:gd name="connsiteX3" fmla="*/ 333375 w 666750"/>
                  <a:gd name="connsiteY3" fmla="*/ 438150 h 438150"/>
                  <a:gd name="connsiteX4" fmla="*/ 0 w 666750"/>
                  <a:gd name="connsiteY4" fmla="*/ 219075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66750" h="438150" extrusionOk="0">
                    <a:moveTo>
                      <a:pt x="0" y="219075"/>
                    </a:moveTo>
                    <a:cubicBezTo>
                      <a:pt x="5749" y="54835"/>
                      <a:pt x="160408" y="8982"/>
                      <a:pt x="333375" y="0"/>
                    </a:cubicBezTo>
                    <a:cubicBezTo>
                      <a:pt x="502602" y="-5630"/>
                      <a:pt x="673562" y="74198"/>
                      <a:pt x="666750" y="219075"/>
                    </a:cubicBezTo>
                    <a:cubicBezTo>
                      <a:pt x="701541" y="317071"/>
                      <a:pt x="502532" y="476271"/>
                      <a:pt x="333375" y="438150"/>
                    </a:cubicBezTo>
                    <a:cubicBezTo>
                      <a:pt x="143667" y="456510"/>
                      <a:pt x="8928" y="332214"/>
                      <a:pt x="0" y="219075"/>
                    </a:cubicBezTo>
                    <a:close/>
                  </a:path>
                </a:pathLst>
              </a:custGeom>
              <a:noFill/>
              <a:ln w="57150">
                <a:solidFill>
                  <a:schemeClr val="accent3"/>
                </a:solidFill>
                <a:extLst>
                  <a:ext uri="{C807C97D-BFC1-408E-A445-0C87EB9F89A2}">
                    <ask:lineSketchStyleProps xmlns:ask="http://schemas.microsoft.com/office/drawing/2018/sketchyshapes" sd="4266498984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02954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A6DD6E2-1F68-464B-96D6-FD99602FD3BA}"/>
              </a:ext>
            </a:extLst>
          </p:cNvPr>
          <p:cNvGrpSpPr/>
          <p:nvPr/>
        </p:nvGrpSpPr>
        <p:grpSpPr>
          <a:xfrm>
            <a:off x="553313" y="1249918"/>
            <a:ext cx="11368724" cy="2323171"/>
            <a:chOff x="553313" y="1249918"/>
            <a:chExt cx="11368724" cy="232317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0153E40-6CA0-4D16-801D-4C55FBE94C2C}"/>
                </a:ext>
              </a:extLst>
            </p:cNvPr>
            <p:cNvGrpSpPr/>
            <p:nvPr/>
          </p:nvGrpSpPr>
          <p:grpSpPr>
            <a:xfrm>
              <a:off x="553313" y="1249918"/>
              <a:ext cx="11244409" cy="2323171"/>
              <a:chOff x="553313" y="1249918"/>
              <a:chExt cx="11244409" cy="232317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D36B17C-AD41-4684-8247-2E5E807857DC}"/>
                  </a:ext>
                </a:extLst>
              </p:cNvPr>
              <p:cNvGrpSpPr/>
              <p:nvPr/>
            </p:nvGrpSpPr>
            <p:grpSpPr>
              <a:xfrm>
                <a:off x="553313" y="1329511"/>
                <a:ext cx="10648087" cy="790307"/>
                <a:chOff x="1645335" y="1188452"/>
                <a:chExt cx="10648087" cy="790307"/>
              </a:xfrm>
            </p:grpSpPr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625BE9E5-7CD1-47CE-83BA-B120B97693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645335" y="1730286"/>
                  <a:ext cx="10648087" cy="63464"/>
                </a:xfrm>
                <a:prstGeom prst="line">
                  <a:avLst/>
                </a:prstGeom>
                <a:ln w="5715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E647AC0-23D6-4818-8798-5A5D8A4F5943}"/>
                    </a:ext>
                  </a:extLst>
                </p:cNvPr>
                <p:cNvSpPr/>
                <p:nvPr/>
              </p:nvSpPr>
              <p:spPr>
                <a:xfrm rot="16200000">
                  <a:off x="2206209" y="1650102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C445E45-62B0-4843-A847-682DCD873D2B}"/>
                    </a:ext>
                  </a:extLst>
                </p:cNvPr>
                <p:cNvSpPr/>
                <p:nvPr/>
              </p:nvSpPr>
              <p:spPr>
                <a:xfrm rot="16200000">
                  <a:off x="4330408" y="1627833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638A29B-CC9E-4944-9128-A331FBAC5FDE}"/>
                    </a:ext>
                  </a:extLst>
                </p:cNvPr>
                <p:cNvSpPr/>
                <p:nvPr/>
              </p:nvSpPr>
              <p:spPr>
                <a:xfrm rot="16200000">
                  <a:off x="6365128" y="1635739"/>
                  <a:ext cx="341292" cy="316021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C1F4A40D-5F87-4979-9D70-DBD5F603D4DC}"/>
                    </a:ext>
                  </a:extLst>
                </p:cNvPr>
                <p:cNvSpPr/>
                <p:nvPr/>
              </p:nvSpPr>
              <p:spPr>
                <a:xfrm rot="16200000">
                  <a:off x="8520418" y="1596346"/>
                  <a:ext cx="341292" cy="316021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sz="1600"/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81FB30A-47EE-4472-8BD3-0EC991B65606}"/>
                    </a:ext>
                  </a:extLst>
                </p:cNvPr>
                <p:cNvSpPr txBox="1"/>
                <p:nvPr/>
              </p:nvSpPr>
              <p:spPr>
                <a:xfrm>
                  <a:off x="1975062" y="1243711"/>
                  <a:ext cx="122180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8a800</a:t>
                  </a:r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CE2C442-EFF7-4051-8405-2090D0E316E0}"/>
                    </a:ext>
                  </a:extLst>
                </p:cNvPr>
                <p:cNvSpPr txBox="1"/>
                <p:nvPr/>
              </p:nvSpPr>
              <p:spPr>
                <a:xfrm>
                  <a:off x="4099262" y="1206495"/>
                  <a:ext cx="13748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97061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0C68020-9242-4F75-A76C-CE62E466E98E}"/>
                    </a:ext>
                  </a:extLst>
                </p:cNvPr>
                <p:cNvSpPr txBox="1"/>
                <p:nvPr/>
              </p:nvSpPr>
              <p:spPr>
                <a:xfrm>
                  <a:off x="6139337" y="1206495"/>
                  <a:ext cx="9825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61f20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4136DC4-E3AF-4ECA-BDAB-DB08AB1DB35C}"/>
                    </a:ext>
                  </a:extLst>
                </p:cNvPr>
                <p:cNvSpPr txBox="1"/>
                <p:nvPr/>
              </p:nvSpPr>
              <p:spPr>
                <a:xfrm>
                  <a:off x="8289271" y="1188452"/>
                  <a:ext cx="11794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GB" dirty="0"/>
                    <a:t>d96a0</a:t>
                  </a:r>
                </a:p>
              </p:txBody>
            </p: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CCC1480-FA8C-44A0-BDF7-03A967BB4B6D}"/>
                  </a:ext>
                </a:extLst>
              </p:cNvPr>
              <p:cNvSpPr txBox="1"/>
              <p:nvPr/>
            </p:nvSpPr>
            <p:spPr>
              <a:xfrm>
                <a:off x="553313" y="2097549"/>
                <a:ext cx="190424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pie recipe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5075A7F-28C4-47EF-8A9D-DC7C0AB185FF}"/>
                  </a:ext>
                </a:extLst>
              </p:cNvPr>
              <p:cNvSpPr txBox="1"/>
              <p:nvPr/>
            </p:nvSpPr>
            <p:spPr>
              <a:xfrm>
                <a:off x="2548907" y="2109872"/>
                <a:ext cx="212601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lentil stew recipe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EB17890-AF96-4F0F-BC1E-44BEB4EAFE7C}"/>
                  </a:ext>
                </a:extLst>
              </p:cNvPr>
              <p:cNvSpPr txBox="1"/>
              <p:nvPr/>
            </p:nvSpPr>
            <p:spPr>
              <a:xfrm>
                <a:off x="4662947" y="2103712"/>
                <a:ext cx="199146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milk with soy milk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752134D-4A2C-46E0-A14E-DA8ADF55B484}"/>
                  </a:ext>
                </a:extLst>
              </p:cNvPr>
              <p:cNvSpPr txBox="1"/>
              <p:nvPr/>
            </p:nvSpPr>
            <p:spPr>
              <a:xfrm>
                <a:off x="6677869" y="2107045"/>
                <a:ext cx="20314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cooking duration</a:t>
                </a:r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59B70DA-8AA6-4F0A-B4D7-61040A56E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7287" y="2008350"/>
                <a:ext cx="515872" cy="818222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53F33A2-4C68-41C9-B02A-6359C45C2299}"/>
                  </a:ext>
                </a:extLst>
              </p:cNvPr>
              <p:cNvSpPr txBox="1"/>
              <p:nvPr/>
            </p:nvSpPr>
            <p:spPr>
              <a:xfrm>
                <a:off x="8281653" y="1249918"/>
                <a:ext cx="79404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accent1"/>
                    </a:solidFill>
                  </a:rPr>
                  <a:t>main</a:t>
                </a:r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5423C9F-D887-4137-B2FB-4F90575371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13796" y="1529715"/>
                <a:ext cx="463282" cy="341630"/>
              </a:xfrm>
              <a:prstGeom prst="line">
                <a:avLst/>
              </a:prstGeom>
              <a:ln w="63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8F1062A-E87E-46C6-B2D6-C8350C1CF18F}"/>
                  </a:ext>
                </a:extLst>
              </p:cNvPr>
              <p:cNvSpPr txBox="1"/>
              <p:nvPr/>
            </p:nvSpPr>
            <p:spPr>
              <a:xfrm>
                <a:off x="6346971" y="2551212"/>
                <a:ext cx="15767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chemeClr val="accent3"/>
                    </a:solidFill>
                  </a:rPr>
                  <a:t>change_stew</a:t>
                </a:r>
                <a:endParaRPr lang="en-GB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1DD027A-9E96-47A0-807E-A6A96A35FA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35016" y="2601490"/>
                <a:ext cx="283595" cy="134388"/>
              </a:xfrm>
              <a:prstGeom prst="line">
                <a:avLst/>
              </a:prstGeom>
              <a:ln w="63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AA215CB-4A02-4EA0-A11B-5CBFB010C5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56469" y="2798313"/>
                <a:ext cx="1838449" cy="6564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B186AF4-DA8A-44FC-BB93-EAC7EE55A18A}"/>
                  </a:ext>
                </a:extLst>
              </p:cNvPr>
              <p:cNvSpPr/>
              <p:nvPr/>
            </p:nvSpPr>
            <p:spPr>
              <a:xfrm rot="16200000">
                <a:off x="8266370" y="2630470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211C24B8-BEAF-47AB-9455-1774A265FF09}"/>
                  </a:ext>
                </a:extLst>
              </p:cNvPr>
              <p:cNvSpPr/>
              <p:nvPr/>
            </p:nvSpPr>
            <p:spPr>
              <a:xfrm rot="16200000">
                <a:off x="9666262" y="26468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4839A7B-2A05-40EE-B916-B4D1392030C4}"/>
                  </a:ext>
                </a:extLst>
              </p:cNvPr>
              <p:cNvSpPr txBox="1"/>
              <p:nvPr/>
            </p:nvSpPr>
            <p:spPr>
              <a:xfrm>
                <a:off x="7935222" y="2988314"/>
                <a:ext cx="163679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Add carrots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D2A6318-1E35-4B2B-A807-0E4F62D39E31}"/>
                  </a:ext>
                </a:extLst>
              </p:cNvPr>
              <p:cNvSpPr txBox="1"/>
              <p:nvPr/>
            </p:nvSpPr>
            <p:spPr>
              <a:xfrm>
                <a:off x="9306822" y="2988314"/>
                <a:ext cx="189457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Replace butter with olive oil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D76D4B3-E9EC-4F87-8F44-A141B8266864}"/>
                  </a:ext>
                </a:extLst>
              </p:cNvPr>
              <p:cNvSpPr/>
              <p:nvPr/>
            </p:nvSpPr>
            <p:spPr>
              <a:xfrm rot="16200000">
                <a:off x="9136176" y="1734790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CF9B078-D638-4F7B-9599-06891A8FC853}"/>
                  </a:ext>
                </a:extLst>
              </p:cNvPr>
              <p:cNvSpPr txBox="1"/>
              <p:nvPr/>
            </p:nvSpPr>
            <p:spPr>
              <a:xfrm>
                <a:off x="8809356" y="2089268"/>
                <a:ext cx="162150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Change stew recipe</a:t>
                </a:r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F9EFF4E-3178-49FF-AECD-A906341C21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836908" y="1871345"/>
                <a:ext cx="875542" cy="920741"/>
              </a:xfrm>
              <a:prstGeom prst="line">
                <a:avLst/>
              </a:prstGeom>
              <a:ln w="57150"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9A402E6-B774-4C85-BDE5-4958F838DA94}"/>
                  </a:ext>
                </a:extLst>
              </p:cNvPr>
              <p:cNvSpPr/>
              <p:nvPr/>
            </p:nvSpPr>
            <p:spPr>
              <a:xfrm rot="16200000">
                <a:off x="10515682" y="174506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67B67C-D83B-4B96-99F4-C43294262091}"/>
                  </a:ext>
                </a:extLst>
              </p:cNvPr>
              <p:cNvSpPr txBox="1"/>
              <p:nvPr/>
            </p:nvSpPr>
            <p:spPr>
              <a:xfrm>
                <a:off x="10445848" y="2068272"/>
                <a:ext cx="135187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1600" b="1" dirty="0"/>
                  <a:t>Merge commit</a:t>
                </a: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A18385F-1B98-4B48-82A3-F9CC2CF9F58D}"/>
                </a:ext>
              </a:extLst>
            </p:cNvPr>
            <p:cNvSpPr txBox="1"/>
            <p:nvPr/>
          </p:nvSpPr>
          <p:spPr>
            <a:xfrm>
              <a:off x="10570163" y="2774461"/>
              <a:ext cx="13518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6E2C79D3-F0AE-4966-B80C-8915D2250E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BAB37F6-2061-4766-A2F9-F0C30CE78F79}"/>
              </a:ext>
            </a:extLst>
          </p:cNvPr>
          <p:cNvGrpSpPr/>
          <p:nvPr/>
        </p:nvGrpSpPr>
        <p:grpSpPr>
          <a:xfrm>
            <a:off x="553313" y="3633202"/>
            <a:ext cx="11444213" cy="2323171"/>
            <a:chOff x="553313" y="1249918"/>
            <a:chExt cx="11444213" cy="2323171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BCFF1D9-E88F-4E4A-AD97-32939D410F66}"/>
                </a:ext>
              </a:extLst>
            </p:cNvPr>
            <p:cNvGrpSpPr/>
            <p:nvPr/>
          </p:nvGrpSpPr>
          <p:grpSpPr>
            <a:xfrm>
              <a:off x="553313" y="1329511"/>
              <a:ext cx="10648087" cy="790307"/>
              <a:chOff x="1645335" y="1188452"/>
              <a:chExt cx="10648087" cy="790307"/>
            </a:xfrm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2D2E397C-6AC6-4144-A775-101EE825EE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45335" y="1730286"/>
                <a:ext cx="10648087" cy="63464"/>
              </a:xfrm>
              <a:prstGeom prst="line">
                <a:avLst/>
              </a:prstGeom>
              <a:ln w="571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2CD5D850-3988-4421-BA62-3174D72E7C33}"/>
                  </a:ext>
                </a:extLst>
              </p:cNvPr>
              <p:cNvSpPr/>
              <p:nvPr/>
            </p:nvSpPr>
            <p:spPr>
              <a:xfrm rot="16200000">
                <a:off x="2206209" y="1650102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BD797D7C-44C7-4711-8321-EF913A1D188B}"/>
                  </a:ext>
                </a:extLst>
              </p:cNvPr>
              <p:cNvSpPr/>
              <p:nvPr/>
            </p:nvSpPr>
            <p:spPr>
              <a:xfrm rot="16200000">
                <a:off x="4330408" y="1627833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231B57B4-5508-4C74-9898-DC14F167E724}"/>
                  </a:ext>
                </a:extLst>
              </p:cNvPr>
              <p:cNvSpPr/>
              <p:nvPr/>
            </p:nvSpPr>
            <p:spPr>
              <a:xfrm rot="16200000">
                <a:off x="6365128" y="1635739"/>
                <a:ext cx="341292" cy="3160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2DFF7138-5AF8-4C36-89C1-CE00C3ED7F9E}"/>
                  </a:ext>
                </a:extLst>
              </p:cNvPr>
              <p:cNvSpPr/>
              <p:nvPr/>
            </p:nvSpPr>
            <p:spPr>
              <a:xfrm rot="16200000">
                <a:off x="8520418" y="1596346"/>
                <a:ext cx="341292" cy="316021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18BB2AC-12C3-4557-B30B-EF894386F76B}"/>
                  </a:ext>
                </a:extLst>
              </p:cNvPr>
              <p:cNvSpPr txBox="1"/>
              <p:nvPr/>
            </p:nvSpPr>
            <p:spPr>
              <a:xfrm>
                <a:off x="1975062" y="1243711"/>
                <a:ext cx="12218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8a800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43E783-9B22-4735-9F06-4AA504DC6923}"/>
                  </a:ext>
                </a:extLst>
              </p:cNvPr>
              <p:cNvSpPr txBox="1"/>
              <p:nvPr/>
            </p:nvSpPr>
            <p:spPr>
              <a:xfrm>
                <a:off x="4099262" y="1206495"/>
                <a:ext cx="13748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97061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6AF0E6D-676F-460A-AF27-03A27BADE1F1}"/>
                  </a:ext>
                </a:extLst>
              </p:cNvPr>
              <p:cNvSpPr txBox="1"/>
              <p:nvPr/>
            </p:nvSpPr>
            <p:spPr>
              <a:xfrm>
                <a:off x="6139337" y="1206495"/>
                <a:ext cx="9825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61f20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9818908-3D19-4C24-9FE3-757968602639}"/>
                  </a:ext>
                </a:extLst>
              </p:cNvPr>
              <p:cNvSpPr txBox="1"/>
              <p:nvPr/>
            </p:nvSpPr>
            <p:spPr>
              <a:xfrm>
                <a:off x="8289271" y="1188452"/>
                <a:ext cx="11794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d96a0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397ED89-2E8F-4C8E-8A03-DF51222B0FB2}"/>
                </a:ext>
              </a:extLst>
            </p:cNvPr>
            <p:cNvSpPr txBox="1"/>
            <p:nvPr/>
          </p:nvSpPr>
          <p:spPr>
            <a:xfrm>
              <a:off x="553313" y="2097549"/>
              <a:ext cx="190424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pie recipe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94DD359-CFD2-4894-9727-47AD277C5FE5}"/>
                </a:ext>
              </a:extLst>
            </p:cNvPr>
            <p:cNvSpPr txBox="1"/>
            <p:nvPr/>
          </p:nvSpPr>
          <p:spPr>
            <a:xfrm>
              <a:off x="2432171" y="2109872"/>
              <a:ext cx="231073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lentil stew recipe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AF67858-788C-402B-9FFB-02C37EF31E42}"/>
                </a:ext>
              </a:extLst>
            </p:cNvPr>
            <p:cNvSpPr txBox="1"/>
            <p:nvPr/>
          </p:nvSpPr>
          <p:spPr>
            <a:xfrm>
              <a:off x="4662947" y="2103712"/>
              <a:ext cx="19914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milk with soy milk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3367FBB-79F0-4A1F-951B-61C3B6B8C16D}"/>
                </a:ext>
              </a:extLst>
            </p:cNvPr>
            <p:cNvSpPr txBox="1"/>
            <p:nvPr/>
          </p:nvSpPr>
          <p:spPr>
            <a:xfrm>
              <a:off x="6677869" y="2107045"/>
              <a:ext cx="20314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cooking duration</a:t>
              </a: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AD2DC97-287A-4CD2-947B-FC14DC8A3E81}"/>
                </a:ext>
              </a:extLst>
            </p:cNvPr>
            <p:cNvCxnSpPr>
              <a:cxnSpLocks/>
            </p:cNvCxnSpPr>
            <p:nvPr/>
          </p:nvCxnSpPr>
          <p:spPr>
            <a:xfrm>
              <a:off x="7677287" y="2008350"/>
              <a:ext cx="515872" cy="818222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966AC2-A4AA-48A3-A26E-26BFDAFFAEF7}"/>
                </a:ext>
              </a:extLst>
            </p:cNvPr>
            <p:cNvSpPr txBox="1"/>
            <p:nvPr/>
          </p:nvSpPr>
          <p:spPr>
            <a:xfrm>
              <a:off x="8281653" y="1249918"/>
              <a:ext cx="79404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accent1"/>
                  </a:solidFill>
                </a:rPr>
                <a:t>main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3886895-6FDF-4D41-9E33-EDA19FA103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13796" y="1529715"/>
              <a:ext cx="463282" cy="341630"/>
            </a:xfrm>
            <a:prstGeom prst="line">
              <a:avLst/>
            </a:prstGeom>
            <a:ln w="63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766D564-9947-4332-98D6-CF73905B011A}"/>
                </a:ext>
              </a:extLst>
            </p:cNvPr>
            <p:cNvSpPr txBox="1"/>
            <p:nvPr/>
          </p:nvSpPr>
          <p:spPr>
            <a:xfrm>
              <a:off x="6346971" y="2551212"/>
              <a:ext cx="1576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>
                  <a:solidFill>
                    <a:schemeClr val="accent3"/>
                  </a:solidFill>
                </a:rPr>
                <a:t>change_stew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F10952D-9FF2-4B52-93A3-2FCB9C704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35016" y="2601490"/>
              <a:ext cx="283595" cy="134388"/>
            </a:xfrm>
            <a:prstGeom prst="line">
              <a:avLst/>
            </a:prstGeom>
            <a:ln w="63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2A2004C-5432-4705-A0DB-5A106079A5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469" y="2798313"/>
              <a:ext cx="1838449" cy="6564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5B5660B-1892-4F03-BC50-C1701966D4DD}"/>
                </a:ext>
              </a:extLst>
            </p:cNvPr>
            <p:cNvSpPr/>
            <p:nvPr/>
          </p:nvSpPr>
          <p:spPr>
            <a:xfrm rot="16200000">
              <a:off x="8266370" y="2630470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3DC61E4-C812-434D-9D78-A9AA19E0D79B}"/>
                </a:ext>
              </a:extLst>
            </p:cNvPr>
            <p:cNvSpPr/>
            <p:nvPr/>
          </p:nvSpPr>
          <p:spPr>
            <a:xfrm rot="16200000">
              <a:off x="9666262" y="2646866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F19F94D-8DCD-4D6A-8DE5-244F88D562ED}"/>
                </a:ext>
              </a:extLst>
            </p:cNvPr>
            <p:cNvSpPr txBox="1"/>
            <p:nvPr/>
          </p:nvSpPr>
          <p:spPr>
            <a:xfrm>
              <a:off x="7935222" y="2988314"/>
              <a:ext cx="142736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B4FDCE9-3C2A-4FE0-A04C-94E74719ACD7}"/>
                </a:ext>
              </a:extLst>
            </p:cNvPr>
            <p:cNvSpPr txBox="1"/>
            <p:nvPr/>
          </p:nvSpPr>
          <p:spPr>
            <a:xfrm>
              <a:off x="9131718" y="2988314"/>
              <a:ext cx="189457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76C6EC2-E215-473C-A80F-B5699873DA1B}"/>
                </a:ext>
              </a:extLst>
            </p:cNvPr>
            <p:cNvSpPr txBox="1"/>
            <p:nvPr/>
          </p:nvSpPr>
          <p:spPr>
            <a:xfrm>
              <a:off x="10570163" y="2774461"/>
              <a:ext cx="14273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merge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C13716A-7FA5-4574-974F-59C7FA8B73F3}"/>
                </a:ext>
              </a:extLst>
            </p:cNvPr>
            <p:cNvSpPr/>
            <p:nvPr/>
          </p:nvSpPr>
          <p:spPr>
            <a:xfrm rot="16200000">
              <a:off x="9023817" y="1750342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F84671A7-AD07-4904-B037-1B539958F776}"/>
                </a:ext>
              </a:extLst>
            </p:cNvPr>
            <p:cNvSpPr/>
            <p:nvPr/>
          </p:nvSpPr>
          <p:spPr>
            <a:xfrm rot="16200000">
              <a:off x="10423709" y="1766738"/>
              <a:ext cx="341292" cy="3160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A316E80-A346-48AA-BB21-B3913CC8E957}"/>
                </a:ext>
              </a:extLst>
            </p:cNvPr>
            <p:cNvSpPr txBox="1"/>
            <p:nvPr/>
          </p:nvSpPr>
          <p:spPr>
            <a:xfrm>
              <a:off x="8692669" y="2108186"/>
              <a:ext cx="120242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Add carrots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3224A9C-44A4-4CF4-BAF5-3C63691CEF4C}"/>
                </a:ext>
              </a:extLst>
            </p:cNvPr>
            <p:cNvSpPr txBox="1"/>
            <p:nvPr/>
          </p:nvSpPr>
          <p:spPr>
            <a:xfrm>
              <a:off x="9903262" y="2107317"/>
              <a:ext cx="17354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b="1" dirty="0"/>
                <a:t>Replace butter with olive oil</a:t>
              </a:r>
            </a:p>
          </p:txBody>
        </p:sp>
        <p:cxnSp>
          <p:nvCxnSpPr>
            <p:cNvPr id="71" name="Connector: Curved 70">
              <a:extLst>
                <a:ext uri="{FF2B5EF4-FFF2-40B4-BE49-F238E27FC236}">
                  <a16:creationId xmlns:a16="http://schemas.microsoft.com/office/drawing/2014/main" id="{A5757A4B-426C-4ABB-95DB-6C93B907AD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95767" y="1953391"/>
              <a:ext cx="1238918" cy="873181"/>
            </a:xfrm>
            <a:prstGeom prst="curvedConnector3">
              <a:avLst>
                <a:gd name="adj1" fmla="val 119193"/>
              </a:avLst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0122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2889174"/>
            <a:ext cx="5054446" cy="1292794"/>
            <a:chOff x="3201402" y="2889174"/>
            <a:chExt cx="5054446" cy="1292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F3194-D83A-447A-B4BA-5C2ED0549B93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EC58B0-E4D8-4430-9A53-5F35B7933765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011AC-FA61-497D-A02D-AA5C0D71E26F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11FF9-FE19-4C52-97C1-B42D5CD3B8E9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81C4-F22E-47A3-B7C2-508F52496603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36F5D-F1BB-46B0-9F51-B5634C5F0B8A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FDE2F-DF79-4316-B892-A9D347DA53D6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77B653-11B4-4486-B7B6-671AF35588D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D753A-FBDB-48D7-9071-D3A812108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79AF2-535A-43D4-B457-08EB23C801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1030A5-D9B5-44DC-9F34-6BDAAA5B9D18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DE139E-9EC9-4E68-AAE4-639A86FD6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F51638-E76A-424C-A75F-D39C854F03ED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1FB4F7-901E-4BB5-BADE-02840014F8D3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E6B76-BBF2-4E6C-A974-3B8C3D4F5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3B2F78-EF9C-43A3-9BFC-0E64725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3366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*main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main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3899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6552F-E4C9-4975-9B74-64790C8DD13B}"/>
              </a:ext>
            </a:extLst>
          </p:cNvPr>
          <p:cNvGrpSpPr/>
          <p:nvPr/>
        </p:nvGrpSpPr>
        <p:grpSpPr>
          <a:xfrm>
            <a:off x="2433135" y="1110418"/>
            <a:ext cx="6935922" cy="1941504"/>
            <a:chOff x="2433135" y="1110418"/>
            <a:chExt cx="6935922" cy="1941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433135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4211211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989287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709505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429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6099513" y="111041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62" y="159047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8047375" y="257186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652233" y="233649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870763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487581" y="206791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C1E66-0950-4A48-B04B-806131759A52}"/>
              </a:ext>
            </a:extLst>
          </p:cNvPr>
          <p:cNvGrpSpPr/>
          <p:nvPr/>
        </p:nvGrpSpPr>
        <p:grpSpPr>
          <a:xfrm>
            <a:off x="1130808" y="3330192"/>
            <a:ext cx="9649270" cy="1940712"/>
            <a:chOff x="1130808" y="3330192"/>
            <a:chExt cx="9649270" cy="194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1130808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908884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686960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407178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102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745048" y="333019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7" y="381025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745048" y="479084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349906" y="455547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568436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85254" y="428689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388964" y="350566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1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34B787-FE36-4F20-9955-D7E83532D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25" y="256732"/>
            <a:ext cx="9135750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93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4793514" cy="2894479"/>
            <a:chOff x="838200" y="2761673"/>
            <a:chExt cx="4793514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374372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426934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055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592624"/>
            <a:ext cx="7324691" cy="2099970"/>
            <a:chOff x="1884887" y="3213886"/>
            <a:chExt cx="7324691" cy="2099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13886"/>
              <a:ext cx="7198153" cy="2099970"/>
              <a:chOff x="1767656" y="-232698"/>
              <a:chExt cx="7198153" cy="20999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2326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2317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82742" y="397350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661204"/>
            <a:ext cx="7241642" cy="2031390"/>
            <a:chOff x="1884887" y="3282466"/>
            <a:chExt cx="7241642" cy="2031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82466"/>
              <a:ext cx="7198153" cy="2031390"/>
              <a:chOff x="1767656" y="-164118"/>
              <a:chExt cx="7198153" cy="203139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16411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16319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7999693" y="395332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A8FDCF-902F-43C1-BD80-F3AF8EE35828}"/>
              </a:ext>
            </a:extLst>
          </p:cNvPr>
          <p:cNvGrpSpPr/>
          <p:nvPr/>
        </p:nvGrpSpPr>
        <p:grpSpPr>
          <a:xfrm>
            <a:off x="1481500" y="1511894"/>
            <a:ext cx="8849376" cy="3834211"/>
            <a:chOff x="1481500" y="1511894"/>
            <a:chExt cx="8849376" cy="3834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6552C4-C144-4E1A-8C7D-D766D846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11894"/>
              <a:ext cx="4234876" cy="38342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631729-4B8B-4D86-8969-24787022C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15685-38F1-4679-AA2F-27FCB6444DD4}"/>
                </a:ext>
              </a:extLst>
            </p:cNvPr>
            <p:cNvSpPr/>
            <p:nvPr/>
          </p:nvSpPr>
          <p:spPr>
            <a:xfrm>
              <a:off x="1481500" y="2519680"/>
              <a:ext cx="56066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72B0D4-88DD-459E-BF2B-5F78009B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187960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6E68-46EE-42CA-9442-2B07216FA9D0}"/>
                </a:ext>
              </a:extLst>
            </p:cNvPr>
            <p:cNvSpPr txBox="1"/>
            <p:nvPr/>
          </p:nvSpPr>
          <p:spPr>
            <a:xfrm>
              <a:off x="4511040" y="1565325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Changed</a:t>
              </a:r>
              <a:r>
                <a:rPr lang="de-DE" dirty="0"/>
                <a:t> </a:t>
              </a:r>
              <a:r>
                <a:rPr lang="de-DE" dirty="0" err="1"/>
                <a:t>files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7AF3B7-90C9-40F8-B17E-EB4965CAE61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770528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97CFE-64C7-4C41-A591-1874B03A290F}"/>
                </a:ext>
              </a:extLst>
            </p:cNvPr>
            <p:cNvSpPr txBox="1"/>
            <p:nvPr/>
          </p:nvSpPr>
          <p:spPr>
            <a:xfrm>
              <a:off x="4818900" y="4466286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6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1AA7F6-7FB3-4E20-B807-E3C3986BDEB4}"/>
              </a:ext>
            </a:extLst>
          </p:cNvPr>
          <p:cNvGrpSpPr/>
          <p:nvPr/>
        </p:nvGrpSpPr>
        <p:grpSpPr>
          <a:xfrm>
            <a:off x="2448560" y="1464398"/>
            <a:ext cx="6273530" cy="4530001"/>
            <a:chOff x="2448560" y="1464398"/>
            <a:chExt cx="6273530" cy="4530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EB9BB5-893F-49F3-9AB9-AE89DF21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239" y="1554480"/>
              <a:ext cx="4886851" cy="4439919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E786048-BCDA-47ED-BAD8-0E38C7A92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1040" y="202184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C7E4BA-D467-4A83-A12C-8488D0DA537C}"/>
                </a:ext>
              </a:extLst>
            </p:cNvPr>
            <p:cNvSpPr txBox="1"/>
            <p:nvPr/>
          </p:nvSpPr>
          <p:spPr>
            <a:xfrm>
              <a:off x="2448560" y="1464398"/>
              <a:ext cx="158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Stage </a:t>
              </a:r>
              <a:r>
                <a:rPr lang="de-DE" dirty="0" err="1"/>
                <a:t>file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checking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box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117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D0C54-4447-49EE-BDD8-E89E1281A2A8}"/>
              </a:ext>
            </a:extLst>
          </p:cNvPr>
          <p:cNvGrpSpPr/>
          <p:nvPr/>
        </p:nvGrpSpPr>
        <p:grpSpPr>
          <a:xfrm>
            <a:off x="2722880" y="896547"/>
            <a:ext cx="7407653" cy="5064905"/>
            <a:chOff x="2722880" y="896547"/>
            <a:chExt cx="7407653" cy="5064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1E9112-1637-4D69-B6E5-E4089D00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80" y="896547"/>
              <a:ext cx="5630666" cy="50649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40F3B9-8934-4D74-8495-A9960CBF1312}"/>
                </a:ext>
              </a:extLst>
            </p:cNvPr>
            <p:cNvSpPr txBox="1"/>
            <p:nvPr/>
          </p:nvSpPr>
          <p:spPr>
            <a:xfrm>
              <a:off x="8545573" y="1815795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Commit </a:t>
              </a:r>
              <a:r>
                <a:rPr lang="de-DE" dirty="0" err="1"/>
                <a:t>message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E4DE13-CBFD-45FB-BB3A-113E0F4C1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373" y="1662423"/>
              <a:ext cx="1219200" cy="4616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87254-232C-49FD-BC22-B95F4C137826}"/>
                </a:ext>
              </a:extLst>
            </p:cNvPr>
            <p:cNvSpPr txBox="1"/>
            <p:nvPr/>
          </p:nvSpPr>
          <p:spPr>
            <a:xfrm>
              <a:off x="8686800" y="2820182"/>
              <a:ext cx="92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commit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21925A-0B5F-4274-88C3-A7923C5D9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0" y="2889964"/>
              <a:ext cx="609600" cy="253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206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67C33-4B1D-45B6-9067-D3B1143787F8}"/>
              </a:ext>
            </a:extLst>
          </p:cNvPr>
          <p:cNvGrpSpPr/>
          <p:nvPr/>
        </p:nvGrpSpPr>
        <p:grpSpPr>
          <a:xfrm>
            <a:off x="1481500" y="1652508"/>
            <a:ext cx="4120699" cy="2803745"/>
            <a:chOff x="1481500" y="1652508"/>
            <a:chExt cx="4120699" cy="28037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84E7AF-57DA-4B19-8294-73B6B3124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9BBD6-7E24-4D81-AA29-5ECAB509FA54}"/>
                </a:ext>
              </a:extLst>
            </p:cNvPr>
            <p:cNvSpPr txBox="1"/>
            <p:nvPr/>
          </p:nvSpPr>
          <p:spPr>
            <a:xfrm>
              <a:off x="2642613" y="1652508"/>
              <a:ext cx="598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pull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CFB5FF-9FAD-4E08-A595-7E5207BED0F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2021840"/>
              <a:ext cx="1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E50C1-C92B-4637-89EB-C74776618069}"/>
                </a:ext>
              </a:extLst>
            </p:cNvPr>
            <p:cNvSpPr txBox="1"/>
            <p:nvPr/>
          </p:nvSpPr>
          <p:spPr>
            <a:xfrm>
              <a:off x="3422885" y="1652508"/>
              <a:ext cx="675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push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D2104-6347-47B0-92DB-CF06CA2F9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040" y="202184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7294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F47320-E33D-4B1D-9DC0-460FF47D85A1}"/>
              </a:ext>
            </a:extLst>
          </p:cNvPr>
          <p:cNvGrpSpPr/>
          <p:nvPr/>
        </p:nvGrpSpPr>
        <p:grpSpPr>
          <a:xfrm>
            <a:off x="871900" y="856214"/>
            <a:ext cx="9561150" cy="4802905"/>
            <a:chOff x="871900" y="856214"/>
            <a:chExt cx="9561150" cy="4802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8C0C2B-F40D-4C6A-A2F3-87850F56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960" y="856214"/>
              <a:ext cx="5292090" cy="48029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DB02BC-507F-4D01-9022-B93264AA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00" y="2540128"/>
              <a:ext cx="4120699" cy="22107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9F2AAC-0186-42A0-81A4-800A832377B8}"/>
                </a:ext>
              </a:extLst>
            </p:cNvPr>
            <p:cNvSpPr/>
            <p:nvPr/>
          </p:nvSpPr>
          <p:spPr>
            <a:xfrm>
              <a:off x="2722880" y="278384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86856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897CFD-DF23-4709-B93B-62B2D7E49686}"/>
              </a:ext>
            </a:extLst>
          </p:cNvPr>
          <p:cNvGrpSpPr/>
          <p:nvPr/>
        </p:nvGrpSpPr>
        <p:grpSpPr>
          <a:xfrm>
            <a:off x="2828469" y="1368532"/>
            <a:ext cx="8035499" cy="3565628"/>
            <a:chOff x="2828469" y="1368532"/>
            <a:chExt cx="8035499" cy="35656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219DFD-8E29-428E-885E-11AC47C1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469" y="1923840"/>
              <a:ext cx="6535062" cy="30103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5E140-C0C2-4D41-AABE-7DE2062BCEE5}"/>
                </a:ext>
              </a:extLst>
            </p:cNvPr>
            <p:cNvSpPr/>
            <p:nvPr/>
          </p:nvSpPr>
          <p:spPr>
            <a:xfrm>
              <a:off x="7772400" y="228600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ED39BA-936E-4C38-9FF6-32CB985D9D2C}"/>
                </a:ext>
              </a:extLst>
            </p:cNvPr>
            <p:cNvSpPr txBox="1"/>
            <p:nvPr/>
          </p:nvSpPr>
          <p:spPr>
            <a:xfrm>
              <a:off x="8803092" y="1461869"/>
              <a:ext cx="206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branch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checked</a:t>
              </a:r>
              <a:r>
                <a:rPr lang="de-DE" dirty="0"/>
                <a:t> out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68D56DA-7F0D-4A41-9D27-60C1DE9F9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59" y="184912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D863D-5CB8-4398-B16D-43C8EA06C165}"/>
                </a:ext>
              </a:extLst>
            </p:cNvPr>
            <p:cNvSpPr txBox="1"/>
            <p:nvPr/>
          </p:nvSpPr>
          <p:spPr>
            <a:xfrm>
              <a:off x="6874042" y="1368532"/>
              <a:ext cx="206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Create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5E9A24-EE3D-477F-A0D8-5A3D5142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99" y="171630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575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3DF4A76-85E8-474B-8684-76B92182B924}"/>
              </a:ext>
            </a:extLst>
          </p:cNvPr>
          <p:cNvGrpSpPr/>
          <p:nvPr/>
        </p:nvGrpSpPr>
        <p:grpSpPr>
          <a:xfrm>
            <a:off x="2500998" y="2411200"/>
            <a:ext cx="1797280" cy="369332"/>
            <a:chOff x="2500998" y="2411200"/>
            <a:chExt cx="1797280" cy="369332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0873DFA0-EF09-4A8E-BA80-0034866A6E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00998" y="2473866"/>
              <a:ext cx="335257" cy="27370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F74A9A1-899A-40DC-A56E-0DF2B2CEDF18}"/>
                </a:ext>
              </a:extLst>
            </p:cNvPr>
            <p:cNvSpPr txBox="1"/>
            <p:nvPr/>
          </p:nvSpPr>
          <p:spPr>
            <a:xfrm>
              <a:off x="2816788" y="2411200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A64ADA-7EEA-4BFC-A1C9-27941F0F1E19}"/>
              </a:ext>
            </a:extLst>
          </p:cNvPr>
          <p:cNvGrpSpPr/>
          <p:nvPr/>
        </p:nvGrpSpPr>
        <p:grpSpPr>
          <a:xfrm>
            <a:off x="4547754" y="1905629"/>
            <a:ext cx="1748920" cy="1131819"/>
            <a:chOff x="4547754" y="1905629"/>
            <a:chExt cx="1748920" cy="113181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5035909" y="2321526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97223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281698" y="-38578"/>
                    <a:pt x="291105" y="40926"/>
                    <a:pt x="563418" y="0"/>
                  </a:cubicBezTo>
                  <a:cubicBezTo>
                    <a:pt x="835731" y="-40926"/>
                    <a:pt x="1011146" y="30304"/>
                    <a:pt x="1126836" y="0"/>
                  </a:cubicBezTo>
                  <a:cubicBezTo>
                    <a:pt x="1167841" y="158192"/>
                    <a:pt x="1121064" y="408703"/>
                    <a:pt x="1126836" y="572654"/>
                  </a:cubicBezTo>
                  <a:cubicBezTo>
                    <a:pt x="876116" y="626129"/>
                    <a:pt x="774778" y="533268"/>
                    <a:pt x="597223" y="572654"/>
                  </a:cubicBezTo>
                  <a:cubicBezTo>
                    <a:pt x="419668" y="612040"/>
                    <a:pt x="295616" y="569331"/>
                    <a:pt x="0" y="572654"/>
                  </a:cubicBezTo>
                  <a:cubicBezTo>
                    <a:pt x="-37158" y="431394"/>
                    <a:pt x="34400" y="19946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22133206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B8116E-EF2E-4F83-8C80-54C8E05AC1EC}"/>
                </a:ext>
              </a:extLst>
            </p:cNvPr>
            <p:cNvSpPr/>
            <p:nvPr/>
          </p:nvSpPr>
          <p:spPr>
            <a:xfrm>
              <a:off x="4835312" y="2152706"/>
              <a:ext cx="1461362" cy="884742"/>
            </a:xfrm>
            <a:custGeom>
              <a:avLst/>
              <a:gdLst>
                <a:gd name="connsiteX0" fmla="*/ 0 w 1461362"/>
                <a:gd name="connsiteY0" fmla="*/ 0 h 884742"/>
                <a:gd name="connsiteX1" fmla="*/ 443280 w 1461362"/>
                <a:gd name="connsiteY1" fmla="*/ 0 h 884742"/>
                <a:gd name="connsiteX2" fmla="*/ 901173 w 1461362"/>
                <a:gd name="connsiteY2" fmla="*/ 0 h 884742"/>
                <a:gd name="connsiteX3" fmla="*/ 1461362 w 1461362"/>
                <a:gd name="connsiteY3" fmla="*/ 0 h 884742"/>
                <a:gd name="connsiteX4" fmla="*/ 1461362 w 1461362"/>
                <a:gd name="connsiteY4" fmla="*/ 460066 h 884742"/>
                <a:gd name="connsiteX5" fmla="*/ 1461362 w 1461362"/>
                <a:gd name="connsiteY5" fmla="*/ 884742 h 884742"/>
                <a:gd name="connsiteX6" fmla="*/ 974241 w 1461362"/>
                <a:gd name="connsiteY6" fmla="*/ 884742 h 884742"/>
                <a:gd name="connsiteX7" fmla="*/ 487121 w 1461362"/>
                <a:gd name="connsiteY7" fmla="*/ 884742 h 884742"/>
                <a:gd name="connsiteX8" fmla="*/ 0 w 1461362"/>
                <a:gd name="connsiteY8" fmla="*/ 884742 h 884742"/>
                <a:gd name="connsiteX9" fmla="*/ 0 w 1461362"/>
                <a:gd name="connsiteY9" fmla="*/ 468913 h 884742"/>
                <a:gd name="connsiteX10" fmla="*/ 0 w 1461362"/>
                <a:gd name="connsiteY10" fmla="*/ 0 h 8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1362" h="884742" extrusionOk="0">
                  <a:moveTo>
                    <a:pt x="0" y="0"/>
                  </a:moveTo>
                  <a:cubicBezTo>
                    <a:pt x="116980" y="14255"/>
                    <a:pt x="248752" y="3189"/>
                    <a:pt x="443280" y="0"/>
                  </a:cubicBezTo>
                  <a:cubicBezTo>
                    <a:pt x="637808" y="-3189"/>
                    <a:pt x="763303" y="-11562"/>
                    <a:pt x="901173" y="0"/>
                  </a:cubicBezTo>
                  <a:cubicBezTo>
                    <a:pt x="1039043" y="11562"/>
                    <a:pt x="1208358" y="17704"/>
                    <a:pt x="1461362" y="0"/>
                  </a:cubicBezTo>
                  <a:cubicBezTo>
                    <a:pt x="1441595" y="196623"/>
                    <a:pt x="1476026" y="311754"/>
                    <a:pt x="1461362" y="460066"/>
                  </a:cubicBezTo>
                  <a:cubicBezTo>
                    <a:pt x="1446698" y="608378"/>
                    <a:pt x="1462682" y="780386"/>
                    <a:pt x="1461362" y="884742"/>
                  </a:cubicBezTo>
                  <a:cubicBezTo>
                    <a:pt x="1304118" y="898906"/>
                    <a:pt x="1159990" y="889147"/>
                    <a:pt x="974241" y="884742"/>
                  </a:cubicBezTo>
                  <a:cubicBezTo>
                    <a:pt x="788492" y="880337"/>
                    <a:pt x="585669" y="861704"/>
                    <a:pt x="487121" y="884742"/>
                  </a:cubicBezTo>
                  <a:cubicBezTo>
                    <a:pt x="388573" y="907780"/>
                    <a:pt x="160691" y="867025"/>
                    <a:pt x="0" y="884742"/>
                  </a:cubicBezTo>
                  <a:cubicBezTo>
                    <a:pt x="6039" y="774667"/>
                    <a:pt x="-11730" y="553131"/>
                    <a:pt x="0" y="468913"/>
                  </a:cubicBezTo>
                  <a:cubicBezTo>
                    <a:pt x="11730" y="384695"/>
                    <a:pt x="12246" y="10343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90BE0D-7B26-40B6-9C41-5E5ECFAFD329}"/>
                </a:ext>
              </a:extLst>
            </p:cNvPr>
            <p:cNvSpPr txBox="1"/>
            <p:nvPr/>
          </p:nvSpPr>
          <p:spPr>
            <a:xfrm>
              <a:off x="4547754" y="1905629"/>
              <a:ext cx="957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2200F2F-FCCC-41ED-913B-01B8F24F7726}"/>
              </a:ext>
            </a:extLst>
          </p:cNvPr>
          <p:cNvGrpSpPr/>
          <p:nvPr/>
        </p:nvGrpSpPr>
        <p:grpSpPr>
          <a:xfrm>
            <a:off x="2540782" y="4017415"/>
            <a:ext cx="1797280" cy="845001"/>
            <a:chOff x="2540782" y="4017415"/>
            <a:chExt cx="1797280" cy="845001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66689E27-1E5E-403A-B9E1-C0D3E6CDC5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B253B89-0A8D-4710-8019-C028FDCDBB8D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0" cy="350095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3C7629-F567-4792-A773-E5B3E6B8BC4B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0A73E-F129-493E-B294-71A1FF3FC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94772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3490A5D5-39F8-4243-AA97-FE2536FCC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856572" y="4561700"/>
              <a:ext cx="288591" cy="235606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DE1B6E-1518-4E7C-B93C-D7169CFEECD7}"/>
                </a:ext>
              </a:extLst>
            </p:cNvPr>
            <p:cNvSpPr txBox="1"/>
            <p:nvPr/>
          </p:nvSpPr>
          <p:spPr>
            <a:xfrm>
              <a:off x="3088005" y="449308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254862-D2A7-4CB4-9B48-012F5B6CD4D3}"/>
              </a:ext>
            </a:extLst>
          </p:cNvPr>
          <p:cNvGrpSpPr/>
          <p:nvPr/>
        </p:nvGrpSpPr>
        <p:grpSpPr>
          <a:xfrm>
            <a:off x="4721877" y="1629732"/>
            <a:ext cx="4147682" cy="2876861"/>
            <a:chOff x="4721877" y="1629732"/>
            <a:chExt cx="4147682" cy="287686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45705" y="373487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24941" y="3734871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04177" y="3744107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25632" y="3465617"/>
              <a:ext cx="3943927" cy="1040976"/>
            </a:xfrm>
            <a:custGeom>
              <a:avLst/>
              <a:gdLst>
                <a:gd name="connsiteX0" fmla="*/ 0 w 3943927"/>
                <a:gd name="connsiteY0" fmla="*/ 0 h 1040976"/>
                <a:gd name="connsiteX1" fmla="*/ 539003 w 3943927"/>
                <a:gd name="connsiteY1" fmla="*/ 0 h 1040976"/>
                <a:gd name="connsiteX2" fmla="*/ 1117446 w 3943927"/>
                <a:gd name="connsiteY2" fmla="*/ 0 h 1040976"/>
                <a:gd name="connsiteX3" fmla="*/ 1853646 w 3943927"/>
                <a:gd name="connsiteY3" fmla="*/ 0 h 1040976"/>
                <a:gd name="connsiteX4" fmla="*/ 2589845 w 3943927"/>
                <a:gd name="connsiteY4" fmla="*/ 0 h 1040976"/>
                <a:gd name="connsiteX5" fmla="*/ 3326045 w 3943927"/>
                <a:gd name="connsiteY5" fmla="*/ 0 h 1040976"/>
                <a:gd name="connsiteX6" fmla="*/ 3943927 w 3943927"/>
                <a:gd name="connsiteY6" fmla="*/ 0 h 1040976"/>
                <a:gd name="connsiteX7" fmla="*/ 3943927 w 3943927"/>
                <a:gd name="connsiteY7" fmla="*/ 541308 h 1040976"/>
                <a:gd name="connsiteX8" fmla="*/ 3943927 w 3943927"/>
                <a:gd name="connsiteY8" fmla="*/ 1040976 h 1040976"/>
                <a:gd name="connsiteX9" fmla="*/ 3286606 w 3943927"/>
                <a:gd name="connsiteY9" fmla="*/ 1040976 h 1040976"/>
                <a:gd name="connsiteX10" fmla="*/ 2668724 w 3943927"/>
                <a:gd name="connsiteY10" fmla="*/ 1040976 h 1040976"/>
                <a:gd name="connsiteX11" fmla="*/ 2090281 w 3943927"/>
                <a:gd name="connsiteY11" fmla="*/ 1040976 h 1040976"/>
                <a:gd name="connsiteX12" fmla="*/ 1393521 w 3943927"/>
                <a:gd name="connsiteY12" fmla="*/ 1040976 h 1040976"/>
                <a:gd name="connsiteX13" fmla="*/ 854518 w 3943927"/>
                <a:gd name="connsiteY13" fmla="*/ 1040976 h 1040976"/>
                <a:gd name="connsiteX14" fmla="*/ 0 w 3943927"/>
                <a:gd name="connsiteY14" fmla="*/ 1040976 h 1040976"/>
                <a:gd name="connsiteX15" fmla="*/ 0 w 3943927"/>
                <a:gd name="connsiteY15" fmla="*/ 541308 h 1040976"/>
                <a:gd name="connsiteX16" fmla="*/ 0 w 3943927"/>
                <a:gd name="connsiteY16" fmla="*/ 0 h 104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040976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17492" y="263263"/>
                    <a:pt x="3964167" y="341019"/>
                    <a:pt x="3943927" y="541308"/>
                  </a:cubicBezTo>
                  <a:cubicBezTo>
                    <a:pt x="3923687" y="741597"/>
                    <a:pt x="3922506" y="852334"/>
                    <a:pt x="3943927" y="1040976"/>
                  </a:cubicBezTo>
                  <a:cubicBezTo>
                    <a:pt x="3776648" y="1020097"/>
                    <a:pt x="3584356" y="1026946"/>
                    <a:pt x="3286606" y="1040976"/>
                  </a:cubicBezTo>
                  <a:cubicBezTo>
                    <a:pt x="2988856" y="1055006"/>
                    <a:pt x="2806379" y="1015932"/>
                    <a:pt x="2668724" y="1040976"/>
                  </a:cubicBezTo>
                  <a:cubicBezTo>
                    <a:pt x="2531069" y="1066020"/>
                    <a:pt x="2297243" y="1041875"/>
                    <a:pt x="2090281" y="1040976"/>
                  </a:cubicBezTo>
                  <a:cubicBezTo>
                    <a:pt x="1883319" y="1040077"/>
                    <a:pt x="1611485" y="1014089"/>
                    <a:pt x="1393521" y="1040976"/>
                  </a:cubicBezTo>
                  <a:cubicBezTo>
                    <a:pt x="1175557" y="1067863"/>
                    <a:pt x="1107364" y="1029866"/>
                    <a:pt x="854518" y="1040976"/>
                  </a:cubicBezTo>
                  <a:cubicBezTo>
                    <a:pt x="601672" y="1052086"/>
                    <a:pt x="206868" y="1016590"/>
                    <a:pt x="0" y="1040976"/>
                  </a:cubicBezTo>
                  <a:cubicBezTo>
                    <a:pt x="-16446" y="798611"/>
                    <a:pt x="21991" y="674597"/>
                    <a:pt x="0" y="541308"/>
                  </a:cubicBezTo>
                  <a:cubicBezTo>
                    <a:pt x="-21991" y="408019"/>
                    <a:pt x="11416" y="11779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21877" y="3155841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6383860" y="2045629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97223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281698" y="-38578"/>
                    <a:pt x="291105" y="40926"/>
                    <a:pt x="563418" y="0"/>
                  </a:cubicBezTo>
                  <a:cubicBezTo>
                    <a:pt x="835731" y="-40926"/>
                    <a:pt x="1011146" y="30304"/>
                    <a:pt x="1126836" y="0"/>
                  </a:cubicBezTo>
                  <a:cubicBezTo>
                    <a:pt x="1167841" y="158192"/>
                    <a:pt x="1121064" y="408703"/>
                    <a:pt x="1126836" y="572654"/>
                  </a:cubicBezTo>
                  <a:cubicBezTo>
                    <a:pt x="876116" y="626129"/>
                    <a:pt x="774778" y="533268"/>
                    <a:pt x="597223" y="572654"/>
                  </a:cubicBezTo>
                  <a:cubicBezTo>
                    <a:pt x="419668" y="612040"/>
                    <a:pt x="295616" y="569331"/>
                    <a:pt x="0" y="572654"/>
                  </a:cubicBezTo>
                  <a:cubicBezTo>
                    <a:pt x="-37158" y="431394"/>
                    <a:pt x="34400" y="199467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2213320667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42C429-DEEC-4958-B18E-CC6510B4622E}"/>
                </a:ext>
              </a:extLst>
            </p:cNvPr>
            <p:cNvCxnSpPr>
              <a:cxnSpLocks/>
            </p:cNvCxnSpPr>
            <p:nvPr/>
          </p:nvCxnSpPr>
          <p:spPr>
            <a:xfrm>
              <a:off x="6938042" y="2761482"/>
              <a:ext cx="9236" cy="7041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7C469F-90DB-465E-9521-C542916159AA}"/>
                </a:ext>
              </a:extLst>
            </p:cNvPr>
            <p:cNvSpPr txBox="1"/>
            <p:nvPr/>
          </p:nvSpPr>
          <p:spPr>
            <a:xfrm>
              <a:off x="6915357" y="2840769"/>
              <a:ext cx="11906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git</a:t>
              </a:r>
              <a:r>
                <a:rPr lang="de-DE" dirty="0">
                  <a:solidFill>
                    <a:schemeClr val="accent2"/>
                  </a:solidFill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solidFill>
                    <a:schemeClr val="accent2"/>
                  </a:solidFill>
                  <a:latin typeface="Consolas" panose="020B0609020204030204" pitchFamily="49" charset="0"/>
                </a:rPr>
                <a:t>init</a:t>
              </a:r>
              <a:endParaRPr lang="en-GB" dirty="0">
                <a:solidFill>
                  <a:schemeClr val="accent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B8116E-EF2E-4F83-8C80-54C8E05AC1EC}"/>
                </a:ext>
              </a:extLst>
            </p:cNvPr>
            <p:cNvSpPr/>
            <p:nvPr/>
          </p:nvSpPr>
          <p:spPr>
            <a:xfrm>
              <a:off x="6183263" y="1876809"/>
              <a:ext cx="1461362" cy="884742"/>
            </a:xfrm>
            <a:custGeom>
              <a:avLst/>
              <a:gdLst>
                <a:gd name="connsiteX0" fmla="*/ 0 w 1461362"/>
                <a:gd name="connsiteY0" fmla="*/ 0 h 884742"/>
                <a:gd name="connsiteX1" fmla="*/ 443280 w 1461362"/>
                <a:gd name="connsiteY1" fmla="*/ 0 h 884742"/>
                <a:gd name="connsiteX2" fmla="*/ 901173 w 1461362"/>
                <a:gd name="connsiteY2" fmla="*/ 0 h 884742"/>
                <a:gd name="connsiteX3" fmla="*/ 1461362 w 1461362"/>
                <a:gd name="connsiteY3" fmla="*/ 0 h 884742"/>
                <a:gd name="connsiteX4" fmla="*/ 1461362 w 1461362"/>
                <a:gd name="connsiteY4" fmla="*/ 460066 h 884742"/>
                <a:gd name="connsiteX5" fmla="*/ 1461362 w 1461362"/>
                <a:gd name="connsiteY5" fmla="*/ 884742 h 884742"/>
                <a:gd name="connsiteX6" fmla="*/ 974241 w 1461362"/>
                <a:gd name="connsiteY6" fmla="*/ 884742 h 884742"/>
                <a:gd name="connsiteX7" fmla="*/ 487121 w 1461362"/>
                <a:gd name="connsiteY7" fmla="*/ 884742 h 884742"/>
                <a:gd name="connsiteX8" fmla="*/ 0 w 1461362"/>
                <a:gd name="connsiteY8" fmla="*/ 884742 h 884742"/>
                <a:gd name="connsiteX9" fmla="*/ 0 w 1461362"/>
                <a:gd name="connsiteY9" fmla="*/ 468913 h 884742"/>
                <a:gd name="connsiteX10" fmla="*/ 0 w 1461362"/>
                <a:gd name="connsiteY10" fmla="*/ 0 h 884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61362" h="884742" extrusionOk="0">
                  <a:moveTo>
                    <a:pt x="0" y="0"/>
                  </a:moveTo>
                  <a:cubicBezTo>
                    <a:pt x="116980" y="14255"/>
                    <a:pt x="248752" y="3189"/>
                    <a:pt x="443280" y="0"/>
                  </a:cubicBezTo>
                  <a:cubicBezTo>
                    <a:pt x="637808" y="-3189"/>
                    <a:pt x="763303" y="-11562"/>
                    <a:pt x="901173" y="0"/>
                  </a:cubicBezTo>
                  <a:cubicBezTo>
                    <a:pt x="1039043" y="11562"/>
                    <a:pt x="1208358" y="17704"/>
                    <a:pt x="1461362" y="0"/>
                  </a:cubicBezTo>
                  <a:cubicBezTo>
                    <a:pt x="1441595" y="196623"/>
                    <a:pt x="1476026" y="311754"/>
                    <a:pt x="1461362" y="460066"/>
                  </a:cubicBezTo>
                  <a:cubicBezTo>
                    <a:pt x="1446698" y="608378"/>
                    <a:pt x="1462682" y="780386"/>
                    <a:pt x="1461362" y="884742"/>
                  </a:cubicBezTo>
                  <a:cubicBezTo>
                    <a:pt x="1304118" y="898906"/>
                    <a:pt x="1159990" y="889147"/>
                    <a:pt x="974241" y="884742"/>
                  </a:cubicBezTo>
                  <a:cubicBezTo>
                    <a:pt x="788492" y="880337"/>
                    <a:pt x="585669" y="861704"/>
                    <a:pt x="487121" y="884742"/>
                  </a:cubicBezTo>
                  <a:cubicBezTo>
                    <a:pt x="388573" y="907780"/>
                    <a:pt x="160691" y="867025"/>
                    <a:pt x="0" y="884742"/>
                  </a:cubicBezTo>
                  <a:cubicBezTo>
                    <a:pt x="6039" y="774667"/>
                    <a:pt x="-11730" y="553131"/>
                    <a:pt x="0" y="468913"/>
                  </a:cubicBezTo>
                  <a:cubicBezTo>
                    <a:pt x="11730" y="384695"/>
                    <a:pt x="12246" y="103435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90BE0D-7B26-40B6-9C41-5E5ECFAFD329}"/>
                </a:ext>
              </a:extLst>
            </p:cNvPr>
            <p:cNvSpPr txBox="1"/>
            <p:nvPr/>
          </p:nvSpPr>
          <p:spPr>
            <a:xfrm>
              <a:off x="5895705" y="1629732"/>
              <a:ext cx="9578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257551" y="3664889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154815" y="3426754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3583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97B5-8074-4C47-B0C6-5E65F8E3AD55}"/>
              </a:ext>
            </a:extLst>
          </p:cNvPr>
          <p:cNvGrpSpPr/>
          <p:nvPr/>
        </p:nvGrpSpPr>
        <p:grpSpPr>
          <a:xfrm>
            <a:off x="4771560" y="3618728"/>
            <a:ext cx="4147682" cy="1647959"/>
            <a:chOff x="4771560" y="3618728"/>
            <a:chExt cx="4147682" cy="16479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AC844A-796E-490B-89FE-76488DB76358}"/>
                </a:ext>
              </a:extLst>
            </p:cNvPr>
            <p:cNvSpPr/>
            <p:nvPr/>
          </p:nvSpPr>
          <p:spPr>
            <a:xfrm>
              <a:off x="5095388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29613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46333" y="-5468"/>
                    <a:pt x="374671" y="23439"/>
                    <a:pt x="529613" y="0"/>
                  </a:cubicBezTo>
                  <a:cubicBezTo>
                    <a:pt x="684555" y="-23439"/>
                    <a:pt x="864921" y="-22848"/>
                    <a:pt x="1126836" y="0"/>
                  </a:cubicBezTo>
                  <a:cubicBezTo>
                    <a:pt x="1110008" y="268635"/>
                    <a:pt x="1125875" y="365904"/>
                    <a:pt x="1126836" y="572654"/>
                  </a:cubicBezTo>
                  <a:cubicBezTo>
                    <a:pt x="1015936" y="548931"/>
                    <a:pt x="791829" y="577593"/>
                    <a:pt x="585955" y="572654"/>
                  </a:cubicBezTo>
                  <a:cubicBezTo>
                    <a:pt x="380081" y="567715"/>
                    <a:pt x="281613" y="568667"/>
                    <a:pt x="0" y="572654"/>
                  </a:cubicBezTo>
                  <a:cubicBezTo>
                    <a:pt x="-8185" y="365092"/>
                    <a:pt x="23244" y="174955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5"/>
              </a:solidFill>
              <a:extLst>
                <a:ext uri="{C807C97D-BFC1-408E-A445-0C87EB9F89A2}">
                  <ask:lineSketchStyleProps xmlns:ask="http://schemas.microsoft.com/office/drawing/2018/sketchyshapes" sd="3199999543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4820DC-3C62-405A-A72E-333B5919B114}"/>
                </a:ext>
              </a:extLst>
            </p:cNvPr>
            <p:cNvSpPr/>
            <p:nvPr/>
          </p:nvSpPr>
          <p:spPr>
            <a:xfrm>
              <a:off x="6374624" y="4197758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85955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63418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2825" y="-13548"/>
                    <a:pt x="412973" y="-3771"/>
                    <a:pt x="585955" y="0"/>
                  </a:cubicBezTo>
                  <a:cubicBezTo>
                    <a:pt x="758938" y="3771"/>
                    <a:pt x="885049" y="-14605"/>
                    <a:pt x="1126836" y="0"/>
                  </a:cubicBezTo>
                  <a:cubicBezTo>
                    <a:pt x="1138653" y="273655"/>
                    <a:pt x="1131731" y="376603"/>
                    <a:pt x="1126836" y="572654"/>
                  </a:cubicBezTo>
                  <a:cubicBezTo>
                    <a:pt x="982088" y="567123"/>
                    <a:pt x="840440" y="552907"/>
                    <a:pt x="563418" y="572654"/>
                  </a:cubicBezTo>
                  <a:cubicBezTo>
                    <a:pt x="286396" y="592401"/>
                    <a:pt x="133877" y="573563"/>
                    <a:pt x="0" y="572654"/>
                  </a:cubicBezTo>
                  <a:cubicBezTo>
                    <a:pt x="-6212" y="427705"/>
                    <a:pt x="-17570" y="135419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4"/>
              </a:solidFill>
              <a:extLst>
                <a:ext uri="{C807C97D-BFC1-408E-A445-0C87EB9F89A2}">
                  <ask:lineSketchStyleProps xmlns:ask="http://schemas.microsoft.com/office/drawing/2018/sketchyshapes" sd="4268813668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CBF51C-6F47-47D6-B130-74C021974DD5}"/>
                </a:ext>
              </a:extLst>
            </p:cNvPr>
            <p:cNvSpPr/>
            <p:nvPr/>
          </p:nvSpPr>
          <p:spPr>
            <a:xfrm>
              <a:off x="7653860" y="4206994"/>
              <a:ext cx="1126836" cy="572654"/>
            </a:xfrm>
            <a:custGeom>
              <a:avLst/>
              <a:gdLst>
                <a:gd name="connsiteX0" fmla="*/ 0 w 1126836"/>
                <a:gd name="connsiteY0" fmla="*/ 0 h 572654"/>
                <a:gd name="connsiteX1" fmla="*/ 563418 w 1126836"/>
                <a:gd name="connsiteY1" fmla="*/ 0 h 572654"/>
                <a:gd name="connsiteX2" fmla="*/ 1126836 w 1126836"/>
                <a:gd name="connsiteY2" fmla="*/ 0 h 572654"/>
                <a:gd name="connsiteX3" fmla="*/ 1126836 w 1126836"/>
                <a:gd name="connsiteY3" fmla="*/ 572654 h 572654"/>
                <a:gd name="connsiteX4" fmla="*/ 585955 w 1126836"/>
                <a:gd name="connsiteY4" fmla="*/ 572654 h 572654"/>
                <a:gd name="connsiteX5" fmla="*/ 0 w 1126836"/>
                <a:gd name="connsiteY5" fmla="*/ 572654 h 572654"/>
                <a:gd name="connsiteX6" fmla="*/ 0 w 1126836"/>
                <a:gd name="connsiteY6" fmla="*/ 0 h 572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6836" h="572654" extrusionOk="0">
                  <a:moveTo>
                    <a:pt x="0" y="0"/>
                  </a:moveTo>
                  <a:cubicBezTo>
                    <a:pt x="163310" y="25536"/>
                    <a:pt x="436126" y="-16084"/>
                    <a:pt x="563418" y="0"/>
                  </a:cubicBezTo>
                  <a:cubicBezTo>
                    <a:pt x="690710" y="16084"/>
                    <a:pt x="962245" y="-11750"/>
                    <a:pt x="1126836" y="0"/>
                  </a:cubicBezTo>
                  <a:cubicBezTo>
                    <a:pt x="1114717" y="154872"/>
                    <a:pt x="1119965" y="329350"/>
                    <a:pt x="1126836" y="572654"/>
                  </a:cubicBezTo>
                  <a:cubicBezTo>
                    <a:pt x="901020" y="578887"/>
                    <a:pt x="712965" y="576265"/>
                    <a:pt x="585955" y="572654"/>
                  </a:cubicBezTo>
                  <a:cubicBezTo>
                    <a:pt x="458945" y="569043"/>
                    <a:pt x="123791" y="575695"/>
                    <a:pt x="0" y="572654"/>
                  </a:cubicBezTo>
                  <a:cubicBezTo>
                    <a:pt x="5618" y="447971"/>
                    <a:pt x="23556" y="257066"/>
                    <a:pt x="0" y="0"/>
                  </a:cubicBezTo>
                  <a:close/>
                </a:path>
              </a:pathLst>
            </a:custGeom>
            <a:noFill/>
            <a:ln w="38100">
              <a:solidFill>
                <a:schemeClr val="accent3"/>
              </a:solidFill>
              <a:extLst>
                <a:ext uri="{C807C97D-BFC1-408E-A445-0C87EB9F89A2}">
                  <ask:lineSketchStyleProps xmlns:ask="http://schemas.microsoft.com/office/drawing/2018/sketchyshapes" sd="4108458906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005CD0-C710-4E8F-B386-7E8834544510}"/>
                </a:ext>
              </a:extLst>
            </p:cNvPr>
            <p:cNvSpPr/>
            <p:nvPr/>
          </p:nvSpPr>
          <p:spPr>
            <a:xfrm>
              <a:off x="4975315" y="3928504"/>
              <a:ext cx="3943927" cy="1338181"/>
            </a:xfrm>
            <a:custGeom>
              <a:avLst/>
              <a:gdLst>
                <a:gd name="connsiteX0" fmla="*/ 0 w 3943927"/>
                <a:gd name="connsiteY0" fmla="*/ 0 h 1338181"/>
                <a:gd name="connsiteX1" fmla="*/ 539003 w 3943927"/>
                <a:gd name="connsiteY1" fmla="*/ 0 h 1338181"/>
                <a:gd name="connsiteX2" fmla="*/ 1117446 w 3943927"/>
                <a:gd name="connsiteY2" fmla="*/ 0 h 1338181"/>
                <a:gd name="connsiteX3" fmla="*/ 1853646 w 3943927"/>
                <a:gd name="connsiteY3" fmla="*/ 0 h 1338181"/>
                <a:gd name="connsiteX4" fmla="*/ 2589845 w 3943927"/>
                <a:gd name="connsiteY4" fmla="*/ 0 h 1338181"/>
                <a:gd name="connsiteX5" fmla="*/ 3326045 w 3943927"/>
                <a:gd name="connsiteY5" fmla="*/ 0 h 1338181"/>
                <a:gd name="connsiteX6" fmla="*/ 3943927 w 3943927"/>
                <a:gd name="connsiteY6" fmla="*/ 0 h 1338181"/>
                <a:gd name="connsiteX7" fmla="*/ 3943927 w 3943927"/>
                <a:gd name="connsiteY7" fmla="*/ 695854 h 1338181"/>
                <a:gd name="connsiteX8" fmla="*/ 3943927 w 3943927"/>
                <a:gd name="connsiteY8" fmla="*/ 1338181 h 1338181"/>
                <a:gd name="connsiteX9" fmla="*/ 3286606 w 3943927"/>
                <a:gd name="connsiteY9" fmla="*/ 1338181 h 1338181"/>
                <a:gd name="connsiteX10" fmla="*/ 2668724 w 3943927"/>
                <a:gd name="connsiteY10" fmla="*/ 1338181 h 1338181"/>
                <a:gd name="connsiteX11" fmla="*/ 2090281 w 3943927"/>
                <a:gd name="connsiteY11" fmla="*/ 1338181 h 1338181"/>
                <a:gd name="connsiteX12" fmla="*/ 1393521 w 3943927"/>
                <a:gd name="connsiteY12" fmla="*/ 1338181 h 1338181"/>
                <a:gd name="connsiteX13" fmla="*/ 854518 w 3943927"/>
                <a:gd name="connsiteY13" fmla="*/ 1338181 h 1338181"/>
                <a:gd name="connsiteX14" fmla="*/ 0 w 3943927"/>
                <a:gd name="connsiteY14" fmla="*/ 1338181 h 1338181"/>
                <a:gd name="connsiteX15" fmla="*/ 0 w 3943927"/>
                <a:gd name="connsiteY15" fmla="*/ 695854 h 1338181"/>
                <a:gd name="connsiteX16" fmla="*/ 0 w 3943927"/>
                <a:gd name="connsiteY16" fmla="*/ 0 h 133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943927" h="1338181" extrusionOk="0">
                  <a:moveTo>
                    <a:pt x="0" y="0"/>
                  </a:moveTo>
                  <a:cubicBezTo>
                    <a:pt x="238764" y="13068"/>
                    <a:pt x="429358" y="-7175"/>
                    <a:pt x="539003" y="0"/>
                  </a:cubicBezTo>
                  <a:cubicBezTo>
                    <a:pt x="648648" y="7175"/>
                    <a:pt x="902623" y="4587"/>
                    <a:pt x="1117446" y="0"/>
                  </a:cubicBezTo>
                  <a:cubicBezTo>
                    <a:pt x="1332269" y="-4587"/>
                    <a:pt x="1596724" y="-34893"/>
                    <a:pt x="1853646" y="0"/>
                  </a:cubicBezTo>
                  <a:cubicBezTo>
                    <a:pt x="2110568" y="34893"/>
                    <a:pt x="2383248" y="-3349"/>
                    <a:pt x="2589845" y="0"/>
                  </a:cubicBezTo>
                  <a:cubicBezTo>
                    <a:pt x="2796442" y="3349"/>
                    <a:pt x="3059728" y="1536"/>
                    <a:pt x="3326045" y="0"/>
                  </a:cubicBezTo>
                  <a:cubicBezTo>
                    <a:pt x="3592362" y="-1536"/>
                    <a:pt x="3702681" y="28626"/>
                    <a:pt x="3943927" y="0"/>
                  </a:cubicBezTo>
                  <a:cubicBezTo>
                    <a:pt x="3964495" y="209097"/>
                    <a:pt x="3927557" y="402410"/>
                    <a:pt x="3943927" y="695854"/>
                  </a:cubicBezTo>
                  <a:cubicBezTo>
                    <a:pt x="3960297" y="989298"/>
                    <a:pt x="3969046" y="1056399"/>
                    <a:pt x="3943927" y="1338181"/>
                  </a:cubicBezTo>
                  <a:cubicBezTo>
                    <a:pt x="3776648" y="1317302"/>
                    <a:pt x="3584356" y="1324151"/>
                    <a:pt x="3286606" y="1338181"/>
                  </a:cubicBezTo>
                  <a:cubicBezTo>
                    <a:pt x="2988856" y="1352211"/>
                    <a:pt x="2806379" y="1313137"/>
                    <a:pt x="2668724" y="1338181"/>
                  </a:cubicBezTo>
                  <a:cubicBezTo>
                    <a:pt x="2531069" y="1363225"/>
                    <a:pt x="2297243" y="1339080"/>
                    <a:pt x="2090281" y="1338181"/>
                  </a:cubicBezTo>
                  <a:cubicBezTo>
                    <a:pt x="1883319" y="1337282"/>
                    <a:pt x="1611485" y="1311294"/>
                    <a:pt x="1393521" y="1338181"/>
                  </a:cubicBezTo>
                  <a:cubicBezTo>
                    <a:pt x="1175557" y="1365068"/>
                    <a:pt x="1107364" y="1327071"/>
                    <a:pt x="854518" y="1338181"/>
                  </a:cubicBezTo>
                  <a:cubicBezTo>
                    <a:pt x="601672" y="1349291"/>
                    <a:pt x="206868" y="1313795"/>
                    <a:pt x="0" y="1338181"/>
                  </a:cubicBezTo>
                  <a:cubicBezTo>
                    <a:pt x="-23071" y="1136103"/>
                    <a:pt x="26480" y="857950"/>
                    <a:pt x="0" y="695854"/>
                  </a:cubicBezTo>
                  <a:cubicBezTo>
                    <a:pt x="-26480" y="533758"/>
                    <a:pt x="2879" y="283511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4D889C-1800-48D7-9E37-C215CB01F72D}"/>
                </a:ext>
              </a:extLst>
            </p:cNvPr>
            <p:cNvSpPr txBox="1"/>
            <p:nvPr/>
          </p:nvSpPr>
          <p:spPr>
            <a:xfrm>
              <a:off x="4771560" y="3618728"/>
              <a:ext cx="80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/>
                <a:t>cookBook</a:t>
              </a:r>
              <a:endParaRPr lang="en-US" sz="12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A84AAF-B70F-4627-AC62-74206ABB6A54}"/>
                </a:ext>
              </a:extLst>
            </p:cNvPr>
            <p:cNvSpPr/>
            <p:nvPr/>
          </p:nvSpPr>
          <p:spPr>
            <a:xfrm>
              <a:off x="6307234" y="4127776"/>
              <a:ext cx="2529338" cy="779891"/>
            </a:xfrm>
            <a:custGeom>
              <a:avLst/>
              <a:gdLst>
                <a:gd name="connsiteX0" fmla="*/ 0 w 2529338"/>
                <a:gd name="connsiteY0" fmla="*/ 0 h 779891"/>
                <a:gd name="connsiteX1" fmla="*/ 556454 w 2529338"/>
                <a:gd name="connsiteY1" fmla="*/ 0 h 779891"/>
                <a:gd name="connsiteX2" fmla="*/ 1138202 w 2529338"/>
                <a:gd name="connsiteY2" fmla="*/ 0 h 779891"/>
                <a:gd name="connsiteX3" fmla="*/ 1821123 w 2529338"/>
                <a:gd name="connsiteY3" fmla="*/ 0 h 779891"/>
                <a:gd name="connsiteX4" fmla="*/ 2529338 w 2529338"/>
                <a:gd name="connsiteY4" fmla="*/ 0 h 779891"/>
                <a:gd name="connsiteX5" fmla="*/ 2529338 w 2529338"/>
                <a:gd name="connsiteY5" fmla="*/ 405543 h 779891"/>
                <a:gd name="connsiteX6" fmla="*/ 2529338 w 2529338"/>
                <a:gd name="connsiteY6" fmla="*/ 779891 h 779891"/>
                <a:gd name="connsiteX7" fmla="*/ 1972884 w 2529338"/>
                <a:gd name="connsiteY7" fmla="*/ 779891 h 779891"/>
                <a:gd name="connsiteX8" fmla="*/ 1365843 w 2529338"/>
                <a:gd name="connsiteY8" fmla="*/ 779891 h 779891"/>
                <a:gd name="connsiteX9" fmla="*/ 809388 w 2529338"/>
                <a:gd name="connsiteY9" fmla="*/ 779891 h 779891"/>
                <a:gd name="connsiteX10" fmla="*/ 0 w 2529338"/>
                <a:gd name="connsiteY10" fmla="*/ 779891 h 779891"/>
                <a:gd name="connsiteX11" fmla="*/ 0 w 2529338"/>
                <a:gd name="connsiteY11" fmla="*/ 405543 h 779891"/>
                <a:gd name="connsiteX12" fmla="*/ 0 w 2529338"/>
                <a:gd name="connsiteY12" fmla="*/ 0 h 779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29338" h="779891" extrusionOk="0">
                  <a:moveTo>
                    <a:pt x="0" y="0"/>
                  </a:moveTo>
                  <a:cubicBezTo>
                    <a:pt x="148180" y="-23003"/>
                    <a:pt x="320018" y="25334"/>
                    <a:pt x="556454" y="0"/>
                  </a:cubicBezTo>
                  <a:cubicBezTo>
                    <a:pt x="792890" y="-25334"/>
                    <a:pt x="866674" y="1342"/>
                    <a:pt x="1138202" y="0"/>
                  </a:cubicBezTo>
                  <a:cubicBezTo>
                    <a:pt x="1409730" y="-1342"/>
                    <a:pt x="1583599" y="30184"/>
                    <a:pt x="1821123" y="0"/>
                  </a:cubicBezTo>
                  <a:cubicBezTo>
                    <a:pt x="2058647" y="-30184"/>
                    <a:pt x="2364320" y="25077"/>
                    <a:pt x="2529338" y="0"/>
                  </a:cubicBezTo>
                  <a:cubicBezTo>
                    <a:pt x="2526638" y="160464"/>
                    <a:pt x="2511540" y="312847"/>
                    <a:pt x="2529338" y="405543"/>
                  </a:cubicBezTo>
                  <a:cubicBezTo>
                    <a:pt x="2547136" y="498239"/>
                    <a:pt x="2513255" y="620032"/>
                    <a:pt x="2529338" y="779891"/>
                  </a:cubicBezTo>
                  <a:cubicBezTo>
                    <a:pt x="2350172" y="793371"/>
                    <a:pt x="2194927" y="760186"/>
                    <a:pt x="1972884" y="779891"/>
                  </a:cubicBezTo>
                  <a:cubicBezTo>
                    <a:pt x="1750841" y="799596"/>
                    <a:pt x="1638600" y="785922"/>
                    <a:pt x="1365843" y="779891"/>
                  </a:cubicBezTo>
                  <a:cubicBezTo>
                    <a:pt x="1093086" y="773860"/>
                    <a:pt x="1055470" y="803640"/>
                    <a:pt x="809388" y="779891"/>
                  </a:cubicBezTo>
                  <a:cubicBezTo>
                    <a:pt x="563306" y="756142"/>
                    <a:pt x="319363" y="754256"/>
                    <a:pt x="0" y="779891"/>
                  </a:cubicBezTo>
                  <a:cubicBezTo>
                    <a:pt x="-15325" y="651784"/>
                    <a:pt x="15417" y="520074"/>
                    <a:pt x="0" y="405543"/>
                  </a:cubicBezTo>
                  <a:cubicBezTo>
                    <a:pt x="-15417" y="291012"/>
                    <a:pt x="14411" y="98224"/>
                    <a:pt x="0" y="0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07436855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CE825E1-9129-4E38-8E5C-AC33D3957C85}"/>
                </a:ext>
              </a:extLst>
            </p:cNvPr>
            <p:cNvSpPr txBox="1"/>
            <p:nvPr/>
          </p:nvSpPr>
          <p:spPr>
            <a:xfrm>
              <a:off x="6204498" y="3889641"/>
              <a:ext cx="38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.git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C9CA9A4-A28E-4FBD-A72B-7B7FEA241782}"/>
                </a:ext>
              </a:extLst>
            </p:cNvPr>
            <p:cNvSpPr txBox="1"/>
            <p:nvPr/>
          </p:nvSpPr>
          <p:spPr>
            <a:xfrm>
              <a:off x="5330962" y="4897355"/>
              <a:ext cx="9069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4" name="Graphic 43">
              <a:extLst>
                <a:ext uri="{FF2B5EF4-FFF2-40B4-BE49-F238E27FC236}">
                  <a16:creationId xmlns:a16="http://schemas.microsoft.com/office/drawing/2014/main" id="{ADC8A397-358B-492D-ACED-EAEC2E0EFF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65854" y="4933719"/>
              <a:ext cx="216000" cy="288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C068425-6826-4A5C-AC1C-4F8CE5024731}"/>
              </a:ext>
            </a:extLst>
          </p:cNvPr>
          <p:cNvGrpSpPr/>
          <p:nvPr/>
        </p:nvGrpSpPr>
        <p:grpSpPr>
          <a:xfrm>
            <a:off x="2540782" y="4017415"/>
            <a:ext cx="1797280" cy="1136731"/>
            <a:chOff x="2540782" y="4017415"/>
            <a:chExt cx="1797280" cy="1136731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0EF07F69-DCBD-4FF3-9AC0-2FAA79A38B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2898" t="9832" r="13788" b="30315"/>
            <a:stretch/>
          </p:blipFill>
          <p:spPr>
            <a:xfrm>
              <a:off x="2540782" y="4080081"/>
              <a:ext cx="335257" cy="273704"/>
            </a:xfrm>
            <a:prstGeom prst="rect">
              <a:avLst/>
            </a:prstGeom>
          </p:spPr>
        </p:pic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9F9C86D-EAB1-4264-9AB0-EB8AAD3CE9CE}"/>
                </a:ext>
              </a:extLst>
            </p:cNvPr>
            <p:cNvCxnSpPr>
              <a:cxnSpLocks/>
            </p:cNvCxnSpPr>
            <p:nvPr/>
          </p:nvCxnSpPr>
          <p:spPr>
            <a:xfrm>
              <a:off x="2704189" y="4344677"/>
              <a:ext cx="6742" cy="624803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B9B60FD-9801-48B1-99C0-2AA6AEC78D10}"/>
                </a:ext>
              </a:extLst>
            </p:cNvPr>
            <p:cNvSpPr txBox="1"/>
            <p:nvPr/>
          </p:nvSpPr>
          <p:spPr>
            <a:xfrm>
              <a:off x="2856572" y="4017415"/>
              <a:ext cx="14814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solidFill>
                    <a:schemeClr val="accent1"/>
                  </a:solidFill>
                </a:rPr>
                <a:t>cookBook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84BFC1-26C9-4B38-99E6-9BCC67C83F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2355" y="4634403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4E22A37-997F-415F-B670-6A2F98B3E0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2898" t="9832" r="13788" b="30315"/>
            <a:stretch/>
          </p:blipFill>
          <p:spPr>
            <a:xfrm>
              <a:off x="2887402" y="4853430"/>
              <a:ext cx="288591" cy="235606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CDBD136-6F28-4156-9C31-AE3E9D28D638}"/>
                </a:ext>
              </a:extLst>
            </p:cNvPr>
            <p:cNvSpPr txBox="1"/>
            <p:nvPr/>
          </p:nvSpPr>
          <p:spPr>
            <a:xfrm>
              <a:off x="3118835" y="4784814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3"/>
                  </a:solidFill>
                </a:rPr>
                <a:t>.</a:t>
              </a:r>
              <a:r>
                <a:rPr lang="de-DE" dirty="0" err="1">
                  <a:solidFill>
                    <a:schemeClr val="accent3"/>
                  </a:solidFill>
                </a:rPr>
                <a:t>git</a:t>
              </a:r>
              <a:endParaRPr lang="en-GB" dirty="0">
                <a:solidFill>
                  <a:schemeClr val="accent3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D42CCAD-5233-401A-B9F4-14F5320B69A6}"/>
                </a:ext>
              </a:extLst>
            </p:cNvPr>
            <p:cNvSpPr txBox="1"/>
            <p:nvPr/>
          </p:nvSpPr>
          <p:spPr>
            <a:xfrm>
              <a:off x="3031386" y="4435422"/>
              <a:ext cx="1179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accent1"/>
                  </a:solidFill>
                </a:rPr>
                <a:t>pie.txt</a:t>
              </a:r>
              <a:endParaRPr lang="en-GB" dirty="0">
                <a:solidFill>
                  <a:schemeClr val="accent1"/>
                </a:solidFill>
              </a:endParaRPr>
            </a:p>
          </p:txBody>
        </p:sp>
        <p:pic>
          <p:nvPicPr>
            <p:cNvPr id="41" name="Graphic 40">
              <a:extLst>
                <a:ext uri="{FF2B5EF4-FFF2-40B4-BE49-F238E27FC236}">
                  <a16:creationId xmlns:a16="http://schemas.microsoft.com/office/drawing/2014/main" id="{39D351EF-91AA-4E64-ABFE-0FD933E2C1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6278" y="4471786"/>
              <a:ext cx="216000" cy="288000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76E0EFC-E5AD-4CB1-9A83-7A6D482F96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0931" y="4969480"/>
              <a:ext cx="17421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7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t workshop">
      <a:dk1>
        <a:srgbClr val="160F29"/>
      </a:dk1>
      <a:lt1>
        <a:sysClr val="window" lastClr="FFFFFF"/>
      </a:lt1>
      <a:dk2>
        <a:srgbClr val="44546A"/>
      </a:dk2>
      <a:lt2>
        <a:srgbClr val="E7E6E6"/>
      </a:lt2>
      <a:accent1>
        <a:srgbClr val="160F29"/>
      </a:accent1>
      <a:accent2>
        <a:srgbClr val="246A73"/>
      </a:accent2>
      <a:accent3>
        <a:srgbClr val="368F8B"/>
      </a:accent3>
      <a:accent4>
        <a:srgbClr val="F3DFC1"/>
      </a:accent4>
      <a:accent5>
        <a:srgbClr val="DDBEA8"/>
      </a:accent5>
      <a:accent6>
        <a:srgbClr val="F8F8F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Verteidigung1</Template>
  <TotalTime>0</TotalTime>
  <Words>1134</Words>
  <Application>Microsoft Office PowerPoint</Application>
  <PresentationFormat>Widescreen</PresentationFormat>
  <Paragraphs>466</Paragraphs>
  <Slides>69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163</cp:revision>
  <dcterms:created xsi:type="dcterms:W3CDTF">2021-11-30T15:32:23Z</dcterms:created>
  <dcterms:modified xsi:type="dcterms:W3CDTF">2023-09-16T21:17:32Z</dcterms:modified>
</cp:coreProperties>
</file>