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357" r:id="rId2"/>
    <p:sldId id="294" r:id="rId3"/>
    <p:sldId id="295" r:id="rId4"/>
    <p:sldId id="314" r:id="rId5"/>
    <p:sldId id="298" r:id="rId6"/>
    <p:sldId id="299" r:id="rId7"/>
    <p:sldId id="300" r:id="rId8"/>
    <p:sldId id="257" r:id="rId9"/>
    <p:sldId id="305" r:id="rId10"/>
    <p:sldId id="358" r:id="rId11"/>
    <p:sldId id="303" r:id="rId12"/>
    <p:sldId id="304" r:id="rId13"/>
    <p:sldId id="307" r:id="rId14"/>
    <p:sldId id="308" r:id="rId15"/>
    <p:sldId id="343" r:id="rId16"/>
    <p:sldId id="344" r:id="rId17"/>
    <p:sldId id="309" r:id="rId18"/>
    <p:sldId id="315" r:id="rId19"/>
    <p:sldId id="311" r:id="rId20"/>
    <p:sldId id="312" r:id="rId21"/>
    <p:sldId id="313" r:id="rId22"/>
    <p:sldId id="356" r:id="rId23"/>
    <p:sldId id="316" r:id="rId24"/>
    <p:sldId id="317" r:id="rId25"/>
    <p:sldId id="318" r:id="rId26"/>
    <p:sldId id="323" r:id="rId27"/>
    <p:sldId id="319" r:id="rId28"/>
    <p:sldId id="320" r:id="rId29"/>
    <p:sldId id="324" r:id="rId30"/>
    <p:sldId id="321" r:id="rId31"/>
    <p:sldId id="322" r:id="rId32"/>
    <p:sldId id="345" r:id="rId33"/>
    <p:sldId id="346" r:id="rId34"/>
    <p:sldId id="347" r:id="rId35"/>
    <p:sldId id="326" r:id="rId36"/>
    <p:sldId id="348" r:id="rId37"/>
    <p:sldId id="327" r:id="rId38"/>
    <p:sldId id="328" r:id="rId39"/>
    <p:sldId id="329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36" r:id="rId48"/>
    <p:sldId id="331" r:id="rId49"/>
    <p:sldId id="332" r:id="rId50"/>
    <p:sldId id="282" r:id="rId51"/>
    <p:sldId id="338" r:id="rId52"/>
    <p:sldId id="341" r:id="rId53"/>
    <p:sldId id="333" r:id="rId54"/>
    <p:sldId id="334" r:id="rId55"/>
    <p:sldId id="270" r:id="rId56"/>
    <p:sldId id="274" r:id="rId57"/>
    <p:sldId id="283" r:id="rId58"/>
    <p:sldId id="275" r:id="rId59"/>
    <p:sldId id="276" r:id="rId60"/>
    <p:sldId id="277" r:id="rId61"/>
    <p:sldId id="292" r:id="rId62"/>
    <p:sldId id="278" r:id="rId63"/>
    <p:sldId id="284" r:id="rId64"/>
    <p:sldId id="279" r:id="rId65"/>
    <p:sldId id="285" r:id="rId66"/>
    <p:sldId id="280" r:id="rId67"/>
    <p:sldId id="281" r:id="rId68"/>
    <p:sldId id="286" r:id="rId69"/>
    <p:sldId id="287" r:id="rId70"/>
    <p:sldId id="288" r:id="rId71"/>
    <p:sldId id="289" r:id="rId72"/>
    <p:sldId id="290" r:id="rId73"/>
    <p:sldId id="291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1" id="{B72D31F0-3843-4B68-AD65-D70502108E09}">
          <p14:sldIdLst>
            <p14:sldId id="357"/>
            <p14:sldId id="294"/>
            <p14:sldId id="295"/>
            <p14:sldId id="314"/>
            <p14:sldId id="298"/>
            <p14:sldId id="299"/>
            <p14:sldId id="300"/>
            <p14:sldId id="257"/>
            <p14:sldId id="305"/>
            <p14:sldId id="358"/>
            <p14:sldId id="303"/>
            <p14:sldId id="304"/>
            <p14:sldId id="307"/>
            <p14:sldId id="308"/>
            <p14:sldId id="343"/>
            <p14:sldId id="344"/>
            <p14:sldId id="309"/>
            <p14:sldId id="315"/>
            <p14:sldId id="311"/>
            <p14:sldId id="312"/>
            <p14:sldId id="313"/>
            <p14:sldId id="356"/>
          </p14:sldIdLst>
        </p14:section>
        <p14:section name="Website" id="{FF3766A7-4793-4706-B3DE-FD65A65C4BE4}">
          <p14:sldIdLst>
            <p14:sldId id="316"/>
            <p14:sldId id="317"/>
            <p14:sldId id="318"/>
            <p14:sldId id="323"/>
            <p14:sldId id="319"/>
            <p14:sldId id="320"/>
            <p14:sldId id="324"/>
            <p14:sldId id="321"/>
            <p14:sldId id="322"/>
            <p14:sldId id="345"/>
            <p14:sldId id="346"/>
            <p14:sldId id="347"/>
            <p14:sldId id="326"/>
            <p14:sldId id="348"/>
            <p14:sldId id="327"/>
            <p14:sldId id="328"/>
            <p14:sldId id="329"/>
          </p14:sldIdLst>
        </p14:section>
        <p14:section name="Terminal" id="{7FED3B22-E76E-4A49-A70A-13D9C749EBD0}">
          <p14:sldIdLst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Day 2" id="{B7DB4BE0-18C0-4328-AD53-62428C2DD159}">
          <p14:sldIdLst>
            <p14:sldId id="336"/>
            <p14:sldId id="331"/>
            <p14:sldId id="332"/>
            <p14:sldId id="282"/>
            <p14:sldId id="338"/>
            <p14:sldId id="341"/>
            <p14:sldId id="333"/>
            <p14:sldId id="334"/>
            <p14:sldId id="270"/>
          </p14:sldIdLst>
        </p14:section>
        <p14:section name="git branch" id="{D4B73BCA-A021-46BF-9A51-B09CD2FA2F79}">
          <p14:sldIdLst>
            <p14:sldId id="274"/>
            <p14:sldId id="283"/>
            <p14:sldId id="275"/>
          </p14:sldIdLst>
        </p14:section>
        <p14:section name="git checkout" id="{D5FA52F3-AE88-45F1-B074-70F9393FEA3E}">
          <p14:sldIdLst>
            <p14:sldId id="276"/>
            <p14:sldId id="277"/>
            <p14:sldId id="292"/>
          </p14:sldIdLst>
        </p14:section>
        <p14:section name="merging" id="{69E3DB46-DB4F-4E05-AB1C-B66239A992F5}">
          <p14:sldIdLst>
            <p14:sldId id="278"/>
            <p14:sldId id="284"/>
            <p14:sldId id="279"/>
            <p14:sldId id="285"/>
          </p14:sldIdLst>
        </p14:section>
        <p14:section name="git fetch" id="{561A8E72-7FE0-46EA-A938-59D64BA47A56}">
          <p14:sldIdLst>
            <p14:sldId id="280"/>
            <p14:sldId id="281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git clone" id="{F6310067-9CE6-4577-8323-5ADCE265F0F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F29"/>
    <a:srgbClr val="DDBEA8"/>
    <a:srgbClr val="F3DFC1"/>
    <a:srgbClr val="368F8B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AE72-DCFF-4992-988B-F75514123319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1E5E-9CB3-47DC-B11A-0B72C08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3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21C-6B61-47A2-8BEA-11B5499D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D958-C987-4D25-B2C1-D546ADEF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4C15-B709-4D3D-8B21-07CDB7E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AAB7-322B-4A81-B0BC-3781CCAF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A705-D897-4F7C-9A10-B337179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97E-A236-42C8-8DA2-9A1E9C00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948B-6FA3-4FE7-8EFB-DE003D9E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A4CF-EE2D-4007-BC64-2B2D2D2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4E64-A643-43A4-970E-F61F841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6C74-D62B-42CA-85E3-B0E1460F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ECC05-E0D8-4214-ACB2-5030CFDC5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792C0-0304-4801-8C98-B3E735A7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5CAC-2FE0-4DBC-8B5E-485345E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F5FF-03C6-4C76-9079-ECE1DCB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BF04-70B8-4713-8275-AE6CCEF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FB1D-5FDE-4571-BD0E-99245498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63CF-47D1-4DF5-9596-5BDDEEA8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9D2C-AFB5-4867-B4A2-0DBE611D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0CEE-B36E-401F-9AA5-3934428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9581-3CD5-4CC2-8C90-0143CAA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AC-F362-4883-BCC1-1F722BDB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E542-325A-48CC-8586-70F20687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6D61-7D45-46FC-AB9F-585F38CB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70E7-A0D3-4154-BD59-59A3275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F993-9127-42F5-AFF2-4E87C8A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EB3-7A9C-4C51-A24B-B9CBC6C2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49CC-19EB-48FE-9B8A-E582716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C02D-19A2-4723-95A4-F4A29F46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6B5E-3BA5-4160-BECA-123AFC7E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AD52-9168-47B3-8E3E-E8784E6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EFC9-4B57-48A2-839A-43100774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997F-CE63-4264-96D8-36345097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17F8-C15B-4984-B93F-70B36259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5CAC-05D6-4E5B-9BC2-8EB071F8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FE13C-C62A-44AF-B1DD-17E50850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D4289-42F7-4790-B8E6-A5AFF05B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9FF8D-89A4-4B98-90FD-8E644F6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91EFA-A861-4EB7-83BC-A8351CD1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80AC-9C12-4F1A-9A18-E22B342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81F0-EA35-445C-82B3-6BCD092F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982BE-B802-4E78-A59D-F6C588B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EF017-170F-4DF1-BC9C-CAC173B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B578-92DE-44F7-8090-D945E9D2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86C30-87CE-4A74-A40E-62D9DAC3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ABB7B-CAFF-4452-A882-CA55E74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35A9-148B-4C76-94FE-9D44D4B5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42B-89A6-48F0-BC38-FC1D79F4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0356-7A3A-48B9-BE73-E9D13ADB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CBD59-320D-4FCF-8CA4-8FF834D7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73D8-5425-4FDE-A258-352C6930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CEBA-8231-4018-8FC3-D99917D5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6E28-3B85-411A-BB8A-B95A2EC6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71F9-2817-4A99-B6AC-E3265A41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E2A9-3116-4B41-AD2D-D30878388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A603-0703-4C7B-B4A2-2BF2C14C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7C00-BB52-41BB-9D10-F733D0E6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ECE42-352B-481C-84A3-0757245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B235-9D8B-433A-A44D-D5A6126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8150-C33C-4830-8920-16510EA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74A8-D2C1-420C-AF06-A34CD30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7CE1-BE60-4373-9D08-AF52F2306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E38A-CD34-4720-A65C-59B8E2183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1CB0-2C6C-4551-9615-F463D6DE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6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6.svg"/><Relationship Id="rId4" Type="http://schemas.openxmlformats.org/officeDocument/2006/relationships/image" Target="../media/image24.png"/><Relationship Id="rId9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svg"/><Relationship Id="rId7" Type="http://schemas.openxmlformats.org/officeDocument/2006/relationships/image" Target="../media/image2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svg"/><Relationship Id="rId7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.svg"/><Relationship Id="rId10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78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35B66-AFFA-4D7B-A467-5369BBA7570C}"/>
              </a:ext>
            </a:extLst>
          </p:cNvPr>
          <p:cNvGrpSpPr/>
          <p:nvPr/>
        </p:nvGrpSpPr>
        <p:grpSpPr>
          <a:xfrm>
            <a:off x="648512" y="865761"/>
            <a:ext cx="9724417" cy="4098587"/>
            <a:chOff x="648512" y="865761"/>
            <a:chExt cx="9724417" cy="4098587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73C4510D-72A4-4007-BEAF-2A89014E383F}"/>
                </a:ext>
              </a:extLst>
            </p:cNvPr>
            <p:cNvSpPr/>
            <p:nvPr/>
          </p:nvSpPr>
          <p:spPr>
            <a:xfrm>
              <a:off x="787941" y="865761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 use Git and Github effectively</a:t>
              </a:r>
            </a:p>
          </p:txBody>
        </p:sp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FC8B9162-6FE1-4567-8279-0FFBD7DF1D74}"/>
                </a:ext>
              </a:extLst>
            </p:cNvPr>
            <p:cNvSpPr/>
            <p:nvPr/>
          </p:nvSpPr>
          <p:spPr>
            <a:xfrm>
              <a:off x="648512" y="2710773"/>
              <a:ext cx="2412459" cy="1011677"/>
            </a:xfrm>
            <a:prstGeom prst="wedgeRoundRectCallou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… make my code publicly available on GitHub</a:t>
              </a:r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6DB90B40-450F-4FFC-A8E0-CCAF931BD9DC}"/>
                </a:ext>
              </a:extLst>
            </p:cNvPr>
            <p:cNvSpPr/>
            <p:nvPr/>
          </p:nvSpPr>
          <p:spPr>
            <a:xfrm>
              <a:off x="3615447" y="1614791"/>
              <a:ext cx="2412459" cy="1011677"/>
            </a:xfrm>
            <a:prstGeom prst="wedgeRoundRectCallou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… work with others on projects</a:t>
              </a:r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354F8FBB-D0D2-4820-A620-4045464D5B61}"/>
                </a:ext>
              </a:extLst>
            </p:cNvPr>
            <p:cNvSpPr/>
            <p:nvPr/>
          </p:nvSpPr>
          <p:spPr>
            <a:xfrm>
              <a:off x="7960470" y="3952671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</a:t>
              </a:r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CB8AECA0-06BB-4B5F-B31E-C2CADC6A112A}"/>
                </a:ext>
              </a:extLst>
            </p:cNvPr>
            <p:cNvSpPr/>
            <p:nvPr/>
          </p:nvSpPr>
          <p:spPr>
            <a:xfrm>
              <a:off x="6206248" y="2710772"/>
              <a:ext cx="2412459" cy="1011677"/>
            </a:xfrm>
            <a:prstGeom prst="wedgeRoundRectCallou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… write good commit messages?</a:t>
              </a:r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1A7ACDB6-C811-487F-AC8C-029E0BFD07A0}"/>
                </a:ext>
              </a:extLst>
            </p:cNvPr>
            <p:cNvSpPr/>
            <p:nvPr/>
          </p:nvSpPr>
          <p:spPr>
            <a:xfrm>
              <a:off x="6579143" y="1199744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 roll back things (safely)</a:t>
              </a: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66F8FA33-1744-452A-8749-55F3F304FA6F}"/>
                </a:ext>
              </a:extLst>
            </p:cNvPr>
            <p:cNvSpPr/>
            <p:nvPr/>
          </p:nvSpPr>
          <p:spPr>
            <a:xfrm>
              <a:off x="3573294" y="3563565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 contribute to an open source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95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F4F17-BF14-458C-AE5F-5347D09D1803}"/>
              </a:ext>
            </a:extLst>
          </p:cNvPr>
          <p:cNvGrpSpPr/>
          <p:nvPr/>
        </p:nvGrpSpPr>
        <p:grpSpPr>
          <a:xfrm>
            <a:off x="2474029" y="1093422"/>
            <a:ext cx="6699741" cy="3678784"/>
            <a:chOff x="2474029" y="1093422"/>
            <a:chExt cx="6699741" cy="36787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68B5C2A-B6F2-49B4-A22F-E0793079C8EC}"/>
                </a:ext>
              </a:extLst>
            </p:cNvPr>
            <p:cNvGrpSpPr/>
            <p:nvPr/>
          </p:nvGrpSpPr>
          <p:grpSpPr>
            <a:xfrm>
              <a:off x="2474029" y="1093422"/>
              <a:ext cx="6699741" cy="2876861"/>
              <a:chOff x="2015253" y="1990569"/>
              <a:chExt cx="6699741" cy="287686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931EFE1-819F-4F99-8F0B-2CC55ECDAD40}"/>
                  </a:ext>
                </a:extLst>
              </p:cNvPr>
              <p:cNvGrpSpPr/>
              <p:nvPr/>
            </p:nvGrpSpPr>
            <p:grpSpPr>
              <a:xfrm>
                <a:off x="6917714" y="3922703"/>
                <a:ext cx="1797280" cy="845001"/>
                <a:chOff x="2540782" y="4017415"/>
                <a:chExt cx="1797280" cy="845001"/>
              </a:xfrm>
            </p:grpSpPr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7903F5E6-0CBD-4BAA-874C-B94E5C4835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540782" y="4080081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DADC313-6D3E-47C0-8E64-87AEC3D9DA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4189" y="4344677"/>
                  <a:ext cx="0" cy="35009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7B2BB23-7093-4DC3-B63E-B83CDF6453AF}"/>
                    </a:ext>
                  </a:extLst>
                </p:cNvPr>
                <p:cNvSpPr txBox="1"/>
                <p:nvPr/>
              </p:nvSpPr>
              <p:spPr>
                <a:xfrm>
                  <a:off x="2856572" y="4017415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cookBook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80E44DA-8271-48F1-8987-D7424145EE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82355" y="4694772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6" name="Graphic 25">
                  <a:extLst>
                    <a:ext uri="{FF2B5EF4-FFF2-40B4-BE49-F238E27FC236}">
                      <a16:creationId xmlns:a16="http://schemas.microsoft.com/office/drawing/2014/main" id="{E4FE60C2-2F8A-4115-9ECD-F5F7CCD6F2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856572" y="4561700"/>
                  <a:ext cx="288591" cy="235606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ABD2527-F8BB-47BE-9A95-0CDF283DA8E6}"/>
                    </a:ext>
                  </a:extLst>
                </p:cNvPr>
                <p:cNvSpPr txBox="1"/>
                <p:nvPr/>
              </p:nvSpPr>
              <p:spPr>
                <a:xfrm>
                  <a:off x="3088005" y="4493084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.</a:t>
                  </a:r>
                  <a:r>
                    <a:rPr lang="de-DE" dirty="0" err="1">
                      <a:solidFill>
                        <a:schemeClr val="accent3"/>
                      </a:solidFill>
                    </a:rPr>
                    <a:t>git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E791190-F377-4BD1-9E5F-9719CB9F8B29}"/>
                  </a:ext>
                </a:extLst>
              </p:cNvPr>
              <p:cNvGrpSpPr/>
              <p:nvPr/>
            </p:nvGrpSpPr>
            <p:grpSpPr>
              <a:xfrm>
                <a:off x="2015253" y="1990569"/>
                <a:ext cx="4147682" cy="2876861"/>
                <a:chOff x="4721877" y="1629732"/>
                <a:chExt cx="4147682" cy="2876861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64B85EF-F91B-40B9-830B-6E5139FA26DD}"/>
                    </a:ext>
                  </a:extLst>
                </p:cNvPr>
                <p:cNvSpPr/>
                <p:nvPr/>
              </p:nvSpPr>
              <p:spPr>
                <a:xfrm>
                  <a:off x="5045705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29613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46333" y="-5468"/>
                        <a:pt x="374671" y="23439"/>
                        <a:pt x="529613" y="0"/>
                      </a:cubicBezTo>
                      <a:cubicBezTo>
                        <a:pt x="684555" y="-23439"/>
                        <a:pt x="864921" y="-22848"/>
                        <a:pt x="1126836" y="0"/>
                      </a:cubicBezTo>
                      <a:cubicBezTo>
                        <a:pt x="1110008" y="268635"/>
                        <a:pt x="1125875" y="365904"/>
                        <a:pt x="1126836" y="572654"/>
                      </a:cubicBezTo>
                      <a:cubicBezTo>
                        <a:pt x="1015936" y="548931"/>
                        <a:pt x="791829" y="577593"/>
                        <a:pt x="585955" y="572654"/>
                      </a:cubicBezTo>
                      <a:cubicBezTo>
                        <a:pt x="380081" y="567715"/>
                        <a:pt x="281613" y="568667"/>
                        <a:pt x="0" y="572654"/>
                      </a:cubicBezTo>
                      <a:cubicBezTo>
                        <a:pt x="-8185" y="365092"/>
                        <a:pt x="23244" y="17495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319999954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C36D7FB-9602-4F5B-B79F-03B963ECA79F}"/>
                    </a:ext>
                  </a:extLst>
                </p:cNvPr>
                <p:cNvSpPr/>
                <p:nvPr/>
              </p:nvSpPr>
              <p:spPr>
                <a:xfrm>
                  <a:off x="6324941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85955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63418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2825" y="-13548"/>
                        <a:pt x="412973" y="-3771"/>
                        <a:pt x="585955" y="0"/>
                      </a:cubicBezTo>
                      <a:cubicBezTo>
                        <a:pt x="758938" y="3771"/>
                        <a:pt x="885049" y="-14605"/>
                        <a:pt x="1126836" y="0"/>
                      </a:cubicBezTo>
                      <a:cubicBezTo>
                        <a:pt x="1138653" y="273655"/>
                        <a:pt x="1131731" y="376603"/>
                        <a:pt x="1126836" y="572654"/>
                      </a:cubicBezTo>
                      <a:cubicBezTo>
                        <a:pt x="982088" y="567123"/>
                        <a:pt x="840440" y="552907"/>
                        <a:pt x="563418" y="572654"/>
                      </a:cubicBezTo>
                      <a:cubicBezTo>
                        <a:pt x="286396" y="592401"/>
                        <a:pt x="133877" y="573563"/>
                        <a:pt x="0" y="572654"/>
                      </a:cubicBezTo>
                      <a:cubicBezTo>
                        <a:pt x="-6212" y="427705"/>
                        <a:pt x="-17570" y="135419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4"/>
                  </a:solidFill>
                  <a:extLst>
                    <a:ext uri="{C807C97D-BFC1-408E-A445-0C87EB9F89A2}">
                      <ask:lineSketchStyleProps xmlns:ask="http://schemas.microsoft.com/office/drawing/2018/sketchyshapes" sd="4268813668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F37EE6C-5A8B-4AC8-8B9D-189A8CD522D2}"/>
                    </a:ext>
                  </a:extLst>
                </p:cNvPr>
                <p:cNvSpPr/>
                <p:nvPr/>
              </p:nvSpPr>
              <p:spPr>
                <a:xfrm>
                  <a:off x="7604177" y="3744107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3310" y="25536"/>
                        <a:pt x="436126" y="-16084"/>
                        <a:pt x="563418" y="0"/>
                      </a:cubicBezTo>
                      <a:cubicBezTo>
                        <a:pt x="690710" y="16084"/>
                        <a:pt x="962245" y="-11750"/>
                        <a:pt x="1126836" y="0"/>
                      </a:cubicBezTo>
                      <a:cubicBezTo>
                        <a:pt x="1114717" y="154872"/>
                        <a:pt x="1119965" y="329350"/>
                        <a:pt x="1126836" y="572654"/>
                      </a:cubicBezTo>
                      <a:cubicBezTo>
                        <a:pt x="901020" y="578887"/>
                        <a:pt x="712965" y="576265"/>
                        <a:pt x="585955" y="572654"/>
                      </a:cubicBezTo>
                      <a:cubicBezTo>
                        <a:pt x="458945" y="569043"/>
                        <a:pt x="123791" y="575695"/>
                        <a:pt x="0" y="572654"/>
                      </a:cubicBezTo>
                      <a:cubicBezTo>
                        <a:pt x="5618" y="447971"/>
                        <a:pt x="23556" y="257066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3"/>
                  </a:solidFill>
                  <a:extLst>
                    <a:ext uri="{C807C97D-BFC1-408E-A445-0C87EB9F89A2}">
                      <ask:lineSketchStyleProps xmlns:ask="http://schemas.microsoft.com/office/drawing/2018/sketchyshapes" sd="4108458906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AF787F7-2F80-416E-AD48-DBB919DDF818}"/>
                    </a:ext>
                  </a:extLst>
                </p:cNvPr>
                <p:cNvSpPr/>
                <p:nvPr/>
              </p:nvSpPr>
              <p:spPr>
                <a:xfrm>
                  <a:off x="4925632" y="3465617"/>
                  <a:ext cx="3943927" cy="1040976"/>
                </a:xfrm>
                <a:custGeom>
                  <a:avLst/>
                  <a:gdLst>
                    <a:gd name="connsiteX0" fmla="*/ 0 w 3943927"/>
                    <a:gd name="connsiteY0" fmla="*/ 0 h 1040976"/>
                    <a:gd name="connsiteX1" fmla="*/ 539003 w 3943927"/>
                    <a:gd name="connsiteY1" fmla="*/ 0 h 1040976"/>
                    <a:gd name="connsiteX2" fmla="*/ 1117446 w 3943927"/>
                    <a:gd name="connsiteY2" fmla="*/ 0 h 1040976"/>
                    <a:gd name="connsiteX3" fmla="*/ 1853646 w 3943927"/>
                    <a:gd name="connsiteY3" fmla="*/ 0 h 1040976"/>
                    <a:gd name="connsiteX4" fmla="*/ 2589845 w 3943927"/>
                    <a:gd name="connsiteY4" fmla="*/ 0 h 1040976"/>
                    <a:gd name="connsiteX5" fmla="*/ 3326045 w 3943927"/>
                    <a:gd name="connsiteY5" fmla="*/ 0 h 1040976"/>
                    <a:gd name="connsiteX6" fmla="*/ 3943927 w 3943927"/>
                    <a:gd name="connsiteY6" fmla="*/ 0 h 1040976"/>
                    <a:gd name="connsiteX7" fmla="*/ 3943927 w 3943927"/>
                    <a:gd name="connsiteY7" fmla="*/ 541308 h 1040976"/>
                    <a:gd name="connsiteX8" fmla="*/ 3943927 w 3943927"/>
                    <a:gd name="connsiteY8" fmla="*/ 1040976 h 1040976"/>
                    <a:gd name="connsiteX9" fmla="*/ 3286606 w 3943927"/>
                    <a:gd name="connsiteY9" fmla="*/ 1040976 h 1040976"/>
                    <a:gd name="connsiteX10" fmla="*/ 2668724 w 3943927"/>
                    <a:gd name="connsiteY10" fmla="*/ 1040976 h 1040976"/>
                    <a:gd name="connsiteX11" fmla="*/ 2090281 w 3943927"/>
                    <a:gd name="connsiteY11" fmla="*/ 1040976 h 1040976"/>
                    <a:gd name="connsiteX12" fmla="*/ 1393521 w 3943927"/>
                    <a:gd name="connsiteY12" fmla="*/ 1040976 h 1040976"/>
                    <a:gd name="connsiteX13" fmla="*/ 854518 w 3943927"/>
                    <a:gd name="connsiteY13" fmla="*/ 1040976 h 1040976"/>
                    <a:gd name="connsiteX14" fmla="*/ 0 w 3943927"/>
                    <a:gd name="connsiteY14" fmla="*/ 1040976 h 1040976"/>
                    <a:gd name="connsiteX15" fmla="*/ 0 w 3943927"/>
                    <a:gd name="connsiteY15" fmla="*/ 541308 h 1040976"/>
                    <a:gd name="connsiteX16" fmla="*/ 0 w 3943927"/>
                    <a:gd name="connsiteY16" fmla="*/ 0 h 1040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43927" h="1040976" extrusionOk="0">
                      <a:moveTo>
                        <a:pt x="0" y="0"/>
                      </a:moveTo>
                      <a:cubicBezTo>
                        <a:pt x="238764" y="13068"/>
                        <a:pt x="429358" y="-7175"/>
                        <a:pt x="539003" y="0"/>
                      </a:cubicBezTo>
                      <a:cubicBezTo>
                        <a:pt x="648648" y="7175"/>
                        <a:pt x="902623" y="4587"/>
                        <a:pt x="1117446" y="0"/>
                      </a:cubicBezTo>
                      <a:cubicBezTo>
                        <a:pt x="1332269" y="-4587"/>
                        <a:pt x="1596724" y="-34893"/>
                        <a:pt x="1853646" y="0"/>
                      </a:cubicBezTo>
                      <a:cubicBezTo>
                        <a:pt x="2110568" y="34893"/>
                        <a:pt x="2383248" y="-3349"/>
                        <a:pt x="2589845" y="0"/>
                      </a:cubicBezTo>
                      <a:cubicBezTo>
                        <a:pt x="2796442" y="3349"/>
                        <a:pt x="3059728" y="1536"/>
                        <a:pt x="3326045" y="0"/>
                      </a:cubicBezTo>
                      <a:cubicBezTo>
                        <a:pt x="3592362" y="-1536"/>
                        <a:pt x="3702681" y="28626"/>
                        <a:pt x="3943927" y="0"/>
                      </a:cubicBezTo>
                      <a:cubicBezTo>
                        <a:pt x="3917492" y="263263"/>
                        <a:pt x="3964167" y="341019"/>
                        <a:pt x="3943927" y="541308"/>
                      </a:cubicBezTo>
                      <a:cubicBezTo>
                        <a:pt x="3923687" y="741597"/>
                        <a:pt x="3922506" y="852334"/>
                        <a:pt x="3943927" y="1040976"/>
                      </a:cubicBezTo>
                      <a:cubicBezTo>
                        <a:pt x="3776648" y="1020097"/>
                        <a:pt x="3584356" y="1026946"/>
                        <a:pt x="3286606" y="1040976"/>
                      </a:cubicBezTo>
                      <a:cubicBezTo>
                        <a:pt x="2988856" y="1055006"/>
                        <a:pt x="2806379" y="1015932"/>
                        <a:pt x="2668724" y="1040976"/>
                      </a:cubicBezTo>
                      <a:cubicBezTo>
                        <a:pt x="2531069" y="1066020"/>
                        <a:pt x="2297243" y="1041875"/>
                        <a:pt x="2090281" y="1040976"/>
                      </a:cubicBezTo>
                      <a:cubicBezTo>
                        <a:pt x="1883319" y="1040077"/>
                        <a:pt x="1611485" y="1014089"/>
                        <a:pt x="1393521" y="1040976"/>
                      </a:cubicBezTo>
                      <a:cubicBezTo>
                        <a:pt x="1175557" y="1067863"/>
                        <a:pt x="1107364" y="1029866"/>
                        <a:pt x="854518" y="1040976"/>
                      </a:cubicBezTo>
                      <a:cubicBezTo>
                        <a:pt x="601672" y="1052086"/>
                        <a:pt x="206868" y="1016590"/>
                        <a:pt x="0" y="1040976"/>
                      </a:cubicBezTo>
                      <a:cubicBezTo>
                        <a:pt x="-16446" y="798611"/>
                        <a:pt x="21991" y="674597"/>
                        <a:pt x="0" y="541308"/>
                      </a:cubicBezTo>
                      <a:cubicBezTo>
                        <a:pt x="-21991" y="408019"/>
                        <a:pt x="11416" y="117795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6C2A44C-8D28-49FD-9206-FBDA682B3D63}"/>
                    </a:ext>
                  </a:extLst>
                </p:cNvPr>
                <p:cNvSpPr txBox="1"/>
                <p:nvPr/>
              </p:nvSpPr>
              <p:spPr>
                <a:xfrm>
                  <a:off x="4721877" y="3155841"/>
                  <a:ext cx="80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3C5A03A-736A-4717-B954-5869DAB7E77D}"/>
                    </a:ext>
                  </a:extLst>
                </p:cNvPr>
                <p:cNvSpPr/>
                <p:nvPr/>
              </p:nvSpPr>
              <p:spPr>
                <a:xfrm>
                  <a:off x="6383860" y="2045629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97223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281698" y="-38578"/>
                        <a:pt x="291105" y="40926"/>
                        <a:pt x="563418" y="0"/>
                      </a:cubicBezTo>
                      <a:cubicBezTo>
                        <a:pt x="835731" y="-40926"/>
                        <a:pt x="1011146" y="30304"/>
                        <a:pt x="1126836" y="0"/>
                      </a:cubicBezTo>
                      <a:cubicBezTo>
                        <a:pt x="1167841" y="158192"/>
                        <a:pt x="1121064" y="408703"/>
                        <a:pt x="1126836" y="572654"/>
                      </a:cubicBezTo>
                      <a:cubicBezTo>
                        <a:pt x="876116" y="626129"/>
                        <a:pt x="774778" y="533268"/>
                        <a:pt x="597223" y="572654"/>
                      </a:cubicBezTo>
                      <a:cubicBezTo>
                        <a:pt x="419668" y="612040"/>
                        <a:pt x="295616" y="569331"/>
                        <a:pt x="0" y="572654"/>
                      </a:cubicBezTo>
                      <a:cubicBezTo>
                        <a:pt x="-37158" y="431394"/>
                        <a:pt x="34400" y="199467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2213320667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13D2979-7FF6-422A-A8B6-816CBC914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8042" y="2761482"/>
                  <a:ext cx="9236" cy="704135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E32F99E-84C4-4F7F-AF68-EDEAB8DF5354}"/>
                    </a:ext>
                  </a:extLst>
                </p:cNvPr>
                <p:cNvSpPr txBox="1"/>
                <p:nvPr/>
              </p:nvSpPr>
              <p:spPr>
                <a:xfrm>
                  <a:off x="6915357" y="2840769"/>
                  <a:ext cx="1190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git</a:t>
                  </a:r>
                  <a:r>
                    <a:rPr lang="de-DE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de-DE" dirty="0" err="1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init</a:t>
                  </a:r>
                  <a:endParaRPr lang="en-GB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946F532-AAEB-4457-BB96-E65606983F34}"/>
                    </a:ext>
                  </a:extLst>
                </p:cNvPr>
                <p:cNvSpPr/>
                <p:nvPr/>
              </p:nvSpPr>
              <p:spPr>
                <a:xfrm>
                  <a:off x="6183263" y="1876809"/>
                  <a:ext cx="1461362" cy="884742"/>
                </a:xfrm>
                <a:custGeom>
                  <a:avLst/>
                  <a:gdLst>
                    <a:gd name="connsiteX0" fmla="*/ 0 w 1461362"/>
                    <a:gd name="connsiteY0" fmla="*/ 0 h 884742"/>
                    <a:gd name="connsiteX1" fmla="*/ 443280 w 1461362"/>
                    <a:gd name="connsiteY1" fmla="*/ 0 h 884742"/>
                    <a:gd name="connsiteX2" fmla="*/ 901173 w 1461362"/>
                    <a:gd name="connsiteY2" fmla="*/ 0 h 884742"/>
                    <a:gd name="connsiteX3" fmla="*/ 1461362 w 1461362"/>
                    <a:gd name="connsiteY3" fmla="*/ 0 h 884742"/>
                    <a:gd name="connsiteX4" fmla="*/ 1461362 w 1461362"/>
                    <a:gd name="connsiteY4" fmla="*/ 460066 h 884742"/>
                    <a:gd name="connsiteX5" fmla="*/ 1461362 w 1461362"/>
                    <a:gd name="connsiteY5" fmla="*/ 884742 h 884742"/>
                    <a:gd name="connsiteX6" fmla="*/ 974241 w 1461362"/>
                    <a:gd name="connsiteY6" fmla="*/ 884742 h 884742"/>
                    <a:gd name="connsiteX7" fmla="*/ 487121 w 1461362"/>
                    <a:gd name="connsiteY7" fmla="*/ 884742 h 884742"/>
                    <a:gd name="connsiteX8" fmla="*/ 0 w 1461362"/>
                    <a:gd name="connsiteY8" fmla="*/ 884742 h 884742"/>
                    <a:gd name="connsiteX9" fmla="*/ 0 w 1461362"/>
                    <a:gd name="connsiteY9" fmla="*/ 468913 h 884742"/>
                    <a:gd name="connsiteX10" fmla="*/ 0 w 1461362"/>
                    <a:gd name="connsiteY10" fmla="*/ 0 h 884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61362" h="884742" extrusionOk="0">
                      <a:moveTo>
                        <a:pt x="0" y="0"/>
                      </a:moveTo>
                      <a:cubicBezTo>
                        <a:pt x="116980" y="14255"/>
                        <a:pt x="248752" y="3189"/>
                        <a:pt x="443280" y="0"/>
                      </a:cubicBezTo>
                      <a:cubicBezTo>
                        <a:pt x="637808" y="-3189"/>
                        <a:pt x="763303" y="-11562"/>
                        <a:pt x="901173" y="0"/>
                      </a:cubicBezTo>
                      <a:cubicBezTo>
                        <a:pt x="1039043" y="11562"/>
                        <a:pt x="1208358" y="17704"/>
                        <a:pt x="1461362" y="0"/>
                      </a:cubicBezTo>
                      <a:cubicBezTo>
                        <a:pt x="1441595" y="196623"/>
                        <a:pt x="1476026" y="311754"/>
                        <a:pt x="1461362" y="460066"/>
                      </a:cubicBezTo>
                      <a:cubicBezTo>
                        <a:pt x="1446698" y="608378"/>
                        <a:pt x="1462682" y="780386"/>
                        <a:pt x="1461362" y="884742"/>
                      </a:cubicBezTo>
                      <a:cubicBezTo>
                        <a:pt x="1304118" y="898906"/>
                        <a:pt x="1159990" y="889147"/>
                        <a:pt x="974241" y="884742"/>
                      </a:cubicBezTo>
                      <a:cubicBezTo>
                        <a:pt x="788492" y="880337"/>
                        <a:pt x="585669" y="861704"/>
                        <a:pt x="487121" y="884742"/>
                      </a:cubicBezTo>
                      <a:cubicBezTo>
                        <a:pt x="388573" y="907780"/>
                        <a:pt x="160691" y="867025"/>
                        <a:pt x="0" y="884742"/>
                      </a:cubicBezTo>
                      <a:cubicBezTo>
                        <a:pt x="6039" y="774667"/>
                        <a:pt x="-11730" y="553131"/>
                        <a:pt x="0" y="468913"/>
                      </a:cubicBezTo>
                      <a:cubicBezTo>
                        <a:pt x="11730" y="384695"/>
                        <a:pt x="12246" y="103435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79AF7FE-526D-4374-BE7D-72B809C1196D}"/>
                    </a:ext>
                  </a:extLst>
                </p:cNvPr>
                <p:cNvSpPr txBox="1"/>
                <p:nvPr/>
              </p:nvSpPr>
              <p:spPr>
                <a:xfrm>
                  <a:off x="5895705" y="1629732"/>
                  <a:ext cx="9578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48696B5-C142-492E-BC7F-FE92B75C1CEC}"/>
                    </a:ext>
                  </a:extLst>
                </p:cNvPr>
                <p:cNvSpPr/>
                <p:nvPr/>
              </p:nvSpPr>
              <p:spPr>
                <a:xfrm>
                  <a:off x="6257551" y="3664889"/>
                  <a:ext cx="2529338" cy="779891"/>
                </a:xfrm>
                <a:custGeom>
                  <a:avLst/>
                  <a:gdLst>
                    <a:gd name="connsiteX0" fmla="*/ 0 w 2529338"/>
                    <a:gd name="connsiteY0" fmla="*/ 0 h 779891"/>
                    <a:gd name="connsiteX1" fmla="*/ 556454 w 2529338"/>
                    <a:gd name="connsiteY1" fmla="*/ 0 h 779891"/>
                    <a:gd name="connsiteX2" fmla="*/ 1138202 w 2529338"/>
                    <a:gd name="connsiteY2" fmla="*/ 0 h 779891"/>
                    <a:gd name="connsiteX3" fmla="*/ 1821123 w 2529338"/>
                    <a:gd name="connsiteY3" fmla="*/ 0 h 779891"/>
                    <a:gd name="connsiteX4" fmla="*/ 2529338 w 2529338"/>
                    <a:gd name="connsiteY4" fmla="*/ 0 h 779891"/>
                    <a:gd name="connsiteX5" fmla="*/ 2529338 w 2529338"/>
                    <a:gd name="connsiteY5" fmla="*/ 405543 h 779891"/>
                    <a:gd name="connsiteX6" fmla="*/ 2529338 w 2529338"/>
                    <a:gd name="connsiteY6" fmla="*/ 779891 h 779891"/>
                    <a:gd name="connsiteX7" fmla="*/ 1972884 w 2529338"/>
                    <a:gd name="connsiteY7" fmla="*/ 779891 h 779891"/>
                    <a:gd name="connsiteX8" fmla="*/ 1365843 w 2529338"/>
                    <a:gd name="connsiteY8" fmla="*/ 779891 h 779891"/>
                    <a:gd name="connsiteX9" fmla="*/ 809388 w 2529338"/>
                    <a:gd name="connsiteY9" fmla="*/ 779891 h 779891"/>
                    <a:gd name="connsiteX10" fmla="*/ 0 w 2529338"/>
                    <a:gd name="connsiteY10" fmla="*/ 779891 h 779891"/>
                    <a:gd name="connsiteX11" fmla="*/ 0 w 2529338"/>
                    <a:gd name="connsiteY11" fmla="*/ 405543 h 779891"/>
                    <a:gd name="connsiteX12" fmla="*/ 0 w 2529338"/>
                    <a:gd name="connsiteY12" fmla="*/ 0 h 779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9338" h="779891" extrusionOk="0">
                      <a:moveTo>
                        <a:pt x="0" y="0"/>
                      </a:moveTo>
                      <a:cubicBezTo>
                        <a:pt x="148180" y="-23003"/>
                        <a:pt x="320018" y="25334"/>
                        <a:pt x="556454" y="0"/>
                      </a:cubicBezTo>
                      <a:cubicBezTo>
                        <a:pt x="792890" y="-25334"/>
                        <a:pt x="866674" y="1342"/>
                        <a:pt x="1138202" y="0"/>
                      </a:cubicBezTo>
                      <a:cubicBezTo>
                        <a:pt x="1409730" y="-1342"/>
                        <a:pt x="1583599" y="30184"/>
                        <a:pt x="1821123" y="0"/>
                      </a:cubicBezTo>
                      <a:cubicBezTo>
                        <a:pt x="2058647" y="-30184"/>
                        <a:pt x="2364320" y="25077"/>
                        <a:pt x="2529338" y="0"/>
                      </a:cubicBezTo>
                      <a:cubicBezTo>
                        <a:pt x="2526638" y="160464"/>
                        <a:pt x="2511540" y="312847"/>
                        <a:pt x="2529338" y="405543"/>
                      </a:cubicBezTo>
                      <a:cubicBezTo>
                        <a:pt x="2547136" y="498239"/>
                        <a:pt x="2513255" y="620032"/>
                        <a:pt x="2529338" y="779891"/>
                      </a:cubicBezTo>
                      <a:cubicBezTo>
                        <a:pt x="2350172" y="793371"/>
                        <a:pt x="2194927" y="760186"/>
                        <a:pt x="1972884" y="779891"/>
                      </a:cubicBezTo>
                      <a:cubicBezTo>
                        <a:pt x="1750841" y="799596"/>
                        <a:pt x="1638600" y="785922"/>
                        <a:pt x="1365843" y="779891"/>
                      </a:cubicBezTo>
                      <a:cubicBezTo>
                        <a:pt x="1093086" y="773860"/>
                        <a:pt x="1055470" y="803640"/>
                        <a:pt x="809388" y="779891"/>
                      </a:cubicBezTo>
                      <a:cubicBezTo>
                        <a:pt x="563306" y="756142"/>
                        <a:pt x="319363" y="754256"/>
                        <a:pt x="0" y="779891"/>
                      </a:cubicBezTo>
                      <a:cubicBezTo>
                        <a:pt x="-15325" y="651784"/>
                        <a:pt x="15417" y="520074"/>
                        <a:pt x="0" y="405543"/>
                      </a:cubicBezTo>
                      <a:cubicBezTo>
                        <a:pt x="-15417" y="291012"/>
                        <a:pt x="14411" y="98224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E360FC-45B8-4F5C-8299-D73D766CBEFF}"/>
                    </a:ext>
                  </a:extLst>
                </p:cNvPr>
                <p:cNvSpPr txBox="1"/>
                <p:nvPr/>
              </p:nvSpPr>
              <p:spPr>
                <a:xfrm>
                  <a:off x="6154815" y="3426754"/>
                  <a:ext cx="3835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.git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C0039BB-2518-417C-9A16-A876DE5F3E12}"/>
                  </a:ext>
                </a:extLst>
              </p:cNvPr>
              <p:cNvGrpSpPr/>
              <p:nvPr/>
            </p:nvGrpSpPr>
            <p:grpSpPr>
              <a:xfrm>
                <a:off x="6917714" y="2292366"/>
                <a:ext cx="1797280" cy="369332"/>
                <a:chOff x="2500998" y="2411200"/>
                <a:chExt cx="1797280" cy="369332"/>
              </a:xfrm>
            </p:grpSpPr>
            <p:pic>
              <p:nvPicPr>
                <p:cNvPr id="8" name="Graphic 7">
                  <a:extLst>
                    <a:ext uri="{FF2B5EF4-FFF2-40B4-BE49-F238E27FC236}">
                      <a16:creationId xmlns:a16="http://schemas.microsoft.com/office/drawing/2014/main" id="{D3779596-DBF1-46E2-A0F2-BFCBE0E042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500998" y="2473866"/>
                  <a:ext cx="335257" cy="273704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E0C0955-667D-4D2B-AD4F-B02D8B81949C}"/>
                    </a:ext>
                  </a:extLst>
                </p:cNvPr>
                <p:cNvSpPr txBox="1"/>
                <p:nvPr/>
              </p:nvSpPr>
              <p:spPr>
                <a:xfrm>
                  <a:off x="2816788" y="2411200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cookBook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5AB8040-BF11-4404-9A98-6F8F7F343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1256" y="3073244"/>
                <a:ext cx="9236" cy="70413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CB3DDD-A46F-4CFC-96D1-CAB09FDE774D}"/>
                  </a:ext>
                </a:extLst>
              </p:cNvPr>
              <p:cNvSpPr txBox="1"/>
              <p:nvPr/>
            </p:nvSpPr>
            <p:spPr>
              <a:xfrm>
                <a:off x="7258571" y="3152531"/>
                <a:ext cx="1190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init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024995-D093-4243-866E-F33EF233C1E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158907" y="3771215"/>
              <a:ext cx="202368" cy="24543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82C0E7-1242-48C2-B06F-BCC1C52C2FC5}"/>
                </a:ext>
              </a:extLst>
            </p:cNvPr>
            <p:cNvSpPr txBox="1"/>
            <p:nvPr/>
          </p:nvSpPr>
          <p:spPr>
            <a:xfrm>
              <a:off x="2642063" y="4001401"/>
              <a:ext cx="1481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1"/>
                  </a:solidFill>
                </a:rPr>
                <a:t>Place </a:t>
              </a:r>
              <a:r>
                <a:rPr lang="de-DE" sz="1400" dirty="0" err="1">
                  <a:solidFill>
                    <a:schemeClr val="accent1"/>
                  </a:solidFill>
                </a:rPr>
                <a:t>for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files</a:t>
              </a:r>
              <a:endParaRPr lang="en-GB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090DC3-888A-4369-B2A4-50EA0DE8F261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4396330" y="3489202"/>
              <a:ext cx="207602" cy="75978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FB5794-8DB0-47DE-9635-B136A049000E}"/>
                </a:ext>
              </a:extLst>
            </p:cNvPr>
            <p:cNvSpPr txBox="1"/>
            <p:nvPr/>
          </p:nvSpPr>
          <p:spPr>
            <a:xfrm>
              <a:off x="2958528" y="4248986"/>
              <a:ext cx="28756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1"/>
                  </a:solidFill>
                </a:rPr>
                <a:t>A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list</a:t>
              </a:r>
              <a:r>
                <a:rPr lang="de-DE" sz="1400" b="1" dirty="0">
                  <a:solidFill>
                    <a:schemeClr val="accent1"/>
                  </a:solidFill>
                </a:rPr>
                <a:t>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of</a:t>
              </a:r>
              <a:r>
                <a:rPr lang="de-DE" sz="1400" b="1" dirty="0">
                  <a:solidFill>
                    <a:schemeClr val="accent1"/>
                  </a:solidFill>
                </a:rPr>
                <a:t>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changes</a:t>
              </a:r>
              <a:r>
                <a:rPr lang="de-DE" sz="1400" b="1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that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go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into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the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next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snapshot</a:t>
              </a:r>
              <a:r>
                <a:rPr lang="de-DE" sz="1400" dirty="0">
                  <a:solidFill>
                    <a:schemeClr val="accent1"/>
                  </a:solidFill>
                </a:rPr>
                <a:t> (</a:t>
              </a:r>
              <a:r>
                <a:rPr lang="de-DE" sz="1400" dirty="0" err="1">
                  <a:solidFill>
                    <a:schemeClr val="accent1"/>
                  </a:solidFill>
                </a:rPr>
                <a:t>commit</a:t>
              </a:r>
              <a:r>
                <a:rPr lang="de-DE" sz="1400" dirty="0">
                  <a:solidFill>
                    <a:schemeClr val="accent1"/>
                  </a:solidFill>
                </a:rPr>
                <a:t>)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BCB88-9EB4-4D94-8EF3-8C1E430FB1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8074" y="3779102"/>
              <a:ext cx="170221" cy="2375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196629-930F-4A8C-80A4-A1461A02E2A4}"/>
                </a:ext>
              </a:extLst>
            </p:cNvPr>
            <p:cNvSpPr txBox="1"/>
            <p:nvPr/>
          </p:nvSpPr>
          <p:spPr>
            <a:xfrm>
              <a:off x="5482627" y="3956555"/>
              <a:ext cx="3609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1"/>
                  </a:solidFill>
                </a:rPr>
                <a:t>The </a:t>
              </a:r>
              <a:r>
                <a:rPr lang="en-GB" sz="1400" b="1" dirty="0">
                  <a:solidFill>
                    <a:schemeClr val="accent1"/>
                  </a:solidFill>
                </a:rPr>
                <a:t>heart of your project</a:t>
              </a:r>
              <a:r>
                <a:rPr lang="en-GB" sz="1400" dirty="0">
                  <a:solidFill>
                    <a:schemeClr val="accent1"/>
                  </a:solidFill>
                </a:rPr>
                <a:t>: This is where the </a:t>
              </a:r>
              <a:r>
                <a:rPr lang="en-GB" sz="1400" b="1" dirty="0">
                  <a:solidFill>
                    <a:schemeClr val="accent1"/>
                  </a:solidFill>
                </a:rPr>
                <a:t>commit history </a:t>
              </a:r>
              <a:r>
                <a:rPr lang="en-GB" sz="1400" dirty="0">
                  <a:solidFill>
                    <a:schemeClr val="accent1"/>
                  </a:solidFill>
                </a:rPr>
                <a:t>lives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60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97B5-8074-4C47-B0C6-5E65F8E3AD55}"/>
              </a:ext>
            </a:extLst>
          </p:cNvPr>
          <p:cNvGrpSpPr/>
          <p:nvPr/>
        </p:nvGrpSpPr>
        <p:grpSpPr>
          <a:xfrm>
            <a:off x="7146042" y="4613053"/>
            <a:ext cx="4147682" cy="1647959"/>
            <a:chOff x="4771560" y="3618728"/>
            <a:chExt cx="4147682" cy="16479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38181"/>
            </a:xfrm>
            <a:custGeom>
              <a:avLst/>
              <a:gdLst>
                <a:gd name="connsiteX0" fmla="*/ 0 w 3943927"/>
                <a:gd name="connsiteY0" fmla="*/ 0 h 1338181"/>
                <a:gd name="connsiteX1" fmla="*/ 539003 w 3943927"/>
                <a:gd name="connsiteY1" fmla="*/ 0 h 1338181"/>
                <a:gd name="connsiteX2" fmla="*/ 1117446 w 3943927"/>
                <a:gd name="connsiteY2" fmla="*/ 0 h 1338181"/>
                <a:gd name="connsiteX3" fmla="*/ 1853646 w 3943927"/>
                <a:gd name="connsiteY3" fmla="*/ 0 h 1338181"/>
                <a:gd name="connsiteX4" fmla="*/ 2589845 w 3943927"/>
                <a:gd name="connsiteY4" fmla="*/ 0 h 1338181"/>
                <a:gd name="connsiteX5" fmla="*/ 3326045 w 3943927"/>
                <a:gd name="connsiteY5" fmla="*/ 0 h 1338181"/>
                <a:gd name="connsiteX6" fmla="*/ 3943927 w 3943927"/>
                <a:gd name="connsiteY6" fmla="*/ 0 h 1338181"/>
                <a:gd name="connsiteX7" fmla="*/ 3943927 w 3943927"/>
                <a:gd name="connsiteY7" fmla="*/ 695854 h 1338181"/>
                <a:gd name="connsiteX8" fmla="*/ 3943927 w 3943927"/>
                <a:gd name="connsiteY8" fmla="*/ 1338181 h 1338181"/>
                <a:gd name="connsiteX9" fmla="*/ 3286606 w 3943927"/>
                <a:gd name="connsiteY9" fmla="*/ 1338181 h 1338181"/>
                <a:gd name="connsiteX10" fmla="*/ 2668724 w 3943927"/>
                <a:gd name="connsiteY10" fmla="*/ 1338181 h 1338181"/>
                <a:gd name="connsiteX11" fmla="*/ 2090281 w 3943927"/>
                <a:gd name="connsiteY11" fmla="*/ 1338181 h 1338181"/>
                <a:gd name="connsiteX12" fmla="*/ 1393521 w 3943927"/>
                <a:gd name="connsiteY12" fmla="*/ 1338181 h 1338181"/>
                <a:gd name="connsiteX13" fmla="*/ 854518 w 3943927"/>
                <a:gd name="connsiteY13" fmla="*/ 1338181 h 1338181"/>
                <a:gd name="connsiteX14" fmla="*/ 0 w 3943927"/>
                <a:gd name="connsiteY14" fmla="*/ 1338181 h 1338181"/>
                <a:gd name="connsiteX15" fmla="*/ 0 w 3943927"/>
                <a:gd name="connsiteY15" fmla="*/ 695854 h 1338181"/>
                <a:gd name="connsiteX16" fmla="*/ 0 w 3943927"/>
                <a:gd name="connsiteY16" fmla="*/ 0 h 133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38181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64495" y="209097"/>
                    <a:pt x="3927557" y="402410"/>
                    <a:pt x="3943927" y="695854"/>
                  </a:cubicBezTo>
                  <a:cubicBezTo>
                    <a:pt x="3960297" y="989298"/>
                    <a:pt x="3969046" y="1056399"/>
                    <a:pt x="3943927" y="1338181"/>
                  </a:cubicBezTo>
                  <a:cubicBezTo>
                    <a:pt x="3776648" y="1317302"/>
                    <a:pt x="3584356" y="1324151"/>
                    <a:pt x="3286606" y="1338181"/>
                  </a:cubicBezTo>
                  <a:cubicBezTo>
                    <a:pt x="2988856" y="1352211"/>
                    <a:pt x="2806379" y="1313137"/>
                    <a:pt x="2668724" y="1338181"/>
                  </a:cubicBezTo>
                  <a:cubicBezTo>
                    <a:pt x="2531069" y="1363225"/>
                    <a:pt x="2297243" y="1339080"/>
                    <a:pt x="2090281" y="1338181"/>
                  </a:cubicBezTo>
                  <a:cubicBezTo>
                    <a:pt x="1883319" y="1337282"/>
                    <a:pt x="1611485" y="1311294"/>
                    <a:pt x="1393521" y="1338181"/>
                  </a:cubicBezTo>
                  <a:cubicBezTo>
                    <a:pt x="1175557" y="1365068"/>
                    <a:pt x="1107364" y="1327071"/>
                    <a:pt x="854518" y="1338181"/>
                  </a:cubicBezTo>
                  <a:cubicBezTo>
                    <a:pt x="601672" y="1349291"/>
                    <a:pt x="206868" y="1313795"/>
                    <a:pt x="0" y="1338181"/>
                  </a:cubicBezTo>
                  <a:cubicBezTo>
                    <a:pt x="-23071" y="1136103"/>
                    <a:pt x="26480" y="857950"/>
                    <a:pt x="0" y="695854"/>
                  </a:cubicBezTo>
                  <a:cubicBezTo>
                    <a:pt x="-26480" y="533758"/>
                    <a:pt x="2879" y="283511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897355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854" y="4933719"/>
              <a:ext cx="216000" cy="288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C068425-6826-4A5C-AC1C-4F8CE5024731}"/>
              </a:ext>
            </a:extLst>
          </p:cNvPr>
          <p:cNvGrpSpPr/>
          <p:nvPr/>
        </p:nvGrpSpPr>
        <p:grpSpPr>
          <a:xfrm>
            <a:off x="5400117" y="5438393"/>
            <a:ext cx="1797280" cy="1136731"/>
            <a:chOff x="2540782" y="4017415"/>
            <a:chExt cx="1797280" cy="113673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EF07F69-DCBD-4FF3-9AC0-2FAA79A38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898" t="9832" r="13788" b="30315"/>
            <a:stretch/>
          </p:blipFill>
          <p:spPr>
            <a:xfrm>
              <a:off x="2540782" y="4080081"/>
              <a:ext cx="335257" cy="273704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F9C86D-EAB1-4264-9AB0-EB8AAD3CE9C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189" y="4344677"/>
              <a:ext cx="6742" cy="6248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B60FD-9801-48B1-99C0-2AA6AEC78D10}"/>
                </a:ext>
              </a:extLst>
            </p:cNvPr>
            <p:cNvSpPr txBox="1"/>
            <p:nvPr/>
          </p:nvSpPr>
          <p:spPr>
            <a:xfrm>
              <a:off x="2856572" y="4017415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84BFC1-26C9-4B38-99E6-9BCC67C83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355" y="4634403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4E22A37-997F-415F-B670-6A2F98B3E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2898" t="9832" r="13788" b="30315"/>
            <a:stretch/>
          </p:blipFill>
          <p:spPr>
            <a:xfrm>
              <a:off x="2887402" y="4853430"/>
              <a:ext cx="288591" cy="23560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DBD136-6F28-4156-9C31-AE3E9D28D638}"/>
                </a:ext>
              </a:extLst>
            </p:cNvPr>
            <p:cNvSpPr txBox="1"/>
            <p:nvPr/>
          </p:nvSpPr>
          <p:spPr>
            <a:xfrm>
              <a:off x="3118835" y="47848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42CCAD-5233-401A-B9F4-14F5320B69A6}"/>
                </a:ext>
              </a:extLst>
            </p:cNvPr>
            <p:cNvSpPr txBox="1"/>
            <p:nvPr/>
          </p:nvSpPr>
          <p:spPr>
            <a:xfrm>
              <a:off x="3031386" y="443542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9D351EF-91AA-4E64-ABFE-0FD933E2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6278" y="4471786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6E0EFC-E5AD-4CB1-9A83-7A6D482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931" y="496948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235B3A-A4D8-42C6-A0DC-02391D05E122}"/>
              </a:ext>
            </a:extLst>
          </p:cNvPr>
          <p:cNvGrpSpPr/>
          <p:nvPr/>
        </p:nvGrpSpPr>
        <p:grpSpPr>
          <a:xfrm>
            <a:off x="2219501" y="2280949"/>
            <a:ext cx="6699741" cy="1600680"/>
            <a:chOff x="2219501" y="2280949"/>
            <a:chExt cx="6699741" cy="160068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0FDA7A-666D-4BCF-9C5F-6C824BAF6D9D}"/>
                </a:ext>
              </a:extLst>
            </p:cNvPr>
            <p:cNvGrpSpPr/>
            <p:nvPr/>
          </p:nvGrpSpPr>
          <p:grpSpPr>
            <a:xfrm>
              <a:off x="2219501" y="2280949"/>
              <a:ext cx="6699741" cy="1600680"/>
              <a:chOff x="2015253" y="3516678"/>
              <a:chExt cx="6699741" cy="160068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BCF205B-DA11-46E6-B177-441D0ACE31E2}"/>
                  </a:ext>
                </a:extLst>
              </p:cNvPr>
              <p:cNvGrpSpPr/>
              <p:nvPr/>
            </p:nvGrpSpPr>
            <p:grpSpPr>
              <a:xfrm>
                <a:off x="6917714" y="3630095"/>
                <a:ext cx="1797280" cy="1137609"/>
                <a:chOff x="2540782" y="3724807"/>
                <a:chExt cx="1797280" cy="1137609"/>
              </a:xfrm>
            </p:grpSpPr>
            <p:pic>
              <p:nvPicPr>
                <p:cNvPr id="55" name="Graphic 54">
                  <a:extLst>
                    <a:ext uri="{FF2B5EF4-FFF2-40B4-BE49-F238E27FC236}">
                      <a16:creationId xmlns:a16="http://schemas.microsoft.com/office/drawing/2014/main" id="{F915B6FC-966E-4FE1-B3BB-777653B8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540782" y="3787473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8015DD4-3499-4B0E-98E1-AC9CF987ACDE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2704189" y="4061177"/>
                  <a:ext cx="4222" cy="63359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62D91B0-8A46-437C-90FF-213BA580B0A5}"/>
                    </a:ext>
                  </a:extLst>
                </p:cNvPr>
                <p:cNvSpPr txBox="1"/>
                <p:nvPr/>
              </p:nvSpPr>
              <p:spPr>
                <a:xfrm>
                  <a:off x="2856572" y="3724807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cookBook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5F51553-DD65-4BB0-97C2-B83DB02A6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82355" y="4694772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9" name="Graphic 58">
                  <a:extLst>
                    <a:ext uri="{FF2B5EF4-FFF2-40B4-BE49-F238E27FC236}">
                      <a16:creationId xmlns:a16="http://schemas.microsoft.com/office/drawing/2014/main" id="{3FC0A800-EE91-413C-A91A-AD9BEB098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856572" y="4561700"/>
                  <a:ext cx="288591" cy="235606"/>
                </a:xfrm>
                <a:prstGeom prst="rect">
                  <a:avLst/>
                </a:prstGeom>
              </p:spPr>
            </p:pic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3636A8C-B19A-4ABE-83A2-30A67B80BB11}"/>
                    </a:ext>
                  </a:extLst>
                </p:cNvPr>
                <p:cNvSpPr txBox="1"/>
                <p:nvPr/>
              </p:nvSpPr>
              <p:spPr>
                <a:xfrm>
                  <a:off x="3088005" y="4493084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.</a:t>
                  </a:r>
                  <a:r>
                    <a:rPr lang="de-DE" dirty="0" err="1">
                      <a:solidFill>
                        <a:schemeClr val="accent3"/>
                      </a:solidFill>
                    </a:rPr>
                    <a:t>git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F7B06ED-A976-4B49-93F5-D2AC5807E03D}"/>
                  </a:ext>
                </a:extLst>
              </p:cNvPr>
              <p:cNvGrpSpPr/>
              <p:nvPr/>
            </p:nvGrpSpPr>
            <p:grpSpPr>
              <a:xfrm>
                <a:off x="2015253" y="3516678"/>
                <a:ext cx="4147682" cy="1600680"/>
                <a:chOff x="4721877" y="3155841"/>
                <a:chExt cx="4147682" cy="160068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47B2AA3-11B3-44E9-9A71-CA4E127DF1DB}"/>
                    </a:ext>
                  </a:extLst>
                </p:cNvPr>
                <p:cNvSpPr/>
                <p:nvPr/>
              </p:nvSpPr>
              <p:spPr>
                <a:xfrm>
                  <a:off x="5045705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29613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46333" y="-5468"/>
                        <a:pt x="374671" y="23439"/>
                        <a:pt x="529613" y="0"/>
                      </a:cubicBezTo>
                      <a:cubicBezTo>
                        <a:pt x="684555" y="-23439"/>
                        <a:pt x="864921" y="-22848"/>
                        <a:pt x="1126836" y="0"/>
                      </a:cubicBezTo>
                      <a:cubicBezTo>
                        <a:pt x="1110008" y="268635"/>
                        <a:pt x="1125875" y="365904"/>
                        <a:pt x="1126836" y="572654"/>
                      </a:cubicBezTo>
                      <a:cubicBezTo>
                        <a:pt x="1015936" y="548931"/>
                        <a:pt x="791829" y="577593"/>
                        <a:pt x="585955" y="572654"/>
                      </a:cubicBezTo>
                      <a:cubicBezTo>
                        <a:pt x="380081" y="567715"/>
                        <a:pt x="281613" y="568667"/>
                        <a:pt x="0" y="572654"/>
                      </a:cubicBezTo>
                      <a:cubicBezTo>
                        <a:pt x="-8185" y="365092"/>
                        <a:pt x="23244" y="17495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319999954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6FD20D3-BED2-4361-88B4-D481081941A4}"/>
                    </a:ext>
                  </a:extLst>
                </p:cNvPr>
                <p:cNvSpPr/>
                <p:nvPr/>
              </p:nvSpPr>
              <p:spPr>
                <a:xfrm>
                  <a:off x="6324941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85955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63418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2825" y="-13548"/>
                        <a:pt x="412973" y="-3771"/>
                        <a:pt x="585955" y="0"/>
                      </a:cubicBezTo>
                      <a:cubicBezTo>
                        <a:pt x="758938" y="3771"/>
                        <a:pt x="885049" y="-14605"/>
                        <a:pt x="1126836" y="0"/>
                      </a:cubicBezTo>
                      <a:cubicBezTo>
                        <a:pt x="1138653" y="273655"/>
                        <a:pt x="1131731" y="376603"/>
                        <a:pt x="1126836" y="572654"/>
                      </a:cubicBezTo>
                      <a:cubicBezTo>
                        <a:pt x="982088" y="567123"/>
                        <a:pt x="840440" y="552907"/>
                        <a:pt x="563418" y="572654"/>
                      </a:cubicBezTo>
                      <a:cubicBezTo>
                        <a:pt x="286396" y="592401"/>
                        <a:pt x="133877" y="573563"/>
                        <a:pt x="0" y="572654"/>
                      </a:cubicBezTo>
                      <a:cubicBezTo>
                        <a:pt x="-6212" y="427705"/>
                        <a:pt x="-17570" y="135419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4"/>
                  </a:solidFill>
                  <a:extLst>
                    <a:ext uri="{C807C97D-BFC1-408E-A445-0C87EB9F89A2}">
                      <ask:lineSketchStyleProps xmlns:ask="http://schemas.microsoft.com/office/drawing/2018/sketchyshapes" sd="4268813668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4522BEC-DCB0-486F-B1B0-401A42D61F8B}"/>
                    </a:ext>
                  </a:extLst>
                </p:cNvPr>
                <p:cNvSpPr/>
                <p:nvPr/>
              </p:nvSpPr>
              <p:spPr>
                <a:xfrm>
                  <a:off x="7604177" y="3744107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3310" y="25536"/>
                        <a:pt x="436126" y="-16084"/>
                        <a:pt x="563418" y="0"/>
                      </a:cubicBezTo>
                      <a:cubicBezTo>
                        <a:pt x="690710" y="16084"/>
                        <a:pt x="962245" y="-11750"/>
                        <a:pt x="1126836" y="0"/>
                      </a:cubicBezTo>
                      <a:cubicBezTo>
                        <a:pt x="1114717" y="154872"/>
                        <a:pt x="1119965" y="329350"/>
                        <a:pt x="1126836" y="572654"/>
                      </a:cubicBezTo>
                      <a:cubicBezTo>
                        <a:pt x="901020" y="578887"/>
                        <a:pt x="712965" y="576265"/>
                        <a:pt x="585955" y="572654"/>
                      </a:cubicBezTo>
                      <a:cubicBezTo>
                        <a:pt x="458945" y="569043"/>
                        <a:pt x="123791" y="575695"/>
                        <a:pt x="0" y="572654"/>
                      </a:cubicBezTo>
                      <a:cubicBezTo>
                        <a:pt x="5618" y="447971"/>
                        <a:pt x="23556" y="257066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3"/>
                  </a:solidFill>
                  <a:extLst>
                    <a:ext uri="{C807C97D-BFC1-408E-A445-0C87EB9F89A2}">
                      <ask:lineSketchStyleProps xmlns:ask="http://schemas.microsoft.com/office/drawing/2018/sketchyshapes" sd="4108458906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69FED3E-4151-4153-8C63-7D82E90EEED2}"/>
                    </a:ext>
                  </a:extLst>
                </p:cNvPr>
                <p:cNvSpPr/>
                <p:nvPr/>
              </p:nvSpPr>
              <p:spPr>
                <a:xfrm>
                  <a:off x="4925632" y="3465616"/>
                  <a:ext cx="3943927" cy="1290905"/>
                </a:xfrm>
                <a:custGeom>
                  <a:avLst/>
                  <a:gdLst>
                    <a:gd name="connsiteX0" fmla="*/ 0 w 3943927"/>
                    <a:gd name="connsiteY0" fmla="*/ 0 h 1290905"/>
                    <a:gd name="connsiteX1" fmla="*/ 539003 w 3943927"/>
                    <a:gd name="connsiteY1" fmla="*/ 0 h 1290905"/>
                    <a:gd name="connsiteX2" fmla="*/ 1117446 w 3943927"/>
                    <a:gd name="connsiteY2" fmla="*/ 0 h 1290905"/>
                    <a:gd name="connsiteX3" fmla="*/ 1853646 w 3943927"/>
                    <a:gd name="connsiteY3" fmla="*/ 0 h 1290905"/>
                    <a:gd name="connsiteX4" fmla="*/ 2589845 w 3943927"/>
                    <a:gd name="connsiteY4" fmla="*/ 0 h 1290905"/>
                    <a:gd name="connsiteX5" fmla="*/ 3326045 w 3943927"/>
                    <a:gd name="connsiteY5" fmla="*/ 0 h 1290905"/>
                    <a:gd name="connsiteX6" fmla="*/ 3943927 w 3943927"/>
                    <a:gd name="connsiteY6" fmla="*/ 0 h 1290905"/>
                    <a:gd name="connsiteX7" fmla="*/ 3943927 w 3943927"/>
                    <a:gd name="connsiteY7" fmla="*/ 671271 h 1290905"/>
                    <a:gd name="connsiteX8" fmla="*/ 3943927 w 3943927"/>
                    <a:gd name="connsiteY8" fmla="*/ 1290905 h 1290905"/>
                    <a:gd name="connsiteX9" fmla="*/ 3286606 w 3943927"/>
                    <a:gd name="connsiteY9" fmla="*/ 1290905 h 1290905"/>
                    <a:gd name="connsiteX10" fmla="*/ 2668724 w 3943927"/>
                    <a:gd name="connsiteY10" fmla="*/ 1290905 h 1290905"/>
                    <a:gd name="connsiteX11" fmla="*/ 2090281 w 3943927"/>
                    <a:gd name="connsiteY11" fmla="*/ 1290905 h 1290905"/>
                    <a:gd name="connsiteX12" fmla="*/ 1393521 w 3943927"/>
                    <a:gd name="connsiteY12" fmla="*/ 1290905 h 1290905"/>
                    <a:gd name="connsiteX13" fmla="*/ 854518 w 3943927"/>
                    <a:gd name="connsiteY13" fmla="*/ 1290905 h 1290905"/>
                    <a:gd name="connsiteX14" fmla="*/ 0 w 3943927"/>
                    <a:gd name="connsiteY14" fmla="*/ 1290905 h 1290905"/>
                    <a:gd name="connsiteX15" fmla="*/ 0 w 3943927"/>
                    <a:gd name="connsiteY15" fmla="*/ 671271 h 1290905"/>
                    <a:gd name="connsiteX16" fmla="*/ 0 w 3943927"/>
                    <a:gd name="connsiteY16" fmla="*/ 0 h 1290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43927" h="1290905" extrusionOk="0">
                      <a:moveTo>
                        <a:pt x="0" y="0"/>
                      </a:moveTo>
                      <a:cubicBezTo>
                        <a:pt x="238764" y="13068"/>
                        <a:pt x="429358" y="-7175"/>
                        <a:pt x="539003" y="0"/>
                      </a:cubicBezTo>
                      <a:cubicBezTo>
                        <a:pt x="648648" y="7175"/>
                        <a:pt x="902623" y="4587"/>
                        <a:pt x="1117446" y="0"/>
                      </a:cubicBezTo>
                      <a:cubicBezTo>
                        <a:pt x="1332269" y="-4587"/>
                        <a:pt x="1596724" y="-34893"/>
                        <a:pt x="1853646" y="0"/>
                      </a:cubicBezTo>
                      <a:cubicBezTo>
                        <a:pt x="2110568" y="34893"/>
                        <a:pt x="2383248" y="-3349"/>
                        <a:pt x="2589845" y="0"/>
                      </a:cubicBezTo>
                      <a:cubicBezTo>
                        <a:pt x="2796442" y="3349"/>
                        <a:pt x="3059728" y="1536"/>
                        <a:pt x="3326045" y="0"/>
                      </a:cubicBezTo>
                      <a:cubicBezTo>
                        <a:pt x="3592362" y="-1536"/>
                        <a:pt x="3702681" y="28626"/>
                        <a:pt x="3943927" y="0"/>
                      </a:cubicBezTo>
                      <a:cubicBezTo>
                        <a:pt x="3970320" y="225370"/>
                        <a:pt x="3949729" y="470185"/>
                        <a:pt x="3943927" y="671271"/>
                      </a:cubicBezTo>
                      <a:cubicBezTo>
                        <a:pt x="3938125" y="872357"/>
                        <a:pt x="3948982" y="1057605"/>
                        <a:pt x="3943927" y="1290905"/>
                      </a:cubicBezTo>
                      <a:cubicBezTo>
                        <a:pt x="3776648" y="1270026"/>
                        <a:pt x="3584356" y="1276875"/>
                        <a:pt x="3286606" y="1290905"/>
                      </a:cubicBezTo>
                      <a:cubicBezTo>
                        <a:pt x="2988856" y="1304935"/>
                        <a:pt x="2806379" y="1265861"/>
                        <a:pt x="2668724" y="1290905"/>
                      </a:cubicBezTo>
                      <a:cubicBezTo>
                        <a:pt x="2531069" y="1315949"/>
                        <a:pt x="2297243" y="1291804"/>
                        <a:pt x="2090281" y="1290905"/>
                      </a:cubicBezTo>
                      <a:cubicBezTo>
                        <a:pt x="1883319" y="1290006"/>
                        <a:pt x="1611485" y="1264018"/>
                        <a:pt x="1393521" y="1290905"/>
                      </a:cubicBezTo>
                      <a:cubicBezTo>
                        <a:pt x="1175557" y="1317792"/>
                        <a:pt x="1107364" y="1279795"/>
                        <a:pt x="854518" y="1290905"/>
                      </a:cubicBezTo>
                      <a:cubicBezTo>
                        <a:pt x="601672" y="1302015"/>
                        <a:pt x="206868" y="1266519"/>
                        <a:pt x="0" y="1290905"/>
                      </a:cubicBezTo>
                      <a:cubicBezTo>
                        <a:pt x="2427" y="1080618"/>
                        <a:pt x="2250" y="873968"/>
                        <a:pt x="0" y="671271"/>
                      </a:cubicBezTo>
                      <a:cubicBezTo>
                        <a:pt x="-2250" y="468574"/>
                        <a:pt x="16698" y="265491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B009A81-0AC6-4619-8BAE-5C8A635E8ADE}"/>
                    </a:ext>
                  </a:extLst>
                </p:cNvPr>
                <p:cNvSpPr txBox="1"/>
                <p:nvPr/>
              </p:nvSpPr>
              <p:spPr>
                <a:xfrm>
                  <a:off x="4721877" y="3155841"/>
                  <a:ext cx="80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F234FFF-68F0-4DCE-99F9-720568E19DDA}"/>
                    </a:ext>
                  </a:extLst>
                </p:cNvPr>
                <p:cNvSpPr/>
                <p:nvPr/>
              </p:nvSpPr>
              <p:spPr>
                <a:xfrm>
                  <a:off x="6257551" y="3664889"/>
                  <a:ext cx="2529338" cy="779891"/>
                </a:xfrm>
                <a:custGeom>
                  <a:avLst/>
                  <a:gdLst>
                    <a:gd name="connsiteX0" fmla="*/ 0 w 2529338"/>
                    <a:gd name="connsiteY0" fmla="*/ 0 h 779891"/>
                    <a:gd name="connsiteX1" fmla="*/ 556454 w 2529338"/>
                    <a:gd name="connsiteY1" fmla="*/ 0 h 779891"/>
                    <a:gd name="connsiteX2" fmla="*/ 1138202 w 2529338"/>
                    <a:gd name="connsiteY2" fmla="*/ 0 h 779891"/>
                    <a:gd name="connsiteX3" fmla="*/ 1821123 w 2529338"/>
                    <a:gd name="connsiteY3" fmla="*/ 0 h 779891"/>
                    <a:gd name="connsiteX4" fmla="*/ 2529338 w 2529338"/>
                    <a:gd name="connsiteY4" fmla="*/ 0 h 779891"/>
                    <a:gd name="connsiteX5" fmla="*/ 2529338 w 2529338"/>
                    <a:gd name="connsiteY5" fmla="*/ 405543 h 779891"/>
                    <a:gd name="connsiteX6" fmla="*/ 2529338 w 2529338"/>
                    <a:gd name="connsiteY6" fmla="*/ 779891 h 779891"/>
                    <a:gd name="connsiteX7" fmla="*/ 1972884 w 2529338"/>
                    <a:gd name="connsiteY7" fmla="*/ 779891 h 779891"/>
                    <a:gd name="connsiteX8" fmla="*/ 1365843 w 2529338"/>
                    <a:gd name="connsiteY8" fmla="*/ 779891 h 779891"/>
                    <a:gd name="connsiteX9" fmla="*/ 809388 w 2529338"/>
                    <a:gd name="connsiteY9" fmla="*/ 779891 h 779891"/>
                    <a:gd name="connsiteX10" fmla="*/ 0 w 2529338"/>
                    <a:gd name="connsiteY10" fmla="*/ 779891 h 779891"/>
                    <a:gd name="connsiteX11" fmla="*/ 0 w 2529338"/>
                    <a:gd name="connsiteY11" fmla="*/ 405543 h 779891"/>
                    <a:gd name="connsiteX12" fmla="*/ 0 w 2529338"/>
                    <a:gd name="connsiteY12" fmla="*/ 0 h 779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9338" h="779891" extrusionOk="0">
                      <a:moveTo>
                        <a:pt x="0" y="0"/>
                      </a:moveTo>
                      <a:cubicBezTo>
                        <a:pt x="148180" y="-23003"/>
                        <a:pt x="320018" y="25334"/>
                        <a:pt x="556454" y="0"/>
                      </a:cubicBezTo>
                      <a:cubicBezTo>
                        <a:pt x="792890" y="-25334"/>
                        <a:pt x="866674" y="1342"/>
                        <a:pt x="1138202" y="0"/>
                      </a:cubicBezTo>
                      <a:cubicBezTo>
                        <a:pt x="1409730" y="-1342"/>
                        <a:pt x="1583599" y="30184"/>
                        <a:pt x="1821123" y="0"/>
                      </a:cubicBezTo>
                      <a:cubicBezTo>
                        <a:pt x="2058647" y="-30184"/>
                        <a:pt x="2364320" y="25077"/>
                        <a:pt x="2529338" y="0"/>
                      </a:cubicBezTo>
                      <a:cubicBezTo>
                        <a:pt x="2526638" y="160464"/>
                        <a:pt x="2511540" y="312847"/>
                        <a:pt x="2529338" y="405543"/>
                      </a:cubicBezTo>
                      <a:cubicBezTo>
                        <a:pt x="2547136" y="498239"/>
                        <a:pt x="2513255" y="620032"/>
                        <a:pt x="2529338" y="779891"/>
                      </a:cubicBezTo>
                      <a:cubicBezTo>
                        <a:pt x="2350172" y="793371"/>
                        <a:pt x="2194927" y="760186"/>
                        <a:pt x="1972884" y="779891"/>
                      </a:cubicBezTo>
                      <a:cubicBezTo>
                        <a:pt x="1750841" y="799596"/>
                        <a:pt x="1638600" y="785922"/>
                        <a:pt x="1365843" y="779891"/>
                      </a:cubicBezTo>
                      <a:cubicBezTo>
                        <a:pt x="1093086" y="773860"/>
                        <a:pt x="1055470" y="803640"/>
                        <a:pt x="809388" y="779891"/>
                      </a:cubicBezTo>
                      <a:cubicBezTo>
                        <a:pt x="563306" y="756142"/>
                        <a:pt x="319363" y="754256"/>
                        <a:pt x="0" y="779891"/>
                      </a:cubicBezTo>
                      <a:cubicBezTo>
                        <a:pt x="-15325" y="651784"/>
                        <a:pt x="15417" y="520074"/>
                        <a:pt x="0" y="405543"/>
                      </a:cubicBezTo>
                      <a:cubicBezTo>
                        <a:pt x="-15417" y="291012"/>
                        <a:pt x="14411" y="98224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7C9A4F7-CDEC-486E-B259-34FE52E15CD5}"/>
                    </a:ext>
                  </a:extLst>
                </p:cNvPr>
                <p:cNvSpPr txBox="1"/>
                <p:nvPr/>
              </p:nvSpPr>
              <p:spPr>
                <a:xfrm>
                  <a:off x="6154815" y="3426754"/>
                  <a:ext cx="3835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.git</a:t>
                  </a:r>
                </a:p>
              </p:txBody>
            </p:sp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FD112E-841D-40B8-9841-4AFB8C897B52}"/>
                </a:ext>
              </a:extLst>
            </p:cNvPr>
            <p:cNvSpPr txBox="1"/>
            <p:nvPr/>
          </p:nvSpPr>
          <p:spPr>
            <a:xfrm>
              <a:off x="7586515" y="2803625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08E9C95F-A368-4D1E-A99F-A9FB2FC0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21407" y="2839989"/>
              <a:ext cx="216000" cy="288000"/>
            </a:xfrm>
            <a:prstGeom prst="rect">
              <a:avLst/>
            </a:prstGeom>
          </p:spPr>
        </p:pic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F88A16D-EAFF-49BA-8A50-C26CBC058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3858" y="2985435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A84CE7D-5EE4-46CB-93E8-2E797F334F22}"/>
                </a:ext>
              </a:extLst>
            </p:cNvPr>
            <p:cNvSpPr txBox="1"/>
            <p:nvPr/>
          </p:nvSpPr>
          <p:spPr>
            <a:xfrm>
              <a:off x="2714266" y="3475934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A528E5D3-79AA-403C-8189-661CAA833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9158" y="3512298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47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59557F5-71EE-4B2A-A2A0-8921D32B91C6}"/>
              </a:ext>
            </a:extLst>
          </p:cNvPr>
          <p:cNvGrpSpPr/>
          <p:nvPr/>
        </p:nvGrpSpPr>
        <p:grpSpPr>
          <a:xfrm>
            <a:off x="2540782" y="4017415"/>
            <a:ext cx="1797280" cy="1136731"/>
            <a:chOff x="2540782" y="4017415"/>
            <a:chExt cx="1797280" cy="113673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EF07F69-DCBD-4FF3-9AC0-2FAA79A38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898" t="9832" r="13788" b="30315"/>
            <a:stretch/>
          </p:blipFill>
          <p:spPr>
            <a:xfrm>
              <a:off x="2540782" y="4080081"/>
              <a:ext cx="335257" cy="273704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F9C86D-EAB1-4264-9AB0-EB8AAD3CE9C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189" y="4344677"/>
              <a:ext cx="6742" cy="6248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B60FD-9801-48B1-99C0-2AA6AEC78D10}"/>
                </a:ext>
              </a:extLst>
            </p:cNvPr>
            <p:cNvSpPr txBox="1"/>
            <p:nvPr/>
          </p:nvSpPr>
          <p:spPr>
            <a:xfrm>
              <a:off x="2856572" y="4017415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84BFC1-26C9-4B38-99E6-9BCC67C83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355" y="4634403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4E22A37-997F-415F-B670-6A2F98B3E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898" t="9832" r="13788" b="30315"/>
            <a:stretch/>
          </p:blipFill>
          <p:spPr>
            <a:xfrm>
              <a:off x="2887402" y="4853430"/>
              <a:ext cx="288591" cy="23560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DBD136-6F28-4156-9C31-AE3E9D28D638}"/>
                </a:ext>
              </a:extLst>
            </p:cNvPr>
            <p:cNvSpPr txBox="1"/>
            <p:nvPr/>
          </p:nvSpPr>
          <p:spPr>
            <a:xfrm>
              <a:off x="3118835" y="47848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42CCAD-5233-401A-B9F4-14F5320B69A6}"/>
                </a:ext>
              </a:extLst>
            </p:cNvPr>
            <p:cNvSpPr txBox="1"/>
            <p:nvPr/>
          </p:nvSpPr>
          <p:spPr>
            <a:xfrm>
              <a:off x="3031386" y="443542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9D351EF-91AA-4E64-ABFE-0FD933E2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6278" y="4471786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6E0EFC-E5AD-4CB1-9A83-7A6D482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931" y="496948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75AB09-2EB6-4D87-9127-73E42BC6A8A7}"/>
              </a:ext>
            </a:extLst>
          </p:cNvPr>
          <p:cNvGrpSpPr/>
          <p:nvPr/>
        </p:nvGrpSpPr>
        <p:grpSpPr>
          <a:xfrm>
            <a:off x="4771560" y="3618728"/>
            <a:ext cx="4147682" cy="2181550"/>
            <a:chOff x="4771560" y="3618728"/>
            <a:chExt cx="4147682" cy="21815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57966"/>
            </a:xfrm>
            <a:custGeom>
              <a:avLst/>
              <a:gdLst>
                <a:gd name="connsiteX0" fmla="*/ 0 w 3943927"/>
                <a:gd name="connsiteY0" fmla="*/ 0 h 1357966"/>
                <a:gd name="connsiteX1" fmla="*/ 539003 w 3943927"/>
                <a:gd name="connsiteY1" fmla="*/ 0 h 1357966"/>
                <a:gd name="connsiteX2" fmla="*/ 1117446 w 3943927"/>
                <a:gd name="connsiteY2" fmla="*/ 0 h 1357966"/>
                <a:gd name="connsiteX3" fmla="*/ 1853646 w 3943927"/>
                <a:gd name="connsiteY3" fmla="*/ 0 h 1357966"/>
                <a:gd name="connsiteX4" fmla="*/ 2589845 w 3943927"/>
                <a:gd name="connsiteY4" fmla="*/ 0 h 1357966"/>
                <a:gd name="connsiteX5" fmla="*/ 3326045 w 3943927"/>
                <a:gd name="connsiteY5" fmla="*/ 0 h 1357966"/>
                <a:gd name="connsiteX6" fmla="*/ 3943927 w 3943927"/>
                <a:gd name="connsiteY6" fmla="*/ 0 h 1357966"/>
                <a:gd name="connsiteX7" fmla="*/ 3943927 w 3943927"/>
                <a:gd name="connsiteY7" fmla="*/ 706142 h 1357966"/>
                <a:gd name="connsiteX8" fmla="*/ 3943927 w 3943927"/>
                <a:gd name="connsiteY8" fmla="*/ 1357966 h 1357966"/>
                <a:gd name="connsiteX9" fmla="*/ 3286606 w 3943927"/>
                <a:gd name="connsiteY9" fmla="*/ 1357966 h 1357966"/>
                <a:gd name="connsiteX10" fmla="*/ 2668724 w 3943927"/>
                <a:gd name="connsiteY10" fmla="*/ 1357966 h 1357966"/>
                <a:gd name="connsiteX11" fmla="*/ 2090281 w 3943927"/>
                <a:gd name="connsiteY11" fmla="*/ 1357966 h 1357966"/>
                <a:gd name="connsiteX12" fmla="*/ 1393521 w 3943927"/>
                <a:gd name="connsiteY12" fmla="*/ 1357966 h 1357966"/>
                <a:gd name="connsiteX13" fmla="*/ 854518 w 3943927"/>
                <a:gd name="connsiteY13" fmla="*/ 1357966 h 1357966"/>
                <a:gd name="connsiteX14" fmla="*/ 0 w 3943927"/>
                <a:gd name="connsiteY14" fmla="*/ 1357966 h 1357966"/>
                <a:gd name="connsiteX15" fmla="*/ 0 w 3943927"/>
                <a:gd name="connsiteY15" fmla="*/ 706142 h 1357966"/>
                <a:gd name="connsiteX16" fmla="*/ 0 w 3943927"/>
                <a:gd name="connsiteY16" fmla="*/ 0 h 13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57966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58039" y="141857"/>
                    <a:pt x="3920635" y="491048"/>
                    <a:pt x="3943927" y="706142"/>
                  </a:cubicBezTo>
                  <a:cubicBezTo>
                    <a:pt x="3967219" y="921236"/>
                    <a:pt x="3924657" y="1200688"/>
                    <a:pt x="3943927" y="1357966"/>
                  </a:cubicBezTo>
                  <a:cubicBezTo>
                    <a:pt x="3776648" y="1337087"/>
                    <a:pt x="3584356" y="1343936"/>
                    <a:pt x="3286606" y="1357966"/>
                  </a:cubicBezTo>
                  <a:cubicBezTo>
                    <a:pt x="2988856" y="1371996"/>
                    <a:pt x="2806379" y="1332922"/>
                    <a:pt x="2668724" y="1357966"/>
                  </a:cubicBezTo>
                  <a:cubicBezTo>
                    <a:pt x="2531069" y="1383010"/>
                    <a:pt x="2297243" y="1358865"/>
                    <a:pt x="2090281" y="1357966"/>
                  </a:cubicBezTo>
                  <a:cubicBezTo>
                    <a:pt x="1883319" y="1357067"/>
                    <a:pt x="1611485" y="1331079"/>
                    <a:pt x="1393521" y="1357966"/>
                  </a:cubicBezTo>
                  <a:cubicBezTo>
                    <a:pt x="1175557" y="1384853"/>
                    <a:pt x="1107364" y="1346856"/>
                    <a:pt x="854518" y="1357966"/>
                  </a:cubicBezTo>
                  <a:cubicBezTo>
                    <a:pt x="601672" y="1369076"/>
                    <a:pt x="206868" y="1333580"/>
                    <a:pt x="0" y="1357966"/>
                  </a:cubicBezTo>
                  <a:cubicBezTo>
                    <a:pt x="-22406" y="1048447"/>
                    <a:pt x="8722" y="840647"/>
                    <a:pt x="0" y="706142"/>
                  </a:cubicBezTo>
                  <a:cubicBezTo>
                    <a:pt x="-8722" y="571637"/>
                    <a:pt x="-33760" y="20327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897353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65854" y="4933717"/>
              <a:ext cx="216000" cy="28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D362A0-3DF8-44E0-9890-47E74D518702}"/>
                </a:ext>
              </a:extLst>
            </p:cNvPr>
            <p:cNvSpPr txBox="1"/>
            <p:nvPr/>
          </p:nvSpPr>
          <p:spPr>
            <a:xfrm>
              <a:off x="6587357" y="4917138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A246118-3407-4202-8A4B-DA40007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22249" y="4953502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6D0F87-3464-4C0D-BFED-37EA10189D5F}"/>
                </a:ext>
              </a:extLst>
            </p:cNvPr>
            <p:cNvSpPr txBox="1"/>
            <p:nvPr/>
          </p:nvSpPr>
          <p:spPr>
            <a:xfrm>
              <a:off x="5328404" y="5430946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add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pie.txt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CC833A7-4536-42D2-AACB-AB9E2D42BE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58009" y="4590018"/>
              <a:ext cx="19785" cy="1256395"/>
            </a:xfrm>
            <a:prstGeom prst="bentConnector3">
              <a:avLst>
                <a:gd name="adj1" fmla="val 115539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52C7DF-C64B-44C7-AA66-ABE65358273D}"/>
              </a:ext>
            </a:extLst>
          </p:cNvPr>
          <p:cNvGrpSpPr/>
          <p:nvPr/>
        </p:nvGrpSpPr>
        <p:grpSpPr>
          <a:xfrm>
            <a:off x="2434584" y="1083081"/>
            <a:ext cx="6699741" cy="2143620"/>
            <a:chOff x="2434584" y="1083081"/>
            <a:chExt cx="6699741" cy="21436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3D996F5-14D6-4866-8566-93C8A6306633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1600680"/>
              <a:chOff x="2219501" y="2280949"/>
              <a:chExt cx="6699741" cy="160068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3698F31-7A7F-4815-AE67-86106593A7D6}"/>
                  </a:ext>
                </a:extLst>
              </p:cNvPr>
              <p:cNvGrpSpPr/>
              <p:nvPr/>
            </p:nvGrpSpPr>
            <p:grpSpPr>
              <a:xfrm>
                <a:off x="2219501" y="2280949"/>
                <a:ext cx="6699741" cy="1600680"/>
                <a:chOff x="2015253" y="3516678"/>
                <a:chExt cx="6699741" cy="1600680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4FDF0E0-4E3C-4120-BF92-A35C3704845F}"/>
                    </a:ext>
                  </a:extLst>
                </p:cNvPr>
                <p:cNvGrpSpPr/>
                <p:nvPr/>
              </p:nvGrpSpPr>
              <p:grpSpPr>
                <a:xfrm>
                  <a:off x="6917714" y="3630095"/>
                  <a:ext cx="1797280" cy="1137609"/>
                  <a:chOff x="2540782" y="3724807"/>
                  <a:chExt cx="1797280" cy="1137609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3747460-0DFB-417A-967B-CA692505B7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540782" y="3787473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E4396A0C-7CA8-4B30-BF71-AEE0A209A076}"/>
                      </a:ext>
                    </a:extLst>
                  </p:cNvPr>
                  <p:cNvCxnSpPr>
                    <a:cxnSpLocks/>
                    <a:stCxn id="56" idx="2"/>
                  </p:cNvCxnSpPr>
                  <p:nvPr/>
                </p:nvCxnSpPr>
                <p:spPr>
                  <a:xfrm flipH="1">
                    <a:off x="2704189" y="4061177"/>
                    <a:ext cx="4222" cy="633595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5E2371D-B959-4BB3-8AB0-05F31A8C51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56572" y="3724807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6631810-A034-468E-9FB2-62D93E311C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82355" y="4694772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0" name="Graphic 59">
                    <a:extLst>
                      <a:ext uri="{FF2B5EF4-FFF2-40B4-BE49-F238E27FC236}">
                        <a16:creationId xmlns:a16="http://schemas.microsoft.com/office/drawing/2014/main" id="{5C7CCADB-C979-4DF5-8AB6-5316CE4EB4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856572" y="4561700"/>
                    <a:ext cx="288591" cy="235606"/>
                  </a:xfrm>
                  <a:prstGeom prst="rect">
                    <a:avLst/>
                  </a:prstGeom>
                </p:spPr>
              </p:pic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4A0277F-31EB-4D67-A3CE-88EC8ACAA75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8005" y="4493084"/>
                    <a:ext cx="11794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/>
                        </a:solidFill>
                      </a:rPr>
                      <a:t>.</a:t>
                    </a:r>
                    <a:r>
                      <a:rPr lang="de-DE" dirty="0" err="1">
                        <a:solidFill>
                          <a:schemeClr val="accent3"/>
                        </a:solidFill>
                      </a:rPr>
                      <a:t>git</a:t>
                    </a:r>
                    <a:endParaRPr lang="en-GB" dirty="0">
                      <a:solidFill>
                        <a:schemeClr val="accent3"/>
                      </a:solidFill>
                    </a:endParaRP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F7D06BDC-D4C7-4820-AE7C-E36DB5991B5A}"/>
                    </a:ext>
                  </a:extLst>
                </p:cNvPr>
                <p:cNvGrpSpPr/>
                <p:nvPr/>
              </p:nvGrpSpPr>
              <p:grpSpPr>
                <a:xfrm>
                  <a:off x="2015253" y="3516678"/>
                  <a:ext cx="4147682" cy="1600680"/>
                  <a:chOff x="4721877" y="3155841"/>
                  <a:chExt cx="4147682" cy="1600680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AFC3A44-F7AF-4CEC-91B1-3B50A7D2D95B}"/>
                      </a:ext>
                    </a:extLst>
                  </p:cNvPr>
                  <p:cNvSpPr/>
                  <p:nvPr/>
                </p:nvSpPr>
                <p:spPr>
                  <a:xfrm>
                    <a:off x="5045705" y="373487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29613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46333" y="-5468"/>
                          <a:pt x="374671" y="23439"/>
                          <a:pt x="529613" y="0"/>
                        </a:cubicBezTo>
                        <a:cubicBezTo>
                          <a:pt x="684555" y="-23439"/>
                          <a:pt x="864921" y="-22848"/>
                          <a:pt x="1126836" y="0"/>
                        </a:cubicBezTo>
                        <a:cubicBezTo>
                          <a:pt x="1110008" y="268635"/>
                          <a:pt x="1125875" y="365904"/>
                          <a:pt x="1126836" y="572654"/>
                        </a:cubicBezTo>
                        <a:cubicBezTo>
                          <a:pt x="1015936" y="548931"/>
                          <a:pt x="791829" y="577593"/>
                          <a:pt x="585955" y="572654"/>
                        </a:cubicBezTo>
                        <a:cubicBezTo>
                          <a:pt x="380081" y="567715"/>
                          <a:pt x="281613" y="568667"/>
                          <a:pt x="0" y="572654"/>
                        </a:cubicBezTo>
                        <a:cubicBezTo>
                          <a:pt x="-8185" y="365092"/>
                          <a:pt x="23244" y="174955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5"/>
                    </a:solidFill>
                    <a:extLst>
                      <a:ext uri="{C807C97D-BFC1-408E-A445-0C87EB9F89A2}">
                        <ask:lineSketchStyleProps xmlns:ask="http://schemas.microsoft.com/office/drawing/2018/sketchyshapes" sd="3199999543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Working directory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958E231-18E8-4323-BE7E-D597B9B30305}"/>
                      </a:ext>
                    </a:extLst>
                  </p:cNvPr>
                  <p:cNvSpPr/>
                  <p:nvPr/>
                </p:nvSpPr>
                <p:spPr>
                  <a:xfrm>
                    <a:off x="6324941" y="373487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85955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63418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2825" y="-13548"/>
                          <a:pt x="412973" y="-3771"/>
                          <a:pt x="585955" y="0"/>
                        </a:cubicBezTo>
                        <a:cubicBezTo>
                          <a:pt x="758938" y="3771"/>
                          <a:pt x="885049" y="-14605"/>
                          <a:pt x="1126836" y="0"/>
                        </a:cubicBezTo>
                        <a:cubicBezTo>
                          <a:pt x="1138653" y="273655"/>
                          <a:pt x="1131731" y="376603"/>
                          <a:pt x="1126836" y="572654"/>
                        </a:cubicBezTo>
                        <a:cubicBezTo>
                          <a:pt x="982088" y="567123"/>
                          <a:pt x="840440" y="552907"/>
                          <a:pt x="563418" y="572654"/>
                        </a:cubicBezTo>
                        <a:cubicBezTo>
                          <a:pt x="286396" y="592401"/>
                          <a:pt x="133877" y="573563"/>
                          <a:pt x="0" y="572654"/>
                        </a:cubicBezTo>
                        <a:cubicBezTo>
                          <a:pt x="-6212" y="427705"/>
                          <a:pt x="-17570" y="135419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4"/>
                    </a:solidFill>
                    <a:extLst>
                      <a:ext uri="{C807C97D-BFC1-408E-A445-0C87EB9F89A2}">
                        <ask:lineSketchStyleProps xmlns:ask="http://schemas.microsoft.com/office/drawing/2018/sketchyshapes" sd="4268813668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Staging area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7156E0A-A7C6-4501-B49A-0854E258198B}"/>
                      </a:ext>
                    </a:extLst>
                  </p:cNvPr>
                  <p:cNvSpPr/>
                  <p:nvPr/>
                </p:nvSpPr>
                <p:spPr>
                  <a:xfrm>
                    <a:off x="7604177" y="3744107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63418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3310" y="25536"/>
                          <a:pt x="436126" y="-16084"/>
                          <a:pt x="563418" y="0"/>
                        </a:cubicBezTo>
                        <a:cubicBezTo>
                          <a:pt x="690710" y="16084"/>
                          <a:pt x="962245" y="-11750"/>
                          <a:pt x="1126836" y="0"/>
                        </a:cubicBezTo>
                        <a:cubicBezTo>
                          <a:pt x="1114717" y="154872"/>
                          <a:pt x="1119965" y="329350"/>
                          <a:pt x="1126836" y="572654"/>
                        </a:cubicBezTo>
                        <a:cubicBezTo>
                          <a:pt x="901020" y="578887"/>
                          <a:pt x="712965" y="576265"/>
                          <a:pt x="585955" y="572654"/>
                        </a:cubicBezTo>
                        <a:cubicBezTo>
                          <a:pt x="458945" y="569043"/>
                          <a:pt x="123791" y="575695"/>
                          <a:pt x="0" y="572654"/>
                        </a:cubicBezTo>
                        <a:cubicBezTo>
                          <a:pt x="5618" y="447971"/>
                          <a:pt x="23556" y="257066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3"/>
                    </a:solidFill>
                    <a:extLst>
                      <a:ext uri="{C807C97D-BFC1-408E-A445-0C87EB9F89A2}">
                        <ask:lineSketchStyleProps xmlns:ask="http://schemas.microsoft.com/office/drawing/2018/sketchyshapes" sd="4108458906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Local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9962646F-8DAE-41CB-9D8A-B766D323A596}"/>
                      </a:ext>
                    </a:extLst>
                  </p:cNvPr>
                  <p:cNvSpPr/>
                  <p:nvPr/>
                </p:nvSpPr>
                <p:spPr>
                  <a:xfrm>
                    <a:off x="4925632" y="3465616"/>
                    <a:ext cx="3943927" cy="1290905"/>
                  </a:xfrm>
                  <a:custGeom>
                    <a:avLst/>
                    <a:gdLst>
                      <a:gd name="connsiteX0" fmla="*/ 0 w 3943927"/>
                      <a:gd name="connsiteY0" fmla="*/ 0 h 1290905"/>
                      <a:gd name="connsiteX1" fmla="*/ 539003 w 3943927"/>
                      <a:gd name="connsiteY1" fmla="*/ 0 h 1290905"/>
                      <a:gd name="connsiteX2" fmla="*/ 1117446 w 3943927"/>
                      <a:gd name="connsiteY2" fmla="*/ 0 h 1290905"/>
                      <a:gd name="connsiteX3" fmla="*/ 1853646 w 3943927"/>
                      <a:gd name="connsiteY3" fmla="*/ 0 h 1290905"/>
                      <a:gd name="connsiteX4" fmla="*/ 2589845 w 3943927"/>
                      <a:gd name="connsiteY4" fmla="*/ 0 h 1290905"/>
                      <a:gd name="connsiteX5" fmla="*/ 3326045 w 3943927"/>
                      <a:gd name="connsiteY5" fmla="*/ 0 h 1290905"/>
                      <a:gd name="connsiteX6" fmla="*/ 3943927 w 3943927"/>
                      <a:gd name="connsiteY6" fmla="*/ 0 h 1290905"/>
                      <a:gd name="connsiteX7" fmla="*/ 3943927 w 3943927"/>
                      <a:gd name="connsiteY7" fmla="*/ 671271 h 1290905"/>
                      <a:gd name="connsiteX8" fmla="*/ 3943927 w 3943927"/>
                      <a:gd name="connsiteY8" fmla="*/ 1290905 h 1290905"/>
                      <a:gd name="connsiteX9" fmla="*/ 3286606 w 3943927"/>
                      <a:gd name="connsiteY9" fmla="*/ 1290905 h 1290905"/>
                      <a:gd name="connsiteX10" fmla="*/ 2668724 w 3943927"/>
                      <a:gd name="connsiteY10" fmla="*/ 1290905 h 1290905"/>
                      <a:gd name="connsiteX11" fmla="*/ 2090281 w 3943927"/>
                      <a:gd name="connsiteY11" fmla="*/ 1290905 h 1290905"/>
                      <a:gd name="connsiteX12" fmla="*/ 1393521 w 3943927"/>
                      <a:gd name="connsiteY12" fmla="*/ 1290905 h 1290905"/>
                      <a:gd name="connsiteX13" fmla="*/ 854518 w 3943927"/>
                      <a:gd name="connsiteY13" fmla="*/ 1290905 h 1290905"/>
                      <a:gd name="connsiteX14" fmla="*/ 0 w 3943927"/>
                      <a:gd name="connsiteY14" fmla="*/ 1290905 h 1290905"/>
                      <a:gd name="connsiteX15" fmla="*/ 0 w 3943927"/>
                      <a:gd name="connsiteY15" fmla="*/ 671271 h 1290905"/>
                      <a:gd name="connsiteX16" fmla="*/ 0 w 3943927"/>
                      <a:gd name="connsiteY16" fmla="*/ 0 h 1290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43927" h="1290905" extrusionOk="0">
                        <a:moveTo>
                          <a:pt x="0" y="0"/>
                        </a:moveTo>
                        <a:cubicBezTo>
                          <a:pt x="238764" y="13068"/>
                          <a:pt x="429358" y="-7175"/>
                          <a:pt x="539003" y="0"/>
                        </a:cubicBezTo>
                        <a:cubicBezTo>
                          <a:pt x="648648" y="7175"/>
                          <a:pt x="902623" y="4587"/>
                          <a:pt x="1117446" y="0"/>
                        </a:cubicBezTo>
                        <a:cubicBezTo>
                          <a:pt x="1332269" y="-4587"/>
                          <a:pt x="1596724" y="-34893"/>
                          <a:pt x="1853646" y="0"/>
                        </a:cubicBezTo>
                        <a:cubicBezTo>
                          <a:pt x="2110568" y="34893"/>
                          <a:pt x="2383248" y="-3349"/>
                          <a:pt x="2589845" y="0"/>
                        </a:cubicBezTo>
                        <a:cubicBezTo>
                          <a:pt x="2796442" y="3349"/>
                          <a:pt x="3059728" y="1536"/>
                          <a:pt x="3326045" y="0"/>
                        </a:cubicBezTo>
                        <a:cubicBezTo>
                          <a:pt x="3592362" y="-1536"/>
                          <a:pt x="3702681" y="28626"/>
                          <a:pt x="3943927" y="0"/>
                        </a:cubicBezTo>
                        <a:cubicBezTo>
                          <a:pt x="3970320" y="225370"/>
                          <a:pt x="3949729" y="470185"/>
                          <a:pt x="3943927" y="671271"/>
                        </a:cubicBezTo>
                        <a:cubicBezTo>
                          <a:pt x="3938125" y="872357"/>
                          <a:pt x="3948982" y="1057605"/>
                          <a:pt x="3943927" y="1290905"/>
                        </a:cubicBezTo>
                        <a:cubicBezTo>
                          <a:pt x="3776648" y="1270026"/>
                          <a:pt x="3584356" y="1276875"/>
                          <a:pt x="3286606" y="1290905"/>
                        </a:cubicBezTo>
                        <a:cubicBezTo>
                          <a:pt x="2988856" y="1304935"/>
                          <a:pt x="2806379" y="1265861"/>
                          <a:pt x="2668724" y="1290905"/>
                        </a:cubicBezTo>
                        <a:cubicBezTo>
                          <a:pt x="2531069" y="1315949"/>
                          <a:pt x="2297243" y="1291804"/>
                          <a:pt x="2090281" y="1290905"/>
                        </a:cubicBezTo>
                        <a:cubicBezTo>
                          <a:pt x="1883319" y="1290006"/>
                          <a:pt x="1611485" y="1264018"/>
                          <a:pt x="1393521" y="1290905"/>
                        </a:cubicBezTo>
                        <a:cubicBezTo>
                          <a:pt x="1175557" y="1317792"/>
                          <a:pt x="1107364" y="1279795"/>
                          <a:pt x="854518" y="1290905"/>
                        </a:cubicBezTo>
                        <a:cubicBezTo>
                          <a:pt x="601672" y="1302015"/>
                          <a:pt x="206868" y="1266519"/>
                          <a:pt x="0" y="1290905"/>
                        </a:cubicBezTo>
                        <a:cubicBezTo>
                          <a:pt x="2427" y="1080618"/>
                          <a:pt x="2250" y="873968"/>
                          <a:pt x="0" y="671271"/>
                        </a:cubicBezTo>
                        <a:cubicBezTo>
                          <a:pt x="-2250" y="468574"/>
                          <a:pt x="16698" y="265491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BACEC0B-8A75-4998-8827-67272756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4721877" y="3155841"/>
                    <a:ext cx="8005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err="1"/>
                      <a:t>cookBook</a:t>
                    </a:r>
                    <a:endParaRPr lang="en-US" sz="1200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5B512EF-4CF0-4FD3-8AC3-4CBDDB2E8FB8}"/>
                      </a:ext>
                    </a:extLst>
                  </p:cNvPr>
                  <p:cNvSpPr/>
                  <p:nvPr/>
                </p:nvSpPr>
                <p:spPr>
                  <a:xfrm>
                    <a:off x="6257551" y="3664889"/>
                    <a:ext cx="2529338" cy="1039042"/>
                  </a:xfrm>
                  <a:custGeom>
                    <a:avLst/>
                    <a:gdLst>
                      <a:gd name="connsiteX0" fmla="*/ 0 w 2529338"/>
                      <a:gd name="connsiteY0" fmla="*/ 0 h 1039042"/>
                      <a:gd name="connsiteX1" fmla="*/ 556454 w 2529338"/>
                      <a:gd name="connsiteY1" fmla="*/ 0 h 1039042"/>
                      <a:gd name="connsiteX2" fmla="*/ 1138202 w 2529338"/>
                      <a:gd name="connsiteY2" fmla="*/ 0 h 1039042"/>
                      <a:gd name="connsiteX3" fmla="*/ 1821123 w 2529338"/>
                      <a:gd name="connsiteY3" fmla="*/ 0 h 1039042"/>
                      <a:gd name="connsiteX4" fmla="*/ 2529338 w 2529338"/>
                      <a:gd name="connsiteY4" fmla="*/ 0 h 1039042"/>
                      <a:gd name="connsiteX5" fmla="*/ 2529338 w 2529338"/>
                      <a:gd name="connsiteY5" fmla="*/ 540302 h 1039042"/>
                      <a:gd name="connsiteX6" fmla="*/ 2529338 w 2529338"/>
                      <a:gd name="connsiteY6" fmla="*/ 1039042 h 1039042"/>
                      <a:gd name="connsiteX7" fmla="*/ 1972884 w 2529338"/>
                      <a:gd name="connsiteY7" fmla="*/ 1039042 h 1039042"/>
                      <a:gd name="connsiteX8" fmla="*/ 1365843 w 2529338"/>
                      <a:gd name="connsiteY8" fmla="*/ 1039042 h 1039042"/>
                      <a:gd name="connsiteX9" fmla="*/ 809388 w 2529338"/>
                      <a:gd name="connsiteY9" fmla="*/ 1039042 h 1039042"/>
                      <a:gd name="connsiteX10" fmla="*/ 0 w 2529338"/>
                      <a:gd name="connsiteY10" fmla="*/ 1039042 h 1039042"/>
                      <a:gd name="connsiteX11" fmla="*/ 0 w 2529338"/>
                      <a:gd name="connsiteY11" fmla="*/ 540302 h 1039042"/>
                      <a:gd name="connsiteX12" fmla="*/ 0 w 2529338"/>
                      <a:gd name="connsiteY12" fmla="*/ 0 h 103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29338" h="1039042" extrusionOk="0">
                        <a:moveTo>
                          <a:pt x="0" y="0"/>
                        </a:moveTo>
                        <a:cubicBezTo>
                          <a:pt x="148180" y="-23003"/>
                          <a:pt x="320018" y="25334"/>
                          <a:pt x="556454" y="0"/>
                        </a:cubicBezTo>
                        <a:cubicBezTo>
                          <a:pt x="792890" y="-25334"/>
                          <a:pt x="866674" y="1342"/>
                          <a:pt x="1138202" y="0"/>
                        </a:cubicBezTo>
                        <a:cubicBezTo>
                          <a:pt x="1409730" y="-1342"/>
                          <a:pt x="1583599" y="30184"/>
                          <a:pt x="1821123" y="0"/>
                        </a:cubicBezTo>
                        <a:cubicBezTo>
                          <a:pt x="2058647" y="-30184"/>
                          <a:pt x="2364320" y="25077"/>
                          <a:pt x="2529338" y="0"/>
                        </a:cubicBezTo>
                        <a:cubicBezTo>
                          <a:pt x="2524461" y="163850"/>
                          <a:pt x="2537509" y="366032"/>
                          <a:pt x="2529338" y="540302"/>
                        </a:cubicBezTo>
                        <a:cubicBezTo>
                          <a:pt x="2521167" y="714572"/>
                          <a:pt x="2542842" y="854469"/>
                          <a:pt x="2529338" y="1039042"/>
                        </a:cubicBezTo>
                        <a:cubicBezTo>
                          <a:pt x="2350172" y="1052522"/>
                          <a:pt x="2194927" y="1019337"/>
                          <a:pt x="1972884" y="1039042"/>
                        </a:cubicBezTo>
                        <a:cubicBezTo>
                          <a:pt x="1750841" y="1058747"/>
                          <a:pt x="1638600" y="1045073"/>
                          <a:pt x="1365843" y="1039042"/>
                        </a:cubicBezTo>
                        <a:cubicBezTo>
                          <a:pt x="1093086" y="1033011"/>
                          <a:pt x="1055470" y="1062791"/>
                          <a:pt x="809388" y="1039042"/>
                        </a:cubicBezTo>
                        <a:cubicBezTo>
                          <a:pt x="563306" y="1015293"/>
                          <a:pt x="319363" y="1013407"/>
                          <a:pt x="0" y="1039042"/>
                        </a:cubicBezTo>
                        <a:cubicBezTo>
                          <a:pt x="-14139" y="852615"/>
                          <a:pt x="4449" y="656980"/>
                          <a:pt x="0" y="540302"/>
                        </a:cubicBezTo>
                        <a:cubicBezTo>
                          <a:pt x="-4449" y="423624"/>
                          <a:pt x="-24223" y="181276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3F2D04E-1B27-4E82-BEAF-4B72C4377443}"/>
                      </a:ext>
                    </a:extLst>
                  </p:cNvPr>
                  <p:cNvSpPr txBox="1"/>
                  <p:nvPr/>
                </p:nvSpPr>
                <p:spPr>
                  <a:xfrm>
                    <a:off x="6154815" y="3426754"/>
                    <a:ext cx="38350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.git</a:t>
                    </a: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ECBACB-DF31-4340-8785-84C28980E900}"/>
                  </a:ext>
                </a:extLst>
              </p:cNvPr>
              <p:cNvSpPr txBox="1"/>
              <p:nvPr/>
            </p:nvSpPr>
            <p:spPr>
              <a:xfrm>
                <a:off x="7586515" y="2803625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F20C138F-3C0A-4A47-A9B6-0DC3A7A27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21407" y="2839989"/>
                <a:ext cx="216000" cy="288000"/>
              </a:xfrm>
              <a:prstGeom prst="rect">
                <a:avLst/>
              </a:prstGeom>
            </p:spPr>
          </p:pic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C5EAA80-0EF3-4BD4-8D8F-D4AA96DF3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3858" y="2985435"/>
                <a:ext cx="17421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41EFC7-7133-4028-A4F3-95DCEA9FD1C9}"/>
                  </a:ext>
                </a:extLst>
              </p:cNvPr>
              <p:cNvSpPr txBox="1"/>
              <p:nvPr/>
            </p:nvSpPr>
            <p:spPr>
              <a:xfrm>
                <a:off x="2714266" y="3475934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6" name="Graphic 45">
                <a:extLst>
                  <a:ext uri="{FF2B5EF4-FFF2-40B4-BE49-F238E27FC236}">
                    <a16:creationId xmlns:a16="http://schemas.microsoft.com/office/drawing/2014/main" id="{260E9E25-0AEF-4F76-B0B0-8551D421F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49158" y="3512298"/>
                <a:ext cx="216000" cy="288000"/>
              </a:xfrm>
              <a:prstGeom prst="rect">
                <a:avLst/>
              </a:prstGeom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7260A48-B7E6-452F-B9F9-81FB10CFE323}"/>
                </a:ext>
              </a:extLst>
            </p:cNvPr>
            <p:cNvSpPr txBox="1"/>
            <p:nvPr/>
          </p:nvSpPr>
          <p:spPr>
            <a:xfrm>
              <a:off x="2856572" y="2857369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add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pie.txt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5C4FBA81-D796-4E25-99F8-18B6D96DA5F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86177" y="2016441"/>
              <a:ext cx="19785" cy="1256395"/>
            </a:xfrm>
            <a:prstGeom prst="bentConnector3">
              <a:avLst>
                <a:gd name="adj1" fmla="val 115539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F93971-AE57-4BE7-BFC8-855DD87B7067}"/>
                </a:ext>
              </a:extLst>
            </p:cNvPr>
            <p:cNvSpPr txBox="1"/>
            <p:nvPr/>
          </p:nvSpPr>
          <p:spPr>
            <a:xfrm>
              <a:off x="4318066" y="2273186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FC064954-A8A3-4DA1-8A72-DD10E26F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52958" y="2309550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47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5DF220-330D-4403-AEC8-3861EC3611C3}"/>
              </a:ext>
            </a:extLst>
          </p:cNvPr>
          <p:cNvGrpSpPr/>
          <p:nvPr/>
        </p:nvGrpSpPr>
        <p:grpSpPr>
          <a:xfrm>
            <a:off x="5335746" y="4467938"/>
            <a:ext cx="4539030" cy="2167121"/>
            <a:chOff x="4771560" y="3618728"/>
            <a:chExt cx="4539030" cy="21671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57966"/>
            </a:xfrm>
            <a:custGeom>
              <a:avLst/>
              <a:gdLst>
                <a:gd name="connsiteX0" fmla="*/ 0 w 3943927"/>
                <a:gd name="connsiteY0" fmla="*/ 0 h 1357966"/>
                <a:gd name="connsiteX1" fmla="*/ 539003 w 3943927"/>
                <a:gd name="connsiteY1" fmla="*/ 0 h 1357966"/>
                <a:gd name="connsiteX2" fmla="*/ 1117446 w 3943927"/>
                <a:gd name="connsiteY2" fmla="*/ 0 h 1357966"/>
                <a:gd name="connsiteX3" fmla="*/ 1853646 w 3943927"/>
                <a:gd name="connsiteY3" fmla="*/ 0 h 1357966"/>
                <a:gd name="connsiteX4" fmla="*/ 2589845 w 3943927"/>
                <a:gd name="connsiteY4" fmla="*/ 0 h 1357966"/>
                <a:gd name="connsiteX5" fmla="*/ 3326045 w 3943927"/>
                <a:gd name="connsiteY5" fmla="*/ 0 h 1357966"/>
                <a:gd name="connsiteX6" fmla="*/ 3943927 w 3943927"/>
                <a:gd name="connsiteY6" fmla="*/ 0 h 1357966"/>
                <a:gd name="connsiteX7" fmla="*/ 3943927 w 3943927"/>
                <a:gd name="connsiteY7" fmla="*/ 706142 h 1357966"/>
                <a:gd name="connsiteX8" fmla="*/ 3943927 w 3943927"/>
                <a:gd name="connsiteY8" fmla="*/ 1357966 h 1357966"/>
                <a:gd name="connsiteX9" fmla="*/ 3286606 w 3943927"/>
                <a:gd name="connsiteY9" fmla="*/ 1357966 h 1357966"/>
                <a:gd name="connsiteX10" fmla="*/ 2668724 w 3943927"/>
                <a:gd name="connsiteY10" fmla="*/ 1357966 h 1357966"/>
                <a:gd name="connsiteX11" fmla="*/ 2090281 w 3943927"/>
                <a:gd name="connsiteY11" fmla="*/ 1357966 h 1357966"/>
                <a:gd name="connsiteX12" fmla="*/ 1393521 w 3943927"/>
                <a:gd name="connsiteY12" fmla="*/ 1357966 h 1357966"/>
                <a:gd name="connsiteX13" fmla="*/ 854518 w 3943927"/>
                <a:gd name="connsiteY13" fmla="*/ 1357966 h 1357966"/>
                <a:gd name="connsiteX14" fmla="*/ 0 w 3943927"/>
                <a:gd name="connsiteY14" fmla="*/ 1357966 h 1357966"/>
                <a:gd name="connsiteX15" fmla="*/ 0 w 3943927"/>
                <a:gd name="connsiteY15" fmla="*/ 706142 h 1357966"/>
                <a:gd name="connsiteX16" fmla="*/ 0 w 3943927"/>
                <a:gd name="connsiteY16" fmla="*/ 0 h 13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57966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58039" y="141857"/>
                    <a:pt x="3920635" y="491048"/>
                    <a:pt x="3943927" y="706142"/>
                  </a:cubicBezTo>
                  <a:cubicBezTo>
                    <a:pt x="3967219" y="921236"/>
                    <a:pt x="3924657" y="1200688"/>
                    <a:pt x="3943927" y="1357966"/>
                  </a:cubicBezTo>
                  <a:cubicBezTo>
                    <a:pt x="3776648" y="1337087"/>
                    <a:pt x="3584356" y="1343936"/>
                    <a:pt x="3286606" y="1357966"/>
                  </a:cubicBezTo>
                  <a:cubicBezTo>
                    <a:pt x="2988856" y="1371996"/>
                    <a:pt x="2806379" y="1332922"/>
                    <a:pt x="2668724" y="1357966"/>
                  </a:cubicBezTo>
                  <a:cubicBezTo>
                    <a:pt x="2531069" y="1383010"/>
                    <a:pt x="2297243" y="1358865"/>
                    <a:pt x="2090281" y="1357966"/>
                  </a:cubicBezTo>
                  <a:cubicBezTo>
                    <a:pt x="1883319" y="1357067"/>
                    <a:pt x="1611485" y="1331079"/>
                    <a:pt x="1393521" y="1357966"/>
                  </a:cubicBezTo>
                  <a:cubicBezTo>
                    <a:pt x="1175557" y="1384853"/>
                    <a:pt x="1107364" y="1346856"/>
                    <a:pt x="854518" y="1357966"/>
                  </a:cubicBezTo>
                  <a:cubicBezTo>
                    <a:pt x="601672" y="1369076"/>
                    <a:pt x="206868" y="1333580"/>
                    <a:pt x="0" y="1357966"/>
                  </a:cubicBezTo>
                  <a:cubicBezTo>
                    <a:pt x="-22406" y="1048447"/>
                    <a:pt x="8722" y="840647"/>
                    <a:pt x="0" y="706142"/>
                  </a:cubicBezTo>
                  <a:cubicBezTo>
                    <a:pt x="-8722" y="571637"/>
                    <a:pt x="-33760" y="20327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907084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854" y="4943448"/>
              <a:ext cx="216000" cy="28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D362A0-3DF8-44E0-9890-47E74D518702}"/>
                </a:ext>
              </a:extLst>
            </p:cNvPr>
            <p:cNvSpPr txBox="1"/>
            <p:nvPr/>
          </p:nvSpPr>
          <p:spPr>
            <a:xfrm>
              <a:off x="6587357" y="4926869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A246118-3407-4202-8A4B-DA40007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22249" y="4963233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6D0F87-3464-4C0D-BFED-37EA10189D5F}"/>
                </a:ext>
              </a:extLst>
            </p:cNvPr>
            <p:cNvSpPr txBox="1"/>
            <p:nvPr/>
          </p:nvSpPr>
          <p:spPr>
            <a:xfrm>
              <a:off x="6985134" y="5416517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commit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CC833A7-4536-42D2-AACB-AB9E2D42BE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643967" y="4609632"/>
              <a:ext cx="19785" cy="1256395"/>
            </a:xfrm>
            <a:prstGeom prst="bentConnector3">
              <a:avLst>
                <a:gd name="adj1" fmla="val 1057058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6ECBD7-698E-4B6B-8CDA-A65CE5768DBF}"/>
                </a:ext>
              </a:extLst>
            </p:cNvPr>
            <p:cNvSpPr txBox="1"/>
            <p:nvPr/>
          </p:nvSpPr>
          <p:spPr>
            <a:xfrm>
              <a:off x="7963232" y="493480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142DD0A-2123-4709-BED8-6AFD9D893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98124" y="4971164"/>
              <a:ext cx="216000" cy="288000"/>
            </a:xfrm>
            <a:prstGeom prst="rect">
              <a:avLst/>
            </a:prstGeom>
          </p:spPr>
        </p:pic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0EF07F69-DCBD-4FF3-9AC0-2FAA79A38B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2898" t="9832" r="13788" b="30315"/>
          <a:stretch/>
        </p:blipFill>
        <p:spPr>
          <a:xfrm>
            <a:off x="2540782" y="4080081"/>
            <a:ext cx="335257" cy="27370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F9C86D-EAB1-4264-9AB0-EB8AAD3CE9CE}"/>
              </a:ext>
            </a:extLst>
          </p:cNvPr>
          <p:cNvCxnSpPr>
            <a:cxnSpLocks/>
          </p:cNvCxnSpPr>
          <p:nvPr/>
        </p:nvCxnSpPr>
        <p:spPr>
          <a:xfrm>
            <a:off x="2704189" y="4344677"/>
            <a:ext cx="6742" cy="6248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9B60FD-9801-48B1-99C0-2AA6AEC78D10}"/>
              </a:ext>
            </a:extLst>
          </p:cNvPr>
          <p:cNvSpPr txBox="1"/>
          <p:nvPr/>
        </p:nvSpPr>
        <p:spPr>
          <a:xfrm>
            <a:off x="2856572" y="4017415"/>
            <a:ext cx="148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cookBook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84BFC1-26C9-4B38-99E6-9BCC67C83FE4}"/>
              </a:ext>
            </a:extLst>
          </p:cNvPr>
          <p:cNvCxnSpPr>
            <a:cxnSpLocks/>
          </p:cNvCxnSpPr>
          <p:nvPr/>
        </p:nvCxnSpPr>
        <p:spPr>
          <a:xfrm flipH="1">
            <a:off x="2682355" y="4634403"/>
            <a:ext cx="1742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84E22A37-997F-415F-B670-6A2F98B3E0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898" t="9832" r="13788" b="30315"/>
          <a:stretch/>
        </p:blipFill>
        <p:spPr>
          <a:xfrm>
            <a:off x="2887402" y="4853430"/>
            <a:ext cx="288591" cy="23560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CDBD136-6F28-4156-9C31-AE3E9D28D638}"/>
              </a:ext>
            </a:extLst>
          </p:cNvPr>
          <p:cNvSpPr txBox="1"/>
          <p:nvPr/>
        </p:nvSpPr>
        <p:spPr>
          <a:xfrm>
            <a:off x="3118835" y="4784814"/>
            <a:ext cx="11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.</a:t>
            </a:r>
            <a:r>
              <a:rPr lang="de-DE" dirty="0" err="1">
                <a:solidFill>
                  <a:schemeClr val="accent3"/>
                </a:solidFill>
              </a:rPr>
              <a:t>git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42CCAD-5233-401A-B9F4-14F5320B69A6}"/>
              </a:ext>
            </a:extLst>
          </p:cNvPr>
          <p:cNvSpPr txBox="1"/>
          <p:nvPr/>
        </p:nvSpPr>
        <p:spPr>
          <a:xfrm>
            <a:off x="3031386" y="4435422"/>
            <a:ext cx="11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pie.txt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39D351EF-91AA-4E64-ABFE-0FD933E2C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6278" y="4471786"/>
            <a:ext cx="216000" cy="2880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6E0EFC-E5AD-4CB1-9A83-7A6D482F9636}"/>
              </a:ext>
            </a:extLst>
          </p:cNvPr>
          <p:cNvCxnSpPr>
            <a:cxnSpLocks/>
          </p:cNvCxnSpPr>
          <p:nvPr/>
        </p:nvCxnSpPr>
        <p:spPr>
          <a:xfrm flipH="1">
            <a:off x="2710931" y="4969480"/>
            <a:ext cx="1742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CFADA87-8DFC-44B6-8618-06792861DA14}"/>
              </a:ext>
            </a:extLst>
          </p:cNvPr>
          <p:cNvGrpSpPr/>
          <p:nvPr/>
        </p:nvGrpSpPr>
        <p:grpSpPr>
          <a:xfrm>
            <a:off x="509007" y="4963233"/>
            <a:ext cx="4147682" cy="1678265"/>
            <a:chOff x="4633014" y="728117"/>
            <a:chExt cx="4147682" cy="16782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BFD21E-B1DE-464E-AA2A-D627CA506C91}"/>
                </a:ext>
              </a:extLst>
            </p:cNvPr>
            <p:cNvSpPr/>
            <p:nvPr/>
          </p:nvSpPr>
          <p:spPr>
            <a:xfrm>
              <a:off x="4956842" y="130714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0529FE-C230-43FB-8F27-08EEFC91F6C1}"/>
                </a:ext>
              </a:extLst>
            </p:cNvPr>
            <p:cNvSpPr/>
            <p:nvPr/>
          </p:nvSpPr>
          <p:spPr>
            <a:xfrm>
              <a:off x="6236078" y="130714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924D15C-FCA5-4984-B416-17F29D97881A}"/>
                </a:ext>
              </a:extLst>
            </p:cNvPr>
            <p:cNvSpPr/>
            <p:nvPr/>
          </p:nvSpPr>
          <p:spPr>
            <a:xfrm>
              <a:off x="7515314" y="1316383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EE1EBE7-7F58-4A05-8221-4D769599B2DE}"/>
                </a:ext>
              </a:extLst>
            </p:cNvPr>
            <p:cNvSpPr/>
            <p:nvPr/>
          </p:nvSpPr>
          <p:spPr>
            <a:xfrm>
              <a:off x="4836769" y="1037893"/>
              <a:ext cx="3943927" cy="1349089"/>
            </a:xfrm>
            <a:custGeom>
              <a:avLst/>
              <a:gdLst>
                <a:gd name="connsiteX0" fmla="*/ 0 w 3943927"/>
                <a:gd name="connsiteY0" fmla="*/ 0 h 1349089"/>
                <a:gd name="connsiteX1" fmla="*/ 539003 w 3943927"/>
                <a:gd name="connsiteY1" fmla="*/ 0 h 1349089"/>
                <a:gd name="connsiteX2" fmla="*/ 1117446 w 3943927"/>
                <a:gd name="connsiteY2" fmla="*/ 0 h 1349089"/>
                <a:gd name="connsiteX3" fmla="*/ 1853646 w 3943927"/>
                <a:gd name="connsiteY3" fmla="*/ 0 h 1349089"/>
                <a:gd name="connsiteX4" fmla="*/ 2589845 w 3943927"/>
                <a:gd name="connsiteY4" fmla="*/ 0 h 1349089"/>
                <a:gd name="connsiteX5" fmla="*/ 3326045 w 3943927"/>
                <a:gd name="connsiteY5" fmla="*/ 0 h 1349089"/>
                <a:gd name="connsiteX6" fmla="*/ 3943927 w 3943927"/>
                <a:gd name="connsiteY6" fmla="*/ 0 h 1349089"/>
                <a:gd name="connsiteX7" fmla="*/ 3943927 w 3943927"/>
                <a:gd name="connsiteY7" fmla="*/ 701526 h 1349089"/>
                <a:gd name="connsiteX8" fmla="*/ 3943927 w 3943927"/>
                <a:gd name="connsiteY8" fmla="*/ 1349089 h 1349089"/>
                <a:gd name="connsiteX9" fmla="*/ 3286606 w 3943927"/>
                <a:gd name="connsiteY9" fmla="*/ 1349089 h 1349089"/>
                <a:gd name="connsiteX10" fmla="*/ 2668724 w 3943927"/>
                <a:gd name="connsiteY10" fmla="*/ 1349089 h 1349089"/>
                <a:gd name="connsiteX11" fmla="*/ 2090281 w 3943927"/>
                <a:gd name="connsiteY11" fmla="*/ 1349089 h 1349089"/>
                <a:gd name="connsiteX12" fmla="*/ 1393521 w 3943927"/>
                <a:gd name="connsiteY12" fmla="*/ 1349089 h 1349089"/>
                <a:gd name="connsiteX13" fmla="*/ 854518 w 3943927"/>
                <a:gd name="connsiteY13" fmla="*/ 1349089 h 1349089"/>
                <a:gd name="connsiteX14" fmla="*/ 0 w 3943927"/>
                <a:gd name="connsiteY14" fmla="*/ 1349089 h 1349089"/>
                <a:gd name="connsiteX15" fmla="*/ 0 w 3943927"/>
                <a:gd name="connsiteY15" fmla="*/ 701526 h 1349089"/>
                <a:gd name="connsiteX16" fmla="*/ 0 w 3943927"/>
                <a:gd name="connsiteY16" fmla="*/ 0 h 134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49089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18352" y="235501"/>
                    <a:pt x="3928621" y="534439"/>
                    <a:pt x="3943927" y="701526"/>
                  </a:cubicBezTo>
                  <a:cubicBezTo>
                    <a:pt x="3959233" y="868613"/>
                    <a:pt x="3956031" y="1030743"/>
                    <a:pt x="3943927" y="1349089"/>
                  </a:cubicBezTo>
                  <a:cubicBezTo>
                    <a:pt x="3776648" y="1328210"/>
                    <a:pt x="3584356" y="1335059"/>
                    <a:pt x="3286606" y="1349089"/>
                  </a:cubicBezTo>
                  <a:cubicBezTo>
                    <a:pt x="2988856" y="1363119"/>
                    <a:pt x="2806379" y="1324045"/>
                    <a:pt x="2668724" y="1349089"/>
                  </a:cubicBezTo>
                  <a:cubicBezTo>
                    <a:pt x="2531069" y="1374133"/>
                    <a:pt x="2297243" y="1349988"/>
                    <a:pt x="2090281" y="1349089"/>
                  </a:cubicBezTo>
                  <a:cubicBezTo>
                    <a:pt x="1883319" y="1348190"/>
                    <a:pt x="1611485" y="1322202"/>
                    <a:pt x="1393521" y="1349089"/>
                  </a:cubicBezTo>
                  <a:cubicBezTo>
                    <a:pt x="1175557" y="1375976"/>
                    <a:pt x="1107364" y="1337979"/>
                    <a:pt x="854518" y="1349089"/>
                  </a:cubicBezTo>
                  <a:cubicBezTo>
                    <a:pt x="601672" y="1360199"/>
                    <a:pt x="206868" y="1324703"/>
                    <a:pt x="0" y="1349089"/>
                  </a:cubicBezTo>
                  <a:cubicBezTo>
                    <a:pt x="-29129" y="1045587"/>
                    <a:pt x="27800" y="955180"/>
                    <a:pt x="0" y="701526"/>
                  </a:cubicBezTo>
                  <a:cubicBezTo>
                    <a:pt x="-27800" y="447872"/>
                    <a:pt x="-12904" y="29029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3E8B22-390D-46A8-B1F0-B7F046263F11}"/>
                </a:ext>
              </a:extLst>
            </p:cNvPr>
            <p:cNvSpPr txBox="1"/>
            <p:nvPr/>
          </p:nvSpPr>
          <p:spPr>
            <a:xfrm>
              <a:off x="4633014" y="728117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ADFD0A-F5C4-4E8E-B916-42863B33D5F9}"/>
                </a:ext>
              </a:extLst>
            </p:cNvPr>
            <p:cNvSpPr/>
            <p:nvPr/>
          </p:nvSpPr>
          <p:spPr>
            <a:xfrm>
              <a:off x="6168688" y="1237165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6F1F173-CDF2-44BD-961E-98EA8BB18EB7}"/>
                </a:ext>
              </a:extLst>
            </p:cNvPr>
            <p:cNvSpPr txBox="1"/>
            <p:nvPr/>
          </p:nvSpPr>
          <p:spPr>
            <a:xfrm>
              <a:off x="6065952" y="999030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54911B-2CEF-421B-9C6C-7A5BE9F2B2C6}"/>
                </a:ext>
              </a:extLst>
            </p:cNvPr>
            <p:cNvSpPr txBox="1"/>
            <p:nvPr/>
          </p:nvSpPr>
          <p:spPr>
            <a:xfrm>
              <a:off x="5192416" y="200674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DC1DBA5B-FEB1-485A-A74C-EF05FBF44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7308" y="2043106"/>
              <a:ext cx="216000" cy="2880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C03E67E-CFE4-4292-83B0-21FCBBF260D8}"/>
                </a:ext>
              </a:extLst>
            </p:cNvPr>
            <p:cNvSpPr txBox="1"/>
            <p:nvPr/>
          </p:nvSpPr>
          <p:spPr>
            <a:xfrm>
              <a:off x="7842411" y="203705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0CB6010-151E-483D-B15F-59967101A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77303" y="2073414"/>
              <a:ext cx="216000" cy="288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07FE30-9995-43E0-86D6-542B9479B1EA}"/>
              </a:ext>
            </a:extLst>
          </p:cNvPr>
          <p:cNvGrpSpPr/>
          <p:nvPr/>
        </p:nvGrpSpPr>
        <p:grpSpPr>
          <a:xfrm>
            <a:off x="325921" y="316780"/>
            <a:ext cx="6699741" cy="2143620"/>
            <a:chOff x="2434584" y="1083081"/>
            <a:chExt cx="6699741" cy="214362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89EE2AC-4E79-4802-948C-A179FA2E1B45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2143620"/>
              <a:chOff x="2434584" y="1083081"/>
              <a:chExt cx="6699741" cy="214362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5EB72CC-842D-49E9-999F-0A2BB7A3CBF6}"/>
                  </a:ext>
                </a:extLst>
              </p:cNvPr>
              <p:cNvGrpSpPr/>
              <p:nvPr/>
            </p:nvGrpSpPr>
            <p:grpSpPr>
              <a:xfrm>
                <a:off x="2434584" y="1083081"/>
                <a:ext cx="6699741" cy="1600680"/>
                <a:chOff x="2219501" y="2280949"/>
                <a:chExt cx="6699741" cy="1600680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08B0D2FF-F705-4C30-9B43-FE9D2730C546}"/>
                    </a:ext>
                  </a:extLst>
                </p:cNvPr>
                <p:cNvGrpSpPr/>
                <p:nvPr/>
              </p:nvGrpSpPr>
              <p:grpSpPr>
                <a:xfrm>
                  <a:off x="2219501" y="2280949"/>
                  <a:ext cx="6699741" cy="1600680"/>
                  <a:chOff x="2015253" y="3516678"/>
                  <a:chExt cx="6699741" cy="1600680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CCC590DC-90AF-450B-AE93-FBEEE6FAF72B}"/>
                      </a:ext>
                    </a:extLst>
                  </p:cNvPr>
                  <p:cNvGrpSpPr/>
                  <p:nvPr/>
                </p:nvGrpSpPr>
                <p:grpSpPr>
                  <a:xfrm>
                    <a:off x="6917714" y="3630095"/>
                    <a:ext cx="1797280" cy="1137609"/>
                    <a:chOff x="2540782" y="3724807"/>
                    <a:chExt cx="1797280" cy="1137609"/>
                  </a:xfrm>
                </p:grpSpPr>
                <p:pic>
                  <p:nvPicPr>
                    <p:cNvPr id="74" name="Graphic 73">
                      <a:extLst>
                        <a:ext uri="{FF2B5EF4-FFF2-40B4-BE49-F238E27FC236}">
                          <a16:creationId xmlns:a16="http://schemas.microsoft.com/office/drawing/2014/main" id="{82FDD549-C385-4180-9E80-9F94D903B44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540782" y="3787473"/>
                      <a:ext cx="335257" cy="27370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1FE05FBB-723E-47EA-A237-C5BBA1B85882}"/>
                        </a:ext>
                      </a:extLst>
                    </p:cNvPr>
                    <p:cNvCxnSpPr>
                      <a:cxnSpLocks/>
                      <a:stCxn id="74" idx="2"/>
                    </p:cNvCxnSpPr>
                    <p:nvPr/>
                  </p:nvCxnSpPr>
                  <p:spPr>
                    <a:xfrm flipH="1">
                      <a:off x="2704189" y="4061177"/>
                      <a:ext cx="4222" cy="63359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B9A55CAF-734C-4004-A1B8-B87845AF21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6572" y="3724807"/>
                      <a:ext cx="14814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cookBook</a:t>
                      </a:r>
                      <a:endParaRPr lang="en-GB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CB6B768F-ACAB-47B6-8EAB-7471ADE26E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82355" y="4694772"/>
                      <a:ext cx="174217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78" name="Graphic 77">
                      <a:extLst>
                        <a:ext uri="{FF2B5EF4-FFF2-40B4-BE49-F238E27FC236}">
                          <a16:creationId xmlns:a16="http://schemas.microsoft.com/office/drawing/2014/main" id="{28C6F0C0-31DE-4318-A74A-A77087605D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856572" y="4561700"/>
                      <a:ext cx="288591" cy="2356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E18B5263-08C6-4783-99AF-5717025F99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8005" y="4493084"/>
                      <a:ext cx="11794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.</a:t>
                      </a:r>
                      <a:r>
                        <a:rPr lang="de-DE" dirty="0" err="1">
                          <a:solidFill>
                            <a:schemeClr val="accent3"/>
                          </a:solidFill>
                        </a:rPr>
                        <a:t>git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0D065BAD-4867-4282-96E3-5E2830AA4890}"/>
                      </a:ext>
                    </a:extLst>
                  </p:cNvPr>
                  <p:cNvGrpSpPr/>
                  <p:nvPr/>
                </p:nvGrpSpPr>
                <p:grpSpPr>
                  <a:xfrm>
                    <a:off x="2015253" y="3516678"/>
                    <a:ext cx="4147682" cy="1600680"/>
                    <a:chOff x="4721877" y="3155841"/>
                    <a:chExt cx="4147682" cy="1600680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54458FD6-B14A-47F0-8912-9B167396C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705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29613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46333" y="-5468"/>
                            <a:pt x="374671" y="23439"/>
                            <a:pt x="529613" y="0"/>
                          </a:cubicBezTo>
                          <a:cubicBezTo>
                            <a:pt x="684555" y="-23439"/>
                            <a:pt x="864921" y="-22848"/>
                            <a:pt x="1126836" y="0"/>
                          </a:cubicBezTo>
                          <a:cubicBezTo>
                            <a:pt x="1110008" y="268635"/>
                            <a:pt x="1125875" y="365904"/>
                            <a:pt x="1126836" y="572654"/>
                          </a:cubicBezTo>
                          <a:cubicBezTo>
                            <a:pt x="1015936" y="548931"/>
                            <a:pt x="791829" y="577593"/>
                            <a:pt x="585955" y="572654"/>
                          </a:cubicBezTo>
                          <a:cubicBezTo>
                            <a:pt x="380081" y="567715"/>
                            <a:pt x="281613" y="568667"/>
                            <a:pt x="0" y="572654"/>
                          </a:cubicBezTo>
                          <a:cubicBezTo>
                            <a:pt x="-8185" y="365092"/>
                            <a:pt x="23244" y="174955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5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3199999543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Working directory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03B8335-9675-435A-A45E-06C2BE8CEF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4941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85955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63418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2825" y="-13548"/>
                            <a:pt x="412973" y="-3771"/>
                            <a:pt x="585955" y="0"/>
                          </a:cubicBezTo>
                          <a:cubicBezTo>
                            <a:pt x="758938" y="3771"/>
                            <a:pt x="885049" y="-14605"/>
                            <a:pt x="1126836" y="0"/>
                          </a:cubicBezTo>
                          <a:cubicBezTo>
                            <a:pt x="1138653" y="273655"/>
                            <a:pt x="1131731" y="376603"/>
                            <a:pt x="1126836" y="572654"/>
                          </a:cubicBezTo>
                          <a:cubicBezTo>
                            <a:pt x="982088" y="567123"/>
                            <a:pt x="840440" y="552907"/>
                            <a:pt x="563418" y="572654"/>
                          </a:cubicBezTo>
                          <a:cubicBezTo>
                            <a:pt x="286396" y="592401"/>
                            <a:pt x="133877" y="573563"/>
                            <a:pt x="0" y="572654"/>
                          </a:cubicBezTo>
                          <a:cubicBezTo>
                            <a:pt x="-6212" y="427705"/>
                            <a:pt x="-17570" y="135419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4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268813668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Staging area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5D4C455F-EE45-4ADE-B723-C603E9878D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4177" y="3744107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63418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3310" y="25536"/>
                            <a:pt x="436126" y="-16084"/>
                            <a:pt x="563418" y="0"/>
                          </a:cubicBezTo>
                          <a:cubicBezTo>
                            <a:pt x="690710" y="16084"/>
                            <a:pt x="962245" y="-11750"/>
                            <a:pt x="1126836" y="0"/>
                          </a:cubicBezTo>
                          <a:cubicBezTo>
                            <a:pt x="1114717" y="154872"/>
                            <a:pt x="1119965" y="329350"/>
                            <a:pt x="1126836" y="572654"/>
                          </a:cubicBezTo>
                          <a:cubicBezTo>
                            <a:pt x="901020" y="578887"/>
                            <a:pt x="712965" y="576265"/>
                            <a:pt x="585955" y="572654"/>
                          </a:cubicBezTo>
                          <a:cubicBezTo>
                            <a:pt x="458945" y="569043"/>
                            <a:pt x="123791" y="575695"/>
                            <a:pt x="0" y="572654"/>
                          </a:cubicBezTo>
                          <a:cubicBezTo>
                            <a:pt x="5618" y="447971"/>
                            <a:pt x="23556" y="25706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3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108458906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Local repository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F8EEEA66-236F-464D-86DC-9085387F9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632" y="3465616"/>
                      <a:ext cx="3943927" cy="1290905"/>
                    </a:xfrm>
                    <a:custGeom>
                      <a:avLst/>
                      <a:gdLst>
                        <a:gd name="connsiteX0" fmla="*/ 0 w 3943927"/>
                        <a:gd name="connsiteY0" fmla="*/ 0 h 1290905"/>
                        <a:gd name="connsiteX1" fmla="*/ 539003 w 3943927"/>
                        <a:gd name="connsiteY1" fmla="*/ 0 h 1290905"/>
                        <a:gd name="connsiteX2" fmla="*/ 1117446 w 3943927"/>
                        <a:gd name="connsiteY2" fmla="*/ 0 h 1290905"/>
                        <a:gd name="connsiteX3" fmla="*/ 1853646 w 3943927"/>
                        <a:gd name="connsiteY3" fmla="*/ 0 h 1290905"/>
                        <a:gd name="connsiteX4" fmla="*/ 2589845 w 3943927"/>
                        <a:gd name="connsiteY4" fmla="*/ 0 h 1290905"/>
                        <a:gd name="connsiteX5" fmla="*/ 3326045 w 3943927"/>
                        <a:gd name="connsiteY5" fmla="*/ 0 h 1290905"/>
                        <a:gd name="connsiteX6" fmla="*/ 3943927 w 3943927"/>
                        <a:gd name="connsiteY6" fmla="*/ 0 h 1290905"/>
                        <a:gd name="connsiteX7" fmla="*/ 3943927 w 3943927"/>
                        <a:gd name="connsiteY7" fmla="*/ 671271 h 1290905"/>
                        <a:gd name="connsiteX8" fmla="*/ 3943927 w 3943927"/>
                        <a:gd name="connsiteY8" fmla="*/ 1290905 h 1290905"/>
                        <a:gd name="connsiteX9" fmla="*/ 3286606 w 3943927"/>
                        <a:gd name="connsiteY9" fmla="*/ 1290905 h 1290905"/>
                        <a:gd name="connsiteX10" fmla="*/ 2668724 w 3943927"/>
                        <a:gd name="connsiteY10" fmla="*/ 1290905 h 1290905"/>
                        <a:gd name="connsiteX11" fmla="*/ 2090281 w 3943927"/>
                        <a:gd name="connsiteY11" fmla="*/ 1290905 h 1290905"/>
                        <a:gd name="connsiteX12" fmla="*/ 1393521 w 3943927"/>
                        <a:gd name="connsiteY12" fmla="*/ 1290905 h 1290905"/>
                        <a:gd name="connsiteX13" fmla="*/ 854518 w 3943927"/>
                        <a:gd name="connsiteY13" fmla="*/ 1290905 h 1290905"/>
                        <a:gd name="connsiteX14" fmla="*/ 0 w 3943927"/>
                        <a:gd name="connsiteY14" fmla="*/ 1290905 h 1290905"/>
                        <a:gd name="connsiteX15" fmla="*/ 0 w 3943927"/>
                        <a:gd name="connsiteY15" fmla="*/ 671271 h 1290905"/>
                        <a:gd name="connsiteX16" fmla="*/ 0 w 3943927"/>
                        <a:gd name="connsiteY16" fmla="*/ 0 h 1290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943927" h="1290905" extrusionOk="0">
                          <a:moveTo>
                            <a:pt x="0" y="0"/>
                          </a:moveTo>
                          <a:cubicBezTo>
                            <a:pt x="238764" y="13068"/>
                            <a:pt x="429358" y="-7175"/>
                            <a:pt x="539003" y="0"/>
                          </a:cubicBezTo>
                          <a:cubicBezTo>
                            <a:pt x="648648" y="7175"/>
                            <a:pt x="902623" y="4587"/>
                            <a:pt x="1117446" y="0"/>
                          </a:cubicBezTo>
                          <a:cubicBezTo>
                            <a:pt x="1332269" y="-4587"/>
                            <a:pt x="1596724" y="-34893"/>
                            <a:pt x="1853646" y="0"/>
                          </a:cubicBezTo>
                          <a:cubicBezTo>
                            <a:pt x="2110568" y="34893"/>
                            <a:pt x="2383248" y="-3349"/>
                            <a:pt x="2589845" y="0"/>
                          </a:cubicBezTo>
                          <a:cubicBezTo>
                            <a:pt x="2796442" y="3349"/>
                            <a:pt x="3059728" y="1536"/>
                            <a:pt x="3326045" y="0"/>
                          </a:cubicBezTo>
                          <a:cubicBezTo>
                            <a:pt x="3592362" y="-1536"/>
                            <a:pt x="3702681" y="28626"/>
                            <a:pt x="3943927" y="0"/>
                          </a:cubicBezTo>
                          <a:cubicBezTo>
                            <a:pt x="3970320" y="225370"/>
                            <a:pt x="3949729" y="470185"/>
                            <a:pt x="3943927" y="671271"/>
                          </a:cubicBezTo>
                          <a:cubicBezTo>
                            <a:pt x="3938125" y="872357"/>
                            <a:pt x="3948982" y="1057605"/>
                            <a:pt x="3943927" y="1290905"/>
                          </a:cubicBezTo>
                          <a:cubicBezTo>
                            <a:pt x="3776648" y="1270026"/>
                            <a:pt x="3584356" y="1276875"/>
                            <a:pt x="3286606" y="1290905"/>
                          </a:cubicBezTo>
                          <a:cubicBezTo>
                            <a:pt x="2988856" y="1304935"/>
                            <a:pt x="2806379" y="1265861"/>
                            <a:pt x="2668724" y="1290905"/>
                          </a:cubicBezTo>
                          <a:cubicBezTo>
                            <a:pt x="2531069" y="1315949"/>
                            <a:pt x="2297243" y="1291804"/>
                            <a:pt x="2090281" y="1290905"/>
                          </a:cubicBezTo>
                          <a:cubicBezTo>
                            <a:pt x="1883319" y="1290006"/>
                            <a:pt x="1611485" y="1264018"/>
                            <a:pt x="1393521" y="1290905"/>
                          </a:cubicBezTo>
                          <a:cubicBezTo>
                            <a:pt x="1175557" y="1317792"/>
                            <a:pt x="1107364" y="1279795"/>
                            <a:pt x="854518" y="1290905"/>
                          </a:cubicBezTo>
                          <a:cubicBezTo>
                            <a:pt x="601672" y="1302015"/>
                            <a:pt x="206868" y="1266519"/>
                            <a:pt x="0" y="1290905"/>
                          </a:cubicBezTo>
                          <a:cubicBezTo>
                            <a:pt x="2427" y="1080618"/>
                            <a:pt x="2250" y="873968"/>
                            <a:pt x="0" y="671271"/>
                          </a:cubicBezTo>
                          <a:cubicBezTo>
                            <a:pt x="-2250" y="468574"/>
                            <a:pt x="16698" y="265491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231CDE1D-C014-4765-9FDD-1353D32240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1877" y="3155841"/>
                      <a:ext cx="8005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err="1"/>
                        <a:t>cookBook</a:t>
                      </a:r>
                      <a:endParaRPr lang="en-US" sz="1200" dirty="0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B80F179C-0220-4058-A586-3E004F664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7551" y="3664889"/>
                      <a:ext cx="2529338" cy="1039042"/>
                    </a:xfrm>
                    <a:custGeom>
                      <a:avLst/>
                      <a:gdLst>
                        <a:gd name="connsiteX0" fmla="*/ 0 w 2529338"/>
                        <a:gd name="connsiteY0" fmla="*/ 0 h 1039042"/>
                        <a:gd name="connsiteX1" fmla="*/ 556454 w 2529338"/>
                        <a:gd name="connsiteY1" fmla="*/ 0 h 1039042"/>
                        <a:gd name="connsiteX2" fmla="*/ 1138202 w 2529338"/>
                        <a:gd name="connsiteY2" fmla="*/ 0 h 1039042"/>
                        <a:gd name="connsiteX3" fmla="*/ 1821123 w 2529338"/>
                        <a:gd name="connsiteY3" fmla="*/ 0 h 1039042"/>
                        <a:gd name="connsiteX4" fmla="*/ 2529338 w 2529338"/>
                        <a:gd name="connsiteY4" fmla="*/ 0 h 1039042"/>
                        <a:gd name="connsiteX5" fmla="*/ 2529338 w 2529338"/>
                        <a:gd name="connsiteY5" fmla="*/ 540302 h 1039042"/>
                        <a:gd name="connsiteX6" fmla="*/ 2529338 w 2529338"/>
                        <a:gd name="connsiteY6" fmla="*/ 1039042 h 1039042"/>
                        <a:gd name="connsiteX7" fmla="*/ 1972884 w 2529338"/>
                        <a:gd name="connsiteY7" fmla="*/ 1039042 h 1039042"/>
                        <a:gd name="connsiteX8" fmla="*/ 1365843 w 2529338"/>
                        <a:gd name="connsiteY8" fmla="*/ 1039042 h 1039042"/>
                        <a:gd name="connsiteX9" fmla="*/ 809388 w 2529338"/>
                        <a:gd name="connsiteY9" fmla="*/ 1039042 h 1039042"/>
                        <a:gd name="connsiteX10" fmla="*/ 0 w 2529338"/>
                        <a:gd name="connsiteY10" fmla="*/ 1039042 h 1039042"/>
                        <a:gd name="connsiteX11" fmla="*/ 0 w 2529338"/>
                        <a:gd name="connsiteY11" fmla="*/ 540302 h 1039042"/>
                        <a:gd name="connsiteX12" fmla="*/ 0 w 2529338"/>
                        <a:gd name="connsiteY12" fmla="*/ 0 h 1039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529338" h="1039042" extrusionOk="0">
                          <a:moveTo>
                            <a:pt x="0" y="0"/>
                          </a:moveTo>
                          <a:cubicBezTo>
                            <a:pt x="148180" y="-23003"/>
                            <a:pt x="320018" y="25334"/>
                            <a:pt x="556454" y="0"/>
                          </a:cubicBezTo>
                          <a:cubicBezTo>
                            <a:pt x="792890" y="-25334"/>
                            <a:pt x="866674" y="1342"/>
                            <a:pt x="1138202" y="0"/>
                          </a:cubicBezTo>
                          <a:cubicBezTo>
                            <a:pt x="1409730" y="-1342"/>
                            <a:pt x="1583599" y="30184"/>
                            <a:pt x="1821123" y="0"/>
                          </a:cubicBezTo>
                          <a:cubicBezTo>
                            <a:pt x="2058647" y="-30184"/>
                            <a:pt x="2364320" y="25077"/>
                            <a:pt x="2529338" y="0"/>
                          </a:cubicBezTo>
                          <a:cubicBezTo>
                            <a:pt x="2524461" y="163850"/>
                            <a:pt x="2537509" y="366032"/>
                            <a:pt x="2529338" y="540302"/>
                          </a:cubicBezTo>
                          <a:cubicBezTo>
                            <a:pt x="2521167" y="714572"/>
                            <a:pt x="2542842" y="854469"/>
                            <a:pt x="2529338" y="1039042"/>
                          </a:cubicBezTo>
                          <a:cubicBezTo>
                            <a:pt x="2350172" y="1052522"/>
                            <a:pt x="2194927" y="1019337"/>
                            <a:pt x="1972884" y="1039042"/>
                          </a:cubicBezTo>
                          <a:cubicBezTo>
                            <a:pt x="1750841" y="1058747"/>
                            <a:pt x="1638600" y="1045073"/>
                            <a:pt x="1365843" y="1039042"/>
                          </a:cubicBezTo>
                          <a:cubicBezTo>
                            <a:pt x="1093086" y="1033011"/>
                            <a:pt x="1055470" y="1062791"/>
                            <a:pt x="809388" y="1039042"/>
                          </a:cubicBezTo>
                          <a:cubicBezTo>
                            <a:pt x="563306" y="1015293"/>
                            <a:pt x="319363" y="1013407"/>
                            <a:pt x="0" y="1039042"/>
                          </a:cubicBezTo>
                          <a:cubicBezTo>
                            <a:pt x="-14139" y="852615"/>
                            <a:pt x="4449" y="656980"/>
                            <a:pt x="0" y="540302"/>
                          </a:cubicBezTo>
                          <a:cubicBezTo>
                            <a:pt x="-4449" y="423624"/>
                            <a:pt x="-24223" y="18127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1EBC721E-9A28-4DDA-8DF1-828548E0D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4815" y="3426754"/>
                      <a:ext cx="38350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.git</a:t>
                      </a:r>
                    </a:p>
                  </p:txBody>
                </p:sp>
              </p:grp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903572F-8170-4C8B-8C53-46C3717C6B3E}"/>
                    </a:ext>
                  </a:extLst>
                </p:cNvPr>
                <p:cNvSpPr txBox="1"/>
                <p:nvPr/>
              </p:nvSpPr>
              <p:spPr>
                <a:xfrm>
                  <a:off x="7586515" y="2803625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61" name="Graphic 60">
                  <a:extLst>
                    <a:ext uri="{FF2B5EF4-FFF2-40B4-BE49-F238E27FC236}">
                      <a16:creationId xmlns:a16="http://schemas.microsoft.com/office/drawing/2014/main" id="{B62F4682-7138-410B-830E-0716480D85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07" y="2839989"/>
                  <a:ext cx="216000" cy="288000"/>
                </a:xfrm>
                <a:prstGeom prst="rect">
                  <a:avLst/>
                </a:prstGeom>
              </p:spPr>
            </p:pic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3F0A6DF-4F25-447C-A624-71AFE5FA9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73858" y="2985435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374386A-E227-4A87-8E0D-948343A4357A}"/>
                    </a:ext>
                  </a:extLst>
                </p:cNvPr>
                <p:cNvSpPr txBox="1"/>
                <p:nvPr/>
              </p:nvSpPr>
              <p:spPr>
                <a:xfrm>
                  <a:off x="2714266" y="3475934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64" name="Graphic 63">
                  <a:extLst>
                    <a:ext uri="{FF2B5EF4-FFF2-40B4-BE49-F238E27FC236}">
                      <a16:creationId xmlns:a16="http://schemas.microsoft.com/office/drawing/2014/main" id="{1BD5D0EF-4977-4F0A-A043-6372243BB1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9158" y="3512298"/>
                  <a:ext cx="216000" cy="288000"/>
                </a:xfrm>
                <a:prstGeom prst="rect">
                  <a:avLst/>
                </a:prstGeom>
              </p:spPr>
            </p:pic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D1AF78-B412-479A-95CF-0CBCAAC7CEBA}"/>
                  </a:ext>
                </a:extLst>
              </p:cNvPr>
              <p:cNvSpPr txBox="1"/>
              <p:nvPr/>
            </p:nvSpPr>
            <p:spPr>
              <a:xfrm>
                <a:off x="3623223" y="2857369"/>
                <a:ext cx="4431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commit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–m „Add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pie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recipe“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19C79EC8-5E93-4277-A813-EBA84529D5A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303497" y="2016441"/>
                <a:ext cx="19785" cy="1256395"/>
              </a:xfrm>
              <a:prstGeom prst="bentConnector3">
                <a:avLst>
                  <a:gd name="adj1" fmla="val 1155390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0EAB901-B0E1-4886-93B3-1C3024ACB750}"/>
                  </a:ext>
                </a:extLst>
              </p:cNvPr>
              <p:cNvSpPr txBox="1"/>
              <p:nvPr/>
            </p:nvSpPr>
            <p:spPr>
              <a:xfrm>
                <a:off x="4318066" y="2273186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B050"/>
                    </a:solidFill>
                  </a:rPr>
                  <a:t>pie.txt</a:t>
                </a:r>
                <a:endParaRPr lang="en-GB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C587AFF1-4F0E-4FBD-8D93-513946629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52958" y="2309550"/>
                <a:ext cx="216000" cy="288000"/>
              </a:xfrm>
              <a:prstGeom prst="rect">
                <a:avLst/>
              </a:prstGeom>
            </p:spPr>
          </p:pic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2B3A5CD-E31C-4876-8268-84ABDEB21C91}"/>
                </a:ext>
              </a:extLst>
            </p:cNvPr>
            <p:cNvSpPr txBox="1"/>
            <p:nvPr/>
          </p:nvSpPr>
          <p:spPr>
            <a:xfrm>
              <a:off x="5659686" y="227506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C751D6E7-087C-4C8C-A176-673D36C63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4578" y="2311426"/>
              <a:ext cx="216000" cy="2880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12AA5CD-021D-4D79-A2A3-5411BFCD005C}"/>
              </a:ext>
            </a:extLst>
          </p:cNvPr>
          <p:cNvGrpSpPr/>
          <p:nvPr/>
        </p:nvGrpSpPr>
        <p:grpSpPr>
          <a:xfrm>
            <a:off x="4972479" y="3896300"/>
            <a:ext cx="6699741" cy="2143620"/>
            <a:chOff x="2434584" y="1083081"/>
            <a:chExt cx="6699741" cy="21436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880475C-12D7-4098-A742-385FAB63B667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2143620"/>
              <a:chOff x="2434584" y="1083081"/>
              <a:chExt cx="6699741" cy="214362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4AD89AA-0A29-492B-BEE4-CD201904DE9C}"/>
                  </a:ext>
                </a:extLst>
              </p:cNvPr>
              <p:cNvGrpSpPr/>
              <p:nvPr/>
            </p:nvGrpSpPr>
            <p:grpSpPr>
              <a:xfrm>
                <a:off x="2434584" y="1083081"/>
                <a:ext cx="6699741" cy="1600680"/>
                <a:chOff x="2219501" y="2280949"/>
                <a:chExt cx="6699741" cy="1600680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0F398A8-F3D6-4631-836F-41773646DC29}"/>
                    </a:ext>
                  </a:extLst>
                </p:cNvPr>
                <p:cNvGrpSpPr/>
                <p:nvPr/>
              </p:nvGrpSpPr>
              <p:grpSpPr>
                <a:xfrm>
                  <a:off x="2219501" y="2280949"/>
                  <a:ext cx="6699741" cy="1600680"/>
                  <a:chOff x="2015253" y="3516678"/>
                  <a:chExt cx="6699741" cy="1600680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7EB319C3-E8C2-4182-8B44-58594DB672C5}"/>
                      </a:ext>
                    </a:extLst>
                  </p:cNvPr>
                  <p:cNvGrpSpPr/>
                  <p:nvPr/>
                </p:nvGrpSpPr>
                <p:grpSpPr>
                  <a:xfrm>
                    <a:off x="6917714" y="3630095"/>
                    <a:ext cx="1797280" cy="1137609"/>
                    <a:chOff x="2540782" y="3724807"/>
                    <a:chExt cx="1797280" cy="1137609"/>
                  </a:xfrm>
                </p:grpSpPr>
                <p:pic>
                  <p:nvPicPr>
                    <p:cNvPr id="106" name="Graphic 105">
                      <a:extLst>
                        <a:ext uri="{FF2B5EF4-FFF2-40B4-BE49-F238E27FC236}">
                          <a16:creationId xmlns:a16="http://schemas.microsoft.com/office/drawing/2014/main" id="{242ED7F1-E85B-4F8F-B7B5-AE2C7E7FC5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540782" y="3787473"/>
                      <a:ext cx="335257" cy="27370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3F8A5339-6288-440F-B08E-8B896ABEC1C6}"/>
                        </a:ext>
                      </a:extLst>
                    </p:cNvPr>
                    <p:cNvCxnSpPr>
                      <a:cxnSpLocks/>
                      <a:stCxn id="106" idx="2"/>
                    </p:cNvCxnSpPr>
                    <p:nvPr/>
                  </p:nvCxnSpPr>
                  <p:spPr>
                    <a:xfrm flipH="1">
                      <a:off x="2704189" y="4061177"/>
                      <a:ext cx="4222" cy="63359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1605F63-1EF8-4526-9323-03EDA19853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6572" y="3724807"/>
                      <a:ext cx="14814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cookBook</a:t>
                      </a:r>
                      <a:endParaRPr lang="en-GB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79D0357A-107A-42D4-A1A7-AEFDFF7CA6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82355" y="4694772"/>
                      <a:ext cx="174217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10" name="Graphic 109">
                      <a:extLst>
                        <a:ext uri="{FF2B5EF4-FFF2-40B4-BE49-F238E27FC236}">
                          <a16:creationId xmlns:a16="http://schemas.microsoft.com/office/drawing/2014/main" id="{E1B80E25-C268-49D7-9E7A-BDBE38ABC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856572" y="4561700"/>
                      <a:ext cx="288591" cy="2356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3A7D37C6-73A2-4F9B-8CF4-822AFB0507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8005" y="4493084"/>
                      <a:ext cx="11794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.</a:t>
                      </a:r>
                      <a:r>
                        <a:rPr lang="de-DE" dirty="0" err="1">
                          <a:solidFill>
                            <a:schemeClr val="accent3"/>
                          </a:solidFill>
                        </a:rPr>
                        <a:t>git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p:txBody>
                </p: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DC2A466B-358B-461A-86FF-615B5EE47C7E}"/>
                      </a:ext>
                    </a:extLst>
                  </p:cNvPr>
                  <p:cNvGrpSpPr/>
                  <p:nvPr/>
                </p:nvGrpSpPr>
                <p:grpSpPr>
                  <a:xfrm>
                    <a:off x="2015253" y="3516678"/>
                    <a:ext cx="4147682" cy="1600680"/>
                    <a:chOff x="4721877" y="3155841"/>
                    <a:chExt cx="4147682" cy="1600680"/>
                  </a:xfrm>
                </p:grpSpPr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E95CE34-E28F-435C-B63D-84CCAE7B93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705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29613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46333" y="-5468"/>
                            <a:pt x="374671" y="23439"/>
                            <a:pt x="529613" y="0"/>
                          </a:cubicBezTo>
                          <a:cubicBezTo>
                            <a:pt x="684555" y="-23439"/>
                            <a:pt x="864921" y="-22848"/>
                            <a:pt x="1126836" y="0"/>
                          </a:cubicBezTo>
                          <a:cubicBezTo>
                            <a:pt x="1110008" y="268635"/>
                            <a:pt x="1125875" y="365904"/>
                            <a:pt x="1126836" y="572654"/>
                          </a:cubicBezTo>
                          <a:cubicBezTo>
                            <a:pt x="1015936" y="548931"/>
                            <a:pt x="791829" y="577593"/>
                            <a:pt x="585955" y="572654"/>
                          </a:cubicBezTo>
                          <a:cubicBezTo>
                            <a:pt x="380081" y="567715"/>
                            <a:pt x="281613" y="568667"/>
                            <a:pt x="0" y="572654"/>
                          </a:cubicBezTo>
                          <a:cubicBezTo>
                            <a:pt x="-8185" y="365092"/>
                            <a:pt x="23244" y="174955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5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3199999543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Working directory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F89A5446-94BC-4AB8-99E7-67D3E43C8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4941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85955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63418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2825" y="-13548"/>
                            <a:pt x="412973" y="-3771"/>
                            <a:pt x="585955" y="0"/>
                          </a:cubicBezTo>
                          <a:cubicBezTo>
                            <a:pt x="758938" y="3771"/>
                            <a:pt x="885049" y="-14605"/>
                            <a:pt x="1126836" y="0"/>
                          </a:cubicBezTo>
                          <a:cubicBezTo>
                            <a:pt x="1138653" y="273655"/>
                            <a:pt x="1131731" y="376603"/>
                            <a:pt x="1126836" y="572654"/>
                          </a:cubicBezTo>
                          <a:cubicBezTo>
                            <a:pt x="982088" y="567123"/>
                            <a:pt x="840440" y="552907"/>
                            <a:pt x="563418" y="572654"/>
                          </a:cubicBezTo>
                          <a:cubicBezTo>
                            <a:pt x="286396" y="592401"/>
                            <a:pt x="133877" y="573563"/>
                            <a:pt x="0" y="572654"/>
                          </a:cubicBezTo>
                          <a:cubicBezTo>
                            <a:pt x="-6212" y="427705"/>
                            <a:pt x="-17570" y="135419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4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268813668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Staging area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B81D4040-DB18-4546-BFAB-73663055A4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4177" y="3744107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63418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3310" y="25536"/>
                            <a:pt x="436126" y="-16084"/>
                            <a:pt x="563418" y="0"/>
                          </a:cubicBezTo>
                          <a:cubicBezTo>
                            <a:pt x="690710" y="16084"/>
                            <a:pt x="962245" y="-11750"/>
                            <a:pt x="1126836" y="0"/>
                          </a:cubicBezTo>
                          <a:cubicBezTo>
                            <a:pt x="1114717" y="154872"/>
                            <a:pt x="1119965" y="329350"/>
                            <a:pt x="1126836" y="572654"/>
                          </a:cubicBezTo>
                          <a:cubicBezTo>
                            <a:pt x="901020" y="578887"/>
                            <a:pt x="712965" y="576265"/>
                            <a:pt x="585955" y="572654"/>
                          </a:cubicBezTo>
                          <a:cubicBezTo>
                            <a:pt x="458945" y="569043"/>
                            <a:pt x="123791" y="575695"/>
                            <a:pt x="0" y="572654"/>
                          </a:cubicBezTo>
                          <a:cubicBezTo>
                            <a:pt x="5618" y="447971"/>
                            <a:pt x="23556" y="25706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3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108458906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Local repository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3841DAD6-F5EC-4027-AEC3-EAD12168AE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632" y="3465616"/>
                      <a:ext cx="3943927" cy="1290905"/>
                    </a:xfrm>
                    <a:custGeom>
                      <a:avLst/>
                      <a:gdLst>
                        <a:gd name="connsiteX0" fmla="*/ 0 w 3943927"/>
                        <a:gd name="connsiteY0" fmla="*/ 0 h 1290905"/>
                        <a:gd name="connsiteX1" fmla="*/ 539003 w 3943927"/>
                        <a:gd name="connsiteY1" fmla="*/ 0 h 1290905"/>
                        <a:gd name="connsiteX2" fmla="*/ 1117446 w 3943927"/>
                        <a:gd name="connsiteY2" fmla="*/ 0 h 1290905"/>
                        <a:gd name="connsiteX3" fmla="*/ 1853646 w 3943927"/>
                        <a:gd name="connsiteY3" fmla="*/ 0 h 1290905"/>
                        <a:gd name="connsiteX4" fmla="*/ 2589845 w 3943927"/>
                        <a:gd name="connsiteY4" fmla="*/ 0 h 1290905"/>
                        <a:gd name="connsiteX5" fmla="*/ 3326045 w 3943927"/>
                        <a:gd name="connsiteY5" fmla="*/ 0 h 1290905"/>
                        <a:gd name="connsiteX6" fmla="*/ 3943927 w 3943927"/>
                        <a:gd name="connsiteY6" fmla="*/ 0 h 1290905"/>
                        <a:gd name="connsiteX7" fmla="*/ 3943927 w 3943927"/>
                        <a:gd name="connsiteY7" fmla="*/ 671271 h 1290905"/>
                        <a:gd name="connsiteX8" fmla="*/ 3943927 w 3943927"/>
                        <a:gd name="connsiteY8" fmla="*/ 1290905 h 1290905"/>
                        <a:gd name="connsiteX9" fmla="*/ 3286606 w 3943927"/>
                        <a:gd name="connsiteY9" fmla="*/ 1290905 h 1290905"/>
                        <a:gd name="connsiteX10" fmla="*/ 2668724 w 3943927"/>
                        <a:gd name="connsiteY10" fmla="*/ 1290905 h 1290905"/>
                        <a:gd name="connsiteX11" fmla="*/ 2090281 w 3943927"/>
                        <a:gd name="connsiteY11" fmla="*/ 1290905 h 1290905"/>
                        <a:gd name="connsiteX12" fmla="*/ 1393521 w 3943927"/>
                        <a:gd name="connsiteY12" fmla="*/ 1290905 h 1290905"/>
                        <a:gd name="connsiteX13" fmla="*/ 854518 w 3943927"/>
                        <a:gd name="connsiteY13" fmla="*/ 1290905 h 1290905"/>
                        <a:gd name="connsiteX14" fmla="*/ 0 w 3943927"/>
                        <a:gd name="connsiteY14" fmla="*/ 1290905 h 1290905"/>
                        <a:gd name="connsiteX15" fmla="*/ 0 w 3943927"/>
                        <a:gd name="connsiteY15" fmla="*/ 671271 h 1290905"/>
                        <a:gd name="connsiteX16" fmla="*/ 0 w 3943927"/>
                        <a:gd name="connsiteY16" fmla="*/ 0 h 1290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943927" h="1290905" extrusionOk="0">
                          <a:moveTo>
                            <a:pt x="0" y="0"/>
                          </a:moveTo>
                          <a:cubicBezTo>
                            <a:pt x="238764" y="13068"/>
                            <a:pt x="429358" y="-7175"/>
                            <a:pt x="539003" y="0"/>
                          </a:cubicBezTo>
                          <a:cubicBezTo>
                            <a:pt x="648648" y="7175"/>
                            <a:pt x="902623" y="4587"/>
                            <a:pt x="1117446" y="0"/>
                          </a:cubicBezTo>
                          <a:cubicBezTo>
                            <a:pt x="1332269" y="-4587"/>
                            <a:pt x="1596724" y="-34893"/>
                            <a:pt x="1853646" y="0"/>
                          </a:cubicBezTo>
                          <a:cubicBezTo>
                            <a:pt x="2110568" y="34893"/>
                            <a:pt x="2383248" y="-3349"/>
                            <a:pt x="2589845" y="0"/>
                          </a:cubicBezTo>
                          <a:cubicBezTo>
                            <a:pt x="2796442" y="3349"/>
                            <a:pt x="3059728" y="1536"/>
                            <a:pt x="3326045" y="0"/>
                          </a:cubicBezTo>
                          <a:cubicBezTo>
                            <a:pt x="3592362" y="-1536"/>
                            <a:pt x="3702681" y="28626"/>
                            <a:pt x="3943927" y="0"/>
                          </a:cubicBezTo>
                          <a:cubicBezTo>
                            <a:pt x="3970320" y="225370"/>
                            <a:pt x="3949729" y="470185"/>
                            <a:pt x="3943927" y="671271"/>
                          </a:cubicBezTo>
                          <a:cubicBezTo>
                            <a:pt x="3938125" y="872357"/>
                            <a:pt x="3948982" y="1057605"/>
                            <a:pt x="3943927" y="1290905"/>
                          </a:cubicBezTo>
                          <a:cubicBezTo>
                            <a:pt x="3776648" y="1270026"/>
                            <a:pt x="3584356" y="1276875"/>
                            <a:pt x="3286606" y="1290905"/>
                          </a:cubicBezTo>
                          <a:cubicBezTo>
                            <a:pt x="2988856" y="1304935"/>
                            <a:pt x="2806379" y="1265861"/>
                            <a:pt x="2668724" y="1290905"/>
                          </a:cubicBezTo>
                          <a:cubicBezTo>
                            <a:pt x="2531069" y="1315949"/>
                            <a:pt x="2297243" y="1291804"/>
                            <a:pt x="2090281" y="1290905"/>
                          </a:cubicBezTo>
                          <a:cubicBezTo>
                            <a:pt x="1883319" y="1290006"/>
                            <a:pt x="1611485" y="1264018"/>
                            <a:pt x="1393521" y="1290905"/>
                          </a:cubicBezTo>
                          <a:cubicBezTo>
                            <a:pt x="1175557" y="1317792"/>
                            <a:pt x="1107364" y="1279795"/>
                            <a:pt x="854518" y="1290905"/>
                          </a:cubicBezTo>
                          <a:cubicBezTo>
                            <a:pt x="601672" y="1302015"/>
                            <a:pt x="206868" y="1266519"/>
                            <a:pt x="0" y="1290905"/>
                          </a:cubicBezTo>
                          <a:cubicBezTo>
                            <a:pt x="2427" y="1080618"/>
                            <a:pt x="2250" y="873968"/>
                            <a:pt x="0" y="671271"/>
                          </a:cubicBezTo>
                          <a:cubicBezTo>
                            <a:pt x="-2250" y="468574"/>
                            <a:pt x="16698" y="265491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1974D41B-807D-4235-93A4-E4B14A56F0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1877" y="3155841"/>
                      <a:ext cx="8005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err="1"/>
                        <a:t>cookBook</a:t>
                      </a:r>
                      <a:endParaRPr lang="en-US" sz="1200" dirty="0"/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24EF5FE2-F2C7-4ACC-A681-12CD7D0CD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7551" y="3664889"/>
                      <a:ext cx="2529338" cy="1039042"/>
                    </a:xfrm>
                    <a:custGeom>
                      <a:avLst/>
                      <a:gdLst>
                        <a:gd name="connsiteX0" fmla="*/ 0 w 2529338"/>
                        <a:gd name="connsiteY0" fmla="*/ 0 h 1039042"/>
                        <a:gd name="connsiteX1" fmla="*/ 556454 w 2529338"/>
                        <a:gd name="connsiteY1" fmla="*/ 0 h 1039042"/>
                        <a:gd name="connsiteX2" fmla="*/ 1138202 w 2529338"/>
                        <a:gd name="connsiteY2" fmla="*/ 0 h 1039042"/>
                        <a:gd name="connsiteX3" fmla="*/ 1821123 w 2529338"/>
                        <a:gd name="connsiteY3" fmla="*/ 0 h 1039042"/>
                        <a:gd name="connsiteX4" fmla="*/ 2529338 w 2529338"/>
                        <a:gd name="connsiteY4" fmla="*/ 0 h 1039042"/>
                        <a:gd name="connsiteX5" fmla="*/ 2529338 w 2529338"/>
                        <a:gd name="connsiteY5" fmla="*/ 540302 h 1039042"/>
                        <a:gd name="connsiteX6" fmla="*/ 2529338 w 2529338"/>
                        <a:gd name="connsiteY6" fmla="*/ 1039042 h 1039042"/>
                        <a:gd name="connsiteX7" fmla="*/ 1972884 w 2529338"/>
                        <a:gd name="connsiteY7" fmla="*/ 1039042 h 1039042"/>
                        <a:gd name="connsiteX8" fmla="*/ 1365843 w 2529338"/>
                        <a:gd name="connsiteY8" fmla="*/ 1039042 h 1039042"/>
                        <a:gd name="connsiteX9" fmla="*/ 809388 w 2529338"/>
                        <a:gd name="connsiteY9" fmla="*/ 1039042 h 1039042"/>
                        <a:gd name="connsiteX10" fmla="*/ 0 w 2529338"/>
                        <a:gd name="connsiteY10" fmla="*/ 1039042 h 1039042"/>
                        <a:gd name="connsiteX11" fmla="*/ 0 w 2529338"/>
                        <a:gd name="connsiteY11" fmla="*/ 540302 h 1039042"/>
                        <a:gd name="connsiteX12" fmla="*/ 0 w 2529338"/>
                        <a:gd name="connsiteY12" fmla="*/ 0 h 1039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529338" h="1039042" extrusionOk="0">
                          <a:moveTo>
                            <a:pt x="0" y="0"/>
                          </a:moveTo>
                          <a:cubicBezTo>
                            <a:pt x="148180" y="-23003"/>
                            <a:pt x="320018" y="25334"/>
                            <a:pt x="556454" y="0"/>
                          </a:cubicBezTo>
                          <a:cubicBezTo>
                            <a:pt x="792890" y="-25334"/>
                            <a:pt x="866674" y="1342"/>
                            <a:pt x="1138202" y="0"/>
                          </a:cubicBezTo>
                          <a:cubicBezTo>
                            <a:pt x="1409730" y="-1342"/>
                            <a:pt x="1583599" y="30184"/>
                            <a:pt x="1821123" y="0"/>
                          </a:cubicBezTo>
                          <a:cubicBezTo>
                            <a:pt x="2058647" y="-30184"/>
                            <a:pt x="2364320" y="25077"/>
                            <a:pt x="2529338" y="0"/>
                          </a:cubicBezTo>
                          <a:cubicBezTo>
                            <a:pt x="2524461" y="163850"/>
                            <a:pt x="2537509" y="366032"/>
                            <a:pt x="2529338" y="540302"/>
                          </a:cubicBezTo>
                          <a:cubicBezTo>
                            <a:pt x="2521167" y="714572"/>
                            <a:pt x="2542842" y="854469"/>
                            <a:pt x="2529338" y="1039042"/>
                          </a:cubicBezTo>
                          <a:cubicBezTo>
                            <a:pt x="2350172" y="1052522"/>
                            <a:pt x="2194927" y="1019337"/>
                            <a:pt x="1972884" y="1039042"/>
                          </a:cubicBezTo>
                          <a:cubicBezTo>
                            <a:pt x="1750841" y="1058747"/>
                            <a:pt x="1638600" y="1045073"/>
                            <a:pt x="1365843" y="1039042"/>
                          </a:cubicBezTo>
                          <a:cubicBezTo>
                            <a:pt x="1093086" y="1033011"/>
                            <a:pt x="1055470" y="1062791"/>
                            <a:pt x="809388" y="1039042"/>
                          </a:cubicBezTo>
                          <a:cubicBezTo>
                            <a:pt x="563306" y="1015293"/>
                            <a:pt x="319363" y="1013407"/>
                            <a:pt x="0" y="1039042"/>
                          </a:cubicBezTo>
                          <a:cubicBezTo>
                            <a:pt x="-14139" y="852615"/>
                            <a:pt x="4449" y="656980"/>
                            <a:pt x="0" y="540302"/>
                          </a:cubicBezTo>
                          <a:cubicBezTo>
                            <a:pt x="-4449" y="423624"/>
                            <a:pt x="-24223" y="18127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1DB76CD0-628A-4BE5-BB5C-F844AFED52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4815" y="3426754"/>
                      <a:ext cx="38350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.git</a:t>
                      </a:r>
                    </a:p>
                  </p:txBody>
                </p:sp>
              </p:grpSp>
            </p:grp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1AC9147-38FD-4228-AC64-3E1C8089B3BE}"/>
                    </a:ext>
                  </a:extLst>
                </p:cNvPr>
                <p:cNvSpPr txBox="1"/>
                <p:nvPr/>
              </p:nvSpPr>
              <p:spPr>
                <a:xfrm>
                  <a:off x="7586515" y="2803625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93" name="Graphic 92">
                  <a:extLst>
                    <a:ext uri="{FF2B5EF4-FFF2-40B4-BE49-F238E27FC236}">
                      <a16:creationId xmlns:a16="http://schemas.microsoft.com/office/drawing/2014/main" id="{C8AC65E2-2CD6-47D7-8207-D840BC5287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07" y="2839989"/>
                  <a:ext cx="216000" cy="288000"/>
                </a:xfrm>
                <a:prstGeom prst="rect">
                  <a:avLst/>
                </a:prstGeom>
              </p:spPr>
            </p:pic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96EDB8DF-4E6F-4043-B291-D09C5B261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73858" y="2985435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AC727BD-AC47-40CA-A8BB-D6D074A4204F}"/>
                    </a:ext>
                  </a:extLst>
                </p:cNvPr>
                <p:cNvSpPr txBox="1"/>
                <p:nvPr/>
              </p:nvSpPr>
              <p:spPr>
                <a:xfrm>
                  <a:off x="2714266" y="3475934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96" name="Graphic 95">
                  <a:extLst>
                    <a:ext uri="{FF2B5EF4-FFF2-40B4-BE49-F238E27FC236}">
                      <a16:creationId xmlns:a16="http://schemas.microsoft.com/office/drawing/2014/main" id="{C0F1D717-CE68-432B-A761-BA13C99AEB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9158" y="3512298"/>
                  <a:ext cx="216000" cy="288000"/>
                </a:xfrm>
                <a:prstGeom prst="rect">
                  <a:avLst/>
                </a:prstGeom>
              </p:spPr>
            </p:pic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EB1A1C8-174A-47F9-AC85-AB7892EC56D4}"/>
                  </a:ext>
                </a:extLst>
              </p:cNvPr>
              <p:cNvSpPr txBox="1"/>
              <p:nvPr/>
            </p:nvSpPr>
            <p:spPr>
              <a:xfrm>
                <a:off x="4657940" y="2857369"/>
                <a:ext cx="2325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BF5795-44F6-4ADF-B8A4-78314C5B2339}"/>
                </a:ext>
              </a:extLst>
            </p:cNvPr>
            <p:cNvSpPr txBox="1"/>
            <p:nvPr/>
          </p:nvSpPr>
          <p:spPr>
            <a:xfrm>
              <a:off x="5659686" y="227506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C075DF3D-5D99-40BE-83CB-FF04CD56F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4578" y="2311426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86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46D1CDC-B1AD-4114-BEC0-FEAAED969F75}"/>
              </a:ext>
            </a:extLst>
          </p:cNvPr>
          <p:cNvGrpSpPr/>
          <p:nvPr/>
        </p:nvGrpSpPr>
        <p:grpSpPr>
          <a:xfrm>
            <a:off x="747849" y="1195212"/>
            <a:ext cx="11037751" cy="4024891"/>
            <a:chOff x="747849" y="1877257"/>
            <a:chExt cx="9191030" cy="335149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FF81E0-3D91-4830-A9F1-B25C4D5A3CE8}"/>
                </a:ext>
              </a:extLst>
            </p:cNvPr>
            <p:cNvGrpSpPr/>
            <p:nvPr/>
          </p:nvGrpSpPr>
          <p:grpSpPr>
            <a:xfrm>
              <a:off x="747849" y="1877257"/>
              <a:ext cx="9191030" cy="3351491"/>
              <a:chOff x="747849" y="1877257"/>
              <a:chExt cx="9191030" cy="335149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C384F3-3DBC-4A43-A1F3-CBBC3B51D351}"/>
                  </a:ext>
                </a:extLst>
              </p:cNvPr>
              <p:cNvSpPr txBox="1"/>
              <p:nvPr/>
            </p:nvSpPr>
            <p:spPr>
              <a:xfrm>
                <a:off x="6779938" y="2503400"/>
                <a:ext cx="2042501" cy="999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cooking duration</a:t>
                </a:r>
              </a:p>
              <a:p>
                <a:r>
                  <a:rPr lang="en-GB" sz="1400" dirty="0"/>
                  <a:t>Alice reminded me that I forgot to add the cooking duration. This was bad because the food got burned. This is now fixed.</a:t>
                </a: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EB48D12E-D77B-47C6-A7CD-77ADF9FEE4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511" y="232688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AF0429-D215-4FC4-A473-1C6AD66D2F29}"/>
                  </a:ext>
                </a:extLst>
              </p:cNvPr>
              <p:cNvSpPr/>
              <p:nvPr/>
            </p:nvSpPr>
            <p:spPr>
              <a:xfrm rot="16200000">
                <a:off x="1399385" y="220143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0FBBEC2-E17E-45E1-9E54-40D089E56B05}"/>
                  </a:ext>
                </a:extLst>
              </p:cNvPr>
              <p:cNvSpPr/>
              <p:nvPr/>
            </p:nvSpPr>
            <p:spPr>
              <a:xfrm rot="16200000">
                <a:off x="3523584" y="217916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AD433C-4DEC-4616-B0A8-B868CA34D95C}"/>
                  </a:ext>
                </a:extLst>
              </p:cNvPr>
              <p:cNvSpPr/>
              <p:nvPr/>
            </p:nvSpPr>
            <p:spPr>
              <a:xfrm rot="16200000">
                <a:off x="5558304" y="218706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0727082-9236-4889-B8F3-044183A2D0B2}"/>
                  </a:ext>
                </a:extLst>
              </p:cNvPr>
              <p:cNvSpPr/>
              <p:nvPr/>
            </p:nvSpPr>
            <p:spPr>
              <a:xfrm rot="16200000">
                <a:off x="7713594" y="214767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2A90DD-52F2-4A24-93C6-FA31EB38DC55}"/>
                  </a:ext>
                </a:extLst>
              </p:cNvPr>
              <p:cNvSpPr txBox="1"/>
              <p:nvPr/>
            </p:nvSpPr>
            <p:spPr>
              <a:xfrm>
                <a:off x="1284563" y="1932516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ECE220-D583-41D0-AC6A-D906841F6720}"/>
                  </a:ext>
                </a:extLst>
              </p:cNvPr>
              <p:cNvSpPr txBox="1"/>
              <p:nvPr/>
            </p:nvSpPr>
            <p:spPr>
              <a:xfrm>
                <a:off x="3408763" y="1895300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678ED5-4A9A-4CBC-96FF-E9F8BF302657}"/>
                  </a:ext>
                </a:extLst>
              </p:cNvPr>
              <p:cNvSpPr txBox="1"/>
              <p:nvPr/>
            </p:nvSpPr>
            <p:spPr>
              <a:xfrm>
                <a:off x="5448846" y="1895300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CE7E69-3E73-49E5-BBD6-6CF2E468171A}"/>
                  </a:ext>
                </a:extLst>
              </p:cNvPr>
              <p:cNvSpPr txBox="1"/>
              <p:nvPr/>
            </p:nvSpPr>
            <p:spPr>
              <a:xfrm>
                <a:off x="7598782" y="1877257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D6212C-31FB-4B17-90AD-E1D8B9CC9C34}"/>
                  </a:ext>
                </a:extLst>
              </p:cNvPr>
              <p:cNvSpPr txBox="1"/>
              <p:nvPr/>
            </p:nvSpPr>
            <p:spPr>
              <a:xfrm>
                <a:off x="8759436" y="2062128"/>
                <a:ext cx="117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/>
                    </a:solidFill>
                  </a:rPr>
                  <a:t>Snapshots </a:t>
                </a:r>
              </a:p>
              <a:p>
                <a:r>
                  <a:rPr lang="en-US" sz="1400" dirty="0">
                    <a:solidFill>
                      <a:schemeClr val="accent1"/>
                    </a:solidFill>
                  </a:rPr>
                  <a:t>(= commits)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4D02B3-43B9-484D-96F6-A0CF703B1E95}"/>
                  </a:ext>
                </a:extLst>
              </p:cNvPr>
              <p:cNvSpPr txBox="1"/>
              <p:nvPr/>
            </p:nvSpPr>
            <p:spPr>
              <a:xfrm>
                <a:off x="793642" y="2493904"/>
                <a:ext cx="1904240" cy="999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pie recipe</a:t>
                </a:r>
              </a:p>
              <a:p>
                <a:r>
                  <a:rPr lang="en-GB" sz="1400" dirty="0"/>
                  <a:t>This is my favourite pie in the world. The recipe comes from my grandfather and he learned it from his </a:t>
                </a:r>
                <a:r>
                  <a:rPr lang="en-GB" sz="1400" dirty="0" err="1"/>
                  <a:t>neighbor</a:t>
                </a:r>
                <a:r>
                  <a:rPr lang="en-GB" sz="1400" dirty="0"/>
                  <a:t>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772851-BA59-4123-9442-09637EDFFAB5}"/>
                  </a:ext>
                </a:extLst>
              </p:cNvPr>
              <p:cNvSpPr txBox="1"/>
              <p:nvPr/>
            </p:nvSpPr>
            <p:spPr>
              <a:xfrm>
                <a:off x="2789236" y="2506227"/>
                <a:ext cx="21260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lentil stew recipe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CB12A5-88AD-4511-8BEA-9747BDA2D5FE}"/>
                  </a:ext>
                </a:extLst>
              </p:cNvPr>
              <p:cNvSpPr txBox="1"/>
              <p:nvPr/>
            </p:nvSpPr>
            <p:spPr>
              <a:xfrm>
                <a:off x="4903276" y="2500067"/>
                <a:ext cx="1991468" cy="845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  <a:p>
                <a:r>
                  <a:rPr lang="en-GB" sz="1400" dirty="0"/>
                  <a:t>This is better for the environment and for cows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4EF5F6-5A85-4D1E-9AA9-A57A14BAFE8E}"/>
                  </a:ext>
                </a:extLst>
              </p:cNvPr>
              <p:cNvSpPr txBox="1"/>
              <p:nvPr/>
            </p:nvSpPr>
            <p:spPr>
              <a:xfrm>
                <a:off x="747849" y="3518685"/>
                <a:ext cx="1580507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+Best pie ever</a:t>
                </a:r>
              </a:p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+100 ml milk</a:t>
                </a:r>
              </a:p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+2 eggs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22BBA-EB1C-40D7-8407-89BD72B16523}"/>
                  </a:ext>
                </a:extLst>
              </p:cNvPr>
              <p:cNvSpPr txBox="1"/>
              <p:nvPr/>
            </p:nvSpPr>
            <p:spPr>
              <a:xfrm>
                <a:off x="2697882" y="3518685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+stew.txt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BD2B51-1DAA-4644-A864-562AEB79417C}"/>
                  </a:ext>
                </a:extLst>
              </p:cNvPr>
              <p:cNvSpPr txBox="1"/>
              <p:nvPr/>
            </p:nvSpPr>
            <p:spPr>
              <a:xfrm>
                <a:off x="4914619" y="3539833"/>
                <a:ext cx="21260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FF0000"/>
                    </a:solidFill>
                  </a:rPr>
                  <a:t>- 100 ml milk</a:t>
                </a:r>
              </a:p>
              <a:p>
                <a:r>
                  <a:rPr lang="en-GB" sz="1400" dirty="0">
                    <a:solidFill>
                      <a:srgbClr val="00B050"/>
                    </a:solidFill>
                  </a:rPr>
                  <a:t>+100 ml soy milk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B22B9F-9A71-4EB1-B662-494B9B49B83A}"/>
                  </a:ext>
                </a:extLst>
              </p:cNvPr>
              <p:cNvSpPr txBox="1"/>
              <p:nvPr/>
            </p:nvSpPr>
            <p:spPr>
              <a:xfrm>
                <a:off x="6918198" y="3556831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00B050"/>
                    </a:solidFill>
                  </a:rPr>
                  <a:t>+Bake time: 45 min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A1D47A-C35F-42E3-9F27-6FD225E6D0C7}"/>
                  </a:ext>
                </a:extLst>
              </p:cNvPr>
              <p:cNvSpPr txBox="1"/>
              <p:nvPr/>
            </p:nvSpPr>
            <p:spPr>
              <a:xfrm>
                <a:off x="6915738" y="3818159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00B050"/>
                    </a:solidFill>
                  </a:rPr>
                  <a:t>+Cook time: 30 min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EF83D5-C0FE-4F4B-8F23-D25A0E6069CB}"/>
                  </a:ext>
                </a:extLst>
              </p:cNvPr>
              <p:cNvSpPr txBox="1"/>
              <p:nvPr/>
            </p:nvSpPr>
            <p:spPr>
              <a:xfrm>
                <a:off x="787920" y="4154761"/>
                <a:ext cx="2009033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Selina </a:t>
                </a:r>
                <a:r>
                  <a:rPr lang="en-GB" sz="1400" dirty="0" err="1"/>
                  <a:t>Baldauf</a:t>
                </a:r>
                <a:r>
                  <a:rPr lang="en-GB" sz="1400" dirty="0"/>
                  <a:t> &lt;selina.baldauf@fu-berlin.de.de&gt;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AAC9CF-D5A3-46ED-8021-C09E8188D5DA}"/>
                  </a:ext>
                </a:extLst>
              </p:cNvPr>
              <p:cNvSpPr txBox="1"/>
              <p:nvPr/>
            </p:nvSpPr>
            <p:spPr>
              <a:xfrm>
                <a:off x="2698954" y="4140959"/>
                <a:ext cx="2009033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Selina </a:t>
                </a:r>
                <a:r>
                  <a:rPr lang="en-GB" sz="1400" dirty="0" err="1"/>
                  <a:t>Baldauf</a:t>
                </a:r>
                <a:r>
                  <a:rPr lang="en-GB" sz="1400" dirty="0"/>
                  <a:t> &lt;selina.baldauf@fu-berlin.de.de&gt;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284E4F-BA4F-4A96-A456-7D4E06CB1FF6}"/>
                  </a:ext>
                </a:extLst>
              </p:cNvPr>
              <p:cNvSpPr txBox="1"/>
              <p:nvPr/>
            </p:nvSpPr>
            <p:spPr>
              <a:xfrm>
                <a:off x="4914619" y="4151145"/>
                <a:ext cx="1913174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Bob Example &lt;bob.example@email.com&gt;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052356-C722-4D70-AF0D-6FE0ECF0564B}"/>
                  </a:ext>
                </a:extLst>
              </p:cNvPr>
              <p:cNvSpPr txBox="1"/>
              <p:nvPr/>
            </p:nvSpPr>
            <p:spPr>
              <a:xfrm>
                <a:off x="787920" y="4793067"/>
                <a:ext cx="1668809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19 18:23:15 2023 +0200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F9B855-771E-4361-A516-432042EAB0B0}"/>
                  </a:ext>
                </a:extLst>
              </p:cNvPr>
              <p:cNvSpPr txBox="1"/>
              <p:nvPr/>
            </p:nvSpPr>
            <p:spPr>
              <a:xfrm>
                <a:off x="2697882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19 20:23:15 2023 +0200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AFD431-977E-44B2-9CAD-3DE29E9F110B}"/>
                  </a:ext>
                </a:extLst>
              </p:cNvPr>
              <p:cNvSpPr txBox="1"/>
              <p:nvPr/>
            </p:nvSpPr>
            <p:spPr>
              <a:xfrm>
                <a:off x="4903276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20 15:23:15 2023 +0200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F5C4FC-1195-4988-B838-73E9CB0A5DA5}"/>
                  </a:ext>
                </a:extLst>
              </p:cNvPr>
              <p:cNvSpPr txBox="1"/>
              <p:nvPr/>
            </p:nvSpPr>
            <p:spPr>
              <a:xfrm>
                <a:off x="6915738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Tue Aug 20 12:25:15 2023 +0200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F19BFC-FAA0-449A-A374-365868DD683A}"/>
                </a:ext>
              </a:extLst>
            </p:cNvPr>
            <p:cNvSpPr txBox="1"/>
            <p:nvPr/>
          </p:nvSpPr>
          <p:spPr>
            <a:xfrm>
              <a:off x="6915738" y="4146072"/>
              <a:ext cx="2093330" cy="615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Selina </a:t>
              </a:r>
              <a:r>
                <a:rPr lang="en-GB" sz="1400" dirty="0" err="1"/>
                <a:t>Baldauf</a:t>
              </a:r>
              <a:r>
                <a:rPr lang="en-GB" sz="1400" dirty="0"/>
                <a:t> </a:t>
              </a:r>
            </a:p>
            <a:p>
              <a:r>
                <a:rPr lang="en-GB" sz="1400" dirty="0"/>
                <a:t>&lt;selina.baldauf@fu-berlin.de.de&gt;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EA9B65D-8E88-4D34-AD2C-B45B33C1C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3500070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2510244-512C-4A30-AD82-7311E394E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4100271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8E9D7A6-6C5C-4D9B-83DE-E4BC40919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4729068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142C45B-CFFB-4D6B-A6B7-75F3538DDF4F}"/>
              </a:ext>
            </a:extLst>
          </p:cNvPr>
          <p:cNvCxnSpPr>
            <a:cxnSpLocks/>
            <a:stCxn id="43" idx="1"/>
            <a:endCxn id="8" idx="1"/>
          </p:cNvCxnSpPr>
          <p:nvPr/>
        </p:nvCxnSpPr>
        <p:spPr>
          <a:xfrm rot="10800000" flipV="1">
            <a:off x="1392403" y="1092196"/>
            <a:ext cx="553866" cy="391148"/>
          </a:xfrm>
          <a:prstGeom prst="curvedConnector3">
            <a:avLst>
              <a:gd name="adj1" fmla="val 141274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DCEB88-87A0-4301-A469-D22B4345F3A7}"/>
              </a:ext>
            </a:extLst>
          </p:cNvPr>
          <p:cNvSpPr txBox="1"/>
          <p:nvPr/>
        </p:nvSpPr>
        <p:spPr>
          <a:xfrm>
            <a:off x="1946269" y="922919"/>
            <a:ext cx="1983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Unique commit hash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631FCC6-DD44-44F9-A712-0AE7E995988A}"/>
              </a:ext>
            </a:extLst>
          </p:cNvPr>
          <p:cNvCxnSpPr>
            <a:cxnSpLocks/>
            <a:stCxn id="43" idx="2"/>
            <a:endCxn id="10" idx="1"/>
          </p:cNvCxnSpPr>
          <p:nvPr/>
        </p:nvCxnSpPr>
        <p:spPr>
          <a:xfrm rot="16200000" flipH="1">
            <a:off x="3352201" y="847439"/>
            <a:ext cx="177177" cy="1005244"/>
          </a:xfrm>
          <a:prstGeom prst="curvedConnector2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CB6AFF-70A4-4F79-A973-1E598A312BBE}"/>
              </a:ext>
            </a:extLst>
          </p:cNvPr>
          <p:cNvSpPr txBox="1"/>
          <p:nvPr/>
        </p:nvSpPr>
        <p:spPr>
          <a:xfrm>
            <a:off x="10906337" y="1915394"/>
            <a:ext cx="1221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Commit message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1595B9-62AA-4D79-9ED9-1413AF753756}"/>
              </a:ext>
            </a:extLst>
          </p:cNvPr>
          <p:cNvSpPr txBox="1"/>
          <p:nvPr/>
        </p:nvSpPr>
        <p:spPr>
          <a:xfrm>
            <a:off x="10934049" y="2513604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Details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6D8FCB33-16BA-45EF-92BA-CFEEE1C2B036}"/>
              </a:ext>
            </a:extLst>
          </p:cNvPr>
          <p:cNvCxnSpPr>
            <a:cxnSpLocks/>
          </p:cNvCxnSpPr>
          <p:nvPr/>
        </p:nvCxnSpPr>
        <p:spPr>
          <a:xfrm rot="10800000">
            <a:off x="10252536" y="2146063"/>
            <a:ext cx="681513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515ED2F7-369A-4E5A-9463-B2AE931BD1FB}"/>
              </a:ext>
            </a:extLst>
          </p:cNvPr>
          <p:cNvCxnSpPr>
            <a:cxnSpLocks/>
          </p:cNvCxnSpPr>
          <p:nvPr/>
        </p:nvCxnSpPr>
        <p:spPr>
          <a:xfrm rot="10800000">
            <a:off x="10252537" y="2535581"/>
            <a:ext cx="706455" cy="168565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8FFF50-44F2-4891-90DA-81BEC292D0C3}"/>
              </a:ext>
            </a:extLst>
          </p:cNvPr>
          <p:cNvSpPr txBox="1"/>
          <p:nvPr/>
        </p:nvSpPr>
        <p:spPr>
          <a:xfrm>
            <a:off x="10930408" y="3172973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What?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6BDCD71-71BF-43BC-A5CC-D6C91D3378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8897" y="3357301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F1C40A0-9947-4F2A-9B92-9AC05A66D51E}"/>
              </a:ext>
            </a:extLst>
          </p:cNvPr>
          <p:cNvSpPr txBox="1"/>
          <p:nvPr/>
        </p:nvSpPr>
        <p:spPr>
          <a:xfrm>
            <a:off x="10958992" y="4034344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Who?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3710E4B-9462-48C9-A210-EF198F8A0E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52537" y="4207241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AD7BCC6-606F-4729-A700-E7D4552D2897}"/>
              </a:ext>
            </a:extLst>
          </p:cNvPr>
          <p:cNvSpPr txBox="1"/>
          <p:nvPr/>
        </p:nvSpPr>
        <p:spPr>
          <a:xfrm>
            <a:off x="10958992" y="4705252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When?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E7BA5977-E200-4C32-84D2-9F675A4DC2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52537" y="4874529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5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632FA3-06C7-45C5-A74A-70DE6607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1371421"/>
            <a:ext cx="11034716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78F8E2-1C89-46C4-A467-591F080D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4" y="1240346"/>
            <a:ext cx="11430991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7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1D8C99-B277-41F3-AF25-C192ECF5A37B}"/>
              </a:ext>
            </a:extLst>
          </p:cNvPr>
          <p:cNvGrpSpPr/>
          <p:nvPr/>
        </p:nvGrpSpPr>
        <p:grpSpPr>
          <a:xfrm>
            <a:off x="3677639" y="1679971"/>
            <a:ext cx="5258350" cy="2611071"/>
            <a:chOff x="3677639" y="1679971"/>
            <a:chExt cx="5258350" cy="2611071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47B859C7-1D98-4325-8F0D-39EBB932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201" y="1679971"/>
              <a:ext cx="634788" cy="605694"/>
            </a:xfrm>
            <a:prstGeom prst="rect">
              <a:avLst/>
            </a:prstGeom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C351673C-5352-4556-B105-EC9647D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8243" y="2189968"/>
              <a:ext cx="338554" cy="33855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3F4647-E6BF-4422-A0F3-B2501F2E1E01}"/>
                </a:ext>
              </a:extLst>
            </p:cNvPr>
            <p:cNvSpPr/>
            <p:nvPr/>
          </p:nvSpPr>
          <p:spPr>
            <a:xfrm>
              <a:off x="4001467" y="321264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1924AC-DFD1-466A-B069-E97AAFF3316B}"/>
                </a:ext>
              </a:extLst>
            </p:cNvPr>
            <p:cNvSpPr/>
            <p:nvPr/>
          </p:nvSpPr>
          <p:spPr>
            <a:xfrm>
              <a:off x="5280703" y="321264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88C2AC-BE39-40F2-9877-FA8CEDD6F6B6}"/>
                </a:ext>
              </a:extLst>
            </p:cNvPr>
            <p:cNvSpPr/>
            <p:nvPr/>
          </p:nvSpPr>
          <p:spPr>
            <a:xfrm>
              <a:off x="6559939" y="322187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7B42E1-4714-49AC-903D-71F1951AB3DA}"/>
                </a:ext>
              </a:extLst>
            </p:cNvPr>
            <p:cNvSpPr/>
            <p:nvPr/>
          </p:nvSpPr>
          <p:spPr>
            <a:xfrm>
              <a:off x="3881394" y="2943387"/>
              <a:ext cx="3943927" cy="1347655"/>
            </a:xfrm>
            <a:custGeom>
              <a:avLst/>
              <a:gdLst>
                <a:gd name="connsiteX0" fmla="*/ 0 w 3943927"/>
                <a:gd name="connsiteY0" fmla="*/ 0 h 1347655"/>
                <a:gd name="connsiteX1" fmla="*/ 539003 w 3943927"/>
                <a:gd name="connsiteY1" fmla="*/ 0 h 1347655"/>
                <a:gd name="connsiteX2" fmla="*/ 1117446 w 3943927"/>
                <a:gd name="connsiteY2" fmla="*/ 0 h 1347655"/>
                <a:gd name="connsiteX3" fmla="*/ 1853646 w 3943927"/>
                <a:gd name="connsiteY3" fmla="*/ 0 h 1347655"/>
                <a:gd name="connsiteX4" fmla="*/ 2589845 w 3943927"/>
                <a:gd name="connsiteY4" fmla="*/ 0 h 1347655"/>
                <a:gd name="connsiteX5" fmla="*/ 3326045 w 3943927"/>
                <a:gd name="connsiteY5" fmla="*/ 0 h 1347655"/>
                <a:gd name="connsiteX6" fmla="*/ 3943927 w 3943927"/>
                <a:gd name="connsiteY6" fmla="*/ 0 h 1347655"/>
                <a:gd name="connsiteX7" fmla="*/ 3943927 w 3943927"/>
                <a:gd name="connsiteY7" fmla="*/ 700781 h 1347655"/>
                <a:gd name="connsiteX8" fmla="*/ 3943927 w 3943927"/>
                <a:gd name="connsiteY8" fmla="*/ 1347655 h 1347655"/>
                <a:gd name="connsiteX9" fmla="*/ 3286606 w 3943927"/>
                <a:gd name="connsiteY9" fmla="*/ 1347655 h 1347655"/>
                <a:gd name="connsiteX10" fmla="*/ 2668724 w 3943927"/>
                <a:gd name="connsiteY10" fmla="*/ 1347655 h 1347655"/>
                <a:gd name="connsiteX11" fmla="*/ 2090281 w 3943927"/>
                <a:gd name="connsiteY11" fmla="*/ 1347655 h 1347655"/>
                <a:gd name="connsiteX12" fmla="*/ 1393521 w 3943927"/>
                <a:gd name="connsiteY12" fmla="*/ 1347655 h 1347655"/>
                <a:gd name="connsiteX13" fmla="*/ 854518 w 3943927"/>
                <a:gd name="connsiteY13" fmla="*/ 1347655 h 1347655"/>
                <a:gd name="connsiteX14" fmla="*/ 0 w 3943927"/>
                <a:gd name="connsiteY14" fmla="*/ 1347655 h 1347655"/>
                <a:gd name="connsiteX15" fmla="*/ 0 w 3943927"/>
                <a:gd name="connsiteY15" fmla="*/ 700781 h 1347655"/>
                <a:gd name="connsiteX16" fmla="*/ 0 w 3943927"/>
                <a:gd name="connsiteY16" fmla="*/ 0 h 134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47655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21645" y="341548"/>
                    <a:pt x="3925786" y="398134"/>
                    <a:pt x="3943927" y="700781"/>
                  </a:cubicBezTo>
                  <a:cubicBezTo>
                    <a:pt x="3962068" y="1003428"/>
                    <a:pt x="3926184" y="1064594"/>
                    <a:pt x="3943927" y="1347655"/>
                  </a:cubicBezTo>
                  <a:cubicBezTo>
                    <a:pt x="3776648" y="1326776"/>
                    <a:pt x="3584356" y="1333625"/>
                    <a:pt x="3286606" y="1347655"/>
                  </a:cubicBezTo>
                  <a:cubicBezTo>
                    <a:pt x="2988856" y="1361685"/>
                    <a:pt x="2806379" y="1322611"/>
                    <a:pt x="2668724" y="1347655"/>
                  </a:cubicBezTo>
                  <a:cubicBezTo>
                    <a:pt x="2531069" y="1372699"/>
                    <a:pt x="2297243" y="1348554"/>
                    <a:pt x="2090281" y="1347655"/>
                  </a:cubicBezTo>
                  <a:cubicBezTo>
                    <a:pt x="1883319" y="1346756"/>
                    <a:pt x="1611485" y="1320768"/>
                    <a:pt x="1393521" y="1347655"/>
                  </a:cubicBezTo>
                  <a:cubicBezTo>
                    <a:pt x="1175557" y="1374542"/>
                    <a:pt x="1107364" y="1336545"/>
                    <a:pt x="854518" y="1347655"/>
                  </a:cubicBezTo>
                  <a:cubicBezTo>
                    <a:pt x="601672" y="1358765"/>
                    <a:pt x="206868" y="1323269"/>
                    <a:pt x="0" y="1347655"/>
                  </a:cubicBezTo>
                  <a:cubicBezTo>
                    <a:pt x="6096" y="1069970"/>
                    <a:pt x="21562" y="1009665"/>
                    <a:pt x="0" y="700781"/>
                  </a:cubicBezTo>
                  <a:cubicBezTo>
                    <a:pt x="-21562" y="391897"/>
                    <a:pt x="13257" y="326163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031376-EB8A-499E-B54F-F2632C8F9860}"/>
                </a:ext>
              </a:extLst>
            </p:cNvPr>
            <p:cNvSpPr txBox="1"/>
            <p:nvPr/>
          </p:nvSpPr>
          <p:spPr>
            <a:xfrm>
              <a:off x="3677639" y="2633611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0CDF769-57B1-4ACA-B6B4-905F0DFD3C48}"/>
                </a:ext>
              </a:extLst>
            </p:cNvPr>
            <p:cNvSpPr/>
            <p:nvPr/>
          </p:nvSpPr>
          <p:spPr>
            <a:xfrm>
              <a:off x="5213313" y="3142659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6CEBF7-76A2-43AD-8FBD-5A9620833C85}"/>
                </a:ext>
              </a:extLst>
            </p:cNvPr>
            <p:cNvSpPr txBox="1"/>
            <p:nvPr/>
          </p:nvSpPr>
          <p:spPr>
            <a:xfrm>
              <a:off x="5110577" y="2904524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2DA300-1CD8-4D3A-B089-E79315444655}"/>
                </a:ext>
              </a:extLst>
            </p:cNvPr>
            <p:cNvSpPr txBox="1"/>
            <p:nvPr/>
          </p:nvSpPr>
          <p:spPr>
            <a:xfrm>
              <a:off x="4237041" y="3912239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EF7F37DB-551F-4286-933C-DB01A4CBF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71933" y="3948603"/>
              <a:ext cx="216000" cy="288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BE5A74-5E36-4FD3-BDF5-DB4381F03894}"/>
                </a:ext>
              </a:extLst>
            </p:cNvPr>
            <p:cNvSpPr txBox="1"/>
            <p:nvPr/>
          </p:nvSpPr>
          <p:spPr>
            <a:xfrm>
              <a:off x="6888646" y="3912239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35477A8-A97E-4F75-8C6B-F1BCC5E39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23538" y="3948603"/>
              <a:ext cx="216000" cy="2880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B3AF5C-D7AE-4560-8C1C-FAF8FA039714}"/>
                </a:ext>
              </a:extLst>
            </p:cNvPr>
            <p:cNvSpPr/>
            <p:nvPr/>
          </p:nvSpPr>
          <p:spPr>
            <a:xfrm>
              <a:off x="7232215" y="1860170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768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8C47C9-0D66-4F4F-8C3E-A3D169904CA3}"/>
              </a:ext>
            </a:extLst>
          </p:cNvPr>
          <p:cNvGrpSpPr/>
          <p:nvPr/>
        </p:nvGrpSpPr>
        <p:grpSpPr>
          <a:xfrm>
            <a:off x="3677639" y="1725620"/>
            <a:ext cx="5267968" cy="2581565"/>
            <a:chOff x="3677639" y="1725620"/>
            <a:chExt cx="5267968" cy="2581565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47B859C7-1D98-4325-8F0D-39EBB932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0819" y="1725620"/>
              <a:ext cx="634788" cy="605694"/>
            </a:xfrm>
            <a:prstGeom prst="rect">
              <a:avLst/>
            </a:prstGeom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C351673C-5352-4556-B105-EC9647D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450" y="2230891"/>
              <a:ext cx="338554" cy="33855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3F4647-E6BF-4422-A0F3-B2501F2E1E01}"/>
                </a:ext>
              </a:extLst>
            </p:cNvPr>
            <p:cNvSpPr/>
            <p:nvPr/>
          </p:nvSpPr>
          <p:spPr>
            <a:xfrm>
              <a:off x="4001467" y="321264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1924AC-DFD1-466A-B069-E97AAFF3316B}"/>
                </a:ext>
              </a:extLst>
            </p:cNvPr>
            <p:cNvSpPr/>
            <p:nvPr/>
          </p:nvSpPr>
          <p:spPr>
            <a:xfrm>
              <a:off x="5280703" y="321264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88C2AC-BE39-40F2-9877-FA8CEDD6F6B6}"/>
                </a:ext>
              </a:extLst>
            </p:cNvPr>
            <p:cNvSpPr/>
            <p:nvPr/>
          </p:nvSpPr>
          <p:spPr>
            <a:xfrm>
              <a:off x="6559939" y="322187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7B42E1-4714-49AC-903D-71F1951AB3DA}"/>
                </a:ext>
              </a:extLst>
            </p:cNvPr>
            <p:cNvSpPr/>
            <p:nvPr/>
          </p:nvSpPr>
          <p:spPr>
            <a:xfrm>
              <a:off x="3881394" y="2943387"/>
              <a:ext cx="3943927" cy="1363798"/>
            </a:xfrm>
            <a:custGeom>
              <a:avLst/>
              <a:gdLst>
                <a:gd name="connsiteX0" fmla="*/ 0 w 3943927"/>
                <a:gd name="connsiteY0" fmla="*/ 0 h 1363798"/>
                <a:gd name="connsiteX1" fmla="*/ 539003 w 3943927"/>
                <a:gd name="connsiteY1" fmla="*/ 0 h 1363798"/>
                <a:gd name="connsiteX2" fmla="*/ 1117446 w 3943927"/>
                <a:gd name="connsiteY2" fmla="*/ 0 h 1363798"/>
                <a:gd name="connsiteX3" fmla="*/ 1853646 w 3943927"/>
                <a:gd name="connsiteY3" fmla="*/ 0 h 1363798"/>
                <a:gd name="connsiteX4" fmla="*/ 2589845 w 3943927"/>
                <a:gd name="connsiteY4" fmla="*/ 0 h 1363798"/>
                <a:gd name="connsiteX5" fmla="*/ 3326045 w 3943927"/>
                <a:gd name="connsiteY5" fmla="*/ 0 h 1363798"/>
                <a:gd name="connsiteX6" fmla="*/ 3943927 w 3943927"/>
                <a:gd name="connsiteY6" fmla="*/ 0 h 1363798"/>
                <a:gd name="connsiteX7" fmla="*/ 3943927 w 3943927"/>
                <a:gd name="connsiteY7" fmla="*/ 709175 h 1363798"/>
                <a:gd name="connsiteX8" fmla="*/ 3943927 w 3943927"/>
                <a:gd name="connsiteY8" fmla="*/ 1363798 h 1363798"/>
                <a:gd name="connsiteX9" fmla="*/ 3286606 w 3943927"/>
                <a:gd name="connsiteY9" fmla="*/ 1363798 h 1363798"/>
                <a:gd name="connsiteX10" fmla="*/ 2668724 w 3943927"/>
                <a:gd name="connsiteY10" fmla="*/ 1363798 h 1363798"/>
                <a:gd name="connsiteX11" fmla="*/ 2090281 w 3943927"/>
                <a:gd name="connsiteY11" fmla="*/ 1363798 h 1363798"/>
                <a:gd name="connsiteX12" fmla="*/ 1393521 w 3943927"/>
                <a:gd name="connsiteY12" fmla="*/ 1363798 h 1363798"/>
                <a:gd name="connsiteX13" fmla="*/ 854518 w 3943927"/>
                <a:gd name="connsiteY13" fmla="*/ 1363798 h 1363798"/>
                <a:gd name="connsiteX14" fmla="*/ 0 w 3943927"/>
                <a:gd name="connsiteY14" fmla="*/ 1363798 h 1363798"/>
                <a:gd name="connsiteX15" fmla="*/ 0 w 3943927"/>
                <a:gd name="connsiteY15" fmla="*/ 709175 h 1363798"/>
                <a:gd name="connsiteX16" fmla="*/ 0 w 3943927"/>
                <a:gd name="connsiteY16" fmla="*/ 0 h 136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63798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33982" y="144455"/>
                    <a:pt x="3918312" y="409583"/>
                    <a:pt x="3943927" y="709175"/>
                  </a:cubicBezTo>
                  <a:cubicBezTo>
                    <a:pt x="3969542" y="1008767"/>
                    <a:pt x="3975620" y="1099922"/>
                    <a:pt x="3943927" y="1363798"/>
                  </a:cubicBezTo>
                  <a:cubicBezTo>
                    <a:pt x="3776648" y="1342919"/>
                    <a:pt x="3584356" y="1349768"/>
                    <a:pt x="3286606" y="1363798"/>
                  </a:cubicBezTo>
                  <a:cubicBezTo>
                    <a:pt x="2988856" y="1377828"/>
                    <a:pt x="2806379" y="1338754"/>
                    <a:pt x="2668724" y="1363798"/>
                  </a:cubicBezTo>
                  <a:cubicBezTo>
                    <a:pt x="2531069" y="1388842"/>
                    <a:pt x="2297243" y="1364697"/>
                    <a:pt x="2090281" y="1363798"/>
                  </a:cubicBezTo>
                  <a:cubicBezTo>
                    <a:pt x="1883319" y="1362899"/>
                    <a:pt x="1611485" y="1336911"/>
                    <a:pt x="1393521" y="1363798"/>
                  </a:cubicBezTo>
                  <a:cubicBezTo>
                    <a:pt x="1175557" y="1390685"/>
                    <a:pt x="1107364" y="1352688"/>
                    <a:pt x="854518" y="1363798"/>
                  </a:cubicBezTo>
                  <a:cubicBezTo>
                    <a:pt x="601672" y="1374908"/>
                    <a:pt x="206868" y="1339412"/>
                    <a:pt x="0" y="1363798"/>
                  </a:cubicBezTo>
                  <a:cubicBezTo>
                    <a:pt x="9305" y="1116015"/>
                    <a:pt x="-15257" y="1010704"/>
                    <a:pt x="0" y="709175"/>
                  </a:cubicBezTo>
                  <a:cubicBezTo>
                    <a:pt x="15257" y="407646"/>
                    <a:pt x="13322" y="26275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031376-EB8A-499E-B54F-F2632C8F9860}"/>
                </a:ext>
              </a:extLst>
            </p:cNvPr>
            <p:cNvSpPr txBox="1"/>
            <p:nvPr/>
          </p:nvSpPr>
          <p:spPr>
            <a:xfrm>
              <a:off x="3677639" y="2633611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0CDF769-57B1-4ACA-B6B4-905F0DFD3C48}"/>
                </a:ext>
              </a:extLst>
            </p:cNvPr>
            <p:cNvSpPr/>
            <p:nvPr/>
          </p:nvSpPr>
          <p:spPr>
            <a:xfrm>
              <a:off x="5213313" y="3142659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6CEBF7-76A2-43AD-8FBD-5A9620833C85}"/>
                </a:ext>
              </a:extLst>
            </p:cNvPr>
            <p:cNvSpPr txBox="1"/>
            <p:nvPr/>
          </p:nvSpPr>
          <p:spPr>
            <a:xfrm>
              <a:off x="5110577" y="2904524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2DA300-1CD8-4D3A-B089-E79315444655}"/>
                </a:ext>
              </a:extLst>
            </p:cNvPr>
            <p:cNvSpPr txBox="1"/>
            <p:nvPr/>
          </p:nvSpPr>
          <p:spPr>
            <a:xfrm>
              <a:off x="4237041" y="391170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EF7F37DB-551F-4286-933C-DB01A4CBF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71933" y="3954414"/>
              <a:ext cx="216000" cy="288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BE5A74-5E36-4FD3-BDF5-DB4381F03894}"/>
                </a:ext>
              </a:extLst>
            </p:cNvPr>
            <p:cNvSpPr txBox="1"/>
            <p:nvPr/>
          </p:nvSpPr>
          <p:spPr>
            <a:xfrm>
              <a:off x="6879469" y="3918068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35477A8-A97E-4F75-8C6B-F1BCC5E39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14361" y="3954432"/>
              <a:ext cx="216000" cy="2880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B3AF5C-D7AE-4560-8C1C-FAF8FA039714}"/>
                </a:ext>
              </a:extLst>
            </p:cNvPr>
            <p:cNvSpPr/>
            <p:nvPr/>
          </p:nvSpPr>
          <p:spPr>
            <a:xfrm>
              <a:off x="7232215" y="1860170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91B58E-A737-45A1-98AD-4476AB19FFE3}"/>
                </a:ext>
              </a:extLst>
            </p:cNvPr>
            <p:cNvSpPr txBox="1"/>
            <p:nvPr/>
          </p:nvSpPr>
          <p:spPr>
            <a:xfrm>
              <a:off x="5746250" y="2331314"/>
              <a:ext cx="1245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push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F0096308-A332-4A31-B0F1-235E5FB96FBB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rot="5400000" flipH="1" flipV="1">
              <a:off x="6568364" y="2517673"/>
              <a:ext cx="1035026" cy="292675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CE37CC-626A-417C-BBC5-8A1A2E5818C0}"/>
                </a:ext>
              </a:extLst>
            </p:cNvPr>
            <p:cNvSpPr txBox="1"/>
            <p:nvPr/>
          </p:nvSpPr>
          <p:spPr>
            <a:xfrm>
              <a:off x="7499700" y="246902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833C03B0-89CA-4DB7-A83E-D992C23D4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34592" y="2505386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3713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46362C7-FE5F-49EC-AE0E-41D390357998}"/>
              </a:ext>
            </a:extLst>
          </p:cNvPr>
          <p:cNvGrpSpPr/>
          <p:nvPr/>
        </p:nvGrpSpPr>
        <p:grpSpPr>
          <a:xfrm>
            <a:off x="1542414" y="294837"/>
            <a:ext cx="9107171" cy="4719123"/>
            <a:chOff x="1542414" y="294837"/>
            <a:chExt cx="9107171" cy="47191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34AB63-F96D-4832-A89D-C2F28CC980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714"/>
            <a:stretch/>
          </p:blipFill>
          <p:spPr>
            <a:xfrm>
              <a:off x="1542414" y="294837"/>
              <a:ext cx="9107171" cy="4719123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92E37A-824F-42E3-9821-321C78DA521D}"/>
                </a:ext>
              </a:extLst>
            </p:cNvPr>
            <p:cNvSpPr/>
            <p:nvPr/>
          </p:nvSpPr>
          <p:spPr>
            <a:xfrm>
              <a:off x="3147172" y="1178299"/>
              <a:ext cx="1734110" cy="438150"/>
            </a:xfrm>
            <a:custGeom>
              <a:avLst/>
              <a:gdLst>
                <a:gd name="connsiteX0" fmla="*/ 0 w 1734110"/>
                <a:gd name="connsiteY0" fmla="*/ 219075 h 438150"/>
                <a:gd name="connsiteX1" fmla="*/ 867055 w 1734110"/>
                <a:gd name="connsiteY1" fmla="*/ 0 h 438150"/>
                <a:gd name="connsiteX2" fmla="*/ 1734110 w 1734110"/>
                <a:gd name="connsiteY2" fmla="*/ 219075 h 438150"/>
                <a:gd name="connsiteX3" fmla="*/ 867055 w 1734110"/>
                <a:gd name="connsiteY3" fmla="*/ 438150 h 438150"/>
                <a:gd name="connsiteX4" fmla="*/ 0 w 1734110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4110" h="438150" extrusionOk="0">
                  <a:moveTo>
                    <a:pt x="0" y="219075"/>
                  </a:moveTo>
                  <a:cubicBezTo>
                    <a:pt x="2067" y="82536"/>
                    <a:pt x="418969" y="24790"/>
                    <a:pt x="867055" y="0"/>
                  </a:cubicBezTo>
                  <a:cubicBezTo>
                    <a:pt x="1331025" y="-5630"/>
                    <a:pt x="1740922" y="74198"/>
                    <a:pt x="1734110" y="219075"/>
                  </a:cubicBezTo>
                  <a:cubicBezTo>
                    <a:pt x="1810659" y="289470"/>
                    <a:pt x="1324948" y="491579"/>
                    <a:pt x="867055" y="438150"/>
                  </a:cubicBezTo>
                  <a:cubicBezTo>
                    <a:pt x="382604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1727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370A266-E303-49E3-8B3B-24843ED07002}"/>
              </a:ext>
            </a:extLst>
          </p:cNvPr>
          <p:cNvGrpSpPr/>
          <p:nvPr/>
        </p:nvGrpSpPr>
        <p:grpSpPr>
          <a:xfrm>
            <a:off x="476621" y="1067235"/>
            <a:ext cx="3630849" cy="1018617"/>
            <a:chOff x="1581521" y="991035"/>
            <a:chExt cx="3630849" cy="10186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BD6B78-016E-4F7F-9E03-0B3D9E739D9B}"/>
                </a:ext>
              </a:extLst>
            </p:cNvPr>
            <p:cNvSpPr/>
            <p:nvPr/>
          </p:nvSpPr>
          <p:spPr>
            <a:xfrm>
              <a:off x="1801214" y="991035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BB8D4A3-F838-4F5C-8973-165103DB5A16}"/>
                </a:ext>
              </a:extLst>
            </p:cNvPr>
            <p:cNvSpPr/>
            <p:nvPr/>
          </p:nvSpPr>
          <p:spPr>
            <a:xfrm>
              <a:off x="1581521" y="1309008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&lt;/&gt;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8613F36-6651-4A67-A9FF-FC7633DE049B}"/>
                </a:ext>
              </a:extLst>
            </p:cNvPr>
            <p:cNvSpPr/>
            <p:nvPr/>
          </p:nvSpPr>
          <p:spPr>
            <a:xfrm>
              <a:off x="1910752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890194-0C40-4C2C-A95F-201ED039F587}"/>
                </a:ext>
              </a:extLst>
            </p:cNvPr>
            <p:cNvSpPr/>
            <p:nvPr/>
          </p:nvSpPr>
          <p:spPr>
            <a:xfrm>
              <a:off x="1935259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A19DF4-A44E-49E9-BEFB-E9FDCCEF9FD0}"/>
                </a:ext>
              </a:extLst>
            </p:cNvPr>
            <p:cNvSpPr/>
            <p:nvPr/>
          </p:nvSpPr>
          <p:spPr>
            <a:xfrm>
              <a:off x="2116516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F2E9CD-FBA4-4886-B147-15A0959EF4B5}"/>
                </a:ext>
              </a:extLst>
            </p:cNvPr>
            <p:cNvSpPr/>
            <p:nvPr/>
          </p:nvSpPr>
          <p:spPr>
            <a:xfrm>
              <a:off x="2141023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DE799F9-70A9-46A9-BA3A-0268BB1F01B2}"/>
                </a:ext>
              </a:extLst>
            </p:cNvPr>
            <p:cNvCxnSpPr/>
            <p:nvPr/>
          </p:nvCxnSpPr>
          <p:spPr>
            <a:xfrm>
              <a:off x="2819400" y="1669256"/>
              <a:ext cx="113585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aphic 12" descr="Hourglass Finished with solid fill">
              <a:extLst>
                <a:ext uri="{FF2B5EF4-FFF2-40B4-BE49-F238E27FC236}">
                  <a16:creationId xmlns:a16="http://schemas.microsoft.com/office/drawing/2014/main" id="{D917E070-0E1F-4BFA-9335-92A7B2DCC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1684" y="1203641"/>
              <a:ext cx="412096" cy="412096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E286EC-25E0-48FC-933C-A5F683A429D7}"/>
                </a:ext>
              </a:extLst>
            </p:cNvPr>
            <p:cNvSpPr/>
            <p:nvPr/>
          </p:nvSpPr>
          <p:spPr>
            <a:xfrm>
              <a:off x="4446411" y="991035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4AC8B07-6143-4BED-BE43-7C2584B81026}"/>
                </a:ext>
              </a:extLst>
            </p:cNvPr>
            <p:cNvSpPr/>
            <p:nvPr/>
          </p:nvSpPr>
          <p:spPr>
            <a:xfrm>
              <a:off x="4226718" y="1309008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?!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5324DE-6C4A-4F71-92C3-5B2EC3AE6958}"/>
                </a:ext>
              </a:extLst>
            </p:cNvPr>
            <p:cNvSpPr/>
            <p:nvPr/>
          </p:nvSpPr>
          <p:spPr>
            <a:xfrm>
              <a:off x="4555949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723AEC-4C6A-4D3F-BA8A-541687359A75}"/>
                </a:ext>
              </a:extLst>
            </p:cNvPr>
            <p:cNvSpPr/>
            <p:nvPr/>
          </p:nvSpPr>
          <p:spPr>
            <a:xfrm>
              <a:off x="4580456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AF330C-95EF-415A-BB07-D44E66392637}"/>
                </a:ext>
              </a:extLst>
            </p:cNvPr>
            <p:cNvSpPr/>
            <p:nvPr/>
          </p:nvSpPr>
          <p:spPr>
            <a:xfrm>
              <a:off x="4761713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8293C4-7B20-4DF3-A544-9EAECD9861EF}"/>
                </a:ext>
              </a:extLst>
            </p:cNvPr>
            <p:cNvSpPr/>
            <p:nvPr/>
          </p:nvSpPr>
          <p:spPr>
            <a:xfrm>
              <a:off x="4786220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CCF78A-F8D2-49F9-86A8-527D2EC227C5}"/>
                </a:ext>
              </a:extLst>
            </p:cNvPr>
            <p:cNvCxnSpPr>
              <a:cxnSpLocks/>
            </p:cNvCxnSpPr>
            <p:nvPr/>
          </p:nvCxnSpPr>
          <p:spPr>
            <a:xfrm>
              <a:off x="4577038" y="1064560"/>
              <a:ext cx="99644" cy="8563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9A3AFE-C092-4EBD-9625-0175024DC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132" y="1068248"/>
              <a:ext cx="92128" cy="8637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5EB0E2-2345-459E-BF5D-AA021C2B82D8}"/>
              </a:ext>
            </a:extLst>
          </p:cNvPr>
          <p:cNvGrpSpPr/>
          <p:nvPr/>
        </p:nvGrpSpPr>
        <p:grpSpPr>
          <a:xfrm>
            <a:off x="4226718" y="2170384"/>
            <a:ext cx="5349768" cy="1275967"/>
            <a:chOff x="925100" y="3484132"/>
            <a:chExt cx="5349768" cy="127596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CA6BAF-FBF7-47D5-8719-386F15673103}"/>
                </a:ext>
              </a:extLst>
            </p:cNvPr>
            <p:cNvSpPr txBox="1"/>
            <p:nvPr/>
          </p:nvSpPr>
          <p:spPr>
            <a:xfrm>
              <a:off x="925100" y="3935607"/>
              <a:ext cx="985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16187638-92AA-4C09-90F9-052FF7945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2951" y="3682682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1505C6-64E2-44A5-ADD0-17206D6B6406}"/>
                </a:ext>
              </a:extLst>
            </p:cNvPr>
            <p:cNvCxnSpPr>
              <a:cxnSpLocks/>
            </p:cNvCxnSpPr>
            <p:nvPr/>
          </p:nvCxnSpPr>
          <p:spPr>
            <a:xfrm>
              <a:off x="1935259" y="4074107"/>
              <a:ext cx="1121097" cy="1501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Users with solid fill">
              <a:extLst>
                <a:ext uri="{FF2B5EF4-FFF2-40B4-BE49-F238E27FC236}">
                  <a16:creationId xmlns:a16="http://schemas.microsoft.com/office/drawing/2014/main" id="{9FF69987-470E-4000-A146-40A7861FD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0856" y="3562350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Email with solid fill">
              <a:extLst>
                <a:ext uri="{FF2B5EF4-FFF2-40B4-BE49-F238E27FC236}">
                  <a16:creationId xmlns:a16="http://schemas.microsoft.com/office/drawing/2014/main" id="{07AEADB1-B87D-4445-AADE-61545832E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56153" y="3720721"/>
              <a:ext cx="263247" cy="263247"/>
            </a:xfrm>
            <a:prstGeom prst="rect">
              <a:avLst/>
            </a:prstGeom>
          </p:spPr>
        </p:pic>
        <p:pic>
          <p:nvPicPr>
            <p:cNvPr id="54" name="Graphic 53" descr="Cloud with solid fill">
              <a:extLst>
                <a:ext uri="{FF2B5EF4-FFF2-40B4-BE49-F238E27FC236}">
                  <a16:creationId xmlns:a16="http://schemas.microsoft.com/office/drawing/2014/main" id="{671B0861-BEF0-4492-963A-B6EA578BD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56503" y="3749681"/>
              <a:ext cx="253537" cy="253537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1DA5EA-6B07-4039-ABC2-17381881127E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3951841" y="3628132"/>
              <a:ext cx="604108" cy="445976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90732ED-1568-442D-8908-34762D167C47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3951841" y="4112209"/>
              <a:ext cx="610380" cy="2473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A797761-2AE7-4F9C-AF07-85068E951B08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3951841" y="4150308"/>
              <a:ext cx="613990" cy="45223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166B9F3-E6B7-47E3-BABE-3B8CF7D9DFF0}"/>
                </a:ext>
              </a:extLst>
            </p:cNvPr>
            <p:cNvSpPr txBox="1"/>
            <p:nvPr/>
          </p:nvSpPr>
          <p:spPr>
            <a:xfrm>
              <a:off x="4781831" y="3509695"/>
              <a:ext cx="1493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Nice_code_Selina.R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0193E6C1-6DA4-486C-A49C-2102E3796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55949" y="3484132"/>
              <a:ext cx="216000" cy="2880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A43785-FB37-446B-8379-34C01B1FD7B7}"/>
                </a:ext>
              </a:extLst>
            </p:cNvPr>
            <p:cNvSpPr txBox="1"/>
            <p:nvPr/>
          </p:nvSpPr>
          <p:spPr>
            <a:xfrm>
              <a:off x="4752132" y="3982047"/>
              <a:ext cx="11059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F2B564F2-13B9-460F-8B57-C28ED2639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62221" y="3970682"/>
              <a:ext cx="216000" cy="288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4BC6C06-0C9A-4699-B26B-E5D6F3E74851}"/>
                </a:ext>
              </a:extLst>
            </p:cNvPr>
            <p:cNvSpPr txBox="1"/>
            <p:nvPr/>
          </p:nvSpPr>
          <p:spPr>
            <a:xfrm>
              <a:off x="4752132" y="4483100"/>
              <a:ext cx="129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2334F97-1BF4-4B95-B8F2-8717FF8C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65831" y="4458539"/>
              <a:ext cx="216000" cy="288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F1AC07-9615-486F-9E6A-EAFB57446D91}"/>
              </a:ext>
            </a:extLst>
          </p:cNvPr>
          <p:cNvGrpSpPr/>
          <p:nvPr/>
        </p:nvGrpSpPr>
        <p:grpSpPr>
          <a:xfrm>
            <a:off x="1306393" y="4123613"/>
            <a:ext cx="3630849" cy="1157844"/>
            <a:chOff x="1306393" y="4123613"/>
            <a:chExt cx="3630849" cy="115784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8B807E1-436D-471F-8A1F-B8F978A9275A}"/>
                </a:ext>
              </a:extLst>
            </p:cNvPr>
            <p:cNvSpPr/>
            <p:nvPr/>
          </p:nvSpPr>
          <p:spPr>
            <a:xfrm>
              <a:off x="1526086" y="4262840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B5CBBB6-A174-442E-9289-0A257E7DD0BA}"/>
                </a:ext>
              </a:extLst>
            </p:cNvPr>
            <p:cNvSpPr/>
            <p:nvPr/>
          </p:nvSpPr>
          <p:spPr>
            <a:xfrm>
              <a:off x="1306393" y="4580813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&lt;/&gt;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61EEEEF-970A-4439-AD18-72E5A72B1844}"/>
                </a:ext>
              </a:extLst>
            </p:cNvPr>
            <p:cNvSpPr/>
            <p:nvPr/>
          </p:nvSpPr>
          <p:spPr>
            <a:xfrm>
              <a:off x="1635624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9C0B41-FF64-4DCC-93E6-D69B80C71AEC}"/>
                </a:ext>
              </a:extLst>
            </p:cNvPr>
            <p:cNvSpPr/>
            <p:nvPr/>
          </p:nvSpPr>
          <p:spPr>
            <a:xfrm>
              <a:off x="1660131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7309814-F54C-44B0-9CA8-52E5A760348D}"/>
                </a:ext>
              </a:extLst>
            </p:cNvPr>
            <p:cNvSpPr/>
            <p:nvPr/>
          </p:nvSpPr>
          <p:spPr>
            <a:xfrm>
              <a:off x="1841388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89B2AC-325A-4098-9AB8-072752E293E6}"/>
                </a:ext>
              </a:extLst>
            </p:cNvPr>
            <p:cNvSpPr/>
            <p:nvPr/>
          </p:nvSpPr>
          <p:spPr>
            <a:xfrm>
              <a:off x="1865895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8602CF2-03A7-4834-A965-DDAFFD611995}"/>
                </a:ext>
              </a:extLst>
            </p:cNvPr>
            <p:cNvCxnSpPr/>
            <p:nvPr/>
          </p:nvCxnSpPr>
          <p:spPr>
            <a:xfrm>
              <a:off x="2544272" y="4941061"/>
              <a:ext cx="113585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AAE3182-2C35-4902-8A56-20B29A7F5CBE}"/>
                </a:ext>
              </a:extLst>
            </p:cNvPr>
            <p:cNvSpPr/>
            <p:nvPr/>
          </p:nvSpPr>
          <p:spPr>
            <a:xfrm>
              <a:off x="4171283" y="4262840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2AACE62-4277-4AB0-B14F-C98FE865B83D}"/>
                </a:ext>
              </a:extLst>
            </p:cNvPr>
            <p:cNvSpPr/>
            <p:nvPr/>
          </p:nvSpPr>
          <p:spPr>
            <a:xfrm>
              <a:off x="3951590" y="4580813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?!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6743C19-1F74-4D9C-B3F9-1219941DD260}"/>
                </a:ext>
              </a:extLst>
            </p:cNvPr>
            <p:cNvSpPr/>
            <p:nvPr/>
          </p:nvSpPr>
          <p:spPr>
            <a:xfrm>
              <a:off x="4280821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5A47006-0D3D-4773-B809-B08B2EE3A603}"/>
                </a:ext>
              </a:extLst>
            </p:cNvPr>
            <p:cNvSpPr/>
            <p:nvPr/>
          </p:nvSpPr>
          <p:spPr>
            <a:xfrm>
              <a:off x="4305328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9052D4C-C14B-493C-8A3F-F4F0A5C88975}"/>
                </a:ext>
              </a:extLst>
            </p:cNvPr>
            <p:cNvSpPr/>
            <p:nvPr/>
          </p:nvSpPr>
          <p:spPr>
            <a:xfrm>
              <a:off x="4486585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8E97BC0-1896-42A9-BFF0-1FDAC48B8BD0}"/>
                </a:ext>
              </a:extLst>
            </p:cNvPr>
            <p:cNvSpPr/>
            <p:nvPr/>
          </p:nvSpPr>
          <p:spPr>
            <a:xfrm>
              <a:off x="4511092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8111D9-11F5-4ED4-9106-144D01277C98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10" y="4336365"/>
              <a:ext cx="99644" cy="8563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E1E82E9-BBAE-4394-8682-DBFCA1FE1C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7004" y="4340053"/>
              <a:ext cx="92128" cy="8637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 descr="Users with solid fill">
              <a:extLst>
                <a:ext uri="{FF2B5EF4-FFF2-40B4-BE49-F238E27FC236}">
                  <a16:creationId xmlns:a16="http://schemas.microsoft.com/office/drawing/2014/main" id="{EF1FB5FF-300A-43D6-BC9D-DB46ED3BB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07347" y="412361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769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5E58C6D-2F0E-4ABC-8D9C-8FE123E327AE}"/>
              </a:ext>
            </a:extLst>
          </p:cNvPr>
          <p:cNvGrpSpPr/>
          <p:nvPr/>
        </p:nvGrpSpPr>
        <p:grpSpPr>
          <a:xfrm>
            <a:off x="1645335" y="300946"/>
            <a:ext cx="7932420" cy="790307"/>
            <a:chOff x="1645335" y="1188452"/>
            <a:chExt cx="7932420" cy="79030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CFF1DD3-C0D7-4213-9ED6-0C5068EC2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5335" y="1775557"/>
              <a:ext cx="7932420" cy="4068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69AB2EC-C603-4FCA-88FA-BE19821FFD63}"/>
                </a:ext>
              </a:extLst>
            </p:cNvPr>
            <p:cNvSpPr/>
            <p:nvPr/>
          </p:nvSpPr>
          <p:spPr>
            <a:xfrm rot="16200000">
              <a:off x="2206209" y="1650102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034272A-3276-4400-92E7-067286445EDE}"/>
                </a:ext>
              </a:extLst>
            </p:cNvPr>
            <p:cNvSpPr/>
            <p:nvPr/>
          </p:nvSpPr>
          <p:spPr>
            <a:xfrm rot="16200000">
              <a:off x="4330408" y="1627833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9B6863-08A6-468B-9317-2B41ADE66576}"/>
                </a:ext>
              </a:extLst>
            </p:cNvPr>
            <p:cNvSpPr/>
            <p:nvPr/>
          </p:nvSpPr>
          <p:spPr>
            <a:xfrm rot="16200000">
              <a:off x="6365128" y="1635739"/>
              <a:ext cx="341292" cy="3160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F45A75-DB38-44A3-AC68-BF699101544F}"/>
                </a:ext>
              </a:extLst>
            </p:cNvPr>
            <p:cNvSpPr/>
            <p:nvPr/>
          </p:nvSpPr>
          <p:spPr>
            <a:xfrm rot="16200000">
              <a:off x="8520418" y="159634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6D394-6C98-4A6A-9CB7-0ACAFD71369D}"/>
                </a:ext>
              </a:extLst>
            </p:cNvPr>
            <p:cNvSpPr txBox="1"/>
            <p:nvPr/>
          </p:nvSpPr>
          <p:spPr>
            <a:xfrm>
              <a:off x="1975062" y="1243711"/>
              <a:ext cx="12218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8a800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BFDDCE-EDE8-41D9-B9F3-1C23E9E7939D}"/>
                </a:ext>
              </a:extLst>
            </p:cNvPr>
            <p:cNvSpPr txBox="1"/>
            <p:nvPr/>
          </p:nvSpPr>
          <p:spPr>
            <a:xfrm>
              <a:off x="4099262" y="1206495"/>
              <a:ext cx="1374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97061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B6BE5B-120C-4B7F-83B6-7A952FF545CE}"/>
                </a:ext>
              </a:extLst>
            </p:cNvPr>
            <p:cNvSpPr txBox="1"/>
            <p:nvPr/>
          </p:nvSpPr>
          <p:spPr>
            <a:xfrm>
              <a:off x="6139337" y="1206495"/>
              <a:ext cx="982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61f20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4EB639-1B08-4408-958C-2E590907B0F7}"/>
                </a:ext>
              </a:extLst>
            </p:cNvPr>
            <p:cNvSpPr txBox="1"/>
            <p:nvPr/>
          </p:nvSpPr>
          <p:spPr>
            <a:xfrm>
              <a:off x="8289271" y="1188452"/>
              <a:ext cx="11794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d96a0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AE2F89-2B9B-4A59-90AB-5BF1D732880E}"/>
              </a:ext>
            </a:extLst>
          </p:cNvPr>
          <p:cNvGrpSpPr/>
          <p:nvPr/>
        </p:nvGrpSpPr>
        <p:grpSpPr>
          <a:xfrm>
            <a:off x="1645335" y="1309026"/>
            <a:ext cx="8386797" cy="1907043"/>
            <a:chOff x="1645335" y="2647746"/>
            <a:chExt cx="8386797" cy="19070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6022FC-836C-4D1D-A1B3-FBD506EAC376}"/>
                </a:ext>
              </a:extLst>
            </p:cNvPr>
            <p:cNvGrpSpPr/>
            <p:nvPr/>
          </p:nvGrpSpPr>
          <p:grpSpPr>
            <a:xfrm>
              <a:off x="1645335" y="2647746"/>
              <a:ext cx="7932420" cy="790307"/>
              <a:chOff x="1645335" y="1188452"/>
              <a:chExt cx="7932420" cy="79030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82072FF-5D53-4074-8B04-A546B1186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7555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2C641C3-2EF0-4FED-B98C-3EEB23CAB774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BF0C8D-0046-485C-9970-2A92C251D0B5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974828-732F-4913-AD8D-208A4442B876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918212A-2580-45FD-A8F0-D18C7D7CF1A6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0452BC-7E92-4C7F-A3A9-4E6C9710B36F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EDF105-3FD0-4E08-928F-5C6F565B63D1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E79940-8D23-43E2-A1AE-704B008BD7BC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42A3E5-7DA0-48FA-BAD7-FB44FE1956AD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915835-DA11-4FFD-869B-B4A6F13E7AD0}"/>
                </a:ext>
              </a:extLst>
            </p:cNvPr>
            <p:cNvSpPr/>
            <p:nvPr/>
          </p:nvSpPr>
          <p:spPr>
            <a:xfrm>
              <a:off x="8905296" y="3325296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6090BC-49A1-4D3F-BD95-12B9687D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1065" y="3462076"/>
              <a:ext cx="0" cy="572042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631FA47-8968-44FC-9FF9-A75C02D44D15}"/>
                </a:ext>
              </a:extLst>
            </p:cNvPr>
            <p:cNvSpPr/>
            <p:nvPr/>
          </p:nvSpPr>
          <p:spPr>
            <a:xfrm>
              <a:off x="8302239" y="3963119"/>
              <a:ext cx="777649" cy="5916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HEAD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F3CD5B-86EE-43ED-8CB3-CFDAF99A1AE9}"/>
              </a:ext>
            </a:extLst>
          </p:cNvPr>
          <p:cNvGrpSpPr/>
          <p:nvPr/>
        </p:nvGrpSpPr>
        <p:grpSpPr>
          <a:xfrm>
            <a:off x="1640293" y="3683980"/>
            <a:ext cx="8386797" cy="1907043"/>
            <a:chOff x="1640293" y="3683980"/>
            <a:chExt cx="8386797" cy="190704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90F7073-A73B-4ACD-8932-A3975B5944BD}"/>
                </a:ext>
              </a:extLst>
            </p:cNvPr>
            <p:cNvGrpSpPr/>
            <p:nvPr/>
          </p:nvGrpSpPr>
          <p:grpSpPr>
            <a:xfrm>
              <a:off x="1640293" y="3683980"/>
              <a:ext cx="7932420" cy="790307"/>
              <a:chOff x="1645335" y="1188452"/>
              <a:chExt cx="7932420" cy="790307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AF21A82-5897-4BCB-9E48-D5FB77E5E8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7555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7B8B552-4B1F-4D63-AB01-9CF535AE787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A6E4D44-240A-4F98-B212-7263532A508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ED36074-7BDF-42B2-8100-DA3531830E1C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rgbClr val="DDBEA8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94FE3F3-A4EB-4E1B-AEB6-92856F88B435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rgbClr val="368F8B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3CAF10-3AEA-4FC2-8D96-3D7D30685544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EB6F8A0-14BD-4419-9AA5-C9C567AF4A95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AFC0D4-5D4E-4689-9AA5-58840D720284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90000"/>
                      </a:schemeClr>
                    </a:solidFill>
                  </a:rPr>
                  <a:t>61f20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BD0182-0566-4BD9-86D5-A8AF7D418514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90000"/>
                      </a:schemeClr>
                    </a:solidFill>
                  </a:rPr>
                  <a:t>d96a0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36D9C69-48D4-4C87-8A65-0FB9A77E063C}"/>
                </a:ext>
              </a:extLst>
            </p:cNvPr>
            <p:cNvSpPr/>
            <p:nvPr/>
          </p:nvSpPr>
          <p:spPr>
            <a:xfrm>
              <a:off x="8900254" y="4361530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DDBEA8">
                  <a:alpha val="40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accent6">
                      <a:lumMod val="90000"/>
                    </a:schemeClr>
                  </a:solidFill>
                </a:rPr>
                <a:t>Working directory</a:t>
              </a:r>
              <a:endParaRPr lang="en-US" sz="1600" dirty="0">
                <a:solidFill>
                  <a:schemeClr val="accent6">
                    <a:lumMod val="90000"/>
                  </a:schemeClr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336FC7B-CDD5-4D80-B2C5-87A70B390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6023" y="4498310"/>
              <a:ext cx="0" cy="572042"/>
            </a:xfrm>
            <a:prstGeom prst="straightConnector1">
              <a:avLst/>
            </a:prstGeom>
            <a:ln w="57150">
              <a:solidFill>
                <a:srgbClr val="DDBEA8">
                  <a:alpha val="4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32B3316-0C9D-4CBC-A328-6777BEC7082F}"/>
                </a:ext>
              </a:extLst>
            </p:cNvPr>
            <p:cNvSpPr/>
            <p:nvPr/>
          </p:nvSpPr>
          <p:spPr>
            <a:xfrm>
              <a:off x="8297197" y="4999353"/>
              <a:ext cx="777649" cy="591670"/>
            </a:xfrm>
            <a:prstGeom prst="roundRect">
              <a:avLst/>
            </a:prstGeom>
            <a:solidFill>
              <a:srgbClr val="F3DFC1">
                <a:alpha val="40000"/>
              </a:srgbClr>
            </a:solidFill>
            <a:ln>
              <a:solidFill>
                <a:srgbClr val="DDBEA8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>
                      <a:lumMod val="90000"/>
                    </a:schemeClr>
                  </a:solidFill>
                </a:rPr>
                <a:t>HEAD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965473-3337-4155-B96F-07845782DA94}"/>
                </a:ext>
              </a:extLst>
            </p:cNvPr>
            <p:cNvSpPr/>
            <p:nvPr/>
          </p:nvSpPr>
          <p:spPr>
            <a:xfrm>
              <a:off x="4692444" y="435753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B3C6260-699B-4AFC-85D1-50FD32FCB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8213" y="4494318"/>
              <a:ext cx="0" cy="572042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F1FBB14-B233-465A-BC31-9956D94DA130}"/>
                </a:ext>
              </a:extLst>
            </p:cNvPr>
            <p:cNvSpPr/>
            <p:nvPr/>
          </p:nvSpPr>
          <p:spPr>
            <a:xfrm>
              <a:off x="4089387" y="4995361"/>
              <a:ext cx="777649" cy="5916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HEAD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36ACE5-BBF4-405F-85D4-EF631161A2F8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 flipV="1">
              <a:off x="4867036" y="5279165"/>
              <a:ext cx="3430161" cy="1602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0A09B8-E576-4C02-B20D-EE9C0FA24F1C}"/>
                </a:ext>
              </a:extLst>
            </p:cNvPr>
            <p:cNvSpPr txBox="1"/>
            <p:nvPr/>
          </p:nvSpPr>
          <p:spPr>
            <a:xfrm>
              <a:off x="5501900" y="4946344"/>
              <a:ext cx="2581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checkout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67061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147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65603-F2CD-4EA3-9C2F-39DC8D83C32C}"/>
              </a:ext>
            </a:extLst>
          </p:cNvPr>
          <p:cNvGrpSpPr/>
          <p:nvPr/>
        </p:nvGrpSpPr>
        <p:grpSpPr>
          <a:xfrm>
            <a:off x="769213" y="828647"/>
            <a:ext cx="10122124" cy="2877315"/>
            <a:chOff x="769213" y="828647"/>
            <a:chExt cx="10122124" cy="287731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F5C3E6-8994-4C78-BB82-C271B1CA4439}"/>
                </a:ext>
              </a:extLst>
            </p:cNvPr>
            <p:cNvGrpSpPr/>
            <p:nvPr/>
          </p:nvGrpSpPr>
          <p:grpSpPr>
            <a:xfrm>
              <a:off x="769213" y="2312030"/>
              <a:ext cx="10122124" cy="1393932"/>
              <a:chOff x="769213" y="3812201"/>
              <a:chExt cx="10122124" cy="139393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6B4CEE8-E32E-4614-9BE3-07C5A4610988}"/>
                  </a:ext>
                </a:extLst>
              </p:cNvPr>
              <p:cNvGrpSpPr/>
              <p:nvPr/>
            </p:nvGrpSpPr>
            <p:grpSpPr>
              <a:xfrm>
                <a:off x="769213" y="3812201"/>
                <a:ext cx="9357945" cy="790307"/>
                <a:chOff x="1645335" y="1188452"/>
                <a:chExt cx="9357945" cy="790307"/>
              </a:xfrm>
            </p:grpSpPr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B6182ED2-7C64-4E3C-A6F5-C6D13FFFA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54356"/>
                  <a:ext cx="9357945" cy="39394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D549C169-4274-4E28-909B-BD012C145E2A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3B14C9F-E59B-49B6-A2AA-611976EE8DF2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17C36ED-42DD-414C-BEAE-96E4B40CBABB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87E25B-7EB0-496A-B201-0B00220797BF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42D668F-B920-4A3B-A84E-F167E256D980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A8D16C-FA9C-407E-B098-43B561F8DAAC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12A73F8-BC96-4058-A611-E81C5924CE36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AC96B35-0D8F-4755-8B85-9D919FBE4F3A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CFEC95B-C864-4CA6-9F4D-3AF20A60B9A1}"/>
                  </a:ext>
                </a:extLst>
              </p:cNvPr>
              <p:cNvSpPr/>
              <p:nvPr/>
            </p:nvSpPr>
            <p:spPr>
              <a:xfrm rot="16200000">
                <a:off x="9730099" y="4220095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ADA61B-B2F4-4608-AB5A-B2164E4CCD36}"/>
                  </a:ext>
                </a:extLst>
              </p:cNvPr>
              <p:cNvSpPr txBox="1"/>
              <p:nvPr/>
            </p:nvSpPr>
            <p:spPr>
              <a:xfrm>
                <a:off x="9469034" y="3812201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a876b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B8EF18-9FCA-42EE-9B2B-859B5143D7D7}"/>
                  </a:ext>
                </a:extLst>
              </p:cNvPr>
              <p:cNvSpPr txBox="1"/>
              <p:nvPr/>
            </p:nvSpPr>
            <p:spPr>
              <a:xfrm>
                <a:off x="9044572" y="4621358"/>
                <a:ext cx="184676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Revert “Replace milk with soy milk”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7F9A9CA-9CC8-424D-8409-2F7DF9823BC5}"/>
                </a:ext>
              </a:extLst>
            </p:cNvPr>
            <p:cNvGrpSpPr/>
            <p:nvPr/>
          </p:nvGrpSpPr>
          <p:grpSpPr>
            <a:xfrm>
              <a:off x="769213" y="828647"/>
              <a:ext cx="7823379" cy="1407995"/>
              <a:chOff x="769213" y="828647"/>
              <a:chExt cx="7823379" cy="140799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78F39D-B38C-44AA-B24F-74EB26987377}"/>
                  </a:ext>
                </a:extLst>
              </p:cNvPr>
              <p:cNvGrpSpPr/>
              <p:nvPr/>
            </p:nvGrpSpPr>
            <p:grpSpPr>
              <a:xfrm>
                <a:off x="769213" y="828647"/>
                <a:ext cx="7823379" cy="790307"/>
                <a:chOff x="1645335" y="1188452"/>
                <a:chExt cx="7823379" cy="790307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62D88AD-F108-4465-9623-84A596885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52202"/>
                  <a:ext cx="7639846" cy="41548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686131A-2544-4205-84A9-C251E6CD3660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08FCAEA-7103-4E34-8008-493304A57338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F19A205-6A35-4BC6-BB9B-6285A84E5DE1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3410DC6-695D-44F8-9C22-B269E6CF6B85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DB33D60-AAAA-4698-AD2E-78E0A108C25A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B5C07ED-D8FD-4E1D-9169-AC8A54BE8C50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69CA2BD-9231-491E-92AD-6BADC0B23F7A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14CDF09-5A0F-447D-BBB6-520719228DE3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CDEBAE-8A55-4E09-8CFF-30EFE2BEF029}"/>
                  </a:ext>
                </a:extLst>
              </p:cNvPr>
              <p:cNvSpPr txBox="1"/>
              <p:nvPr/>
            </p:nvSpPr>
            <p:spPr>
              <a:xfrm>
                <a:off x="4766294" y="1651867"/>
                <a:ext cx="220843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70C9C1D-D8BC-48B5-9220-ADAAB3D8F7B0}"/>
                </a:ext>
              </a:extLst>
            </p:cNvPr>
            <p:cNvCxnSpPr>
              <a:cxnSpLocks/>
            </p:cNvCxnSpPr>
            <p:nvPr/>
          </p:nvCxnSpPr>
          <p:spPr>
            <a:xfrm>
              <a:off x="6037097" y="1563044"/>
              <a:ext cx="3714538" cy="76892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7B5B06-577F-470C-964B-30A1076635C8}"/>
                </a:ext>
              </a:extLst>
            </p:cNvPr>
            <p:cNvSpPr txBox="1"/>
            <p:nvPr/>
          </p:nvSpPr>
          <p:spPr>
            <a:xfrm rot="718667">
              <a:off x="7505168" y="1764205"/>
              <a:ext cx="2581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revert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61f20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80B286-94CD-4E09-AA21-07D571DE46A5}"/>
                </a:ext>
              </a:extLst>
            </p:cNvPr>
            <p:cNvSpPr txBox="1"/>
            <p:nvPr/>
          </p:nvSpPr>
          <p:spPr>
            <a:xfrm>
              <a:off x="4793090" y="3102337"/>
              <a:ext cx="184676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44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rrow circle with solid fill">
            <a:extLst>
              <a:ext uri="{FF2B5EF4-FFF2-40B4-BE49-F238E27FC236}">
                <a16:creationId xmlns:a16="http://schemas.microsoft.com/office/drawing/2014/main" id="{3D20CA16-6AB8-48F7-A4F8-A2A01DAE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9974" y="1492667"/>
            <a:ext cx="2985052" cy="29850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7864F2-D36B-4665-9CA2-DE41C34F7FC6}"/>
              </a:ext>
            </a:extLst>
          </p:cNvPr>
          <p:cNvSpPr txBox="1"/>
          <p:nvPr/>
        </p:nvSpPr>
        <p:spPr>
          <a:xfrm>
            <a:off x="3151617" y="2133312"/>
            <a:ext cx="11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files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209A8-CD1F-4E42-A726-DCB6E060D533}"/>
              </a:ext>
            </a:extLst>
          </p:cNvPr>
          <p:cNvSpPr txBox="1"/>
          <p:nvPr/>
        </p:nvSpPr>
        <p:spPr>
          <a:xfrm>
            <a:off x="4370818" y="2456478"/>
            <a:ext cx="118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 on your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27206-016E-48A0-8C81-F7215C2080B8}"/>
              </a:ext>
            </a:extLst>
          </p:cNvPr>
          <p:cNvSpPr txBox="1"/>
          <p:nvPr/>
        </p:nvSpPr>
        <p:spPr>
          <a:xfrm>
            <a:off x="940449" y="2779643"/>
            <a:ext cx="11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Initialize repository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B5711-6281-4093-B020-8E6FCD18A63B}"/>
              </a:ext>
            </a:extLst>
          </p:cNvPr>
          <p:cNvSpPr txBox="1"/>
          <p:nvPr/>
        </p:nvSpPr>
        <p:spPr>
          <a:xfrm>
            <a:off x="5556887" y="1943608"/>
            <a:ext cx="240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 changes for the next snapshot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14230-A6B2-421D-92DD-94B6A8476183}"/>
              </a:ext>
            </a:extLst>
          </p:cNvPr>
          <p:cNvSpPr txBox="1"/>
          <p:nvPr/>
        </p:nvSpPr>
        <p:spPr>
          <a:xfrm>
            <a:off x="4241609" y="3897652"/>
            <a:ext cx="11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 a snapshot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02809C-379E-4370-851F-DCDC4C42720A}"/>
              </a:ext>
            </a:extLst>
          </p:cNvPr>
          <p:cNvCxnSpPr/>
          <p:nvPr/>
        </p:nvCxnSpPr>
        <p:spPr>
          <a:xfrm>
            <a:off x="2378766" y="3147392"/>
            <a:ext cx="1293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D702CE-7FAD-48C2-A38B-1759DF02E510}"/>
              </a:ext>
            </a:extLst>
          </p:cNvPr>
          <p:cNvCxnSpPr/>
          <p:nvPr/>
        </p:nvCxnSpPr>
        <p:spPr>
          <a:xfrm>
            <a:off x="6202018" y="3024809"/>
            <a:ext cx="1293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A172BD-E3CA-4BBA-9706-FC4AAE8E39AA}"/>
              </a:ext>
            </a:extLst>
          </p:cNvPr>
          <p:cNvSpPr txBox="1"/>
          <p:nvPr/>
        </p:nvSpPr>
        <p:spPr>
          <a:xfrm>
            <a:off x="7478454" y="2779643"/>
            <a:ext cx="118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Push changes to Github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9C078B-98D5-40A6-B3B3-3F465CA2ADAB}"/>
              </a:ext>
            </a:extLst>
          </p:cNvPr>
          <p:cNvCxnSpPr/>
          <p:nvPr/>
        </p:nvCxnSpPr>
        <p:spPr>
          <a:xfrm>
            <a:off x="8613914" y="3059738"/>
            <a:ext cx="1293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F4D725-05B3-4FB3-9B15-5D94D63B0824}"/>
              </a:ext>
            </a:extLst>
          </p:cNvPr>
          <p:cNvSpPr txBox="1"/>
          <p:nvPr/>
        </p:nvSpPr>
        <p:spPr>
          <a:xfrm>
            <a:off x="9989741" y="2641143"/>
            <a:ext cx="118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Publish your 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EB10C8-B5FB-4874-BB78-90AB8B6B9D68}"/>
              </a:ext>
            </a:extLst>
          </p:cNvPr>
          <p:cNvSpPr txBox="1"/>
          <p:nvPr/>
        </p:nvSpPr>
        <p:spPr>
          <a:xfrm>
            <a:off x="892845" y="3379807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init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D5E60-C863-43EE-8CD1-532C38ADFDA3}"/>
              </a:ext>
            </a:extLst>
          </p:cNvPr>
          <p:cNvSpPr txBox="1"/>
          <p:nvPr/>
        </p:nvSpPr>
        <p:spPr>
          <a:xfrm>
            <a:off x="4110724" y="4456114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61C80-EA98-4194-B80B-A7994C8BDE71}"/>
              </a:ext>
            </a:extLst>
          </p:cNvPr>
          <p:cNvSpPr txBox="1"/>
          <p:nvPr/>
        </p:nvSpPr>
        <p:spPr>
          <a:xfrm>
            <a:off x="5662904" y="2479530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A18D9B-B15A-4279-95E8-0417544895CF}"/>
              </a:ext>
            </a:extLst>
          </p:cNvPr>
          <p:cNvSpPr txBox="1"/>
          <p:nvPr/>
        </p:nvSpPr>
        <p:spPr>
          <a:xfrm>
            <a:off x="7399834" y="3578807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push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50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65E3817-672B-4E0C-9332-CD6EADCD0AD3}"/>
              </a:ext>
            </a:extLst>
          </p:cNvPr>
          <p:cNvGrpSpPr/>
          <p:nvPr/>
        </p:nvGrpSpPr>
        <p:grpSpPr>
          <a:xfrm>
            <a:off x="624840" y="828674"/>
            <a:ext cx="4624382" cy="3484245"/>
            <a:chOff x="624840" y="828674"/>
            <a:chExt cx="4624382" cy="34842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4B02C88-A9C8-4DCB-8A4A-AEC421012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95" t="3770" r="10291" b="26430"/>
            <a:stretch/>
          </p:blipFill>
          <p:spPr>
            <a:xfrm>
              <a:off x="624840" y="828674"/>
              <a:ext cx="4624382" cy="348424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69DE322-0B38-4E7D-BB20-911766620EE2}"/>
                </a:ext>
              </a:extLst>
            </p:cNvPr>
            <p:cNvSpPr/>
            <p:nvPr/>
          </p:nvSpPr>
          <p:spPr>
            <a:xfrm>
              <a:off x="3316605" y="828674"/>
              <a:ext cx="666750" cy="438150"/>
            </a:xfrm>
            <a:custGeom>
              <a:avLst/>
              <a:gdLst>
                <a:gd name="connsiteX0" fmla="*/ 0 w 666750"/>
                <a:gd name="connsiteY0" fmla="*/ 219075 h 438150"/>
                <a:gd name="connsiteX1" fmla="*/ 333375 w 666750"/>
                <a:gd name="connsiteY1" fmla="*/ 0 h 438150"/>
                <a:gd name="connsiteX2" fmla="*/ 666750 w 666750"/>
                <a:gd name="connsiteY2" fmla="*/ 219075 h 438150"/>
                <a:gd name="connsiteX3" fmla="*/ 333375 w 666750"/>
                <a:gd name="connsiteY3" fmla="*/ 438150 h 438150"/>
                <a:gd name="connsiteX4" fmla="*/ 0 w 666750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 h="438150" extrusionOk="0">
                  <a:moveTo>
                    <a:pt x="0" y="219075"/>
                  </a:moveTo>
                  <a:cubicBezTo>
                    <a:pt x="5749" y="54835"/>
                    <a:pt x="160408" y="8982"/>
                    <a:pt x="333375" y="0"/>
                  </a:cubicBezTo>
                  <a:cubicBezTo>
                    <a:pt x="502602" y="-5630"/>
                    <a:pt x="673562" y="74198"/>
                    <a:pt x="666750" y="219075"/>
                  </a:cubicBezTo>
                  <a:cubicBezTo>
                    <a:pt x="701541" y="317071"/>
                    <a:pt x="502532" y="476271"/>
                    <a:pt x="333375" y="438150"/>
                  </a:cubicBezTo>
                  <a:cubicBezTo>
                    <a:pt x="143667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24B361-8935-4F93-B78C-CE8EB5D3C18B}"/>
                </a:ext>
              </a:extLst>
            </p:cNvPr>
            <p:cNvSpPr/>
            <p:nvPr/>
          </p:nvSpPr>
          <p:spPr>
            <a:xfrm>
              <a:off x="1129664" y="1047749"/>
              <a:ext cx="1019175" cy="438150"/>
            </a:xfrm>
            <a:custGeom>
              <a:avLst/>
              <a:gdLst>
                <a:gd name="connsiteX0" fmla="*/ 0 w 1019175"/>
                <a:gd name="connsiteY0" fmla="*/ 219075 h 438150"/>
                <a:gd name="connsiteX1" fmla="*/ 509588 w 1019175"/>
                <a:gd name="connsiteY1" fmla="*/ 0 h 438150"/>
                <a:gd name="connsiteX2" fmla="*/ 1019176 w 1019175"/>
                <a:gd name="connsiteY2" fmla="*/ 219075 h 438150"/>
                <a:gd name="connsiteX3" fmla="*/ 509588 w 1019175"/>
                <a:gd name="connsiteY3" fmla="*/ 438150 h 438150"/>
                <a:gd name="connsiteX4" fmla="*/ 0 w 1019175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175" h="438150" extrusionOk="0">
                  <a:moveTo>
                    <a:pt x="0" y="219075"/>
                  </a:moveTo>
                  <a:cubicBezTo>
                    <a:pt x="1350" y="87928"/>
                    <a:pt x="274813" y="37588"/>
                    <a:pt x="509588" y="0"/>
                  </a:cubicBezTo>
                  <a:cubicBezTo>
                    <a:pt x="776135" y="-5630"/>
                    <a:pt x="1025988" y="74198"/>
                    <a:pt x="1019176" y="219075"/>
                  </a:cubicBezTo>
                  <a:cubicBezTo>
                    <a:pt x="1070740" y="305985"/>
                    <a:pt x="766985" y="499409"/>
                    <a:pt x="509588" y="438150"/>
                  </a:cubicBezTo>
                  <a:cubicBezTo>
                    <a:pt x="222560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26461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2D106-192D-472D-8878-199591E6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3" y="430060"/>
            <a:ext cx="5125165" cy="3505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81A34-E7A7-43D7-A281-ED085005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975" y="466312"/>
            <a:ext cx="4877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90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477BF3-E100-4A2F-BAD4-8EDBB8324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70" y="430060"/>
            <a:ext cx="4591691" cy="2915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AB258A-84C4-4838-BBDD-92CC0D4B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" y="430060"/>
            <a:ext cx="4753638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13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E72179-A381-49ED-85CB-22C91E96EF27}"/>
              </a:ext>
            </a:extLst>
          </p:cNvPr>
          <p:cNvGrpSpPr/>
          <p:nvPr/>
        </p:nvGrpSpPr>
        <p:grpSpPr>
          <a:xfrm>
            <a:off x="1566230" y="309127"/>
            <a:ext cx="9059539" cy="6239746"/>
            <a:chOff x="1566230" y="309127"/>
            <a:chExt cx="9059539" cy="62397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50B4C9-4287-4156-8315-7132471EC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230" y="309127"/>
              <a:ext cx="9059539" cy="623974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930523-D90E-4BA9-999F-304ED56219EC}"/>
                </a:ext>
              </a:extLst>
            </p:cNvPr>
            <p:cNvSpPr/>
            <p:nvPr/>
          </p:nvSpPr>
          <p:spPr>
            <a:xfrm>
              <a:off x="5714497" y="3980947"/>
              <a:ext cx="1985713" cy="579021"/>
            </a:xfrm>
            <a:custGeom>
              <a:avLst/>
              <a:gdLst>
                <a:gd name="connsiteX0" fmla="*/ 0 w 1985713"/>
                <a:gd name="connsiteY0" fmla="*/ 289511 h 579021"/>
                <a:gd name="connsiteX1" fmla="*/ 992857 w 1985713"/>
                <a:gd name="connsiteY1" fmla="*/ 0 h 579021"/>
                <a:gd name="connsiteX2" fmla="*/ 1985714 w 1985713"/>
                <a:gd name="connsiteY2" fmla="*/ 289511 h 579021"/>
                <a:gd name="connsiteX3" fmla="*/ 992857 w 1985713"/>
                <a:gd name="connsiteY3" fmla="*/ 579022 h 579021"/>
                <a:gd name="connsiteX4" fmla="*/ 0 w 1985713"/>
                <a:gd name="connsiteY4" fmla="*/ 289511 h 5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5713" h="579021" extrusionOk="0">
                  <a:moveTo>
                    <a:pt x="0" y="289511"/>
                  </a:moveTo>
                  <a:cubicBezTo>
                    <a:pt x="15090" y="16112"/>
                    <a:pt x="547478" y="82939"/>
                    <a:pt x="992857" y="0"/>
                  </a:cubicBezTo>
                  <a:cubicBezTo>
                    <a:pt x="1502038" y="-14806"/>
                    <a:pt x="1987856" y="122108"/>
                    <a:pt x="1985714" y="289511"/>
                  </a:cubicBezTo>
                  <a:cubicBezTo>
                    <a:pt x="1995783" y="442748"/>
                    <a:pt x="1511267" y="655288"/>
                    <a:pt x="992857" y="579022"/>
                  </a:cubicBezTo>
                  <a:cubicBezTo>
                    <a:pt x="430970" y="623514"/>
                    <a:pt x="15292" y="435954"/>
                    <a:pt x="0" y="289511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7873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0B6D30D-C369-4F20-AB2A-69E5D8D5D928}"/>
              </a:ext>
            </a:extLst>
          </p:cNvPr>
          <p:cNvGrpSpPr/>
          <p:nvPr/>
        </p:nvGrpSpPr>
        <p:grpSpPr>
          <a:xfrm>
            <a:off x="1518598" y="309127"/>
            <a:ext cx="9154803" cy="6239746"/>
            <a:chOff x="1518598" y="309127"/>
            <a:chExt cx="9154803" cy="623974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B64DC61-2745-45D0-8DEE-F81280F72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598" y="309127"/>
              <a:ext cx="9154803" cy="6239746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35AADB-8973-4A54-83F7-8121018C1B83}"/>
                </a:ext>
              </a:extLst>
            </p:cNvPr>
            <p:cNvGrpSpPr/>
            <p:nvPr/>
          </p:nvGrpSpPr>
          <p:grpSpPr>
            <a:xfrm>
              <a:off x="1732548" y="2074472"/>
              <a:ext cx="8776425" cy="3402253"/>
              <a:chOff x="1732548" y="2074472"/>
              <a:chExt cx="8776425" cy="340225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7B39D7-3DA4-4879-B993-8DE3C8FC1292}"/>
                  </a:ext>
                </a:extLst>
              </p:cNvPr>
              <p:cNvSpPr txBox="1"/>
              <p:nvPr/>
            </p:nvSpPr>
            <p:spPr>
              <a:xfrm>
                <a:off x="2478072" y="2565123"/>
                <a:ext cx="3176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pie.txt has changes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D75868F-5952-41C5-AC1C-8B1DE9F56D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4126" y="2117559"/>
                <a:ext cx="601579" cy="517357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D66291-099C-4CD3-97DF-A8E502F7E00A}"/>
                  </a:ext>
                </a:extLst>
              </p:cNvPr>
              <p:cNvSpPr txBox="1"/>
              <p:nvPr/>
            </p:nvSpPr>
            <p:spPr>
              <a:xfrm>
                <a:off x="1732548" y="3047365"/>
                <a:ext cx="3176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The file is ready for the next commit (staged)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72B58FF-ECF8-4CD0-9BE4-8D44B3749C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32548" y="2191572"/>
                <a:ext cx="312820" cy="96070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4F1BCB-E693-4867-BCA2-D731B95EDBEF}"/>
                  </a:ext>
                </a:extLst>
              </p:cNvPr>
              <p:cNvSpPr txBox="1"/>
              <p:nvPr/>
            </p:nvSpPr>
            <p:spPr>
              <a:xfrm>
                <a:off x="8875912" y="2074472"/>
                <a:ext cx="1633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All the changes to the file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3C625BE-88D0-443E-A1BB-731BE8D46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90706" y="2417099"/>
                <a:ext cx="1285207" cy="148024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E91FD0-D8C2-48A5-AB2D-D44691C420A6}"/>
                  </a:ext>
                </a:extLst>
              </p:cNvPr>
              <p:cNvSpPr txBox="1"/>
              <p:nvPr/>
            </p:nvSpPr>
            <p:spPr>
              <a:xfrm>
                <a:off x="5798524" y="4341774"/>
                <a:ext cx="3782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Here goes you commit message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B267E7B-0014-4D2F-9339-BA050B3B5EC7}"/>
                  </a:ext>
                </a:extLst>
              </p:cNvPr>
              <p:cNvCxnSpPr>
                <a:cxnSpLocks/>
                <a:stCxn id="16" idx="1"/>
              </p:cNvCxnSpPr>
              <p:nvPr/>
            </p:nvCxnSpPr>
            <p:spPr>
              <a:xfrm flipH="1" flipV="1">
                <a:off x="5069308" y="4021960"/>
                <a:ext cx="729216" cy="50448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072806-579F-4DCD-97BE-A7FED891A45B}"/>
                  </a:ext>
                </a:extLst>
              </p:cNvPr>
              <p:cNvSpPr txBox="1"/>
              <p:nvPr/>
            </p:nvSpPr>
            <p:spPr>
              <a:xfrm>
                <a:off x="5871411" y="4830394"/>
                <a:ext cx="3176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Here goes a more detailed description of your commit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D827981-9EC9-40A5-AA1B-60DC805B47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9306" y="5006830"/>
                <a:ext cx="802105" cy="1646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6884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7148F7-F25E-48FB-9317-860FCAE9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18" y="733049"/>
            <a:ext cx="3677163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89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ACCCC5A-C2A6-4BFC-8420-DE38FD074E97}"/>
              </a:ext>
            </a:extLst>
          </p:cNvPr>
          <p:cNvGrpSpPr/>
          <p:nvPr/>
        </p:nvGrpSpPr>
        <p:grpSpPr>
          <a:xfrm>
            <a:off x="1523362" y="694943"/>
            <a:ext cx="9145276" cy="5468113"/>
            <a:chOff x="1523362" y="694943"/>
            <a:chExt cx="9145276" cy="546811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9CBECE-DF33-407A-AA4A-A5C68EFD5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362" y="694943"/>
              <a:ext cx="9145276" cy="5468113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969AA9-BFCF-44C3-8E77-C1DE8CD48207}"/>
                </a:ext>
              </a:extLst>
            </p:cNvPr>
            <p:cNvGrpSpPr/>
            <p:nvPr/>
          </p:nvGrpSpPr>
          <p:grpSpPr>
            <a:xfrm>
              <a:off x="3246976" y="1467859"/>
              <a:ext cx="4850102" cy="4585333"/>
              <a:chOff x="3246976" y="1467859"/>
              <a:chExt cx="4850102" cy="458533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28AB23-9906-4B8B-83DA-6D33D53AD1B5}"/>
                  </a:ext>
                </a:extLst>
              </p:cNvPr>
              <p:cNvSpPr txBox="1"/>
              <p:nvPr/>
            </p:nvSpPr>
            <p:spPr>
              <a:xfrm>
                <a:off x="3345483" y="3743344"/>
                <a:ext cx="1788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Commits that were made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56BC488-9946-4FE4-A958-5618CA196C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52803" y="2911643"/>
                <a:ext cx="528867" cy="850049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75A533-7DBF-4B72-9C13-33CC87BDDAE4}"/>
                  </a:ext>
                </a:extLst>
              </p:cNvPr>
              <p:cNvSpPr txBox="1"/>
              <p:nvPr/>
            </p:nvSpPr>
            <p:spPr>
              <a:xfrm>
                <a:off x="5167604" y="3763211"/>
                <a:ext cx="22822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Files that were changed in selected commit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7F31ADB-1A86-489A-B2A0-4531A0F9AF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6028" y="3246784"/>
                <a:ext cx="304563" cy="49656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017BA5-FA59-441F-8FB6-6EABAC16032D}"/>
                  </a:ext>
                </a:extLst>
              </p:cNvPr>
              <p:cNvSpPr txBox="1"/>
              <p:nvPr/>
            </p:nvSpPr>
            <p:spPr>
              <a:xfrm>
                <a:off x="5232689" y="5406861"/>
                <a:ext cx="2208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Content that changed in selected file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D72A3FC-E7C6-413D-9147-A80BA2F53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2212" y="4998010"/>
                <a:ext cx="894866" cy="426789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DE3955-2885-42BE-A36B-B505CEEF881E}"/>
                  </a:ext>
                </a:extLst>
              </p:cNvPr>
              <p:cNvSpPr/>
              <p:nvPr/>
            </p:nvSpPr>
            <p:spPr>
              <a:xfrm>
                <a:off x="3246976" y="1467859"/>
                <a:ext cx="1985713" cy="579021"/>
              </a:xfrm>
              <a:custGeom>
                <a:avLst/>
                <a:gdLst>
                  <a:gd name="connsiteX0" fmla="*/ 0 w 1985713"/>
                  <a:gd name="connsiteY0" fmla="*/ 289511 h 579021"/>
                  <a:gd name="connsiteX1" fmla="*/ 992857 w 1985713"/>
                  <a:gd name="connsiteY1" fmla="*/ 0 h 579021"/>
                  <a:gd name="connsiteX2" fmla="*/ 1985714 w 1985713"/>
                  <a:gd name="connsiteY2" fmla="*/ 289511 h 579021"/>
                  <a:gd name="connsiteX3" fmla="*/ 992857 w 1985713"/>
                  <a:gd name="connsiteY3" fmla="*/ 579022 h 579021"/>
                  <a:gd name="connsiteX4" fmla="*/ 0 w 1985713"/>
                  <a:gd name="connsiteY4" fmla="*/ 289511 h 57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5713" h="579021" extrusionOk="0">
                    <a:moveTo>
                      <a:pt x="0" y="289511"/>
                    </a:moveTo>
                    <a:cubicBezTo>
                      <a:pt x="15090" y="16112"/>
                      <a:pt x="547478" y="82939"/>
                      <a:pt x="992857" y="0"/>
                    </a:cubicBezTo>
                    <a:cubicBezTo>
                      <a:pt x="1502038" y="-14806"/>
                      <a:pt x="1987856" y="122108"/>
                      <a:pt x="1985714" y="289511"/>
                    </a:cubicBezTo>
                    <a:cubicBezTo>
                      <a:pt x="1995783" y="442748"/>
                      <a:pt x="1511267" y="655288"/>
                      <a:pt x="992857" y="579022"/>
                    </a:cubicBezTo>
                    <a:cubicBezTo>
                      <a:pt x="430970" y="623514"/>
                      <a:pt x="15292" y="435954"/>
                      <a:pt x="0" y="289511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624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40CCC6-24E5-424F-BDBD-2C4CFF6F2600}"/>
              </a:ext>
            </a:extLst>
          </p:cNvPr>
          <p:cNvGrpSpPr/>
          <p:nvPr/>
        </p:nvGrpSpPr>
        <p:grpSpPr>
          <a:xfrm>
            <a:off x="740920" y="1454572"/>
            <a:ext cx="9197959" cy="3026804"/>
            <a:chOff x="740920" y="1454572"/>
            <a:chExt cx="9197959" cy="302680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3BCEC7C-D66A-40BC-96D3-13E787B56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1852648"/>
              <a:ext cx="7932420" cy="13840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0D18E47-4E83-4D8F-8546-74B2C0E6245A}"/>
                </a:ext>
              </a:extLst>
            </p:cNvPr>
            <p:cNvSpPr txBox="1"/>
            <p:nvPr/>
          </p:nvSpPr>
          <p:spPr>
            <a:xfrm>
              <a:off x="740920" y="1454572"/>
              <a:ext cx="3042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Development over time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079D174-0D31-4CBC-B32F-75BAC5F947F7}"/>
                </a:ext>
              </a:extLst>
            </p:cNvPr>
            <p:cNvGrpSpPr/>
            <p:nvPr/>
          </p:nvGrpSpPr>
          <p:grpSpPr>
            <a:xfrm>
              <a:off x="838511" y="2135041"/>
              <a:ext cx="7932420" cy="395048"/>
              <a:chOff x="838200" y="3632657"/>
              <a:chExt cx="7932420" cy="395048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5C484D1-D908-47E4-9841-545C938F6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3824503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82DF698-DAB4-413A-A423-948CDE9F8866}"/>
                  </a:ext>
                </a:extLst>
              </p:cNvPr>
              <p:cNvSpPr/>
              <p:nvPr/>
            </p:nvSpPr>
            <p:spPr>
              <a:xfrm rot="16200000">
                <a:off x="1399074" y="3699048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749F3DB-BEED-4C72-BAE0-3838432322F0}"/>
                  </a:ext>
                </a:extLst>
              </p:cNvPr>
              <p:cNvSpPr/>
              <p:nvPr/>
            </p:nvSpPr>
            <p:spPr>
              <a:xfrm rot="16200000">
                <a:off x="3523273" y="3676779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D66B362-70A1-41DC-A6B9-B40AC5AD8271}"/>
                  </a:ext>
                </a:extLst>
              </p:cNvPr>
              <p:cNvSpPr/>
              <p:nvPr/>
            </p:nvSpPr>
            <p:spPr>
              <a:xfrm rot="16200000">
                <a:off x="5557993" y="3684685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FEE0BD8-7BFC-49EB-BF90-04CC17E4D993}"/>
                  </a:ext>
                </a:extLst>
              </p:cNvPr>
              <p:cNvSpPr/>
              <p:nvPr/>
            </p:nvSpPr>
            <p:spPr>
              <a:xfrm rot="16200000">
                <a:off x="7713283" y="364529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2EFA342-F454-4BCE-865E-FDF77861EF1A}"/>
                </a:ext>
              </a:extLst>
            </p:cNvPr>
            <p:cNvSpPr txBox="1"/>
            <p:nvPr/>
          </p:nvSpPr>
          <p:spPr>
            <a:xfrm>
              <a:off x="8759436" y="2062128"/>
              <a:ext cx="1179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Snapshots </a:t>
              </a:r>
            </a:p>
            <a:p>
              <a:r>
                <a:rPr lang="en-US" sz="1400" dirty="0">
                  <a:solidFill>
                    <a:schemeClr val="accent1"/>
                  </a:solidFill>
                </a:rPr>
                <a:t>(= commits)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6DE29D7B-5451-41BB-AC6C-4099B531D3DD}"/>
                </a:ext>
              </a:extLst>
            </p:cNvPr>
            <p:cNvGrpSpPr/>
            <p:nvPr/>
          </p:nvGrpSpPr>
          <p:grpSpPr>
            <a:xfrm>
              <a:off x="3156465" y="2527935"/>
              <a:ext cx="1808927" cy="1417190"/>
              <a:chOff x="927441" y="2638456"/>
              <a:chExt cx="1808927" cy="1417190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3903D1BC-52A7-4F19-B701-CFBD311F6A89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417190"/>
                <a:chOff x="838200" y="4268284"/>
                <a:chExt cx="1797280" cy="1417190"/>
              </a:xfrm>
            </p:grpSpPr>
            <p:pic>
              <p:nvPicPr>
                <p:cNvPr id="182" name="Graphic 181">
                  <a:extLst>
                    <a:ext uri="{FF2B5EF4-FFF2-40B4-BE49-F238E27FC236}">
                      <a16:creationId xmlns:a16="http://schemas.microsoft.com/office/drawing/2014/main" id="{C83F21DF-542A-455F-9D7C-3889717FD6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57169565-14E7-4737-8192-B643BEEC0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0" cy="108992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78FF79A7-A945-4DB5-BD01-8128F71643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B369F49A-F7B5-4CC7-B5D7-1DE16C62676B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C8F72AB-2A12-4F8E-A988-CB3B44306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6" name="Graphic 195">
                <a:extLst>
                  <a:ext uri="{FF2B5EF4-FFF2-40B4-BE49-F238E27FC236}">
                    <a16:creationId xmlns:a16="http://schemas.microsoft.com/office/drawing/2014/main" id="{EC7976FC-8F37-4FE0-B121-B6CE80EBC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6ABB0E1-73B6-442D-9D5D-A3907FE90073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B1752DC-F7A4-4A01-B9E5-27C3A8A8862A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B1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99" name="Graphic 198">
                <a:extLst>
                  <a:ext uri="{FF2B5EF4-FFF2-40B4-BE49-F238E27FC236}">
                    <a16:creationId xmlns:a16="http://schemas.microsoft.com/office/drawing/2014/main" id="{296C3149-BAF4-44DD-A6FC-3337D4B53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5E0CB5D-83A4-4D4A-B77B-B431BEC5556C}"/>
                </a:ext>
              </a:extLst>
            </p:cNvPr>
            <p:cNvGrpSpPr/>
            <p:nvPr/>
          </p:nvGrpSpPr>
          <p:grpSpPr>
            <a:xfrm>
              <a:off x="1048514" y="2557968"/>
              <a:ext cx="1808927" cy="1353632"/>
              <a:chOff x="927441" y="2638456"/>
              <a:chExt cx="1808927" cy="1353632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F33E0F8C-FDF2-4222-AC8B-19F524CC94C4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353632"/>
                <a:chOff x="838200" y="4268284"/>
                <a:chExt cx="1797280" cy="1353632"/>
              </a:xfrm>
            </p:grpSpPr>
            <p:pic>
              <p:nvPicPr>
                <p:cNvPr id="210" name="Graphic 209">
                  <a:extLst>
                    <a:ext uri="{FF2B5EF4-FFF2-40B4-BE49-F238E27FC236}">
                      <a16:creationId xmlns:a16="http://schemas.microsoft.com/office/drawing/2014/main" id="{FC4F20BA-A447-4756-A8F5-243AF407D1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3269DD90-201F-4D4D-9D2F-65ACBF8A9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0" cy="102637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118E7DAD-6D27-432E-9E1D-893109A28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6EFD5BA6-3F7B-4990-8C43-A20AFAAD5FD8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2CAD6DE7-6680-40AE-9F90-4BE3E72958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04" name="Graphic 203">
                <a:extLst>
                  <a:ext uri="{FF2B5EF4-FFF2-40B4-BE49-F238E27FC236}">
                    <a16:creationId xmlns:a16="http://schemas.microsoft.com/office/drawing/2014/main" id="{6758007E-EB29-4C46-A06D-8DF86C103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D176F1F2-E94E-4B71-B864-17FD25D83BAB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2383A796-9F1C-4368-9C9F-87BD31071CE0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07" name="Graphic 206">
                <a:extLst>
                  <a:ext uri="{FF2B5EF4-FFF2-40B4-BE49-F238E27FC236}">
                    <a16:creationId xmlns:a16="http://schemas.microsoft.com/office/drawing/2014/main" id="{2275A242-B41C-47EC-9F51-018B49476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EA0AF2F-2DB5-41DD-9FCE-E07264C00B97}"/>
                </a:ext>
              </a:extLst>
            </p:cNvPr>
            <p:cNvGrpSpPr/>
            <p:nvPr/>
          </p:nvGrpSpPr>
          <p:grpSpPr>
            <a:xfrm>
              <a:off x="5126046" y="2527935"/>
              <a:ext cx="1808927" cy="1417190"/>
              <a:chOff x="927441" y="2638456"/>
              <a:chExt cx="1808927" cy="1417190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5CAB3694-C154-4BAA-BDD4-3B0F92D5E4F5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417190"/>
                <a:chOff x="838200" y="4268284"/>
                <a:chExt cx="1797280" cy="1417190"/>
              </a:xfrm>
            </p:grpSpPr>
            <p:pic>
              <p:nvPicPr>
                <p:cNvPr id="225" name="Graphic 224">
                  <a:extLst>
                    <a:ext uri="{FF2B5EF4-FFF2-40B4-BE49-F238E27FC236}">
                      <a16:creationId xmlns:a16="http://schemas.microsoft.com/office/drawing/2014/main" id="{02B0E168-B7F7-438E-9192-8E51308A9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0AE4227E-0FE6-4B91-A89F-41653E717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13855" cy="10899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27E4661-13D7-43C0-89A0-6AC33D5B0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AEBD3135-0BDC-4C09-80D8-DCCF08F030DB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664ED9D-EF4A-42BC-B660-566CAF73A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9" name="Graphic 218">
                <a:extLst>
                  <a:ext uri="{FF2B5EF4-FFF2-40B4-BE49-F238E27FC236}">
                    <a16:creationId xmlns:a16="http://schemas.microsoft.com/office/drawing/2014/main" id="{B5A1BD2E-D76B-4AB9-BD03-364D071B2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CD06B2B9-CE5A-4EA8-9577-C45A6B6D4A5E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A1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E082F979-CF48-473B-9716-66F3EB96B6C5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22" name="Graphic 221">
                <a:extLst>
                  <a:ext uri="{FF2B5EF4-FFF2-40B4-BE49-F238E27FC236}">
                    <a16:creationId xmlns:a16="http://schemas.microsoft.com/office/drawing/2014/main" id="{7931BF14-58AD-4EFD-9D67-38E1729D2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0258954-ACAB-4386-887B-6501430514EC}"/>
                </a:ext>
              </a:extLst>
            </p:cNvPr>
            <p:cNvGrpSpPr/>
            <p:nvPr/>
          </p:nvGrpSpPr>
          <p:grpSpPr>
            <a:xfrm>
              <a:off x="7386379" y="2523303"/>
              <a:ext cx="1808927" cy="1775647"/>
              <a:chOff x="927441" y="2638456"/>
              <a:chExt cx="1808927" cy="1775647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77B727B5-83C3-4A96-AED0-52676B0D46DD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775647"/>
                <a:chOff x="838200" y="4268284"/>
                <a:chExt cx="1797280" cy="1775647"/>
              </a:xfrm>
            </p:grpSpPr>
            <p:pic>
              <p:nvPicPr>
                <p:cNvPr id="240" name="Graphic 239">
                  <a:extLst>
                    <a:ext uri="{FF2B5EF4-FFF2-40B4-BE49-F238E27FC236}">
                      <a16:creationId xmlns:a16="http://schemas.microsoft.com/office/drawing/2014/main" id="{70B0BE82-A277-4C44-B8CC-B165675159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E983A6D8-621B-4BBB-89D2-5AE9593C6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8" y="4595546"/>
                  <a:ext cx="3653" cy="144838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6C35AF4A-766E-488B-A5C6-747F1E42D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896BEFA-ACE4-491E-9AA3-F20D90C2A9EF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1BF4C1BA-7FF2-49EB-9367-17AA53CB3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4" name="Graphic 233">
                <a:extLst>
                  <a:ext uri="{FF2B5EF4-FFF2-40B4-BE49-F238E27FC236}">
                    <a16:creationId xmlns:a16="http://schemas.microsoft.com/office/drawing/2014/main" id="{A9589362-9A92-4108-A507-A0DDAE4DA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2DED9BD-A0C7-4701-81D9-08174F05365A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3A7F1063-0EC1-4F31-ACE9-116DC986766A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37" name="Graphic 236">
                <a:extLst>
                  <a:ext uri="{FF2B5EF4-FFF2-40B4-BE49-F238E27FC236}">
                    <a16:creationId xmlns:a16="http://schemas.microsoft.com/office/drawing/2014/main" id="{5591035F-3487-4834-8CD7-CE0BDB51E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BAE2679-B316-4D8C-8385-FA2B26A4D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1697" y="3945125"/>
              <a:ext cx="1742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47AFB3CF-D44C-4A2F-BE04-343B95E4D854}"/>
                </a:ext>
              </a:extLst>
            </p:cNvPr>
            <p:cNvSpPr txBox="1"/>
            <p:nvPr/>
          </p:nvSpPr>
          <p:spPr>
            <a:xfrm>
              <a:off x="8005470" y="3780700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C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pic>
          <p:nvPicPr>
            <p:cNvPr id="250" name="Graphic 249">
              <a:extLst>
                <a:ext uri="{FF2B5EF4-FFF2-40B4-BE49-F238E27FC236}">
                  <a16:creationId xmlns:a16="http://schemas.microsoft.com/office/drawing/2014/main" id="{DD8865DB-FC25-48BA-B2F5-2C9A9EFAC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11695" y="3809279"/>
              <a:ext cx="216000" cy="288000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CA5D12-EB19-4DEE-8BC0-BE6FA1C205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703" y="391160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3E312AEE-C485-46A0-A549-302257D31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12898" t="9832" r="13788" b="30315"/>
            <a:stretch/>
          </p:blipFill>
          <p:spPr>
            <a:xfrm>
              <a:off x="1364304" y="3817530"/>
              <a:ext cx="288591" cy="2356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8686931-4CA4-4CB9-B563-1DA8CACF9318}"/>
                </a:ext>
              </a:extLst>
            </p:cNvPr>
            <p:cNvSpPr txBox="1"/>
            <p:nvPr/>
          </p:nvSpPr>
          <p:spPr>
            <a:xfrm>
              <a:off x="1595737" y="37489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78558B-60F9-4350-B1C2-4C2943CEE930}"/>
                </a:ext>
              </a:extLst>
            </p:cNvPr>
            <p:cNvSpPr/>
            <p:nvPr/>
          </p:nvSpPr>
          <p:spPr>
            <a:xfrm>
              <a:off x="1366570" y="3809279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E048FC9-1441-42C5-8A0E-3FCD3339F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8519" y="3905398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4DD63124-96BA-43B3-8D05-DE05426766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3485120" y="3811328"/>
              <a:ext cx="288591" cy="235606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D3270E8-A0EA-4983-98B0-E8C6F58EF1C6}"/>
                </a:ext>
              </a:extLst>
            </p:cNvPr>
            <p:cNvSpPr txBox="1"/>
            <p:nvPr/>
          </p:nvSpPr>
          <p:spPr>
            <a:xfrm>
              <a:off x="3724742" y="374271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CFFB953-4336-4FB8-889B-B48C409D54B4}"/>
                </a:ext>
              </a:extLst>
            </p:cNvPr>
            <p:cNvSpPr/>
            <p:nvPr/>
          </p:nvSpPr>
          <p:spPr>
            <a:xfrm>
              <a:off x="3476883" y="3775624"/>
              <a:ext cx="810559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002224-5A50-4BDD-AFCB-07EB1A63C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3308" y="3906536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85DC65D9-3F33-44B1-8CD9-9D303327E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5469909" y="3812466"/>
              <a:ext cx="288591" cy="235606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D8FF292-8C32-4D14-ABC5-96A2AC320742}"/>
                </a:ext>
              </a:extLst>
            </p:cNvPr>
            <p:cNvSpPr/>
            <p:nvPr/>
          </p:nvSpPr>
          <p:spPr>
            <a:xfrm>
              <a:off x="5447861" y="3786012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C475E3-3885-423A-8AB1-F3F11C9E8C4D}"/>
                </a:ext>
              </a:extLst>
            </p:cNvPr>
            <p:cNvSpPr txBox="1"/>
            <p:nvPr/>
          </p:nvSpPr>
          <p:spPr>
            <a:xfrm>
              <a:off x="5696971" y="372314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9946B22-9D16-440C-841D-6C754F8F00E4}"/>
                </a:ext>
              </a:extLst>
            </p:cNvPr>
            <p:cNvSpPr/>
            <p:nvPr/>
          </p:nvSpPr>
          <p:spPr>
            <a:xfrm>
              <a:off x="5441704" y="3784376"/>
              <a:ext cx="810559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5F8F11C-A1CF-4D11-8568-F9DD207F5E06}"/>
                </a:ext>
              </a:extLst>
            </p:cNvPr>
            <p:cNvSpPr txBox="1"/>
            <p:nvPr/>
          </p:nvSpPr>
          <p:spPr>
            <a:xfrm>
              <a:off x="7946169" y="411204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C10F72C-55CC-42BF-AC82-09E208DB5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9520" y="4304841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54DD3B1E-B104-49D3-B237-B32BDA1B9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7706121" y="4210771"/>
              <a:ext cx="288591" cy="235606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AD7C84B-5B70-481D-A574-0F99BC41CF94}"/>
                </a:ext>
              </a:extLst>
            </p:cNvPr>
            <p:cNvSpPr/>
            <p:nvPr/>
          </p:nvSpPr>
          <p:spPr>
            <a:xfrm>
              <a:off x="7685537" y="4164876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06895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4E3223-7E68-4371-8233-C728E5E782C1}"/>
              </a:ext>
            </a:extLst>
          </p:cNvPr>
          <p:cNvGrpSpPr/>
          <p:nvPr/>
        </p:nvGrpSpPr>
        <p:grpSpPr>
          <a:xfrm>
            <a:off x="2337863" y="494890"/>
            <a:ext cx="7568669" cy="5868219"/>
            <a:chOff x="2337863" y="494890"/>
            <a:chExt cx="7568669" cy="58682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E6A1CA-C02E-424F-B4D9-C6166EF7A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863" y="494890"/>
              <a:ext cx="7516274" cy="5868219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72285E-F4B6-49DA-BE9F-26D753C534A1}"/>
                </a:ext>
              </a:extLst>
            </p:cNvPr>
            <p:cNvSpPr/>
            <p:nvPr/>
          </p:nvSpPr>
          <p:spPr>
            <a:xfrm>
              <a:off x="6869528" y="721895"/>
              <a:ext cx="3037004" cy="866273"/>
            </a:xfrm>
            <a:custGeom>
              <a:avLst/>
              <a:gdLst>
                <a:gd name="connsiteX0" fmla="*/ 0 w 3037004"/>
                <a:gd name="connsiteY0" fmla="*/ 433137 h 866273"/>
                <a:gd name="connsiteX1" fmla="*/ 1518502 w 3037004"/>
                <a:gd name="connsiteY1" fmla="*/ 0 h 866273"/>
                <a:gd name="connsiteX2" fmla="*/ 3037004 w 3037004"/>
                <a:gd name="connsiteY2" fmla="*/ 433137 h 866273"/>
                <a:gd name="connsiteX3" fmla="*/ 1518502 w 3037004"/>
                <a:gd name="connsiteY3" fmla="*/ 866274 h 866273"/>
                <a:gd name="connsiteX4" fmla="*/ 0 w 3037004"/>
                <a:gd name="connsiteY4" fmla="*/ 433137 h 86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004" h="866273" extrusionOk="0">
                  <a:moveTo>
                    <a:pt x="0" y="433137"/>
                  </a:moveTo>
                  <a:cubicBezTo>
                    <a:pt x="24162" y="12173"/>
                    <a:pt x="792691" y="90892"/>
                    <a:pt x="1518502" y="0"/>
                  </a:cubicBezTo>
                  <a:cubicBezTo>
                    <a:pt x="2296930" y="-22768"/>
                    <a:pt x="3050958" y="144996"/>
                    <a:pt x="3037004" y="433137"/>
                  </a:cubicBezTo>
                  <a:cubicBezTo>
                    <a:pt x="3201014" y="563945"/>
                    <a:pt x="2331354" y="931998"/>
                    <a:pt x="1518502" y="866274"/>
                  </a:cubicBezTo>
                  <a:cubicBezTo>
                    <a:pt x="678328" y="871294"/>
                    <a:pt x="25378" y="650031"/>
                    <a:pt x="0" y="433137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99806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3252273-4D15-4FF8-9477-3E02EE9224CB}"/>
              </a:ext>
            </a:extLst>
          </p:cNvPr>
          <p:cNvGrpSpPr/>
          <p:nvPr/>
        </p:nvGrpSpPr>
        <p:grpSpPr>
          <a:xfrm>
            <a:off x="3076153" y="966444"/>
            <a:ext cx="6039693" cy="4925112"/>
            <a:chOff x="3076153" y="966444"/>
            <a:chExt cx="6039693" cy="49251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F47763-E2D8-4447-9FD1-9C57BD41F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6153" y="966444"/>
              <a:ext cx="6039693" cy="492511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A56238F-C7E6-4C0B-85A4-1089E3B8DA7A}"/>
                </a:ext>
              </a:extLst>
            </p:cNvPr>
            <p:cNvSpPr/>
            <p:nvPr/>
          </p:nvSpPr>
          <p:spPr>
            <a:xfrm>
              <a:off x="3982453" y="5113421"/>
              <a:ext cx="1788694" cy="565484"/>
            </a:xfrm>
            <a:custGeom>
              <a:avLst/>
              <a:gdLst>
                <a:gd name="connsiteX0" fmla="*/ 0 w 1788694"/>
                <a:gd name="connsiteY0" fmla="*/ 282742 h 565484"/>
                <a:gd name="connsiteX1" fmla="*/ 894347 w 1788694"/>
                <a:gd name="connsiteY1" fmla="*/ 0 h 565484"/>
                <a:gd name="connsiteX2" fmla="*/ 1788694 w 1788694"/>
                <a:gd name="connsiteY2" fmla="*/ 282742 h 565484"/>
                <a:gd name="connsiteX3" fmla="*/ 894347 w 1788694"/>
                <a:gd name="connsiteY3" fmla="*/ 565484 h 565484"/>
                <a:gd name="connsiteX4" fmla="*/ 0 w 1788694"/>
                <a:gd name="connsiteY4" fmla="*/ 282742 h 56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94" h="565484" extrusionOk="0">
                  <a:moveTo>
                    <a:pt x="0" y="282742"/>
                  </a:moveTo>
                  <a:cubicBezTo>
                    <a:pt x="13129" y="27833"/>
                    <a:pt x="446915" y="37460"/>
                    <a:pt x="894347" y="0"/>
                  </a:cubicBezTo>
                  <a:cubicBezTo>
                    <a:pt x="1368761" y="-7381"/>
                    <a:pt x="1796667" y="98632"/>
                    <a:pt x="1788694" y="282742"/>
                  </a:cubicBezTo>
                  <a:cubicBezTo>
                    <a:pt x="1801151" y="430662"/>
                    <a:pt x="1354232" y="652246"/>
                    <a:pt x="894347" y="565484"/>
                  </a:cubicBezTo>
                  <a:cubicBezTo>
                    <a:pt x="395509" y="581589"/>
                    <a:pt x="14372" y="426255"/>
                    <a:pt x="0" y="282742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381E59-DC94-414B-95C9-83D83B5314A0}"/>
                </a:ext>
              </a:extLst>
            </p:cNvPr>
            <p:cNvSpPr/>
            <p:nvPr/>
          </p:nvSpPr>
          <p:spPr>
            <a:xfrm>
              <a:off x="5771146" y="966444"/>
              <a:ext cx="3344699" cy="1319555"/>
            </a:xfrm>
            <a:custGeom>
              <a:avLst/>
              <a:gdLst>
                <a:gd name="connsiteX0" fmla="*/ 0 w 3344699"/>
                <a:gd name="connsiteY0" fmla="*/ 659778 h 1319555"/>
                <a:gd name="connsiteX1" fmla="*/ 1672350 w 3344699"/>
                <a:gd name="connsiteY1" fmla="*/ 0 h 1319555"/>
                <a:gd name="connsiteX2" fmla="*/ 3344700 w 3344699"/>
                <a:gd name="connsiteY2" fmla="*/ 659778 h 1319555"/>
                <a:gd name="connsiteX3" fmla="*/ 1672350 w 3344699"/>
                <a:gd name="connsiteY3" fmla="*/ 1319556 h 1319555"/>
                <a:gd name="connsiteX4" fmla="*/ 0 w 3344699"/>
                <a:gd name="connsiteY4" fmla="*/ 659778 h 131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4699" h="1319555" extrusionOk="0">
                  <a:moveTo>
                    <a:pt x="0" y="659778"/>
                  </a:moveTo>
                  <a:cubicBezTo>
                    <a:pt x="2660" y="275387"/>
                    <a:pt x="818128" y="55897"/>
                    <a:pt x="1672350" y="0"/>
                  </a:cubicBezTo>
                  <a:cubicBezTo>
                    <a:pt x="2581930" y="-5306"/>
                    <a:pt x="3351934" y="270029"/>
                    <a:pt x="3344700" y="659778"/>
                  </a:cubicBezTo>
                  <a:cubicBezTo>
                    <a:pt x="3528901" y="902410"/>
                    <a:pt x="2532993" y="1480010"/>
                    <a:pt x="1672350" y="1319556"/>
                  </a:cubicBezTo>
                  <a:cubicBezTo>
                    <a:pt x="740784" y="1345677"/>
                    <a:pt x="28905" y="998740"/>
                    <a:pt x="0" y="659778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05735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D71446A-1014-4518-B16F-2A0404DB9A4B}"/>
              </a:ext>
            </a:extLst>
          </p:cNvPr>
          <p:cNvGrpSpPr/>
          <p:nvPr/>
        </p:nvGrpSpPr>
        <p:grpSpPr>
          <a:xfrm>
            <a:off x="523097" y="618733"/>
            <a:ext cx="11145805" cy="5620534"/>
            <a:chOff x="523097" y="618733"/>
            <a:chExt cx="11145805" cy="56205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C89153-C7F0-4722-A93D-FFA4F6E0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97" y="618733"/>
              <a:ext cx="11145805" cy="562053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FCAD05-47BE-4A89-B715-92D010BE33C6}"/>
                </a:ext>
              </a:extLst>
            </p:cNvPr>
            <p:cNvSpPr/>
            <p:nvPr/>
          </p:nvSpPr>
          <p:spPr>
            <a:xfrm>
              <a:off x="6811442" y="947531"/>
              <a:ext cx="1027219" cy="728870"/>
            </a:xfrm>
            <a:custGeom>
              <a:avLst/>
              <a:gdLst>
                <a:gd name="connsiteX0" fmla="*/ 0 w 1027219"/>
                <a:gd name="connsiteY0" fmla="*/ 364435 h 728870"/>
                <a:gd name="connsiteX1" fmla="*/ 513610 w 1027219"/>
                <a:gd name="connsiteY1" fmla="*/ 0 h 728870"/>
                <a:gd name="connsiteX2" fmla="*/ 1027220 w 1027219"/>
                <a:gd name="connsiteY2" fmla="*/ 364435 h 728870"/>
                <a:gd name="connsiteX3" fmla="*/ 513610 w 1027219"/>
                <a:gd name="connsiteY3" fmla="*/ 728870 h 728870"/>
                <a:gd name="connsiteX4" fmla="*/ 0 w 1027219"/>
                <a:gd name="connsiteY4" fmla="*/ 364435 h 72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219" h="728870" extrusionOk="0">
                  <a:moveTo>
                    <a:pt x="0" y="364435"/>
                  </a:moveTo>
                  <a:cubicBezTo>
                    <a:pt x="6841" y="111708"/>
                    <a:pt x="289616" y="48062"/>
                    <a:pt x="513610" y="0"/>
                  </a:cubicBezTo>
                  <a:cubicBezTo>
                    <a:pt x="792200" y="-1917"/>
                    <a:pt x="1037067" y="128637"/>
                    <a:pt x="1027220" y="364435"/>
                  </a:cubicBezTo>
                  <a:cubicBezTo>
                    <a:pt x="1049715" y="550838"/>
                    <a:pt x="785330" y="759292"/>
                    <a:pt x="513610" y="728870"/>
                  </a:cubicBezTo>
                  <a:cubicBezTo>
                    <a:pt x="226061" y="741645"/>
                    <a:pt x="23296" y="545217"/>
                    <a:pt x="0" y="3644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A012E8-EF25-479A-B8F3-545DB5B84E6E}"/>
                </a:ext>
              </a:extLst>
            </p:cNvPr>
            <p:cNvSpPr/>
            <p:nvPr/>
          </p:nvSpPr>
          <p:spPr>
            <a:xfrm>
              <a:off x="1669598" y="1934817"/>
              <a:ext cx="3081306" cy="947532"/>
            </a:xfrm>
            <a:custGeom>
              <a:avLst/>
              <a:gdLst>
                <a:gd name="connsiteX0" fmla="*/ 0 w 3081306"/>
                <a:gd name="connsiteY0" fmla="*/ 473766 h 947532"/>
                <a:gd name="connsiteX1" fmla="*/ 1540653 w 3081306"/>
                <a:gd name="connsiteY1" fmla="*/ 0 h 947532"/>
                <a:gd name="connsiteX2" fmla="*/ 3081306 w 3081306"/>
                <a:gd name="connsiteY2" fmla="*/ 473766 h 947532"/>
                <a:gd name="connsiteX3" fmla="*/ 1540653 w 3081306"/>
                <a:gd name="connsiteY3" fmla="*/ 947532 h 947532"/>
                <a:gd name="connsiteX4" fmla="*/ 0 w 3081306"/>
                <a:gd name="connsiteY4" fmla="*/ 473766 h 94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306" h="947532" extrusionOk="0">
                  <a:moveTo>
                    <a:pt x="0" y="473766"/>
                  </a:moveTo>
                  <a:cubicBezTo>
                    <a:pt x="12009" y="121782"/>
                    <a:pt x="816760" y="102293"/>
                    <a:pt x="1540653" y="0"/>
                  </a:cubicBezTo>
                  <a:cubicBezTo>
                    <a:pt x="2319194" y="-27351"/>
                    <a:pt x="3097766" y="154400"/>
                    <a:pt x="3081306" y="473766"/>
                  </a:cubicBezTo>
                  <a:cubicBezTo>
                    <a:pt x="3098712" y="723915"/>
                    <a:pt x="2384740" y="964838"/>
                    <a:pt x="1540653" y="947532"/>
                  </a:cubicBezTo>
                  <a:cubicBezTo>
                    <a:pt x="669364" y="1014562"/>
                    <a:pt x="44183" y="696558"/>
                    <a:pt x="0" y="473766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023330-E303-44F1-A68C-297223F3C262}"/>
                </a:ext>
              </a:extLst>
            </p:cNvPr>
            <p:cNvSpPr/>
            <p:nvPr/>
          </p:nvSpPr>
          <p:spPr>
            <a:xfrm>
              <a:off x="6612660" y="5347253"/>
              <a:ext cx="3081306" cy="728870"/>
            </a:xfrm>
            <a:custGeom>
              <a:avLst/>
              <a:gdLst>
                <a:gd name="connsiteX0" fmla="*/ 0 w 3081306"/>
                <a:gd name="connsiteY0" fmla="*/ 364435 h 728870"/>
                <a:gd name="connsiteX1" fmla="*/ 1540653 w 3081306"/>
                <a:gd name="connsiteY1" fmla="*/ 0 h 728870"/>
                <a:gd name="connsiteX2" fmla="*/ 3081306 w 3081306"/>
                <a:gd name="connsiteY2" fmla="*/ 364435 h 728870"/>
                <a:gd name="connsiteX3" fmla="*/ 1540653 w 3081306"/>
                <a:gd name="connsiteY3" fmla="*/ 728870 h 728870"/>
                <a:gd name="connsiteX4" fmla="*/ 0 w 3081306"/>
                <a:gd name="connsiteY4" fmla="*/ 364435 h 72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306" h="728870" extrusionOk="0">
                  <a:moveTo>
                    <a:pt x="0" y="364435"/>
                  </a:moveTo>
                  <a:cubicBezTo>
                    <a:pt x="19225" y="18551"/>
                    <a:pt x="854540" y="132725"/>
                    <a:pt x="1540653" y="0"/>
                  </a:cubicBezTo>
                  <a:cubicBezTo>
                    <a:pt x="2386463" y="-1917"/>
                    <a:pt x="3091153" y="128637"/>
                    <a:pt x="3081306" y="364435"/>
                  </a:cubicBezTo>
                  <a:cubicBezTo>
                    <a:pt x="3132412" y="531927"/>
                    <a:pt x="2316449" y="920191"/>
                    <a:pt x="1540653" y="728870"/>
                  </a:cubicBezTo>
                  <a:cubicBezTo>
                    <a:pt x="685884" y="741645"/>
                    <a:pt x="23296" y="545217"/>
                    <a:pt x="0" y="3644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194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AD5413-E197-4137-BF36-CFD5EF50ED47}"/>
              </a:ext>
            </a:extLst>
          </p:cNvPr>
          <p:cNvGrpSpPr/>
          <p:nvPr/>
        </p:nvGrpSpPr>
        <p:grpSpPr>
          <a:xfrm>
            <a:off x="2047310" y="1176023"/>
            <a:ext cx="8097380" cy="4505954"/>
            <a:chOff x="2047310" y="1176023"/>
            <a:chExt cx="8097380" cy="450595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1872ED-C903-4AA9-BC3D-6CE44F037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310" y="1176023"/>
              <a:ext cx="8097380" cy="450595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38EA35-5E52-4EA8-B422-B6BC893FD8CE}"/>
                </a:ext>
              </a:extLst>
            </p:cNvPr>
            <p:cNvSpPr/>
            <p:nvPr/>
          </p:nvSpPr>
          <p:spPr>
            <a:xfrm>
              <a:off x="8746258" y="1716154"/>
              <a:ext cx="1192872" cy="602975"/>
            </a:xfrm>
            <a:custGeom>
              <a:avLst/>
              <a:gdLst>
                <a:gd name="connsiteX0" fmla="*/ 0 w 1192872"/>
                <a:gd name="connsiteY0" fmla="*/ 301488 h 602975"/>
                <a:gd name="connsiteX1" fmla="*/ 596436 w 1192872"/>
                <a:gd name="connsiteY1" fmla="*/ 0 h 602975"/>
                <a:gd name="connsiteX2" fmla="*/ 1192872 w 1192872"/>
                <a:gd name="connsiteY2" fmla="*/ 301488 h 602975"/>
                <a:gd name="connsiteX3" fmla="*/ 596436 w 1192872"/>
                <a:gd name="connsiteY3" fmla="*/ 602976 h 602975"/>
                <a:gd name="connsiteX4" fmla="*/ 0 w 1192872"/>
                <a:gd name="connsiteY4" fmla="*/ 301488 h 60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872" h="602975" extrusionOk="0">
                  <a:moveTo>
                    <a:pt x="0" y="301488"/>
                  </a:moveTo>
                  <a:cubicBezTo>
                    <a:pt x="2075" y="119376"/>
                    <a:pt x="282398" y="12377"/>
                    <a:pt x="596436" y="0"/>
                  </a:cubicBezTo>
                  <a:cubicBezTo>
                    <a:pt x="913991" y="-4480"/>
                    <a:pt x="1203954" y="96123"/>
                    <a:pt x="1192872" y="301488"/>
                  </a:cubicBezTo>
                  <a:cubicBezTo>
                    <a:pt x="1263664" y="421203"/>
                    <a:pt x="909615" y="644316"/>
                    <a:pt x="596436" y="602976"/>
                  </a:cubicBezTo>
                  <a:cubicBezTo>
                    <a:pt x="253335" y="647964"/>
                    <a:pt x="36239" y="436120"/>
                    <a:pt x="0" y="301488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750DF2C-6FE7-48E7-A46F-230519EADAA2}"/>
                </a:ext>
              </a:extLst>
            </p:cNvPr>
            <p:cNvSpPr/>
            <p:nvPr/>
          </p:nvSpPr>
          <p:spPr>
            <a:xfrm>
              <a:off x="9210084" y="3359427"/>
              <a:ext cx="576646" cy="424070"/>
            </a:xfrm>
            <a:custGeom>
              <a:avLst/>
              <a:gdLst>
                <a:gd name="connsiteX0" fmla="*/ 0 w 576646"/>
                <a:gd name="connsiteY0" fmla="*/ 212035 h 424070"/>
                <a:gd name="connsiteX1" fmla="*/ 288323 w 576646"/>
                <a:gd name="connsiteY1" fmla="*/ 0 h 424070"/>
                <a:gd name="connsiteX2" fmla="*/ 576646 w 576646"/>
                <a:gd name="connsiteY2" fmla="*/ 212035 h 424070"/>
                <a:gd name="connsiteX3" fmla="*/ 288323 w 576646"/>
                <a:gd name="connsiteY3" fmla="*/ 424070 h 424070"/>
                <a:gd name="connsiteX4" fmla="*/ 0 w 576646"/>
                <a:gd name="connsiteY4" fmla="*/ 212035 h 42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6" h="424070" extrusionOk="0">
                  <a:moveTo>
                    <a:pt x="0" y="212035"/>
                  </a:moveTo>
                  <a:cubicBezTo>
                    <a:pt x="2965" y="72630"/>
                    <a:pt x="148278" y="15459"/>
                    <a:pt x="288323" y="0"/>
                  </a:cubicBezTo>
                  <a:cubicBezTo>
                    <a:pt x="429861" y="-6691"/>
                    <a:pt x="581010" y="79628"/>
                    <a:pt x="576646" y="212035"/>
                  </a:cubicBezTo>
                  <a:cubicBezTo>
                    <a:pt x="615333" y="303568"/>
                    <a:pt x="433743" y="459275"/>
                    <a:pt x="288323" y="424070"/>
                  </a:cubicBezTo>
                  <a:cubicBezTo>
                    <a:pt x="121592" y="448684"/>
                    <a:pt x="16892" y="314281"/>
                    <a:pt x="0" y="2120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2B01F-A2B1-4FA5-BE7C-4D76431A8237}"/>
                </a:ext>
              </a:extLst>
            </p:cNvPr>
            <p:cNvSpPr/>
            <p:nvPr/>
          </p:nvSpPr>
          <p:spPr>
            <a:xfrm>
              <a:off x="6526519" y="3004930"/>
              <a:ext cx="576646" cy="424070"/>
            </a:xfrm>
            <a:custGeom>
              <a:avLst/>
              <a:gdLst>
                <a:gd name="connsiteX0" fmla="*/ 0 w 576646"/>
                <a:gd name="connsiteY0" fmla="*/ 212035 h 424070"/>
                <a:gd name="connsiteX1" fmla="*/ 288323 w 576646"/>
                <a:gd name="connsiteY1" fmla="*/ 0 h 424070"/>
                <a:gd name="connsiteX2" fmla="*/ 576646 w 576646"/>
                <a:gd name="connsiteY2" fmla="*/ 212035 h 424070"/>
                <a:gd name="connsiteX3" fmla="*/ 288323 w 576646"/>
                <a:gd name="connsiteY3" fmla="*/ 424070 h 424070"/>
                <a:gd name="connsiteX4" fmla="*/ 0 w 576646"/>
                <a:gd name="connsiteY4" fmla="*/ 212035 h 42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6" h="424070" extrusionOk="0">
                  <a:moveTo>
                    <a:pt x="0" y="212035"/>
                  </a:moveTo>
                  <a:cubicBezTo>
                    <a:pt x="2965" y="72630"/>
                    <a:pt x="148278" y="15459"/>
                    <a:pt x="288323" y="0"/>
                  </a:cubicBezTo>
                  <a:cubicBezTo>
                    <a:pt x="429861" y="-6691"/>
                    <a:pt x="581010" y="79628"/>
                    <a:pt x="576646" y="212035"/>
                  </a:cubicBezTo>
                  <a:cubicBezTo>
                    <a:pt x="615333" y="303568"/>
                    <a:pt x="433743" y="459275"/>
                    <a:pt x="288323" y="424070"/>
                  </a:cubicBezTo>
                  <a:cubicBezTo>
                    <a:pt x="121592" y="448684"/>
                    <a:pt x="16892" y="314281"/>
                    <a:pt x="0" y="2120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23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CEF7C-E091-4055-ACC4-61B5003D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2" y="1571366"/>
            <a:ext cx="595395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1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ADB346-E717-4529-BE56-15CAF0403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33" y="1985761"/>
            <a:ext cx="471553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48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BB8D67-E24C-4D7B-A934-7133FE551767}"/>
              </a:ext>
            </a:extLst>
          </p:cNvPr>
          <p:cNvGrpSpPr/>
          <p:nvPr/>
        </p:nvGrpSpPr>
        <p:grpSpPr>
          <a:xfrm>
            <a:off x="1184394" y="2537619"/>
            <a:ext cx="9173855" cy="1552792"/>
            <a:chOff x="1184394" y="2537619"/>
            <a:chExt cx="9173855" cy="15527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75B7A9-079A-49E8-BC7A-8FEE0B8F04BA}"/>
                </a:ext>
              </a:extLst>
            </p:cNvPr>
            <p:cNvGrpSpPr/>
            <p:nvPr/>
          </p:nvGrpSpPr>
          <p:grpSpPr>
            <a:xfrm>
              <a:off x="1184394" y="2537619"/>
              <a:ext cx="9173855" cy="1552792"/>
              <a:chOff x="1184394" y="2537619"/>
              <a:chExt cx="9173855" cy="155279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1384BD7-51E2-4858-8D29-2EEA2AAB8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4394" y="2537619"/>
                <a:ext cx="9173855" cy="1552792"/>
              </a:xfrm>
              <a:prstGeom prst="rect">
                <a:avLst/>
              </a:prstGeom>
            </p:spPr>
          </p:pic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A638F3-7C83-4D13-B483-528A4195C9E4}"/>
                  </a:ext>
                </a:extLst>
              </p:cNvPr>
              <p:cNvSpPr/>
              <p:nvPr/>
            </p:nvSpPr>
            <p:spPr>
              <a:xfrm>
                <a:off x="4473741" y="2723149"/>
                <a:ext cx="3244517" cy="814135"/>
              </a:xfrm>
              <a:custGeom>
                <a:avLst/>
                <a:gdLst>
                  <a:gd name="connsiteX0" fmla="*/ 0 w 3244517"/>
                  <a:gd name="connsiteY0" fmla="*/ 407068 h 814135"/>
                  <a:gd name="connsiteX1" fmla="*/ 1622259 w 3244517"/>
                  <a:gd name="connsiteY1" fmla="*/ 0 h 814135"/>
                  <a:gd name="connsiteX2" fmla="*/ 3244518 w 3244517"/>
                  <a:gd name="connsiteY2" fmla="*/ 407068 h 814135"/>
                  <a:gd name="connsiteX3" fmla="*/ 1622259 w 3244517"/>
                  <a:gd name="connsiteY3" fmla="*/ 814136 h 814135"/>
                  <a:gd name="connsiteX4" fmla="*/ 0 w 3244517"/>
                  <a:gd name="connsiteY4" fmla="*/ 407068 h 81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4517" h="814135" extrusionOk="0">
                    <a:moveTo>
                      <a:pt x="0" y="407068"/>
                    </a:moveTo>
                    <a:cubicBezTo>
                      <a:pt x="19987" y="31904"/>
                      <a:pt x="806423" y="64534"/>
                      <a:pt x="1622259" y="0"/>
                    </a:cubicBezTo>
                    <a:cubicBezTo>
                      <a:pt x="2458478" y="-22584"/>
                      <a:pt x="3260304" y="126901"/>
                      <a:pt x="3244518" y="407068"/>
                    </a:cubicBezTo>
                    <a:cubicBezTo>
                      <a:pt x="3343350" y="566559"/>
                      <a:pt x="2443912" y="1003450"/>
                      <a:pt x="1622259" y="814136"/>
                    </a:cubicBezTo>
                    <a:cubicBezTo>
                      <a:pt x="724826" y="819011"/>
                      <a:pt x="26209" y="608832"/>
                      <a:pt x="0" y="407068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51173F-1F71-40A2-AD36-4ECF9C33A7E8}"/>
                </a:ext>
              </a:extLst>
            </p:cNvPr>
            <p:cNvSpPr txBox="1"/>
            <p:nvPr/>
          </p:nvSpPr>
          <p:spPr>
            <a:xfrm>
              <a:off x="7784081" y="3503012"/>
              <a:ext cx="1788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Switch branches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16A13C2-E2DD-4F6E-9E88-73B4D8B68D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8545" y="3170321"/>
              <a:ext cx="601579" cy="51735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0053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2D9E952-DA6C-41C4-9EB4-32782696C330}"/>
              </a:ext>
            </a:extLst>
          </p:cNvPr>
          <p:cNvGrpSpPr/>
          <p:nvPr/>
        </p:nvGrpSpPr>
        <p:grpSpPr>
          <a:xfrm>
            <a:off x="1961573" y="2557341"/>
            <a:ext cx="8268854" cy="1743318"/>
            <a:chOff x="1961573" y="2557341"/>
            <a:chExt cx="8268854" cy="17433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072CCE7-71A1-4B57-B9E0-BD4C5512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1573" y="2557341"/>
              <a:ext cx="8268854" cy="174331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BA48FB5-1A54-4307-86B9-5AE112EF729F}"/>
                </a:ext>
              </a:extLst>
            </p:cNvPr>
            <p:cNvSpPr/>
            <p:nvPr/>
          </p:nvSpPr>
          <p:spPr>
            <a:xfrm>
              <a:off x="4473741" y="2723149"/>
              <a:ext cx="3244517" cy="814135"/>
            </a:xfrm>
            <a:custGeom>
              <a:avLst/>
              <a:gdLst>
                <a:gd name="connsiteX0" fmla="*/ 0 w 3244517"/>
                <a:gd name="connsiteY0" fmla="*/ 407068 h 814135"/>
                <a:gd name="connsiteX1" fmla="*/ 1622259 w 3244517"/>
                <a:gd name="connsiteY1" fmla="*/ 0 h 814135"/>
                <a:gd name="connsiteX2" fmla="*/ 3244518 w 3244517"/>
                <a:gd name="connsiteY2" fmla="*/ 407068 h 814135"/>
                <a:gd name="connsiteX3" fmla="*/ 1622259 w 3244517"/>
                <a:gd name="connsiteY3" fmla="*/ 814136 h 814135"/>
                <a:gd name="connsiteX4" fmla="*/ 0 w 3244517"/>
                <a:gd name="connsiteY4" fmla="*/ 407068 h 81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4517" h="814135" extrusionOk="0">
                  <a:moveTo>
                    <a:pt x="0" y="407068"/>
                  </a:moveTo>
                  <a:cubicBezTo>
                    <a:pt x="19987" y="31904"/>
                    <a:pt x="806423" y="64534"/>
                    <a:pt x="1622259" y="0"/>
                  </a:cubicBezTo>
                  <a:cubicBezTo>
                    <a:pt x="2458478" y="-22584"/>
                    <a:pt x="3260304" y="126901"/>
                    <a:pt x="3244518" y="407068"/>
                  </a:cubicBezTo>
                  <a:cubicBezTo>
                    <a:pt x="3343350" y="566559"/>
                    <a:pt x="2443912" y="1003450"/>
                    <a:pt x="1622259" y="814136"/>
                  </a:cubicBezTo>
                  <a:cubicBezTo>
                    <a:pt x="724826" y="819011"/>
                    <a:pt x="26209" y="608832"/>
                    <a:pt x="0" y="407068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D9660D-EABE-49B0-989E-87832A187A37}"/>
                </a:ext>
              </a:extLst>
            </p:cNvPr>
            <p:cNvSpPr txBox="1"/>
            <p:nvPr/>
          </p:nvSpPr>
          <p:spPr>
            <a:xfrm>
              <a:off x="7896724" y="3537284"/>
              <a:ext cx="1788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Switch branches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12EAA70-34C1-4A51-945F-3CEDFEC19C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11188" y="3204593"/>
              <a:ext cx="601579" cy="51735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7412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0EAAE-D9EC-44E3-BD2D-A9AB976A6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0" y="465138"/>
            <a:ext cx="6458851" cy="477269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B7EAD93-C23F-49A9-AD27-1EB6427FE693}"/>
              </a:ext>
            </a:extLst>
          </p:cNvPr>
          <p:cNvGrpSpPr/>
          <p:nvPr/>
        </p:nvGrpSpPr>
        <p:grpSpPr>
          <a:xfrm>
            <a:off x="5181598" y="2725225"/>
            <a:ext cx="6805064" cy="3667637"/>
            <a:chOff x="5181598" y="2725225"/>
            <a:chExt cx="6805064" cy="36676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721B9B-0ED2-45AA-AF63-15804F5DC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9232" y="2725225"/>
              <a:ext cx="6487430" cy="3667637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A9C9DA-4828-4EC6-8E81-AC89F91A7B56}"/>
                </a:ext>
              </a:extLst>
            </p:cNvPr>
            <p:cNvSpPr/>
            <p:nvPr/>
          </p:nvSpPr>
          <p:spPr>
            <a:xfrm>
              <a:off x="5181598" y="3946357"/>
              <a:ext cx="4215065" cy="962528"/>
            </a:xfrm>
            <a:custGeom>
              <a:avLst/>
              <a:gdLst>
                <a:gd name="connsiteX0" fmla="*/ 0 w 4215065"/>
                <a:gd name="connsiteY0" fmla="*/ 481264 h 962528"/>
                <a:gd name="connsiteX1" fmla="*/ 2107533 w 4215065"/>
                <a:gd name="connsiteY1" fmla="*/ 0 h 962528"/>
                <a:gd name="connsiteX2" fmla="*/ 4215066 w 4215065"/>
                <a:gd name="connsiteY2" fmla="*/ 481264 h 962528"/>
                <a:gd name="connsiteX3" fmla="*/ 2107533 w 4215065"/>
                <a:gd name="connsiteY3" fmla="*/ 962528 h 962528"/>
                <a:gd name="connsiteX4" fmla="*/ 0 w 4215065"/>
                <a:gd name="connsiteY4" fmla="*/ 481264 h 96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5065" h="962528" extrusionOk="0">
                  <a:moveTo>
                    <a:pt x="0" y="481264"/>
                  </a:moveTo>
                  <a:cubicBezTo>
                    <a:pt x="15042" y="102325"/>
                    <a:pt x="1107092" y="131719"/>
                    <a:pt x="2107533" y="0"/>
                  </a:cubicBezTo>
                  <a:cubicBezTo>
                    <a:pt x="3239425" y="-12124"/>
                    <a:pt x="4230707" y="160627"/>
                    <a:pt x="4215066" y="481264"/>
                  </a:cubicBezTo>
                  <a:cubicBezTo>
                    <a:pt x="4342792" y="662635"/>
                    <a:pt x="3185496" y="1181652"/>
                    <a:pt x="2107533" y="962528"/>
                  </a:cubicBezTo>
                  <a:cubicBezTo>
                    <a:pt x="935838" y="987938"/>
                    <a:pt x="45856" y="706725"/>
                    <a:pt x="0" y="48126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74554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DDFF560-5184-4DCB-A9DE-DA9908CF59FC}"/>
              </a:ext>
            </a:extLst>
          </p:cNvPr>
          <p:cNvGrpSpPr/>
          <p:nvPr/>
        </p:nvGrpSpPr>
        <p:grpSpPr>
          <a:xfrm>
            <a:off x="2064910" y="639845"/>
            <a:ext cx="7316221" cy="1266992"/>
            <a:chOff x="2437889" y="2757403"/>
            <a:chExt cx="7316221" cy="12669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3CB93F-4D08-4A75-B1A5-472D1B57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7889" y="2833604"/>
              <a:ext cx="7316221" cy="1190791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879921-78AD-4696-8A4E-2A2C89C5D3A7}"/>
                </a:ext>
              </a:extLst>
            </p:cNvPr>
            <p:cNvSpPr/>
            <p:nvPr/>
          </p:nvSpPr>
          <p:spPr>
            <a:xfrm flipH="1">
              <a:off x="6870030" y="3428999"/>
              <a:ext cx="1106906" cy="513348"/>
            </a:xfrm>
            <a:custGeom>
              <a:avLst/>
              <a:gdLst>
                <a:gd name="connsiteX0" fmla="*/ 0 w 1106906"/>
                <a:gd name="connsiteY0" fmla="*/ 256674 h 513348"/>
                <a:gd name="connsiteX1" fmla="*/ 553453 w 1106906"/>
                <a:gd name="connsiteY1" fmla="*/ 0 h 513348"/>
                <a:gd name="connsiteX2" fmla="*/ 1106906 w 1106906"/>
                <a:gd name="connsiteY2" fmla="*/ 256674 h 513348"/>
                <a:gd name="connsiteX3" fmla="*/ 553453 w 1106906"/>
                <a:gd name="connsiteY3" fmla="*/ 513348 h 513348"/>
                <a:gd name="connsiteX4" fmla="*/ 0 w 1106906"/>
                <a:gd name="connsiteY4" fmla="*/ 256674 h 51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06" h="513348" extrusionOk="0">
                  <a:moveTo>
                    <a:pt x="0" y="256674"/>
                  </a:moveTo>
                  <a:cubicBezTo>
                    <a:pt x="4140" y="83775"/>
                    <a:pt x="294222" y="37403"/>
                    <a:pt x="553453" y="0"/>
                  </a:cubicBezTo>
                  <a:cubicBezTo>
                    <a:pt x="836336" y="-8614"/>
                    <a:pt x="1108870" y="108032"/>
                    <a:pt x="1106906" y="256674"/>
                  </a:cubicBezTo>
                  <a:cubicBezTo>
                    <a:pt x="1145785" y="372733"/>
                    <a:pt x="847141" y="543865"/>
                    <a:pt x="553453" y="513348"/>
                  </a:cubicBezTo>
                  <a:cubicBezTo>
                    <a:pt x="238983" y="542267"/>
                    <a:pt x="16508" y="383911"/>
                    <a:pt x="0" y="25667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7387CE-DD1B-4BB8-B467-9AB0037DCE20}"/>
                </a:ext>
              </a:extLst>
            </p:cNvPr>
            <p:cNvSpPr/>
            <p:nvPr/>
          </p:nvSpPr>
          <p:spPr>
            <a:xfrm flipH="1">
              <a:off x="3749840" y="2757403"/>
              <a:ext cx="1106906" cy="513348"/>
            </a:xfrm>
            <a:custGeom>
              <a:avLst/>
              <a:gdLst>
                <a:gd name="connsiteX0" fmla="*/ 0 w 1106906"/>
                <a:gd name="connsiteY0" fmla="*/ 256674 h 513348"/>
                <a:gd name="connsiteX1" fmla="*/ 553453 w 1106906"/>
                <a:gd name="connsiteY1" fmla="*/ 0 h 513348"/>
                <a:gd name="connsiteX2" fmla="*/ 1106906 w 1106906"/>
                <a:gd name="connsiteY2" fmla="*/ 256674 h 513348"/>
                <a:gd name="connsiteX3" fmla="*/ 553453 w 1106906"/>
                <a:gd name="connsiteY3" fmla="*/ 513348 h 513348"/>
                <a:gd name="connsiteX4" fmla="*/ 0 w 1106906"/>
                <a:gd name="connsiteY4" fmla="*/ 256674 h 51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06" h="513348" extrusionOk="0">
                  <a:moveTo>
                    <a:pt x="0" y="256674"/>
                  </a:moveTo>
                  <a:cubicBezTo>
                    <a:pt x="4140" y="83775"/>
                    <a:pt x="294222" y="37403"/>
                    <a:pt x="553453" y="0"/>
                  </a:cubicBezTo>
                  <a:cubicBezTo>
                    <a:pt x="836336" y="-8614"/>
                    <a:pt x="1108870" y="108032"/>
                    <a:pt x="1106906" y="256674"/>
                  </a:cubicBezTo>
                  <a:cubicBezTo>
                    <a:pt x="1145785" y="372733"/>
                    <a:pt x="847141" y="543865"/>
                    <a:pt x="553453" y="513348"/>
                  </a:cubicBezTo>
                  <a:cubicBezTo>
                    <a:pt x="238983" y="542267"/>
                    <a:pt x="16508" y="383911"/>
                    <a:pt x="0" y="25667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559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F3E348-495F-48C9-AE8B-1F9113822FCC}"/>
              </a:ext>
            </a:extLst>
          </p:cNvPr>
          <p:cNvGrpSpPr/>
          <p:nvPr/>
        </p:nvGrpSpPr>
        <p:grpSpPr>
          <a:xfrm>
            <a:off x="740920" y="1454572"/>
            <a:ext cx="9197959" cy="2695460"/>
            <a:chOff x="740920" y="1454572"/>
            <a:chExt cx="9197959" cy="26954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75661A-74BA-4ADD-AFB7-33910523EF55}"/>
                </a:ext>
              </a:extLst>
            </p:cNvPr>
            <p:cNvGrpSpPr/>
            <p:nvPr/>
          </p:nvGrpSpPr>
          <p:grpSpPr>
            <a:xfrm>
              <a:off x="740920" y="1454572"/>
              <a:ext cx="9197959" cy="2695460"/>
              <a:chOff x="740920" y="1454572"/>
              <a:chExt cx="9197959" cy="2695460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3BCEC7C-D66A-40BC-96D3-13E787B56B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511" y="1852648"/>
                <a:ext cx="7932420" cy="1384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0D18E47-4E83-4D8F-8546-74B2C0E6245A}"/>
                  </a:ext>
                </a:extLst>
              </p:cNvPr>
              <p:cNvSpPr txBox="1"/>
              <p:nvPr/>
            </p:nvSpPr>
            <p:spPr>
              <a:xfrm>
                <a:off x="740920" y="1454572"/>
                <a:ext cx="304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Development over time</a:t>
                </a: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079D174-0D31-4CBC-B32F-75BAC5F947F7}"/>
                  </a:ext>
                </a:extLst>
              </p:cNvPr>
              <p:cNvGrpSpPr/>
              <p:nvPr/>
            </p:nvGrpSpPr>
            <p:grpSpPr>
              <a:xfrm>
                <a:off x="838511" y="2135041"/>
                <a:ext cx="7932420" cy="395048"/>
                <a:chOff x="838200" y="3632657"/>
                <a:chExt cx="7932420" cy="395048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5C484D1-D908-47E4-9841-545C938F6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3824503"/>
                  <a:ext cx="7932420" cy="40688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082DF698-DAB4-413A-A423-948CDE9F8866}"/>
                    </a:ext>
                  </a:extLst>
                </p:cNvPr>
                <p:cNvSpPr/>
                <p:nvPr/>
              </p:nvSpPr>
              <p:spPr>
                <a:xfrm rot="16200000">
                  <a:off x="1399074" y="3699048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B749F3DB-BEED-4C72-BAE0-3838432322F0}"/>
                    </a:ext>
                  </a:extLst>
                </p:cNvPr>
                <p:cNvSpPr/>
                <p:nvPr/>
              </p:nvSpPr>
              <p:spPr>
                <a:xfrm rot="16200000">
                  <a:off x="3523273" y="3676779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4D66B362-70A1-41DC-A6B9-B40AC5AD8271}"/>
                    </a:ext>
                  </a:extLst>
                </p:cNvPr>
                <p:cNvSpPr/>
                <p:nvPr/>
              </p:nvSpPr>
              <p:spPr>
                <a:xfrm rot="16200000">
                  <a:off x="5557993" y="3684685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BFEE0BD8-7BFC-49EB-BF90-04CC17E4D993}"/>
                    </a:ext>
                  </a:extLst>
                </p:cNvPr>
                <p:cNvSpPr/>
                <p:nvPr/>
              </p:nvSpPr>
              <p:spPr>
                <a:xfrm rot="16200000">
                  <a:off x="7713283" y="364529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2EFA342-F454-4BCE-865E-FDF77861EF1A}"/>
                  </a:ext>
                </a:extLst>
              </p:cNvPr>
              <p:cNvSpPr txBox="1"/>
              <p:nvPr/>
            </p:nvSpPr>
            <p:spPr>
              <a:xfrm>
                <a:off x="8759436" y="2062128"/>
                <a:ext cx="117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/>
                    </a:solidFill>
                  </a:rPr>
                  <a:t>Snapshots </a:t>
                </a:r>
              </a:p>
              <a:p>
                <a:r>
                  <a:rPr lang="en-US" sz="1400" dirty="0">
                    <a:solidFill>
                      <a:schemeClr val="accent1"/>
                    </a:solidFill>
                  </a:rPr>
                  <a:t>(= commits)</a:t>
                </a:r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6DE29D7B-5451-41BB-AC6C-4099B531D3DD}"/>
                  </a:ext>
                </a:extLst>
              </p:cNvPr>
              <p:cNvGrpSpPr/>
              <p:nvPr/>
            </p:nvGrpSpPr>
            <p:grpSpPr>
              <a:xfrm>
                <a:off x="3156465" y="2527935"/>
                <a:ext cx="1808927" cy="1199839"/>
                <a:chOff x="927441" y="2638456"/>
                <a:chExt cx="1808927" cy="1199839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3903D1BC-52A7-4F19-B701-CFBD311F6A89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994932"/>
                  <a:chOff x="838200" y="4268284"/>
                  <a:chExt cx="1797280" cy="994932"/>
                </a:xfrm>
              </p:grpSpPr>
              <p:pic>
                <p:nvPicPr>
                  <p:cNvPr id="182" name="Graphic 181">
                    <a:extLst>
                      <a:ext uri="{FF2B5EF4-FFF2-40B4-BE49-F238E27FC236}">
                        <a16:creationId xmlns:a16="http://schemas.microsoft.com/office/drawing/2014/main" id="{C83F21DF-542A-455F-9D7C-3889717FD6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57169565-14E7-4737-8192-B643BEEC02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7" y="4595546"/>
                    <a:ext cx="0" cy="663038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78FF79A7-A945-4DB5-BD01-8128F71643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B369F49A-F7B5-4CC7-B5D7-1DE16C62676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6C8F72AB-2A12-4F8E-A988-CB3B443062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6" name="Graphic 195">
                  <a:extLst>
                    <a:ext uri="{FF2B5EF4-FFF2-40B4-BE49-F238E27FC236}">
                      <a16:creationId xmlns:a16="http://schemas.microsoft.com/office/drawing/2014/main" id="{EC7976FC-8F37-4FE0-B121-B6CE80EBCC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76ABB0E1-73B6-442D-9D5D-A3907FE90073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B1752DC-F7A4-4A01-B9E5-27C3A8A8862A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stew.txt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75E0CB5D-83A4-4D4A-B77B-B431BEC5556C}"/>
                  </a:ext>
                </a:extLst>
              </p:cNvPr>
              <p:cNvGrpSpPr/>
              <p:nvPr/>
            </p:nvGrpSpPr>
            <p:grpSpPr>
              <a:xfrm>
                <a:off x="1048514" y="2557968"/>
                <a:ext cx="1808927" cy="1199839"/>
                <a:chOff x="927441" y="2638456"/>
                <a:chExt cx="1808927" cy="1199839"/>
              </a:xfrm>
            </p:grpSpPr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F33E0F8C-FDF2-4222-AC8B-19F524CC94C4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994932"/>
                  <a:chOff x="838200" y="4268284"/>
                  <a:chExt cx="1797280" cy="994932"/>
                </a:xfrm>
              </p:grpSpPr>
              <p:pic>
                <p:nvPicPr>
                  <p:cNvPr id="210" name="Graphic 209">
                    <a:extLst>
                      <a:ext uri="{FF2B5EF4-FFF2-40B4-BE49-F238E27FC236}">
                        <a16:creationId xmlns:a16="http://schemas.microsoft.com/office/drawing/2014/main" id="{FC4F20BA-A447-4756-A8F5-243AF407D1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3269DD90-201F-4D4D-9D2F-65ACBF8A9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7" y="4595546"/>
                    <a:ext cx="0" cy="66767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118E7DAD-6D27-432E-9E1D-893109A287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6EFD5BA6-3F7B-4990-8C43-A20AFAAD5FD8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2CAD6DE7-6680-40AE-9F90-4BE3E72958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4" name="Graphic 203">
                  <a:extLst>
                    <a:ext uri="{FF2B5EF4-FFF2-40B4-BE49-F238E27FC236}">
                      <a16:creationId xmlns:a16="http://schemas.microsoft.com/office/drawing/2014/main" id="{6758007E-EB29-4C46-A06D-8DF86C1038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176F1F2-E94E-4B71-B864-17FD25D83BAB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383A796-9F1C-4368-9C9F-87BD31071CE0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stew.txt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EA0AF2F-2DB5-41DD-9FCE-E07264C00B97}"/>
                  </a:ext>
                </a:extLst>
              </p:cNvPr>
              <p:cNvGrpSpPr/>
              <p:nvPr/>
            </p:nvGrpSpPr>
            <p:grpSpPr>
              <a:xfrm>
                <a:off x="5126046" y="2527935"/>
                <a:ext cx="1808927" cy="1199839"/>
                <a:chOff x="927441" y="2638456"/>
                <a:chExt cx="1808927" cy="1199839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5CAB3694-C154-4BAA-BDD4-3B0F92D5E4F5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1024965"/>
                  <a:chOff x="838200" y="4268284"/>
                  <a:chExt cx="1797280" cy="1024965"/>
                </a:xfrm>
              </p:grpSpPr>
              <p:pic>
                <p:nvPicPr>
                  <p:cNvPr id="225" name="Graphic 224">
                    <a:extLst>
                      <a:ext uri="{FF2B5EF4-FFF2-40B4-BE49-F238E27FC236}">
                        <a16:creationId xmlns:a16="http://schemas.microsoft.com/office/drawing/2014/main" id="{02B0E168-B7F7-438E-9192-8E51308A99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0AE4227E-0FE6-4B91-A89F-41653E7173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7" y="4595546"/>
                    <a:ext cx="0" cy="69770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C27E4661-13D7-43C0-89A0-6AC33D5B0B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AEBD3135-0BDC-4C09-80D8-DCCF08F030D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0664ED9D-EF4A-42BC-B660-566CAF73A9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19" name="Graphic 218">
                  <a:extLst>
                    <a:ext uri="{FF2B5EF4-FFF2-40B4-BE49-F238E27FC236}">
                      <a16:creationId xmlns:a16="http://schemas.microsoft.com/office/drawing/2014/main" id="{B5A1BD2E-D76B-4AB9-BD03-364D071B2C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CD06B2B9-CE5A-4EA8-9577-C45A6B6D4A5E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pie.txt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E082F979-CF48-473B-9716-66F3EB96B6C5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stew.txt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00258954-ACAB-4386-887B-6501430514EC}"/>
                  </a:ext>
                </a:extLst>
              </p:cNvPr>
              <p:cNvGrpSpPr/>
              <p:nvPr/>
            </p:nvGrpSpPr>
            <p:grpSpPr>
              <a:xfrm>
                <a:off x="7386379" y="2523303"/>
                <a:ext cx="1808927" cy="1421822"/>
                <a:chOff x="927441" y="2638456"/>
                <a:chExt cx="1808927" cy="1421822"/>
              </a:xfrm>
            </p:grpSpPr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77B727B5-83C3-4A96-AED0-52676B0D46DD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1421822"/>
                  <a:chOff x="838200" y="4268284"/>
                  <a:chExt cx="1797280" cy="1421822"/>
                </a:xfrm>
              </p:grpSpPr>
              <p:pic>
                <p:nvPicPr>
                  <p:cNvPr id="240" name="Graphic 239">
                    <a:extLst>
                      <a:ext uri="{FF2B5EF4-FFF2-40B4-BE49-F238E27FC236}">
                        <a16:creationId xmlns:a16="http://schemas.microsoft.com/office/drawing/2014/main" id="{70B0BE82-A277-4C44-B8CC-B165675159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E983A6D8-621B-4BBB-89D2-5AE9593C6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8" y="4595546"/>
                    <a:ext cx="0" cy="109456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6C35AF4A-766E-488B-A5C6-747F1E42DC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9896BEFA-ACE4-491E-9AA3-F20D90C2A9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1BF4C1BA-7FF2-49EB-9367-17AA53CB30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34" name="Graphic 233">
                  <a:extLst>
                    <a:ext uri="{FF2B5EF4-FFF2-40B4-BE49-F238E27FC236}">
                      <a16:creationId xmlns:a16="http://schemas.microsoft.com/office/drawing/2014/main" id="{A9589362-9A92-4108-A507-A0DDAE4DA7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02DED9BD-A0C7-4701-81D9-08174F05365A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A7F1063-0EC1-4F31-ACE9-116DC986766A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stew.txt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BAE2679-B316-4D8C-8385-FA2B26A4D0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1697" y="3945125"/>
                <a:ext cx="1742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47AFB3CF-D44C-4A2F-BE04-343B95E4D854}"/>
                  </a:ext>
                </a:extLst>
              </p:cNvPr>
              <p:cNvSpPr txBox="1"/>
              <p:nvPr/>
            </p:nvSpPr>
            <p:spPr>
              <a:xfrm>
                <a:off x="8005470" y="3780700"/>
                <a:ext cx="1804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vegan_pie.txt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4C0CCA9C-44BD-47F7-AC89-0EAE33A5D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90991" y="3408900"/>
              <a:ext cx="216000" cy="288000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4CF34712-3B9A-4CCC-9F37-58EEE7F05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77504" y="3374235"/>
              <a:ext cx="216000" cy="2880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CEFEF444-F7B2-4FD9-B3B8-ACC190B1B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61755" y="3383771"/>
              <a:ext cx="216000" cy="2880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86A33A71-DC4A-44CA-8001-10D53F4B7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9450" y="3380688"/>
              <a:ext cx="216000" cy="288000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AA63BAFB-5F4C-47B9-B690-6568B00D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27062" y="3797181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466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A4F2B45-4977-4139-AF76-9C14F74F04ED}"/>
              </a:ext>
            </a:extLst>
          </p:cNvPr>
          <p:cNvGrpSpPr/>
          <p:nvPr/>
        </p:nvGrpSpPr>
        <p:grpSpPr>
          <a:xfrm>
            <a:off x="373853" y="213081"/>
            <a:ext cx="4486901" cy="2800741"/>
            <a:chOff x="3852549" y="2028629"/>
            <a:chExt cx="4486901" cy="2800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56B4EE-6C2D-4DC7-B96A-5EC025FAD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2549" y="2028629"/>
              <a:ext cx="4486901" cy="280074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2765DD-826E-4EE6-8D8B-BF71A8479035}"/>
                </a:ext>
              </a:extLst>
            </p:cNvPr>
            <p:cNvSpPr/>
            <p:nvPr/>
          </p:nvSpPr>
          <p:spPr>
            <a:xfrm>
              <a:off x="4174434" y="3147391"/>
              <a:ext cx="993913" cy="1681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3E77825-EEF5-4428-84E7-DA0BB377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468" y="1699592"/>
            <a:ext cx="7783011" cy="1133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DB1297-C1F4-4A50-B2AA-46B5A741E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03" r="1943"/>
          <a:stretch/>
        </p:blipFill>
        <p:spPr>
          <a:xfrm>
            <a:off x="1192694" y="4024776"/>
            <a:ext cx="7659758" cy="16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85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D3060-17B9-48B8-891D-73A18C59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64" y="1196283"/>
            <a:ext cx="7363853" cy="2000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B13469-42AC-4F70-886A-1A7E1EEE8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515"/>
          <a:stretch/>
        </p:blipFill>
        <p:spPr>
          <a:xfrm>
            <a:off x="2056264" y="3200401"/>
            <a:ext cx="7306695" cy="22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0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41C62-9A63-4C35-A3E2-172735BE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2462077"/>
            <a:ext cx="7421011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12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242E39-ADCE-4DD4-A911-66550122A87B}"/>
              </a:ext>
            </a:extLst>
          </p:cNvPr>
          <p:cNvGrpSpPr/>
          <p:nvPr/>
        </p:nvGrpSpPr>
        <p:grpSpPr>
          <a:xfrm>
            <a:off x="2932626" y="1411292"/>
            <a:ext cx="7287642" cy="3896269"/>
            <a:chOff x="2932626" y="1411292"/>
            <a:chExt cx="7287642" cy="38962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E1418A-7E44-4183-B52A-02DE1F78E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2626" y="1411292"/>
              <a:ext cx="7287642" cy="3896269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3A3ABE-A7B7-471D-98B2-ADFDD0D8D970}"/>
                </a:ext>
              </a:extLst>
            </p:cNvPr>
            <p:cNvGrpSpPr/>
            <p:nvPr/>
          </p:nvGrpSpPr>
          <p:grpSpPr>
            <a:xfrm>
              <a:off x="7365548" y="1835363"/>
              <a:ext cx="2724326" cy="1948134"/>
              <a:chOff x="7365548" y="1835363"/>
              <a:chExt cx="2724326" cy="194813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18F0EED-5350-4DE8-814D-04E5CC57B2DB}"/>
                  </a:ext>
                </a:extLst>
              </p:cNvPr>
              <p:cNvSpPr/>
              <p:nvPr/>
            </p:nvSpPr>
            <p:spPr>
              <a:xfrm>
                <a:off x="8897002" y="1835363"/>
                <a:ext cx="1192872" cy="602975"/>
              </a:xfrm>
              <a:custGeom>
                <a:avLst/>
                <a:gdLst>
                  <a:gd name="connsiteX0" fmla="*/ 0 w 1192872"/>
                  <a:gd name="connsiteY0" fmla="*/ 301488 h 602975"/>
                  <a:gd name="connsiteX1" fmla="*/ 596436 w 1192872"/>
                  <a:gd name="connsiteY1" fmla="*/ 0 h 602975"/>
                  <a:gd name="connsiteX2" fmla="*/ 1192872 w 1192872"/>
                  <a:gd name="connsiteY2" fmla="*/ 301488 h 602975"/>
                  <a:gd name="connsiteX3" fmla="*/ 596436 w 1192872"/>
                  <a:gd name="connsiteY3" fmla="*/ 602976 h 602975"/>
                  <a:gd name="connsiteX4" fmla="*/ 0 w 1192872"/>
                  <a:gd name="connsiteY4" fmla="*/ 301488 h 60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872" h="602975" extrusionOk="0">
                    <a:moveTo>
                      <a:pt x="0" y="301488"/>
                    </a:moveTo>
                    <a:cubicBezTo>
                      <a:pt x="2075" y="119376"/>
                      <a:pt x="282398" y="12377"/>
                      <a:pt x="596436" y="0"/>
                    </a:cubicBezTo>
                    <a:cubicBezTo>
                      <a:pt x="913991" y="-4480"/>
                      <a:pt x="1203954" y="96123"/>
                      <a:pt x="1192872" y="301488"/>
                    </a:cubicBezTo>
                    <a:cubicBezTo>
                      <a:pt x="1263664" y="421203"/>
                      <a:pt x="909615" y="644316"/>
                      <a:pt x="596436" y="602976"/>
                    </a:cubicBezTo>
                    <a:cubicBezTo>
                      <a:pt x="253335" y="647964"/>
                      <a:pt x="36239" y="436120"/>
                      <a:pt x="0" y="301488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0382FAE-D681-43F1-9FE5-418737644EB2}"/>
                  </a:ext>
                </a:extLst>
              </p:cNvPr>
              <p:cNvSpPr/>
              <p:nvPr/>
            </p:nvSpPr>
            <p:spPr>
              <a:xfrm>
                <a:off x="9322728" y="3359427"/>
                <a:ext cx="576646" cy="424070"/>
              </a:xfrm>
              <a:custGeom>
                <a:avLst/>
                <a:gdLst>
                  <a:gd name="connsiteX0" fmla="*/ 0 w 576646"/>
                  <a:gd name="connsiteY0" fmla="*/ 212035 h 424070"/>
                  <a:gd name="connsiteX1" fmla="*/ 288323 w 576646"/>
                  <a:gd name="connsiteY1" fmla="*/ 0 h 424070"/>
                  <a:gd name="connsiteX2" fmla="*/ 576646 w 576646"/>
                  <a:gd name="connsiteY2" fmla="*/ 212035 h 424070"/>
                  <a:gd name="connsiteX3" fmla="*/ 288323 w 576646"/>
                  <a:gd name="connsiteY3" fmla="*/ 424070 h 424070"/>
                  <a:gd name="connsiteX4" fmla="*/ 0 w 576646"/>
                  <a:gd name="connsiteY4" fmla="*/ 212035 h 42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6" h="424070" extrusionOk="0">
                    <a:moveTo>
                      <a:pt x="0" y="212035"/>
                    </a:moveTo>
                    <a:cubicBezTo>
                      <a:pt x="2965" y="72630"/>
                      <a:pt x="148278" y="15459"/>
                      <a:pt x="288323" y="0"/>
                    </a:cubicBezTo>
                    <a:cubicBezTo>
                      <a:pt x="429861" y="-6691"/>
                      <a:pt x="581010" y="79628"/>
                      <a:pt x="576646" y="212035"/>
                    </a:cubicBezTo>
                    <a:cubicBezTo>
                      <a:pt x="615333" y="303568"/>
                      <a:pt x="433743" y="459275"/>
                      <a:pt x="288323" y="424070"/>
                    </a:cubicBezTo>
                    <a:cubicBezTo>
                      <a:pt x="121592" y="448684"/>
                      <a:pt x="16892" y="314281"/>
                      <a:pt x="0" y="21203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C144C6-DEAE-4C9F-8ED6-E47FABE7E056}"/>
                  </a:ext>
                </a:extLst>
              </p:cNvPr>
              <p:cNvSpPr/>
              <p:nvPr/>
            </p:nvSpPr>
            <p:spPr>
              <a:xfrm>
                <a:off x="7365548" y="2951507"/>
                <a:ext cx="576646" cy="424070"/>
              </a:xfrm>
              <a:custGeom>
                <a:avLst/>
                <a:gdLst>
                  <a:gd name="connsiteX0" fmla="*/ 0 w 576646"/>
                  <a:gd name="connsiteY0" fmla="*/ 212035 h 424070"/>
                  <a:gd name="connsiteX1" fmla="*/ 288323 w 576646"/>
                  <a:gd name="connsiteY1" fmla="*/ 0 h 424070"/>
                  <a:gd name="connsiteX2" fmla="*/ 576646 w 576646"/>
                  <a:gd name="connsiteY2" fmla="*/ 212035 h 424070"/>
                  <a:gd name="connsiteX3" fmla="*/ 288323 w 576646"/>
                  <a:gd name="connsiteY3" fmla="*/ 424070 h 424070"/>
                  <a:gd name="connsiteX4" fmla="*/ 0 w 576646"/>
                  <a:gd name="connsiteY4" fmla="*/ 212035 h 42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6" h="424070" extrusionOk="0">
                    <a:moveTo>
                      <a:pt x="0" y="212035"/>
                    </a:moveTo>
                    <a:cubicBezTo>
                      <a:pt x="2965" y="72630"/>
                      <a:pt x="148278" y="15459"/>
                      <a:pt x="288323" y="0"/>
                    </a:cubicBezTo>
                    <a:cubicBezTo>
                      <a:pt x="429861" y="-6691"/>
                      <a:pt x="581010" y="79628"/>
                      <a:pt x="576646" y="212035"/>
                    </a:cubicBezTo>
                    <a:cubicBezTo>
                      <a:pt x="615333" y="303568"/>
                      <a:pt x="433743" y="459275"/>
                      <a:pt x="288323" y="424070"/>
                    </a:cubicBezTo>
                    <a:cubicBezTo>
                      <a:pt x="121592" y="448684"/>
                      <a:pt x="16892" y="314281"/>
                      <a:pt x="0" y="21203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1385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E978A-9A1E-4800-9E5F-94D04B26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804496"/>
            <a:ext cx="945011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E91AF-E12F-42D1-8E12-4ACDB194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2438261"/>
            <a:ext cx="7573432" cy="1981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8844A-36D2-4EE1-8930-2FFA2B44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995" y="2257261"/>
            <a:ext cx="7240010" cy="2343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42A0C-05C1-445D-A855-1845DE65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42" y="2614499"/>
            <a:ext cx="764011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2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C9EB29-0E2F-4B15-8CF2-AD2EE04B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307" y="491613"/>
            <a:ext cx="8158087" cy="587477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24590E9-4AF3-475C-9C38-9E471CE04D5B}"/>
              </a:ext>
            </a:extLst>
          </p:cNvPr>
          <p:cNvSpPr/>
          <p:nvPr/>
        </p:nvSpPr>
        <p:spPr>
          <a:xfrm>
            <a:off x="2934139" y="4204272"/>
            <a:ext cx="2038599" cy="675486"/>
          </a:xfrm>
          <a:custGeom>
            <a:avLst/>
            <a:gdLst>
              <a:gd name="connsiteX0" fmla="*/ 0 w 2038599"/>
              <a:gd name="connsiteY0" fmla="*/ 337743 h 675486"/>
              <a:gd name="connsiteX1" fmla="*/ 1019300 w 2038599"/>
              <a:gd name="connsiteY1" fmla="*/ 0 h 675486"/>
              <a:gd name="connsiteX2" fmla="*/ 2038600 w 2038599"/>
              <a:gd name="connsiteY2" fmla="*/ 337743 h 675486"/>
              <a:gd name="connsiteX3" fmla="*/ 1019300 w 2038599"/>
              <a:gd name="connsiteY3" fmla="*/ 675486 h 675486"/>
              <a:gd name="connsiteX4" fmla="*/ 0 w 2038599"/>
              <a:gd name="connsiteY4" fmla="*/ 337743 h 67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599" h="675486" extrusionOk="0">
                <a:moveTo>
                  <a:pt x="0" y="337743"/>
                </a:moveTo>
                <a:cubicBezTo>
                  <a:pt x="9841" y="77186"/>
                  <a:pt x="565063" y="87567"/>
                  <a:pt x="1019300" y="0"/>
                </a:cubicBezTo>
                <a:cubicBezTo>
                  <a:pt x="1572414" y="-3717"/>
                  <a:pt x="2049782" y="112004"/>
                  <a:pt x="2038600" y="337743"/>
                </a:cubicBezTo>
                <a:cubicBezTo>
                  <a:pt x="2102513" y="482028"/>
                  <a:pt x="1561080" y="729413"/>
                  <a:pt x="1019300" y="675486"/>
                </a:cubicBezTo>
                <a:cubicBezTo>
                  <a:pt x="451066" y="692858"/>
                  <a:pt x="14573" y="511455"/>
                  <a:pt x="0" y="337743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F2986-98E9-4BCF-89FE-7739C68BF309}"/>
              </a:ext>
            </a:extLst>
          </p:cNvPr>
          <p:cNvSpPr txBox="1"/>
          <p:nvPr/>
        </p:nvSpPr>
        <p:spPr>
          <a:xfrm>
            <a:off x="6451350" y="70144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Switch branches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E651EE-475C-41A2-8D9A-678775C1983B}"/>
              </a:ext>
            </a:extLst>
          </p:cNvPr>
          <p:cNvCxnSpPr>
            <a:cxnSpLocks/>
          </p:cNvCxnSpPr>
          <p:nvPr/>
        </p:nvCxnSpPr>
        <p:spPr>
          <a:xfrm>
            <a:off x="2025670" y="1052052"/>
            <a:ext cx="71655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AC58FE-4812-48DF-82B6-BBC46E2F88A7}"/>
              </a:ext>
            </a:extLst>
          </p:cNvPr>
          <p:cNvSpPr txBox="1"/>
          <p:nvPr/>
        </p:nvSpPr>
        <p:spPr>
          <a:xfrm>
            <a:off x="602451" y="837456"/>
            <a:ext cx="143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Switch repos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86E9C-7BC1-4BF4-8D78-D6C7ED4C80A9}"/>
              </a:ext>
            </a:extLst>
          </p:cNvPr>
          <p:cNvSpPr txBox="1"/>
          <p:nvPr/>
        </p:nvSpPr>
        <p:spPr>
          <a:xfrm>
            <a:off x="8741697" y="70144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Push/Pull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4FA22-CBAD-4E76-8147-E114DD182A18}"/>
              </a:ext>
            </a:extLst>
          </p:cNvPr>
          <p:cNvSpPr txBox="1"/>
          <p:nvPr/>
        </p:nvSpPr>
        <p:spPr>
          <a:xfrm>
            <a:off x="3086539" y="4357349"/>
            <a:ext cx="188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Commit message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F7ABC-F512-4E83-8D75-9D4BDB16936E}"/>
              </a:ext>
            </a:extLst>
          </p:cNvPr>
          <p:cNvSpPr txBox="1"/>
          <p:nvPr/>
        </p:nvSpPr>
        <p:spPr>
          <a:xfrm>
            <a:off x="2867170" y="58624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Commit history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72BE4-69C6-4E98-8688-868861937CD4}"/>
              </a:ext>
            </a:extLst>
          </p:cNvPr>
          <p:cNvSpPr txBox="1"/>
          <p:nvPr/>
        </p:nvSpPr>
        <p:spPr>
          <a:xfrm>
            <a:off x="489666" y="2124539"/>
            <a:ext cx="156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(Un-)Stage one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CF0329-F6B4-461C-8941-2B32EBCF141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812549" y="439476"/>
            <a:ext cx="533150" cy="59331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17B0FE-C411-4855-800F-027FD2F94917}"/>
              </a:ext>
            </a:extLst>
          </p:cNvPr>
          <p:cNvCxnSpPr>
            <a:cxnSpLocks/>
          </p:cNvCxnSpPr>
          <p:nvPr/>
        </p:nvCxnSpPr>
        <p:spPr>
          <a:xfrm flipH="1">
            <a:off x="8901904" y="412144"/>
            <a:ext cx="533150" cy="59331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6D0FC5-BBCB-4888-B0DE-D9ABFFD1EAFC}"/>
              </a:ext>
            </a:extLst>
          </p:cNvPr>
          <p:cNvCxnSpPr>
            <a:cxnSpLocks/>
          </p:cNvCxnSpPr>
          <p:nvPr/>
        </p:nvCxnSpPr>
        <p:spPr>
          <a:xfrm>
            <a:off x="3761519" y="412144"/>
            <a:ext cx="525535" cy="104531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FE296D9-FF02-4D99-B595-E4032AB74703}"/>
              </a:ext>
            </a:extLst>
          </p:cNvPr>
          <p:cNvSpPr/>
          <p:nvPr/>
        </p:nvSpPr>
        <p:spPr>
          <a:xfrm>
            <a:off x="6812549" y="4388438"/>
            <a:ext cx="2726607" cy="675486"/>
          </a:xfrm>
          <a:custGeom>
            <a:avLst/>
            <a:gdLst>
              <a:gd name="connsiteX0" fmla="*/ 0 w 2726607"/>
              <a:gd name="connsiteY0" fmla="*/ 337743 h 675486"/>
              <a:gd name="connsiteX1" fmla="*/ 1363304 w 2726607"/>
              <a:gd name="connsiteY1" fmla="*/ 0 h 675486"/>
              <a:gd name="connsiteX2" fmla="*/ 2726608 w 2726607"/>
              <a:gd name="connsiteY2" fmla="*/ 337743 h 675486"/>
              <a:gd name="connsiteX3" fmla="*/ 1363304 w 2726607"/>
              <a:gd name="connsiteY3" fmla="*/ 675486 h 675486"/>
              <a:gd name="connsiteX4" fmla="*/ 0 w 2726607"/>
              <a:gd name="connsiteY4" fmla="*/ 337743 h 67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6607" h="675486" extrusionOk="0">
                <a:moveTo>
                  <a:pt x="0" y="337743"/>
                </a:moveTo>
                <a:cubicBezTo>
                  <a:pt x="23864" y="-28293"/>
                  <a:pt x="623980" y="10962"/>
                  <a:pt x="1363304" y="0"/>
                </a:cubicBezTo>
                <a:cubicBezTo>
                  <a:pt x="2106406" y="-3717"/>
                  <a:pt x="2737790" y="112004"/>
                  <a:pt x="2726608" y="337743"/>
                </a:cubicBezTo>
                <a:cubicBezTo>
                  <a:pt x="2757091" y="504124"/>
                  <a:pt x="2063428" y="810048"/>
                  <a:pt x="1363304" y="675486"/>
                </a:cubicBezTo>
                <a:cubicBezTo>
                  <a:pt x="605082" y="692858"/>
                  <a:pt x="14573" y="511455"/>
                  <a:pt x="0" y="337743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56DD2-931E-4E4A-8B80-70A0D992DCFB}"/>
              </a:ext>
            </a:extLst>
          </p:cNvPr>
          <p:cNvSpPr txBox="1"/>
          <p:nvPr/>
        </p:nvSpPr>
        <p:spPr>
          <a:xfrm>
            <a:off x="7026704" y="4509741"/>
            <a:ext cx="25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Changes in selected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5CB23E-2C4E-4545-BB13-024CE124272F}"/>
              </a:ext>
            </a:extLst>
          </p:cNvPr>
          <p:cNvSpPr txBox="1"/>
          <p:nvPr/>
        </p:nvSpPr>
        <p:spPr>
          <a:xfrm>
            <a:off x="704880" y="1307842"/>
            <a:ext cx="133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(Un-)Stage all files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D1D45-3DAE-4151-B9F8-EE0C21091E19}"/>
              </a:ext>
            </a:extLst>
          </p:cNvPr>
          <p:cNvCxnSpPr>
            <a:cxnSpLocks/>
          </p:cNvCxnSpPr>
          <p:nvPr/>
        </p:nvCxnSpPr>
        <p:spPr>
          <a:xfrm>
            <a:off x="1651773" y="1713769"/>
            <a:ext cx="806006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5636C2-B88B-4405-94F2-AB8C1E4EBA3D}"/>
              </a:ext>
            </a:extLst>
          </p:cNvPr>
          <p:cNvCxnSpPr>
            <a:cxnSpLocks/>
          </p:cNvCxnSpPr>
          <p:nvPr/>
        </p:nvCxnSpPr>
        <p:spPr>
          <a:xfrm flipV="1">
            <a:off x="1651773" y="2023485"/>
            <a:ext cx="776900" cy="27726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AA716FF-4C18-40DC-9CCE-372852149F25}"/>
              </a:ext>
            </a:extLst>
          </p:cNvPr>
          <p:cNvSpPr/>
          <p:nvPr/>
        </p:nvSpPr>
        <p:spPr>
          <a:xfrm>
            <a:off x="2894620" y="2803424"/>
            <a:ext cx="2038599" cy="675486"/>
          </a:xfrm>
          <a:custGeom>
            <a:avLst/>
            <a:gdLst>
              <a:gd name="connsiteX0" fmla="*/ 0 w 2038599"/>
              <a:gd name="connsiteY0" fmla="*/ 337743 h 675486"/>
              <a:gd name="connsiteX1" fmla="*/ 1019300 w 2038599"/>
              <a:gd name="connsiteY1" fmla="*/ 0 h 675486"/>
              <a:gd name="connsiteX2" fmla="*/ 2038600 w 2038599"/>
              <a:gd name="connsiteY2" fmla="*/ 337743 h 675486"/>
              <a:gd name="connsiteX3" fmla="*/ 1019300 w 2038599"/>
              <a:gd name="connsiteY3" fmla="*/ 675486 h 675486"/>
              <a:gd name="connsiteX4" fmla="*/ 0 w 2038599"/>
              <a:gd name="connsiteY4" fmla="*/ 337743 h 67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599" h="675486" extrusionOk="0">
                <a:moveTo>
                  <a:pt x="0" y="337743"/>
                </a:moveTo>
                <a:cubicBezTo>
                  <a:pt x="9841" y="77186"/>
                  <a:pt x="565063" y="87567"/>
                  <a:pt x="1019300" y="0"/>
                </a:cubicBezTo>
                <a:cubicBezTo>
                  <a:pt x="1572414" y="-3717"/>
                  <a:pt x="2049782" y="112004"/>
                  <a:pt x="2038600" y="337743"/>
                </a:cubicBezTo>
                <a:cubicBezTo>
                  <a:pt x="2102513" y="482028"/>
                  <a:pt x="1561080" y="729413"/>
                  <a:pt x="1019300" y="675486"/>
                </a:cubicBezTo>
                <a:cubicBezTo>
                  <a:pt x="451066" y="692858"/>
                  <a:pt x="14573" y="511455"/>
                  <a:pt x="0" y="337743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10D9E-7AE7-4480-A7F2-59E92CE08297}"/>
              </a:ext>
            </a:extLst>
          </p:cNvPr>
          <p:cNvSpPr txBox="1"/>
          <p:nvPr/>
        </p:nvSpPr>
        <p:spPr>
          <a:xfrm>
            <a:off x="3128406" y="2956501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Current changes</a:t>
            </a:r>
          </a:p>
        </p:txBody>
      </p:sp>
    </p:spTree>
    <p:extLst>
      <p:ext uri="{BB962C8B-B14F-4D97-AF65-F5344CB8AC3E}">
        <p14:creationId xmlns:p14="http://schemas.microsoft.com/office/powerpoint/2010/main" val="31123744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FB55E56-3175-4167-830F-D4273B238B2B}"/>
              </a:ext>
            </a:extLst>
          </p:cNvPr>
          <p:cNvGrpSpPr/>
          <p:nvPr/>
        </p:nvGrpSpPr>
        <p:grpSpPr>
          <a:xfrm>
            <a:off x="4677409" y="846697"/>
            <a:ext cx="2668942" cy="4024493"/>
            <a:chOff x="4717345" y="1382313"/>
            <a:chExt cx="2668942" cy="402449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92E69008-AB0E-4AA7-A0C0-40E7CD704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919" y="1684086"/>
              <a:ext cx="634788" cy="605694"/>
            </a:xfrm>
            <a:prstGeom prst="rect">
              <a:avLst/>
            </a:prstGeom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CE98CE9F-A0CB-48AB-9842-EEDB05046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429" y="2200936"/>
              <a:ext cx="311767" cy="311767"/>
            </a:xfrm>
            <a:prstGeom prst="rect">
              <a:avLst/>
            </a:prstGeom>
          </p:spPr>
        </p:pic>
        <p:pic>
          <p:nvPicPr>
            <p:cNvPr id="21" name="Graphic 20" descr="Laptop with solid fill">
              <a:extLst>
                <a:ext uri="{FF2B5EF4-FFF2-40B4-BE49-F238E27FC236}">
                  <a16:creationId xmlns:a16="http://schemas.microsoft.com/office/drawing/2014/main" id="{0911BEF6-12EA-4912-83FC-18212D6E2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4400" y="3900051"/>
              <a:ext cx="1371600" cy="1371600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324B1F7-48F0-4D53-B6A2-115EC5BB5179}"/>
                </a:ext>
              </a:extLst>
            </p:cNvPr>
            <p:cNvCxnSpPr>
              <a:cxnSpLocks/>
              <a:stCxn id="25" idx="2"/>
              <a:endCxn id="21" idx="0"/>
            </p:cNvCxnSpPr>
            <p:nvPr/>
          </p:nvCxnSpPr>
          <p:spPr>
            <a:xfrm>
              <a:off x="5410200" y="2851501"/>
              <a:ext cx="0" cy="104855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5DCA63-A16D-44C9-890B-91FD447345E6}"/>
                </a:ext>
              </a:extLst>
            </p:cNvPr>
            <p:cNvSpPr txBox="1"/>
            <p:nvPr/>
          </p:nvSpPr>
          <p:spPr>
            <a:xfrm>
              <a:off x="5045434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D0FC94-DC3A-43EE-9C21-B4CCCA2524A2}"/>
                </a:ext>
              </a:extLst>
            </p:cNvPr>
            <p:cNvSpPr txBox="1"/>
            <p:nvPr/>
          </p:nvSpPr>
          <p:spPr>
            <a:xfrm>
              <a:off x="4717345" y="1382313"/>
              <a:ext cx="1931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Remote server</a:t>
              </a:r>
            </a:p>
          </p:txBody>
        </p:sp>
        <p:pic>
          <p:nvPicPr>
            <p:cNvPr id="25" name="Graphic 24" descr="Database with solid fill">
              <a:extLst>
                <a:ext uri="{FF2B5EF4-FFF2-40B4-BE49-F238E27FC236}">
                  <a16:creationId xmlns:a16="http://schemas.microsoft.com/office/drawing/2014/main" id="{AF2DCC29-2383-4D50-B5CC-414579F30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5252" y="1701606"/>
              <a:ext cx="1149895" cy="114989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D43EA5-77A1-4F72-A43E-99B10B11CC8F}"/>
                </a:ext>
              </a:extLst>
            </p:cNvPr>
            <p:cNvSpPr txBox="1"/>
            <p:nvPr/>
          </p:nvSpPr>
          <p:spPr>
            <a:xfrm>
              <a:off x="6236141" y="2172153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Github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0F7FC1-F75F-4053-AC73-087143068B30}"/>
                </a:ext>
              </a:extLst>
            </p:cNvPr>
            <p:cNvSpPr txBox="1"/>
            <p:nvPr/>
          </p:nvSpPr>
          <p:spPr>
            <a:xfrm>
              <a:off x="6252982" y="1815681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Gitlab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A4317B-6D2C-41C7-B520-CC8E5A96B034}"/>
              </a:ext>
            </a:extLst>
          </p:cNvPr>
          <p:cNvGrpSpPr/>
          <p:nvPr/>
        </p:nvGrpSpPr>
        <p:grpSpPr>
          <a:xfrm>
            <a:off x="7898331" y="935317"/>
            <a:ext cx="2668942" cy="4024493"/>
            <a:chOff x="7898331" y="935317"/>
            <a:chExt cx="2668942" cy="40244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0AC31A5-9B9B-4FDD-93B2-F7FF477ADD2F}"/>
                </a:ext>
              </a:extLst>
            </p:cNvPr>
            <p:cNvGrpSpPr/>
            <p:nvPr/>
          </p:nvGrpSpPr>
          <p:grpSpPr>
            <a:xfrm>
              <a:off x="7898331" y="935317"/>
              <a:ext cx="2668942" cy="4024493"/>
              <a:chOff x="4717345" y="1382313"/>
              <a:chExt cx="2668942" cy="4024493"/>
            </a:xfrm>
          </p:grpSpPr>
          <p:pic>
            <p:nvPicPr>
              <p:cNvPr id="30" name="Picture 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3BA604-421E-416D-853B-984A3E25B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2919" y="1684086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31" name="Picture 3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1B0CBE4-DC14-4BEE-93E9-52265F66F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4429" y="2200936"/>
                <a:ext cx="311767" cy="311767"/>
              </a:xfrm>
              <a:prstGeom prst="rect">
                <a:avLst/>
              </a:prstGeom>
            </p:spPr>
          </p:pic>
          <p:pic>
            <p:nvPicPr>
              <p:cNvPr id="32" name="Graphic 31" descr="Laptop with solid fill">
                <a:extLst>
                  <a:ext uri="{FF2B5EF4-FFF2-40B4-BE49-F238E27FC236}">
                    <a16:creationId xmlns:a16="http://schemas.microsoft.com/office/drawing/2014/main" id="{46B7797E-3D7D-4C4D-870A-E88B19363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00" y="3900051"/>
                <a:ext cx="1371600" cy="1371600"/>
              </a:xfrm>
              <a:prstGeom prst="rect">
                <a:avLst/>
              </a:prstGeom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FF5EE24-1E50-420E-A893-478670DC85EC}"/>
                  </a:ext>
                </a:extLst>
              </p:cNvPr>
              <p:cNvCxnSpPr>
                <a:cxnSpLocks/>
                <a:stCxn id="36" idx="2"/>
                <a:endCxn id="32" idx="0"/>
              </p:cNvCxnSpPr>
              <p:nvPr/>
            </p:nvCxnSpPr>
            <p:spPr>
              <a:xfrm>
                <a:off x="5410200" y="2851501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65F794-7747-4FAE-968F-7DB17773112E}"/>
                  </a:ext>
                </a:extLst>
              </p:cNvPr>
              <p:cNvSpPr txBox="1"/>
              <p:nvPr/>
            </p:nvSpPr>
            <p:spPr>
              <a:xfrm>
                <a:off x="5045434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31E5CC-E86B-41D6-912E-1C70B6C35732}"/>
                  </a:ext>
                </a:extLst>
              </p:cNvPr>
              <p:cNvSpPr txBox="1"/>
              <p:nvPr/>
            </p:nvSpPr>
            <p:spPr>
              <a:xfrm>
                <a:off x="4717345" y="1382313"/>
                <a:ext cx="193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Remote server</a:t>
                </a:r>
              </a:p>
            </p:txBody>
          </p:sp>
          <p:pic>
            <p:nvPicPr>
              <p:cNvPr id="36" name="Graphic 35" descr="Database with solid fill">
                <a:extLst>
                  <a:ext uri="{FF2B5EF4-FFF2-40B4-BE49-F238E27FC236}">
                    <a16:creationId xmlns:a16="http://schemas.microsoft.com/office/drawing/2014/main" id="{B58D017B-500A-448E-87E4-DD67F3F5F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5252" y="1701606"/>
                <a:ext cx="1149895" cy="114989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F22FDC-C403-4DF8-A1B5-FACC82A4B5E4}"/>
                  </a:ext>
                </a:extLst>
              </p:cNvPr>
              <p:cNvSpPr txBox="1"/>
              <p:nvPr/>
            </p:nvSpPr>
            <p:spPr>
              <a:xfrm>
                <a:off x="6236141" y="2172153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Github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3BC0D7-F6AE-421E-AE18-C453AC54D017}"/>
                  </a:ext>
                </a:extLst>
              </p:cNvPr>
              <p:cNvSpPr txBox="1"/>
              <p:nvPr/>
            </p:nvSpPr>
            <p:spPr>
              <a:xfrm>
                <a:off x="6252982" y="1815681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Gitlab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D93D9B-1A3D-4F2C-90E3-7F171891F038}"/>
                </a:ext>
              </a:extLst>
            </p:cNvPr>
            <p:cNvGrpSpPr/>
            <p:nvPr/>
          </p:nvGrpSpPr>
          <p:grpSpPr>
            <a:xfrm>
              <a:off x="8818087" y="2380450"/>
              <a:ext cx="369332" cy="1048550"/>
              <a:chOff x="8818087" y="2380450"/>
              <a:chExt cx="369332" cy="104855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B02597D-2E95-46D5-8067-F41639E89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8635" y="2380450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Graphic 6" descr="Question mark with solid fill">
                <a:extLst>
                  <a:ext uri="{FF2B5EF4-FFF2-40B4-BE49-F238E27FC236}">
                    <a16:creationId xmlns:a16="http://schemas.microsoft.com/office/drawing/2014/main" id="{D5D657B9-F169-49F3-A069-875513E90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18087" y="2706668"/>
                <a:ext cx="369332" cy="369332"/>
              </a:xfrm>
              <a:prstGeom prst="rect">
                <a:avLst/>
              </a:prstGeom>
            </p:spPr>
          </p:pic>
        </p:grp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D48E00-59D3-456B-86E0-2A813837CE54}"/>
              </a:ext>
            </a:extLst>
          </p:cNvPr>
          <p:cNvCxnSpPr>
            <a:cxnSpLocks/>
          </p:cNvCxnSpPr>
          <p:nvPr/>
        </p:nvCxnSpPr>
        <p:spPr>
          <a:xfrm>
            <a:off x="9001035" y="2532850"/>
            <a:ext cx="0" cy="1048550"/>
          </a:xfrm>
          <a:prstGeom prst="straightConnector1">
            <a:avLst/>
          </a:prstGeom>
          <a:ln w="76200">
            <a:solidFill>
              <a:schemeClr val="accent5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BD36AE07-D8BA-4F38-B3DD-FA03FEAC9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70487" y="2859068"/>
            <a:ext cx="369332" cy="36933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5F766B8-4596-46F2-8B6D-0E1C6F23F110}"/>
              </a:ext>
            </a:extLst>
          </p:cNvPr>
          <p:cNvGrpSpPr/>
          <p:nvPr/>
        </p:nvGrpSpPr>
        <p:grpSpPr>
          <a:xfrm>
            <a:off x="570709" y="981852"/>
            <a:ext cx="2668942" cy="4024493"/>
            <a:chOff x="570709" y="981852"/>
            <a:chExt cx="2668942" cy="40244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3984C24-3B8B-467F-8C84-DB52085FA2B0}"/>
                </a:ext>
              </a:extLst>
            </p:cNvPr>
            <p:cNvGrpSpPr/>
            <p:nvPr/>
          </p:nvGrpSpPr>
          <p:grpSpPr>
            <a:xfrm>
              <a:off x="570709" y="981852"/>
              <a:ext cx="2668942" cy="4024493"/>
              <a:chOff x="4717345" y="1382313"/>
              <a:chExt cx="2668942" cy="4024493"/>
            </a:xfrm>
          </p:grpSpPr>
          <p:pic>
            <p:nvPicPr>
              <p:cNvPr id="3" name="Picture 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C92EA69-AA15-4008-935B-0DA061050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2919" y="1684086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4" name="Picture 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8436292-1D75-44A1-8C98-DE71A296E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4429" y="2200936"/>
                <a:ext cx="311767" cy="311767"/>
              </a:xfrm>
              <a:prstGeom prst="rect">
                <a:avLst/>
              </a:prstGeom>
            </p:spPr>
          </p:pic>
          <p:pic>
            <p:nvPicPr>
              <p:cNvPr id="6" name="Graphic 5" descr="Laptop with solid fill">
                <a:extLst>
                  <a:ext uri="{FF2B5EF4-FFF2-40B4-BE49-F238E27FC236}">
                    <a16:creationId xmlns:a16="http://schemas.microsoft.com/office/drawing/2014/main" id="{0205DD96-1039-43A5-93EA-5202F6E78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00" y="3900051"/>
                <a:ext cx="1371600" cy="1371600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CB8C77F-2E5D-491C-8C61-A3BA899754A3}"/>
                  </a:ext>
                </a:extLst>
              </p:cNvPr>
              <p:cNvCxnSpPr>
                <a:cxnSpLocks/>
                <a:stCxn id="15" idx="2"/>
                <a:endCxn id="6" idx="0"/>
              </p:cNvCxnSpPr>
              <p:nvPr/>
            </p:nvCxnSpPr>
            <p:spPr>
              <a:xfrm>
                <a:off x="5410200" y="2851501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5FA818-28EC-4A9A-832E-B15859BC1EF5}"/>
                  </a:ext>
                </a:extLst>
              </p:cNvPr>
              <p:cNvSpPr txBox="1"/>
              <p:nvPr/>
            </p:nvSpPr>
            <p:spPr>
              <a:xfrm>
                <a:off x="5045434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244589-EEC6-438C-B631-E28176FFCB50}"/>
                  </a:ext>
                </a:extLst>
              </p:cNvPr>
              <p:cNvSpPr txBox="1"/>
              <p:nvPr/>
            </p:nvSpPr>
            <p:spPr>
              <a:xfrm>
                <a:off x="4717345" y="1382313"/>
                <a:ext cx="193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Remote server</a:t>
                </a:r>
              </a:p>
            </p:txBody>
          </p:sp>
          <p:pic>
            <p:nvPicPr>
              <p:cNvPr id="15" name="Graphic 14" descr="Database with solid fill">
                <a:extLst>
                  <a:ext uri="{FF2B5EF4-FFF2-40B4-BE49-F238E27FC236}">
                    <a16:creationId xmlns:a16="http://schemas.microsoft.com/office/drawing/2014/main" id="{56FC17F2-E734-42B6-A40A-D6D1436FB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5252" y="1701606"/>
                <a:ext cx="1149895" cy="114989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265E83-C53A-46EF-9D00-F6D20E66B75F}"/>
                  </a:ext>
                </a:extLst>
              </p:cNvPr>
              <p:cNvSpPr txBox="1"/>
              <p:nvPr/>
            </p:nvSpPr>
            <p:spPr>
              <a:xfrm>
                <a:off x="6236141" y="2172153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Github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545D03-2232-40C7-AD17-0DD81CCFE92C}"/>
                  </a:ext>
                </a:extLst>
              </p:cNvPr>
              <p:cNvSpPr txBox="1"/>
              <p:nvPr/>
            </p:nvSpPr>
            <p:spPr>
              <a:xfrm>
                <a:off x="6252982" y="1815681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Gitlab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F7DCDB-1719-446B-BB87-5F704F9E2CA4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34" y="2451040"/>
              <a:ext cx="0" cy="104855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Graphic 41" descr="Question mark with solid fill">
              <a:extLst>
                <a:ext uri="{FF2B5EF4-FFF2-40B4-BE49-F238E27FC236}">
                  <a16:creationId xmlns:a16="http://schemas.microsoft.com/office/drawing/2014/main" id="{1BB6A643-AF66-47DE-AA1D-AE23E0C47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4292" y="2816049"/>
              <a:ext cx="369332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763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5232D8-2C23-4F9C-ADF7-D815C45CA5D0}"/>
              </a:ext>
            </a:extLst>
          </p:cNvPr>
          <p:cNvGrpSpPr/>
          <p:nvPr/>
        </p:nvGrpSpPr>
        <p:grpSpPr>
          <a:xfrm>
            <a:off x="3444241" y="2029209"/>
            <a:ext cx="5267352" cy="2692978"/>
            <a:chOff x="5730428" y="2080320"/>
            <a:chExt cx="5267352" cy="26929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7D84306-6A07-4B3A-BE98-381788012F77}"/>
                </a:ext>
              </a:extLst>
            </p:cNvPr>
            <p:cNvGrpSpPr/>
            <p:nvPr/>
          </p:nvGrpSpPr>
          <p:grpSpPr>
            <a:xfrm>
              <a:off x="5730428" y="2080320"/>
              <a:ext cx="5267352" cy="2692978"/>
              <a:chOff x="3655055" y="1824071"/>
              <a:chExt cx="5267352" cy="2692978"/>
            </a:xfrm>
          </p:grpSpPr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847A3C7-21B0-424F-B202-BC72974AE4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511"/>
              <a:stretch/>
            </p:blipFill>
            <p:spPr>
              <a:xfrm>
                <a:off x="8287619" y="1824071"/>
                <a:ext cx="634788" cy="466651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DED3089-B771-491C-85C7-C62D8A5AA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5736" y="2208017"/>
                <a:ext cx="338554" cy="338554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46C782-CE7D-401D-9F70-4F4D3D93FFE4}"/>
                  </a:ext>
                </a:extLst>
              </p:cNvPr>
              <p:cNvSpPr/>
              <p:nvPr/>
            </p:nvSpPr>
            <p:spPr>
              <a:xfrm>
                <a:off x="4001467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29613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46333" y="-5468"/>
                      <a:pt x="374671" y="23439"/>
                      <a:pt x="529613" y="0"/>
                    </a:cubicBezTo>
                    <a:cubicBezTo>
                      <a:pt x="684555" y="-23439"/>
                      <a:pt x="864921" y="-22848"/>
                      <a:pt x="1126836" y="0"/>
                    </a:cubicBezTo>
                    <a:cubicBezTo>
                      <a:pt x="1110008" y="268635"/>
                      <a:pt x="1125875" y="365904"/>
                      <a:pt x="1126836" y="572654"/>
                    </a:cubicBezTo>
                    <a:cubicBezTo>
                      <a:pt x="1015936" y="548931"/>
                      <a:pt x="791829" y="577593"/>
                      <a:pt x="585955" y="572654"/>
                    </a:cubicBezTo>
                    <a:cubicBezTo>
                      <a:pt x="380081" y="567715"/>
                      <a:pt x="281613" y="568667"/>
                      <a:pt x="0" y="572654"/>
                    </a:cubicBezTo>
                    <a:cubicBezTo>
                      <a:pt x="-8185" y="365092"/>
                      <a:pt x="23244" y="17495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31999995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49277F-5DD8-4193-B51A-5830AD3BD319}"/>
                  </a:ext>
                </a:extLst>
              </p:cNvPr>
              <p:cNvSpPr/>
              <p:nvPr/>
            </p:nvSpPr>
            <p:spPr>
              <a:xfrm>
                <a:off x="5280703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85955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63418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2825" y="-13548"/>
                      <a:pt x="412973" y="-3771"/>
                      <a:pt x="585955" y="0"/>
                    </a:cubicBezTo>
                    <a:cubicBezTo>
                      <a:pt x="758938" y="3771"/>
                      <a:pt x="885049" y="-14605"/>
                      <a:pt x="1126836" y="0"/>
                    </a:cubicBezTo>
                    <a:cubicBezTo>
                      <a:pt x="1138653" y="273655"/>
                      <a:pt x="1131731" y="376603"/>
                      <a:pt x="1126836" y="572654"/>
                    </a:cubicBezTo>
                    <a:cubicBezTo>
                      <a:pt x="982088" y="567123"/>
                      <a:pt x="840440" y="552907"/>
                      <a:pt x="563418" y="572654"/>
                    </a:cubicBezTo>
                    <a:cubicBezTo>
                      <a:pt x="286396" y="592401"/>
                      <a:pt x="133877" y="573563"/>
                      <a:pt x="0" y="572654"/>
                    </a:cubicBezTo>
                    <a:cubicBezTo>
                      <a:pt x="-6212" y="427705"/>
                      <a:pt x="-17570" y="13541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  <a:extLst>
                  <a:ext uri="{C807C97D-BFC1-408E-A445-0C87EB9F89A2}">
                    <ask:lineSketchStyleProps xmlns:ask="http://schemas.microsoft.com/office/drawing/2018/sketchyshapes" sd="426881366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CA3CF4A-4E33-4387-B7E1-D49BF371FB49}"/>
                  </a:ext>
                </a:extLst>
              </p:cNvPr>
              <p:cNvSpPr/>
              <p:nvPr/>
            </p:nvSpPr>
            <p:spPr>
              <a:xfrm>
                <a:off x="6559939" y="3221877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0EE0DC-50CD-49E6-B094-F238E1CBFE85}"/>
                  </a:ext>
                </a:extLst>
              </p:cNvPr>
              <p:cNvSpPr/>
              <p:nvPr/>
            </p:nvSpPr>
            <p:spPr>
              <a:xfrm>
                <a:off x="3881394" y="2943387"/>
                <a:ext cx="3943927" cy="1573662"/>
              </a:xfrm>
              <a:custGeom>
                <a:avLst/>
                <a:gdLst>
                  <a:gd name="connsiteX0" fmla="*/ 0 w 3943927"/>
                  <a:gd name="connsiteY0" fmla="*/ 0 h 1573662"/>
                  <a:gd name="connsiteX1" fmla="*/ 539003 w 3943927"/>
                  <a:gd name="connsiteY1" fmla="*/ 0 h 1573662"/>
                  <a:gd name="connsiteX2" fmla="*/ 1117446 w 3943927"/>
                  <a:gd name="connsiteY2" fmla="*/ 0 h 1573662"/>
                  <a:gd name="connsiteX3" fmla="*/ 1853646 w 3943927"/>
                  <a:gd name="connsiteY3" fmla="*/ 0 h 1573662"/>
                  <a:gd name="connsiteX4" fmla="*/ 2589845 w 3943927"/>
                  <a:gd name="connsiteY4" fmla="*/ 0 h 1573662"/>
                  <a:gd name="connsiteX5" fmla="*/ 3326045 w 3943927"/>
                  <a:gd name="connsiteY5" fmla="*/ 0 h 1573662"/>
                  <a:gd name="connsiteX6" fmla="*/ 3943927 w 3943927"/>
                  <a:gd name="connsiteY6" fmla="*/ 0 h 1573662"/>
                  <a:gd name="connsiteX7" fmla="*/ 3943927 w 3943927"/>
                  <a:gd name="connsiteY7" fmla="*/ 556027 h 1573662"/>
                  <a:gd name="connsiteX8" fmla="*/ 3943927 w 3943927"/>
                  <a:gd name="connsiteY8" fmla="*/ 1049108 h 1573662"/>
                  <a:gd name="connsiteX9" fmla="*/ 3943927 w 3943927"/>
                  <a:gd name="connsiteY9" fmla="*/ 1573662 h 1573662"/>
                  <a:gd name="connsiteX10" fmla="*/ 3404924 w 3943927"/>
                  <a:gd name="connsiteY10" fmla="*/ 1573662 h 1573662"/>
                  <a:gd name="connsiteX11" fmla="*/ 2826481 w 3943927"/>
                  <a:gd name="connsiteY11" fmla="*/ 1573662 h 1573662"/>
                  <a:gd name="connsiteX12" fmla="*/ 2129721 w 3943927"/>
                  <a:gd name="connsiteY12" fmla="*/ 1573662 h 1573662"/>
                  <a:gd name="connsiteX13" fmla="*/ 1590717 w 3943927"/>
                  <a:gd name="connsiteY13" fmla="*/ 1573662 h 1573662"/>
                  <a:gd name="connsiteX14" fmla="*/ 1051714 w 3943927"/>
                  <a:gd name="connsiteY14" fmla="*/ 1573662 h 1573662"/>
                  <a:gd name="connsiteX15" fmla="*/ 0 w 3943927"/>
                  <a:gd name="connsiteY15" fmla="*/ 1573662 h 1573662"/>
                  <a:gd name="connsiteX16" fmla="*/ 0 w 3943927"/>
                  <a:gd name="connsiteY16" fmla="*/ 1096318 h 1573662"/>
                  <a:gd name="connsiteX17" fmla="*/ 0 w 3943927"/>
                  <a:gd name="connsiteY17" fmla="*/ 556027 h 1573662"/>
                  <a:gd name="connsiteX18" fmla="*/ 0 w 3943927"/>
                  <a:gd name="connsiteY18" fmla="*/ 0 h 1573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43927" h="1573662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69392" y="145075"/>
                      <a:pt x="3965331" y="295385"/>
                      <a:pt x="3943927" y="556027"/>
                    </a:cubicBezTo>
                    <a:cubicBezTo>
                      <a:pt x="3922523" y="816669"/>
                      <a:pt x="3934194" y="824777"/>
                      <a:pt x="3943927" y="1049108"/>
                    </a:cubicBezTo>
                    <a:cubicBezTo>
                      <a:pt x="3953660" y="1273439"/>
                      <a:pt x="3952303" y="1372247"/>
                      <a:pt x="3943927" y="1573662"/>
                    </a:cubicBezTo>
                    <a:cubicBezTo>
                      <a:pt x="3755660" y="1564949"/>
                      <a:pt x="3589836" y="1573185"/>
                      <a:pt x="3404924" y="1573662"/>
                    </a:cubicBezTo>
                    <a:cubicBezTo>
                      <a:pt x="3220012" y="1574139"/>
                      <a:pt x="3033443" y="1574561"/>
                      <a:pt x="2826481" y="1573662"/>
                    </a:cubicBezTo>
                    <a:cubicBezTo>
                      <a:pt x="2619519" y="1572763"/>
                      <a:pt x="2347685" y="1546775"/>
                      <a:pt x="2129721" y="1573662"/>
                    </a:cubicBezTo>
                    <a:cubicBezTo>
                      <a:pt x="1911757" y="1600549"/>
                      <a:pt x="1849621" y="1565770"/>
                      <a:pt x="1590717" y="1573662"/>
                    </a:cubicBezTo>
                    <a:cubicBezTo>
                      <a:pt x="1331813" y="1581554"/>
                      <a:pt x="1300878" y="1554060"/>
                      <a:pt x="1051714" y="1573662"/>
                    </a:cubicBezTo>
                    <a:cubicBezTo>
                      <a:pt x="802550" y="1593264"/>
                      <a:pt x="494779" y="1554777"/>
                      <a:pt x="0" y="1573662"/>
                    </a:cubicBezTo>
                    <a:cubicBezTo>
                      <a:pt x="-9368" y="1369698"/>
                      <a:pt x="-9808" y="1232110"/>
                      <a:pt x="0" y="1096318"/>
                    </a:cubicBezTo>
                    <a:cubicBezTo>
                      <a:pt x="9808" y="960526"/>
                      <a:pt x="10690" y="737530"/>
                      <a:pt x="0" y="556027"/>
                    </a:cubicBezTo>
                    <a:cubicBezTo>
                      <a:pt x="-10690" y="374524"/>
                      <a:pt x="-26554" y="160388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683213-4D28-4750-B66B-36A747B76833}"/>
                  </a:ext>
                </a:extLst>
              </p:cNvPr>
              <p:cNvSpPr txBox="1"/>
              <p:nvPr/>
            </p:nvSpPr>
            <p:spPr>
              <a:xfrm>
                <a:off x="3655055" y="2633611"/>
                <a:ext cx="916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5090835-4F6C-4893-A507-A25D333301FB}"/>
                  </a:ext>
                </a:extLst>
              </p:cNvPr>
              <p:cNvSpPr/>
              <p:nvPr/>
            </p:nvSpPr>
            <p:spPr>
              <a:xfrm>
                <a:off x="5213313" y="3142659"/>
                <a:ext cx="2529338" cy="779891"/>
              </a:xfrm>
              <a:custGeom>
                <a:avLst/>
                <a:gdLst>
                  <a:gd name="connsiteX0" fmla="*/ 0 w 2529338"/>
                  <a:gd name="connsiteY0" fmla="*/ 0 h 779891"/>
                  <a:gd name="connsiteX1" fmla="*/ 556454 w 2529338"/>
                  <a:gd name="connsiteY1" fmla="*/ 0 h 779891"/>
                  <a:gd name="connsiteX2" fmla="*/ 1138202 w 2529338"/>
                  <a:gd name="connsiteY2" fmla="*/ 0 h 779891"/>
                  <a:gd name="connsiteX3" fmla="*/ 1821123 w 2529338"/>
                  <a:gd name="connsiteY3" fmla="*/ 0 h 779891"/>
                  <a:gd name="connsiteX4" fmla="*/ 2529338 w 2529338"/>
                  <a:gd name="connsiteY4" fmla="*/ 0 h 779891"/>
                  <a:gd name="connsiteX5" fmla="*/ 2529338 w 2529338"/>
                  <a:gd name="connsiteY5" fmla="*/ 405543 h 779891"/>
                  <a:gd name="connsiteX6" fmla="*/ 2529338 w 2529338"/>
                  <a:gd name="connsiteY6" fmla="*/ 779891 h 779891"/>
                  <a:gd name="connsiteX7" fmla="*/ 1972884 w 2529338"/>
                  <a:gd name="connsiteY7" fmla="*/ 779891 h 779891"/>
                  <a:gd name="connsiteX8" fmla="*/ 1365843 w 2529338"/>
                  <a:gd name="connsiteY8" fmla="*/ 779891 h 779891"/>
                  <a:gd name="connsiteX9" fmla="*/ 809388 w 2529338"/>
                  <a:gd name="connsiteY9" fmla="*/ 779891 h 779891"/>
                  <a:gd name="connsiteX10" fmla="*/ 0 w 2529338"/>
                  <a:gd name="connsiteY10" fmla="*/ 779891 h 779891"/>
                  <a:gd name="connsiteX11" fmla="*/ 0 w 2529338"/>
                  <a:gd name="connsiteY11" fmla="*/ 405543 h 779891"/>
                  <a:gd name="connsiteX12" fmla="*/ 0 w 2529338"/>
                  <a:gd name="connsiteY12" fmla="*/ 0 h 7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9338" h="779891" extrusionOk="0">
                    <a:moveTo>
                      <a:pt x="0" y="0"/>
                    </a:moveTo>
                    <a:cubicBezTo>
                      <a:pt x="148180" y="-23003"/>
                      <a:pt x="320018" y="25334"/>
                      <a:pt x="556454" y="0"/>
                    </a:cubicBezTo>
                    <a:cubicBezTo>
                      <a:pt x="792890" y="-25334"/>
                      <a:pt x="866674" y="1342"/>
                      <a:pt x="1138202" y="0"/>
                    </a:cubicBezTo>
                    <a:cubicBezTo>
                      <a:pt x="1409730" y="-1342"/>
                      <a:pt x="1583599" y="30184"/>
                      <a:pt x="1821123" y="0"/>
                    </a:cubicBezTo>
                    <a:cubicBezTo>
                      <a:pt x="2058647" y="-30184"/>
                      <a:pt x="2364320" y="25077"/>
                      <a:pt x="2529338" y="0"/>
                    </a:cubicBezTo>
                    <a:cubicBezTo>
                      <a:pt x="2526638" y="160464"/>
                      <a:pt x="2511540" y="312847"/>
                      <a:pt x="2529338" y="405543"/>
                    </a:cubicBezTo>
                    <a:cubicBezTo>
                      <a:pt x="2547136" y="498239"/>
                      <a:pt x="2513255" y="620032"/>
                      <a:pt x="2529338" y="779891"/>
                    </a:cubicBezTo>
                    <a:cubicBezTo>
                      <a:pt x="2350172" y="793371"/>
                      <a:pt x="2194927" y="760186"/>
                      <a:pt x="1972884" y="779891"/>
                    </a:cubicBezTo>
                    <a:cubicBezTo>
                      <a:pt x="1750841" y="799596"/>
                      <a:pt x="1638600" y="785922"/>
                      <a:pt x="1365843" y="779891"/>
                    </a:cubicBezTo>
                    <a:cubicBezTo>
                      <a:pt x="1093086" y="773860"/>
                      <a:pt x="1055470" y="803640"/>
                      <a:pt x="809388" y="779891"/>
                    </a:cubicBezTo>
                    <a:cubicBezTo>
                      <a:pt x="563306" y="756142"/>
                      <a:pt x="319363" y="754256"/>
                      <a:pt x="0" y="779891"/>
                    </a:cubicBezTo>
                    <a:cubicBezTo>
                      <a:pt x="-15325" y="651784"/>
                      <a:pt x="15417" y="520074"/>
                      <a:pt x="0" y="405543"/>
                    </a:cubicBezTo>
                    <a:cubicBezTo>
                      <a:pt x="-15417" y="291012"/>
                      <a:pt x="14411" y="9822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7FD1C9-A437-418D-BD53-D7D165281A6B}"/>
                  </a:ext>
                </a:extLst>
              </p:cNvPr>
              <p:cNvSpPr txBox="1"/>
              <p:nvPr/>
            </p:nvSpPr>
            <p:spPr>
              <a:xfrm>
                <a:off x="5110577" y="2904524"/>
                <a:ext cx="383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.git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A39DA6-C6DB-4017-BD77-06FE25855446}"/>
                  </a:ext>
                </a:extLst>
              </p:cNvPr>
              <p:cNvSpPr txBox="1"/>
              <p:nvPr/>
            </p:nvSpPr>
            <p:spPr>
              <a:xfrm>
                <a:off x="4237041" y="4038700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3796D771-B00B-4408-92F6-502BE7A1E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71933" y="4075064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671F1-BE81-49E4-86F0-695E3C55A0B0}"/>
                  </a:ext>
                </a:extLst>
              </p:cNvPr>
              <p:cNvSpPr txBox="1"/>
              <p:nvPr/>
            </p:nvSpPr>
            <p:spPr>
              <a:xfrm>
                <a:off x="6888646" y="4038700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8255F566-1FF8-40E0-9AAF-36D35AEFE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23538" y="4075064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D285E01-0242-43DA-8242-3644862ADD7D}"/>
                  </a:ext>
                </a:extLst>
              </p:cNvPr>
              <p:cNvSpPr/>
              <p:nvPr/>
            </p:nvSpPr>
            <p:spPr>
              <a:xfrm>
                <a:off x="7232215" y="1860170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91D7B6-8820-4D01-B184-248BEDED94B8}"/>
                </a:ext>
              </a:extLst>
            </p:cNvPr>
            <p:cNvSpPr txBox="1"/>
            <p:nvPr/>
          </p:nvSpPr>
          <p:spPr>
            <a:xfrm>
              <a:off x="9559281" y="2725171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C73598B-94D0-4CB0-9322-0D9755399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4173" y="2761535"/>
              <a:ext cx="216000" cy="28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7B2A18-169D-4625-AFDC-CF5446F8D97C}"/>
                </a:ext>
              </a:extLst>
            </p:cNvPr>
            <p:cNvSpPr txBox="1"/>
            <p:nvPr/>
          </p:nvSpPr>
          <p:spPr>
            <a:xfrm>
              <a:off x="7845245" y="2608193"/>
              <a:ext cx="1729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clone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007D16C0-7898-4809-9666-3CE91ADBDC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83122" y="2873355"/>
              <a:ext cx="1052872" cy="138199"/>
            </a:xfrm>
            <a:prstGeom prst="bentConnector3">
              <a:avLst>
                <a:gd name="adj1" fmla="val 1148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B4B1927-B911-4F13-9779-3EC343A64893}"/>
                </a:ext>
              </a:extLst>
            </p:cNvPr>
            <p:cNvCxnSpPr>
              <a:cxnSpLocks/>
              <a:stCxn id="21" idx="1"/>
              <a:endCxn id="18" idx="3"/>
            </p:cNvCxnSpPr>
            <p:nvPr/>
          </p:nvCxnSpPr>
          <p:spPr>
            <a:xfrm flipH="1">
              <a:off x="7219401" y="4475313"/>
              <a:ext cx="1579510" cy="43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9084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4FA7738-50BE-41E7-9611-A336D0C640D6}"/>
              </a:ext>
            </a:extLst>
          </p:cNvPr>
          <p:cNvGrpSpPr/>
          <p:nvPr/>
        </p:nvGrpSpPr>
        <p:grpSpPr>
          <a:xfrm>
            <a:off x="3466825" y="2029210"/>
            <a:ext cx="5250499" cy="3115173"/>
            <a:chOff x="3466825" y="2029210"/>
            <a:chExt cx="5250499" cy="3115173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8847A3C7-21B0-424F-B202-BC72974AE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88"/>
            <a:stretch/>
          </p:blipFill>
          <p:spPr>
            <a:xfrm>
              <a:off x="8082536" y="2029210"/>
              <a:ext cx="634788" cy="497957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5DED3089-B771-491C-85C7-C62D8A5A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0653" y="2411613"/>
              <a:ext cx="338554" cy="33855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46C782-CE7D-401D-9F70-4F4D3D93FFE4}"/>
                </a:ext>
              </a:extLst>
            </p:cNvPr>
            <p:cNvSpPr/>
            <p:nvPr/>
          </p:nvSpPr>
          <p:spPr>
            <a:xfrm>
              <a:off x="3790653" y="3627329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49277F-5DD8-4193-B51A-5830AD3BD319}"/>
                </a:ext>
              </a:extLst>
            </p:cNvPr>
            <p:cNvSpPr/>
            <p:nvPr/>
          </p:nvSpPr>
          <p:spPr>
            <a:xfrm>
              <a:off x="5069889" y="3627329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A3CF4A-4E33-4387-B7E1-D49BF371FB49}"/>
                </a:ext>
              </a:extLst>
            </p:cNvPr>
            <p:cNvSpPr/>
            <p:nvPr/>
          </p:nvSpPr>
          <p:spPr>
            <a:xfrm>
              <a:off x="6349125" y="3636565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0EE0DC-50CD-49E6-B094-F238E1CBFE85}"/>
                </a:ext>
              </a:extLst>
            </p:cNvPr>
            <p:cNvSpPr/>
            <p:nvPr/>
          </p:nvSpPr>
          <p:spPr>
            <a:xfrm>
              <a:off x="3670580" y="3358075"/>
              <a:ext cx="3943927" cy="1786308"/>
            </a:xfrm>
            <a:custGeom>
              <a:avLst/>
              <a:gdLst>
                <a:gd name="connsiteX0" fmla="*/ 0 w 3943927"/>
                <a:gd name="connsiteY0" fmla="*/ 0 h 1786308"/>
                <a:gd name="connsiteX1" fmla="*/ 539003 w 3943927"/>
                <a:gd name="connsiteY1" fmla="*/ 0 h 1786308"/>
                <a:gd name="connsiteX2" fmla="*/ 1117446 w 3943927"/>
                <a:gd name="connsiteY2" fmla="*/ 0 h 1786308"/>
                <a:gd name="connsiteX3" fmla="*/ 1853646 w 3943927"/>
                <a:gd name="connsiteY3" fmla="*/ 0 h 1786308"/>
                <a:gd name="connsiteX4" fmla="*/ 2589845 w 3943927"/>
                <a:gd name="connsiteY4" fmla="*/ 0 h 1786308"/>
                <a:gd name="connsiteX5" fmla="*/ 3326045 w 3943927"/>
                <a:gd name="connsiteY5" fmla="*/ 0 h 1786308"/>
                <a:gd name="connsiteX6" fmla="*/ 3943927 w 3943927"/>
                <a:gd name="connsiteY6" fmla="*/ 0 h 1786308"/>
                <a:gd name="connsiteX7" fmla="*/ 3943927 w 3943927"/>
                <a:gd name="connsiteY7" fmla="*/ 631162 h 1786308"/>
                <a:gd name="connsiteX8" fmla="*/ 3943927 w 3943927"/>
                <a:gd name="connsiteY8" fmla="*/ 1190872 h 1786308"/>
                <a:gd name="connsiteX9" fmla="*/ 3943927 w 3943927"/>
                <a:gd name="connsiteY9" fmla="*/ 1786308 h 1786308"/>
                <a:gd name="connsiteX10" fmla="*/ 3404924 w 3943927"/>
                <a:gd name="connsiteY10" fmla="*/ 1786308 h 1786308"/>
                <a:gd name="connsiteX11" fmla="*/ 2826481 w 3943927"/>
                <a:gd name="connsiteY11" fmla="*/ 1786308 h 1786308"/>
                <a:gd name="connsiteX12" fmla="*/ 2129721 w 3943927"/>
                <a:gd name="connsiteY12" fmla="*/ 1786308 h 1786308"/>
                <a:gd name="connsiteX13" fmla="*/ 1590717 w 3943927"/>
                <a:gd name="connsiteY13" fmla="*/ 1786308 h 1786308"/>
                <a:gd name="connsiteX14" fmla="*/ 1051714 w 3943927"/>
                <a:gd name="connsiteY14" fmla="*/ 1786308 h 1786308"/>
                <a:gd name="connsiteX15" fmla="*/ 0 w 3943927"/>
                <a:gd name="connsiteY15" fmla="*/ 1786308 h 1786308"/>
                <a:gd name="connsiteX16" fmla="*/ 0 w 3943927"/>
                <a:gd name="connsiteY16" fmla="*/ 1244461 h 1786308"/>
                <a:gd name="connsiteX17" fmla="*/ 0 w 3943927"/>
                <a:gd name="connsiteY17" fmla="*/ 631162 h 1786308"/>
                <a:gd name="connsiteX18" fmla="*/ 0 w 3943927"/>
                <a:gd name="connsiteY18" fmla="*/ 0 h 178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43927" h="1786308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23412" y="177235"/>
                    <a:pt x="3961155" y="333703"/>
                    <a:pt x="3943927" y="631162"/>
                  </a:cubicBezTo>
                  <a:cubicBezTo>
                    <a:pt x="3926699" y="928621"/>
                    <a:pt x="3966061" y="917121"/>
                    <a:pt x="3943927" y="1190872"/>
                  </a:cubicBezTo>
                  <a:cubicBezTo>
                    <a:pt x="3921794" y="1464623"/>
                    <a:pt x="3945010" y="1605143"/>
                    <a:pt x="3943927" y="1786308"/>
                  </a:cubicBezTo>
                  <a:cubicBezTo>
                    <a:pt x="3755660" y="1777595"/>
                    <a:pt x="3589836" y="1785831"/>
                    <a:pt x="3404924" y="1786308"/>
                  </a:cubicBezTo>
                  <a:cubicBezTo>
                    <a:pt x="3220012" y="1786785"/>
                    <a:pt x="3033443" y="1787207"/>
                    <a:pt x="2826481" y="1786308"/>
                  </a:cubicBezTo>
                  <a:cubicBezTo>
                    <a:pt x="2619519" y="1785409"/>
                    <a:pt x="2347685" y="1759421"/>
                    <a:pt x="2129721" y="1786308"/>
                  </a:cubicBezTo>
                  <a:cubicBezTo>
                    <a:pt x="1911757" y="1813195"/>
                    <a:pt x="1849621" y="1778416"/>
                    <a:pt x="1590717" y="1786308"/>
                  </a:cubicBezTo>
                  <a:cubicBezTo>
                    <a:pt x="1331813" y="1794200"/>
                    <a:pt x="1300878" y="1766706"/>
                    <a:pt x="1051714" y="1786308"/>
                  </a:cubicBezTo>
                  <a:cubicBezTo>
                    <a:pt x="802550" y="1805910"/>
                    <a:pt x="494779" y="1767423"/>
                    <a:pt x="0" y="1786308"/>
                  </a:cubicBezTo>
                  <a:cubicBezTo>
                    <a:pt x="15916" y="1631144"/>
                    <a:pt x="-12808" y="1383587"/>
                    <a:pt x="0" y="1244461"/>
                  </a:cubicBezTo>
                  <a:cubicBezTo>
                    <a:pt x="12808" y="1105335"/>
                    <a:pt x="-20055" y="769286"/>
                    <a:pt x="0" y="631162"/>
                  </a:cubicBezTo>
                  <a:cubicBezTo>
                    <a:pt x="20055" y="493038"/>
                    <a:pt x="25305" y="177723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683213-4D28-4750-B66B-36A747B76833}"/>
                </a:ext>
              </a:extLst>
            </p:cNvPr>
            <p:cNvSpPr txBox="1"/>
            <p:nvPr/>
          </p:nvSpPr>
          <p:spPr>
            <a:xfrm>
              <a:off x="3466825" y="3048299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090835-4F6C-4893-A507-A25D333301FB}"/>
                </a:ext>
              </a:extLst>
            </p:cNvPr>
            <p:cNvSpPr/>
            <p:nvPr/>
          </p:nvSpPr>
          <p:spPr>
            <a:xfrm>
              <a:off x="5002499" y="3557347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7FD1C9-A437-418D-BD53-D7D165281A6B}"/>
                </a:ext>
              </a:extLst>
            </p:cNvPr>
            <p:cNvSpPr txBox="1"/>
            <p:nvPr/>
          </p:nvSpPr>
          <p:spPr>
            <a:xfrm>
              <a:off x="4899763" y="3319212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A39DA6-C6DB-4017-BD77-06FE25855446}"/>
                </a:ext>
              </a:extLst>
            </p:cNvPr>
            <p:cNvSpPr txBox="1"/>
            <p:nvPr/>
          </p:nvSpPr>
          <p:spPr>
            <a:xfrm>
              <a:off x="4028122" y="4372943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796D771-B00B-4408-92F6-502BE7A1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3014" y="4409307"/>
              <a:ext cx="216000" cy="288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5671F1-BE81-49E4-86F0-695E3C55A0B0}"/>
                </a:ext>
              </a:extLst>
            </p:cNvPr>
            <p:cNvSpPr txBox="1"/>
            <p:nvPr/>
          </p:nvSpPr>
          <p:spPr>
            <a:xfrm>
              <a:off x="6679727" y="4372943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255F566-1FF8-40E0-9AAF-36D35AEFE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14619" y="4409307"/>
              <a:ext cx="216000" cy="2880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285E01-0242-43DA-8242-3644862ADD7D}"/>
                </a:ext>
              </a:extLst>
            </p:cNvPr>
            <p:cNvSpPr/>
            <p:nvPr/>
          </p:nvSpPr>
          <p:spPr>
            <a:xfrm>
              <a:off x="7021401" y="206530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91D7B6-8820-4D01-B184-248BEDED94B8}"/>
                </a:ext>
              </a:extLst>
            </p:cNvPr>
            <p:cNvSpPr txBox="1"/>
            <p:nvPr/>
          </p:nvSpPr>
          <p:spPr>
            <a:xfrm>
              <a:off x="7273094" y="267406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C73598B-94D0-4CB0-9322-0D9755399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7986" y="2710424"/>
              <a:ext cx="216000" cy="28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7B2A18-169D-4625-AFDC-CF5446F8D97C}"/>
                </a:ext>
              </a:extLst>
            </p:cNvPr>
            <p:cNvSpPr txBox="1"/>
            <p:nvPr/>
          </p:nvSpPr>
          <p:spPr>
            <a:xfrm>
              <a:off x="5660574" y="2639379"/>
              <a:ext cx="1729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pull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007D16C0-7898-4809-9666-3CE91ADBDCF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rot="5400000">
              <a:off x="6316679" y="2960772"/>
              <a:ext cx="1271658" cy="79929"/>
            </a:xfrm>
            <a:prstGeom prst="bentConnector3">
              <a:avLst>
                <a:gd name="adj1" fmla="val 564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B4B1927-B911-4F13-9779-3EC343A648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489" y="4961407"/>
              <a:ext cx="1579510" cy="43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AF1874-C38D-45CF-A0C8-DBD4C36DBC0C}"/>
                </a:ext>
              </a:extLst>
            </p:cNvPr>
            <p:cNvSpPr txBox="1"/>
            <p:nvPr/>
          </p:nvSpPr>
          <p:spPr>
            <a:xfrm>
              <a:off x="7273094" y="2982633"/>
              <a:ext cx="112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stew.txt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6260E867-5DEE-4570-A425-A7D465038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7986" y="3018997"/>
              <a:ext cx="216000" cy="288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518C19-953E-46B8-B9D6-9638FF8F05EF}"/>
                </a:ext>
              </a:extLst>
            </p:cNvPr>
            <p:cNvSpPr txBox="1"/>
            <p:nvPr/>
          </p:nvSpPr>
          <p:spPr>
            <a:xfrm>
              <a:off x="6679727" y="4739965"/>
              <a:ext cx="112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stew.txt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E9B84BBC-D699-4645-9CB7-0278625D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14619" y="4776329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05F10D-2947-4CB4-889A-0A2E34840DF6}"/>
                </a:ext>
              </a:extLst>
            </p:cNvPr>
            <p:cNvSpPr txBox="1"/>
            <p:nvPr/>
          </p:nvSpPr>
          <p:spPr>
            <a:xfrm>
              <a:off x="4034610" y="4775051"/>
              <a:ext cx="112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stew.txt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BE09473D-7E47-47E3-B4D9-E895DB244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9502" y="4811415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783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434C9-E02A-4FB5-A157-CFB09E514648}"/>
              </a:ext>
            </a:extLst>
          </p:cNvPr>
          <p:cNvGrpSpPr/>
          <p:nvPr/>
        </p:nvGrpSpPr>
        <p:grpSpPr>
          <a:xfrm>
            <a:off x="348677" y="551733"/>
            <a:ext cx="4373321" cy="4024493"/>
            <a:chOff x="3259517" y="1382313"/>
            <a:chExt cx="4373321" cy="40244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0E232A-9AF0-4F25-866A-8E0BDE6E7F23}"/>
                </a:ext>
              </a:extLst>
            </p:cNvPr>
            <p:cNvGrpSpPr/>
            <p:nvPr/>
          </p:nvGrpSpPr>
          <p:grpSpPr>
            <a:xfrm>
              <a:off x="3259517" y="1382313"/>
              <a:ext cx="4373321" cy="4024493"/>
              <a:chOff x="3259517" y="1382313"/>
              <a:chExt cx="4373321" cy="4024493"/>
            </a:xfrm>
          </p:grpSpPr>
          <p:pic>
            <p:nvPicPr>
              <p:cNvPr id="15" name="Picture 1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CDF4089-4D78-4949-87EC-CA531BC6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2919" y="1684086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2" name="Picture 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F9F721D-1603-4CE7-A90C-7DC31F911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4429" y="2200936"/>
                <a:ext cx="311767" cy="311767"/>
              </a:xfrm>
              <a:prstGeom prst="rect">
                <a:avLst/>
              </a:prstGeom>
            </p:spPr>
          </p:pic>
          <p:pic>
            <p:nvPicPr>
              <p:cNvPr id="3" name="Graphic 2" descr="Laptop with solid fill">
                <a:extLst>
                  <a:ext uri="{FF2B5EF4-FFF2-40B4-BE49-F238E27FC236}">
                    <a16:creationId xmlns:a16="http://schemas.microsoft.com/office/drawing/2014/main" id="{AB95DA7A-2907-46EE-9E07-B3E33F55F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59517" y="3900051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4" name="Graphic 3" descr="Laptop with solid fill">
                <a:extLst>
                  <a:ext uri="{FF2B5EF4-FFF2-40B4-BE49-F238E27FC236}">
                    <a16:creationId xmlns:a16="http://schemas.microsoft.com/office/drawing/2014/main" id="{DDC66A99-2B9B-4CF6-A1FC-AA0CE64A06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00" y="3900051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5" name="Graphic 4" descr="Laptop with solid fill">
                <a:extLst>
                  <a:ext uri="{FF2B5EF4-FFF2-40B4-BE49-F238E27FC236}">
                    <a16:creationId xmlns:a16="http://schemas.microsoft.com/office/drawing/2014/main" id="{BEC4B7C5-D6F4-426B-853B-C6DF83BDE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189283" y="3900051"/>
                <a:ext cx="1371600" cy="1371600"/>
              </a:xfrm>
              <a:prstGeom prst="rect">
                <a:avLst/>
              </a:prstGeom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C996688-F1EE-4341-914E-7C1604B1C4AC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3945317" y="2706063"/>
                <a:ext cx="1056042" cy="1193988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549DC6F-F39F-432A-87B6-FC8530E03B67}"/>
                  </a:ext>
                </a:extLst>
              </p:cNvPr>
              <p:cNvCxnSpPr>
                <a:cxnSpLocks/>
                <a:stCxn id="14" idx="2"/>
                <a:endCxn id="4" idx="0"/>
              </p:cNvCxnSpPr>
              <p:nvPr/>
            </p:nvCxnSpPr>
            <p:spPr>
              <a:xfrm>
                <a:off x="5410200" y="2851501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AE2EF3D-C9D5-4784-8A70-E9B52269CD14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H="1" flipV="1">
                <a:off x="5844429" y="2706063"/>
                <a:ext cx="1030654" cy="1193988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367022-AC25-4D0F-AA97-5350E65738C2}"/>
                  </a:ext>
                </a:extLst>
              </p:cNvPr>
              <p:cNvSpPr txBox="1"/>
              <p:nvPr/>
            </p:nvSpPr>
            <p:spPr>
              <a:xfrm>
                <a:off x="3473461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1C31FF-A9FC-4F40-91A6-EE60C3D2E64E}"/>
                  </a:ext>
                </a:extLst>
              </p:cNvPr>
              <p:cNvSpPr txBox="1"/>
              <p:nvPr/>
            </p:nvSpPr>
            <p:spPr>
              <a:xfrm>
                <a:off x="5045434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668D27-3DB0-444D-9D30-85D8802F4F64}"/>
                  </a:ext>
                </a:extLst>
              </p:cNvPr>
              <p:cNvSpPr txBox="1"/>
              <p:nvPr/>
            </p:nvSpPr>
            <p:spPr>
              <a:xfrm>
                <a:off x="6574515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3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E9F3C3-EA1C-459C-B43B-250D9A7CE04A}"/>
                  </a:ext>
                </a:extLst>
              </p:cNvPr>
              <p:cNvSpPr txBox="1"/>
              <p:nvPr/>
            </p:nvSpPr>
            <p:spPr>
              <a:xfrm>
                <a:off x="4717345" y="1382313"/>
                <a:ext cx="193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Remote server</a:t>
                </a:r>
              </a:p>
            </p:txBody>
          </p:sp>
          <p:pic>
            <p:nvPicPr>
              <p:cNvPr id="14" name="Graphic 13" descr="Database with solid fill">
                <a:extLst>
                  <a:ext uri="{FF2B5EF4-FFF2-40B4-BE49-F238E27FC236}">
                    <a16:creationId xmlns:a16="http://schemas.microsoft.com/office/drawing/2014/main" id="{03A3E395-1471-4833-B44A-D3851B9FE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5252" y="1701606"/>
                <a:ext cx="1149895" cy="1149895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9682FA-1E58-4320-B7E3-73247D021AC9}"/>
                  </a:ext>
                </a:extLst>
              </p:cNvPr>
              <p:cNvSpPr txBox="1"/>
              <p:nvPr/>
            </p:nvSpPr>
            <p:spPr>
              <a:xfrm>
                <a:off x="6236141" y="2172153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Github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0E8FC5-05BC-4E0A-A889-D7480BDAF231}"/>
                  </a:ext>
                </a:extLst>
              </p:cNvPr>
              <p:cNvSpPr txBox="1"/>
              <p:nvPr/>
            </p:nvSpPr>
            <p:spPr>
              <a:xfrm>
                <a:off x="6252982" y="1815681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Gitlab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8CC099-2EA6-40B9-8817-3FBA25DBEB7D}"/>
                </a:ext>
              </a:extLst>
            </p:cNvPr>
            <p:cNvSpPr txBox="1"/>
            <p:nvPr/>
          </p:nvSpPr>
          <p:spPr>
            <a:xfrm>
              <a:off x="3675169" y="4309483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EFAFB8-B988-4A57-83A3-55C234E38592}"/>
                </a:ext>
              </a:extLst>
            </p:cNvPr>
            <p:cNvSpPr txBox="1"/>
            <p:nvPr/>
          </p:nvSpPr>
          <p:spPr>
            <a:xfrm>
              <a:off x="5148038" y="4323191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B5B773-A780-4726-A7AF-A5D53B511B61}"/>
                </a:ext>
              </a:extLst>
            </p:cNvPr>
            <p:cNvSpPr txBox="1"/>
            <p:nvPr/>
          </p:nvSpPr>
          <p:spPr>
            <a:xfrm>
              <a:off x="6606895" y="4309483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E9AE2D-647B-45D3-8709-A1512FC867EB}"/>
              </a:ext>
            </a:extLst>
          </p:cNvPr>
          <p:cNvGrpSpPr/>
          <p:nvPr/>
        </p:nvGrpSpPr>
        <p:grpSpPr>
          <a:xfrm>
            <a:off x="5894267" y="620313"/>
            <a:ext cx="4373321" cy="4024493"/>
            <a:chOff x="3259517" y="1382313"/>
            <a:chExt cx="4373321" cy="4024493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1528D5F7-B0D1-4F11-85B8-01F90537E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919" y="1684086"/>
              <a:ext cx="634788" cy="605694"/>
            </a:xfrm>
            <a:prstGeom prst="rect">
              <a:avLst/>
            </a:prstGeom>
          </p:spPr>
        </p:pic>
        <p:pic>
          <p:nvPicPr>
            <p:cNvPr id="29" name="Picture 28" descr="A close up of a logo&#10;&#10;Description automatically generated">
              <a:extLst>
                <a:ext uri="{FF2B5EF4-FFF2-40B4-BE49-F238E27FC236}">
                  <a16:creationId xmlns:a16="http://schemas.microsoft.com/office/drawing/2014/main" id="{7C36C310-19A7-4F9E-80ED-C52132352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429" y="2200936"/>
              <a:ext cx="311767" cy="311767"/>
            </a:xfrm>
            <a:prstGeom prst="rect">
              <a:avLst/>
            </a:prstGeom>
          </p:spPr>
        </p:pic>
        <p:pic>
          <p:nvPicPr>
            <p:cNvPr id="34" name="Graphic 33" descr="Laptop with solid fill">
              <a:extLst>
                <a:ext uri="{FF2B5EF4-FFF2-40B4-BE49-F238E27FC236}">
                  <a16:creationId xmlns:a16="http://schemas.microsoft.com/office/drawing/2014/main" id="{A75AC89C-47F9-46BB-9013-2FA6EAB46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9517" y="3900051"/>
              <a:ext cx="1371600" cy="1371600"/>
            </a:xfrm>
            <a:prstGeom prst="rect">
              <a:avLst/>
            </a:prstGeom>
          </p:spPr>
        </p:pic>
        <p:pic>
          <p:nvPicPr>
            <p:cNvPr id="35" name="Graphic 34" descr="Laptop with solid fill">
              <a:extLst>
                <a:ext uri="{FF2B5EF4-FFF2-40B4-BE49-F238E27FC236}">
                  <a16:creationId xmlns:a16="http://schemas.microsoft.com/office/drawing/2014/main" id="{212D1BB2-9306-436D-BED6-CBB11ADD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4400" y="3900051"/>
              <a:ext cx="1371600" cy="1371600"/>
            </a:xfrm>
            <a:prstGeom prst="rect">
              <a:avLst/>
            </a:prstGeom>
          </p:spPr>
        </p:pic>
        <p:pic>
          <p:nvPicPr>
            <p:cNvPr id="36" name="Graphic 35" descr="Laptop with solid fill">
              <a:extLst>
                <a:ext uri="{FF2B5EF4-FFF2-40B4-BE49-F238E27FC236}">
                  <a16:creationId xmlns:a16="http://schemas.microsoft.com/office/drawing/2014/main" id="{BFDBEEED-6CA1-44E9-BA16-B6D57CDA2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9283" y="3900051"/>
              <a:ext cx="1371600" cy="1371600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44A45F0-F716-40C0-9850-B93E682A9E03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3945317" y="2706063"/>
              <a:ext cx="1056042" cy="1193988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DAF73B0-04C1-40E9-BF56-A3BCAD4EC9CF}"/>
                </a:ext>
              </a:extLst>
            </p:cNvPr>
            <p:cNvCxnSpPr>
              <a:cxnSpLocks/>
              <a:stCxn id="44" idx="2"/>
              <a:endCxn id="35" idx="0"/>
            </p:cNvCxnSpPr>
            <p:nvPr/>
          </p:nvCxnSpPr>
          <p:spPr>
            <a:xfrm>
              <a:off x="5410200" y="2851501"/>
              <a:ext cx="0" cy="104855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0D54EA2-C893-4779-BB6A-7CC0DC498AC6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5844429" y="2706063"/>
              <a:ext cx="1030654" cy="1193988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32D8BF-8E4F-479E-B530-02860A59BF9A}"/>
                </a:ext>
              </a:extLst>
            </p:cNvPr>
            <p:cNvSpPr txBox="1"/>
            <p:nvPr/>
          </p:nvSpPr>
          <p:spPr>
            <a:xfrm>
              <a:off x="3473461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B1D0F2-65BE-4204-89C6-565ED3E7FD6B}"/>
                </a:ext>
              </a:extLst>
            </p:cNvPr>
            <p:cNvSpPr txBox="1"/>
            <p:nvPr/>
          </p:nvSpPr>
          <p:spPr>
            <a:xfrm>
              <a:off x="5045434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57F6A2-3B60-4C58-8D5B-EC3D756752F0}"/>
                </a:ext>
              </a:extLst>
            </p:cNvPr>
            <p:cNvSpPr txBox="1"/>
            <p:nvPr/>
          </p:nvSpPr>
          <p:spPr>
            <a:xfrm>
              <a:off x="6574515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4C1C35B-B359-4817-AF9E-EED2E2B9E270}"/>
                </a:ext>
              </a:extLst>
            </p:cNvPr>
            <p:cNvSpPr txBox="1"/>
            <p:nvPr/>
          </p:nvSpPr>
          <p:spPr>
            <a:xfrm>
              <a:off x="4717345" y="1382313"/>
              <a:ext cx="1931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Remote server</a:t>
              </a:r>
            </a:p>
          </p:txBody>
        </p:sp>
        <p:pic>
          <p:nvPicPr>
            <p:cNvPr id="44" name="Graphic 43" descr="Database with solid fill">
              <a:extLst>
                <a:ext uri="{FF2B5EF4-FFF2-40B4-BE49-F238E27FC236}">
                  <a16:creationId xmlns:a16="http://schemas.microsoft.com/office/drawing/2014/main" id="{4632D85F-C45C-49B6-8346-A8A9FD98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5252" y="1701606"/>
              <a:ext cx="1149895" cy="114989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9B8350-CE66-4FF7-A071-2EE6FC120F3D}"/>
                </a:ext>
              </a:extLst>
            </p:cNvPr>
            <p:cNvSpPr txBox="1"/>
            <p:nvPr/>
          </p:nvSpPr>
          <p:spPr>
            <a:xfrm>
              <a:off x="6236141" y="2172153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Github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37FE670-BEFF-42E5-ADD1-F37B3124BF51}"/>
                </a:ext>
              </a:extLst>
            </p:cNvPr>
            <p:cNvSpPr txBox="1"/>
            <p:nvPr/>
          </p:nvSpPr>
          <p:spPr>
            <a:xfrm>
              <a:off x="6252982" y="1815681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139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8724D5-B4F7-4CEE-838C-DE571C284851}"/>
              </a:ext>
            </a:extLst>
          </p:cNvPr>
          <p:cNvCxnSpPr/>
          <p:nvPr/>
        </p:nvCxnSpPr>
        <p:spPr>
          <a:xfrm>
            <a:off x="1208236" y="1753567"/>
            <a:ext cx="0" cy="37920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91783E8-2690-4D20-ABF1-858853B9ACD1}"/>
              </a:ext>
            </a:extLst>
          </p:cNvPr>
          <p:cNvSpPr/>
          <p:nvPr/>
        </p:nvSpPr>
        <p:spPr>
          <a:xfrm>
            <a:off x="1104264" y="53165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0AA2C9-6F87-448F-9360-6E9B45476230}"/>
              </a:ext>
            </a:extLst>
          </p:cNvPr>
          <p:cNvSpPr/>
          <p:nvPr/>
        </p:nvSpPr>
        <p:spPr>
          <a:xfrm>
            <a:off x="1105369" y="480283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4D17C2-086F-493E-8AA1-B94736971518}"/>
              </a:ext>
            </a:extLst>
          </p:cNvPr>
          <p:cNvSpPr/>
          <p:nvPr/>
        </p:nvSpPr>
        <p:spPr>
          <a:xfrm>
            <a:off x="1098047" y="427578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4E3EEA-8572-4C93-A4B2-548E11A8A3E0}"/>
              </a:ext>
            </a:extLst>
          </p:cNvPr>
          <p:cNvSpPr/>
          <p:nvPr/>
        </p:nvSpPr>
        <p:spPr>
          <a:xfrm>
            <a:off x="1103466" y="3744927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BEF233-8BD2-468C-BEFB-B8EADA66841C}"/>
              </a:ext>
            </a:extLst>
          </p:cNvPr>
          <p:cNvSpPr/>
          <p:nvPr/>
        </p:nvSpPr>
        <p:spPr>
          <a:xfrm>
            <a:off x="1095364" y="2689610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9327E7-8A74-4DF1-953A-D7766E604BA5}"/>
              </a:ext>
            </a:extLst>
          </p:cNvPr>
          <p:cNvSpPr/>
          <p:nvPr/>
        </p:nvSpPr>
        <p:spPr>
          <a:xfrm>
            <a:off x="1095364" y="32210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9AB9F2-EE93-4B5D-BBBD-1AB807C23060}"/>
              </a:ext>
            </a:extLst>
          </p:cNvPr>
          <p:cNvSpPr/>
          <p:nvPr/>
        </p:nvSpPr>
        <p:spPr>
          <a:xfrm>
            <a:off x="1105369" y="216631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08611C-790A-4511-A965-7C3F84890023}"/>
              </a:ext>
            </a:extLst>
          </p:cNvPr>
          <p:cNvSpPr/>
          <p:nvPr/>
        </p:nvSpPr>
        <p:spPr>
          <a:xfrm>
            <a:off x="1105369" y="16462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3F0D7-CF43-40B8-A7CE-1006EAD047C0}"/>
              </a:ext>
            </a:extLst>
          </p:cNvPr>
          <p:cNvSpPr txBox="1"/>
          <p:nvPr/>
        </p:nvSpPr>
        <p:spPr>
          <a:xfrm>
            <a:off x="1363661" y="1276920"/>
            <a:ext cx="79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1BB581-D70A-4385-BC11-B240E0843B57}"/>
              </a:ext>
            </a:extLst>
          </p:cNvPr>
          <p:cNvCxnSpPr>
            <a:cxnSpLocks/>
          </p:cNvCxnSpPr>
          <p:nvPr/>
        </p:nvCxnSpPr>
        <p:spPr>
          <a:xfrm flipH="1">
            <a:off x="1208236" y="1556717"/>
            <a:ext cx="450850" cy="53213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5CA360-A9A2-4C83-86C4-F35DD470CFC0}"/>
              </a:ext>
            </a:extLst>
          </p:cNvPr>
          <p:cNvSpPr txBox="1"/>
          <p:nvPr/>
        </p:nvSpPr>
        <p:spPr>
          <a:xfrm>
            <a:off x="1261375" y="5242525"/>
            <a:ext cx="137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/>
                </a:solidFill>
              </a:rPr>
              <a:t>my commits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54D545-5DB0-4FEE-BAA5-5E2E7207E20E}"/>
              </a:ext>
            </a:extLst>
          </p:cNvPr>
          <p:cNvSpPr txBox="1"/>
          <p:nvPr/>
        </p:nvSpPr>
        <p:spPr>
          <a:xfrm>
            <a:off x="1261375" y="3581657"/>
            <a:ext cx="137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5"/>
                </a:solidFill>
              </a:rPr>
              <a:t>Bob’s commits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54D90A-E177-4A02-BFD1-41290F5F462A}"/>
              </a:ext>
            </a:extLst>
          </p:cNvPr>
          <p:cNvGrpSpPr/>
          <p:nvPr/>
        </p:nvGrpSpPr>
        <p:grpSpPr>
          <a:xfrm>
            <a:off x="2815148" y="1347470"/>
            <a:ext cx="3490473" cy="4279333"/>
            <a:chOff x="2815148" y="1347470"/>
            <a:chExt cx="3490473" cy="427933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28ECDAF-1A9F-4828-9245-47D9C390E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1938" y="3081457"/>
              <a:ext cx="270571" cy="17487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D9684E5-263F-478C-9365-E7ABBF23C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049" y="5273005"/>
              <a:ext cx="275266" cy="29163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B528B6A-A63C-4C82-A848-8B3504FA413E}"/>
                </a:ext>
              </a:extLst>
            </p:cNvPr>
            <p:cNvCxnSpPr>
              <a:cxnSpLocks/>
            </p:cNvCxnSpPr>
            <p:nvPr/>
          </p:nvCxnSpPr>
          <p:spPr>
            <a:xfrm>
              <a:off x="4582438" y="3917644"/>
              <a:ext cx="302559" cy="255163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27F292-B945-43E0-A2CB-42536691A07D}"/>
                </a:ext>
              </a:extLst>
            </p:cNvPr>
            <p:cNvCxnSpPr/>
            <p:nvPr/>
          </p:nvCxnSpPr>
          <p:spPr>
            <a:xfrm>
              <a:off x="4582438" y="1789008"/>
              <a:ext cx="0" cy="379207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E98DF-BC03-4815-9A40-AB47908DC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758" y="2717229"/>
              <a:ext cx="487680" cy="50292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B12DA31-459E-4A66-BA68-B024A4F178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315" y="4157567"/>
              <a:ext cx="9682" cy="1133256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7C1A831-4FBD-466F-B35C-4E56454F2817}"/>
                </a:ext>
              </a:extLst>
            </p:cNvPr>
            <p:cNvCxnSpPr>
              <a:cxnSpLocks/>
            </p:cNvCxnSpPr>
            <p:nvPr/>
          </p:nvCxnSpPr>
          <p:spPr>
            <a:xfrm>
              <a:off x="4094758" y="3188971"/>
              <a:ext cx="0" cy="198613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06B956-A9D4-4426-8079-CA5A0E522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315" y="2373677"/>
              <a:ext cx="9682" cy="73373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D9D19D8-E699-4C4D-9E3A-329189A7A760}"/>
                </a:ext>
              </a:extLst>
            </p:cNvPr>
            <p:cNvSpPr txBox="1"/>
            <p:nvPr/>
          </p:nvSpPr>
          <p:spPr>
            <a:xfrm>
              <a:off x="4935555" y="4771152"/>
              <a:ext cx="137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BE179B5-18DE-4A8D-A066-6E4A9905B553}"/>
                </a:ext>
              </a:extLst>
            </p:cNvPr>
            <p:cNvSpPr/>
            <p:nvPr/>
          </p:nvSpPr>
          <p:spPr>
            <a:xfrm>
              <a:off x="4782130" y="488577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6269B3A-2CF9-4E12-9D91-24BDF2A3573B}"/>
                </a:ext>
              </a:extLst>
            </p:cNvPr>
            <p:cNvSpPr/>
            <p:nvPr/>
          </p:nvSpPr>
          <p:spPr>
            <a:xfrm>
              <a:off x="4782130" y="4420469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DD461ED-6A35-4021-86BA-13674677CEE2}"/>
                </a:ext>
              </a:extLst>
            </p:cNvPr>
            <p:cNvSpPr/>
            <p:nvPr/>
          </p:nvSpPr>
          <p:spPr>
            <a:xfrm>
              <a:off x="4782130" y="2771081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FD48D84-4967-4B0C-8CDE-7C5CFD3C5D5D}"/>
                </a:ext>
              </a:extLst>
            </p:cNvPr>
            <p:cNvSpPr/>
            <p:nvPr/>
          </p:nvSpPr>
          <p:spPr>
            <a:xfrm>
              <a:off x="4782130" y="2365370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72ABAE9-159E-45FF-AF13-4183725E7DB9}"/>
                </a:ext>
              </a:extLst>
            </p:cNvPr>
            <p:cNvSpPr/>
            <p:nvPr/>
          </p:nvSpPr>
          <p:spPr>
            <a:xfrm>
              <a:off x="3991891" y="4897599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0B7F7B5-79D1-49E1-93E7-09B45C336930}"/>
                </a:ext>
              </a:extLst>
            </p:cNvPr>
            <p:cNvSpPr txBox="1"/>
            <p:nvPr/>
          </p:nvSpPr>
          <p:spPr>
            <a:xfrm>
              <a:off x="2900659" y="4712001"/>
              <a:ext cx="11126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625A1F-4DF9-41F4-B6CB-D1908CD08624}"/>
                </a:ext>
              </a:extLst>
            </p:cNvPr>
            <p:cNvSpPr/>
            <p:nvPr/>
          </p:nvSpPr>
          <p:spPr>
            <a:xfrm>
              <a:off x="3991891" y="4471228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DD1C272-DAC2-4200-81E1-54EB9E1C5344}"/>
                </a:ext>
              </a:extLst>
            </p:cNvPr>
            <p:cNvSpPr/>
            <p:nvPr/>
          </p:nvSpPr>
          <p:spPr>
            <a:xfrm>
              <a:off x="3990955" y="4044857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C7F9431-ED8E-436B-BE7D-4028FA0F71C8}"/>
                </a:ext>
              </a:extLst>
            </p:cNvPr>
            <p:cNvSpPr/>
            <p:nvPr/>
          </p:nvSpPr>
          <p:spPr>
            <a:xfrm>
              <a:off x="3987593" y="3618486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63A8D3-66CC-454A-87B4-25B52B512978}"/>
                </a:ext>
              </a:extLst>
            </p:cNvPr>
            <p:cNvSpPr/>
            <p:nvPr/>
          </p:nvSpPr>
          <p:spPr>
            <a:xfrm>
              <a:off x="3994277" y="3242834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B224138-B191-469F-B1E6-1961CA462514}"/>
                </a:ext>
              </a:extLst>
            </p:cNvPr>
            <p:cNvSpPr/>
            <p:nvPr/>
          </p:nvSpPr>
          <p:spPr>
            <a:xfrm>
              <a:off x="4479570" y="2062619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AEA9166-52D6-49FF-964A-A15DCB146204}"/>
                </a:ext>
              </a:extLst>
            </p:cNvPr>
            <p:cNvSpPr/>
            <p:nvPr/>
          </p:nvSpPr>
          <p:spPr>
            <a:xfrm>
              <a:off x="4476675" y="3868374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C29334C-6008-4E04-A7F5-F501ACA6654D}"/>
                </a:ext>
              </a:extLst>
            </p:cNvPr>
            <p:cNvSpPr/>
            <p:nvPr/>
          </p:nvSpPr>
          <p:spPr>
            <a:xfrm>
              <a:off x="4476675" y="2671505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4E96CA0-EFC2-4561-A015-F25E66C4D9D4}"/>
                </a:ext>
              </a:extLst>
            </p:cNvPr>
            <p:cNvSpPr txBox="1"/>
            <p:nvPr/>
          </p:nvSpPr>
          <p:spPr>
            <a:xfrm>
              <a:off x="4775962" y="1347470"/>
              <a:ext cx="794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C0B6770-4262-4C0E-8231-03348688A6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8105" y="1627267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BB77007-CE5B-479E-8B8C-8322C49112B6}"/>
                </a:ext>
              </a:extLst>
            </p:cNvPr>
            <p:cNvSpPr txBox="1"/>
            <p:nvPr/>
          </p:nvSpPr>
          <p:spPr>
            <a:xfrm>
              <a:off x="4910663" y="1902957"/>
              <a:ext cx="137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AD00C4-1E18-44B5-8241-C8D10DCE7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2064" y="2211810"/>
              <a:ext cx="450850" cy="53213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DCC2F5-23F5-42C8-BCB8-664CC173A195}"/>
                </a:ext>
              </a:extLst>
            </p:cNvPr>
            <p:cNvSpPr txBox="1"/>
            <p:nvPr/>
          </p:nvSpPr>
          <p:spPr>
            <a:xfrm>
              <a:off x="4687690" y="3334564"/>
              <a:ext cx="155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77D162-8BC7-460D-90CD-EA8A02083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1619" y="3636638"/>
              <a:ext cx="450850" cy="53213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C8C3016-C555-4662-96D6-68092E3D16C1}"/>
                </a:ext>
              </a:extLst>
            </p:cNvPr>
            <p:cNvSpPr txBox="1"/>
            <p:nvPr/>
          </p:nvSpPr>
          <p:spPr>
            <a:xfrm>
              <a:off x="2815148" y="2461545"/>
              <a:ext cx="1627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3BC4F95-9CD6-45A1-BB53-AC27CC19A7A0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3628938" y="2830877"/>
              <a:ext cx="433443" cy="728688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08563DF-6FCF-49F7-8C3A-C9F3BA5386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3638" y="5161411"/>
              <a:ext cx="479119" cy="407762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EED448C-80DA-4B51-9C68-3424FB0406BD}"/>
                </a:ext>
              </a:extLst>
            </p:cNvPr>
            <p:cNvSpPr/>
            <p:nvPr/>
          </p:nvSpPr>
          <p:spPr>
            <a:xfrm>
              <a:off x="4464636" y="5436303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5B4BB78-868A-41D8-A87A-8C5E27AD4C7D}"/>
                </a:ext>
              </a:extLst>
            </p:cNvPr>
            <p:cNvSpPr/>
            <p:nvPr/>
          </p:nvSpPr>
          <p:spPr>
            <a:xfrm>
              <a:off x="4483869" y="3118258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4FFB434-3B7E-4206-9C40-11667FA91EFF}"/>
              </a:ext>
            </a:extLst>
          </p:cNvPr>
          <p:cNvCxnSpPr>
            <a:cxnSpLocks/>
          </p:cNvCxnSpPr>
          <p:nvPr/>
        </p:nvCxnSpPr>
        <p:spPr>
          <a:xfrm flipV="1">
            <a:off x="8997488" y="3000292"/>
            <a:ext cx="270571" cy="17487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D109CF5-C8E9-434F-A9BB-2379D6D493B0}"/>
              </a:ext>
            </a:extLst>
          </p:cNvPr>
          <p:cNvCxnSpPr>
            <a:cxnSpLocks/>
          </p:cNvCxnSpPr>
          <p:nvPr/>
        </p:nvCxnSpPr>
        <p:spPr>
          <a:xfrm flipV="1">
            <a:off x="8985599" y="5191840"/>
            <a:ext cx="275266" cy="29163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D34B68E-9955-4888-BF37-1A785997A6C2}"/>
              </a:ext>
            </a:extLst>
          </p:cNvPr>
          <p:cNvCxnSpPr>
            <a:cxnSpLocks/>
          </p:cNvCxnSpPr>
          <p:nvPr/>
        </p:nvCxnSpPr>
        <p:spPr>
          <a:xfrm>
            <a:off x="8967988" y="3836479"/>
            <a:ext cx="302559" cy="255163"/>
          </a:xfrm>
          <a:prstGeom prst="line">
            <a:avLst/>
          </a:prstGeom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1091523-79F1-4C40-8024-A1D55ED3E4EF}"/>
              </a:ext>
            </a:extLst>
          </p:cNvPr>
          <p:cNvCxnSpPr/>
          <p:nvPr/>
        </p:nvCxnSpPr>
        <p:spPr>
          <a:xfrm>
            <a:off x="8967988" y="1707843"/>
            <a:ext cx="0" cy="37920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10DFA5A-9F7C-48ED-A51A-6434F1733D8C}"/>
              </a:ext>
            </a:extLst>
          </p:cNvPr>
          <p:cNvCxnSpPr>
            <a:cxnSpLocks/>
          </p:cNvCxnSpPr>
          <p:nvPr/>
        </p:nvCxnSpPr>
        <p:spPr>
          <a:xfrm flipH="1">
            <a:off x="8480308" y="2636064"/>
            <a:ext cx="487680" cy="502920"/>
          </a:xfrm>
          <a:prstGeom prst="line">
            <a:avLst/>
          </a:prstGeom>
          <a:ln w="571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A06FF74-8AC4-4B67-B90B-95077E2A502E}"/>
              </a:ext>
            </a:extLst>
          </p:cNvPr>
          <p:cNvCxnSpPr>
            <a:cxnSpLocks/>
          </p:cNvCxnSpPr>
          <p:nvPr/>
        </p:nvCxnSpPr>
        <p:spPr>
          <a:xfrm flipH="1">
            <a:off x="9260865" y="4076402"/>
            <a:ext cx="9682" cy="113325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943FABE-DCF2-465B-8462-9B588F0E1927}"/>
              </a:ext>
            </a:extLst>
          </p:cNvPr>
          <p:cNvCxnSpPr>
            <a:cxnSpLocks/>
          </p:cNvCxnSpPr>
          <p:nvPr/>
        </p:nvCxnSpPr>
        <p:spPr>
          <a:xfrm>
            <a:off x="8480308" y="3107806"/>
            <a:ext cx="0" cy="198613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DD8CE42-E21F-4DEF-8E78-829173829126}"/>
              </a:ext>
            </a:extLst>
          </p:cNvPr>
          <p:cNvCxnSpPr>
            <a:cxnSpLocks/>
          </p:cNvCxnSpPr>
          <p:nvPr/>
        </p:nvCxnSpPr>
        <p:spPr>
          <a:xfrm flipH="1">
            <a:off x="9260865" y="2292512"/>
            <a:ext cx="9682" cy="73373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204872F-A0A8-4381-8E9A-B5603595301F}"/>
              </a:ext>
            </a:extLst>
          </p:cNvPr>
          <p:cNvSpPr txBox="1"/>
          <p:nvPr/>
        </p:nvSpPr>
        <p:spPr>
          <a:xfrm>
            <a:off x="9321105" y="4689987"/>
            <a:ext cx="137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/>
                </a:solidFill>
              </a:rPr>
              <a:t>my commits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C262B46-BF89-4ADD-B618-3EBEA89E8A5E}"/>
              </a:ext>
            </a:extLst>
          </p:cNvPr>
          <p:cNvSpPr/>
          <p:nvPr/>
        </p:nvSpPr>
        <p:spPr>
          <a:xfrm>
            <a:off x="9167680" y="480460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A3A5D93-12F3-46D5-90D9-B7F74FD080EB}"/>
              </a:ext>
            </a:extLst>
          </p:cNvPr>
          <p:cNvSpPr/>
          <p:nvPr/>
        </p:nvSpPr>
        <p:spPr>
          <a:xfrm>
            <a:off x="9167680" y="4339304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01DDCB2-B6B1-4862-9F0D-7A0F4AC0EA48}"/>
              </a:ext>
            </a:extLst>
          </p:cNvPr>
          <p:cNvSpPr/>
          <p:nvPr/>
        </p:nvSpPr>
        <p:spPr>
          <a:xfrm>
            <a:off x="9167680" y="2689916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4340E2B-4063-467C-803A-493B4F29D74F}"/>
              </a:ext>
            </a:extLst>
          </p:cNvPr>
          <p:cNvSpPr/>
          <p:nvPr/>
        </p:nvSpPr>
        <p:spPr>
          <a:xfrm>
            <a:off x="9167680" y="2284205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024084A-ED4A-46B7-8FC9-64F41C52A284}"/>
              </a:ext>
            </a:extLst>
          </p:cNvPr>
          <p:cNvSpPr/>
          <p:nvPr/>
        </p:nvSpPr>
        <p:spPr>
          <a:xfrm>
            <a:off x="8377441" y="4816434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CA97178-B610-4BB2-BDF1-578447495F9B}"/>
              </a:ext>
            </a:extLst>
          </p:cNvPr>
          <p:cNvSpPr txBox="1"/>
          <p:nvPr/>
        </p:nvSpPr>
        <p:spPr>
          <a:xfrm>
            <a:off x="7286209" y="4630836"/>
            <a:ext cx="111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5"/>
                </a:solidFill>
              </a:rPr>
              <a:t>Bob’s commits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27B26B8-1BD0-4928-A26A-15F395F94428}"/>
              </a:ext>
            </a:extLst>
          </p:cNvPr>
          <p:cNvSpPr/>
          <p:nvPr/>
        </p:nvSpPr>
        <p:spPr>
          <a:xfrm>
            <a:off x="8377441" y="4390063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7857BE2-CB83-4F83-A5D7-AF90608B43A2}"/>
              </a:ext>
            </a:extLst>
          </p:cNvPr>
          <p:cNvSpPr/>
          <p:nvPr/>
        </p:nvSpPr>
        <p:spPr>
          <a:xfrm>
            <a:off x="8376505" y="3963692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87E774A6-3BBD-45E0-9D59-CBC582AF7F31}"/>
              </a:ext>
            </a:extLst>
          </p:cNvPr>
          <p:cNvSpPr/>
          <p:nvPr/>
        </p:nvSpPr>
        <p:spPr>
          <a:xfrm>
            <a:off x="8373143" y="3537321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90A91DE2-0390-4C0B-8344-87D257091760}"/>
              </a:ext>
            </a:extLst>
          </p:cNvPr>
          <p:cNvSpPr/>
          <p:nvPr/>
        </p:nvSpPr>
        <p:spPr>
          <a:xfrm>
            <a:off x="8379827" y="3161669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C0201A5-A969-4963-92EA-DCD0D1A1851D}"/>
              </a:ext>
            </a:extLst>
          </p:cNvPr>
          <p:cNvSpPr/>
          <p:nvPr/>
        </p:nvSpPr>
        <p:spPr>
          <a:xfrm>
            <a:off x="8865120" y="1981454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13805D2-440C-4540-8633-5ABB9A027184}"/>
              </a:ext>
            </a:extLst>
          </p:cNvPr>
          <p:cNvSpPr/>
          <p:nvPr/>
        </p:nvSpPr>
        <p:spPr>
          <a:xfrm>
            <a:off x="8862225" y="3787209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325E0DA-32FA-40E9-9537-9768A73AE020}"/>
              </a:ext>
            </a:extLst>
          </p:cNvPr>
          <p:cNvSpPr/>
          <p:nvPr/>
        </p:nvSpPr>
        <p:spPr>
          <a:xfrm>
            <a:off x="8862225" y="2590340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A724E67-0CB6-425C-A427-64237DE0DD5B}"/>
              </a:ext>
            </a:extLst>
          </p:cNvPr>
          <p:cNvSpPr txBox="1"/>
          <p:nvPr/>
        </p:nvSpPr>
        <p:spPr>
          <a:xfrm>
            <a:off x="9161512" y="1266305"/>
            <a:ext cx="7940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main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87037F0-0D1A-4B92-8602-554140C4E548}"/>
              </a:ext>
            </a:extLst>
          </p:cNvPr>
          <p:cNvCxnSpPr>
            <a:cxnSpLocks/>
          </p:cNvCxnSpPr>
          <p:nvPr/>
        </p:nvCxnSpPr>
        <p:spPr>
          <a:xfrm flipH="1">
            <a:off x="8993655" y="1546102"/>
            <a:ext cx="463282" cy="34163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0079D940-1719-42BE-B8E7-EDC5DBD49475}"/>
              </a:ext>
            </a:extLst>
          </p:cNvPr>
          <p:cNvSpPr txBox="1"/>
          <p:nvPr/>
        </p:nvSpPr>
        <p:spPr>
          <a:xfrm>
            <a:off x="9296213" y="1821792"/>
            <a:ext cx="137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add_salad</a:t>
            </a:r>
            <a:endParaRPr lang="en-GB" dirty="0">
              <a:solidFill>
                <a:schemeClr val="accent3"/>
              </a:solidFill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B0F378A-7FFB-4F88-9876-C08C40553635}"/>
              </a:ext>
            </a:extLst>
          </p:cNvPr>
          <p:cNvCxnSpPr>
            <a:cxnSpLocks/>
          </p:cNvCxnSpPr>
          <p:nvPr/>
        </p:nvCxnSpPr>
        <p:spPr>
          <a:xfrm flipH="1">
            <a:off x="9277614" y="2130645"/>
            <a:ext cx="450850" cy="53213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53CE18B4-2DB8-4D55-9629-586A33830AAA}"/>
              </a:ext>
            </a:extLst>
          </p:cNvPr>
          <p:cNvSpPr txBox="1"/>
          <p:nvPr/>
        </p:nvSpPr>
        <p:spPr>
          <a:xfrm>
            <a:off x="9073240" y="3253399"/>
            <a:ext cx="155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change_stew</a:t>
            </a:r>
            <a:endParaRPr lang="en-GB" dirty="0">
              <a:solidFill>
                <a:schemeClr val="accent3"/>
              </a:solidFill>
            </a:endParaRP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1EAFF84-7073-48D3-91BA-51F39481E3DD}"/>
              </a:ext>
            </a:extLst>
          </p:cNvPr>
          <p:cNvCxnSpPr>
            <a:cxnSpLocks/>
          </p:cNvCxnSpPr>
          <p:nvPr/>
        </p:nvCxnSpPr>
        <p:spPr>
          <a:xfrm flipH="1">
            <a:off x="9287169" y="3555473"/>
            <a:ext cx="450850" cy="53213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7BF089E3-28D8-4AA1-A227-E21126C24455}"/>
              </a:ext>
            </a:extLst>
          </p:cNvPr>
          <p:cNvSpPr txBox="1"/>
          <p:nvPr/>
        </p:nvSpPr>
        <p:spPr>
          <a:xfrm>
            <a:off x="7200698" y="2380380"/>
            <a:ext cx="162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5"/>
                </a:solidFill>
              </a:rPr>
              <a:t>add_vegan_pie</a:t>
            </a:r>
            <a:endParaRPr lang="en-GB" dirty="0">
              <a:solidFill>
                <a:schemeClr val="accent5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FB3A266-1000-476C-AFED-77E25682FD6C}"/>
              </a:ext>
            </a:extLst>
          </p:cNvPr>
          <p:cNvCxnSpPr>
            <a:cxnSpLocks/>
            <a:stCxn id="207" idx="2"/>
          </p:cNvCxnSpPr>
          <p:nvPr/>
        </p:nvCxnSpPr>
        <p:spPr>
          <a:xfrm>
            <a:off x="8014488" y="2749712"/>
            <a:ext cx="433443" cy="728688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CFE7A8A-E50B-48FC-895E-E4DB471DB212}"/>
              </a:ext>
            </a:extLst>
          </p:cNvPr>
          <p:cNvCxnSpPr>
            <a:cxnSpLocks/>
          </p:cNvCxnSpPr>
          <p:nvPr/>
        </p:nvCxnSpPr>
        <p:spPr>
          <a:xfrm flipH="1" flipV="1">
            <a:off x="8479188" y="5080246"/>
            <a:ext cx="479119" cy="40776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7F956179-D08D-4184-BE83-66FEC7D5A41F}"/>
              </a:ext>
            </a:extLst>
          </p:cNvPr>
          <p:cNvSpPr/>
          <p:nvPr/>
        </p:nvSpPr>
        <p:spPr>
          <a:xfrm>
            <a:off x="8850186" y="5355138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438BCD14-B36A-467E-BC20-2E9F677413E4}"/>
              </a:ext>
            </a:extLst>
          </p:cNvPr>
          <p:cNvSpPr/>
          <p:nvPr/>
        </p:nvSpPr>
        <p:spPr>
          <a:xfrm>
            <a:off x="8869419" y="3037093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5" name="Picture 94" descr="A close up of a logo&#10;&#10;Description automatically generated">
            <a:extLst>
              <a:ext uri="{FF2B5EF4-FFF2-40B4-BE49-F238E27FC236}">
                <a16:creationId xmlns:a16="http://schemas.microsoft.com/office/drawing/2014/main" id="{3EA15965-C3EC-4335-9F1A-064B9718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73" y="2729852"/>
            <a:ext cx="338554" cy="338554"/>
          </a:xfrm>
          <a:prstGeom prst="rect">
            <a:avLst/>
          </a:prstGeom>
        </p:spPr>
      </p:pic>
      <p:pic>
        <p:nvPicPr>
          <p:cNvPr id="212" name="Picture 211" descr="A close up of a logo&#10;&#10;Description automatically generated">
            <a:extLst>
              <a:ext uri="{FF2B5EF4-FFF2-40B4-BE49-F238E27FC236}">
                <a16:creationId xmlns:a16="http://schemas.microsoft.com/office/drawing/2014/main" id="{A525BCB9-BD07-42BE-98BB-215C34D8D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287" y="3808432"/>
            <a:ext cx="338554" cy="338554"/>
          </a:xfrm>
          <a:prstGeom prst="rect">
            <a:avLst/>
          </a:prstGeom>
        </p:spPr>
      </p:pic>
      <p:pic>
        <p:nvPicPr>
          <p:cNvPr id="213" name="Picture 212" descr="A close up of a logo&#10;&#10;Description automatically generated">
            <a:extLst>
              <a:ext uri="{FF2B5EF4-FFF2-40B4-BE49-F238E27FC236}">
                <a16:creationId xmlns:a16="http://schemas.microsoft.com/office/drawing/2014/main" id="{DE05CCA4-C966-49BC-BB10-25904865E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65" y="5254433"/>
            <a:ext cx="338554" cy="338554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AD4C18A2-0248-4779-A65F-6C15363FF841}"/>
              </a:ext>
            </a:extLst>
          </p:cNvPr>
          <p:cNvSpPr txBox="1"/>
          <p:nvPr/>
        </p:nvSpPr>
        <p:spPr>
          <a:xfrm>
            <a:off x="9716045" y="5127222"/>
            <a:ext cx="13700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 on Github</a:t>
            </a:r>
          </a:p>
        </p:txBody>
      </p:sp>
    </p:spTree>
    <p:extLst>
      <p:ext uri="{BB962C8B-B14F-4D97-AF65-F5344CB8AC3E}">
        <p14:creationId xmlns:p14="http://schemas.microsoft.com/office/powerpoint/2010/main" val="31993500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461E9D-2B3C-4ABF-A7E8-24C8E9DABF01}"/>
              </a:ext>
            </a:extLst>
          </p:cNvPr>
          <p:cNvGrpSpPr/>
          <p:nvPr/>
        </p:nvGrpSpPr>
        <p:grpSpPr>
          <a:xfrm rot="5400000">
            <a:off x="5162038" y="-2499413"/>
            <a:ext cx="987843" cy="9704769"/>
            <a:chOff x="1095364" y="1251649"/>
            <a:chExt cx="456979" cy="44894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08724D5-B4F7-4CEE-838C-DE571C284851}"/>
                </a:ext>
              </a:extLst>
            </p:cNvPr>
            <p:cNvCxnSpPr>
              <a:cxnSpLocks/>
            </p:cNvCxnSpPr>
            <p:nvPr/>
          </p:nvCxnSpPr>
          <p:spPr>
            <a:xfrm>
              <a:off x="1208236" y="1753567"/>
              <a:ext cx="0" cy="379207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91783E8-2690-4D20-ABF1-858853B9ACD1}"/>
                </a:ext>
              </a:extLst>
            </p:cNvPr>
            <p:cNvSpPr/>
            <p:nvPr/>
          </p:nvSpPr>
          <p:spPr>
            <a:xfrm>
              <a:off x="1104264" y="53165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0AA2C9-6F87-448F-9360-6E9B45476230}"/>
                </a:ext>
              </a:extLst>
            </p:cNvPr>
            <p:cNvSpPr/>
            <p:nvPr/>
          </p:nvSpPr>
          <p:spPr>
            <a:xfrm>
              <a:off x="1105369" y="480283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4D17C2-086F-493E-8AA1-B94736971518}"/>
                </a:ext>
              </a:extLst>
            </p:cNvPr>
            <p:cNvSpPr/>
            <p:nvPr/>
          </p:nvSpPr>
          <p:spPr>
            <a:xfrm>
              <a:off x="1098047" y="427578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4E3EEA-8572-4C93-A4B2-548E11A8A3E0}"/>
                </a:ext>
              </a:extLst>
            </p:cNvPr>
            <p:cNvSpPr/>
            <p:nvPr/>
          </p:nvSpPr>
          <p:spPr>
            <a:xfrm>
              <a:off x="1103466" y="3744927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BEF233-8BD2-468C-BEFB-B8EADA66841C}"/>
                </a:ext>
              </a:extLst>
            </p:cNvPr>
            <p:cNvSpPr/>
            <p:nvPr/>
          </p:nvSpPr>
          <p:spPr>
            <a:xfrm>
              <a:off x="1095364" y="2689610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9327E7-8A74-4DF1-953A-D7766E604BA5}"/>
                </a:ext>
              </a:extLst>
            </p:cNvPr>
            <p:cNvSpPr/>
            <p:nvPr/>
          </p:nvSpPr>
          <p:spPr>
            <a:xfrm>
              <a:off x="1095364" y="32210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9AB9F2-EE93-4B5D-BBBD-1AB807C23060}"/>
                </a:ext>
              </a:extLst>
            </p:cNvPr>
            <p:cNvSpPr/>
            <p:nvPr/>
          </p:nvSpPr>
          <p:spPr>
            <a:xfrm>
              <a:off x="1105369" y="216631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08611C-790A-4511-A965-7C3F84890023}"/>
                </a:ext>
              </a:extLst>
            </p:cNvPr>
            <p:cNvSpPr/>
            <p:nvPr/>
          </p:nvSpPr>
          <p:spPr>
            <a:xfrm>
              <a:off x="1105369" y="16462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83F0D7-CF43-40B8-A7CE-1006EAD047C0}"/>
                </a:ext>
              </a:extLst>
            </p:cNvPr>
            <p:cNvSpPr txBox="1"/>
            <p:nvPr/>
          </p:nvSpPr>
          <p:spPr>
            <a:xfrm rot="16200000">
              <a:off x="1184754" y="1389792"/>
              <a:ext cx="489853" cy="213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1BB581-D70A-4385-BC11-B240E0843B5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122119" y="1801100"/>
              <a:ext cx="373866" cy="20162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5CA360-A9A2-4C83-86C4-F35DD470CFC0}"/>
                </a:ext>
              </a:extLst>
            </p:cNvPr>
            <p:cNvSpPr txBox="1"/>
            <p:nvPr/>
          </p:nvSpPr>
          <p:spPr>
            <a:xfrm rot="16200000">
              <a:off x="774764" y="4963524"/>
              <a:ext cx="1370066" cy="18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54D545-5DB0-4FEE-BAA5-5E2E7207E20E}"/>
                </a:ext>
              </a:extLst>
            </p:cNvPr>
            <p:cNvSpPr txBox="1"/>
            <p:nvPr/>
          </p:nvSpPr>
          <p:spPr>
            <a:xfrm rot="16200000">
              <a:off x="681559" y="3384773"/>
              <a:ext cx="1524719" cy="18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accent5"/>
                  </a:solidFill>
                </a:rPr>
                <a:t>Bob’s commits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7EA4BEC-F40B-4F88-9384-997F3FD1FD9B}"/>
              </a:ext>
            </a:extLst>
          </p:cNvPr>
          <p:cNvGrpSpPr/>
          <p:nvPr/>
        </p:nvGrpSpPr>
        <p:grpSpPr>
          <a:xfrm>
            <a:off x="1458093" y="3708756"/>
            <a:ext cx="9093863" cy="1923225"/>
            <a:chOff x="1458093" y="3708756"/>
            <a:chExt cx="9093863" cy="1923225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47E9B05-DB16-4FCA-8314-5DE13727602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F44D4F2C-853F-4D0F-8B77-22884942F013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739FBDA-FEFA-4B03-82E0-668F0C6BADE1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49B4F1C-3136-4917-9320-33C743686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6DB7025-F37F-4FA1-B637-77228AE85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FBA7760-45FF-48C6-871E-B8EB15AA99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13BA3BF-BF76-4680-90D4-565C1127962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F9B6FA2-3ACB-49BB-9F44-4C1A0CE3C8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99AF518-35F7-4CB2-8B81-DDFB0551B64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D95514C-7C59-4BA5-BA3E-F6D703EBCB51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4E1C018-2EEF-4C64-8136-8904A6E38DBD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FBF77FC-591B-4087-AD4F-6EFEDAF2E1D1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ED489A86-D6C6-4F8A-9E09-F6762853BE95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088D7BEA-7C7F-4906-A344-5992B82248B3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8A4252C-84A9-4772-8292-A5EAFE37E888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484135F-72E9-4AE3-9243-1EE1BC070AA8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37345311-A036-4C4C-94C5-8CA0FCC2D0BB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8ED3C67-D3E3-4535-8D00-66D4FD43FBBE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6214A584-EA95-4BCF-A155-130D0646794F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B7179C3-41B7-4D59-A87E-C05C5C3B012A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7A9C5E7A-039B-4C7B-882C-B8E5404C3264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B046F769-5512-4D0C-879F-406D90342245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E44B5071-2F95-49D1-BDDA-FB916E75B845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07D8BC77-2809-4630-BBD0-EE9C12395C1C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8F39612-37EC-4491-8A29-97CA5E99D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44431480-5F4A-4986-BA95-E977B367A8EE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71F9B84-B878-4BB4-BB08-BB85EE625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9DC8836-4305-4500-ADAB-B712E4932C55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95ABEDA-37BA-4C0E-B1B1-FA131F77E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FF9DE8A-30EF-47B4-8B68-A029F42DEDD2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67A9615-9A99-4823-BB70-C3BED909B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3D831E96-F8D9-4CA0-8ABD-0F2AFB66C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5A5B667A-39F6-4C07-932B-238219E29A87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22A67D9-098B-4385-80A7-C86F9F4AA4D3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510AFB86-E373-4049-A9A3-FC47BA90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755" y="4200768"/>
              <a:ext cx="421895" cy="421895"/>
            </a:xfrm>
            <a:prstGeom prst="rect">
              <a:avLst/>
            </a:prstGeom>
          </p:spPr>
        </p:pic>
        <p:pic>
          <p:nvPicPr>
            <p:cNvPr id="242" name="Picture 241" descr="A close up of a logo&#10;&#10;Description automatically generated">
              <a:extLst>
                <a:ext uri="{FF2B5EF4-FFF2-40B4-BE49-F238E27FC236}">
                  <a16:creationId xmlns:a16="http://schemas.microsoft.com/office/drawing/2014/main" id="{C9D24265-531E-416D-B5C4-1E3ED8C0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9203" y="4794485"/>
              <a:ext cx="421895" cy="421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3040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4889FEE-EC24-4D8B-8BFC-D48900E37691}"/>
              </a:ext>
            </a:extLst>
          </p:cNvPr>
          <p:cNvGrpSpPr/>
          <p:nvPr/>
        </p:nvGrpSpPr>
        <p:grpSpPr>
          <a:xfrm>
            <a:off x="1429060" y="750298"/>
            <a:ext cx="9093863" cy="1923225"/>
            <a:chOff x="1458093" y="3708756"/>
            <a:chExt cx="9093863" cy="192322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6123E32-8974-436D-BCA6-079E6949D3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13505A8-06B9-49FE-87E5-33521C5181F2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890ADF-2918-45D4-BDDF-0A74CE32E742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D7B8EE-22A7-4B68-8D83-0DB298823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3CF55A-FCFE-4938-9CDC-E4B15D72A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3540DD-4349-49CE-B5CD-53744665AE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E29420D-B4D5-4252-B8A8-7695AD03F8F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0151B98-46D3-43D0-9378-F0045A9990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6352A9-C35E-4EC6-A69D-9F214CB9A2B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7EAC979-0730-4CFE-B04F-3C23423EDA7F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D76F4BD-B965-4319-9600-834824C6E15C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D97D5FF-E6C5-49DB-845E-1A259DC5DFD1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7FC3EB0-F56B-4A07-BBE8-CDE930C85A3F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D4D78B1-857A-4925-A8DA-59F5F9A11118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64DE638-0C98-4153-92B1-BC124CDB9251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3CAAA9-DA51-49F6-A1DB-08057B894011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E5DBA6D-266A-4A3B-85FB-28F99A23847D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E5A99C-752A-4A00-BBBE-BA99607690CE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B373FFE-3195-471A-888C-F32E1944BED4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62F6308-DBD7-418B-8F4A-0C3BED5C1D37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8122AA-BF7B-41F6-9566-195466315BA9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D75CF5F-133F-43C3-98E8-69D06261FC1C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3FF1096-2730-40BD-96DA-EA8FBD921C3C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14047-B9DB-48D1-959D-E3A659D61C7B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9A792E5-05B3-4AE9-961D-1B627AE615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A656B04-7AA9-43F2-BF4D-0A984C234E4C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C674DC9-F5CB-4FFA-BB40-BEB86844FC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AAF823C-7D91-4834-B59D-AB9624CB5735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BCDB91-2C5A-48B3-A327-514D2873ED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49D79C2-1D14-49CA-8C9F-01400FB6B70B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CEA541A-CE56-416E-9BB3-1FA86BC2E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56214F8-6776-4702-8CA1-ADA386FD5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99ABA2-3C64-4720-A784-21685E96ADE0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43405D-176C-4E56-A20B-64E568220292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29BA301-42F6-49DF-99AD-B5C54639B2C0}"/>
              </a:ext>
            </a:extLst>
          </p:cNvPr>
          <p:cNvGrpSpPr/>
          <p:nvPr/>
        </p:nvGrpSpPr>
        <p:grpSpPr>
          <a:xfrm>
            <a:off x="1491610" y="3423840"/>
            <a:ext cx="9093863" cy="1923225"/>
            <a:chOff x="1458093" y="3708756"/>
            <a:chExt cx="9093863" cy="1923225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2B37A9-95EF-4DA5-B94F-CF785DA3D1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B089BF5-949B-42AF-9C28-F0DD74A476CB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B367C-FDEA-42F9-9608-48ED2EFA0801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49408F0-04D1-41C0-9BDD-E594CC255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47E9523-FBDD-4B9A-932A-3151DCF55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BCB0472-AB9C-43AC-AFD3-A6267714D6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761E98-0767-423F-B30E-5221FB5DDC1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36DBD3E-0F04-4798-A8A1-8287D1CA40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66B1AD2-51D9-483C-BF1E-FBCC55FAB0D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E34EB9A-B8D8-4190-9042-0B656F4D721B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9F0A935-ED07-44C6-B33A-060F3703C82A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2A97986-425D-47B7-BFA8-91DE931FEE38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50EAEEF-4781-4A43-94BB-A987621AB384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30AEB35-CA3E-447A-B0FC-CC42147DAB4F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67374F9-BAC9-47D9-B14C-5F2FE07A7F60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194203F-D7AA-4078-8163-A6801D81AD69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1645C33-9ECC-44B4-9EB5-F6ACCBD0DE96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92E8972-02DC-4DAC-8BB2-757B51975366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3196395-55D5-4752-8878-8F7339C36390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8D9428E-7D0A-46FA-AFCD-4B4A12891CCE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794DF19-6255-437E-B3CC-9EC7AFF8ADDE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FA5BEA2-772D-4EF6-A7A3-39318AB5283B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C865DF3-AC62-4E49-98CE-274D463D5E9A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C102783-7FC2-45B9-BE9E-5EF31E42B0B9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8969AE4-778A-45B3-A04C-ED391D8082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85C60B4-268F-41AD-89E8-934EE4F1E3F3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891FDB-DB51-4930-BC36-687195A09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CEB1ED-9AE1-47EF-8624-75C98829C258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9956842-A9F8-4044-930D-F58CAD21FD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E0957A1-7C9E-4476-B25B-E372DC412159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A0DDF9-6EF6-49F3-9683-4584033AB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D4FFD9C-443A-492B-90C4-0747573F0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4A46FBB-6020-4537-9F24-759B63BEB3AE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503C9C-4E06-41B7-8580-CCF309A862D3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54480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3B72533-8DB9-46A1-AA88-772E088866E4}"/>
              </a:ext>
            </a:extLst>
          </p:cNvPr>
          <p:cNvGrpSpPr/>
          <p:nvPr/>
        </p:nvGrpSpPr>
        <p:grpSpPr>
          <a:xfrm>
            <a:off x="553313" y="1249918"/>
            <a:ext cx="11444213" cy="2323171"/>
            <a:chOff x="553313" y="1249918"/>
            <a:chExt cx="11444213" cy="23231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36B17C-AD41-4684-8247-2E5E807857DC}"/>
                </a:ext>
              </a:extLst>
            </p:cNvPr>
            <p:cNvGrpSpPr/>
            <p:nvPr/>
          </p:nvGrpSpPr>
          <p:grpSpPr>
            <a:xfrm>
              <a:off x="553313" y="1329511"/>
              <a:ext cx="7823379" cy="790307"/>
              <a:chOff x="1645335" y="1188452"/>
              <a:chExt cx="7823379" cy="79030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25BE9E5-7CD1-47CE-83BA-B120B97693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52202"/>
                <a:ext cx="7639846" cy="4154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647AC0-23D6-4818-8798-5A5D8A4F594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445E45-62B0-4843-A847-682DCD873D2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38A29B-CC9E-4944-9128-A331FBAC5FDE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1F4A40D-5F87-4979-9D70-DBD5F603D4DC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1FB30A-47EE-4472-8BD3-0EC991B65606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E2C442-EFF7-4051-8405-2090D0E316E0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C68020-9242-4F75-A76C-CE62E466E98E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136DC4-E3AF-4ECA-BDAB-DB08AB1DB35C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CC1480-FA8C-44A0-BDF7-03A967BB4B6D}"/>
                </a:ext>
              </a:extLst>
            </p:cNvPr>
            <p:cNvSpPr txBox="1"/>
            <p:nvPr/>
          </p:nvSpPr>
          <p:spPr>
            <a:xfrm>
              <a:off x="553313" y="2097549"/>
              <a:ext cx="1904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pie recipe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075A7F-28C4-47EF-8A9D-DC7C0AB185FF}"/>
                </a:ext>
              </a:extLst>
            </p:cNvPr>
            <p:cNvSpPr txBox="1"/>
            <p:nvPr/>
          </p:nvSpPr>
          <p:spPr>
            <a:xfrm>
              <a:off x="2422446" y="2109872"/>
              <a:ext cx="234712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lentil stew recipe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B17890-AF96-4F0F-BC1E-44BEB4EAFE7C}"/>
                </a:ext>
              </a:extLst>
            </p:cNvPr>
            <p:cNvSpPr txBox="1"/>
            <p:nvPr/>
          </p:nvSpPr>
          <p:spPr>
            <a:xfrm>
              <a:off x="4662947" y="2103712"/>
              <a:ext cx="19914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52134D-4A2C-46E0-A14E-DA8ADF55B484}"/>
                </a:ext>
              </a:extLst>
            </p:cNvPr>
            <p:cNvSpPr txBox="1"/>
            <p:nvPr/>
          </p:nvSpPr>
          <p:spPr>
            <a:xfrm>
              <a:off x="6677869" y="2107045"/>
              <a:ext cx="20314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cooking duration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59B70DA-8AA6-4F0A-B4D7-61040A56E434}"/>
                </a:ext>
              </a:extLst>
            </p:cNvPr>
            <p:cNvCxnSpPr>
              <a:cxnSpLocks/>
            </p:cNvCxnSpPr>
            <p:nvPr/>
          </p:nvCxnSpPr>
          <p:spPr>
            <a:xfrm>
              <a:off x="7677287" y="2008350"/>
              <a:ext cx="515872" cy="81822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3F33A2-4C68-41C9-B02A-6359C45C2299}"/>
                </a:ext>
              </a:extLst>
            </p:cNvPr>
            <p:cNvSpPr txBox="1"/>
            <p:nvPr/>
          </p:nvSpPr>
          <p:spPr>
            <a:xfrm>
              <a:off x="8281653" y="1249918"/>
              <a:ext cx="37158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5423C9F-D887-4137-B2FB-4F9057537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3796" y="1529715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F1062A-E87E-46C6-B2D6-C8350C1CF18F}"/>
                </a:ext>
              </a:extLst>
            </p:cNvPr>
            <p:cNvSpPr txBox="1"/>
            <p:nvPr/>
          </p:nvSpPr>
          <p:spPr>
            <a:xfrm>
              <a:off x="6346971" y="2551212"/>
              <a:ext cx="1576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1DD027A-9E96-47A0-807E-A6A96A35F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016" y="2601490"/>
              <a:ext cx="283595" cy="134388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AA215CB-4A02-4EA0-A11B-5CBFB010C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6469" y="2798313"/>
              <a:ext cx="1838449" cy="656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186AF4-DA8A-44FC-BB93-EAC7EE55A18A}"/>
                </a:ext>
              </a:extLst>
            </p:cNvPr>
            <p:cNvSpPr/>
            <p:nvPr/>
          </p:nvSpPr>
          <p:spPr>
            <a:xfrm rot="16200000">
              <a:off x="8266370" y="2630470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11C24B8-BEAF-47AB-9455-1774A265FF09}"/>
                </a:ext>
              </a:extLst>
            </p:cNvPr>
            <p:cNvSpPr/>
            <p:nvPr/>
          </p:nvSpPr>
          <p:spPr>
            <a:xfrm rot="16200000">
              <a:off x="9666262" y="264686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839A7B-2A05-40EE-B916-B4D1392030C4}"/>
                </a:ext>
              </a:extLst>
            </p:cNvPr>
            <p:cNvSpPr txBox="1"/>
            <p:nvPr/>
          </p:nvSpPr>
          <p:spPr>
            <a:xfrm>
              <a:off x="7935222" y="2988314"/>
              <a:ext cx="13716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2A6318-1E35-4B2B-A807-0E4F62D39E31}"/>
                </a:ext>
              </a:extLst>
            </p:cNvPr>
            <p:cNvSpPr txBox="1"/>
            <p:nvPr/>
          </p:nvSpPr>
          <p:spPr>
            <a:xfrm>
              <a:off x="9121992" y="2988314"/>
              <a:ext cx="19091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2753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6DD6E2-1F68-464B-96D6-FD99602FD3BA}"/>
              </a:ext>
            </a:extLst>
          </p:cNvPr>
          <p:cNvGrpSpPr/>
          <p:nvPr/>
        </p:nvGrpSpPr>
        <p:grpSpPr>
          <a:xfrm>
            <a:off x="553313" y="1249918"/>
            <a:ext cx="11368724" cy="2323171"/>
            <a:chOff x="553313" y="1249918"/>
            <a:chExt cx="11368724" cy="23231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153E40-6CA0-4D16-801D-4C55FBE94C2C}"/>
                </a:ext>
              </a:extLst>
            </p:cNvPr>
            <p:cNvGrpSpPr/>
            <p:nvPr/>
          </p:nvGrpSpPr>
          <p:grpSpPr>
            <a:xfrm>
              <a:off x="553313" y="1249918"/>
              <a:ext cx="11244409" cy="2323171"/>
              <a:chOff x="553313" y="1249918"/>
              <a:chExt cx="11244409" cy="232317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D36B17C-AD41-4684-8247-2E5E807857DC}"/>
                  </a:ext>
                </a:extLst>
              </p:cNvPr>
              <p:cNvGrpSpPr/>
              <p:nvPr/>
            </p:nvGrpSpPr>
            <p:grpSpPr>
              <a:xfrm>
                <a:off x="553313" y="1329511"/>
                <a:ext cx="10648087" cy="790307"/>
                <a:chOff x="1645335" y="1188452"/>
                <a:chExt cx="10648087" cy="790307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25BE9E5-7CD1-47CE-83BA-B120B97693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30286"/>
                  <a:ext cx="10648087" cy="63464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E647AC0-23D6-4818-8798-5A5D8A4F5943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C445E45-62B0-4843-A847-682DCD873D2B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638A29B-CC9E-4944-9128-A331FBAC5FDE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1F4A40D-5F87-4979-9D70-DBD5F603D4DC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81FB30A-47EE-4472-8BD3-0EC991B65606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E2C442-EFF7-4051-8405-2090D0E316E0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0C68020-9242-4F75-A76C-CE62E466E98E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4136DC4-E3AF-4ECA-BDAB-DB08AB1DB35C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CC1480-FA8C-44A0-BDF7-03A967BB4B6D}"/>
                  </a:ext>
                </a:extLst>
              </p:cNvPr>
              <p:cNvSpPr txBox="1"/>
              <p:nvPr/>
            </p:nvSpPr>
            <p:spPr>
              <a:xfrm>
                <a:off x="553313" y="2097549"/>
                <a:ext cx="190424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pie recipe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075A7F-28C4-47EF-8A9D-DC7C0AB185FF}"/>
                  </a:ext>
                </a:extLst>
              </p:cNvPr>
              <p:cNvSpPr txBox="1"/>
              <p:nvPr/>
            </p:nvSpPr>
            <p:spPr>
              <a:xfrm>
                <a:off x="2548907" y="2109872"/>
                <a:ext cx="21260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lentil stew recipe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B17890-AF96-4F0F-BC1E-44BEB4EAFE7C}"/>
                  </a:ext>
                </a:extLst>
              </p:cNvPr>
              <p:cNvSpPr txBox="1"/>
              <p:nvPr/>
            </p:nvSpPr>
            <p:spPr>
              <a:xfrm>
                <a:off x="4662947" y="2103712"/>
                <a:ext cx="19914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52134D-4A2C-46E0-A14E-DA8ADF55B484}"/>
                  </a:ext>
                </a:extLst>
              </p:cNvPr>
              <p:cNvSpPr txBox="1"/>
              <p:nvPr/>
            </p:nvSpPr>
            <p:spPr>
              <a:xfrm>
                <a:off x="6677869" y="2107045"/>
                <a:ext cx="20314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cooking duration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59B70DA-8AA6-4F0A-B4D7-61040A56E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7287" y="2008350"/>
                <a:ext cx="515872" cy="818222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F33A2-4C68-41C9-B02A-6359C45C2299}"/>
                  </a:ext>
                </a:extLst>
              </p:cNvPr>
              <p:cNvSpPr txBox="1"/>
              <p:nvPr/>
            </p:nvSpPr>
            <p:spPr>
              <a:xfrm>
                <a:off x="8281653" y="1249918"/>
                <a:ext cx="7940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main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5423C9F-D887-4137-B2FB-4F9057537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13796" y="1529715"/>
                <a:ext cx="463282" cy="34163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1062A-E87E-46C6-B2D6-C8350C1CF18F}"/>
                  </a:ext>
                </a:extLst>
              </p:cNvPr>
              <p:cNvSpPr txBox="1"/>
              <p:nvPr/>
            </p:nvSpPr>
            <p:spPr>
              <a:xfrm>
                <a:off x="6346971" y="2551212"/>
                <a:ext cx="15767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 err="1">
                    <a:solidFill>
                      <a:schemeClr val="accent3"/>
                    </a:solidFill>
                  </a:rPr>
                  <a:t>change_stew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1DD027A-9E96-47A0-807E-A6A96A35FA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016" y="2601490"/>
                <a:ext cx="283595" cy="134388"/>
              </a:xfrm>
              <a:prstGeom prst="line">
                <a:avLst/>
              </a:prstGeom>
              <a:ln w="63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AA215CB-4A02-4EA0-A11B-5CBFB010C5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6469" y="2798313"/>
                <a:ext cx="1838449" cy="6564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B186AF4-DA8A-44FC-BB93-EAC7EE55A18A}"/>
                  </a:ext>
                </a:extLst>
              </p:cNvPr>
              <p:cNvSpPr/>
              <p:nvPr/>
            </p:nvSpPr>
            <p:spPr>
              <a:xfrm rot="16200000">
                <a:off x="8266370" y="2630470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11C24B8-BEAF-47AB-9455-1774A265FF09}"/>
                  </a:ext>
                </a:extLst>
              </p:cNvPr>
              <p:cNvSpPr/>
              <p:nvPr/>
            </p:nvSpPr>
            <p:spPr>
              <a:xfrm rot="16200000">
                <a:off x="9666262" y="264686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839A7B-2A05-40EE-B916-B4D1392030C4}"/>
                  </a:ext>
                </a:extLst>
              </p:cNvPr>
              <p:cNvSpPr txBox="1"/>
              <p:nvPr/>
            </p:nvSpPr>
            <p:spPr>
              <a:xfrm>
                <a:off x="7935222" y="2988314"/>
                <a:ext cx="16367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carrots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2A6318-1E35-4B2B-A807-0E4F62D39E31}"/>
                  </a:ext>
                </a:extLst>
              </p:cNvPr>
              <p:cNvSpPr txBox="1"/>
              <p:nvPr/>
            </p:nvSpPr>
            <p:spPr>
              <a:xfrm>
                <a:off x="9306822" y="2988314"/>
                <a:ext cx="189457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butter with olive oil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D76D4B3-E9EC-4F87-8F44-A141B8266864}"/>
                  </a:ext>
                </a:extLst>
              </p:cNvPr>
              <p:cNvSpPr/>
              <p:nvPr/>
            </p:nvSpPr>
            <p:spPr>
              <a:xfrm rot="16200000">
                <a:off x="9136176" y="1734790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F9B078-D638-4F7B-9599-06891A8FC853}"/>
                  </a:ext>
                </a:extLst>
              </p:cNvPr>
              <p:cNvSpPr txBox="1"/>
              <p:nvPr/>
            </p:nvSpPr>
            <p:spPr>
              <a:xfrm>
                <a:off x="8809356" y="2089268"/>
                <a:ext cx="162150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Change stew recipe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F9EFF4E-3178-49FF-AECD-A906341C21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6908" y="1871345"/>
                <a:ext cx="875542" cy="920741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9A402E6-B774-4C85-BDE5-4958F838DA94}"/>
                  </a:ext>
                </a:extLst>
              </p:cNvPr>
              <p:cNvSpPr/>
              <p:nvPr/>
            </p:nvSpPr>
            <p:spPr>
              <a:xfrm rot="16200000">
                <a:off x="10515682" y="174506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67B67C-D83B-4B96-99F4-C43294262091}"/>
                  </a:ext>
                </a:extLst>
              </p:cNvPr>
              <p:cNvSpPr txBox="1"/>
              <p:nvPr/>
            </p:nvSpPr>
            <p:spPr>
              <a:xfrm>
                <a:off x="10445848" y="2068272"/>
                <a:ext cx="135187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Merge commit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18385F-1B98-4B48-82A3-F9CC2CF9F58D}"/>
                </a:ext>
              </a:extLst>
            </p:cNvPr>
            <p:cNvSpPr txBox="1"/>
            <p:nvPr/>
          </p:nvSpPr>
          <p:spPr>
            <a:xfrm>
              <a:off x="10570163" y="2774461"/>
              <a:ext cx="135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merge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6E2C79D3-F0AE-4966-B80C-8915D2250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767" y="1953391"/>
              <a:ext cx="1238918" cy="873181"/>
            </a:xfrm>
            <a:prstGeom prst="curvedConnector3">
              <a:avLst>
                <a:gd name="adj1" fmla="val 11919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AB37F6-2061-4766-A2F9-F0C30CE78F79}"/>
              </a:ext>
            </a:extLst>
          </p:cNvPr>
          <p:cNvGrpSpPr/>
          <p:nvPr/>
        </p:nvGrpSpPr>
        <p:grpSpPr>
          <a:xfrm>
            <a:off x="553313" y="3633202"/>
            <a:ext cx="11444213" cy="2323171"/>
            <a:chOff x="553313" y="1249918"/>
            <a:chExt cx="11444213" cy="23231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BCFF1D9-E88F-4E4A-AD97-32939D410F66}"/>
                </a:ext>
              </a:extLst>
            </p:cNvPr>
            <p:cNvGrpSpPr/>
            <p:nvPr/>
          </p:nvGrpSpPr>
          <p:grpSpPr>
            <a:xfrm>
              <a:off x="553313" y="1329511"/>
              <a:ext cx="10648087" cy="790307"/>
              <a:chOff x="1645335" y="1188452"/>
              <a:chExt cx="10648087" cy="7903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D2E397C-6AC6-4144-A775-101EE825EE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30286"/>
                <a:ext cx="10648087" cy="63464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CD5D850-3988-4421-BA62-3174D72E7C3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D797D7C-44C7-4711-8321-EF913A1D188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31B57B4-5508-4C74-9898-DC14F167E724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DFF7138-5AF8-4C36-89C1-CE00C3ED7F9E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18BB2AC-12C3-4557-B30B-EF894386F76B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43E783-9B22-4735-9F06-4AA504DC6923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6AF0E6D-676F-460A-AF27-03A27BADE1F1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9818908-3D19-4C24-9FE3-757968602639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97ED89-2E8F-4C8E-8A03-DF51222B0FB2}"/>
                </a:ext>
              </a:extLst>
            </p:cNvPr>
            <p:cNvSpPr txBox="1"/>
            <p:nvPr/>
          </p:nvSpPr>
          <p:spPr>
            <a:xfrm>
              <a:off x="553313" y="2097549"/>
              <a:ext cx="1904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pie recipe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94DD359-CFD2-4894-9727-47AD277C5FE5}"/>
                </a:ext>
              </a:extLst>
            </p:cNvPr>
            <p:cNvSpPr txBox="1"/>
            <p:nvPr/>
          </p:nvSpPr>
          <p:spPr>
            <a:xfrm>
              <a:off x="2432171" y="2109872"/>
              <a:ext cx="231073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lentil stew recipe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F67858-788C-402B-9FFB-02C37EF31E42}"/>
                </a:ext>
              </a:extLst>
            </p:cNvPr>
            <p:cNvSpPr txBox="1"/>
            <p:nvPr/>
          </p:nvSpPr>
          <p:spPr>
            <a:xfrm>
              <a:off x="4662947" y="2103712"/>
              <a:ext cx="19914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367FBB-79F0-4A1F-951B-61C3B6B8C16D}"/>
                </a:ext>
              </a:extLst>
            </p:cNvPr>
            <p:cNvSpPr txBox="1"/>
            <p:nvPr/>
          </p:nvSpPr>
          <p:spPr>
            <a:xfrm>
              <a:off x="6677869" y="2107045"/>
              <a:ext cx="20314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cooking duration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D2DC97-287A-4CD2-947B-FC14DC8A3E81}"/>
                </a:ext>
              </a:extLst>
            </p:cNvPr>
            <p:cNvCxnSpPr>
              <a:cxnSpLocks/>
            </p:cNvCxnSpPr>
            <p:nvPr/>
          </p:nvCxnSpPr>
          <p:spPr>
            <a:xfrm>
              <a:off x="7677287" y="2008350"/>
              <a:ext cx="515872" cy="81822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966AC2-A4AA-48A3-A26E-26BFDAFFAEF7}"/>
                </a:ext>
              </a:extLst>
            </p:cNvPr>
            <p:cNvSpPr txBox="1"/>
            <p:nvPr/>
          </p:nvSpPr>
          <p:spPr>
            <a:xfrm>
              <a:off x="8281653" y="1249918"/>
              <a:ext cx="794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3886895-6FDF-4D41-9E33-EDA19FA10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3796" y="1529715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66D564-9947-4332-98D6-CF73905B011A}"/>
                </a:ext>
              </a:extLst>
            </p:cNvPr>
            <p:cNvSpPr txBox="1"/>
            <p:nvPr/>
          </p:nvSpPr>
          <p:spPr>
            <a:xfrm>
              <a:off x="6346971" y="2551212"/>
              <a:ext cx="1576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10952D-9FF2-4B52-93A3-2FCB9C704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016" y="2601490"/>
              <a:ext cx="283595" cy="134388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2A2004C-5432-4705-A0DB-5A106079A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6469" y="2798313"/>
              <a:ext cx="1838449" cy="656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5B5660B-1892-4F03-BC50-C1701966D4DD}"/>
                </a:ext>
              </a:extLst>
            </p:cNvPr>
            <p:cNvSpPr/>
            <p:nvPr/>
          </p:nvSpPr>
          <p:spPr>
            <a:xfrm rot="16200000">
              <a:off x="8266370" y="2630470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3DC61E4-C812-434D-9D78-A9AA19E0D79B}"/>
                </a:ext>
              </a:extLst>
            </p:cNvPr>
            <p:cNvSpPr/>
            <p:nvPr/>
          </p:nvSpPr>
          <p:spPr>
            <a:xfrm rot="16200000">
              <a:off x="9666262" y="264686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19F94D-8DCD-4D6A-8DE5-244F88D562ED}"/>
                </a:ext>
              </a:extLst>
            </p:cNvPr>
            <p:cNvSpPr txBox="1"/>
            <p:nvPr/>
          </p:nvSpPr>
          <p:spPr>
            <a:xfrm>
              <a:off x="7935222" y="2988314"/>
              <a:ext cx="14273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B4FDCE9-3C2A-4FE0-A04C-94E74719ACD7}"/>
                </a:ext>
              </a:extLst>
            </p:cNvPr>
            <p:cNvSpPr txBox="1"/>
            <p:nvPr/>
          </p:nvSpPr>
          <p:spPr>
            <a:xfrm>
              <a:off x="9131718" y="2988314"/>
              <a:ext cx="18945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76C6EC2-E215-473C-A80F-B5699873DA1B}"/>
                </a:ext>
              </a:extLst>
            </p:cNvPr>
            <p:cNvSpPr txBox="1"/>
            <p:nvPr/>
          </p:nvSpPr>
          <p:spPr>
            <a:xfrm>
              <a:off x="10570163" y="2774461"/>
              <a:ext cx="142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merge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C13716A-7FA5-4574-974F-59C7FA8B73F3}"/>
                </a:ext>
              </a:extLst>
            </p:cNvPr>
            <p:cNvSpPr/>
            <p:nvPr/>
          </p:nvSpPr>
          <p:spPr>
            <a:xfrm rot="16200000">
              <a:off x="9023817" y="1750342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84671A7-AD07-4904-B037-1B539958F776}"/>
                </a:ext>
              </a:extLst>
            </p:cNvPr>
            <p:cNvSpPr/>
            <p:nvPr/>
          </p:nvSpPr>
          <p:spPr>
            <a:xfrm rot="16200000">
              <a:off x="10423709" y="1766738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A316E80-A346-48AA-BB21-B3913CC8E957}"/>
                </a:ext>
              </a:extLst>
            </p:cNvPr>
            <p:cNvSpPr txBox="1"/>
            <p:nvPr/>
          </p:nvSpPr>
          <p:spPr>
            <a:xfrm>
              <a:off x="8692669" y="2108186"/>
              <a:ext cx="120242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224A9C-44A4-4CF4-BAF5-3C63691CEF4C}"/>
                </a:ext>
              </a:extLst>
            </p:cNvPr>
            <p:cNvSpPr txBox="1"/>
            <p:nvPr/>
          </p:nvSpPr>
          <p:spPr>
            <a:xfrm>
              <a:off x="9903262" y="2107317"/>
              <a:ext cx="17354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  <p:cxnSp>
          <p:nvCxnSpPr>
            <p:cNvPr id="71" name="Connector: Curved 70">
              <a:extLst>
                <a:ext uri="{FF2B5EF4-FFF2-40B4-BE49-F238E27FC236}">
                  <a16:creationId xmlns:a16="http://schemas.microsoft.com/office/drawing/2014/main" id="{A5757A4B-426C-4ABB-95DB-6C93B907A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767" y="1953391"/>
              <a:ext cx="1238918" cy="873181"/>
            </a:xfrm>
            <a:prstGeom prst="curvedConnector3">
              <a:avLst>
                <a:gd name="adj1" fmla="val 11919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122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F00B4B-41ED-43B8-8523-EA383E9B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1742839"/>
            <a:ext cx="440116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67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F02DC18-1E44-4299-A6F1-7E3D3609D712}"/>
              </a:ext>
            </a:extLst>
          </p:cNvPr>
          <p:cNvGrpSpPr/>
          <p:nvPr/>
        </p:nvGrpSpPr>
        <p:grpSpPr>
          <a:xfrm>
            <a:off x="3201402" y="2889174"/>
            <a:ext cx="5054446" cy="1292794"/>
            <a:chOff x="3201402" y="2889174"/>
            <a:chExt cx="5054446" cy="12927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CDED77-A69D-4F4A-A605-ABEAD7EA9A90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AB4E1F-92F5-4039-AA54-8E3FEC426ED4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2CBD4-CFD5-47F3-98CE-36B5BA92EF9D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F75514-C4AB-43F3-87B4-A00D02A01452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B4B3B9-C62A-4441-BB0A-DAA3A8ECAFEF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8F08D1-5C6B-457F-A663-5F0ED9F16E69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D4610F-3970-4F7C-B26E-4352BA48A148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769CF27-4B7C-4C87-A5D5-953B027728CF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DEA7A1-6775-432E-9CD1-B5EC3799B423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DBE92E-471D-40A5-94F3-3141B65C8174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923ACE-3215-46F0-9059-9C65249AB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0078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8F3194-D83A-447A-B4BA-5C2ED0549B93}"/>
              </a:ext>
            </a:extLst>
          </p:cNvPr>
          <p:cNvGrpSpPr/>
          <p:nvPr/>
        </p:nvGrpSpPr>
        <p:grpSpPr>
          <a:xfrm>
            <a:off x="3201402" y="1524185"/>
            <a:ext cx="5054446" cy="2657783"/>
            <a:chOff x="3201402" y="1524185"/>
            <a:chExt cx="5054446" cy="26577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EC58B0-E4D8-4430-9A53-5F35B7933765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8011AC-FA61-497D-A02D-AA5C0D71E26F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F11FF9-FE19-4C52-97C1-B42D5CD3B8E9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0581C4-F22E-47A3-B7C2-508F52496603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236F5D-F1BB-46B0-9F51-B5634C5F0B8A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FFDE2F-DF79-4316-B892-A9D347DA53D6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77B653-11B4-4486-B7B6-671AF35588DF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FD753A-FBDB-48D7-9071-D3A812108A91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879AF2-535A-43D4-B457-08EB23C8018B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41030A5-D9B5-44DC-9F34-6BDAAA5B9D18}"/>
                </a:ext>
              </a:extLst>
            </p:cNvPr>
            <p:cNvCxnSpPr>
              <a:cxnSpLocks/>
              <a:stCxn id="5" idx="1"/>
              <a:endCxn id="4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DE139E-9EC9-4E68-AAE4-639A86FD6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AF51638-E76A-424C-A75F-D39C854F03ED}"/>
                </a:ext>
              </a:extLst>
            </p:cNvPr>
            <p:cNvSpPr/>
            <p:nvPr/>
          </p:nvSpPr>
          <p:spPr>
            <a:xfrm>
              <a:off x="6867780" y="219597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1FB4F7-901E-4BB5-BADE-02840014F8D3}"/>
                </a:ext>
              </a:extLst>
            </p:cNvPr>
            <p:cNvSpPr/>
            <p:nvPr/>
          </p:nvSpPr>
          <p:spPr>
            <a:xfrm>
              <a:off x="6867781" y="1524185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E6B76-BBF2-4E6C-A974-3B8C3D4F570C}"/>
                </a:ext>
              </a:extLst>
            </p:cNvPr>
            <p:cNvCxnSpPr>
              <a:cxnSpLocks/>
            </p:cNvCxnSpPr>
            <p:nvPr/>
          </p:nvCxnSpPr>
          <p:spPr>
            <a:xfrm>
              <a:off x="7502629" y="2676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3B2F78-EF9C-43A3-9BFC-0E64725A548B}"/>
                </a:ext>
              </a:extLst>
            </p:cNvPr>
            <p:cNvCxnSpPr>
              <a:cxnSpLocks/>
            </p:cNvCxnSpPr>
            <p:nvPr/>
          </p:nvCxnSpPr>
          <p:spPr>
            <a:xfrm>
              <a:off x="7492129" y="2004245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336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2A19137-3AB1-4454-A471-600AD03278B0}"/>
              </a:ext>
            </a:extLst>
          </p:cNvPr>
          <p:cNvGrpSpPr/>
          <p:nvPr/>
        </p:nvGrpSpPr>
        <p:grpSpPr>
          <a:xfrm>
            <a:off x="6528262" y="1752972"/>
            <a:ext cx="5054446" cy="2598514"/>
            <a:chOff x="6528262" y="1752972"/>
            <a:chExt cx="5054446" cy="25985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529194-D421-499E-9343-A7B656960024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1F40B-68B7-4B75-BFD6-CF62905DD0B4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17753A-D37A-4FB5-9027-98F9B0D683BD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149FD4-FCBA-4918-BED8-204570B6B688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9C6EAF-6BA1-4447-BADE-92BCF168D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EFE5F0-E27B-404C-898E-70BE7CC4E035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D54397-D723-4263-8D90-B429C55F2EAD}"/>
                </a:ext>
              </a:extLst>
            </p:cNvPr>
            <p:cNvSpPr/>
            <p:nvPr/>
          </p:nvSpPr>
          <p:spPr>
            <a:xfrm>
              <a:off x="10194641" y="1752972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8D1E36-2EB3-455B-9B10-7B4F56D185D2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1B6F8C-0194-4355-A7BD-905965F5E31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989" y="2233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3A8071-7D11-4338-97F6-217192817111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611340-9A7F-4B39-B51B-261C97AAD41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0AD429-915A-479A-983F-3184ED6BE381}"/>
                </a:ext>
              </a:extLst>
            </p:cNvPr>
            <p:cNvSpPr txBox="1"/>
            <p:nvPr/>
          </p:nvSpPr>
          <p:spPr>
            <a:xfrm>
              <a:off x="7573516" y="3957567"/>
              <a:ext cx="260096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branch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6D3714-9C51-43E6-AD0F-3221707F9FDF}"/>
              </a:ext>
            </a:extLst>
          </p:cNvPr>
          <p:cNvGrpSpPr/>
          <p:nvPr/>
        </p:nvGrpSpPr>
        <p:grpSpPr>
          <a:xfrm>
            <a:off x="1767656" y="806205"/>
            <a:ext cx="7826411" cy="1061067"/>
            <a:chOff x="1767656" y="806205"/>
            <a:chExt cx="7826411" cy="10610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BFE0C0-F069-44C3-8076-70A29EC027BA}"/>
                </a:ext>
              </a:extLst>
            </p:cNvPr>
            <p:cNvGrpSpPr/>
            <p:nvPr/>
          </p:nvGrpSpPr>
          <p:grpSpPr>
            <a:xfrm>
              <a:off x="1767656" y="806205"/>
              <a:ext cx="5293544" cy="1061067"/>
              <a:chOff x="3240856" y="2739518"/>
              <a:chExt cx="5293544" cy="106106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6B95DA-F333-47A7-91BB-F345AC92947E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5044985" cy="7990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B2C99D-9F39-4B29-9140-143A908FB896}"/>
                  </a:ext>
                </a:extLst>
              </p:cNvPr>
              <p:cNvSpPr txBox="1"/>
              <p:nvPr/>
            </p:nvSpPr>
            <p:spPr>
              <a:xfrm>
                <a:off x="3240856" y="3523586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6B4A21-6684-497C-A3E7-2A53A54D72FF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26712A-376A-4EC7-B1B9-A82DDF697CAC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E1EE467-B5FA-4C12-BBC2-BD4456A75196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CC1D20-E306-4F9A-8E67-62B2466698A5}"/>
                </a:ext>
              </a:extLst>
            </p:cNvPr>
            <p:cNvSpPr/>
            <p:nvPr/>
          </p:nvSpPr>
          <p:spPr>
            <a:xfrm>
              <a:off x="5829909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*main</a:t>
              </a: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change_alice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4BFC3D-E2FD-4815-A561-A10DE9415DF6}"/>
                </a:ext>
              </a:extLst>
            </p:cNvPr>
            <p:cNvSpPr/>
            <p:nvPr/>
          </p:nvSpPr>
          <p:spPr>
            <a:xfrm>
              <a:off x="7340395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0CC5C8-03A0-4B64-99DE-36CE9FEBA902}"/>
                </a:ext>
              </a:extLst>
            </p:cNvPr>
            <p:cNvSpPr/>
            <p:nvPr/>
          </p:nvSpPr>
          <p:spPr>
            <a:xfrm>
              <a:off x="8467231" y="943726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main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9648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7D9EF1D-44AC-4B8D-B290-DA6849EAA351}"/>
              </a:ext>
            </a:extLst>
          </p:cNvPr>
          <p:cNvGrpSpPr/>
          <p:nvPr/>
        </p:nvGrpSpPr>
        <p:grpSpPr>
          <a:xfrm>
            <a:off x="2589308" y="2518544"/>
            <a:ext cx="5054446" cy="2620425"/>
            <a:chOff x="6528262" y="2424759"/>
            <a:chExt cx="5054446" cy="2620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EEE587-4F88-4604-B4B3-56A5B5F3857D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7229DF-EE74-4561-A5ED-9A4C667B9069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156F9A-1FBC-4787-B4BC-F862377C8BA1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D0D812-909A-4034-AA58-C1FB07E7992F}"/>
                </a:ext>
              </a:extLst>
            </p:cNvPr>
            <p:cNvCxnSpPr>
              <a:cxnSpLocks/>
              <a:stCxn id="12" idx="1"/>
              <a:endCxn id="11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017B97-B188-41A3-BD32-16B910AD2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373421-EE2D-489E-AD04-42BB6F3BCBC1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363F5F-8B36-4086-8E66-CDC9F685CC8C}"/>
                </a:ext>
              </a:extLst>
            </p:cNvPr>
            <p:cNvSpPr/>
            <p:nvPr/>
          </p:nvSpPr>
          <p:spPr>
            <a:xfrm>
              <a:off x="10174476" y="4565124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DD0091-2804-43A9-9F8D-33B912CF74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B87831-ACE1-413C-9579-417188D276DA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V="1">
              <a:off x="10829489" y="4351486"/>
              <a:ext cx="20016" cy="21363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919086-2214-44C0-A034-DFCCD42631D3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2763157-8FB0-4DED-9514-54377FA2BED3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277D7C-DA3A-4679-87E1-CF8731E7553E}"/>
                </a:ext>
              </a:extLst>
            </p:cNvPr>
            <p:cNvSpPr txBox="1"/>
            <p:nvPr/>
          </p:nvSpPr>
          <p:spPr>
            <a:xfrm>
              <a:off x="7413674" y="3957567"/>
              <a:ext cx="2760802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checkout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2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557ECB6-E556-4B99-B60D-7B975F3937F3}"/>
              </a:ext>
            </a:extLst>
          </p:cNvPr>
          <p:cNvGrpSpPr/>
          <p:nvPr/>
        </p:nvGrpSpPr>
        <p:grpSpPr>
          <a:xfrm>
            <a:off x="624840" y="828674"/>
            <a:ext cx="9538716" cy="3484245"/>
            <a:chOff x="624840" y="828674"/>
            <a:chExt cx="9538716" cy="34842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BE6BEF-7D21-4451-8C3D-DA4ACBE7A97F}"/>
                </a:ext>
              </a:extLst>
            </p:cNvPr>
            <p:cNvGrpSpPr/>
            <p:nvPr/>
          </p:nvGrpSpPr>
          <p:grpSpPr>
            <a:xfrm>
              <a:off x="624840" y="828674"/>
              <a:ext cx="4624382" cy="3484245"/>
              <a:chOff x="441960" y="828675"/>
              <a:chExt cx="4624382" cy="34842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2840B27-F0A6-42B9-90E5-3493F2C56E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95" t="3770" r="10291" b="26430"/>
              <a:stretch/>
            </p:blipFill>
            <p:spPr>
              <a:xfrm>
                <a:off x="441960" y="828675"/>
                <a:ext cx="4624382" cy="3484245"/>
              </a:xfrm>
              <a:prstGeom prst="rect">
                <a:avLst/>
              </a:prstGeom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ED64C70-287F-4E4F-A1F4-26E311F0792A}"/>
                  </a:ext>
                </a:extLst>
              </p:cNvPr>
              <p:cNvSpPr/>
              <p:nvPr/>
            </p:nvSpPr>
            <p:spPr>
              <a:xfrm>
                <a:off x="3133725" y="828675"/>
                <a:ext cx="666750" cy="438150"/>
              </a:xfrm>
              <a:custGeom>
                <a:avLst/>
                <a:gdLst>
                  <a:gd name="connsiteX0" fmla="*/ 0 w 666750"/>
                  <a:gd name="connsiteY0" fmla="*/ 219075 h 438150"/>
                  <a:gd name="connsiteX1" fmla="*/ 333375 w 666750"/>
                  <a:gd name="connsiteY1" fmla="*/ 0 h 438150"/>
                  <a:gd name="connsiteX2" fmla="*/ 666750 w 666750"/>
                  <a:gd name="connsiteY2" fmla="*/ 219075 h 438150"/>
                  <a:gd name="connsiteX3" fmla="*/ 333375 w 666750"/>
                  <a:gd name="connsiteY3" fmla="*/ 438150 h 438150"/>
                  <a:gd name="connsiteX4" fmla="*/ 0 w 666750"/>
                  <a:gd name="connsiteY4" fmla="*/ 219075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0" h="438150" extrusionOk="0">
                    <a:moveTo>
                      <a:pt x="0" y="219075"/>
                    </a:moveTo>
                    <a:cubicBezTo>
                      <a:pt x="5749" y="54835"/>
                      <a:pt x="160408" y="8982"/>
                      <a:pt x="333375" y="0"/>
                    </a:cubicBezTo>
                    <a:cubicBezTo>
                      <a:pt x="502602" y="-5630"/>
                      <a:pt x="673562" y="74198"/>
                      <a:pt x="666750" y="219075"/>
                    </a:cubicBezTo>
                    <a:cubicBezTo>
                      <a:pt x="701541" y="317071"/>
                      <a:pt x="502532" y="476271"/>
                      <a:pt x="333375" y="438150"/>
                    </a:cubicBezTo>
                    <a:cubicBezTo>
                      <a:pt x="143667" y="456510"/>
                      <a:pt x="8928" y="332214"/>
                      <a:pt x="0" y="21907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7A3E0C-8CBB-4C3D-96E9-6CFC108C9DC7}"/>
                </a:ext>
              </a:extLst>
            </p:cNvPr>
            <p:cNvGrpSpPr/>
            <p:nvPr/>
          </p:nvGrpSpPr>
          <p:grpSpPr>
            <a:xfrm>
              <a:off x="5432389" y="828674"/>
              <a:ext cx="4731167" cy="3484245"/>
              <a:chOff x="6461089" y="659191"/>
              <a:chExt cx="4731167" cy="348424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1DB0BDA-E3EB-4873-88BF-D3909F8CAA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1914"/>
              <a:stretch/>
            </p:blipFill>
            <p:spPr>
              <a:xfrm>
                <a:off x="6567874" y="659191"/>
                <a:ext cx="4624382" cy="3484245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F08660-5264-44F4-B947-47678F615F37}"/>
                  </a:ext>
                </a:extLst>
              </p:cNvPr>
              <p:cNvSpPr/>
              <p:nvPr/>
            </p:nvSpPr>
            <p:spPr>
              <a:xfrm>
                <a:off x="6461089" y="1722621"/>
                <a:ext cx="666750" cy="438150"/>
              </a:xfrm>
              <a:custGeom>
                <a:avLst/>
                <a:gdLst>
                  <a:gd name="connsiteX0" fmla="*/ 0 w 666750"/>
                  <a:gd name="connsiteY0" fmla="*/ 219075 h 438150"/>
                  <a:gd name="connsiteX1" fmla="*/ 333375 w 666750"/>
                  <a:gd name="connsiteY1" fmla="*/ 0 h 438150"/>
                  <a:gd name="connsiteX2" fmla="*/ 666750 w 666750"/>
                  <a:gd name="connsiteY2" fmla="*/ 219075 h 438150"/>
                  <a:gd name="connsiteX3" fmla="*/ 333375 w 666750"/>
                  <a:gd name="connsiteY3" fmla="*/ 438150 h 438150"/>
                  <a:gd name="connsiteX4" fmla="*/ 0 w 666750"/>
                  <a:gd name="connsiteY4" fmla="*/ 219075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0" h="438150" extrusionOk="0">
                    <a:moveTo>
                      <a:pt x="0" y="219075"/>
                    </a:moveTo>
                    <a:cubicBezTo>
                      <a:pt x="5749" y="54835"/>
                      <a:pt x="160408" y="8982"/>
                      <a:pt x="333375" y="0"/>
                    </a:cubicBezTo>
                    <a:cubicBezTo>
                      <a:pt x="502602" y="-5630"/>
                      <a:pt x="673562" y="74198"/>
                      <a:pt x="666750" y="219075"/>
                    </a:cubicBezTo>
                    <a:cubicBezTo>
                      <a:pt x="701541" y="317071"/>
                      <a:pt x="502532" y="476271"/>
                      <a:pt x="333375" y="438150"/>
                    </a:cubicBezTo>
                    <a:cubicBezTo>
                      <a:pt x="143667" y="456510"/>
                      <a:pt x="8928" y="332214"/>
                      <a:pt x="0" y="21907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0295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BE2B7-5374-4D7A-8E3A-1BADF5D7ABDA}"/>
              </a:ext>
            </a:extLst>
          </p:cNvPr>
          <p:cNvGrpSpPr/>
          <p:nvPr/>
        </p:nvGrpSpPr>
        <p:grpSpPr>
          <a:xfrm>
            <a:off x="1884887" y="3229126"/>
            <a:ext cx="8045841" cy="2267112"/>
            <a:chOff x="1884887" y="3229126"/>
            <a:chExt cx="8045841" cy="22671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F5B6D9-4070-491D-9EAA-2FDDDF440F80}"/>
                </a:ext>
              </a:extLst>
            </p:cNvPr>
            <p:cNvGrpSpPr/>
            <p:nvPr/>
          </p:nvGrpSpPr>
          <p:grpSpPr>
            <a:xfrm>
              <a:off x="1884887" y="3229126"/>
              <a:ext cx="7198153" cy="2084730"/>
              <a:chOff x="1767656" y="-217458"/>
              <a:chExt cx="7198153" cy="2084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B272E1-DB67-427E-91F7-2F9E1EB6DAA1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8911320-CED7-41D9-9B33-CA7C0424A8C1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B47440-EA91-4C14-AE45-4EA3D0ABDE73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C481DA-B0A5-4AF0-AC66-969B73AFDB6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C17951-3D55-4CF3-97D4-45A8605FEDCE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15F6E0-F4C7-48C3-9235-DCCCC69A38E5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F5F80-33DD-4B69-958A-CD6CFBED91C8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>
                    <a:solidFill>
                      <a:srgbClr val="00B050"/>
                    </a:solidFill>
                  </a:rPr>
                  <a:t>*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change_alice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D26D0-75E1-4410-9D52-3E36D56A4608}"/>
                  </a:ext>
                </a:extLst>
              </p:cNvPr>
              <p:cNvSpPr/>
              <p:nvPr/>
            </p:nvSpPr>
            <p:spPr>
              <a:xfrm>
                <a:off x="5751400" y="-21745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C6AB88-FA51-4EAB-B492-A54CD47201CF}"/>
                  </a:ext>
                </a:extLst>
              </p:cNvPr>
              <p:cNvSpPr/>
              <p:nvPr/>
            </p:nvSpPr>
            <p:spPr>
              <a:xfrm>
                <a:off x="6878236" y="-21653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change_alice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912C9-F82B-423C-BEAE-55BB35DE6EAA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change_alice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6075DD-E716-4EDB-8788-FD17C8C4A74E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9326D9-7D4D-4ECB-A5D9-41468AEAAB8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660" y="3733800"/>
              <a:ext cx="261620" cy="103124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7FCAC-9E59-4FDB-9B1C-743F746F1563}"/>
                </a:ext>
              </a:extLst>
            </p:cNvPr>
            <p:cNvSpPr txBox="1"/>
            <p:nvPr/>
          </p:nvSpPr>
          <p:spPr>
            <a:xfrm>
              <a:off x="5187041" y="5188461"/>
              <a:ext cx="474368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push --set-</a:t>
              </a:r>
              <a:r>
                <a:rPr lang="de-DE" sz="1400" dirty="0" err="1">
                  <a:latin typeface="Consolas" panose="020B0609020204030204" pitchFamily="49" charset="0"/>
                </a:rPr>
                <a:t>upstream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origin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8343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BE2B7-5374-4D7A-8E3A-1BADF5D7ABDA}"/>
              </a:ext>
            </a:extLst>
          </p:cNvPr>
          <p:cNvGrpSpPr/>
          <p:nvPr/>
        </p:nvGrpSpPr>
        <p:grpSpPr>
          <a:xfrm>
            <a:off x="1884887" y="3229126"/>
            <a:ext cx="8045841" cy="2267112"/>
            <a:chOff x="1884887" y="3229126"/>
            <a:chExt cx="8045841" cy="22671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F5B6D9-4070-491D-9EAA-2FDDDF440F80}"/>
                </a:ext>
              </a:extLst>
            </p:cNvPr>
            <p:cNvGrpSpPr/>
            <p:nvPr/>
          </p:nvGrpSpPr>
          <p:grpSpPr>
            <a:xfrm>
              <a:off x="1884887" y="3229126"/>
              <a:ext cx="7198153" cy="2084730"/>
              <a:chOff x="1767656" y="-217458"/>
              <a:chExt cx="7198153" cy="2084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B272E1-DB67-427E-91F7-2F9E1EB6DAA1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8911320-CED7-41D9-9B33-CA7C0424A8C1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B47440-EA91-4C14-AE45-4EA3D0ABDE73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C481DA-B0A5-4AF0-AC66-969B73AFDB6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C17951-3D55-4CF3-97D4-45A8605FEDCE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15F6E0-F4C7-48C3-9235-DCCCC69A38E5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F5F80-33DD-4B69-958A-CD6CFBED91C8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>
                    <a:solidFill>
                      <a:srgbClr val="00B050"/>
                    </a:solidFill>
                  </a:rPr>
                  <a:t>*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change_alice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D26D0-75E1-4410-9D52-3E36D56A4608}"/>
                  </a:ext>
                </a:extLst>
              </p:cNvPr>
              <p:cNvSpPr/>
              <p:nvPr/>
            </p:nvSpPr>
            <p:spPr>
              <a:xfrm>
                <a:off x="5751400" y="-21745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C6AB88-FA51-4EAB-B492-A54CD47201CF}"/>
                  </a:ext>
                </a:extLst>
              </p:cNvPr>
              <p:cNvSpPr/>
              <p:nvPr/>
            </p:nvSpPr>
            <p:spPr>
              <a:xfrm>
                <a:off x="6878236" y="-21653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change_alice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912C9-F82B-423C-BEAE-55BB35DE6EAA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change_alice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6075DD-E716-4EDB-8788-FD17C8C4A74E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9326D9-7D4D-4ECB-A5D9-41468AEAAB8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660" y="3733800"/>
              <a:ext cx="261620" cy="103124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7FCAC-9E59-4FDB-9B1C-743F746F1563}"/>
                </a:ext>
              </a:extLst>
            </p:cNvPr>
            <p:cNvSpPr txBox="1"/>
            <p:nvPr/>
          </p:nvSpPr>
          <p:spPr>
            <a:xfrm>
              <a:off x="5187041" y="5188461"/>
              <a:ext cx="474368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push --set-</a:t>
              </a:r>
              <a:r>
                <a:rPr lang="de-DE" sz="1400" dirty="0" err="1">
                  <a:latin typeface="Consolas" panose="020B0609020204030204" pitchFamily="49" charset="0"/>
                </a:rPr>
                <a:t>upstream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origin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3899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D0A2D36-BCEA-459A-81FF-82BF51171AF4}"/>
              </a:ext>
            </a:extLst>
          </p:cNvPr>
          <p:cNvGrpSpPr/>
          <p:nvPr/>
        </p:nvGrpSpPr>
        <p:grpSpPr>
          <a:xfrm>
            <a:off x="1130808" y="1110418"/>
            <a:ext cx="9649270" cy="4160486"/>
            <a:chOff x="838200" y="2573458"/>
            <a:chExt cx="9649270" cy="41604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140527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3918603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696679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416897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821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5806905" y="257345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441754" y="305351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7754767" y="403490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359625" y="379953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578155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194973" y="353095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838200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616276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394352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114570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494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452440" y="479323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087289" y="527329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452440" y="625388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057298" y="601851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275828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5892646" y="574993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096356" y="496870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3862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9E6552F-E4C9-4975-9B74-64790C8DD13B}"/>
              </a:ext>
            </a:extLst>
          </p:cNvPr>
          <p:cNvGrpSpPr/>
          <p:nvPr/>
        </p:nvGrpSpPr>
        <p:grpSpPr>
          <a:xfrm>
            <a:off x="2433135" y="1110418"/>
            <a:ext cx="6935922" cy="1941504"/>
            <a:chOff x="2433135" y="1110418"/>
            <a:chExt cx="6935922" cy="19415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433135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4211211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989287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709505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429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6099513" y="111041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734362" y="159047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8047375" y="257186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652233" y="233649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870763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487581" y="206791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C1E66-0950-4A48-B04B-806131759A52}"/>
              </a:ext>
            </a:extLst>
          </p:cNvPr>
          <p:cNvGrpSpPr/>
          <p:nvPr/>
        </p:nvGrpSpPr>
        <p:grpSpPr>
          <a:xfrm>
            <a:off x="1130808" y="3330192"/>
            <a:ext cx="9649270" cy="1940712"/>
            <a:chOff x="1130808" y="3330192"/>
            <a:chExt cx="9649270" cy="19407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1130808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908884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686960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407178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102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745048" y="333019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379897" y="381025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745048" y="479084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349906" y="455547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568436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185254" y="428689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388964" y="350566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5818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7081377" cy="2894479"/>
            <a:chOff x="838200" y="2761673"/>
            <a:chExt cx="7081377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709BE-5190-40F2-8889-4617A42F5CB0}"/>
                </a:ext>
              </a:extLst>
            </p:cNvPr>
            <p:cNvSpPr txBox="1"/>
            <p:nvPr/>
          </p:nvSpPr>
          <p:spPr>
            <a:xfrm>
              <a:off x="6838420" y="3605804"/>
              <a:ext cx="1081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chemeClr val="accent1"/>
                  </a:solidFill>
                </a:rPr>
                <a:t>Merge commit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574778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  <a:endCxn id="23" idx="0"/>
            </p:cNvCxnSpPr>
            <p:nvPr/>
          </p:nvCxnSpPr>
          <p:spPr>
            <a:xfrm flipH="1">
              <a:off x="627340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A23267-05C0-4C09-8FA1-E39BEA444729}"/>
                </a:ext>
              </a:extLst>
            </p:cNvPr>
            <p:cNvCxnSpPr>
              <a:cxnSpLocks/>
              <a:stCxn id="23" idx="1"/>
              <a:endCxn id="4" idx="3"/>
            </p:cNvCxnSpPr>
            <p:nvPr/>
          </p:nvCxnSpPr>
          <p:spPr>
            <a:xfrm flipH="1" flipV="1">
              <a:off x="4786443" y="3855546"/>
              <a:ext cx="921942" cy="943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C42E8C-7131-4DFE-B791-D0E3F43093AC}"/>
                </a:ext>
              </a:extLst>
            </p:cNvPr>
            <p:cNvCxnSpPr>
              <a:cxnSpLocks/>
              <a:stCxn id="23" idx="1"/>
              <a:endCxn id="11" idx="3"/>
            </p:cNvCxnSpPr>
            <p:nvPr/>
          </p:nvCxnSpPr>
          <p:spPr>
            <a:xfrm flipH="1">
              <a:off x="4755202" y="3864985"/>
              <a:ext cx="953183" cy="89086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262A95-51D1-4578-A05A-975A1D2423ED}"/>
                </a:ext>
              </a:extLst>
            </p:cNvPr>
            <p:cNvSpPr/>
            <p:nvPr/>
          </p:nvSpPr>
          <p:spPr>
            <a:xfrm>
              <a:off x="5708385" y="3667237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7ba83d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9137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4793514" cy="2894479"/>
            <a:chOff x="838200" y="2761673"/>
            <a:chExt cx="4793514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374372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426934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5055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592624"/>
            <a:ext cx="7324691" cy="2099970"/>
            <a:chOff x="1884887" y="3213886"/>
            <a:chExt cx="7324691" cy="20999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13886"/>
              <a:ext cx="7198153" cy="2099970"/>
              <a:chOff x="1767656" y="-232698"/>
              <a:chExt cx="7198153" cy="20999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23269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23177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8082742" y="397350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fetch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2075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661204"/>
            <a:ext cx="7241642" cy="2031390"/>
            <a:chOff x="1884887" y="3282466"/>
            <a:chExt cx="7241642" cy="20313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82466"/>
              <a:ext cx="7198153" cy="2031390"/>
              <a:chOff x="1767656" y="-164118"/>
              <a:chExt cx="7198153" cy="203139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16411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16319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C21A6DD-6D99-4D86-A20A-7324645D9457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7999693" y="395332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pull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596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CA8FDCF-902F-43C1-BD80-F3AF8EE35828}"/>
              </a:ext>
            </a:extLst>
          </p:cNvPr>
          <p:cNvGrpSpPr/>
          <p:nvPr/>
        </p:nvGrpSpPr>
        <p:grpSpPr>
          <a:xfrm>
            <a:off x="1481500" y="1511894"/>
            <a:ext cx="8849376" cy="3834211"/>
            <a:chOff x="1481500" y="1511894"/>
            <a:chExt cx="8849376" cy="38342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6552C4-C144-4E1A-8C7D-D766D846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511894"/>
              <a:ext cx="4234876" cy="383421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631729-4B8B-4D86-8969-24787022C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00" y="2245488"/>
              <a:ext cx="4120699" cy="22107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415685-38F1-4679-AA2F-27FCB6444DD4}"/>
                </a:ext>
              </a:extLst>
            </p:cNvPr>
            <p:cNvSpPr/>
            <p:nvPr/>
          </p:nvSpPr>
          <p:spPr>
            <a:xfrm>
              <a:off x="1481500" y="2519680"/>
              <a:ext cx="560660" cy="213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72B0D4-88DD-459E-BF2B-5F78009BFFA6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1879600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B26E68-46EE-42CA-9442-2B07216FA9D0}"/>
                </a:ext>
              </a:extLst>
            </p:cNvPr>
            <p:cNvSpPr txBox="1"/>
            <p:nvPr/>
          </p:nvSpPr>
          <p:spPr>
            <a:xfrm>
              <a:off x="4511040" y="1565325"/>
              <a:ext cx="158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Changed</a:t>
              </a:r>
              <a:r>
                <a:rPr lang="de-DE" dirty="0"/>
                <a:t> </a:t>
              </a:r>
              <a:r>
                <a:rPr lang="de-DE" dirty="0" err="1"/>
                <a:t>files</a:t>
              </a:r>
              <a:endParaRPr lang="en-GB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47AF3B7-90C9-40F8-B17E-EB4965CAE616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4770528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C97CFE-64C7-4C41-A591-1874B03A290F}"/>
                </a:ext>
              </a:extLst>
            </p:cNvPr>
            <p:cNvSpPr txBox="1"/>
            <p:nvPr/>
          </p:nvSpPr>
          <p:spPr>
            <a:xfrm>
              <a:off x="4818900" y="4466286"/>
              <a:ext cx="158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Changes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765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1AA7F6-7FB3-4E20-B807-E3C3986BDEB4}"/>
              </a:ext>
            </a:extLst>
          </p:cNvPr>
          <p:cNvGrpSpPr/>
          <p:nvPr/>
        </p:nvGrpSpPr>
        <p:grpSpPr>
          <a:xfrm>
            <a:off x="2448560" y="1464398"/>
            <a:ext cx="6273530" cy="4530001"/>
            <a:chOff x="2448560" y="1464398"/>
            <a:chExt cx="6273530" cy="453000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FEB9BB5-893F-49F3-9AB9-AE89DF215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5239" y="1554480"/>
              <a:ext cx="4886851" cy="4439919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E786048-BCDA-47ED-BAD8-0E38C7A92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41040" y="2021840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C7E4BA-D467-4A83-A12C-8488D0DA537C}"/>
                </a:ext>
              </a:extLst>
            </p:cNvPr>
            <p:cNvSpPr txBox="1"/>
            <p:nvPr/>
          </p:nvSpPr>
          <p:spPr>
            <a:xfrm>
              <a:off x="2448560" y="1464398"/>
              <a:ext cx="1584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Stage </a:t>
              </a:r>
              <a:r>
                <a:rPr lang="de-DE" dirty="0" err="1"/>
                <a:t>file</a:t>
              </a:r>
              <a:r>
                <a:rPr lang="de-DE" dirty="0"/>
                <a:t> </a:t>
              </a:r>
              <a:r>
                <a:rPr lang="de-DE" dirty="0" err="1"/>
                <a:t>by</a:t>
              </a:r>
              <a:r>
                <a:rPr lang="de-DE" dirty="0"/>
                <a:t> </a:t>
              </a:r>
              <a:r>
                <a:rPr lang="de-DE" dirty="0" err="1"/>
                <a:t>checking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box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2111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34B787-FE36-4F20-9955-D7E83532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256732"/>
            <a:ext cx="9135750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931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3FD0C54-4447-49EE-BDD8-E89E1281A2A8}"/>
              </a:ext>
            </a:extLst>
          </p:cNvPr>
          <p:cNvGrpSpPr/>
          <p:nvPr/>
        </p:nvGrpSpPr>
        <p:grpSpPr>
          <a:xfrm>
            <a:off x="2722880" y="896547"/>
            <a:ext cx="7407653" cy="5064905"/>
            <a:chOff x="2722880" y="896547"/>
            <a:chExt cx="7407653" cy="50649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E1E9112-1637-4D69-B6E5-E4089D00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80" y="896547"/>
              <a:ext cx="5630666" cy="506490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40F3B9-8934-4D74-8495-A9960CBF1312}"/>
                </a:ext>
              </a:extLst>
            </p:cNvPr>
            <p:cNvSpPr txBox="1"/>
            <p:nvPr/>
          </p:nvSpPr>
          <p:spPr>
            <a:xfrm>
              <a:off x="8545573" y="1815795"/>
              <a:ext cx="158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Commit </a:t>
              </a:r>
              <a:r>
                <a:rPr lang="de-DE" dirty="0" err="1"/>
                <a:t>message</a:t>
              </a:r>
              <a:endParaRPr lang="en-GB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8E4DE13-CBFD-45FB-BB3A-113E0F4C1D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6373" y="1662423"/>
              <a:ext cx="1219200" cy="4616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687254-232C-49FD-BC22-B95F4C137826}"/>
                </a:ext>
              </a:extLst>
            </p:cNvPr>
            <p:cNvSpPr txBox="1"/>
            <p:nvPr/>
          </p:nvSpPr>
          <p:spPr>
            <a:xfrm>
              <a:off x="8686800" y="2820182"/>
              <a:ext cx="924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Click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commit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21925A-0B5F-4274-88C3-A7923C5D91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8000" y="2889964"/>
              <a:ext cx="609600" cy="2533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8206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A67C33-4B1D-45B6-9067-D3B1143787F8}"/>
              </a:ext>
            </a:extLst>
          </p:cNvPr>
          <p:cNvGrpSpPr/>
          <p:nvPr/>
        </p:nvGrpSpPr>
        <p:grpSpPr>
          <a:xfrm>
            <a:off x="1481500" y="1652508"/>
            <a:ext cx="4120699" cy="2803745"/>
            <a:chOff x="1481500" y="1652508"/>
            <a:chExt cx="4120699" cy="28037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C84E7AF-57DA-4B19-8294-73B6B3124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00" y="2245488"/>
              <a:ext cx="4120699" cy="221076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B9BBD6-7E24-4D81-AA29-5ECAB509FA54}"/>
                </a:ext>
              </a:extLst>
            </p:cNvPr>
            <p:cNvSpPr txBox="1"/>
            <p:nvPr/>
          </p:nvSpPr>
          <p:spPr>
            <a:xfrm>
              <a:off x="2642613" y="1652508"/>
              <a:ext cx="598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pull</a:t>
              </a:r>
              <a:endParaRPr lang="en-GB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8CFB5FF-9FAD-4E08-A595-7E5207BED0F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120" y="2021840"/>
              <a:ext cx="1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E50C1-C92B-4637-89EB-C74776618069}"/>
                </a:ext>
              </a:extLst>
            </p:cNvPr>
            <p:cNvSpPr txBox="1"/>
            <p:nvPr/>
          </p:nvSpPr>
          <p:spPr>
            <a:xfrm>
              <a:off x="3422885" y="1652508"/>
              <a:ext cx="675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push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8D2104-6347-47B0-92DB-CF06CA2F9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1040" y="202184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7294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F47320-E33D-4B1D-9DC0-460FF47D85A1}"/>
              </a:ext>
            </a:extLst>
          </p:cNvPr>
          <p:cNvGrpSpPr/>
          <p:nvPr/>
        </p:nvGrpSpPr>
        <p:grpSpPr>
          <a:xfrm>
            <a:off x="871900" y="856214"/>
            <a:ext cx="9561150" cy="4802905"/>
            <a:chOff x="871900" y="856214"/>
            <a:chExt cx="9561150" cy="48029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8C0C2B-F40D-4C6A-A2F3-87850F569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960" y="856214"/>
              <a:ext cx="5292090" cy="480290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DB02BC-507F-4D01-9022-B93264AA2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900" y="2540128"/>
              <a:ext cx="4120699" cy="22107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9F2AAC-0186-42A0-81A4-800A832377B8}"/>
                </a:ext>
              </a:extLst>
            </p:cNvPr>
            <p:cNvSpPr/>
            <p:nvPr/>
          </p:nvSpPr>
          <p:spPr>
            <a:xfrm>
              <a:off x="2722880" y="2783840"/>
              <a:ext cx="264160" cy="26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938685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6897CFD-DF23-4709-B93B-62B2D7E49686}"/>
              </a:ext>
            </a:extLst>
          </p:cNvPr>
          <p:cNvGrpSpPr/>
          <p:nvPr/>
        </p:nvGrpSpPr>
        <p:grpSpPr>
          <a:xfrm>
            <a:off x="2828469" y="1368532"/>
            <a:ext cx="8035499" cy="3565628"/>
            <a:chOff x="2828469" y="1368532"/>
            <a:chExt cx="8035499" cy="35656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219DFD-8E29-428E-885E-11AC47C13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8469" y="1923840"/>
              <a:ext cx="6535062" cy="301032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F5E140-C0C2-4D41-AABE-7DE2062BCEE5}"/>
                </a:ext>
              </a:extLst>
            </p:cNvPr>
            <p:cNvSpPr/>
            <p:nvPr/>
          </p:nvSpPr>
          <p:spPr>
            <a:xfrm>
              <a:off x="7772400" y="2286000"/>
              <a:ext cx="264160" cy="26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ED39BA-936E-4C38-9FF6-32CB985D9D2C}"/>
                </a:ext>
              </a:extLst>
            </p:cNvPr>
            <p:cNvSpPr txBox="1"/>
            <p:nvPr/>
          </p:nvSpPr>
          <p:spPr>
            <a:xfrm>
              <a:off x="8803092" y="1461869"/>
              <a:ext cx="2060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The </a:t>
              </a:r>
              <a:r>
                <a:rPr lang="de-DE" dirty="0" err="1"/>
                <a:t>branch</a:t>
              </a:r>
              <a:r>
                <a:rPr lang="de-DE" dirty="0"/>
                <a:t> </a:t>
              </a:r>
              <a:r>
                <a:rPr lang="de-DE" dirty="0" err="1"/>
                <a:t>that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</a:t>
              </a:r>
              <a:r>
                <a:rPr lang="de-DE" dirty="0" err="1"/>
                <a:t>checked</a:t>
              </a:r>
              <a:r>
                <a:rPr lang="de-DE" dirty="0"/>
                <a:t> out</a:t>
              </a:r>
              <a:endParaRPr lang="en-GB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68D56DA-7F0D-4A41-9D27-60C1DE9F9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559" y="184912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CD863D-5CB8-4398-B16D-43C8EA06C165}"/>
                </a:ext>
              </a:extLst>
            </p:cNvPr>
            <p:cNvSpPr txBox="1"/>
            <p:nvPr/>
          </p:nvSpPr>
          <p:spPr>
            <a:xfrm>
              <a:off x="6874042" y="1368532"/>
              <a:ext cx="206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Create </a:t>
              </a:r>
              <a:r>
                <a:rPr lang="de-DE" dirty="0" err="1"/>
                <a:t>new</a:t>
              </a:r>
              <a:r>
                <a:rPr lang="de-DE" dirty="0"/>
                <a:t> </a:t>
              </a:r>
              <a:r>
                <a:rPr lang="de-DE" dirty="0" err="1"/>
                <a:t>branch</a:t>
              </a:r>
              <a:endParaRPr lang="en-GB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F5E9A24-EE3D-477F-A0D8-5A3D51424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6799" y="171630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57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3DF4A76-85E8-474B-8684-76B92182B924}"/>
              </a:ext>
            </a:extLst>
          </p:cNvPr>
          <p:cNvGrpSpPr/>
          <p:nvPr/>
        </p:nvGrpSpPr>
        <p:grpSpPr>
          <a:xfrm>
            <a:off x="7533119" y="990463"/>
            <a:ext cx="1797280" cy="369332"/>
            <a:chOff x="2500998" y="2411200"/>
            <a:chExt cx="1797280" cy="369332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0873DFA0-EF09-4A8E-BA80-0034866A6E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898" t="9832" r="13788" b="30315"/>
            <a:stretch/>
          </p:blipFill>
          <p:spPr>
            <a:xfrm>
              <a:off x="2500998" y="2473866"/>
              <a:ext cx="335257" cy="27370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74A9A1-899A-40DC-A56E-0DF2B2CEDF18}"/>
                </a:ext>
              </a:extLst>
            </p:cNvPr>
            <p:cNvSpPr txBox="1"/>
            <p:nvPr/>
          </p:nvSpPr>
          <p:spPr>
            <a:xfrm>
              <a:off x="2816788" y="2411200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64ADA-7EEA-4BFC-A1C9-27941F0F1E19}"/>
              </a:ext>
            </a:extLst>
          </p:cNvPr>
          <p:cNvGrpSpPr/>
          <p:nvPr/>
        </p:nvGrpSpPr>
        <p:grpSpPr>
          <a:xfrm>
            <a:off x="4938196" y="802780"/>
            <a:ext cx="1748920" cy="1131819"/>
            <a:chOff x="4547754" y="1905629"/>
            <a:chExt cx="1748920" cy="11318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DF56-142D-4AD2-AB03-E4DD1ACE11D4}"/>
                </a:ext>
              </a:extLst>
            </p:cNvPr>
            <p:cNvSpPr/>
            <p:nvPr/>
          </p:nvSpPr>
          <p:spPr>
            <a:xfrm>
              <a:off x="5035909" y="2321526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97223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281698" y="-38578"/>
                    <a:pt x="291105" y="40926"/>
                    <a:pt x="563418" y="0"/>
                  </a:cubicBezTo>
                  <a:cubicBezTo>
                    <a:pt x="835731" y="-40926"/>
                    <a:pt x="1011146" y="30304"/>
                    <a:pt x="1126836" y="0"/>
                  </a:cubicBezTo>
                  <a:cubicBezTo>
                    <a:pt x="1167841" y="158192"/>
                    <a:pt x="1121064" y="408703"/>
                    <a:pt x="1126836" y="572654"/>
                  </a:cubicBezTo>
                  <a:cubicBezTo>
                    <a:pt x="876116" y="626129"/>
                    <a:pt x="774778" y="533268"/>
                    <a:pt x="597223" y="572654"/>
                  </a:cubicBezTo>
                  <a:cubicBezTo>
                    <a:pt x="419668" y="612040"/>
                    <a:pt x="295616" y="569331"/>
                    <a:pt x="0" y="572654"/>
                  </a:cubicBezTo>
                  <a:cubicBezTo>
                    <a:pt x="-37158" y="431394"/>
                    <a:pt x="34400" y="199467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221332066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B8116E-EF2E-4F83-8C80-54C8E05AC1EC}"/>
                </a:ext>
              </a:extLst>
            </p:cNvPr>
            <p:cNvSpPr/>
            <p:nvPr/>
          </p:nvSpPr>
          <p:spPr>
            <a:xfrm>
              <a:off x="4835312" y="2152706"/>
              <a:ext cx="1461362" cy="884742"/>
            </a:xfrm>
            <a:custGeom>
              <a:avLst/>
              <a:gdLst>
                <a:gd name="connsiteX0" fmla="*/ 0 w 1461362"/>
                <a:gd name="connsiteY0" fmla="*/ 0 h 884742"/>
                <a:gd name="connsiteX1" fmla="*/ 443280 w 1461362"/>
                <a:gd name="connsiteY1" fmla="*/ 0 h 884742"/>
                <a:gd name="connsiteX2" fmla="*/ 901173 w 1461362"/>
                <a:gd name="connsiteY2" fmla="*/ 0 h 884742"/>
                <a:gd name="connsiteX3" fmla="*/ 1461362 w 1461362"/>
                <a:gd name="connsiteY3" fmla="*/ 0 h 884742"/>
                <a:gd name="connsiteX4" fmla="*/ 1461362 w 1461362"/>
                <a:gd name="connsiteY4" fmla="*/ 460066 h 884742"/>
                <a:gd name="connsiteX5" fmla="*/ 1461362 w 1461362"/>
                <a:gd name="connsiteY5" fmla="*/ 884742 h 884742"/>
                <a:gd name="connsiteX6" fmla="*/ 974241 w 1461362"/>
                <a:gd name="connsiteY6" fmla="*/ 884742 h 884742"/>
                <a:gd name="connsiteX7" fmla="*/ 487121 w 1461362"/>
                <a:gd name="connsiteY7" fmla="*/ 884742 h 884742"/>
                <a:gd name="connsiteX8" fmla="*/ 0 w 1461362"/>
                <a:gd name="connsiteY8" fmla="*/ 884742 h 884742"/>
                <a:gd name="connsiteX9" fmla="*/ 0 w 1461362"/>
                <a:gd name="connsiteY9" fmla="*/ 468913 h 884742"/>
                <a:gd name="connsiteX10" fmla="*/ 0 w 1461362"/>
                <a:gd name="connsiteY10" fmla="*/ 0 h 8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1362" h="884742" extrusionOk="0">
                  <a:moveTo>
                    <a:pt x="0" y="0"/>
                  </a:moveTo>
                  <a:cubicBezTo>
                    <a:pt x="116980" y="14255"/>
                    <a:pt x="248752" y="3189"/>
                    <a:pt x="443280" y="0"/>
                  </a:cubicBezTo>
                  <a:cubicBezTo>
                    <a:pt x="637808" y="-3189"/>
                    <a:pt x="763303" y="-11562"/>
                    <a:pt x="901173" y="0"/>
                  </a:cubicBezTo>
                  <a:cubicBezTo>
                    <a:pt x="1039043" y="11562"/>
                    <a:pt x="1208358" y="17704"/>
                    <a:pt x="1461362" y="0"/>
                  </a:cubicBezTo>
                  <a:cubicBezTo>
                    <a:pt x="1441595" y="196623"/>
                    <a:pt x="1476026" y="311754"/>
                    <a:pt x="1461362" y="460066"/>
                  </a:cubicBezTo>
                  <a:cubicBezTo>
                    <a:pt x="1446698" y="608378"/>
                    <a:pt x="1462682" y="780386"/>
                    <a:pt x="1461362" y="884742"/>
                  </a:cubicBezTo>
                  <a:cubicBezTo>
                    <a:pt x="1304118" y="898906"/>
                    <a:pt x="1159990" y="889147"/>
                    <a:pt x="974241" y="884742"/>
                  </a:cubicBezTo>
                  <a:cubicBezTo>
                    <a:pt x="788492" y="880337"/>
                    <a:pt x="585669" y="861704"/>
                    <a:pt x="487121" y="884742"/>
                  </a:cubicBezTo>
                  <a:cubicBezTo>
                    <a:pt x="388573" y="907780"/>
                    <a:pt x="160691" y="867025"/>
                    <a:pt x="0" y="884742"/>
                  </a:cubicBezTo>
                  <a:cubicBezTo>
                    <a:pt x="6039" y="774667"/>
                    <a:pt x="-11730" y="553131"/>
                    <a:pt x="0" y="468913"/>
                  </a:cubicBezTo>
                  <a:cubicBezTo>
                    <a:pt x="11730" y="384695"/>
                    <a:pt x="12246" y="10343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90BE0D-7B26-40B6-9C41-5E5ECFAFD329}"/>
                </a:ext>
              </a:extLst>
            </p:cNvPr>
            <p:cNvSpPr txBox="1"/>
            <p:nvPr/>
          </p:nvSpPr>
          <p:spPr>
            <a:xfrm>
              <a:off x="4547754" y="1905629"/>
              <a:ext cx="957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1C665A-8AEF-483F-9DB5-4A664768122B}"/>
              </a:ext>
            </a:extLst>
          </p:cNvPr>
          <p:cNvGrpSpPr/>
          <p:nvPr/>
        </p:nvGrpSpPr>
        <p:grpSpPr>
          <a:xfrm>
            <a:off x="2076480" y="2568673"/>
            <a:ext cx="6699741" cy="2876861"/>
            <a:chOff x="2015253" y="1990569"/>
            <a:chExt cx="6699741" cy="287686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8F4A68-A70C-435D-A6F4-B32FC0714314}"/>
                </a:ext>
              </a:extLst>
            </p:cNvPr>
            <p:cNvGrpSpPr/>
            <p:nvPr/>
          </p:nvGrpSpPr>
          <p:grpSpPr>
            <a:xfrm>
              <a:off x="7233504" y="3922703"/>
              <a:ext cx="1481490" cy="845001"/>
              <a:chOff x="2856572" y="4017415"/>
              <a:chExt cx="1481490" cy="84500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56D92E-DEA2-43B1-84B5-50083A326F8E}"/>
                  </a:ext>
                </a:extLst>
              </p:cNvPr>
              <p:cNvSpPr txBox="1"/>
              <p:nvPr/>
            </p:nvSpPr>
            <p:spPr>
              <a:xfrm>
                <a:off x="2856572" y="4017415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8026C8-8EBE-4D26-AF54-944A606C4995}"/>
                  </a:ext>
                </a:extLst>
              </p:cNvPr>
              <p:cNvSpPr txBox="1"/>
              <p:nvPr/>
            </p:nvSpPr>
            <p:spPr>
              <a:xfrm>
                <a:off x="3088005" y="4493084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E5888B-5CF8-4E70-9C9D-BEDD9DCD18AB}"/>
                </a:ext>
              </a:extLst>
            </p:cNvPr>
            <p:cNvGrpSpPr/>
            <p:nvPr/>
          </p:nvGrpSpPr>
          <p:grpSpPr>
            <a:xfrm>
              <a:off x="2015253" y="1990569"/>
              <a:ext cx="4147682" cy="2876861"/>
              <a:chOff x="4721877" y="1629732"/>
              <a:chExt cx="4147682" cy="287686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A84705-3B04-4BEC-8A95-97C5C4FD6309}"/>
                  </a:ext>
                </a:extLst>
              </p:cNvPr>
              <p:cNvSpPr/>
              <p:nvPr/>
            </p:nvSpPr>
            <p:spPr>
              <a:xfrm>
                <a:off x="4925632" y="3465617"/>
                <a:ext cx="3943927" cy="1040976"/>
              </a:xfrm>
              <a:custGeom>
                <a:avLst/>
                <a:gdLst>
                  <a:gd name="connsiteX0" fmla="*/ 0 w 3943927"/>
                  <a:gd name="connsiteY0" fmla="*/ 0 h 1040976"/>
                  <a:gd name="connsiteX1" fmla="*/ 539003 w 3943927"/>
                  <a:gd name="connsiteY1" fmla="*/ 0 h 1040976"/>
                  <a:gd name="connsiteX2" fmla="*/ 1117446 w 3943927"/>
                  <a:gd name="connsiteY2" fmla="*/ 0 h 1040976"/>
                  <a:gd name="connsiteX3" fmla="*/ 1853646 w 3943927"/>
                  <a:gd name="connsiteY3" fmla="*/ 0 h 1040976"/>
                  <a:gd name="connsiteX4" fmla="*/ 2589845 w 3943927"/>
                  <a:gd name="connsiteY4" fmla="*/ 0 h 1040976"/>
                  <a:gd name="connsiteX5" fmla="*/ 3326045 w 3943927"/>
                  <a:gd name="connsiteY5" fmla="*/ 0 h 1040976"/>
                  <a:gd name="connsiteX6" fmla="*/ 3943927 w 3943927"/>
                  <a:gd name="connsiteY6" fmla="*/ 0 h 1040976"/>
                  <a:gd name="connsiteX7" fmla="*/ 3943927 w 3943927"/>
                  <a:gd name="connsiteY7" fmla="*/ 541308 h 1040976"/>
                  <a:gd name="connsiteX8" fmla="*/ 3943927 w 3943927"/>
                  <a:gd name="connsiteY8" fmla="*/ 1040976 h 1040976"/>
                  <a:gd name="connsiteX9" fmla="*/ 3286606 w 3943927"/>
                  <a:gd name="connsiteY9" fmla="*/ 1040976 h 1040976"/>
                  <a:gd name="connsiteX10" fmla="*/ 2668724 w 3943927"/>
                  <a:gd name="connsiteY10" fmla="*/ 1040976 h 1040976"/>
                  <a:gd name="connsiteX11" fmla="*/ 2090281 w 3943927"/>
                  <a:gd name="connsiteY11" fmla="*/ 1040976 h 1040976"/>
                  <a:gd name="connsiteX12" fmla="*/ 1393521 w 3943927"/>
                  <a:gd name="connsiteY12" fmla="*/ 1040976 h 1040976"/>
                  <a:gd name="connsiteX13" fmla="*/ 854518 w 3943927"/>
                  <a:gd name="connsiteY13" fmla="*/ 1040976 h 1040976"/>
                  <a:gd name="connsiteX14" fmla="*/ 0 w 3943927"/>
                  <a:gd name="connsiteY14" fmla="*/ 1040976 h 1040976"/>
                  <a:gd name="connsiteX15" fmla="*/ 0 w 3943927"/>
                  <a:gd name="connsiteY15" fmla="*/ 541308 h 1040976"/>
                  <a:gd name="connsiteX16" fmla="*/ 0 w 3943927"/>
                  <a:gd name="connsiteY16" fmla="*/ 0 h 104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3927" h="1040976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17492" y="263263"/>
                      <a:pt x="3964167" y="341019"/>
                      <a:pt x="3943927" y="541308"/>
                    </a:cubicBezTo>
                    <a:cubicBezTo>
                      <a:pt x="3923687" y="741597"/>
                      <a:pt x="3922506" y="852334"/>
                      <a:pt x="3943927" y="1040976"/>
                    </a:cubicBezTo>
                    <a:cubicBezTo>
                      <a:pt x="3776648" y="1020097"/>
                      <a:pt x="3584356" y="1026946"/>
                      <a:pt x="3286606" y="1040976"/>
                    </a:cubicBezTo>
                    <a:cubicBezTo>
                      <a:pt x="2988856" y="1055006"/>
                      <a:pt x="2806379" y="1015932"/>
                      <a:pt x="2668724" y="1040976"/>
                    </a:cubicBezTo>
                    <a:cubicBezTo>
                      <a:pt x="2531069" y="1066020"/>
                      <a:pt x="2297243" y="1041875"/>
                      <a:pt x="2090281" y="1040976"/>
                    </a:cubicBezTo>
                    <a:cubicBezTo>
                      <a:pt x="1883319" y="1040077"/>
                      <a:pt x="1611485" y="1014089"/>
                      <a:pt x="1393521" y="1040976"/>
                    </a:cubicBezTo>
                    <a:cubicBezTo>
                      <a:pt x="1175557" y="1067863"/>
                      <a:pt x="1107364" y="1029866"/>
                      <a:pt x="854518" y="1040976"/>
                    </a:cubicBezTo>
                    <a:cubicBezTo>
                      <a:pt x="601672" y="1052086"/>
                      <a:pt x="206868" y="1016590"/>
                      <a:pt x="0" y="1040976"/>
                    </a:cubicBezTo>
                    <a:cubicBezTo>
                      <a:pt x="-16446" y="798611"/>
                      <a:pt x="21991" y="674597"/>
                      <a:pt x="0" y="541308"/>
                    </a:cubicBezTo>
                    <a:cubicBezTo>
                      <a:pt x="-21991" y="408019"/>
                      <a:pt x="11416" y="11779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160F29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A23901-45B1-4857-8DEE-CB0D6B235FD6}"/>
                  </a:ext>
                </a:extLst>
              </p:cNvPr>
              <p:cNvSpPr txBox="1"/>
              <p:nvPr/>
            </p:nvSpPr>
            <p:spPr>
              <a:xfrm>
                <a:off x="4721877" y="3155841"/>
                <a:ext cx="1847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2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0B3626-A25F-4DC8-9099-D7FFD4E18724}"/>
                  </a:ext>
                </a:extLst>
              </p:cNvPr>
              <p:cNvSpPr/>
              <p:nvPr/>
            </p:nvSpPr>
            <p:spPr>
              <a:xfrm>
                <a:off x="6383860" y="2045629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97223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281698" y="-38578"/>
                      <a:pt x="291105" y="40926"/>
                      <a:pt x="563418" y="0"/>
                    </a:cubicBezTo>
                    <a:cubicBezTo>
                      <a:pt x="835731" y="-40926"/>
                      <a:pt x="1011146" y="30304"/>
                      <a:pt x="1126836" y="0"/>
                    </a:cubicBezTo>
                    <a:cubicBezTo>
                      <a:pt x="1167841" y="158192"/>
                      <a:pt x="1121064" y="408703"/>
                      <a:pt x="1126836" y="572654"/>
                    </a:cubicBezTo>
                    <a:cubicBezTo>
                      <a:pt x="876116" y="626129"/>
                      <a:pt x="774778" y="533268"/>
                      <a:pt x="597223" y="572654"/>
                    </a:cubicBezTo>
                    <a:cubicBezTo>
                      <a:pt x="419668" y="612040"/>
                      <a:pt x="295616" y="569331"/>
                      <a:pt x="0" y="572654"/>
                    </a:cubicBezTo>
                    <a:cubicBezTo>
                      <a:pt x="-37158" y="431394"/>
                      <a:pt x="34400" y="19946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22133206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F981B7-66E9-4021-BD75-808C38F3E154}"/>
                  </a:ext>
                </a:extLst>
              </p:cNvPr>
              <p:cNvSpPr/>
              <p:nvPr/>
            </p:nvSpPr>
            <p:spPr>
              <a:xfrm>
                <a:off x="6183263" y="1876809"/>
                <a:ext cx="1461362" cy="884742"/>
              </a:xfrm>
              <a:custGeom>
                <a:avLst/>
                <a:gdLst>
                  <a:gd name="connsiteX0" fmla="*/ 0 w 1461362"/>
                  <a:gd name="connsiteY0" fmla="*/ 0 h 884742"/>
                  <a:gd name="connsiteX1" fmla="*/ 443280 w 1461362"/>
                  <a:gd name="connsiteY1" fmla="*/ 0 h 884742"/>
                  <a:gd name="connsiteX2" fmla="*/ 901173 w 1461362"/>
                  <a:gd name="connsiteY2" fmla="*/ 0 h 884742"/>
                  <a:gd name="connsiteX3" fmla="*/ 1461362 w 1461362"/>
                  <a:gd name="connsiteY3" fmla="*/ 0 h 884742"/>
                  <a:gd name="connsiteX4" fmla="*/ 1461362 w 1461362"/>
                  <a:gd name="connsiteY4" fmla="*/ 460066 h 884742"/>
                  <a:gd name="connsiteX5" fmla="*/ 1461362 w 1461362"/>
                  <a:gd name="connsiteY5" fmla="*/ 884742 h 884742"/>
                  <a:gd name="connsiteX6" fmla="*/ 974241 w 1461362"/>
                  <a:gd name="connsiteY6" fmla="*/ 884742 h 884742"/>
                  <a:gd name="connsiteX7" fmla="*/ 487121 w 1461362"/>
                  <a:gd name="connsiteY7" fmla="*/ 884742 h 884742"/>
                  <a:gd name="connsiteX8" fmla="*/ 0 w 1461362"/>
                  <a:gd name="connsiteY8" fmla="*/ 884742 h 884742"/>
                  <a:gd name="connsiteX9" fmla="*/ 0 w 1461362"/>
                  <a:gd name="connsiteY9" fmla="*/ 468913 h 884742"/>
                  <a:gd name="connsiteX10" fmla="*/ 0 w 1461362"/>
                  <a:gd name="connsiteY10" fmla="*/ 0 h 88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61362" h="884742" extrusionOk="0">
                    <a:moveTo>
                      <a:pt x="0" y="0"/>
                    </a:moveTo>
                    <a:cubicBezTo>
                      <a:pt x="116980" y="14255"/>
                      <a:pt x="248752" y="3189"/>
                      <a:pt x="443280" y="0"/>
                    </a:cubicBezTo>
                    <a:cubicBezTo>
                      <a:pt x="637808" y="-3189"/>
                      <a:pt x="763303" y="-11562"/>
                      <a:pt x="901173" y="0"/>
                    </a:cubicBezTo>
                    <a:cubicBezTo>
                      <a:pt x="1039043" y="11562"/>
                      <a:pt x="1208358" y="17704"/>
                      <a:pt x="1461362" y="0"/>
                    </a:cubicBezTo>
                    <a:cubicBezTo>
                      <a:pt x="1441595" y="196623"/>
                      <a:pt x="1476026" y="311754"/>
                      <a:pt x="1461362" y="460066"/>
                    </a:cubicBezTo>
                    <a:cubicBezTo>
                      <a:pt x="1446698" y="608378"/>
                      <a:pt x="1462682" y="780386"/>
                      <a:pt x="1461362" y="884742"/>
                    </a:cubicBezTo>
                    <a:cubicBezTo>
                      <a:pt x="1304118" y="898906"/>
                      <a:pt x="1159990" y="889147"/>
                      <a:pt x="974241" y="884742"/>
                    </a:cubicBezTo>
                    <a:cubicBezTo>
                      <a:pt x="788492" y="880337"/>
                      <a:pt x="585669" y="861704"/>
                      <a:pt x="487121" y="884742"/>
                    </a:cubicBezTo>
                    <a:cubicBezTo>
                      <a:pt x="388573" y="907780"/>
                      <a:pt x="160691" y="867025"/>
                      <a:pt x="0" y="884742"/>
                    </a:cubicBezTo>
                    <a:cubicBezTo>
                      <a:pt x="6039" y="774667"/>
                      <a:pt x="-11730" y="553131"/>
                      <a:pt x="0" y="468913"/>
                    </a:cubicBezTo>
                    <a:cubicBezTo>
                      <a:pt x="11730" y="384695"/>
                      <a:pt x="12246" y="10343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21E466-2145-4944-B957-728B5404E4D2}"/>
                  </a:ext>
                </a:extLst>
              </p:cNvPr>
              <p:cNvSpPr txBox="1"/>
              <p:nvPr/>
            </p:nvSpPr>
            <p:spPr>
              <a:xfrm>
                <a:off x="5895705" y="1629732"/>
                <a:ext cx="9578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023AE2-A63F-4074-8AAE-ED3E5A3594E7}"/>
                </a:ext>
              </a:extLst>
            </p:cNvPr>
            <p:cNvGrpSpPr/>
            <p:nvPr/>
          </p:nvGrpSpPr>
          <p:grpSpPr>
            <a:xfrm>
              <a:off x="6917714" y="2292366"/>
              <a:ext cx="1797280" cy="369332"/>
              <a:chOff x="2500998" y="2411200"/>
              <a:chExt cx="1797280" cy="36933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CF30EEA3-99CB-4044-AB67-CA7CDE1A02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12898" t="9832" r="13788" b="30315"/>
              <a:stretch/>
            </p:blipFill>
            <p:spPr>
              <a:xfrm>
                <a:off x="2500998" y="2473866"/>
                <a:ext cx="335257" cy="27370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C5DB25-DF65-43FF-A8DF-DB80724DECB6}"/>
                  </a:ext>
                </a:extLst>
              </p:cNvPr>
              <p:cNvSpPr txBox="1"/>
              <p:nvPr/>
            </p:nvSpPr>
            <p:spPr>
              <a:xfrm>
                <a:off x="2816788" y="2411200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cookBook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70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BD08CC-70D0-4FB9-B6B6-A557E88C5A13}"/>
              </a:ext>
            </a:extLst>
          </p:cNvPr>
          <p:cNvGrpSpPr/>
          <p:nvPr/>
        </p:nvGrpSpPr>
        <p:grpSpPr>
          <a:xfrm>
            <a:off x="2111506" y="552139"/>
            <a:ext cx="6699741" cy="2876861"/>
            <a:chOff x="2015253" y="1990569"/>
            <a:chExt cx="6699741" cy="28768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200F2F-FCCC-41ED-913B-01B8F24F7726}"/>
                </a:ext>
              </a:extLst>
            </p:cNvPr>
            <p:cNvGrpSpPr/>
            <p:nvPr/>
          </p:nvGrpSpPr>
          <p:grpSpPr>
            <a:xfrm>
              <a:off x="6917714" y="3922703"/>
              <a:ext cx="1797280" cy="845001"/>
              <a:chOff x="2540782" y="4017415"/>
              <a:chExt cx="1797280" cy="845001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66689E27-1E5E-403A-B9E1-C0D3E6CDC5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2898" t="9832" r="13788" b="30315"/>
              <a:stretch/>
            </p:blipFill>
            <p:spPr>
              <a:xfrm>
                <a:off x="2540782" y="4080081"/>
                <a:ext cx="335257" cy="273704"/>
              </a:xfrm>
              <a:prstGeom prst="rect">
                <a:avLst/>
              </a:prstGeom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253B89-0A8D-4710-8019-C028FDCDB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189" y="4344677"/>
                <a:ext cx="0" cy="350095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3C7629-F567-4792-A773-E5B3E6B8BC4B}"/>
                  </a:ext>
                </a:extLst>
              </p:cNvPr>
              <p:cNvSpPr txBox="1"/>
              <p:nvPr/>
            </p:nvSpPr>
            <p:spPr>
              <a:xfrm>
                <a:off x="2856572" y="4017415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cookBook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6F0A73E-F129-493E-B294-71A1FF3FC4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2355" y="4694772"/>
                <a:ext cx="17421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490A5D5-39F8-4243-AA97-FE2536FCC5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2898" t="9832" r="13788" b="30315"/>
              <a:stretch/>
            </p:blipFill>
            <p:spPr>
              <a:xfrm>
                <a:off x="2856572" y="4561700"/>
                <a:ext cx="288591" cy="235606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DE1B6E-1518-4E7C-B93C-D7169CFEECD7}"/>
                  </a:ext>
                </a:extLst>
              </p:cNvPr>
              <p:cNvSpPr txBox="1"/>
              <p:nvPr/>
            </p:nvSpPr>
            <p:spPr>
              <a:xfrm>
                <a:off x="3088005" y="4493084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.</a:t>
                </a:r>
                <a:r>
                  <a:rPr lang="de-DE" dirty="0" err="1">
                    <a:solidFill>
                      <a:schemeClr val="accent3"/>
                    </a:solidFill>
                  </a:rPr>
                  <a:t>git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A254862-D2A7-4CB4-9B48-012F5B6CD4D3}"/>
                </a:ext>
              </a:extLst>
            </p:cNvPr>
            <p:cNvGrpSpPr/>
            <p:nvPr/>
          </p:nvGrpSpPr>
          <p:grpSpPr>
            <a:xfrm>
              <a:off x="2015253" y="1990569"/>
              <a:ext cx="4147682" cy="2876861"/>
              <a:chOff x="4721877" y="1629732"/>
              <a:chExt cx="4147682" cy="287686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AC844A-796E-490B-89FE-76488DB76358}"/>
                  </a:ext>
                </a:extLst>
              </p:cNvPr>
              <p:cNvSpPr/>
              <p:nvPr/>
            </p:nvSpPr>
            <p:spPr>
              <a:xfrm>
                <a:off x="5045705" y="373487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29613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46333" y="-5468"/>
                      <a:pt x="374671" y="23439"/>
                      <a:pt x="529613" y="0"/>
                    </a:cubicBezTo>
                    <a:cubicBezTo>
                      <a:pt x="684555" y="-23439"/>
                      <a:pt x="864921" y="-22848"/>
                      <a:pt x="1126836" y="0"/>
                    </a:cubicBezTo>
                    <a:cubicBezTo>
                      <a:pt x="1110008" y="268635"/>
                      <a:pt x="1125875" y="365904"/>
                      <a:pt x="1126836" y="572654"/>
                    </a:cubicBezTo>
                    <a:cubicBezTo>
                      <a:pt x="1015936" y="548931"/>
                      <a:pt x="791829" y="577593"/>
                      <a:pt x="585955" y="572654"/>
                    </a:cubicBezTo>
                    <a:cubicBezTo>
                      <a:pt x="380081" y="567715"/>
                      <a:pt x="281613" y="568667"/>
                      <a:pt x="0" y="572654"/>
                    </a:cubicBezTo>
                    <a:cubicBezTo>
                      <a:pt x="-8185" y="365092"/>
                      <a:pt x="23244" y="17495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31999995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4820DC-3C62-405A-A72E-333B5919B114}"/>
                  </a:ext>
                </a:extLst>
              </p:cNvPr>
              <p:cNvSpPr/>
              <p:nvPr/>
            </p:nvSpPr>
            <p:spPr>
              <a:xfrm>
                <a:off x="6324941" y="373487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85955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63418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2825" y="-13548"/>
                      <a:pt x="412973" y="-3771"/>
                      <a:pt x="585955" y="0"/>
                    </a:cubicBezTo>
                    <a:cubicBezTo>
                      <a:pt x="758938" y="3771"/>
                      <a:pt x="885049" y="-14605"/>
                      <a:pt x="1126836" y="0"/>
                    </a:cubicBezTo>
                    <a:cubicBezTo>
                      <a:pt x="1138653" y="273655"/>
                      <a:pt x="1131731" y="376603"/>
                      <a:pt x="1126836" y="572654"/>
                    </a:cubicBezTo>
                    <a:cubicBezTo>
                      <a:pt x="982088" y="567123"/>
                      <a:pt x="840440" y="552907"/>
                      <a:pt x="563418" y="572654"/>
                    </a:cubicBezTo>
                    <a:cubicBezTo>
                      <a:pt x="286396" y="592401"/>
                      <a:pt x="133877" y="573563"/>
                      <a:pt x="0" y="572654"/>
                    </a:cubicBezTo>
                    <a:cubicBezTo>
                      <a:pt x="-6212" y="427705"/>
                      <a:pt x="-17570" y="13541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  <a:extLst>
                  <a:ext uri="{C807C97D-BFC1-408E-A445-0C87EB9F89A2}">
                    <ask:lineSketchStyleProps xmlns:ask="http://schemas.microsoft.com/office/drawing/2018/sketchyshapes" sd="426881366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BF51C-6F47-47D6-B130-74C021974DD5}"/>
                  </a:ext>
                </a:extLst>
              </p:cNvPr>
              <p:cNvSpPr/>
              <p:nvPr/>
            </p:nvSpPr>
            <p:spPr>
              <a:xfrm>
                <a:off x="7604177" y="3744107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005CD0-C710-4E8F-B386-7E8834544510}"/>
                  </a:ext>
                </a:extLst>
              </p:cNvPr>
              <p:cNvSpPr/>
              <p:nvPr/>
            </p:nvSpPr>
            <p:spPr>
              <a:xfrm>
                <a:off x="4925632" y="3465617"/>
                <a:ext cx="3943927" cy="1040976"/>
              </a:xfrm>
              <a:custGeom>
                <a:avLst/>
                <a:gdLst>
                  <a:gd name="connsiteX0" fmla="*/ 0 w 3943927"/>
                  <a:gd name="connsiteY0" fmla="*/ 0 h 1040976"/>
                  <a:gd name="connsiteX1" fmla="*/ 539003 w 3943927"/>
                  <a:gd name="connsiteY1" fmla="*/ 0 h 1040976"/>
                  <a:gd name="connsiteX2" fmla="*/ 1117446 w 3943927"/>
                  <a:gd name="connsiteY2" fmla="*/ 0 h 1040976"/>
                  <a:gd name="connsiteX3" fmla="*/ 1853646 w 3943927"/>
                  <a:gd name="connsiteY3" fmla="*/ 0 h 1040976"/>
                  <a:gd name="connsiteX4" fmla="*/ 2589845 w 3943927"/>
                  <a:gd name="connsiteY4" fmla="*/ 0 h 1040976"/>
                  <a:gd name="connsiteX5" fmla="*/ 3326045 w 3943927"/>
                  <a:gd name="connsiteY5" fmla="*/ 0 h 1040976"/>
                  <a:gd name="connsiteX6" fmla="*/ 3943927 w 3943927"/>
                  <a:gd name="connsiteY6" fmla="*/ 0 h 1040976"/>
                  <a:gd name="connsiteX7" fmla="*/ 3943927 w 3943927"/>
                  <a:gd name="connsiteY7" fmla="*/ 541308 h 1040976"/>
                  <a:gd name="connsiteX8" fmla="*/ 3943927 w 3943927"/>
                  <a:gd name="connsiteY8" fmla="*/ 1040976 h 1040976"/>
                  <a:gd name="connsiteX9" fmla="*/ 3286606 w 3943927"/>
                  <a:gd name="connsiteY9" fmla="*/ 1040976 h 1040976"/>
                  <a:gd name="connsiteX10" fmla="*/ 2668724 w 3943927"/>
                  <a:gd name="connsiteY10" fmla="*/ 1040976 h 1040976"/>
                  <a:gd name="connsiteX11" fmla="*/ 2090281 w 3943927"/>
                  <a:gd name="connsiteY11" fmla="*/ 1040976 h 1040976"/>
                  <a:gd name="connsiteX12" fmla="*/ 1393521 w 3943927"/>
                  <a:gd name="connsiteY12" fmla="*/ 1040976 h 1040976"/>
                  <a:gd name="connsiteX13" fmla="*/ 854518 w 3943927"/>
                  <a:gd name="connsiteY13" fmla="*/ 1040976 h 1040976"/>
                  <a:gd name="connsiteX14" fmla="*/ 0 w 3943927"/>
                  <a:gd name="connsiteY14" fmla="*/ 1040976 h 1040976"/>
                  <a:gd name="connsiteX15" fmla="*/ 0 w 3943927"/>
                  <a:gd name="connsiteY15" fmla="*/ 541308 h 1040976"/>
                  <a:gd name="connsiteX16" fmla="*/ 0 w 3943927"/>
                  <a:gd name="connsiteY16" fmla="*/ 0 h 104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3927" h="1040976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17492" y="263263"/>
                      <a:pt x="3964167" y="341019"/>
                      <a:pt x="3943927" y="541308"/>
                    </a:cubicBezTo>
                    <a:cubicBezTo>
                      <a:pt x="3923687" y="741597"/>
                      <a:pt x="3922506" y="852334"/>
                      <a:pt x="3943927" y="1040976"/>
                    </a:cubicBezTo>
                    <a:cubicBezTo>
                      <a:pt x="3776648" y="1020097"/>
                      <a:pt x="3584356" y="1026946"/>
                      <a:pt x="3286606" y="1040976"/>
                    </a:cubicBezTo>
                    <a:cubicBezTo>
                      <a:pt x="2988856" y="1055006"/>
                      <a:pt x="2806379" y="1015932"/>
                      <a:pt x="2668724" y="1040976"/>
                    </a:cubicBezTo>
                    <a:cubicBezTo>
                      <a:pt x="2531069" y="1066020"/>
                      <a:pt x="2297243" y="1041875"/>
                      <a:pt x="2090281" y="1040976"/>
                    </a:cubicBezTo>
                    <a:cubicBezTo>
                      <a:pt x="1883319" y="1040077"/>
                      <a:pt x="1611485" y="1014089"/>
                      <a:pt x="1393521" y="1040976"/>
                    </a:cubicBezTo>
                    <a:cubicBezTo>
                      <a:pt x="1175557" y="1067863"/>
                      <a:pt x="1107364" y="1029866"/>
                      <a:pt x="854518" y="1040976"/>
                    </a:cubicBezTo>
                    <a:cubicBezTo>
                      <a:pt x="601672" y="1052086"/>
                      <a:pt x="206868" y="1016590"/>
                      <a:pt x="0" y="1040976"/>
                    </a:cubicBezTo>
                    <a:cubicBezTo>
                      <a:pt x="-16446" y="798611"/>
                      <a:pt x="21991" y="674597"/>
                      <a:pt x="0" y="541308"/>
                    </a:cubicBezTo>
                    <a:cubicBezTo>
                      <a:pt x="-21991" y="408019"/>
                      <a:pt x="11416" y="11779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4D889C-1800-48D7-9E37-C215CB01F72D}"/>
                  </a:ext>
                </a:extLst>
              </p:cNvPr>
              <p:cNvSpPr txBox="1"/>
              <p:nvPr/>
            </p:nvSpPr>
            <p:spPr>
              <a:xfrm>
                <a:off x="4721877" y="3155841"/>
                <a:ext cx="80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E9DF56-142D-4AD2-AB03-E4DD1ACE11D4}"/>
                  </a:ext>
                </a:extLst>
              </p:cNvPr>
              <p:cNvSpPr/>
              <p:nvPr/>
            </p:nvSpPr>
            <p:spPr>
              <a:xfrm>
                <a:off x="6383860" y="2045629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97223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281698" y="-38578"/>
                      <a:pt x="291105" y="40926"/>
                      <a:pt x="563418" y="0"/>
                    </a:cubicBezTo>
                    <a:cubicBezTo>
                      <a:pt x="835731" y="-40926"/>
                      <a:pt x="1011146" y="30304"/>
                      <a:pt x="1126836" y="0"/>
                    </a:cubicBezTo>
                    <a:cubicBezTo>
                      <a:pt x="1167841" y="158192"/>
                      <a:pt x="1121064" y="408703"/>
                      <a:pt x="1126836" y="572654"/>
                    </a:cubicBezTo>
                    <a:cubicBezTo>
                      <a:pt x="876116" y="626129"/>
                      <a:pt x="774778" y="533268"/>
                      <a:pt x="597223" y="572654"/>
                    </a:cubicBezTo>
                    <a:cubicBezTo>
                      <a:pt x="419668" y="612040"/>
                      <a:pt x="295616" y="569331"/>
                      <a:pt x="0" y="572654"/>
                    </a:cubicBezTo>
                    <a:cubicBezTo>
                      <a:pt x="-37158" y="431394"/>
                      <a:pt x="34400" y="19946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22133206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742C429-DEEC-4958-B18E-CC6510B46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8042" y="2761482"/>
                <a:ext cx="9236" cy="70413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7C469F-90DB-465E-9521-C542916159AA}"/>
                  </a:ext>
                </a:extLst>
              </p:cNvPr>
              <p:cNvSpPr txBox="1"/>
              <p:nvPr/>
            </p:nvSpPr>
            <p:spPr>
              <a:xfrm>
                <a:off x="6915357" y="2840769"/>
                <a:ext cx="1190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init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6B8116E-EF2E-4F83-8C80-54C8E05AC1EC}"/>
                  </a:ext>
                </a:extLst>
              </p:cNvPr>
              <p:cNvSpPr/>
              <p:nvPr/>
            </p:nvSpPr>
            <p:spPr>
              <a:xfrm>
                <a:off x="6183263" y="1876809"/>
                <a:ext cx="1461362" cy="884742"/>
              </a:xfrm>
              <a:custGeom>
                <a:avLst/>
                <a:gdLst>
                  <a:gd name="connsiteX0" fmla="*/ 0 w 1461362"/>
                  <a:gd name="connsiteY0" fmla="*/ 0 h 884742"/>
                  <a:gd name="connsiteX1" fmla="*/ 443280 w 1461362"/>
                  <a:gd name="connsiteY1" fmla="*/ 0 h 884742"/>
                  <a:gd name="connsiteX2" fmla="*/ 901173 w 1461362"/>
                  <a:gd name="connsiteY2" fmla="*/ 0 h 884742"/>
                  <a:gd name="connsiteX3" fmla="*/ 1461362 w 1461362"/>
                  <a:gd name="connsiteY3" fmla="*/ 0 h 884742"/>
                  <a:gd name="connsiteX4" fmla="*/ 1461362 w 1461362"/>
                  <a:gd name="connsiteY4" fmla="*/ 460066 h 884742"/>
                  <a:gd name="connsiteX5" fmla="*/ 1461362 w 1461362"/>
                  <a:gd name="connsiteY5" fmla="*/ 884742 h 884742"/>
                  <a:gd name="connsiteX6" fmla="*/ 974241 w 1461362"/>
                  <a:gd name="connsiteY6" fmla="*/ 884742 h 884742"/>
                  <a:gd name="connsiteX7" fmla="*/ 487121 w 1461362"/>
                  <a:gd name="connsiteY7" fmla="*/ 884742 h 884742"/>
                  <a:gd name="connsiteX8" fmla="*/ 0 w 1461362"/>
                  <a:gd name="connsiteY8" fmla="*/ 884742 h 884742"/>
                  <a:gd name="connsiteX9" fmla="*/ 0 w 1461362"/>
                  <a:gd name="connsiteY9" fmla="*/ 468913 h 884742"/>
                  <a:gd name="connsiteX10" fmla="*/ 0 w 1461362"/>
                  <a:gd name="connsiteY10" fmla="*/ 0 h 88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61362" h="884742" extrusionOk="0">
                    <a:moveTo>
                      <a:pt x="0" y="0"/>
                    </a:moveTo>
                    <a:cubicBezTo>
                      <a:pt x="116980" y="14255"/>
                      <a:pt x="248752" y="3189"/>
                      <a:pt x="443280" y="0"/>
                    </a:cubicBezTo>
                    <a:cubicBezTo>
                      <a:pt x="637808" y="-3189"/>
                      <a:pt x="763303" y="-11562"/>
                      <a:pt x="901173" y="0"/>
                    </a:cubicBezTo>
                    <a:cubicBezTo>
                      <a:pt x="1039043" y="11562"/>
                      <a:pt x="1208358" y="17704"/>
                      <a:pt x="1461362" y="0"/>
                    </a:cubicBezTo>
                    <a:cubicBezTo>
                      <a:pt x="1441595" y="196623"/>
                      <a:pt x="1476026" y="311754"/>
                      <a:pt x="1461362" y="460066"/>
                    </a:cubicBezTo>
                    <a:cubicBezTo>
                      <a:pt x="1446698" y="608378"/>
                      <a:pt x="1462682" y="780386"/>
                      <a:pt x="1461362" y="884742"/>
                    </a:cubicBezTo>
                    <a:cubicBezTo>
                      <a:pt x="1304118" y="898906"/>
                      <a:pt x="1159990" y="889147"/>
                      <a:pt x="974241" y="884742"/>
                    </a:cubicBezTo>
                    <a:cubicBezTo>
                      <a:pt x="788492" y="880337"/>
                      <a:pt x="585669" y="861704"/>
                      <a:pt x="487121" y="884742"/>
                    </a:cubicBezTo>
                    <a:cubicBezTo>
                      <a:pt x="388573" y="907780"/>
                      <a:pt x="160691" y="867025"/>
                      <a:pt x="0" y="884742"/>
                    </a:cubicBezTo>
                    <a:cubicBezTo>
                      <a:pt x="6039" y="774667"/>
                      <a:pt x="-11730" y="553131"/>
                      <a:pt x="0" y="468913"/>
                    </a:cubicBezTo>
                    <a:cubicBezTo>
                      <a:pt x="11730" y="384695"/>
                      <a:pt x="12246" y="10343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90BE0D-7B26-40B6-9C41-5E5ECFAFD329}"/>
                  </a:ext>
                </a:extLst>
              </p:cNvPr>
              <p:cNvSpPr txBox="1"/>
              <p:nvPr/>
            </p:nvSpPr>
            <p:spPr>
              <a:xfrm>
                <a:off x="5895705" y="1629732"/>
                <a:ext cx="9578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A84AAF-B70F-4627-AC62-74206ABB6A54}"/>
                  </a:ext>
                </a:extLst>
              </p:cNvPr>
              <p:cNvSpPr/>
              <p:nvPr/>
            </p:nvSpPr>
            <p:spPr>
              <a:xfrm>
                <a:off x="6257551" y="3664889"/>
                <a:ext cx="2529338" cy="779891"/>
              </a:xfrm>
              <a:custGeom>
                <a:avLst/>
                <a:gdLst>
                  <a:gd name="connsiteX0" fmla="*/ 0 w 2529338"/>
                  <a:gd name="connsiteY0" fmla="*/ 0 h 779891"/>
                  <a:gd name="connsiteX1" fmla="*/ 556454 w 2529338"/>
                  <a:gd name="connsiteY1" fmla="*/ 0 h 779891"/>
                  <a:gd name="connsiteX2" fmla="*/ 1138202 w 2529338"/>
                  <a:gd name="connsiteY2" fmla="*/ 0 h 779891"/>
                  <a:gd name="connsiteX3" fmla="*/ 1821123 w 2529338"/>
                  <a:gd name="connsiteY3" fmla="*/ 0 h 779891"/>
                  <a:gd name="connsiteX4" fmla="*/ 2529338 w 2529338"/>
                  <a:gd name="connsiteY4" fmla="*/ 0 h 779891"/>
                  <a:gd name="connsiteX5" fmla="*/ 2529338 w 2529338"/>
                  <a:gd name="connsiteY5" fmla="*/ 405543 h 779891"/>
                  <a:gd name="connsiteX6" fmla="*/ 2529338 w 2529338"/>
                  <a:gd name="connsiteY6" fmla="*/ 779891 h 779891"/>
                  <a:gd name="connsiteX7" fmla="*/ 1972884 w 2529338"/>
                  <a:gd name="connsiteY7" fmla="*/ 779891 h 779891"/>
                  <a:gd name="connsiteX8" fmla="*/ 1365843 w 2529338"/>
                  <a:gd name="connsiteY8" fmla="*/ 779891 h 779891"/>
                  <a:gd name="connsiteX9" fmla="*/ 809388 w 2529338"/>
                  <a:gd name="connsiteY9" fmla="*/ 779891 h 779891"/>
                  <a:gd name="connsiteX10" fmla="*/ 0 w 2529338"/>
                  <a:gd name="connsiteY10" fmla="*/ 779891 h 779891"/>
                  <a:gd name="connsiteX11" fmla="*/ 0 w 2529338"/>
                  <a:gd name="connsiteY11" fmla="*/ 405543 h 779891"/>
                  <a:gd name="connsiteX12" fmla="*/ 0 w 2529338"/>
                  <a:gd name="connsiteY12" fmla="*/ 0 h 7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9338" h="779891" extrusionOk="0">
                    <a:moveTo>
                      <a:pt x="0" y="0"/>
                    </a:moveTo>
                    <a:cubicBezTo>
                      <a:pt x="148180" y="-23003"/>
                      <a:pt x="320018" y="25334"/>
                      <a:pt x="556454" y="0"/>
                    </a:cubicBezTo>
                    <a:cubicBezTo>
                      <a:pt x="792890" y="-25334"/>
                      <a:pt x="866674" y="1342"/>
                      <a:pt x="1138202" y="0"/>
                    </a:cubicBezTo>
                    <a:cubicBezTo>
                      <a:pt x="1409730" y="-1342"/>
                      <a:pt x="1583599" y="30184"/>
                      <a:pt x="1821123" y="0"/>
                    </a:cubicBezTo>
                    <a:cubicBezTo>
                      <a:pt x="2058647" y="-30184"/>
                      <a:pt x="2364320" y="25077"/>
                      <a:pt x="2529338" y="0"/>
                    </a:cubicBezTo>
                    <a:cubicBezTo>
                      <a:pt x="2526638" y="160464"/>
                      <a:pt x="2511540" y="312847"/>
                      <a:pt x="2529338" y="405543"/>
                    </a:cubicBezTo>
                    <a:cubicBezTo>
                      <a:pt x="2547136" y="498239"/>
                      <a:pt x="2513255" y="620032"/>
                      <a:pt x="2529338" y="779891"/>
                    </a:cubicBezTo>
                    <a:cubicBezTo>
                      <a:pt x="2350172" y="793371"/>
                      <a:pt x="2194927" y="760186"/>
                      <a:pt x="1972884" y="779891"/>
                    </a:cubicBezTo>
                    <a:cubicBezTo>
                      <a:pt x="1750841" y="799596"/>
                      <a:pt x="1638600" y="785922"/>
                      <a:pt x="1365843" y="779891"/>
                    </a:cubicBezTo>
                    <a:cubicBezTo>
                      <a:pt x="1093086" y="773860"/>
                      <a:pt x="1055470" y="803640"/>
                      <a:pt x="809388" y="779891"/>
                    </a:cubicBezTo>
                    <a:cubicBezTo>
                      <a:pt x="563306" y="756142"/>
                      <a:pt x="319363" y="754256"/>
                      <a:pt x="0" y="779891"/>
                    </a:cubicBezTo>
                    <a:cubicBezTo>
                      <a:pt x="-15325" y="651784"/>
                      <a:pt x="15417" y="520074"/>
                      <a:pt x="0" y="405543"/>
                    </a:cubicBezTo>
                    <a:cubicBezTo>
                      <a:pt x="-15417" y="291012"/>
                      <a:pt x="14411" y="9822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E825E1-9129-4E38-8E5C-AC33D3957C85}"/>
                  </a:ext>
                </a:extLst>
              </p:cNvPr>
              <p:cNvSpPr txBox="1"/>
              <p:nvPr/>
            </p:nvSpPr>
            <p:spPr>
              <a:xfrm>
                <a:off x="6154815" y="3426754"/>
                <a:ext cx="383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.git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C0050D7-4259-41F8-A543-154CBC05444C}"/>
                </a:ext>
              </a:extLst>
            </p:cNvPr>
            <p:cNvGrpSpPr/>
            <p:nvPr/>
          </p:nvGrpSpPr>
          <p:grpSpPr>
            <a:xfrm>
              <a:off x="6917714" y="2292366"/>
              <a:ext cx="1797280" cy="369332"/>
              <a:chOff x="2500998" y="2411200"/>
              <a:chExt cx="1797280" cy="369332"/>
            </a:xfrm>
          </p:grpSpPr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F4E60AA3-98FF-4F1F-9E00-BCEDA5C8B9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2898" t="9832" r="13788" b="30315"/>
              <a:stretch/>
            </p:blipFill>
            <p:spPr>
              <a:xfrm>
                <a:off x="2500998" y="2473866"/>
                <a:ext cx="335257" cy="27370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A9B06-33E3-4216-BB56-0404E4751058}"/>
                  </a:ext>
                </a:extLst>
              </p:cNvPr>
              <p:cNvSpPr txBox="1"/>
              <p:nvPr/>
            </p:nvSpPr>
            <p:spPr>
              <a:xfrm>
                <a:off x="2816788" y="2411200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cookBook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7610E1-83E8-4F97-990B-652C1ED0CA14}"/>
                </a:ext>
              </a:extLst>
            </p:cNvPr>
            <p:cNvCxnSpPr>
              <a:cxnSpLocks/>
            </p:cNvCxnSpPr>
            <p:nvPr/>
          </p:nvCxnSpPr>
          <p:spPr>
            <a:xfrm>
              <a:off x="7281256" y="3073244"/>
              <a:ext cx="9236" cy="7041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D79C27-75B9-4F65-BB5E-24A57B290171}"/>
                </a:ext>
              </a:extLst>
            </p:cNvPr>
            <p:cNvSpPr txBox="1"/>
            <p:nvPr/>
          </p:nvSpPr>
          <p:spPr>
            <a:xfrm>
              <a:off x="7258571" y="3152531"/>
              <a:ext cx="119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init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58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t workshop">
      <a:dk1>
        <a:srgbClr val="160F29"/>
      </a:dk1>
      <a:lt1>
        <a:sysClr val="window" lastClr="FFFFFF"/>
      </a:lt1>
      <a:dk2>
        <a:srgbClr val="44546A"/>
      </a:dk2>
      <a:lt2>
        <a:srgbClr val="E7E6E6"/>
      </a:lt2>
      <a:accent1>
        <a:srgbClr val="160F29"/>
      </a:accent1>
      <a:accent2>
        <a:srgbClr val="246A73"/>
      </a:accent2>
      <a:accent3>
        <a:srgbClr val="368F8B"/>
      </a:accent3>
      <a:accent4>
        <a:srgbClr val="F3DFC1"/>
      </a:accent4>
      <a:accent5>
        <a:srgbClr val="DDBEA8"/>
      </a:accent5>
      <a:accent6>
        <a:srgbClr val="F8F8F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Verteidigung1</Template>
  <TotalTime>0</TotalTime>
  <Words>1425</Words>
  <Application>Microsoft Office PowerPoint</Application>
  <PresentationFormat>Widescreen</PresentationFormat>
  <Paragraphs>564</Paragraphs>
  <Slides>73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</dc:creator>
  <cp:lastModifiedBy>Selina</cp:lastModifiedBy>
  <cp:revision>183</cp:revision>
  <dcterms:created xsi:type="dcterms:W3CDTF">2021-11-30T15:32:23Z</dcterms:created>
  <dcterms:modified xsi:type="dcterms:W3CDTF">2023-09-18T12:08:18Z</dcterms:modified>
</cp:coreProperties>
</file>