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7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  <p14:sldId id="268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  <p14:sldId id="269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  <p14:sldId id="270"/>
          </p14:sldIdLst>
        </p14:section>
        <p14:section name="git clone" id="{F6310067-9CE6-4577-8323-5ADCE265F0F9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72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Remote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289988-03F0-41C8-90A6-ECC043C43386}"/>
              </a:ext>
            </a:extLst>
          </p:cNvPr>
          <p:cNvGrpSpPr/>
          <p:nvPr/>
        </p:nvGrpSpPr>
        <p:grpSpPr>
          <a:xfrm>
            <a:off x="3240856" y="786797"/>
            <a:ext cx="5445944" cy="3724386"/>
            <a:chOff x="3240856" y="786797"/>
            <a:chExt cx="5445944" cy="37243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F4E897-93B3-48AA-88A4-44409CCB90B1}"/>
                </a:ext>
              </a:extLst>
            </p:cNvPr>
            <p:cNvSpPr/>
            <p:nvPr/>
          </p:nvSpPr>
          <p:spPr>
            <a:xfrm>
              <a:off x="3597052" y="3439533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83FF0B-F28E-42E0-8BE4-554E552082FA}"/>
                </a:ext>
              </a:extLst>
            </p:cNvPr>
            <p:cNvSpPr/>
            <p:nvPr/>
          </p:nvSpPr>
          <p:spPr>
            <a:xfrm>
              <a:off x="6161033" y="3448769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7"/>
              <a:ext cx="4192486" cy="1771666"/>
              <a:chOff x="3240856" y="2739517"/>
              <a:chExt cx="4192486" cy="17716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7"/>
                <a:ext cx="3943927" cy="151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234184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403" y="786797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939" y="920367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746828" y="100285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C986E5-F4F3-498E-8D63-BDCCE7BB648D}"/>
                </a:ext>
              </a:extLst>
            </p:cNvPr>
            <p:cNvSpPr/>
            <p:nvPr/>
          </p:nvSpPr>
          <p:spPr>
            <a:xfrm>
              <a:off x="7092268" y="1985031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94C8F3-F68D-47FC-AEE2-C02711502647}"/>
                </a:ext>
              </a:extLst>
            </p:cNvPr>
            <p:cNvSpPr/>
            <p:nvPr/>
          </p:nvSpPr>
          <p:spPr>
            <a:xfrm>
              <a:off x="7103825" y="1412377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</a:p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D9E28-72E6-458C-BD58-DB943646CB07}"/>
                </a:ext>
              </a:extLst>
            </p:cNvPr>
            <p:cNvSpPr/>
            <p:nvPr/>
          </p:nvSpPr>
          <p:spPr>
            <a:xfrm>
              <a:off x="6113180" y="2813883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3680B6-07B9-418E-A79D-11833E01E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1186" y="1985031"/>
              <a:ext cx="11712" cy="13590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D37E6-9D8D-4F9C-B067-AA66D95EC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0689" y="3331232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3FFAFF-69E6-4796-9AE9-4F4CE48D1445}"/>
                </a:ext>
              </a:extLst>
            </p:cNvPr>
            <p:cNvSpPr txBox="1"/>
            <p:nvPr/>
          </p:nvSpPr>
          <p:spPr>
            <a:xfrm>
              <a:off x="7565740" y="2920302"/>
              <a:ext cx="103939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42B01-3AAF-4AD6-B011-4109AF8795B2}"/>
                </a:ext>
              </a:extLst>
            </p:cNvPr>
            <p:cNvSpPr/>
            <p:nvPr/>
          </p:nvSpPr>
          <p:spPr>
            <a:xfrm>
              <a:off x="7036403" y="1295682"/>
              <a:ext cx="1245486" cy="131026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AD7508-6181-4B15-B55A-8C7F6782C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891" y="1989614"/>
              <a:ext cx="4049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DEE89-4192-4C51-A586-4B863A71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696" y="3778907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8F7AEF-14B7-44E9-B0CF-DF71FAF8A438}"/>
                </a:ext>
              </a:extLst>
            </p:cNvPr>
            <p:cNvSpPr/>
            <p:nvPr/>
          </p:nvSpPr>
          <p:spPr>
            <a:xfrm>
              <a:off x="3540114" y="2814106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E5169-C131-4462-9270-14008E34A3A5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1D6C92-6D70-490B-B89C-9D0AEB1F7643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F860FA-4C64-41C7-B536-14C354EEF9E7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D4B0F3-C47E-495E-862E-C9C6BF9E1D01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77BD6-4D7B-4464-B5F5-972363A9EE2D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ACC8E-E225-40DC-860C-D19E6BD6CA61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477CB4-80C3-4AF4-9CAA-C134F78BA2D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D6A7D8-2233-4F43-BB01-B11C6B9B77A8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1021B-4374-4CA4-AAB6-FEE82E7A6423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23527F3-1B74-45D0-BBD5-D84B920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A144B7B-5669-40BF-BCEB-68F51EA5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2B138-ED0D-4AE2-9439-9759A685F6CB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88E0F-DCE7-4293-8790-9EB9E6E9F3A6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93B86-F81F-46F6-AB2A-B00355B4D0BD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B2ED6-1AF5-42B9-8C1F-36365814148A}"/>
              </a:ext>
            </a:extLst>
          </p:cNvPr>
          <p:cNvCxnSpPr>
            <a:cxnSpLocks/>
          </p:cNvCxnSpPr>
          <p:nvPr/>
        </p:nvCxnSpPr>
        <p:spPr>
          <a:xfrm flipH="1">
            <a:off x="4152903" y="1698704"/>
            <a:ext cx="2883500" cy="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E3B82-614B-4B32-963A-733FADF31DB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26748" y="1698704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D8616-6713-4F13-807C-22D8DC87B859}"/>
              </a:ext>
            </a:extLst>
          </p:cNvPr>
          <p:cNvSpPr txBox="1"/>
          <p:nvPr/>
        </p:nvSpPr>
        <p:spPr>
          <a:xfrm>
            <a:off x="4026105" y="1353744"/>
            <a:ext cx="29724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clone</a:t>
            </a:r>
            <a:r>
              <a:rPr lang="de-DE" sz="1400" dirty="0"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latin typeface="Consolas" panose="020B0609020204030204" pitchFamily="49" charset="0"/>
              </a:rPr>
              <a:t>remote_address</a:t>
            </a:r>
            <a:r>
              <a:rPr lang="de-DE" sz="1400" dirty="0">
                <a:latin typeface="Consolas" panose="020B0609020204030204" pitchFamily="49" charset="0"/>
              </a:rPr>
              <a:t>&gt;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F5BEF-14B5-4B66-9506-8FD1B229676F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D132-E266-4D16-98DA-89527D1091FA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ED5DB-1C72-409E-8BFB-51CDF0AD1310}"/>
              </a:ext>
            </a:extLst>
          </p:cNvPr>
          <p:cNvCxnSpPr>
            <a:cxnSpLocks/>
          </p:cNvCxnSpPr>
          <p:nvPr/>
        </p:nvCxnSpPr>
        <p:spPr>
          <a:xfrm>
            <a:off x="4165286" y="1707333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FB4B0-0F2D-4B2D-A802-FC04E39E7B53}"/>
              </a:ext>
            </a:extLst>
          </p:cNvPr>
          <p:cNvSpPr/>
          <p:nvPr/>
        </p:nvSpPr>
        <p:spPr>
          <a:xfrm>
            <a:off x="3545361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63BD7-236E-4BF3-8514-D90A97B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98" y="2009337"/>
            <a:ext cx="4979603" cy="34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136515-864B-4F64-A6CB-F1CFA631B2EB}"/>
              </a:ext>
            </a:extLst>
          </p:cNvPr>
          <p:cNvGrpSpPr/>
          <p:nvPr/>
        </p:nvGrpSpPr>
        <p:grpSpPr>
          <a:xfrm>
            <a:off x="1824038" y="1545570"/>
            <a:ext cx="8639174" cy="3883681"/>
            <a:chOff x="1824038" y="1545570"/>
            <a:chExt cx="8639174" cy="38836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763BD7-236E-4BF3-8514-D90A97BC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198" y="2009337"/>
              <a:ext cx="4979603" cy="34199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E78511-966E-43AD-920B-04B4401E896A}"/>
                </a:ext>
              </a:extLst>
            </p:cNvPr>
            <p:cNvSpPr txBox="1"/>
            <p:nvPr/>
          </p:nvSpPr>
          <p:spPr>
            <a:xfrm>
              <a:off x="2596055" y="2147888"/>
              <a:ext cx="923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repo</a:t>
              </a:r>
              <a:endParaRPr lang="en-GB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FD5602-B321-4671-A77E-229592FFF9B3}"/>
                </a:ext>
              </a:extLst>
            </p:cNvPr>
            <p:cNvSpPr txBox="1"/>
            <p:nvPr/>
          </p:nvSpPr>
          <p:spPr>
            <a:xfrm>
              <a:off x="5292123" y="1545570"/>
              <a:ext cx="119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branch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checkout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A5C03B-A124-457A-BCB1-2B46FC49813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763" y="2324100"/>
              <a:ext cx="228600" cy="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43BFA3-DCDE-4131-A1F2-F2D5BB0CA587}"/>
                </a:ext>
              </a:extLst>
            </p:cNvPr>
            <p:cNvCxnSpPr>
              <a:cxnSpLocks/>
            </p:cNvCxnSpPr>
            <p:nvPr/>
          </p:nvCxnSpPr>
          <p:spPr>
            <a:xfrm>
              <a:off x="6837966" y="1966911"/>
              <a:ext cx="0" cy="22860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544864-500A-4D8B-A695-94B5DE73290F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1" y="1971675"/>
              <a:ext cx="0" cy="2238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6D45A4-DDCD-4080-A036-32B226D6E8A8}"/>
                </a:ext>
              </a:extLst>
            </p:cNvPr>
            <p:cNvSpPr txBox="1"/>
            <p:nvPr/>
          </p:nvSpPr>
          <p:spPr>
            <a:xfrm>
              <a:off x="6486525" y="1711125"/>
              <a:ext cx="1471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push/pull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B880A8-DF98-4FD2-B23D-E15C231EF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638" y="2505076"/>
              <a:ext cx="1291787" cy="1337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5C32C-3D89-46D9-8BC7-AA85EC1460CB}"/>
                </a:ext>
              </a:extLst>
            </p:cNvPr>
            <p:cNvSpPr txBox="1"/>
            <p:nvPr/>
          </p:nvSpPr>
          <p:spPr>
            <a:xfrm>
              <a:off x="1824038" y="2505076"/>
              <a:ext cx="142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browse </a:t>
              </a:r>
              <a:r>
                <a:rPr lang="de-DE" sz="1200" dirty="0" err="1"/>
                <a:t>repo</a:t>
              </a:r>
              <a:r>
                <a:rPr lang="de-DE" sz="1200" dirty="0"/>
                <a:t> </a:t>
              </a:r>
              <a:r>
                <a:rPr lang="de-DE" sz="1200" dirty="0" err="1"/>
                <a:t>history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log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D729E4-A424-4E08-8B8F-97E552B86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314" y="2862265"/>
              <a:ext cx="724884" cy="32489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D5C01-83CD-490D-B6EC-3A2BFB840364}"/>
                </a:ext>
              </a:extLst>
            </p:cNvPr>
            <p:cNvSpPr txBox="1"/>
            <p:nvPr/>
          </p:nvSpPr>
          <p:spPr>
            <a:xfrm>
              <a:off x="1919288" y="3048664"/>
              <a:ext cx="112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changed</a:t>
              </a:r>
              <a:r>
                <a:rPr lang="de-DE" sz="1200" dirty="0"/>
                <a:t> </a:t>
              </a:r>
              <a:r>
                <a:rPr lang="de-DE" sz="1200" dirty="0" err="1"/>
                <a:t>files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status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EB4562-93EB-49E3-898D-5E54656CA94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214688" y="4352926"/>
              <a:ext cx="490537" cy="476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3B2B9-7F1F-4F35-ABAD-F32966FD4B3C}"/>
                </a:ext>
              </a:extLst>
            </p:cNvPr>
            <p:cNvSpPr txBox="1"/>
            <p:nvPr/>
          </p:nvSpPr>
          <p:spPr>
            <a:xfrm>
              <a:off x="2085975" y="3985042"/>
              <a:ext cx="112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enter</a:t>
              </a:r>
              <a:r>
                <a:rPr lang="de-DE" sz="1200" dirty="0"/>
                <a:t> </a:t>
              </a:r>
              <a:r>
                <a:rPr lang="de-DE" sz="1200" dirty="0" err="1"/>
                <a:t>commit</a:t>
              </a:r>
              <a:r>
                <a:rPr lang="de-DE" sz="1200" dirty="0"/>
                <a:t> </a:t>
              </a:r>
              <a:r>
                <a:rPr lang="de-DE" sz="1200" dirty="0" err="1"/>
                <a:t>message</a:t>
              </a:r>
              <a:r>
                <a:rPr lang="de-DE" sz="1200" dirty="0"/>
                <a:t> and </a:t>
              </a:r>
              <a:r>
                <a:rPr lang="de-DE" sz="1200" dirty="0" err="1"/>
                <a:t>commit</a:t>
              </a:r>
              <a:br>
                <a:rPr lang="de-DE" sz="1200" dirty="0"/>
              </a:br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commit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B61841-C6D8-4793-A223-41F31D817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6750" y="2862265"/>
              <a:ext cx="880650" cy="11728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AA6DEA-DED6-419E-A3DB-839935677D3F}"/>
                </a:ext>
              </a:extLst>
            </p:cNvPr>
            <p:cNvSpPr txBox="1"/>
            <p:nvPr/>
          </p:nvSpPr>
          <p:spPr>
            <a:xfrm>
              <a:off x="9050718" y="2748718"/>
              <a:ext cx="1412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Look at </a:t>
              </a:r>
              <a:r>
                <a:rPr lang="de-DE" sz="1200" dirty="0" err="1"/>
                <a:t>changes</a:t>
              </a:r>
              <a:r>
                <a:rPr lang="de-DE" sz="1200" dirty="0"/>
                <a:t> </a:t>
              </a:r>
              <a:r>
                <a:rPr lang="de-DE" sz="1200" dirty="0" err="1"/>
                <a:t>made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diff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04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9741D-3AA0-43DB-863A-B75289B847E8}"/>
              </a:ext>
            </a:extLst>
          </p:cNvPr>
          <p:cNvSpPr/>
          <p:nvPr/>
        </p:nvSpPr>
        <p:spPr>
          <a:xfrm>
            <a:off x="4983685" y="2110731"/>
            <a:ext cx="1126836" cy="572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Working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403633"/>
            <a:chOff x="3240856" y="2739518"/>
            <a:chExt cx="4192486" cy="14036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403633"/>
              <a:chOff x="3240856" y="2739518"/>
              <a:chExt cx="4192486" cy="14036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46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3866152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94D2F7-5935-417B-9545-87201F778830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908655-0759-492F-8D02-C82E64E37FE7}"/>
                </a:ext>
              </a:extLst>
            </p:cNvPr>
            <p:cNvGrpSpPr/>
            <p:nvPr/>
          </p:nvGrpSpPr>
          <p:grpSpPr>
            <a:xfrm>
              <a:off x="3233236" y="1027101"/>
              <a:ext cx="5077583" cy="3115593"/>
              <a:chOff x="3233236" y="1027101"/>
              <a:chExt cx="5077583" cy="3115593"/>
            </a:xfrm>
          </p:grpSpPr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7B859C7-1D98-4325-8F0D-39EBB932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0935" y="1027101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334" y="116067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26996E-27A5-487D-BB58-6CF8191E1A92}"/>
                  </a:ext>
                </a:extLst>
              </p:cNvPr>
              <p:cNvSpPr txBox="1"/>
              <p:nvPr/>
            </p:nvSpPr>
            <p:spPr>
              <a:xfrm>
                <a:off x="7962647" y="12058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600" b="1" dirty="0"/>
                  <a:t>...</a:t>
                </a:r>
                <a:endParaRPr lang="en-US" sz="1600" b="1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5343D6F-D339-4913-8910-FB9F04372206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C2BBAD-62D0-4A39-9525-A09B0C8CAD9A}"/>
                    </a:ext>
                  </a:extLst>
                </p:cNvPr>
                <p:cNvSpPr/>
                <p:nvPr/>
              </p:nvSpPr>
              <p:spPr>
                <a:xfrm>
                  <a:off x="6156403" y="3448769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C1940A9-A52B-4E47-95B9-675081B26EFE}"/>
                    </a:ext>
                  </a:extLst>
                </p:cNvPr>
                <p:cNvGrpSpPr/>
                <p:nvPr/>
              </p:nvGrpSpPr>
              <p:grpSpPr>
                <a:xfrm>
                  <a:off x="3233236" y="2739518"/>
                  <a:ext cx="4200106" cy="1403176"/>
                  <a:chOff x="3233236" y="2739518"/>
                  <a:chExt cx="4200106" cy="1403176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616ABC-D3B4-4E59-8ECB-EAD485A9F383}"/>
                      </a:ext>
                    </a:extLst>
                  </p:cNvPr>
                  <p:cNvSpPr/>
                  <p:nvPr/>
                </p:nvSpPr>
                <p:spPr>
                  <a:xfrm>
                    <a:off x="3604725" y="3429000"/>
                    <a:ext cx="1140690" cy="304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Bob.txt</a:t>
                    </a:r>
                  </a:p>
                </p:txBody>
              </p: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A8E90AB-3428-4E49-82D0-55B1973EA2BF}"/>
                      </a:ext>
                    </a:extLst>
                  </p:cNvPr>
                  <p:cNvSpPr/>
                  <p:nvPr/>
                </p:nvSpPr>
                <p:spPr>
                  <a:xfrm>
                    <a:off x="3489415" y="2739518"/>
                    <a:ext cx="3943927" cy="11162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81F5697-4059-416C-B301-6B4A57D8DC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236" y="3865695"/>
                    <a:ext cx="186410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sz="1200" dirty="0"/>
                      <a:t>Development environment</a:t>
                    </a:r>
                    <a:endParaRPr lang="en-US" sz="1200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CDB9147-7FCF-4966-B978-C7F439D821DA}"/>
                      </a:ext>
                    </a:extLst>
                  </p:cNvPr>
                  <p:cNvSpPr/>
                  <p:nvPr/>
                </p:nvSpPr>
                <p:spPr>
                  <a:xfrm>
                    <a:off x="3609488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A1D8C83-3D56-4B92-8354-BF77D6742C0F}"/>
                      </a:ext>
                    </a:extLst>
                  </p:cNvPr>
                  <p:cNvSpPr/>
                  <p:nvPr/>
                </p:nvSpPr>
                <p:spPr>
                  <a:xfrm>
                    <a:off x="4888724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279F2C5-8D0F-444D-915B-CB5937A9FCB9}"/>
                      </a:ext>
                    </a:extLst>
                  </p:cNvPr>
                  <p:cNvSpPr/>
                  <p:nvPr/>
                </p:nvSpPr>
                <p:spPr>
                  <a:xfrm>
                    <a:off x="6167960" y="2876115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A3DA5B-0114-46CE-96BA-70E9FDCD1181}"/>
                  </a:ext>
                </a:extLst>
              </p:cNvPr>
              <p:cNvSpPr/>
              <p:nvPr/>
            </p:nvSpPr>
            <p:spPr>
              <a:xfrm>
                <a:off x="7110935" y="1554423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18D3D3-23AD-424E-8F9E-2F1D432B8571}"/>
                </a:ext>
              </a:extLst>
            </p:cNvPr>
            <p:cNvSpPr txBox="1"/>
            <p:nvPr/>
          </p:nvSpPr>
          <p:spPr>
            <a:xfrm>
              <a:off x="5147737" y="1579770"/>
              <a:ext cx="19079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remote_name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</a:p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remote_address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27</cp:revision>
  <dcterms:created xsi:type="dcterms:W3CDTF">2021-11-30T15:32:23Z</dcterms:created>
  <dcterms:modified xsi:type="dcterms:W3CDTF">2021-12-07T10:48:03Z</dcterms:modified>
</cp:coreProperties>
</file>