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357" r:id="rId2"/>
    <p:sldId id="294" r:id="rId3"/>
    <p:sldId id="295" r:id="rId4"/>
    <p:sldId id="314" r:id="rId5"/>
    <p:sldId id="298" r:id="rId6"/>
    <p:sldId id="299" r:id="rId7"/>
    <p:sldId id="300" r:id="rId8"/>
    <p:sldId id="257" r:id="rId9"/>
    <p:sldId id="305" r:id="rId10"/>
    <p:sldId id="358" r:id="rId11"/>
    <p:sldId id="303" r:id="rId12"/>
    <p:sldId id="304" r:id="rId13"/>
    <p:sldId id="363" r:id="rId14"/>
    <p:sldId id="307" r:id="rId15"/>
    <p:sldId id="308" r:id="rId16"/>
    <p:sldId id="343" r:id="rId17"/>
    <p:sldId id="344" r:id="rId18"/>
    <p:sldId id="309" r:id="rId19"/>
    <p:sldId id="315" r:id="rId20"/>
    <p:sldId id="362" r:id="rId21"/>
    <p:sldId id="311" r:id="rId22"/>
    <p:sldId id="312" r:id="rId23"/>
    <p:sldId id="313" r:id="rId24"/>
    <p:sldId id="356" r:id="rId25"/>
    <p:sldId id="316" r:id="rId26"/>
    <p:sldId id="317" r:id="rId27"/>
    <p:sldId id="318" r:id="rId28"/>
    <p:sldId id="323" r:id="rId29"/>
    <p:sldId id="319" r:id="rId30"/>
    <p:sldId id="320" r:id="rId31"/>
    <p:sldId id="324" r:id="rId32"/>
    <p:sldId id="321" r:id="rId33"/>
    <p:sldId id="322" r:id="rId34"/>
    <p:sldId id="345" r:id="rId35"/>
    <p:sldId id="346" r:id="rId36"/>
    <p:sldId id="347" r:id="rId37"/>
    <p:sldId id="326" r:id="rId38"/>
    <p:sldId id="348" r:id="rId39"/>
    <p:sldId id="328" r:id="rId40"/>
    <p:sldId id="329" r:id="rId41"/>
    <p:sldId id="349" r:id="rId42"/>
    <p:sldId id="350" r:id="rId43"/>
    <p:sldId id="351" r:id="rId44"/>
    <p:sldId id="366" r:id="rId45"/>
    <p:sldId id="352" r:id="rId46"/>
    <p:sldId id="353" r:id="rId47"/>
    <p:sldId id="354" r:id="rId48"/>
    <p:sldId id="355" r:id="rId49"/>
    <p:sldId id="367" r:id="rId50"/>
    <p:sldId id="336" r:id="rId51"/>
    <p:sldId id="331" r:id="rId52"/>
    <p:sldId id="364" r:id="rId53"/>
    <p:sldId id="361" r:id="rId54"/>
    <p:sldId id="332" r:id="rId55"/>
    <p:sldId id="282" r:id="rId56"/>
    <p:sldId id="338" r:id="rId57"/>
    <p:sldId id="341" r:id="rId58"/>
    <p:sldId id="333" r:id="rId59"/>
    <p:sldId id="334" r:id="rId60"/>
    <p:sldId id="270" r:id="rId61"/>
    <p:sldId id="359" r:id="rId62"/>
    <p:sldId id="360" r:id="rId63"/>
    <p:sldId id="365" r:id="rId64"/>
    <p:sldId id="274" r:id="rId65"/>
    <p:sldId id="283" r:id="rId66"/>
    <p:sldId id="275" r:id="rId67"/>
    <p:sldId id="276" r:id="rId68"/>
    <p:sldId id="277" r:id="rId69"/>
    <p:sldId id="292" r:id="rId70"/>
    <p:sldId id="278" r:id="rId71"/>
    <p:sldId id="284" r:id="rId72"/>
    <p:sldId id="279" r:id="rId73"/>
    <p:sldId id="285" r:id="rId74"/>
    <p:sldId id="280" r:id="rId75"/>
    <p:sldId id="281" r:id="rId76"/>
    <p:sldId id="286" r:id="rId77"/>
    <p:sldId id="287" r:id="rId78"/>
    <p:sldId id="288" r:id="rId79"/>
    <p:sldId id="289" r:id="rId80"/>
    <p:sldId id="290" r:id="rId81"/>
    <p:sldId id="291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357"/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58"/>
            <p14:sldId id="303"/>
            <p14:sldId id="304"/>
            <p14:sldId id="363"/>
            <p14:sldId id="307"/>
            <p14:sldId id="308"/>
            <p14:sldId id="343"/>
            <p14:sldId id="344"/>
            <p14:sldId id="309"/>
            <p14:sldId id="315"/>
            <p14:sldId id="362"/>
            <p14:sldId id="311"/>
            <p14:sldId id="312"/>
            <p14:sldId id="313"/>
            <p14:sldId id="356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66"/>
            <p14:sldId id="352"/>
            <p14:sldId id="353"/>
            <p14:sldId id="354"/>
            <p14:sldId id="355"/>
          </p14:sldIdLst>
        </p14:section>
        <p14:section name="RStudio" id="{4D41F3D8-3D08-4885-B76E-18714F127191}">
          <p14:sldIdLst>
            <p14:sldId id="367"/>
          </p14:sldIdLst>
        </p14:section>
        <p14:section name="Day 2" id="{B7DB4BE0-18C0-4328-AD53-62428C2DD159}">
          <p14:sldIdLst>
            <p14:sldId id="336"/>
            <p14:sldId id="331"/>
            <p14:sldId id="364"/>
            <p14:sldId id="36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day 2" id="{A4B8B497-2F3E-4654-ADE1-3FE78E13D290}">
          <p14:sldIdLst>
            <p14:sldId id="359"/>
            <p14:sldId id="360"/>
          </p14:sldIdLst>
        </p14:section>
        <p14:section name="Pull requests" id="{A8BA8D31-CCAB-4D65-9C95-13A1F88733CB}">
          <p14:sldIdLst>
            <p14:sldId id="365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git clone" id="{F6310067-9CE6-4577-8323-5ADCE265F0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160F29"/>
    <a:srgbClr val="DDBEA8"/>
    <a:srgbClr val="F3DFC1"/>
    <a:srgbClr val="368F8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81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3.png"/><Relationship Id="rId5" Type="http://schemas.openxmlformats.org/officeDocument/2006/relationships/image" Target="../media/image40.svg"/><Relationship Id="rId10" Type="http://schemas.openxmlformats.org/officeDocument/2006/relationships/image" Target="../media/image26.svg"/><Relationship Id="rId4" Type="http://schemas.openxmlformats.org/officeDocument/2006/relationships/image" Target="../media/image39.png"/><Relationship Id="rId9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svg"/><Relationship Id="rId3" Type="http://schemas.openxmlformats.org/officeDocument/2006/relationships/image" Target="../media/image43.png"/><Relationship Id="rId7" Type="http://schemas.openxmlformats.org/officeDocument/2006/relationships/image" Target="../media/image34.svg"/><Relationship Id="rId12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23.svg"/><Relationship Id="rId5" Type="http://schemas.openxmlformats.org/officeDocument/2006/relationships/image" Target="../media/image32.svg"/><Relationship Id="rId10" Type="http://schemas.openxmlformats.org/officeDocument/2006/relationships/image" Target="../media/image11.png"/><Relationship Id="rId4" Type="http://schemas.openxmlformats.org/officeDocument/2006/relationships/image" Target="../media/image82.png"/><Relationship Id="rId9" Type="http://schemas.openxmlformats.org/officeDocument/2006/relationships/image" Target="../media/image18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18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35B66-AFFA-4D7B-A467-5369BBA7570C}"/>
              </a:ext>
            </a:extLst>
          </p:cNvPr>
          <p:cNvGrpSpPr/>
          <p:nvPr/>
        </p:nvGrpSpPr>
        <p:grpSpPr>
          <a:xfrm>
            <a:off x="648512" y="865761"/>
            <a:ext cx="9724417" cy="4098587"/>
            <a:chOff x="648512" y="865761"/>
            <a:chExt cx="9724417" cy="4098587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73C4510D-72A4-4007-BEAF-2A89014E383F}"/>
                </a:ext>
              </a:extLst>
            </p:cNvPr>
            <p:cNvSpPr/>
            <p:nvPr/>
          </p:nvSpPr>
          <p:spPr>
            <a:xfrm>
              <a:off x="787941" y="86576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use Git and Github effectively</a:t>
              </a: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FC8B9162-6FE1-4567-8279-0FFBD7DF1D74}"/>
                </a:ext>
              </a:extLst>
            </p:cNvPr>
            <p:cNvSpPr/>
            <p:nvPr/>
          </p:nvSpPr>
          <p:spPr>
            <a:xfrm>
              <a:off x="648512" y="2710773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make my code publicly available on GitHub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DB90B40-450F-4FFC-A8E0-CCAF931BD9DC}"/>
                </a:ext>
              </a:extLst>
            </p:cNvPr>
            <p:cNvSpPr/>
            <p:nvPr/>
          </p:nvSpPr>
          <p:spPr>
            <a:xfrm>
              <a:off x="3615447" y="1614791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work with others on projects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54F8FBB-D0D2-4820-A620-4045464D5B61}"/>
                </a:ext>
              </a:extLst>
            </p:cNvPr>
            <p:cNvSpPr/>
            <p:nvPr/>
          </p:nvSpPr>
          <p:spPr>
            <a:xfrm>
              <a:off x="7960470" y="395267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B8AECA0-06BB-4B5F-B31E-C2CADC6A112A}"/>
                </a:ext>
              </a:extLst>
            </p:cNvPr>
            <p:cNvSpPr/>
            <p:nvPr/>
          </p:nvSpPr>
          <p:spPr>
            <a:xfrm>
              <a:off x="6206248" y="2710772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write good commit messages?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1A7ACDB6-C811-487F-AC8C-029E0BFD07A0}"/>
                </a:ext>
              </a:extLst>
            </p:cNvPr>
            <p:cNvSpPr/>
            <p:nvPr/>
          </p:nvSpPr>
          <p:spPr>
            <a:xfrm>
              <a:off x="6579143" y="1199744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roll back things (safely)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66F8FA33-1744-452A-8749-55F3F304FA6F}"/>
                </a:ext>
              </a:extLst>
            </p:cNvPr>
            <p:cNvSpPr/>
            <p:nvPr/>
          </p:nvSpPr>
          <p:spPr>
            <a:xfrm>
              <a:off x="3573294" y="3563565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contribute to an open source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95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F4F17-BF14-458C-AE5F-5347D09D1803}"/>
              </a:ext>
            </a:extLst>
          </p:cNvPr>
          <p:cNvGrpSpPr/>
          <p:nvPr/>
        </p:nvGrpSpPr>
        <p:grpSpPr>
          <a:xfrm>
            <a:off x="2474029" y="1093422"/>
            <a:ext cx="6699741" cy="3678784"/>
            <a:chOff x="2474029" y="1093422"/>
            <a:chExt cx="6699741" cy="36787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B5C2A-B6F2-49B4-A22F-E0793079C8EC}"/>
                </a:ext>
              </a:extLst>
            </p:cNvPr>
            <p:cNvGrpSpPr/>
            <p:nvPr/>
          </p:nvGrpSpPr>
          <p:grpSpPr>
            <a:xfrm>
              <a:off x="2474029" y="1093422"/>
              <a:ext cx="6699741" cy="2876861"/>
              <a:chOff x="2015253" y="1990569"/>
              <a:chExt cx="6699741" cy="28768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31EFE1-819F-4F99-8F0B-2CC55ECDAD40}"/>
                  </a:ext>
                </a:extLst>
              </p:cNvPr>
              <p:cNvGrpSpPr/>
              <p:nvPr/>
            </p:nvGrpSpPr>
            <p:grpSpPr>
              <a:xfrm>
                <a:off x="6917714" y="3922703"/>
                <a:ext cx="1797280" cy="845001"/>
                <a:chOff x="2540782" y="4017415"/>
                <a:chExt cx="1797280" cy="845001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7903F5E6-0CBD-4BAA-874C-B94E5C483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4080081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ADC313-6D3E-47C0-8E64-87AEC3D9D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189" y="4344677"/>
                  <a:ext cx="0" cy="3500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B2BB23-7093-4DC3-B63E-B83CDF6453AF}"/>
                    </a:ext>
                  </a:extLst>
                </p:cNvPr>
                <p:cNvSpPr txBox="1"/>
                <p:nvPr/>
              </p:nvSpPr>
              <p:spPr>
                <a:xfrm>
                  <a:off x="2856572" y="4017415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0E44DA-8271-48F1-8987-D7424145E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4FE60C2-2F8A-4115-9ECD-F5F7CCD6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BD2527-F8BB-47BE-9A95-0CDF283DA8E6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791190-F377-4BD1-9E5F-9719CB9F8B29}"/>
                  </a:ext>
                </a:extLst>
              </p:cNvPr>
              <p:cNvGrpSpPr/>
              <p:nvPr/>
            </p:nvGrpSpPr>
            <p:grpSpPr>
              <a:xfrm>
                <a:off x="2015253" y="1990569"/>
                <a:ext cx="4147682" cy="2876861"/>
                <a:chOff x="4721877" y="1629732"/>
                <a:chExt cx="4147682" cy="287686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4B85EF-F91B-40B9-830B-6E5139FA26DD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36D7FB-9602-4F5B-B79F-03B963ECA79F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7EE6C-5A8B-4AC8-8B9D-189A8CD522D2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F787F7-2F80-416E-AD48-DBB919DDF818}"/>
                    </a:ext>
                  </a:extLst>
                </p:cNvPr>
                <p:cNvSpPr/>
                <p:nvPr/>
              </p:nvSpPr>
              <p:spPr>
                <a:xfrm>
                  <a:off x="4925632" y="3465617"/>
                  <a:ext cx="3943927" cy="1040976"/>
                </a:xfrm>
                <a:custGeom>
                  <a:avLst/>
                  <a:gdLst>
                    <a:gd name="connsiteX0" fmla="*/ 0 w 3943927"/>
                    <a:gd name="connsiteY0" fmla="*/ 0 h 1040976"/>
                    <a:gd name="connsiteX1" fmla="*/ 539003 w 3943927"/>
                    <a:gd name="connsiteY1" fmla="*/ 0 h 1040976"/>
                    <a:gd name="connsiteX2" fmla="*/ 1117446 w 3943927"/>
                    <a:gd name="connsiteY2" fmla="*/ 0 h 1040976"/>
                    <a:gd name="connsiteX3" fmla="*/ 1853646 w 3943927"/>
                    <a:gd name="connsiteY3" fmla="*/ 0 h 1040976"/>
                    <a:gd name="connsiteX4" fmla="*/ 2589845 w 3943927"/>
                    <a:gd name="connsiteY4" fmla="*/ 0 h 1040976"/>
                    <a:gd name="connsiteX5" fmla="*/ 3326045 w 3943927"/>
                    <a:gd name="connsiteY5" fmla="*/ 0 h 1040976"/>
                    <a:gd name="connsiteX6" fmla="*/ 3943927 w 3943927"/>
                    <a:gd name="connsiteY6" fmla="*/ 0 h 1040976"/>
                    <a:gd name="connsiteX7" fmla="*/ 3943927 w 3943927"/>
                    <a:gd name="connsiteY7" fmla="*/ 541308 h 1040976"/>
                    <a:gd name="connsiteX8" fmla="*/ 3943927 w 3943927"/>
                    <a:gd name="connsiteY8" fmla="*/ 1040976 h 1040976"/>
                    <a:gd name="connsiteX9" fmla="*/ 3286606 w 3943927"/>
                    <a:gd name="connsiteY9" fmla="*/ 1040976 h 1040976"/>
                    <a:gd name="connsiteX10" fmla="*/ 2668724 w 3943927"/>
                    <a:gd name="connsiteY10" fmla="*/ 1040976 h 1040976"/>
                    <a:gd name="connsiteX11" fmla="*/ 2090281 w 3943927"/>
                    <a:gd name="connsiteY11" fmla="*/ 1040976 h 1040976"/>
                    <a:gd name="connsiteX12" fmla="*/ 1393521 w 3943927"/>
                    <a:gd name="connsiteY12" fmla="*/ 1040976 h 1040976"/>
                    <a:gd name="connsiteX13" fmla="*/ 854518 w 3943927"/>
                    <a:gd name="connsiteY13" fmla="*/ 1040976 h 1040976"/>
                    <a:gd name="connsiteX14" fmla="*/ 0 w 3943927"/>
                    <a:gd name="connsiteY14" fmla="*/ 1040976 h 1040976"/>
                    <a:gd name="connsiteX15" fmla="*/ 0 w 3943927"/>
                    <a:gd name="connsiteY15" fmla="*/ 541308 h 1040976"/>
                    <a:gd name="connsiteX16" fmla="*/ 0 w 3943927"/>
                    <a:gd name="connsiteY16" fmla="*/ 0 h 104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040976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17492" y="263263"/>
                        <a:pt x="3964167" y="341019"/>
                        <a:pt x="3943927" y="541308"/>
                      </a:cubicBezTo>
                      <a:cubicBezTo>
                        <a:pt x="3923687" y="741597"/>
                        <a:pt x="3922506" y="852334"/>
                        <a:pt x="3943927" y="1040976"/>
                      </a:cubicBezTo>
                      <a:cubicBezTo>
                        <a:pt x="3776648" y="1020097"/>
                        <a:pt x="3584356" y="1026946"/>
                        <a:pt x="3286606" y="1040976"/>
                      </a:cubicBezTo>
                      <a:cubicBezTo>
                        <a:pt x="2988856" y="1055006"/>
                        <a:pt x="2806379" y="1015932"/>
                        <a:pt x="2668724" y="1040976"/>
                      </a:cubicBezTo>
                      <a:cubicBezTo>
                        <a:pt x="2531069" y="1066020"/>
                        <a:pt x="2297243" y="1041875"/>
                        <a:pt x="2090281" y="1040976"/>
                      </a:cubicBezTo>
                      <a:cubicBezTo>
                        <a:pt x="1883319" y="1040077"/>
                        <a:pt x="1611485" y="1014089"/>
                        <a:pt x="1393521" y="1040976"/>
                      </a:cubicBezTo>
                      <a:cubicBezTo>
                        <a:pt x="1175557" y="1067863"/>
                        <a:pt x="1107364" y="1029866"/>
                        <a:pt x="854518" y="1040976"/>
                      </a:cubicBezTo>
                      <a:cubicBezTo>
                        <a:pt x="601672" y="1052086"/>
                        <a:pt x="206868" y="1016590"/>
                        <a:pt x="0" y="1040976"/>
                      </a:cubicBezTo>
                      <a:cubicBezTo>
                        <a:pt x="-16446" y="798611"/>
                        <a:pt x="21991" y="674597"/>
                        <a:pt x="0" y="541308"/>
                      </a:cubicBezTo>
                      <a:cubicBezTo>
                        <a:pt x="-21991" y="408019"/>
                        <a:pt x="11416" y="11779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C2A44C-8D28-49FD-9206-FBDA682B3D63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C5A03A-736A-4717-B954-5869DAB7E77D}"/>
                    </a:ext>
                  </a:extLst>
                </p:cNvPr>
                <p:cNvSpPr/>
                <p:nvPr/>
              </p:nvSpPr>
              <p:spPr>
                <a:xfrm>
                  <a:off x="6383860" y="2045629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97223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281698" y="-38578"/>
                        <a:pt x="291105" y="40926"/>
                        <a:pt x="563418" y="0"/>
                      </a:cubicBezTo>
                      <a:cubicBezTo>
                        <a:pt x="835731" y="-40926"/>
                        <a:pt x="1011146" y="30304"/>
                        <a:pt x="1126836" y="0"/>
                      </a:cubicBezTo>
                      <a:cubicBezTo>
                        <a:pt x="1167841" y="158192"/>
                        <a:pt x="1121064" y="408703"/>
                        <a:pt x="1126836" y="572654"/>
                      </a:cubicBezTo>
                      <a:cubicBezTo>
                        <a:pt x="876116" y="626129"/>
                        <a:pt x="774778" y="533268"/>
                        <a:pt x="597223" y="572654"/>
                      </a:cubicBezTo>
                      <a:cubicBezTo>
                        <a:pt x="419668" y="612040"/>
                        <a:pt x="295616" y="569331"/>
                        <a:pt x="0" y="572654"/>
                      </a:cubicBezTo>
                      <a:cubicBezTo>
                        <a:pt x="-37158" y="431394"/>
                        <a:pt x="34400" y="199467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221332066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13D2979-7FF6-422A-A8B6-816CBC914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8042" y="2761482"/>
                  <a:ext cx="9236" cy="7041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32F99E-84C4-4F7F-AF68-EDEAB8DF5354}"/>
                    </a:ext>
                  </a:extLst>
                </p:cNvPr>
                <p:cNvSpPr txBox="1"/>
                <p:nvPr/>
              </p:nvSpPr>
              <p:spPr>
                <a:xfrm>
                  <a:off x="6915357" y="2840769"/>
                  <a:ext cx="1190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init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46F532-AAEB-4457-BB96-E65606983F34}"/>
                    </a:ext>
                  </a:extLst>
                </p:cNvPr>
                <p:cNvSpPr/>
                <p:nvPr/>
              </p:nvSpPr>
              <p:spPr>
                <a:xfrm>
                  <a:off x="6183263" y="1876809"/>
                  <a:ext cx="1461362" cy="884742"/>
                </a:xfrm>
                <a:custGeom>
                  <a:avLst/>
                  <a:gdLst>
                    <a:gd name="connsiteX0" fmla="*/ 0 w 1461362"/>
                    <a:gd name="connsiteY0" fmla="*/ 0 h 884742"/>
                    <a:gd name="connsiteX1" fmla="*/ 443280 w 1461362"/>
                    <a:gd name="connsiteY1" fmla="*/ 0 h 884742"/>
                    <a:gd name="connsiteX2" fmla="*/ 901173 w 1461362"/>
                    <a:gd name="connsiteY2" fmla="*/ 0 h 884742"/>
                    <a:gd name="connsiteX3" fmla="*/ 1461362 w 1461362"/>
                    <a:gd name="connsiteY3" fmla="*/ 0 h 884742"/>
                    <a:gd name="connsiteX4" fmla="*/ 1461362 w 1461362"/>
                    <a:gd name="connsiteY4" fmla="*/ 460066 h 884742"/>
                    <a:gd name="connsiteX5" fmla="*/ 1461362 w 1461362"/>
                    <a:gd name="connsiteY5" fmla="*/ 884742 h 884742"/>
                    <a:gd name="connsiteX6" fmla="*/ 974241 w 1461362"/>
                    <a:gd name="connsiteY6" fmla="*/ 884742 h 884742"/>
                    <a:gd name="connsiteX7" fmla="*/ 487121 w 1461362"/>
                    <a:gd name="connsiteY7" fmla="*/ 884742 h 884742"/>
                    <a:gd name="connsiteX8" fmla="*/ 0 w 1461362"/>
                    <a:gd name="connsiteY8" fmla="*/ 884742 h 884742"/>
                    <a:gd name="connsiteX9" fmla="*/ 0 w 1461362"/>
                    <a:gd name="connsiteY9" fmla="*/ 468913 h 884742"/>
                    <a:gd name="connsiteX10" fmla="*/ 0 w 1461362"/>
                    <a:gd name="connsiteY10" fmla="*/ 0 h 8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1362" h="884742" extrusionOk="0">
                      <a:moveTo>
                        <a:pt x="0" y="0"/>
                      </a:moveTo>
                      <a:cubicBezTo>
                        <a:pt x="116980" y="14255"/>
                        <a:pt x="248752" y="3189"/>
                        <a:pt x="443280" y="0"/>
                      </a:cubicBezTo>
                      <a:cubicBezTo>
                        <a:pt x="637808" y="-3189"/>
                        <a:pt x="763303" y="-11562"/>
                        <a:pt x="901173" y="0"/>
                      </a:cubicBezTo>
                      <a:cubicBezTo>
                        <a:pt x="1039043" y="11562"/>
                        <a:pt x="1208358" y="17704"/>
                        <a:pt x="1461362" y="0"/>
                      </a:cubicBezTo>
                      <a:cubicBezTo>
                        <a:pt x="1441595" y="196623"/>
                        <a:pt x="1476026" y="311754"/>
                        <a:pt x="1461362" y="460066"/>
                      </a:cubicBezTo>
                      <a:cubicBezTo>
                        <a:pt x="1446698" y="608378"/>
                        <a:pt x="1462682" y="780386"/>
                        <a:pt x="1461362" y="884742"/>
                      </a:cubicBezTo>
                      <a:cubicBezTo>
                        <a:pt x="1304118" y="898906"/>
                        <a:pt x="1159990" y="889147"/>
                        <a:pt x="974241" y="884742"/>
                      </a:cubicBezTo>
                      <a:cubicBezTo>
                        <a:pt x="788492" y="880337"/>
                        <a:pt x="585669" y="861704"/>
                        <a:pt x="487121" y="884742"/>
                      </a:cubicBezTo>
                      <a:cubicBezTo>
                        <a:pt x="388573" y="907780"/>
                        <a:pt x="160691" y="867025"/>
                        <a:pt x="0" y="884742"/>
                      </a:cubicBezTo>
                      <a:cubicBezTo>
                        <a:pt x="6039" y="774667"/>
                        <a:pt x="-11730" y="553131"/>
                        <a:pt x="0" y="468913"/>
                      </a:cubicBezTo>
                      <a:cubicBezTo>
                        <a:pt x="11730" y="384695"/>
                        <a:pt x="12246" y="10343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9AF7FE-526D-4374-BE7D-72B809C1196D}"/>
                    </a:ext>
                  </a:extLst>
                </p:cNvPr>
                <p:cNvSpPr txBox="1"/>
                <p:nvPr/>
              </p:nvSpPr>
              <p:spPr>
                <a:xfrm>
                  <a:off x="5895705" y="1629732"/>
                  <a:ext cx="957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8696B5-C142-492E-BC7F-FE92B75C1CEC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E360FC-45B8-4F5C-8299-D73D766CBEFF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0039BB-2518-417C-9A16-A876DE5F3E12}"/>
                  </a:ext>
                </a:extLst>
              </p:cNvPr>
              <p:cNvGrpSpPr/>
              <p:nvPr/>
            </p:nvGrpSpPr>
            <p:grpSpPr>
              <a:xfrm>
                <a:off x="6917714" y="2292366"/>
                <a:ext cx="1797280" cy="369332"/>
                <a:chOff x="2500998" y="2411200"/>
                <a:chExt cx="1797280" cy="369332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3779596-DBF1-46E2-A0F2-BFCBE0E04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00998" y="2473866"/>
                  <a:ext cx="335257" cy="273704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0955-667D-4D2B-AD4F-B02D8B81949C}"/>
                    </a:ext>
                  </a:extLst>
                </p:cNvPr>
                <p:cNvSpPr txBox="1"/>
                <p:nvPr/>
              </p:nvSpPr>
              <p:spPr>
                <a:xfrm>
                  <a:off x="2816788" y="2411200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5AB8040-BF11-4404-9A98-6F8F7F343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256" y="3073244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B3DDD-A46F-4CFC-96D1-CAB09FDE774D}"/>
                  </a:ext>
                </a:extLst>
              </p:cNvPr>
              <p:cNvSpPr txBox="1"/>
              <p:nvPr/>
            </p:nvSpPr>
            <p:spPr>
              <a:xfrm>
                <a:off x="7258571" y="3152531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024995-D093-4243-866E-F33EF233C1E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58907" y="3771215"/>
              <a:ext cx="202368" cy="24543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2C0E7-1242-48C2-B06F-BCC1C52C2FC5}"/>
                </a:ext>
              </a:extLst>
            </p:cNvPr>
            <p:cNvSpPr txBox="1"/>
            <p:nvPr/>
          </p:nvSpPr>
          <p:spPr>
            <a:xfrm>
              <a:off x="2495011" y="3964575"/>
              <a:ext cx="1481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Place </a:t>
              </a:r>
              <a:r>
                <a:rPr lang="de-DE" sz="1400" dirty="0" err="1">
                  <a:solidFill>
                    <a:schemeClr val="accent1"/>
                  </a:solidFill>
                </a:rPr>
                <a:t>for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files</a:t>
              </a:r>
              <a:endParaRPr lang="en-GB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090DC3-888A-4369-B2A4-50EA0DE8F26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265327" y="3805447"/>
              <a:ext cx="219124" cy="44353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B5794-8DB0-47DE-9635-B136A049000E}"/>
                </a:ext>
              </a:extLst>
            </p:cNvPr>
            <p:cNvSpPr txBox="1"/>
            <p:nvPr/>
          </p:nvSpPr>
          <p:spPr>
            <a:xfrm>
              <a:off x="2958528" y="4248986"/>
              <a:ext cx="26135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A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list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of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changes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that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go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next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snapshot</a:t>
              </a:r>
              <a:r>
                <a:rPr lang="de-DE" sz="1400" dirty="0">
                  <a:solidFill>
                    <a:schemeClr val="accent1"/>
                  </a:solidFill>
                </a:rPr>
                <a:t> (</a:t>
              </a:r>
              <a:r>
                <a:rPr lang="de-DE" sz="1400" dirty="0" err="1">
                  <a:solidFill>
                    <a:schemeClr val="accent1"/>
                  </a:solidFill>
                </a:rPr>
                <a:t>commit</a:t>
              </a:r>
              <a:r>
                <a:rPr lang="de-DE" sz="1400" dirty="0">
                  <a:solidFill>
                    <a:schemeClr val="accent1"/>
                  </a:solidFill>
                </a:rPr>
                <a:t>)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BCB88-9EB4-4D94-8EF3-8C1E430F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074" y="3779102"/>
              <a:ext cx="170221" cy="2375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196629-930F-4A8C-80A4-A1461A02E2A4}"/>
                </a:ext>
              </a:extLst>
            </p:cNvPr>
            <p:cNvSpPr txBox="1"/>
            <p:nvPr/>
          </p:nvSpPr>
          <p:spPr>
            <a:xfrm>
              <a:off x="5482627" y="3956555"/>
              <a:ext cx="2880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The </a:t>
              </a:r>
              <a:r>
                <a:rPr lang="en-GB" sz="1400" b="1" dirty="0">
                  <a:solidFill>
                    <a:schemeClr val="accent1"/>
                  </a:solidFill>
                </a:rPr>
                <a:t>heart of your project</a:t>
              </a:r>
              <a:r>
                <a:rPr lang="en-GB" sz="1400" dirty="0">
                  <a:solidFill>
                    <a:schemeClr val="accent1"/>
                  </a:solidFill>
                </a:rPr>
                <a:t>: This is where the </a:t>
              </a:r>
              <a:r>
                <a:rPr lang="en-GB" sz="1400" b="1" dirty="0">
                  <a:solidFill>
                    <a:schemeClr val="accent1"/>
                  </a:solidFill>
                </a:rPr>
                <a:t>commit history </a:t>
              </a:r>
              <a:r>
                <a:rPr lang="en-GB" sz="1400" dirty="0">
                  <a:solidFill>
                    <a:schemeClr val="accent1"/>
                  </a:solidFill>
                </a:rPr>
                <a:t>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7146042" y="4613053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5400117" y="5438393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35B3A-A4D8-42C6-A0DC-02391D05E122}"/>
              </a:ext>
            </a:extLst>
          </p:cNvPr>
          <p:cNvGrpSpPr/>
          <p:nvPr/>
        </p:nvGrpSpPr>
        <p:grpSpPr>
          <a:xfrm>
            <a:off x="2219501" y="2280949"/>
            <a:ext cx="6699741" cy="1600680"/>
            <a:chOff x="2219501" y="2280949"/>
            <a:chExt cx="6699741" cy="16006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FDA7A-666D-4BCF-9C5F-6C824BAF6D9D}"/>
                </a:ext>
              </a:extLst>
            </p:cNvPr>
            <p:cNvGrpSpPr/>
            <p:nvPr/>
          </p:nvGrpSpPr>
          <p:grpSpPr>
            <a:xfrm>
              <a:off x="2219501" y="2280949"/>
              <a:ext cx="6699741" cy="1600680"/>
              <a:chOff x="2015253" y="3516678"/>
              <a:chExt cx="6699741" cy="1600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CF205B-DA11-46E6-B177-441D0ACE31E2}"/>
                  </a:ext>
                </a:extLst>
              </p:cNvPr>
              <p:cNvGrpSpPr/>
              <p:nvPr/>
            </p:nvGrpSpPr>
            <p:grpSpPr>
              <a:xfrm>
                <a:off x="6917714" y="3630095"/>
                <a:ext cx="1797280" cy="1137609"/>
                <a:chOff x="2540782" y="3724807"/>
                <a:chExt cx="1797280" cy="1137609"/>
              </a:xfrm>
            </p:grpSpPr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F915B6FC-966E-4FE1-B3BB-777653B8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3787473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015DD4-3499-4B0E-98E1-AC9CF987ACDE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2704189" y="4061177"/>
                  <a:ext cx="4222" cy="6335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62D91B0-8A46-437C-90FF-213BA580B0A5}"/>
                    </a:ext>
                  </a:extLst>
                </p:cNvPr>
                <p:cNvSpPr txBox="1"/>
                <p:nvPr/>
              </p:nvSpPr>
              <p:spPr>
                <a:xfrm>
                  <a:off x="2856572" y="3724807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F51553-DD65-4BB0-97C2-B83DB02A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FC0A800-EE91-413C-A91A-AD9BEB098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3636A8C-B19A-4ABE-83A2-30A67B80BB11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7B06ED-A976-4B49-93F5-D2AC5807E03D}"/>
                  </a:ext>
                </a:extLst>
              </p:cNvPr>
              <p:cNvGrpSpPr/>
              <p:nvPr/>
            </p:nvGrpSpPr>
            <p:grpSpPr>
              <a:xfrm>
                <a:off x="2015253" y="3516678"/>
                <a:ext cx="4147682" cy="1600680"/>
                <a:chOff x="4721877" y="3155841"/>
                <a:chExt cx="4147682" cy="160068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47B2AA3-11B3-44E9-9A71-CA4E127DF1DB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6FD20D3-BED2-4361-88B4-D481081941A4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522BEC-DCB0-486F-B1B0-401A42D61F8B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FED3E-4151-4153-8C63-7D82E90EEED2}"/>
                    </a:ext>
                  </a:extLst>
                </p:cNvPr>
                <p:cNvSpPr/>
                <p:nvPr/>
              </p:nvSpPr>
              <p:spPr>
                <a:xfrm>
                  <a:off x="4925632" y="3465616"/>
                  <a:ext cx="3943927" cy="1290905"/>
                </a:xfrm>
                <a:custGeom>
                  <a:avLst/>
                  <a:gdLst>
                    <a:gd name="connsiteX0" fmla="*/ 0 w 3943927"/>
                    <a:gd name="connsiteY0" fmla="*/ 0 h 1290905"/>
                    <a:gd name="connsiteX1" fmla="*/ 539003 w 3943927"/>
                    <a:gd name="connsiteY1" fmla="*/ 0 h 1290905"/>
                    <a:gd name="connsiteX2" fmla="*/ 1117446 w 3943927"/>
                    <a:gd name="connsiteY2" fmla="*/ 0 h 1290905"/>
                    <a:gd name="connsiteX3" fmla="*/ 1853646 w 3943927"/>
                    <a:gd name="connsiteY3" fmla="*/ 0 h 1290905"/>
                    <a:gd name="connsiteX4" fmla="*/ 2589845 w 3943927"/>
                    <a:gd name="connsiteY4" fmla="*/ 0 h 1290905"/>
                    <a:gd name="connsiteX5" fmla="*/ 3326045 w 3943927"/>
                    <a:gd name="connsiteY5" fmla="*/ 0 h 1290905"/>
                    <a:gd name="connsiteX6" fmla="*/ 3943927 w 3943927"/>
                    <a:gd name="connsiteY6" fmla="*/ 0 h 1290905"/>
                    <a:gd name="connsiteX7" fmla="*/ 3943927 w 3943927"/>
                    <a:gd name="connsiteY7" fmla="*/ 671271 h 1290905"/>
                    <a:gd name="connsiteX8" fmla="*/ 3943927 w 3943927"/>
                    <a:gd name="connsiteY8" fmla="*/ 1290905 h 1290905"/>
                    <a:gd name="connsiteX9" fmla="*/ 3286606 w 3943927"/>
                    <a:gd name="connsiteY9" fmla="*/ 1290905 h 1290905"/>
                    <a:gd name="connsiteX10" fmla="*/ 2668724 w 3943927"/>
                    <a:gd name="connsiteY10" fmla="*/ 1290905 h 1290905"/>
                    <a:gd name="connsiteX11" fmla="*/ 2090281 w 3943927"/>
                    <a:gd name="connsiteY11" fmla="*/ 1290905 h 1290905"/>
                    <a:gd name="connsiteX12" fmla="*/ 1393521 w 3943927"/>
                    <a:gd name="connsiteY12" fmla="*/ 1290905 h 1290905"/>
                    <a:gd name="connsiteX13" fmla="*/ 854518 w 3943927"/>
                    <a:gd name="connsiteY13" fmla="*/ 1290905 h 1290905"/>
                    <a:gd name="connsiteX14" fmla="*/ 0 w 3943927"/>
                    <a:gd name="connsiteY14" fmla="*/ 1290905 h 1290905"/>
                    <a:gd name="connsiteX15" fmla="*/ 0 w 3943927"/>
                    <a:gd name="connsiteY15" fmla="*/ 671271 h 1290905"/>
                    <a:gd name="connsiteX16" fmla="*/ 0 w 3943927"/>
                    <a:gd name="connsiteY16" fmla="*/ 0 h 1290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290905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70320" y="225370"/>
                        <a:pt x="3949729" y="470185"/>
                        <a:pt x="3943927" y="671271"/>
                      </a:cubicBezTo>
                      <a:cubicBezTo>
                        <a:pt x="3938125" y="872357"/>
                        <a:pt x="3948982" y="1057605"/>
                        <a:pt x="3943927" y="1290905"/>
                      </a:cubicBezTo>
                      <a:cubicBezTo>
                        <a:pt x="3776648" y="1270026"/>
                        <a:pt x="3584356" y="1276875"/>
                        <a:pt x="3286606" y="1290905"/>
                      </a:cubicBezTo>
                      <a:cubicBezTo>
                        <a:pt x="2988856" y="1304935"/>
                        <a:pt x="2806379" y="1265861"/>
                        <a:pt x="2668724" y="1290905"/>
                      </a:cubicBezTo>
                      <a:cubicBezTo>
                        <a:pt x="2531069" y="1315949"/>
                        <a:pt x="2297243" y="1291804"/>
                        <a:pt x="2090281" y="1290905"/>
                      </a:cubicBezTo>
                      <a:cubicBezTo>
                        <a:pt x="1883319" y="1290006"/>
                        <a:pt x="1611485" y="1264018"/>
                        <a:pt x="1393521" y="1290905"/>
                      </a:cubicBezTo>
                      <a:cubicBezTo>
                        <a:pt x="1175557" y="1317792"/>
                        <a:pt x="1107364" y="1279795"/>
                        <a:pt x="854518" y="1290905"/>
                      </a:cubicBezTo>
                      <a:cubicBezTo>
                        <a:pt x="601672" y="1302015"/>
                        <a:pt x="206868" y="1266519"/>
                        <a:pt x="0" y="1290905"/>
                      </a:cubicBezTo>
                      <a:cubicBezTo>
                        <a:pt x="2427" y="1080618"/>
                        <a:pt x="2250" y="873968"/>
                        <a:pt x="0" y="671271"/>
                      </a:cubicBezTo>
                      <a:cubicBezTo>
                        <a:pt x="-2250" y="468574"/>
                        <a:pt x="16698" y="26549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009A81-0AC6-4619-8BAE-5C8A635E8ADE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234FFF-68F0-4DCE-99F9-720568E19DDA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7C9A4F7-CDEC-486E-B259-34FE52E15CD5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D112E-841D-40B8-9841-4AFB8C897B52}"/>
                </a:ext>
              </a:extLst>
            </p:cNvPr>
            <p:cNvSpPr txBox="1"/>
            <p:nvPr/>
          </p:nvSpPr>
          <p:spPr>
            <a:xfrm>
              <a:off x="7586515" y="2803625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8E9C95F-A368-4D1E-A99F-A9FB2FC0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407" y="2839989"/>
              <a:ext cx="216000" cy="288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8A16D-EAFF-49BA-8A50-C26CBC05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3858" y="2985435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4CE7D-5EE4-46CB-93E8-2E797F334F22}"/>
                </a:ext>
              </a:extLst>
            </p:cNvPr>
            <p:cNvSpPr txBox="1"/>
            <p:nvPr/>
          </p:nvSpPr>
          <p:spPr>
            <a:xfrm>
              <a:off x="2714266" y="347593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528E5D3-79AA-403C-8189-661CAA83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9158" y="3512298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2143620"/>
            <a:chOff x="2434584" y="1083081"/>
            <a:chExt cx="6699741" cy="2143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260A48-B7E6-452F-B9F9-81FB10CFE323}"/>
                </a:ext>
              </a:extLst>
            </p:cNvPr>
            <p:cNvSpPr txBox="1"/>
            <p:nvPr/>
          </p:nvSpPr>
          <p:spPr>
            <a:xfrm>
              <a:off x="2856572" y="2857369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4FBA81-D796-4E25-99F8-18B6D96DA5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6177" y="2016441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1600680"/>
            <a:chOff x="2434584" y="1083081"/>
            <a:chExt cx="6699741" cy="16006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68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5335746" y="446793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509007" y="4963233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7FE30-9995-43E0-86D6-542B9479B1EA}"/>
              </a:ext>
            </a:extLst>
          </p:cNvPr>
          <p:cNvGrpSpPr/>
          <p:nvPr/>
        </p:nvGrpSpPr>
        <p:grpSpPr>
          <a:xfrm>
            <a:off x="325921" y="316780"/>
            <a:ext cx="6699741" cy="2143620"/>
            <a:chOff x="2434584" y="1083081"/>
            <a:chExt cx="6699741" cy="21436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9EE2AC-4E79-4802-948C-A179FA2E1B45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EB72CC-842D-49E9-999F-0A2BB7A3CBF6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8B0D2FF-F705-4C30-9B43-FE9D2730C546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C590DC-90AF-450B-AE93-FBEEE6FAF72B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74" name="Graphic 73">
                      <a:extLst>
                        <a:ext uri="{FF2B5EF4-FFF2-40B4-BE49-F238E27FC236}">
                          <a16:creationId xmlns:a16="http://schemas.microsoft.com/office/drawing/2014/main" id="{82FDD549-C385-4180-9E80-9F94D903B4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FE05FBB-723E-47EA-A237-C5BBA1B85882}"/>
                        </a:ext>
                      </a:extLst>
                    </p:cNvPr>
                    <p:cNvCxnSpPr>
                      <a:cxnSpLocks/>
                      <a:stCxn id="74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9A55CAF-734C-4004-A1B8-B87845AF2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CB6B768F-ACAB-47B6-8EAB-7471ADE26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Graphic 77">
                      <a:extLst>
                        <a:ext uri="{FF2B5EF4-FFF2-40B4-BE49-F238E27FC236}">
                          <a16:creationId xmlns:a16="http://schemas.microsoft.com/office/drawing/2014/main" id="{28C6F0C0-31DE-4318-A74A-A77087605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18B5263-08C6-4783-99AF-5717025F9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D065BAD-4867-4282-96E3-5E2830AA4890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4458FD6-B14A-47F0-8912-9B167396C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03B8335-9675-435A-A45E-06C2BE8CE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5D4C455F-EE45-4ADE-B723-C603E987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8EEEA66-236F-464D-86DC-9085387F9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231CDE1D-C014-4765-9FDD-1353D3224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80F179C-0220-4058-A586-3E004F664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BC721E-9A28-4DDA-8DF1-828548E0D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903572F-8170-4C8B-8C53-46C3717C6B3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B62F4682-7138-410B-830E-0716480D8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3F0A6DF-4F25-447C-A624-71AFE5FA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74386A-E227-4A87-8E0D-948343A4357A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1BD5D0EF-4977-4F0A-A043-6372243B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D1AF78-B412-479A-95CF-0CBCAAC7CEBA}"/>
                  </a:ext>
                </a:extLst>
              </p:cNvPr>
              <p:cNvSpPr txBox="1"/>
              <p:nvPr/>
            </p:nvSpPr>
            <p:spPr>
              <a:xfrm>
                <a:off x="3623223" y="2857369"/>
                <a:ext cx="4431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–m „Add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pie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recipe“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9C79EC8-5E93-4277-A813-EBA84529D5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AB901-B0E1-4886-93B3-1C3024ACB750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C587AFF1-4F0E-4FBD-8D93-513946629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B3A5CD-E31C-4876-8268-84ABDEB21C91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751D6E7-087C-4C8C-A176-673D36C6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AA5CD-021D-4D79-A2A3-5411BFCD005C}"/>
              </a:ext>
            </a:extLst>
          </p:cNvPr>
          <p:cNvGrpSpPr/>
          <p:nvPr/>
        </p:nvGrpSpPr>
        <p:grpSpPr>
          <a:xfrm>
            <a:off x="4972479" y="3896300"/>
            <a:ext cx="6699741" cy="2143620"/>
            <a:chOff x="2434584" y="1083081"/>
            <a:chExt cx="6699741" cy="21436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880475C-12D7-4098-A742-385FAB63B667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4AD89AA-0A29-492B-BEE4-CD201904DE9C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0F398A8-F3D6-4631-836F-41773646DC29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EB319C3-E8C2-4182-8B44-58594DB672C5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06" name="Graphic 105">
                      <a:extLst>
                        <a:ext uri="{FF2B5EF4-FFF2-40B4-BE49-F238E27FC236}">
                          <a16:creationId xmlns:a16="http://schemas.microsoft.com/office/drawing/2014/main" id="{242ED7F1-E85B-4F8F-B7B5-AE2C7E7FC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3F8A5339-6288-440F-B08E-8B896ABEC1C6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1605F63-1EF8-4526-9323-03EDA198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79D0357A-107A-42D4-A1A7-AEFDFF7CA6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0" name="Graphic 109">
                      <a:extLst>
                        <a:ext uri="{FF2B5EF4-FFF2-40B4-BE49-F238E27FC236}">
                          <a16:creationId xmlns:a16="http://schemas.microsoft.com/office/drawing/2014/main" id="{E1B80E25-C268-49D7-9E7A-BDBE38ABC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A7D37C6-73A2-4F9B-8CF4-822AFB05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C2A466B-358B-461A-86FF-615B5EE47C7E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E95CE34-E28F-435C-B63D-84CCAE7B9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F89A5446-94BC-4AB8-99E7-67D3E43C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B81D4040-DB18-4546-BFAB-73663055A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3841DAD6-F5EC-4027-AEC3-EAD12168A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1974D41B-807D-4235-93A4-E4B14A56F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EF5FE2-F2C7-4ACC-A681-12CD7D0C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DB76CD0-628A-4BE5-BB5C-F844AFED52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1AC9147-38FD-4228-AC64-3E1C8089B3B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C8AC65E2-2CD6-47D7-8207-D840BC52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EDB8DF-4E6F-4043-B291-D09C5B26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C727BD-AC47-40CA-A8BB-D6D074A4204F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C0F1D717-CE68-432B-A761-BA13C99A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B1A1C8-174A-47F9-AC85-AB7892EC56D4}"/>
                  </a:ext>
                </a:extLst>
              </p:cNvPr>
              <p:cNvSpPr txBox="1"/>
              <p:nvPr/>
            </p:nvSpPr>
            <p:spPr>
              <a:xfrm>
                <a:off x="4657940" y="2857369"/>
                <a:ext cx="232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F5795-44F6-4ADF-B8A4-78314C5B2339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075DF3D-5D99-40BE-83CB-FF04CD56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E840F8-234F-412C-B57D-32BC5800B51F}"/>
              </a:ext>
            </a:extLst>
          </p:cNvPr>
          <p:cNvGrpSpPr/>
          <p:nvPr/>
        </p:nvGrpSpPr>
        <p:grpSpPr>
          <a:xfrm>
            <a:off x="3316772" y="1243717"/>
            <a:ext cx="6699741" cy="2143081"/>
            <a:chOff x="2434584" y="1083081"/>
            <a:chExt cx="6699741" cy="214308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E253C20-A796-4756-B4AE-43F69D73913E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081"/>
              <a:chOff x="2434584" y="1083081"/>
              <a:chExt cx="6699741" cy="2143081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017ADC0-08BA-462D-9DA9-8023176AD0C7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3932B196-808E-48ED-B1B5-28052559C515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9E6B7684-7FA2-4041-BD6E-21610E42D3CA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36" name="Graphic 135">
                      <a:extLst>
                        <a:ext uri="{FF2B5EF4-FFF2-40B4-BE49-F238E27FC236}">
                          <a16:creationId xmlns:a16="http://schemas.microsoft.com/office/drawing/2014/main" id="{CBF818AE-CE5F-4105-8A63-3539C17DB63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C5862E7D-BD6B-483F-8665-BC17E3A402C5}"/>
                        </a:ext>
                      </a:extLst>
                    </p:cNvPr>
                    <p:cNvCxnSpPr>
                      <a:cxnSpLocks/>
                      <a:stCxn id="13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2351C521-EC8D-43CE-B735-9B638B96AA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2902ED36-E6FB-47F8-A135-102D5703EC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40" name="Graphic 139">
                      <a:extLst>
                        <a:ext uri="{FF2B5EF4-FFF2-40B4-BE49-F238E27FC236}">
                          <a16:creationId xmlns:a16="http://schemas.microsoft.com/office/drawing/2014/main" id="{EB3E8C52-3BAE-410D-A48B-31AEAFF02D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15F17A05-0087-459A-8CF2-A5D70109E0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07805423-0487-4CC2-BF5E-1B5A6BDC9C98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634756DE-CBF4-4F5B-99DE-332B3ECC7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C514C30A-8B1B-4625-9FF4-017E1B7FA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BB4BD59-D104-4F19-A7EB-E5A819C8A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ECF52566-CA58-45B2-94B0-CFCC66CBB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CAFDF2E9-8B88-4E21-BB26-30357E71E2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F1241495-A76D-491C-B9F3-43DAB84F77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EF72D48E-46D4-4A9F-A1BC-0539DA307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754310B-C72C-4DF7-8F49-98216687A272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3" name="Graphic 122">
                  <a:extLst>
                    <a:ext uri="{FF2B5EF4-FFF2-40B4-BE49-F238E27FC236}">
                      <a16:creationId xmlns:a16="http://schemas.microsoft.com/office/drawing/2014/main" id="{89A8502E-F5A9-4400-AAD9-8B59D2574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E4A17E46-A8BB-4F0B-8F9D-7FF88B3D0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AEE019DE-81F9-408D-8EAD-1DAF142A8427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126" name="Graphic 125">
                  <a:extLst>
                    <a:ext uri="{FF2B5EF4-FFF2-40B4-BE49-F238E27FC236}">
                      <a16:creationId xmlns:a16="http://schemas.microsoft.com/office/drawing/2014/main" id="{36952859-A7AC-4F17-AD05-F5C2DF321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4293402-5484-4D6A-B0C0-9A8961BBB8CF}"/>
                  </a:ext>
                </a:extLst>
              </p:cNvPr>
              <p:cNvSpPr txBox="1"/>
              <p:nvPr/>
            </p:nvSpPr>
            <p:spPr>
              <a:xfrm>
                <a:off x="4601066" y="2856830"/>
                <a:ext cx="1917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5A662158-9AF3-4775-AE27-13FF3051FB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DC36AF8-BC91-4C37-A4FF-E7F4A8337395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120" name="Graphic 119">
                <a:extLst>
                  <a:ext uri="{FF2B5EF4-FFF2-40B4-BE49-F238E27FC236}">
                    <a16:creationId xmlns:a16="http://schemas.microsoft.com/office/drawing/2014/main" id="{6527F455-DC1C-4C16-BC10-11F40E9AA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7C37AA5-B638-4638-8520-6AA5805A7B23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C0885A87-FCB5-4180-9BE0-5C05BB7F8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88711B4-BF31-4A14-A88B-AB48CBDF440B}"/>
              </a:ext>
            </a:extLst>
          </p:cNvPr>
          <p:cNvGrpSpPr/>
          <p:nvPr/>
        </p:nvGrpSpPr>
        <p:grpSpPr>
          <a:xfrm>
            <a:off x="3677639" y="1805587"/>
            <a:ext cx="5139158" cy="2485455"/>
            <a:chOff x="3677639" y="1805587"/>
            <a:chExt cx="5139158" cy="248545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D1D8C99-B277-41F3-AF25-C192ECF5A37B}"/>
                </a:ext>
              </a:extLst>
            </p:cNvPr>
            <p:cNvGrpSpPr/>
            <p:nvPr/>
          </p:nvGrpSpPr>
          <p:grpSpPr>
            <a:xfrm>
              <a:off x="3677639" y="1860170"/>
              <a:ext cx="5139158" cy="2430872"/>
              <a:chOff x="3677639" y="1860170"/>
              <a:chExt cx="5139158" cy="2430872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8243" y="2189968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47655"/>
              </a:xfrm>
              <a:custGeom>
                <a:avLst/>
                <a:gdLst>
                  <a:gd name="connsiteX0" fmla="*/ 0 w 3943927"/>
                  <a:gd name="connsiteY0" fmla="*/ 0 h 1347655"/>
                  <a:gd name="connsiteX1" fmla="*/ 539003 w 3943927"/>
                  <a:gd name="connsiteY1" fmla="*/ 0 h 1347655"/>
                  <a:gd name="connsiteX2" fmla="*/ 1117446 w 3943927"/>
                  <a:gd name="connsiteY2" fmla="*/ 0 h 1347655"/>
                  <a:gd name="connsiteX3" fmla="*/ 1853646 w 3943927"/>
                  <a:gd name="connsiteY3" fmla="*/ 0 h 1347655"/>
                  <a:gd name="connsiteX4" fmla="*/ 2589845 w 3943927"/>
                  <a:gd name="connsiteY4" fmla="*/ 0 h 1347655"/>
                  <a:gd name="connsiteX5" fmla="*/ 3326045 w 3943927"/>
                  <a:gd name="connsiteY5" fmla="*/ 0 h 1347655"/>
                  <a:gd name="connsiteX6" fmla="*/ 3943927 w 3943927"/>
                  <a:gd name="connsiteY6" fmla="*/ 0 h 1347655"/>
                  <a:gd name="connsiteX7" fmla="*/ 3943927 w 3943927"/>
                  <a:gd name="connsiteY7" fmla="*/ 700781 h 1347655"/>
                  <a:gd name="connsiteX8" fmla="*/ 3943927 w 3943927"/>
                  <a:gd name="connsiteY8" fmla="*/ 1347655 h 1347655"/>
                  <a:gd name="connsiteX9" fmla="*/ 3286606 w 3943927"/>
                  <a:gd name="connsiteY9" fmla="*/ 1347655 h 1347655"/>
                  <a:gd name="connsiteX10" fmla="*/ 2668724 w 3943927"/>
                  <a:gd name="connsiteY10" fmla="*/ 1347655 h 1347655"/>
                  <a:gd name="connsiteX11" fmla="*/ 2090281 w 3943927"/>
                  <a:gd name="connsiteY11" fmla="*/ 1347655 h 1347655"/>
                  <a:gd name="connsiteX12" fmla="*/ 1393521 w 3943927"/>
                  <a:gd name="connsiteY12" fmla="*/ 1347655 h 1347655"/>
                  <a:gd name="connsiteX13" fmla="*/ 854518 w 3943927"/>
                  <a:gd name="connsiteY13" fmla="*/ 1347655 h 1347655"/>
                  <a:gd name="connsiteX14" fmla="*/ 0 w 3943927"/>
                  <a:gd name="connsiteY14" fmla="*/ 1347655 h 1347655"/>
                  <a:gd name="connsiteX15" fmla="*/ 0 w 3943927"/>
                  <a:gd name="connsiteY15" fmla="*/ 700781 h 1347655"/>
                  <a:gd name="connsiteX16" fmla="*/ 0 w 3943927"/>
                  <a:gd name="connsiteY16" fmla="*/ 0 h 134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47655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1645" y="341548"/>
                      <a:pt x="3925786" y="398134"/>
                      <a:pt x="3943927" y="700781"/>
                    </a:cubicBezTo>
                    <a:cubicBezTo>
                      <a:pt x="3962068" y="1003428"/>
                      <a:pt x="3926184" y="1064594"/>
                      <a:pt x="3943927" y="1347655"/>
                    </a:cubicBezTo>
                    <a:cubicBezTo>
                      <a:pt x="3776648" y="1326776"/>
                      <a:pt x="3584356" y="1333625"/>
                      <a:pt x="3286606" y="1347655"/>
                    </a:cubicBezTo>
                    <a:cubicBezTo>
                      <a:pt x="2988856" y="1361685"/>
                      <a:pt x="2806379" y="1322611"/>
                      <a:pt x="2668724" y="1347655"/>
                    </a:cubicBezTo>
                    <a:cubicBezTo>
                      <a:pt x="2531069" y="1372699"/>
                      <a:pt x="2297243" y="1348554"/>
                      <a:pt x="2090281" y="1347655"/>
                    </a:cubicBezTo>
                    <a:cubicBezTo>
                      <a:pt x="1883319" y="1346756"/>
                      <a:pt x="1611485" y="1320768"/>
                      <a:pt x="1393521" y="1347655"/>
                    </a:cubicBezTo>
                    <a:cubicBezTo>
                      <a:pt x="1175557" y="1374542"/>
                      <a:pt x="1107364" y="1336545"/>
                      <a:pt x="854518" y="1347655"/>
                    </a:cubicBezTo>
                    <a:cubicBezTo>
                      <a:pt x="601672" y="1358765"/>
                      <a:pt x="206868" y="1323269"/>
                      <a:pt x="0" y="1347655"/>
                    </a:cubicBezTo>
                    <a:cubicBezTo>
                      <a:pt x="6096" y="1069970"/>
                      <a:pt x="21562" y="1009665"/>
                      <a:pt x="0" y="700781"/>
                    </a:cubicBezTo>
                    <a:cubicBezTo>
                      <a:pt x="-21562" y="391897"/>
                      <a:pt x="13257" y="32616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88646" y="3912239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23538" y="3948603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E6057A-7C22-43C0-AF9B-C15C0ECCC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3BE1B3-DCAD-44DC-8307-617C52241A97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18CF052-8DE7-4D85-B40F-00AE25CE0B58}"/>
                </a:ext>
              </a:extLst>
            </p:cNvPr>
            <p:cNvGrpSpPr/>
            <p:nvPr/>
          </p:nvGrpSpPr>
          <p:grpSpPr>
            <a:xfrm>
              <a:off x="3677639" y="1805587"/>
              <a:ext cx="5143365" cy="2501598"/>
              <a:chOff x="3677639" y="1805587"/>
              <a:chExt cx="5143365" cy="250159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B08C47C9-0D66-4F4F-8C3E-A3D169904CA3}"/>
                  </a:ext>
                </a:extLst>
              </p:cNvPr>
              <p:cNvGrpSpPr/>
              <p:nvPr/>
            </p:nvGrpSpPr>
            <p:grpSpPr>
              <a:xfrm>
                <a:off x="3677639" y="1860170"/>
                <a:ext cx="5143365" cy="2447015"/>
                <a:chOff x="3677639" y="1860170"/>
                <a:chExt cx="5143365" cy="2447015"/>
              </a:xfrm>
            </p:grpSpPr>
            <p:pic>
              <p:nvPicPr>
                <p:cNvPr id="24" name="Picture 23" descr="A close up of a logo&#10;&#10;Description automatically generated">
                  <a:extLst>
                    <a:ext uri="{FF2B5EF4-FFF2-40B4-BE49-F238E27FC236}">
                      <a16:creationId xmlns:a16="http://schemas.microsoft.com/office/drawing/2014/main" id="{C351673C-5352-4556-B105-EC9647DF57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2450" y="2230891"/>
                  <a:ext cx="338554" cy="338554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3F4647-E6BF-4422-A0F3-B2501F2E1E01}"/>
                    </a:ext>
                  </a:extLst>
                </p:cNvPr>
                <p:cNvSpPr/>
                <p:nvPr/>
              </p:nvSpPr>
              <p:spPr>
                <a:xfrm>
                  <a:off x="4001467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01924AC-DFD1-466A-B069-E97AAFF3316B}"/>
                    </a:ext>
                  </a:extLst>
                </p:cNvPr>
                <p:cNvSpPr/>
                <p:nvPr/>
              </p:nvSpPr>
              <p:spPr>
                <a:xfrm>
                  <a:off x="5280703" y="321264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E88C2AC-BE39-40F2-9877-FA8CEDD6F6B6}"/>
                    </a:ext>
                  </a:extLst>
                </p:cNvPr>
                <p:cNvSpPr/>
                <p:nvPr/>
              </p:nvSpPr>
              <p:spPr>
                <a:xfrm>
                  <a:off x="6559939" y="322187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7B42E1-4714-49AC-903D-71F1951AB3DA}"/>
                    </a:ext>
                  </a:extLst>
                </p:cNvPr>
                <p:cNvSpPr/>
                <p:nvPr/>
              </p:nvSpPr>
              <p:spPr>
                <a:xfrm>
                  <a:off x="3881394" y="2943387"/>
                  <a:ext cx="3943927" cy="1363798"/>
                </a:xfrm>
                <a:custGeom>
                  <a:avLst/>
                  <a:gdLst>
                    <a:gd name="connsiteX0" fmla="*/ 0 w 3943927"/>
                    <a:gd name="connsiteY0" fmla="*/ 0 h 1363798"/>
                    <a:gd name="connsiteX1" fmla="*/ 539003 w 3943927"/>
                    <a:gd name="connsiteY1" fmla="*/ 0 h 1363798"/>
                    <a:gd name="connsiteX2" fmla="*/ 1117446 w 3943927"/>
                    <a:gd name="connsiteY2" fmla="*/ 0 h 1363798"/>
                    <a:gd name="connsiteX3" fmla="*/ 1853646 w 3943927"/>
                    <a:gd name="connsiteY3" fmla="*/ 0 h 1363798"/>
                    <a:gd name="connsiteX4" fmla="*/ 2589845 w 3943927"/>
                    <a:gd name="connsiteY4" fmla="*/ 0 h 1363798"/>
                    <a:gd name="connsiteX5" fmla="*/ 3326045 w 3943927"/>
                    <a:gd name="connsiteY5" fmla="*/ 0 h 1363798"/>
                    <a:gd name="connsiteX6" fmla="*/ 3943927 w 3943927"/>
                    <a:gd name="connsiteY6" fmla="*/ 0 h 1363798"/>
                    <a:gd name="connsiteX7" fmla="*/ 3943927 w 3943927"/>
                    <a:gd name="connsiteY7" fmla="*/ 709175 h 1363798"/>
                    <a:gd name="connsiteX8" fmla="*/ 3943927 w 3943927"/>
                    <a:gd name="connsiteY8" fmla="*/ 1363798 h 1363798"/>
                    <a:gd name="connsiteX9" fmla="*/ 3286606 w 3943927"/>
                    <a:gd name="connsiteY9" fmla="*/ 1363798 h 1363798"/>
                    <a:gd name="connsiteX10" fmla="*/ 2668724 w 3943927"/>
                    <a:gd name="connsiteY10" fmla="*/ 1363798 h 1363798"/>
                    <a:gd name="connsiteX11" fmla="*/ 2090281 w 3943927"/>
                    <a:gd name="connsiteY11" fmla="*/ 1363798 h 1363798"/>
                    <a:gd name="connsiteX12" fmla="*/ 1393521 w 3943927"/>
                    <a:gd name="connsiteY12" fmla="*/ 1363798 h 1363798"/>
                    <a:gd name="connsiteX13" fmla="*/ 854518 w 3943927"/>
                    <a:gd name="connsiteY13" fmla="*/ 1363798 h 1363798"/>
                    <a:gd name="connsiteX14" fmla="*/ 0 w 3943927"/>
                    <a:gd name="connsiteY14" fmla="*/ 1363798 h 1363798"/>
                    <a:gd name="connsiteX15" fmla="*/ 0 w 3943927"/>
                    <a:gd name="connsiteY15" fmla="*/ 709175 h 1363798"/>
                    <a:gd name="connsiteX16" fmla="*/ 0 w 3943927"/>
                    <a:gd name="connsiteY16" fmla="*/ 0 h 136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363798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33982" y="144455"/>
                        <a:pt x="3918312" y="409583"/>
                        <a:pt x="3943927" y="709175"/>
                      </a:cubicBezTo>
                      <a:cubicBezTo>
                        <a:pt x="3969542" y="1008767"/>
                        <a:pt x="3975620" y="1099922"/>
                        <a:pt x="3943927" y="1363798"/>
                      </a:cubicBezTo>
                      <a:cubicBezTo>
                        <a:pt x="3776648" y="1342919"/>
                        <a:pt x="3584356" y="1349768"/>
                        <a:pt x="3286606" y="1363798"/>
                      </a:cubicBezTo>
                      <a:cubicBezTo>
                        <a:pt x="2988856" y="1377828"/>
                        <a:pt x="2806379" y="1338754"/>
                        <a:pt x="2668724" y="1363798"/>
                      </a:cubicBezTo>
                      <a:cubicBezTo>
                        <a:pt x="2531069" y="1388842"/>
                        <a:pt x="2297243" y="1364697"/>
                        <a:pt x="2090281" y="1363798"/>
                      </a:cubicBezTo>
                      <a:cubicBezTo>
                        <a:pt x="1883319" y="1362899"/>
                        <a:pt x="1611485" y="1336911"/>
                        <a:pt x="1393521" y="1363798"/>
                      </a:cubicBezTo>
                      <a:cubicBezTo>
                        <a:pt x="1175557" y="1390685"/>
                        <a:pt x="1107364" y="1352688"/>
                        <a:pt x="854518" y="1363798"/>
                      </a:cubicBezTo>
                      <a:cubicBezTo>
                        <a:pt x="601672" y="1374908"/>
                        <a:pt x="206868" y="1339412"/>
                        <a:pt x="0" y="1363798"/>
                      </a:cubicBezTo>
                      <a:cubicBezTo>
                        <a:pt x="9305" y="1116015"/>
                        <a:pt x="-15257" y="1010704"/>
                        <a:pt x="0" y="709175"/>
                      </a:cubicBezTo>
                      <a:cubicBezTo>
                        <a:pt x="15257" y="407646"/>
                        <a:pt x="13322" y="26275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A031376-EB8A-499E-B54F-F2632C8F9860}"/>
                    </a:ext>
                  </a:extLst>
                </p:cNvPr>
                <p:cNvSpPr txBox="1"/>
                <p:nvPr/>
              </p:nvSpPr>
              <p:spPr>
                <a:xfrm>
                  <a:off x="3677639" y="263361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0CDF769-57B1-4ACA-B6B4-905F0DFD3C48}"/>
                    </a:ext>
                  </a:extLst>
                </p:cNvPr>
                <p:cNvSpPr/>
                <p:nvPr/>
              </p:nvSpPr>
              <p:spPr>
                <a:xfrm>
                  <a:off x="5213313" y="314265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36CEBF7-76A2-43AD-8FBD-5A9620833C85}"/>
                    </a:ext>
                  </a:extLst>
                </p:cNvPr>
                <p:cNvSpPr txBox="1"/>
                <p:nvPr/>
              </p:nvSpPr>
              <p:spPr>
                <a:xfrm>
                  <a:off x="5110577" y="290452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C2DA300-1CD8-4D3A-B089-E79315444655}"/>
                    </a:ext>
                  </a:extLst>
                </p:cNvPr>
                <p:cNvSpPr txBox="1"/>
                <p:nvPr/>
              </p:nvSpPr>
              <p:spPr>
                <a:xfrm>
                  <a:off x="4237041" y="3911700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EF7F37DB-551F-4286-933C-DB01A4CBF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71933" y="3954414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CBE5A74-5E36-4FD3-BDF5-DB4381F03894}"/>
                    </a:ext>
                  </a:extLst>
                </p:cNvPr>
                <p:cNvSpPr txBox="1"/>
                <p:nvPr/>
              </p:nvSpPr>
              <p:spPr>
                <a:xfrm>
                  <a:off x="6879469" y="3918068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235477A8-A97E-4F75-8C6B-F1BCC5E397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14361" y="3954432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2B3AF5C-D7AE-4560-8C1C-FAF8FA039714}"/>
                    </a:ext>
                  </a:extLst>
                </p:cNvPr>
                <p:cNvSpPr/>
                <p:nvPr/>
              </p:nvSpPr>
              <p:spPr>
                <a:xfrm>
                  <a:off x="7232215" y="1860170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600" dirty="0">
                      <a:solidFill>
                        <a:schemeClr val="tx1"/>
                      </a:solidFill>
                    </a:rPr>
                    <a:t>Remote</a:t>
                  </a:r>
                  <a:r>
                    <a:rPr lang="en-DE" sz="1600" dirty="0">
                      <a:solidFill>
                        <a:schemeClr val="tx1"/>
                      </a:solidFill>
                    </a:rPr>
                    <a:t>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F0096308-A332-4A31-B0F1-235E5FB96FBB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 rot="5400000" flipH="1" flipV="1">
                  <a:off x="6568364" y="2517673"/>
                  <a:ext cx="1035026" cy="292675"/>
                </a:xfrm>
                <a:prstGeom prst="bentConnector2">
                  <a:avLst/>
                </a:prstGeom>
                <a:ln w="38100">
                  <a:solidFill>
                    <a:schemeClr val="accent6">
                      <a:lumMod val="50000"/>
                    </a:schemeClr>
                  </a:solidFill>
                  <a:prstDash val="sysDas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129C82F7-7E89-4935-BC54-12CB47BF4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8585" y="1805587"/>
                <a:ext cx="368212" cy="340910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B240CE-A74C-4223-A17D-DFCAB08EE7C5}"/>
                </a:ext>
              </a:extLst>
            </p:cNvPr>
            <p:cNvSpPr txBox="1"/>
            <p:nvPr/>
          </p:nvSpPr>
          <p:spPr>
            <a:xfrm>
              <a:off x="3892449" y="1849979"/>
              <a:ext cx="30806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 remote add origin 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git@gitlab.com:selinaBaldauf</a:t>
              </a:r>
              <a:r>
                <a:rPr lang="en-GB" sz="1400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/cookbook-</a:t>
              </a:r>
              <a:r>
                <a:rPr lang="en-GB" sz="1400" dirty="0" err="1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selina.git</a:t>
              </a:r>
              <a:endParaRPr lang="en-GB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1AC07-9615-486F-9E6A-EAFB57446D91}"/>
              </a:ext>
            </a:extLst>
          </p:cNvPr>
          <p:cNvGrpSpPr/>
          <p:nvPr/>
        </p:nvGrpSpPr>
        <p:grpSpPr>
          <a:xfrm>
            <a:off x="1306393" y="4123613"/>
            <a:ext cx="3630849" cy="1157844"/>
            <a:chOff x="1306393" y="4123613"/>
            <a:chExt cx="3630849" cy="11578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807E1-436D-471F-8A1F-B8F978A9275A}"/>
                </a:ext>
              </a:extLst>
            </p:cNvPr>
            <p:cNvSpPr/>
            <p:nvPr/>
          </p:nvSpPr>
          <p:spPr>
            <a:xfrm>
              <a:off x="1526086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CBBB6-A174-442E-9289-0A257E7DD0BA}"/>
                </a:ext>
              </a:extLst>
            </p:cNvPr>
            <p:cNvSpPr/>
            <p:nvPr/>
          </p:nvSpPr>
          <p:spPr>
            <a:xfrm>
              <a:off x="1306393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EEEEF-970A-4439-AD18-72E5A72B1844}"/>
                </a:ext>
              </a:extLst>
            </p:cNvPr>
            <p:cNvSpPr/>
            <p:nvPr/>
          </p:nvSpPr>
          <p:spPr>
            <a:xfrm>
              <a:off x="1635624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9C0B41-FF64-4DCC-93E6-D69B80C71AEC}"/>
                </a:ext>
              </a:extLst>
            </p:cNvPr>
            <p:cNvSpPr/>
            <p:nvPr/>
          </p:nvSpPr>
          <p:spPr>
            <a:xfrm>
              <a:off x="1660131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09814-F54C-44B0-9CA8-52E5A760348D}"/>
                </a:ext>
              </a:extLst>
            </p:cNvPr>
            <p:cNvSpPr/>
            <p:nvPr/>
          </p:nvSpPr>
          <p:spPr>
            <a:xfrm>
              <a:off x="1841388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89B2AC-325A-4098-9AB8-072752E293E6}"/>
                </a:ext>
              </a:extLst>
            </p:cNvPr>
            <p:cNvSpPr/>
            <p:nvPr/>
          </p:nvSpPr>
          <p:spPr>
            <a:xfrm>
              <a:off x="1865895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602CF2-03A7-4834-A965-DDAFFD611995}"/>
                </a:ext>
              </a:extLst>
            </p:cNvPr>
            <p:cNvCxnSpPr/>
            <p:nvPr/>
          </p:nvCxnSpPr>
          <p:spPr>
            <a:xfrm>
              <a:off x="2544272" y="4941061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E3182-2C35-4902-8A56-20B29A7F5CBE}"/>
                </a:ext>
              </a:extLst>
            </p:cNvPr>
            <p:cNvSpPr/>
            <p:nvPr/>
          </p:nvSpPr>
          <p:spPr>
            <a:xfrm>
              <a:off x="4171283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2AACE62-4277-4AB0-B14F-C98FE865B83D}"/>
                </a:ext>
              </a:extLst>
            </p:cNvPr>
            <p:cNvSpPr/>
            <p:nvPr/>
          </p:nvSpPr>
          <p:spPr>
            <a:xfrm>
              <a:off x="3951590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743C19-1F74-4D9C-B3F9-1219941DD260}"/>
                </a:ext>
              </a:extLst>
            </p:cNvPr>
            <p:cNvSpPr/>
            <p:nvPr/>
          </p:nvSpPr>
          <p:spPr>
            <a:xfrm>
              <a:off x="4280821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A47006-0D3D-4773-B809-B08B2EE3A603}"/>
                </a:ext>
              </a:extLst>
            </p:cNvPr>
            <p:cNvSpPr/>
            <p:nvPr/>
          </p:nvSpPr>
          <p:spPr>
            <a:xfrm>
              <a:off x="4305328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052D4C-C14B-493C-8A3F-F4F0A5C88975}"/>
                </a:ext>
              </a:extLst>
            </p:cNvPr>
            <p:cNvSpPr/>
            <p:nvPr/>
          </p:nvSpPr>
          <p:spPr>
            <a:xfrm>
              <a:off x="4486585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E97BC0-1896-42A9-BFF0-1FDAC48B8BD0}"/>
                </a:ext>
              </a:extLst>
            </p:cNvPr>
            <p:cNvSpPr/>
            <p:nvPr/>
          </p:nvSpPr>
          <p:spPr>
            <a:xfrm>
              <a:off x="4511092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8111D9-11F5-4ED4-9106-144D01277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10" y="4336365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1E82E9-BBAE-4394-8682-DBFCA1FE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04" y="4340053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Users with solid fill">
              <a:extLst>
                <a:ext uri="{FF2B5EF4-FFF2-40B4-BE49-F238E27FC236}">
                  <a16:creationId xmlns:a16="http://schemas.microsoft.com/office/drawing/2014/main" id="{EF1FB5FF-300A-43D6-BC9D-DB46ED3B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347" y="4123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18CF052-8DE7-4D85-B40F-00AE25CE0B58}"/>
              </a:ext>
            </a:extLst>
          </p:cNvPr>
          <p:cNvGrpSpPr/>
          <p:nvPr/>
        </p:nvGrpSpPr>
        <p:grpSpPr>
          <a:xfrm>
            <a:off x="3677639" y="1805587"/>
            <a:ext cx="5143365" cy="2501598"/>
            <a:chOff x="3677639" y="1805587"/>
            <a:chExt cx="5143365" cy="25015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8C47C9-0D66-4F4F-8C3E-A3D169904CA3}"/>
                </a:ext>
              </a:extLst>
            </p:cNvPr>
            <p:cNvGrpSpPr/>
            <p:nvPr/>
          </p:nvGrpSpPr>
          <p:grpSpPr>
            <a:xfrm>
              <a:off x="3677639" y="1860170"/>
              <a:ext cx="5143365" cy="2447015"/>
              <a:chOff x="3677639" y="1860170"/>
              <a:chExt cx="5143365" cy="2447015"/>
            </a:xfrm>
          </p:grpSpPr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82450" y="223089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03F4647-E6BF-4422-A0F3-B2501F2E1E01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1924AC-DFD1-466A-B069-E97AAFF3316B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88C2AC-BE39-40F2-9877-FA8CEDD6F6B6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77B42E1-4714-49AC-903D-71F1951AB3DA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363798"/>
              </a:xfrm>
              <a:custGeom>
                <a:avLst/>
                <a:gdLst>
                  <a:gd name="connsiteX0" fmla="*/ 0 w 3943927"/>
                  <a:gd name="connsiteY0" fmla="*/ 0 h 1363798"/>
                  <a:gd name="connsiteX1" fmla="*/ 539003 w 3943927"/>
                  <a:gd name="connsiteY1" fmla="*/ 0 h 1363798"/>
                  <a:gd name="connsiteX2" fmla="*/ 1117446 w 3943927"/>
                  <a:gd name="connsiteY2" fmla="*/ 0 h 1363798"/>
                  <a:gd name="connsiteX3" fmla="*/ 1853646 w 3943927"/>
                  <a:gd name="connsiteY3" fmla="*/ 0 h 1363798"/>
                  <a:gd name="connsiteX4" fmla="*/ 2589845 w 3943927"/>
                  <a:gd name="connsiteY4" fmla="*/ 0 h 1363798"/>
                  <a:gd name="connsiteX5" fmla="*/ 3326045 w 3943927"/>
                  <a:gd name="connsiteY5" fmla="*/ 0 h 1363798"/>
                  <a:gd name="connsiteX6" fmla="*/ 3943927 w 3943927"/>
                  <a:gd name="connsiteY6" fmla="*/ 0 h 1363798"/>
                  <a:gd name="connsiteX7" fmla="*/ 3943927 w 3943927"/>
                  <a:gd name="connsiteY7" fmla="*/ 709175 h 1363798"/>
                  <a:gd name="connsiteX8" fmla="*/ 3943927 w 3943927"/>
                  <a:gd name="connsiteY8" fmla="*/ 1363798 h 1363798"/>
                  <a:gd name="connsiteX9" fmla="*/ 3286606 w 3943927"/>
                  <a:gd name="connsiteY9" fmla="*/ 1363798 h 1363798"/>
                  <a:gd name="connsiteX10" fmla="*/ 2668724 w 3943927"/>
                  <a:gd name="connsiteY10" fmla="*/ 1363798 h 1363798"/>
                  <a:gd name="connsiteX11" fmla="*/ 2090281 w 3943927"/>
                  <a:gd name="connsiteY11" fmla="*/ 1363798 h 1363798"/>
                  <a:gd name="connsiteX12" fmla="*/ 1393521 w 3943927"/>
                  <a:gd name="connsiteY12" fmla="*/ 1363798 h 1363798"/>
                  <a:gd name="connsiteX13" fmla="*/ 854518 w 3943927"/>
                  <a:gd name="connsiteY13" fmla="*/ 1363798 h 1363798"/>
                  <a:gd name="connsiteX14" fmla="*/ 0 w 3943927"/>
                  <a:gd name="connsiteY14" fmla="*/ 1363798 h 1363798"/>
                  <a:gd name="connsiteX15" fmla="*/ 0 w 3943927"/>
                  <a:gd name="connsiteY15" fmla="*/ 709175 h 1363798"/>
                  <a:gd name="connsiteX16" fmla="*/ 0 w 3943927"/>
                  <a:gd name="connsiteY16" fmla="*/ 0 h 1363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36379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33982" y="144455"/>
                      <a:pt x="3918312" y="409583"/>
                      <a:pt x="3943927" y="709175"/>
                    </a:cubicBezTo>
                    <a:cubicBezTo>
                      <a:pt x="3969542" y="1008767"/>
                      <a:pt x="3975620" y="1099922"/>
                      <a:pt x="3943927" y="1363798"/>
                    </a:cubicBezTo>
                    <a:cubicBezTo>
                      <a:pt x="3776648" y="1342919"/>
                      <a:pt x="3584356" y="1349768"/>
                      <a:pt x="3286606" y="1363798"/>
                    </a:cubicBezTo>
                    <a:cubicBezTo>
                      <a:pt x="2988856" y="1377828"/>
                      <a:pt x="2806379" y="1338754"/>
                      <a:pt x="2668724" y="1363798"/>
                    </a:cubicBezTo>
                    <a:cubicBezTo>
                      <a:pt x="2531069" y="1388842"/>
                      <a:pt x="2297243" y="1364697"/>
                      <a:pt x="2090281" y="1363798"/>
                    </a:cubicBezTo>
                    <a:cubicBezTo>
                      <a:pt x="1883319" y="1362899"/>
                      <a:pt x="1611485" y="1336911"/>
                      <a:pt x="1393521" y="1363798"/>
                    </a:cubicBezTo>
                    <a:cubicBezTo>
                      <a:pt x="1175557" y="1390685"/>
                      <a:pt x="1107364" y="1352688"/>
                      <a:pt x="854518" y="1363798"/>
                    </a:cubicBezTo>
                    <a:cubicBezTo>
                      <a:pt x="601672" y="1374908"/>
                      <a:pt x="206868" y="1339412"/>
                      <a:pt x="0" y="1363798"/>
                    </a:cubicBezTo>
                    <a:cubicBezTo>
                      <a:pt x="9305" y="1116015"/>
                      <a:pt x="-15257" y="1010704"/>
                      <a:pt x="0" y="709175"/>
                    </a:cubicBezTo>
                    <a:cubicBezTo>
                      <a:pt x="15257" y="407646"/>
                      <a:pt x="13322" y="26275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031376-EB8A-499E-B54F-F2632C8F9860}"/>
                  </a:ext>
                </a:extLst>
              </p:cNvPr>
              <p:cNvSpPr txBox="1"/>
              <p:nvPr/>
            </p:nvSpPr>
            <p:spPr>
              <a:xfrm>
                <a:off x="3677639" y="263361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CDF769-57B1-4ACA-B6B4-905F0DFD3C48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36CEBF7-76A2-43AD-8FBD-5A9620833C85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2DA300-1CD8-4D3A-B089-E79315444655}"/>
                  </a:ext>
                </a:extLst>
              </p:cNvPr>
              <p:cNvSpPr txBox="1"/>
              <p:nvPr/>
            </p:nvSpPr>
            <p:spPr>
              <a:xfrm>
                <a:off x="4237041" y="3911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EF7F37DB-551F-4286-933C-DB01A4CBF7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071933" y="395441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CBE5A74-5E36-4FD3-BDF5-DB4381F03894}"/>
                  </a:ext>
                </a:extLst>
              </p:cNvPr>
              <p:cNvSpPr txBox="1"/>
              <p:nvPr/>
            </p:nvSpPr>
            <p:spPr>
              <a:xfrm>
                <a:off x="6879469" y="3918068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3" name="Graphic 32">
                <a:extLst>
                  <a:ext uri="{FF2B5EF4-FFF2-40B4-BE49-F238E27FC236}">
                    <a16:creationId xmlns:a16="http://schemas.microsoft.com/office/drawing/2014/main" id="{235477A8-A97E-4F75-8C6B-F1BCC5E39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714361" y="3954432"/>
                <a:ext cx="216000" cy="288000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2B3AF5C-D7AE-4560-8C1C-FAF8FA039714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91B58E-A737-45A1-98AD-4476AB19FFE3}"/>
                  </a:ext>
                </a:extLst>
              </p:cNvPr>
              <p:cNvSpPr txBox="1"/>
              <p:nvPr/>
            </p:nvSpPr>
            <p:spPr>
              <a:xfrm>
                <a:off x="5746250" y="2331314"/>
                <a:ext cx="1245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push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F0096308-A332-4A31-B0F1-235E5FB96FBB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rot="5400000" flipH="1" flipV="1">
                <a:off x="6568364" y="2517673"/>
                <a:ext cx="1035026" cy="292675"/>
              </a:xfrm>
              <a:prstGeom prst="bentConnector2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CE37CC-626A-417C-BBC5-8A1A2E5818C0}"/>
                  </a:ext>
                </a:extLst>
              </p:cNvPr>
              <p:cNvSpPr txBox="1"/>
              <p:nvPr/>
            </p:nvSpPr>
            <p:spPr>
              <a:xfrm>
                <a:off x="7499700" y="2469022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833C03B0-89CA-4DB7-A83E-D992C23D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34592" y="2505386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29C82F7-7E89-4935-BC54-12CB47BF4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585" y="180558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6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3CD5B-86EE-43ED-8CB3-CFDAF99A1AE9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0293" y="3683980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0293" y="3683980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rgbClr val="DDBEA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rgbClr val="368F8B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0254" y="436153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DDBEA8">
                  <a:alpha val="40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accent6">
                      <a:lumMod val="90000"/>
                    </a:schemeClr>
                  </a:solidFill>
                </a:rPr>
                <a:t>Working directory</a:t>
              </a:r>
              <a:endParaRPr lang="en-US" sz="1600" dirty="0">
                <a:solidFill>
                  <a:schemeClr val="accent6">
                    <a:lumMod val="90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023" y="4498310"/>
              <a:ext cx="0" cy="572042"/>
            </a:xfrm>
            <a:prstGeom prst="straightConnector1">
              <a:avLst/>
            </a:prstGeom>
            <a:ln w="57150">
              <a:solidFill>
                <a:srgbClr val="DDBEA8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297197" y="4999353"/>
              <a:ext cx="777649" cy="591670"/>
            </a:xfrm>
            <a:prstGeom prst="roundRect">
              <a:avLst/>
            </a:prstGeom>
            <a:solidFill>
              <a:srgbClr val="F3DFC1">
                <a:alpha val="40000"/>
              </a:srgbClr>
            </a:solidFill>
            <a:ln>
              <a:solidFill>
                <a:srgbClr val="DDBEA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90000"/>
                    </a:schemeClr>
                  </a:solidFill>
                </a:rPr>
                <a:t>HEAD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965473-3337-4155-B96F-07845782DA94}"/>
                </a:ext>
              </a:extLst>
            </p:cNvPr>
            <p:cNvSpPr/>
            <p:nvPr/>
          </p:nvSpPr>
          <p:spPr>
            <a:xfrm>
              <a:off x="4692444" y="435753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3C6260-699B-4AFC-85D1-50FD32FC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213" y="4494318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1FBB14-B233-465A-BC31-9956D94DA130}"/>
                </a:ext>
              </a:extLst>
            </p:cNvPr>
            <p:cNvSpPr/>
            <p:nvPr/>
          </p:nvSpPr>
          <p:spPr>
            <a:xfrm>
              <a:off x="4089387" y="4995361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36ACE5-BBF4-405F-85D4-EF631161A2F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4867036" y="5279165"/>
              <a:ext cx="3430161" cy="160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A09B8-E576-4C02-B20D-EE9C0FA24F1C}"/>
                </a:ext>
              </a:extLst>
            </p:cNvPr>
            <p:cNvSpPr txBox="1"/>
            <p:nvPr/>
          </p:nvSpPr>
          <p:spPr>
            <a:xfrm>
              <a:off x="5501900" y="4946344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checkout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67061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D20CA16-6AB8-48F7-A4F8-A2A01DAE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492667"/>
            <a:ext cx="2985052" cy="29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864F2-D36B-4665-9CA2-DE41C34F7FC6}"/>
              </a:ext>
            </a:extLst>
          </p:cNvPr>
          <p:cNvSpPr txBox="1"/>
          <p:nvPr/>
        </p:nvSpPr>
        <p:spPr>
          <a:xfrm>
            <a:off x="3151617" y="213331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files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09A8-CD1F-4E42-A726-DCB6E060D533}"/>
              </a:ext>
            </a:extLst>
          </p:cNvPr>
          <p:cNvSpPr txBox="1"/>
          <p:nvPr/>
        </p:nvSpPr>
        <p:spPr>
          <a:xfrm>
            <a:off x="4370818" y="2456478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on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7206-016E-48A0-8C81-F7215C2080B8}"/>
              </a:ext>
            </a:extLst>
          </p:cNvPr>
          <p:cNvSpPr txBox="1"/>
          <p:nvPr/>
        </p:nvSpPr>
        <p:spPr>
          <a:xfrm>
            <a:off x="940449" y="2779643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Initialize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5711-6281-4093-B020-8E6FCD18A63B}"/>
              </a:ext>
            </a:extLst>
          </p:cNvPr>
          <p:cNvSpPr txBox="1"/>
          <p:nvPr/>
        </p:nvSpPr>
        <p:spPr>
          <a:xfrm>
            <a:off x="5556887" y="1943608"/>
            <a:ext cx="240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changes for the next snapshot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4230-A6B2-421D-92DD-94B6A8476183}"/>
              </a:ext>
            </a:extLst>
          </p:cNvPr>
          <p:cNvSpPr txBox="1"/>
          <p:nvPr/>
        </p:nvSpPr>
        <p:spPr>
          <a:xfrm>
            <a:off x="4241609" y="389765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 snapshot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2809C-379E-4370-851F-DCDC4C42720A}"/>
              </a:ext>
            </a:extLst>
          </p:cNvPr>
          <p:cNvCxnSpPr/>
          <p:nvPr/>
        </p:nvCxnSpPr>
        <p:spPr>
          <a:xfrm>
            <a:off x="2378766" y="3147392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702CE-7FAD-48C2-A38B-1759DF02E510}"/>
              </a:ext>
            </a:extLst>
          </p:cNvPr>
          <p:cNvCxnSpPr/>
          <p:nvPr/>
        </p:nvCxnSpPr>
        <p:spPr>
          <a:xfrm>
            <a:off x="6202018" y="3024809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A172BD-E3CA-4BBA-9706-FC4AAE8E39AA}"/>
              </a:ext>
            </a:extLst>
          </p:cNvPr>
          <p:cNvSpPr txBox="1"/>
          <p:nvPr/>
        </p:nvSpPr>
        <p:spPr>
          <a:xfrm>
            <a:off x="7478454" y="27796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changes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078B-98D5-40A6-B3B3-3F465CA2ADAB}"/>
              </a:ext>
            </a:extLst>
          </p:cNvPr>
          <p:cNvCxnSpPr/>
          <p:nvPr/>
        </p:nvCxnSpPr>
        <p:spPr>
          <a:xfrm>
            <a:off x="8613914" y="3059738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725-05B3-4FB3-9B15-5D94D63B0824}"/>
              </a:ext>
            </a:extLst>
          </p:cNvPr>
          <p:cNvSpPr txBox="1"/>
          <p:nvPr/>
        </p:nvSpPr>
        <p:spPr>
          <a:xfrm>
            <a:off x="9989741" y="26411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your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B10C8-B5FB-4874-BB78-90AB8B6B9D68}"/>
              </a:ext>
            </a:extLst>
          </p:cNvPr>
          <p:cNvSpPr txBox="1"/>
          <p:nvPr/>
        </p:nvSpPr>
        <p:spPr>
          <a:xfrm>
            <a:off x="892845" y="3379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D5E60-C863-43EE-8CD1-532C38ADFDA3}"/>
              </a:ext>
            </a:extLst>
          </p:cNvPr>
          <p:cNvSpPr txBox="1"/>
          <p:nvPr/>
        </p:nvSpPr>
        <p:spPr>
          <a:xfrm>
            <a:off x="4110724" y="4456114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1C80-EA98-4194-B80B-A7994C8BDE71}"/>
              </a:ext>
            </a:extLst>
          </p:cNvPr>
          <p:cNvSpPr txBox="1"/>
          <p:nvPr/>
        </p:nvSpPr>
        <p:spPr>
          <a:xfrm>
            <a:off x="5662904" y="2479530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D9B-B15A-4279-95E8-0417544895CF}"/>
              </a:ext>
            </a:extLst>
          </p:cNvPr>
          <p:cNvSpPr txBox="1"/>
          <p:nvPr/>
        </p:nvSpPr>
        <p:spPr>
          <a:xfrm>
            <a:off x="7399834" y="3578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push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474120"/>
              <a:chOff x="3246976" y="1467859"/>
              <a:chExt cx="4850102" cy="44741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295648"/>
                <a:ext cx="24161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5773" y="4998011"/>
                <a:ext cx="831305" cy="29763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499232" y="2725225"/>
            <a:ext cx="6487430" cy="3667637"/>
            <a:chOff x="5499232" y="2725225"/>
            <a:chExt cx="6487430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499232" y="3946357"/>
              <a:ext cx="3897431" cy="962528"/>
            </a:xfrm>
            <a:custGeom>
              <a:avLst/>
              <a:gdLst>
                <a:gd name="connsiteX0" fmla="*/ 0 w 3897431"/>
                <a:gd name="connsiteY0" fmla="*/ 481264 h 962528"/>
                <a:gd name="connsiteX1" fmla="*/ 1948716 w 3897431"/>
                <a:gd name="connsiteY1" fmla="*/ 0 h 962528"/>
                <a:gd name="connsiteX2" fmla="*/ 3897432 w 3897431"/>
                <a:gd name="connsiteY2" fmla="*/ 481264 h 962528"/>
                <a:gd name="connsiteX3" fmla="*/ 1948716 w 3897431"/>
                <a:gd name="connsiteY3" fmla="*/ 962528 h 962528"/>
                <a:gd name="connsiteX4" fmla="*/ 0 w 3897431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7431" h="962528" extrusionOk="0">
                  <a:moveTo>
                    <a:pt x="0" y="481264"/>
                  </a:moveTo>
                  <a:cubicBezTo>
                    <a:pt x="18687" y="74901"/>
                    <a:pt x="1030308" y="127144"/>
                    <a:pt x="1948716" y="0"/>
                  </a:cubicBezTo>
                  <a:cubicBezTo>
                    <a:pt x="2992896" y="-12124"/>
                    <a:pt x="3913073" y="160627"/>
                    <a:pt x="3897432" y="481264"/>
                  </a:cubicBezTo>
                  <a:cubicBezTo>
                    <a:pt x="4053734" y="643747"/>
                    <a:pt x="2968926" y="1105315"/>
                    <a:pt x="1948716" y="962528"/>
                  </a:cubicBezTo>
                  <a:cubicBezTo>
                    <a:pt x="864733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3E348-495F-48C9-AE8B-1F9113822FCC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75661A-74BA-4ADD-AFB7-33910523EF55}"/>
                </a:ext>
              </a:extLst>
            </p:cNvPr>
            <p:cNvGrpSpPr/>
            <p:nvPr/>
          </p:nvGrpSpPr>
          <p:grpSpPr>
            <a:xfrm>
              <a:off x="740920" y="1454572"/>
              <a:ext cx="9197959" cy="2695460"/>
              <a:chOff x="740920" y="1454572"/>
              <a:chExt cx="9197959" cy="26954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3BCEC7C-D66A-40BC-96D3-13E787B56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1852648"/>
                <a:ext cx="7932420" cy="1384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0D18E47-4E83-4D8F-8546-74B2C0E6245A}"/>
                  </a:ext>
                </a:extLst>
              </p:cNvPr>
              <p:cNvSpPr txBox="1"/>
              <p:nvPr/>
            </p:nvSpPr>
            <p:spPr>
              <a:xfrm>
                <a:off x="740920" y="1454572"/>
                <a:ext cx="304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Development over time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79D174-0D31-4CBC-B32F-75BAC5F947F7}"/>
                  </a:ext>
                </a:extLst>
              </p:cNvPr>
              <p:cNvGrpSpPr/>
              <p:nvPr/>
            </p:nvGrpSpPr>
            <p:grpSpPr>
              <a:xfrm>
                <a:off x="838511" y="2135041"/>
                <a:ext cx="7932420" cy="395048"/>
                <a:chOff x="838200" y="3632657"/>
                <a:chExt cx="7932420" cy="39504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5C484D1-D908-47E4-9841-545C938F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3824503"/>
                  <a:ext cx="7932420" cy="4068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2DF698-DAB4-413A-A423-948CDE9F8866}"/>
                    </a:ext>
                  </a:extLst>
                </p:cNvPr>
                <p:cNvSpPr/>
                <p:nvPr/>
              </p:nvSpPr>
              <p:spPr>
                <a:xfrm rot="16200000">
                  <a:off x="1399074" y="3699048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749F3DB-BEED-4C72-BAE0-3838432322F0}"/>
                    </a:ext>
                  </a:extLst>
                </p:cNvPr>
                <p:cNvSpPr/>
                <p:nvPr/>
              </p:nvSpPr>
              <p:spPr>
                <a:xfrm rot="16200000">
                  <a:off x="3523273" y="3676779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D66B362-70A1-41DC-A6B9-B40AC5AD8271}"/>
                    </a:ext>
                  </a:extLst>
                </p:cNvPr>
                <p:cNvSpPr/>
                <p:nvPr/>
              </p:nvSpPr>
              <p:spPr>
                <a:xfrm rot="16200000">
                  <a:off x="5557993" y="3684685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EE0BD8-7BFC-49EB-BF90-04CC17E4D993}"/>
                    </a:ext>
                  </a:extLst>
                </p:cNvPr>
                <p:cNvSpPr/>
                <p:nvPr/>
              </p:nvSpPr>
              <p:spPr>
                <a:xfrm rot="16200000">
                  <a:off x="7713283" y="364529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2EFA342-F454-4BCE-865E-FDF77861EF1A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DE29D7B-5451-41BB-AC6C-4099B531D3DD}"/>
                  </a:ext>
                </a:extLst>
              </p:cNvPr>
              <p:cNvGrpSpPr/>
              <p:nvPr/>
            </p:nvGrpSpPr>
            <p:grpSpPr>
              <a:xfrm>
                <a:off x="3156465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3903D1BC-52A7-4F19-B701-CFBD311F6A89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C83F21DF-542A-455F-9D7C-3889717FD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7169565-14E7-4737-8192-B643BEEC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303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8FF79A7-A945-4DB5-BD01-8128F7164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369F49A-F7B5-4CC7-B5D7-1DE16C626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C8F72AB-2A12-4F8E-A988-CB3B44306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EC7976FC-8F37-4FE0-B121-B6CE80EBC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6ABB0E1-73B6-442D-9D5D-A3907FE90073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B1752DC-F7A4-4A01-B9E5-27C3A8A8862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stew.txt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5E0CB5D-83A4-4D4A-B77B-B431BEC5556C}"/>
                  </a:ext>
                </a:extLst>
              </p:cNvPr>
              <p:cNvGrpSpPr/>
              <p:nvPr/>
            </p:nvGrpSpPr>
            <p:grpSpPr>
              <a:xfrm>
                <a:off x="1048514" y="2557968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F33E0F8C-FDF2-4222-AC8B-19F524CC94C4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210" name="Graphic 209">
                    <a:extLst>
                      <a:ext uri="{FF2B5EF4-FFF2-40B4-BE49-F238E27FC236}">
                        <a16:creationId xmlns:a16="http://schemas.microsoft.com/office/drawing/2014/main" id="{FC4F20BA-A447-4756-A8F5-243AF407D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269DD90-201F-4D4D-9D2F-65ACBF8A9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767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18E7DAD-6D27-432E-9E1D-893109A28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FD5BA6-3F7B-4990-8C43-A20AFAAD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2CAD6DE7-6680-40AE-9F90-4BE3E729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6758007E-EB29-4C46-A06D-8DF86C103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176F1F2-E94E-4B71-B864-17FD25D83BAB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83A796-9F1C-4368-9C9F-87BD31071CE0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EA0AF2F-2DB5-41DD-9FCE-E07264C00B97}"/>
                  </a:ext>
                </a:extLst>
              </p:cNvPr>
              <p:cNvGrpSpPr/>
              <p:nvPr/>
            </p:nvGrpSpPr>
            <p:grpSpPr>
              <a:xfrm>
                <a:off x="5126046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CAB3694-C154-4BAA-BDD4-3B0F92D5E4F5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024965"/>
                  <a:chOff x="838200" y="4268284"/>
                  <a:chExt cx="1797280" cy="1024965"/>
                </a:xfrm>
              </p:grpSpPr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02B0E168-B7F7-438E-9192-8E51308A99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AE4227E-0FE6-4B91-A89F-41653E71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977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27E4661-13D7-43C0-89A0-6AC33D5B0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EBD3135-0BDC-4C09-80D8-DCCF08F0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664ED9D-EF4A-42BC-B660-566CAF73A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B5A1BD2E-D76B-4AB9-BD03-364D071B2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D06B2B9-CE5A-4EA8-9577-C45A6B6D4A5E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pie.txt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082F979-CF48-473B-9716-66F3EB96B6C5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0258954-ACAB-4386-887B-6501430514EC}"/>
                  </a:ext>
                </a:extLst>
              </p:cNvPr>
              <p:cNvGrpSpPr/>
              <p:nvPr/>
            </p:nvGrpSpPr>
            <p:grpSpPr>
              <a:xfrm>
                <a:off x="7386379" y="2523303"/>
                <a:ext cx="1808927" cy="1421822"/>
                <a:chOff x="927441" y="2638456"/>
                <a:chExt cx="1808927" cy="142182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77B727B5-83C3-4A96-AED0-52676B0D46DD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421822"/>
                  <a:chOff x="838200" y="4268284"/>
                  <a:chExt cx="1797280" cy="1421822"/>
                </a:xfrm>
              </p:grpSpPr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70B0BE82-A277-4C44-B8CC-B16567515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983A6D8-621B-4BBB-89D2-5AE9593C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8" y="4595546"/>
                    <a:ext cx="0" cy="109456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C35AF4A-766E-488B-A5C6-747F1E42DC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896BEFA-ACE4-491E-9AA3-F20D9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1BF4C1BA-7FF2-49EB-9367-17AA53CB3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A9589362-9A92-4108-A507-A0DDAE4DA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2DED9BD-A0C7-4701-81D9-08174F05365A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7F1063-0EC1-4F31-ACE9-116DC986766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BAE2679-B316-4D8C-8385-FA2B26A4D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1697" y="3945125"/>
                <a:ext cx="1742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47AFB3CF-D44C-4A2F-BE04-343B95E4D854}"/>
                  </a:ext>
                </a:extLst>
              </p:cNvPr>
              <p:cNvSpPr txBox="1"/>
              <p:nvPr/>
            </p:nvSpPr>
            <p:spPr>
              <a:xfrm>
                <a:off x="8005470" y="3780700"/>
                <a:ext cx="1804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vegan_pie.txt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C0CCA9C-44BD-47F7-AC89-0EAE33A5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991" y="3408900"/>
              <a:ext cx="216000" cy="288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CF34712-3B9A-4CCC-9F37-58EEE7F0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77504" y="3374235"/>
              <a:ext cx="216000" cy="2880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EFEF444-F7B2-4FD9-B3B8-ACC190B1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1755" y="3383771"/>
              <a:ext cx="216000" cy="288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6A33A71-DC4A-44CA-8001-10D53F4B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450" y="3380688"/>
              <a:ext cx="216000" cy="288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A63BAFB-5F4C-47B9-B690-6568B00D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062" y="379718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59269-0681-4653-8037-12F1E70D2961}"/>
              </a:ext>
            </a:extLst>
          </p:cNvPr>
          <p:cNvGrpSpPr/>
          <p:nvPr/>
        </p:nvGrpSpPr>
        <p:grpSpPr>
          <a:xfrm>
            <a:off x="2979792" y="2581143"/>
            <a:ext cx="3968149" cy="2644087"/>
            <a:chOff x="2979792" y="2581143"/>
            <a:chExt cx="3968149" cy="26440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6CE84A-2745-4D52-A4DE-5C224ECED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9792" y="2581143"/>
              <a:ext cx="3968149" cy="26440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84F579-99A1-4D66-8884-F71A3A6D4AFD}"/>
                </a:ext>
              </a:extLst>
            </p:cNvPr>
            <p:cNvSpPr/>
            <p:nvPr/>
          </p:nvSpPr>
          <p:spPr>
            <a:xfrm flipH="1">
              <a:off x="4891268" y="2858299"/>
              <a:ext cx="371327" cy="333642"/>
            </a:xfrm>
            <a:custGeom>
              <a:avLst/>
              <a:gdLst>
                <a:gd name="connsiteX0" fmla="*/ 0 w 371327"/>
                <a:gd name="connsiteY0" fmla="*/ 166821 h 333642"/>
                <a:gd name="connsiteX1" fmla="*/ 185664 w 371327"/>
                <a:gd name="connsiteY1" fmla="*/ 0 h 333642"/>
                <a:gd name="connsiteX2" fmla="*/ 371328 w 371327"/>
                <a:gd name="connsiteY2" fmla="*/ 166821 h 333642"/>
                <a:gd name="connsiteX3" fmla="*/ 185664 w 371327"/>
                <a:gd name="connsiteY3" fmla="*/ 333642 h 333642"/>
                <a:gd name="connsiteX4" fmla="*/ 0 w 371327"/>
                <a:gd name="connsiteY4" fmla="*/ 166821 h 333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327" h="333642" extrusionOk="0">
                  <a:moveTo>
                    <a:pt x="0" y="166821"/>
                  </a:moveTo>
                  <a:cubicBezTo>
                    <a:pt x="3987" y="44697"/>
                    <a:pt x="104544" y="17254"/>
                    <a:pt x="185664" y="0"/>
                  </a:cubicBezTo>
                  <a:cubicBezTo>
                    <a:pt x="263530" y="-9329"/>
                    <a:pt x="373623" y="66641"/>
                    <a:pt x="371328" y="166821"/>
                  </a:cubicBezTo>
                  <a:cubicBezTo>
                    <a:pt x="390095" y="246549"/>
                    <a:pt x="281750" y="350084"/>
                    <a:pt x="185664" y="333642"/>
                  </a:cubicBezTo>
                  <a:cubicBezTo>
                    <a:pt x="80631" y="341833"/>
                    <a:pt x="9887" y="250257"/>
                    <a:pt x="0" y="16682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8637DE-B10D-4BFA-BA6D-BA4F0D6EF392}"/>
                </a:ext>
              </a:extLst>
            </p:cNvPr>
            <p:cNvSpPr/>
            <p:nvPr/>
          </p:nvSpPr>
          <p:spPr>
            <a:xfrm flipH="1">
              <a:off x="5390145" y="4955663"/>
              <a:ext cx="1106906" cy="212333"/>
            </a:xfrm>
            <a:custGeom>
              <a:avLst/>
              <a:gdLst>
                <a:gd name="connsiteX0" fmla="*/ 0 w 1106906"/>
                <a:gd name="connsiteY0" fmla="*/ 106167 h 212333"/>
                <a:gd name="connsiteX1" fmla="*/ 553453 w 1106906"/>
                <a:gd name="connsiteY1" fmla="*/ 0 h 212333"/>
                <a:gd name="connsiteX2" fmla="*/ 1106906 w 1106906"/>
                <a:gd name="connsiteY2" fmla="*/ 106167 h 212333"/>
                <a:gd name="connsiteX3" fmla="*/ 553453 w 1106906"/>
                <a:gd name="connsiteY3" fmla="*/ 212334 h 212333"/>
                <a:gd name="connsiteX4" fmla="*/ 0 w 1106906"/>
                <a:gd name="connsiteY4" fmla="*/ 106167 h 2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212333" extrusionOk="0">
                  <a:moveTo>
                    <a:pt x="0" y="106167"/>
                  </a:moveTo>
                  <a:cubicBezTo>
                    <a:pt x="7959" y="-12339"/>
                    <a:pt x="260049" y="9876"/>
                    <a:pt x="553453" y="0"/>
                  </a:cubicBezTo>
                  <a:cubicBezTo>
                    <a:pt x="846395" y="-4810"/>
                    <a:pt x="1109183" y="39549"/>
                    <a:pt x="1106906" y="106167"/>
                  </a:cubicBezTo>
                  <a:cubicBezTo>
                    <a:pt x="1144235" y="140127"/>
                    <a:pt x="842460" y="254777"/>
                    <a:pt x="553453" y="212334"/>
                  </a:cubicBezTo>
                  <a:cubicBezTo>
                    <a:pt x="244792" y="222176"/>
                    <a:pt x="9128" y="156772"/>
                    <a:pt x="0" y="10616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565E8B-D74F-4E3D-9847-37F4B43B3E18}"/>
                </a:ext>
              </a:extLst>
            </p:cNvPr>
            <p:cNvSpPr/>
            <p:nvPr/>
          </p:nvSpPr>
          <p:spPr>
            <a:xfrm flipH="1">
              <a:off x="4483767" y="4406177"/>
              <a:ext cx="1106906" cy="212333"/>
            </a:xfrm>
            <a:custGeom>
              <a:avLst/>
              <a:gdLst>
                <a:gd name="connsiteX0" fmla="*/ 0 w 1106906"/>
                <a:gd name="connsiteY0" fmla="*/ 106167 h 212333"/>
                <a:gd name="connsiteX1" fmla="*/ 553453 w 1106906"/>
                <a:gd name="connsiteY1" fmla="*/ 0 h 212333"/>
                <a:gd name="connsiteX2" fmla="*/ 1106906 w 1106906"/>
                <a:gd name="connsiteY2" fmla="*/ 106167 h 212333"/>
                <a:gd name="connsiteX3" fmla="*/ 553453 w 1106906"/>
                <a:gd name="connsiteY3" fmla="*/ 212334 h 212333"/>
                <a:gd name="connsiteX4" fmla="*/ 0 w 1106906"/>
                <a:gd name="connsiteY4" fmla="*/ 106167 h 2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212333" extrusionOk="0">
                  <a:moveTo>
                    <a:pt x="0" y="106167"/>
                  </a:moveTo>
                  <a:cubicBezTo>
                    <a:pt x="7959" y="-12339"/>
                    <a:pt x="260049" y="9876"/>
                    <a:pt x="553453" y="0"/>
                  </a:cubicBezTo>
                  <a:cubicBezTo>
                    <a:pt x="846395" y="-4810"/>
                    <a:pt x="1109183" y="39549"/>
                    <a:pt x="1106906" y="106167"/>
                  </a:cubicBezTo>
                  <a:cubicBezTo>
                    <a:pt x="1144235" y="140127"/>
                    <a:pt x="842460" y="254777"/>
                    <a:pt x="553453" y="212334"/>
                  </a:cubicBezTo>
                  <a:cubicBezTo>
                    <a:pt x="244792" y="222176"/>
                    <a:pt x="9128" y="156772"/>
                    <a:pt x="0" y="10616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03016-C1B7-4167-AD5C-614742D8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263" y="0"/>
            <a:ext cx="5501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5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EB29-0E2F-4B15-8CF2-AD2EE04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07" y="491613"/>
            <a:ext cx="8158087" cy="58747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4590E9-4AF3-475C-9C38-9E471CE04D5B}"/>
              </a:ext>
            </a:extLst>
          </p:cNvPr>
          <p:cNvSpPr/>
          <p:nvPr/>
        </p:nvSpPr>
        <p:spPr>
          <a:xfrm>
            <a:off x="2934139" y="4204272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2986-98E9-4BCF-89FE-7739C68BF309}"/>
              </a:ext>
            </a:extLst>
          </p:cNvPr>
          <p:cNvSpPr txBox="1"/>
          <p:nvPr/>
        </p:nvSpPr>
        <p:spPr>
          <a:xfrm>
            <a:off x="6451350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branches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651EE-475C-41A2-8D9A-678775C1983B}"/>
              </a:ext>
            </a:extLst>
          </p:cNvPr>
          <p:cNvCxnSpPr>
            <a:cxnSpLocks/>
          </p:cNvCxnSpPr>
          <p:nvPr/>
        </p:nvCxnSpPr>
        <p:spPr>
          <a:xfrm>
            <a:off x="2025670" y="1052052"/>
            <a:ext cx="71655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C58FE-4812-48DF-82B6-BBC46E2F88A7}"/>
              </a:ext>
            </a:extLst>
          </p:cNvPr>
          <p:cNvSpPr txBox="1"/>
          <p:nvPr/>
        </p:nvSpPr>
        <p:spPr>
          <a:xfrm>
            <a:off x="602451" y="837456"/>
            <a:ext cx="1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6E9C-7BC1-4BF4-8D78-D6C7ED4C80A9}"/>
              </a:ext>
            </a:extLst>
          </p:cNvPr>
          <p:cNvSpPr txBox="1"/>
          <p:nvPr/>
        </p:nvSpPr>
        <p:spPr>
          <a:xfrm>
            <a:off x="8741697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Push/Pull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4FA22-CBAD-4E76-8147-E114DD182A18}"/>
              </a:ext>
            </a:extLst>
          </p:cNvPr>
          <p:cNvSpPr txBox="1"/>
          <p:nvPr/>
        </p:nvSpPr>
        <p:spPr>
          <a:xfrm>
            <a:off x="3086539" y="4357349"/>
            <a:ext cx="1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Commit message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F7ABC-F512-4E83-8D75-9D4BDB16936E}"/>
              </a:ext>
            </a:extLst>
          </p:cNvPr>
          <p:cNvSpPr txBox="1"/>
          <p:nvPr/>
        </p:nvSpPr>
        <p:spPr>
          <a:xfrm>
            <a:off x="2867170" y="5862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Commit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2BE4-69C6-4E98-8688-868861937CD4}"/>
              </a:ext>
            </a:extLst>
          </p:cNvPr>
          <p:cNvSpPr txBox="1"/>
          <p:nvPr/>
        </p:nvSpPr>
        <p:spPr>
          <a:xfrm>
            <a:off x="489666" y="2124539"/>
            <a:ext cx="15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one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CF0329-F6B4-461C-8941-2B32EBCF1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2549" y="439476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7B0FE-C411-4855-800F-027FD2F94917}"/>
              </a:ext>
            </a:extLst>
          </p:cNvPr>
          <p:cNvCxnSpPr>
            <a:cxnSpLocks/>
          </p:cNvCxnSpPr>
          <p:nvPr/>
        </p:nvCxnSpPr>
        <p:spPr>
          <a:xfrm flipH="1">
            <a:off x="8901904" y="412144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D0FC5-BBCB-4888-B0DE-D9ABFFD1EAFC}"/>
              </a:ext>
            </a:extLst>
          </p:cNvPr>
          <p:cNvCxnSpPr>
            <a:cxnSpLocks/>
          </p:cNvCxnSpPr>
          <p:nvPr/>
        </p:nvCxnSpPr>
        <p:spPr>
          <a:xfrm>
            <a:off x="3761519" y="412144"/>
            <a:ext cx="525535" cy="10453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E296D9-FF02-4D99-B595-E4032AB74703}"/>
              </a:ext>
            </a:extLst>
          </p:cNvPr>
          <p:cNvSpPr/>
          <p:nvPr/>
        </p:nvSpPr>
        <p:spPr>
          <a:xfrm>
            <a:off x="6812549" y="4388438"/>
            <a:ext cx="2726607" cy="675486"/>
          </a:xfrm>
          <a:custGeom>
            <a:avLst/>
            <a:gdLst>
              <a:gd name="connsiteX0" fmla="*/ 0 w 2726607"/>
              <a:gd name="connsiteY0" fmla="*/ 337743 h 675486"/>
              <a:gd name="connsiteX1" fmla="*/ 1363304 w 2726607"/>
              <a:gd name="connsiteY1" fmla="*/ 0 h 675486"/>
              <a:gd name="connsiteX2" fmla="*/ 2726608 w 2726607"/>
              <a:gd name="connsiteY2" fmla="*/ 337743 h 675486"/>
              <a:gd name="connsiteX3" fmla="*/ 1363304 w 2726607"/>
              <a:gd name="connsiteY3" fmla="*/ 675486 h 675486"/>
              <a:gd name="connsiteX4" fmla="*/ 0 w 2726607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607" h="675486" extrusionOk="0">
                <a:moveTo>
                  <a:pt x="0" y="337743"/>
                </a:moveTo>
                <a:cubicBezTo>
                  <a:pt x="23864" y="-28293"/>
                  <a:pt x="623980" y="10962"/>
                  <a:pt x="1363304" y="0"/>
                </a:cubicBezTo>
                <a:cubicBezTo>
                  <a:pt x="2106406" y="-3717"/>
                  <a:pt x="2737790" y="112004"/>
                  <a:pt x="2726608" y="337743"/>
                </a:cubicBezTo>
                <a:cubicBezTo>
                  <a:pt x="2757091" y="504124"/>
                  <a:pt x="2063428" y="810048"/>
                  <a:pt x="1363304" y="675486"/>
                </a:cubicBezTo>
                <a:cubicBezTo>
                  <a:pt x="605082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56DD2-931E-4E4A-8B80-70A0D992DCFB}"/>
              </a:ext>
            </a:extLst>
          </p:cNvPr>
          <p:cNvSpPr txBox="1"/>
          <p:nvPr/>
        </p:nvSpPr>
        <p:spPr>
          <a:xfrm>
            <a:off x="7026704" y="4509741"/>
            <a:ext cx="2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Changes in selected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CB23E-2C4E-4545-BB13-024CE124272F}"/>
              </a:ext>
            </a:extLst>
          </p:cNvPr>
          <p:cNvSpPr txBox="1"/>
          <p:nvPr/>
        </p:nvSpPr>
        <p:spPr>
          <a:xfrm>
            <a:off x="704880" y="1307842"/>
            <a:ext cx="13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all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D1D45-3DAE-4151-B9F8-EE0C21091E19}"/>
              </a:ext>
            </a:extLst>
          </p:cNvPr>
          <p:cNvCxnSpPr>
            <a:cxnSpLocks/>
          </p:cNvCxnSpPr>
          <p:nvPr/>
        </p:nvCxnSpPr>
        <p:spPr>
          <a:xfrm>
            <a:off x="1651773" y="1713769"/>
            <a:ext cx="80600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636C2-B88B-4405-94F2-AB8C1E4EBA3D}"/>
              </a:ext>
            </a:extLst>
          </p:cNvPr>
          <p:cNvCxnSpPr>
            <a:cxnSpLocks/>
          </p:cNvCxnSpPr>
          <p:nvPr/>
        </p:nvCxnSpPr>
        <p:spPr>
          <a:xfrm flipV="1">
            <a:off x="1651773" y="2023485"/>
            <a:ext cx="776900" cy="2772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AA716FF-4C18-40DC-9CCE-372852149F25}"/>
              </a:ext>
            </a:extLst>
          </p:cNvPr>
          <p:cNvSpPr/>
          <p:nvPr/>
        </p:nvSpPr>
        <p:spPr>
          <a:xfrm>
            <a:off x="2894620" y="2803424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10D9E-7AE7-4480-A7F2-59E92CE08297}"/>
              </a:ext>
            </a:extLst>
          </p:cNvPr>
          <p:cNvSpPr txBox="1"/>
          <p:nvPr/>
        </p:nvSpPr>
        <p:spPr>
          <a:xfrm>
            <a:off x="3128406" y="2956501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Current changes</a:t>
            </a:r>
          </a:p>
        </p:txBody>
      </p:sp>
    </p:spTree>
    <p:extLst>
      <p:ext uri="{BB962C8B-B14F-4D97-AF65-F5344CB8AC3E}">
        <p14:creationId xmlns:p14="http://schemas.microsoft.com/office/powerpoint/2010/main" val="31123744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3C060-21E2-4B4E-B804-7D449ACE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0" y="1071233"/>
            <a:ext cx="9030960" cy="471553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B70E651-E424-440F-AACF-24C2D3514ECE}"/>
              </a:ext>
            </a:extLst>
          </p:cNvPr>
          <p:cNvSpPr/>
          <p:nvPr/>
        </p:nvSpPr>
        <p:spPr>
          <a:xfrm>
            <a:off x="8862118" y="1751190"/>
            <a:ext cx="603157" cy="522453"/>
          </a:xfrm>
          <a:custGeom>
            <a:avLst/>
            <a:gdLst>
              <a:gd name="connsiteX0" fmla="*/ 0 w 603157"/>
              <a:gd name="connsiteY0" fmla="*/ 261227 h 522453"/>
              <a:gd name="connsiteX1" fmla="*/ 301579 w 603157"/>
              <a:gd name="connsiteY1" fmla="*/ 0 h 522453"/>
              <a:gd name="connsiteX2" fmla="*/ 603158 w 603157"/>
              <a:gd name="connsiteY2" fmla="*/ 261227 h 522453"/>
              <a:gd name="connsiteX3" fmla="*/ 301579 w 603157"/>
              <a:gd name="connsiteY3" fmla="*/ 522454 h 522453"/>
              <a:gd name="connsiteX4" fmla="*/ 0 w 603157"/>
              <a:gd name="connsiteY4" fmla="*/ 261227 h 522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157" h="522453" extrusionOk="0">
                <a:moveTo>
                  <a:pt x="0" y="261227"/>
                </a:moveTo>
                <a:cubicBezTo>
                  <a:pt x="3809" y="88303"/>
                  <a:pt x="170418" y="28513"/>
                  <a:pt x="301579" y="0"/>
                </a:cubicBezTo>
                <a:cubicBezTo>
                  <a:pt x="445015" y="-8742"/>
                  <a:pt x="610510" y="91175"/>
                  <a:pt x="603158" y="261227"/>
                </a:cubicBezTo>
                <a:cubicBezTo>
                  <a:pt x="625842" y="390505"/>
                  <a:pt x="461244" y="540015"/>
                  <a:pt x="301579" y="522454"/>
                </a:cubicBezTo>
                <a:cubicBezTo>
                  <a:pt x="125980" y="552148"/>
                  <a:pt x="20486" y="387480"/>
                  <a:pt x="0" y="261227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10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4677409" y="846697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4317B-6D2C-41C7-B520-CC8E5A96B034}"/>
              </a:ext>
            </a:extLst>
          </p:cNvPr>
          <p:cNvGrpSpPr/>
          <p:nvPr/>
        </p:nvGrpSpPr>
        <p:grpSpPr>
          <a:xfrm>
            <a:off x="7898331" y="935317"/>
            <a:ext cx="2668942" cy="4024493"/>
            <a:chOff x="7898331" y="935317"/>
            <a:chExt cx="2668942" cy="4024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AC31A5-9B9B-4FDD-93B2-F7FF477ADD2F}"/>
                </a:ext>
              </a:extLst>
            </p:cNvPr>
            <p:cNvGrpSpPr/>
            <p:nvPr/>
          </p:nvGrpSpPr>
          <p:grpSpPr>
            <a:xfrm>
              <a:off x="7898331" y="935317"/>
              <a:ext cx="2668942" cy="4024493"/>
              <a:chOff x="4717345" y="1382313"/>
              <a:chExt cx="2668942" cy="4024493"/>
            </a:xfrm>
          </p:grpSpPr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3BA604-421E-416D-853B-984A3E25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0CBE4-DC14-4BEE-93E9-52265F66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2" name="Graphic 31" descr="Laptop with solid fill">
                <a:extLst>
                  <a:ext uri="{FF2B5EF4-FFF2-40B4-BE49-F238E27FC236}">
                    <a16:creationId xmlns:a16="http://schemas.microsoft.com/office/drawing/2014/main" id="{46B7797E-3D7D-4C4D-870A-E88B1936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F5EE24-1E50-420E-A893-478670DC85EC}"/>
                  </a:ext>
                </a:extLst>
              </p:cNvPr>
              <p:cNvCxnSpPr>
                <a:cxnSpLocks/>
                <a:stCxn id="36" idx="2"/>
                <a:endCxn id="32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65F794-7747-4FAE-968F-7DB17773112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1E5CC-E86B-41D6-912E-1C70B6C35732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58D017B-500A-448E-87E4-DD67F3F5F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F22FDC-C403-4DF8-A1B5-FACC82A4B5E4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BC0D7-F6AE-421E-AE18-C453AC54D017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93D9B-1A3D-4F2C-90E3-7F171891F038}"/>
                </a:ext>
              </a:extLst>
            </p:cNvPr>
            <p:cNvGrpSpPr/>
            <p:nvPr/>
          </p:nvGrpSpPr>
          <p:grpSpPr>
            <a:xfrm>
              <a:off x="8818087" y="2380450"/>
              <a:ext cx="369332" cy="1048550"/>
              <a:chOff x="8818087" y="2380450"/>
              <a:chExt cx="369332" cy="104855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02597D-2E95-46D5-8067-F41639E8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635" y="2380450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 descr="Question mark with solid fill">
                <a:extLst>
                  <a:ext uri="{FF2B5EF4-FFF2-40B4-BE49-F238E27FC236}">
                    <a16:creationId xmlns:a16="http://schemas.microsoft.com/office/drawing/2014/main" id="{D5D657B9-F169-49F3-A069-875513E9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18087" y="2706668"/>
                <a:ext cx="369332" cy="369332"/>
              </a:xfrm>
              <a:prstGeom prst="rect">
                <a:avLst/>
              </a:prstGeom>
            </p:spPr>
          </p:pic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8E00-59D3-456B-86E0-2A813837CE54}"/>
              </a:ext>
            </a:extLst>
          </p:cNvPr>
          <p:cNvCxnSpPr>
            <a:cxnSpLocks/>
          </p:cNvCxnSpPr>
          <p:nvPr/>
        </p:nvCxnSpPr>
        <p:spPr>
          <a:xfrm>
            <a:off x="9001035" y="2532850"/>
            <a:ext cx="0" cy="1048550"/>
          </a:xfrm>
          <a:prstGeom prst="straightConnector1">
            <a:avLst/>
          </a:prstGeom>
          <a:ln w="762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BD36AE07-D8BA-4F38-B3DD-FA03FEAC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487" y="2859068"/>
            <a:ext cx="369332" cy="3693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766B8-4596-46F2-8B6D-0E1C6F23F110}"/>
              </a:ext>
            </a:extLst>
          </p:cNvPr>
          <p:cNvGrpSpPr/>
          <p:nvPr/>
        </p:nvGrpSpPr>
        <p:grpSpPr>
          <a:xfrm>
            <a:off x="570709" y="981852"/>
            <a:ext cx="2668942" cy="4024493"/>
            <a:chOff x="570709" y="981852"/>
            <a:chExt cx="2668942" cy="40244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84C24-3B8B-467F-8C84-DB52085FA2B0}"/>
                </a:ext>
              </a:extLst>
            </p:cNvPr>
            <p:cNvGrpSpPr/>
            <p:nvPr/>
          </p:nvGrpSpPr>
          <p:grpSpPr>
            <a:xfrm>
              <a:off x="570709" y="981852"/>
              <a:ext cx="2668942" cy="4024493"/>
              <a:chOff x="4717345" y="1382313"/>
              <a:chExt cx="2668942" cy="4024493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92EA69-AA15-4008-935B-0DA061050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436292-1D75-44A1-8C98-DE71A296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6" name="Graphic 5" descr="Laptop with solid fill">
                <a:extLst>
                  <a:ext uri="{FF2B5EF4-FFF2-40B4-BE49-F238E27FC236}">
                    <a16:creationId xmlns:a16="http://schemas.microsoft.com/office/drawing/2014/main" id="{0205DD96-1039-43A5-93EA-5202F6E78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B8C77F-2E5D-491C-8C61-A3BA899754A3}"/>
                  </a:ext>
                </a:extLst>
              </p:cNvPr>
              <p:cNvCxnSpPr>
                <a:cxnSpLocks/>
                <a:stCxn id="15" idx="2"/>
                <a:endCxn id="6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FA818-28EC-4A9A-832E-B15859BC1EF5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44589-EEC6-438C-B631-E28176FFCB50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56FC17F2-E734-42B6-A40A-D6D1436FB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65E83-C53A-46EF-9D00-F6D20E66B75F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45D03-2232-40C7-AD17-0DD81CCFE92C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F7DCDB-1719-446B-BB87-5F704F9E2C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34" y="2451040"/>
              <a:ext cx="0" cy="104855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Question mark with solid fill">
              <a:extLst>
                <a:ext uri="{FF2B5EF4-FFF2-40B4-BE49-F238E27FC236}">
                  <a16:creationId xmlns:a16="http://schemas.microsoft.com/office/drawing/2014/main" id="{1BB6A643-AF66-47DE-AA1D-AE23E0C4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4292" y="2816049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11058A0-91E4-457B-B441-DC375DADD103}"/>
              </a:ext>
            </a:extLst>
          </p:cNvPr>
          <p:cNvGrpSpPr/>
          <p:nvPr/>
        </p:nvGrpSpPr>
        <p:grpSpPr>
          <a:xfrm>
            <a:off x="603822" y="277035"/>
            <a:ext cx="4147682" cy="1600680"/>
            <a:chOff x="4721877" y="3155841"/>
            <a:chExt cx="4147682" cy="16006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2AEFE0-9A80-4B1D-B63C-18E214BE1FF3}"/>
                </a:ext>
              </a:extLst>
            </p:cNvPr>
            <p:cNvSpPr/>
            <p:nvPr/>
          </p:nvSpPr>
          <p:spPr>
            <a:xfrm>
              <a:off x="5045705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BC28F9-AD5B-4EC8-87F1-5A24CB448E24}"/>
                </a:ext>
              </a:extLst>
            </p:cNvPr>
            <p:cNvSpPr/>
            <p:nvPr/>
          </p:nvSpPr>
          <p:spPr>
            <a:xfrm>
              <a:off x="6324941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CB286-DD52-4905-8FCE-87F8F7B8AFD4}"/>
                </a:ext>
              </a:extLst>
            </p:cNvPr>
            <p:cNvSpPr/>
            <p:nvPr/>
          </p:nvSpPr>
          <p:spPr>
            <a:xfrm>
              <a:off x="7604177" y="374410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005D22-6852-4C64-A647-FA59D0D76353}"/>
                </a:ext>
              </a:extLst>
            </p:cNvPr>
            <p:cNvSpPr/>
            <p:nvPr/>
          </p:nvSpPr>
          <p:spPr>
            <a:xfrm>
              <a:off x="4925632" y="3465616"/>
              <a:ext cx="3943927" cy="1290905"/>
            </a:xfrm>
            <a:custGeom>
              <a:avLst/>
              <a:gdLst>
                <a:gd name="connsiteX0" fmla="*/ 0 w 3943927"/>
                <a:gd name="connsiteY0" fmla="*/ 0 h 1290905"/>
                <a:gd name="connsiteX1" fmla="*/ 539003 w 3943927"/>
                <a:gd name="connsiteY1" fmla="*/ 0 h 1290905"/>
                <a:gd name="connsiteX2" fmla="*/ 1117446 w 3943927"/>
                <a:gd name="connsiteY2" fmla="*/ 0 h 1290905"/>
                <a:gd name="connsiteX3" fmla="*/ 1853646 w 3943927"/>
                <a:gd name="connsiteY3" fmla="*/ 0 h 1290905"/>
                <a:gd name="connsiteX4" fmla="*/ 2589845 w 3943927"/>
                <a:gd name="connsiteY4" fmla="*/ 0 h 1290905"/>
                <a:gd name="connsiteX5" fmla="*/ 3326045 w 3943927"/>
                <a:gd name="connsiteY5" fmla="*/ 0 h 1290905"/>
                <a:gd name="connsiteX6" fmla="*/ 3943927 w 3943927"/>
                <a:gd name="connsiteY6" fmla="*/ 0 h 1290905"/>
                <a:gd name="connsiteX7" fmla="*/ 3943927 w 3943927"/>
                <a:gd name="connsiteY7" fmla="*/ 671271 h 1290905"/>
                <a:gd name="connsiteX8" fmla="*/ 3943927 w 3943927"/>
                <a:gd name="connsiteY8" fmla="*/ 1290905 h 1290905"/>
                <a:gd name="connsiteX9" fmla="*/ 3286606 w 3943927"/>
                <a:gd name="connsiteY9" fmla="*/ 1290905 h 1290905"/>
                <a:gd name="connsiteX10" fmla="*/ 2668724 w 3943927"/>
                <a:gd name="connsiteY10" fmla="*/ 1290905 h 1290905"/>
                <a:gd name="connsiteX11" fmla="*/ 2090281 w 3943927"/>
                <a:gd name="connsiteY11" fmla="*/ 1290905 h 1290905"/>
                <a:gd name="connsiteX12" fmla="*/ 1393521 w 3943927"/>
                <a:gd name="connsiteY12" fmla="*/ 1290905 h 1290905"/>
                <a:gd name="connsiteX13" fmla="*/ 854518 w 3943927"/>
                <a:gd name="connsiteY13" fmla="*/ 1290905 h 1290905"/>
                <a:gd name="connsiteX14" fmla="*/ 0 w 3943927"/>
                <a:gd name="connsiteY14" fmla="*/ 1290905 h 1290905"/>
                <a:gd name="connsiteX15" fmla="*/ 0 w 3943927"/>
                <a:gd name="connsiteY15" fmla="*/ 671271 h 1290905"/>
                <a:gd name="connsiteX16" fmla="*/ 0 w 3943927"/>
                <a:gd name="connsiteY16" fmla="*/ 0 h 129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29090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70320" y="225370"/>
                    <a:pt x="3949729" y="470185"/>
                    <a:pt x="3943927" y="671271"/>
                  </a:cubicBezTo>
                  <a:cubicBezTo>
                    <a:pt x="3938125" y="872357"/>
                    <a:pt x="3948982" y="1057605"/>
                    <a:pt x="3943927" y="1290905"/>
                  </a:cubicBezTo>
                  <a:cubicBezTo>
                    <a:pt x="3776648" y="1270026"/>
                    <a:pt x="3584356" y="1276875"/>
                    <a:pt x="3286606" y="1290905"/>
                  </a:cubicBezTo>
                  <a:cubicBezTo>
                    <a:pt x="2988856" y="1304935"/>
                    <a:pt x="2806379" y="1265861"/>
                    <a:pt x="2668724" y="1290905"/>
                  </a:cubicBezTo>
                  <a:cubicBezTo>
                    <a:pt x="2531069" y="1315949"/>
                    <a:pt x="2297243" y="1291804"/>
                    <a:pt x="2090281" y="1290905"/>
                  </a:cubicBezTo>
                  <a:cubicBezTo>
                    <a:pt x="1883319" y="1290006"/>
                    <a:pt x="1611485" y="1264018"/>
                    <a:pt x="1393521" y="1290905"/>
                  </a:cubicBezTo>
                  <a:cubicBezTo>
                    <a:pt x="1175557" y="1317792"/>
                    <a:pt x="1107364" y="1279795"/>
                    <a:pt x="854518" y="1290905"/>
                  </a:cubicBezTo>
                  <a:cubicBezTo>
                    <a:pt x="601672" y="1302015"/>
                    <a:pt x="206868" y="1266519"/>
                    <a:pt x="0" y="1290905"/>
                  </a:cubicBezTo>
                  <a:cubicBezTo>
                    <a:pt x="2427" y="1080618"/>
                    <a:pt x="2250" y="873968"/>
                    <a:pt x="0" y="671271"/>
                  </a:cubicBezTo>
                  <a:cubicBezTo>
                    <a:pt x="-2250" y="468574"/>
                    <a:pt x="16698" y="26549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B1F5DE-D5F4-4089-BAA5-16958523C555}"/>
                </a:ext>
              </a:extLst>
            </p:cNvPr>
            <p:cNvSpPr txBox="1"/>
            <p:nvPr/>
          </p:nvSpPr>
          <p:spPr>
            <a:xfrm>
              <a:off x="4721877" y="315584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6FC1AB4-592D-44DB-A737-8E2DB4B946DC}"/>
                </a:ext>
              </a:extLst>
            </p:cNvPr>
            <p:cNvSpPr/>
            <p:nvPr/>
          </p:nvSpPr>
          <p:spPr>
            <a:xfrm>
              <a:off x="6257551" y="3664889"/>
              <a:ext cx="2529338" cy="1039042"/>
            </a:xfrm>
            <a:custGeom>
              <a:avLst/>
              <a:gdLst>
                <a:gd name="connsiteX0" fmla="*/ 0 w 2529338"/>
                <a:gd name="connsiteY0" fmla="*/ 0 h 1039042"/>
                <a:gd name="connsiteX1" fmla="*/ 556454 w 2529338"/>
                <a:gd name="connsiteY1" fmla="*/ 0 h 1039042"/>
                <a:gd name="connsiteX2" fmla="*/ 1138202 w 2529338"/>
                <a:gd name="connsiteY2" fmla="*/ 0 h 1039042"/>
                <a:gd name="connsiteX3" fmla="*/ 1821123 w 2529338"/>
                <a:gd name="connsiteY3" fmla="*/ 0 h 1039042"/>
                <a:gd name="connsiteX4" fmla="*/ 2529338 w 2529338"/>
                <a:gd name="connsiteY4" fmla="*/ 0 h 1039042"/>
                <a:gd name="connsiteX5" fmla="*/ 2529338 w 2529338"/>
                <a:gd name="connsiteY5" fmla="*/ 540302 h 1039042"/>
                <a:gd name="connsiteX6" fmla="*/ 2529338 w 2529338"/>
                <a:gd name="connsiteY6" fmla="*/ 1039042 h 1039042"/>
                <a:gd name="connsiteX7" fmla="*/ 1972884 w 2529338"/>
                <a:gd name="connsiteY7" fmla="*/ 1039042 h 1039042"/>
                <a:gd name="connsiteX8" fmla="*/ 1365843 w 2529338"/>
                <a:gd name="connsiteY8" fmla="*/ 1039042 h 1039042"/>
                <a:gd name="connsiteX9" fmla="*/ 809388 w 2529338"/>
                <a:gd name="connsiteY9" fmla="*/ 1039042 h 1039042"/>
                <a:gd name="connsiteX10" fmla="*/ 0 w 2529338"/>
                <a:gd name="connsiteY10" fmla="*/ 1039042 h 1039042"/>
                <a:gd name="connsiteX11" fmla="*/ 0 w 2529338"/>
                <a:gd name="connsiteY11" fmla="*/ 540302 h 1039042"/>
                <a:gd name="connsiteX12" fmla="*/ 0 w 2529338"/>
                <a:gd name="connsiteY12" fmla="*/ 0 h 103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1039042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4461" y="163850"/>
                    <a:pt x="2537509" y="366032"/>
                    <a:pt x="2529338" y="540302"/>
                  </a:cubicBezTo>
                  <a:cubicBezTo>
                    <a:pt x="2521167" y="714572"/>
                    <a:pt x="2542842" y="854469"/>
                    <a:pt x="2529338" y="1039042"/>
                  </a:cubicBezTo>
                  <a:cubicBezTo>
                    <a:pt x="2350172" y="1052522"/>
                    <a:pt x="2194927" y="1019337"/>
                    <a:pt x="1972884" y="1039042"/>
                  </a:cubicBezTo>
                  <a:cubicBezTo>
                    <a:pt x="1750841" y="1058747"/>
                    <a:pt x="1638600" y="1045073"/>
                    <a:pt x="1365843" y="1039042"/>
                  </a:cubicBezTo>
                  <a:cubicBezTo>
                    <a:pt x="1093086" y="1033011"/>
                    <a:pt x="1055470" y="1062791"/>
                    <a:pt x="809388" y="1039042"/>
                  </a:cubicBezTo>
                  <a:cubicBezTo>
                    <a:pt x="563306" y="1015293"/>
                    <a:pt x="319363" y="1013407"/>
                    <a:pt x="0" y="1039042"/>
                  </a:cubicBezTo>
                  <a:cubicBezTo>
                    <a:pt x="-14139" y="852615"/>
                    <a:pt x="4449" y="656980"/>
                    <a:pt x="0" y="540302"/>
                  </a:cubicBezTo>
                  <a:cubicBezTo>
                    <a:pt x="-4449" y="423624"/>
                    <a:pt x="-24223" y="181276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531218-6EC8-44C1-A36D-B03CAC248A55}"/>
                </a:ext>
              </a:extLst>
            </p:cNvPr>
            <p:cNvSpPr txBox="1"/>
            <p:nvPr/>
          </p:nvSpPr>
          <p:spPr>
            <a:xfrm>
              <a:off x="6154815" y="342675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A21D22-CB33-49AB-B0EF-2048BB13CF12}"/>
              </a:ext>
            </a:extLst>
          </p:cNvPr>
          <p:cNvSpPr txBox="1"/>
          <p:nvPr/>
        </p:nvSpPr>
        <p:spPr>
          <a:xfrm>
            <a:off x="1098587" y="147202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2A55DD6-90ED-4DB2-9B66-A0BA3961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479" y="1508384"/>
            <a:ext cx="216000" cy="28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8B8EF8-B847-4E7D-A352-F4F5D6E1C264}"/>
              </a:ext>
            </a:extLst>
          </p:cNvPr>
          <p:cNvSpPr txBox="1"/>
          <p:nvPr/>
        </p:nvSpPr>
        <p:spPr>
          <a:xfrm>
            <a:off x="1025810" y="2051323"/>
            <a:ext cx="232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pie.txt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68FD88-7F7D-4DD9-88C4-6A7AC37A6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55415" y="1210395"/>
            <a:ext cx="19785" cy="1256395"/>
          </a:xfrm>
          <a:prstGeom prst="bentConnector3">
            <a:avLst>
              <a:gd name="adj1" fmla="val 115539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4F6DCC-3288-4145-A3C6-8358D1A52015}"/>
              </a:ext>
            </a:extLst>
          </p:cNvPr>
          <p:cNvSpPr txBox="1"/>
          <p:nvPr/>
        </p:nvSpPr>
        <p:spPr>
          <a:xfrm>
            <a:off x="2487304" y="1467140"/>
            <a:ext cx="9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pie.txt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5838042-5C27-4676-9CFA-2F511F390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2196" y="1503504"/>
            <a:ext cx="216000" cy="28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3DFFF6B-1B29-41C8-BD48-36F88E820C29}"/>
              </a:ext>
            </a:extLst>
          </p:cNvPr>
          <p:cNvGrpSpPr/>
          <p:nvPr/>
        </p:nvGrpSpPr>
        <p:grpSpPr>
          <a:xfrm>
            <a:off x="1723725" y="3177492"/>
            <a:ext cx="7736648" cy="2698987"/>
            <a:chOff x="1723725" y="3177492"/>
            <a:chExt cx="7736648" cy="26989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A178024-E0A5-469A-9FFB-3F71DBDC626A}"/>
                </a:ext>
              </a:extLst>
            </p:cNvPr>
            <p:cNvGrpSpPr/>
            <p:nvPr/>
          </p:nvGrpSpPr>
          <p:grpSpPr>
            <a:xfrm>
              <a:off x="1723725" y="3219600"/>
              <a:ext cx="7736648" cy="2656879"/>
              <a:chOff x="1723725" y="3219600"/>
              <a:chExt cx="7736648" cy="265687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B5232D8-2C23-4F9C-ADF7-D815C45CA5D0}"/>
                  </a:ext>
                </a:extLst>
              </p:cNvPr>
              <p:cNvGrpSpPr/>
              <p:nvPr/>
            </p:nvGrpSpPr>
            <p:grpSpPr>
              <a:xfrm>
                <a:off x="1723725" y="3219600"/>
                <a:ext cx="5119235" cy="2656879"/>
                <a:chOff x="5730428" y="2116419"/>
                <a:chExt cx="5119235" cy="265687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47D84306-6A07-4B3A-BE98-381788012F77}"/>
                    </a:ext>
                  </a:extLst>
                </p:cNvPr>
                <p:cNvGrpSpPr/>
                <p:nvPr/>
              </p:nvGrpSpPr>
              <p:grpSpPr>
                <a:xfrm>
                  <a:off x="5730428" y="2116419"/>
                  <a:ext cx="5119235" cy="2656879"/>
                  <a:chOff x="3655055" y="1860170"/>
                  <a:chExt cx="5119235" cy="2656879"/>
                </a:xfrm>
              </p:grpSpPr>
              <p:pic>
                <p:nvPicPr>
                  <p:cNvPr id="10" name="Picture 9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5DED3089-B771-491C-85C7-C62D8A5AA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736" y="2208017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746C782-CE7D-401D-9F70-4F4D3D93FFE4}"/>
                      </a:ext>
                    </a:extLst>
                  </p:cNvPr>
                  <p:cNvSpPr/>
                  <p:nvPr/>
                </p:nvSpPr>
                <p:spPr>
                  <a:xfrm>
                    <a:off x="4001467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BF49277F-5DD8-4193-B51A-5830AD3BD319}"/>
                      </a:ext>
                    </a:extLst>
                  </p:cNvPr>
                  <p:cNvSpPr/>
                  <p:nvPr/>
                </p:nvSpPr>
                <p:spPr>
                  <a:xfrm>
                    <a:off x="5280703" y="321264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CA3CF4A-4E33-4387-B7E1-D49BF371FB49}"/>
                      </a:ext>
                    </a:extLst>
                  </p:cNvPr>
                  <p:cNvSpPr/>
                  <p:nvPr/>
                </p:nvSpPr>
                <p:spPr>
                  <a:xfrm>
                    <a:off x="6559939" y="322187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7A0EE0DC-50CD-49E6-B094-F238E1CBFE85}"/>
                      </a:ext>
                    </a:extLst>
                  </p:cNvPr>
                  <p:cNvSpPr/>
                  <p:nvPr/>
                </p:nvSpPr>
                <p:spPr>
                  <a:xfrm>
                    <a:off x="3881394" y="2943387"/>
                    <a:ext cx="3943927" cy="1573662"/>
                  </a:xfrm>
                  <a:custGeom>
                    <a:avLst/>
                    <a:gdLst>
                      <a:gd name="connsiteX0" fmla="*/ 0 w 3943927"/>
                      <a:gd name="connsiteY0" fmla="*/ 0 h 1573662"/>
                      <a:gd name="connsiteX1" fmla="*/ 539003 w 3943927"/>
                      <a:gd name="connsiteY1" fmla="*/ 0 h 1573662"/>
                      <a:gd name="connsiteX2" fmla="*/ 1117446 w 3943927"/>
                      <a:gd name="connsiteY2" fmla="*/ 0 h 1573662"/>
                      <a:gd name="connsiteX3" fmla="*/ 1853646 w 3943927"/>
                      <a:gd name="connsiteY3" fmla="*/ 0 h 1573662"/>
                      <a:gd name="connsiteX4" fmla="*/ 2589845 w 3943927"/>
                      <a:gd name="connsiteY4" fmla="*/ 0 h 1573662"/>
                      <a:gd name="connsiteX5" fmla="*/ 3326045 w 3943927"/>
                      <a:gd name="connsiteY5" fmla="*/ 0 h 1573662"/>
                      <a:gd name="connsiteX6" fmla="*/ 3943927 w 3943927"/>
                      <a:gd name="connsiteY6" fmla="*/ 0 h 1573662"/>
                      <a:gd name="connsiteX7" fmla="*/ 3943927 w 3943927"/>
                      <a:gd name="connsiteY7" fmla="*/ 556027 h 1573662"/>
                      <a:gd name="connsiteX8" fmla="*/ 3943927 w 3943927"/>
                      <a:gd name="connsiteY8" fmla="*/ 1049108 h 1573662"/>
                      <a:gd name="connsiteX9" fmla="*/ 3943927 w 3943927"/>
                      <a:gd name="connsiteY9" fmla="*/ 1573662 h 1573662"/>
                      <a:gd name="connsiteX10" fmla="*/ 3404924 w 3943927"/>
                      <a:gd name="connsiteY10" fmla="*/ 1573662 h 1573662"/>
                      <a:gd name="connsiteX11" fmla="*/ 2826481 w 3943927"/>
                      <a:gd name="connsiteY11" fmla="*/ 1573662 h 1573662"/>
                      <a:gd name="connsiteX12" fmla="*/ 2129721 w 3943927"/>
                      <a:gd name="connsiteY12" fmla="*/ 1573662 h 1573662"/>
                      <a:gd name="connsiteX13" fmla="*/ 1590717 w 3943927"/>
                      <a:gd name="connsiteY13" fmla="*/ 1573662 h 1573662"/>
                      <a:gd name="connsiteX14" fmla="*/ 1051714 w 3943927"/>
                      <a:gd name="connsiteY14" fmla="*/ 1573662 h 1573662"/>
                      <a:gd name="connsiteX15" fmla="*/ 0 w 3943927"/>
                      <a:gd name="connsiteY15" fmla="*/ 1573662 h 1573662"/>
                      <a:gd name="connsiteX16" fmla="*/ 0 w 3943927"/>
                      <a:gd name="connsiteY16" fmla="*/ 1096318 h 1573662"/>
                      <a:gd name="connsiteX17" fmla="*/ 0 w 3943927"/>
                      <a:gd name="connsiteY17" fmla="*/ 556027 h 1573662"/>
                      <a:gd name="connsiteX18" fmla="*/ 0 w 3943927"/>
                      <a:gd name="connsiteY18" fmla="*/ 0 h 1573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43927" h="1573662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69392" y="145075"/>
                          <a:pt x="3965331" y="295385"/>
                          <a:pt x="3943927" y="556027"/>
                        </a:cubicBezTo>
                        <a:cubicBezTo>
                          <a:pt x="3922523" y="816669"/>
                          <a:pt x="3934194" y="824777"/>
                          <a:pt x="3943927" y="1049108"/>
                        </a:cubicBezTo>
                        <a:cubicBezTo>
                          <a:pt x="3953660" y="1273439"/>
                          <a:pt x="3952303" y="1372247"/>
                          <a:pt x="3943927" y="1573662"/>
                        </a:cubicBezTo>
                        <a:cubicBezTo>
                          <a:pt x="3755660" y="1564949"/>
                          <a:pt x="3589836" y="1573185"/>
                          <a:pt x="3404924" y="1573662"/>
                        </a:cubicBezTo>
                        <a:cubicBezTo>
                          <a:pt x="3220012" y="1574139"/>
                          <a:pt x="3033443" y="1574561"/>
                          <a:pt x="2826481" y="1573662"/>
                        </a:cubicBezTo>
                        <a:cubicBezTo>
                          <a:pt x="2619519" y="1572763"/>
                          <a:pt x="2347685" y="1546775"/>
                          <a:pt x="2129721" y="1573662"/>
                        </a:cubicBezTo>
                        <a:cubicBezTo>
                          <a:pt x="1911757" y="1600549"/>
                          <a:pt x="1849621" y="1565770"/>
                          <a:pt x="1590717" y="1573662"/>
                        </a:cubicBezTo>
                        <a:cubicBezTo>
                          <a:pt x="1331813" y="1581554"/>
                          <a:pt x="1300878" y="1554060"/>
                          <a:pt x="1051714" y="1573662"/>
                        </a:cubicBezTo>
                        <a:cubicBezTo>
                          <a:pt x="802550" y="1593264"/>
                          <a:pt x="494779" y="1554777"/>
                          <a:pt x="0" y="1573662"/>
                        </a:cubicBezTo>
                        <a:cubicBezTo>
                          <a:pt x="-9368" y="1369698"/>
                          <a:pt x="-9808" y="1232110"/>
                          <a:pt x="0" y="1096318"/>
                        </a:cubicBezTo>
                        <a:cubicBezTo>
                          <a:pt x="9808" y="960526"/>
                          <a:pt x="10690" y="737530"/>
                          <a:pt x="0" y="556027"/>
                        </a:cubicBezTo>
                        <a:cubicBezTo>
                          <a:pt x="-10690" y="374524"/>
                          <a:pt x="-26554" y="160388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A683213-4D28-4750-B66B-36A747B7683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55" y="2633611"/>
                    <a:ext cx="91615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65090835-4F6C-4893-A507-A25D333301FB}"/>
                      </a:ext>
                    </a:extLst>
                  </p:cNvPr>
                  <p:cNvSpPr/>
                  <p:nvPr/>
                </p:nvSpPr>
                <p:spPr>
                  <a:xfrm>
                    <a:off x="5213313" y="3142659"/>
                    <a:ext cx="2529338" cy="779891"/>
                  </a:xfrm>
                  <a:custGeom>
                    <a:avLst/>
                    <a:gdLst>
                      <a:gd name="connsiteX0" fmla="*/ 0 w 2529338"/>
                      <a:gd name="connsiteY0" fmla="*/ 0 h 779891"/>
                      <a:gd name="connsiteX1" fmla="*/ 556454 w 2529338"/>
                      <a:gd name="connsiteY1" fmla="*/ 0 h 779891"/>
                      <a:gd name="connsiteX2" fmla="*/ 1138202 w 2529338"/>
                      <a:gd name="connsiteY2" fmla="*/ 0 h 779891"/>
                      <a:gd name="connsiteX3" fmla="*/ 1821123 w 2529338"/>
                      <a:gd name="connsiteY3" fmla="*/ 0 h 779891"/>
                      <a:gd name="connsiteX4" fmla="*/ 2529338 w 2529338"/>
                      <a:gd name="connsiteY4" fmla="*/ 0 h 779891"/>
                      <a:gd name="connsiteX5" fmla="*/ 2529338 w 2529338"/>
                      <a:gd name="connsiteY5" fmla="*/ 405543 h 779891"/>
                      <a:gd name="connsiteX6" fmla="*/ 2529338 w 2529338"/>
                      <a:gd name="connsiteY6" fmla="*/ 779891 h 779891"/>
                      <a:gd name="connsiteX7" fmla="*/ 1972884 w 2529338"/>
                      <a:gd name="connsiteY7" fmla="*/ 779891 h 779891"/>
                      <a:gd name="connsiteX8" fmla="*/ 1365843 w 2529338"/>
                      <a:gd name="connsiteY8" fmla="*/ 779891 h 779891"/>
                      <a:gd name="connsiteX9" fmla="*/ 809388 w 2529338"/>
                      <a:gd name="connsiteY9" fmla="*/ 779891 h 779891"/>
                      <a:gd name="connsiteX10" fmla="*/ 0 w 2529338"/>
                      <a:gd name="connsiteY10" fmla="*/ 779891 h 779891"/>
                      <a:gd name="connsiteX11" fmla="*/ 0 w 2529338"/>
                      <a:gd name="connsiteY11" fmla="*/ 405543 h 779891"/>
                      <a:gd name="connsiteX12" fmla="*/ 0 w 2529338"/>
                      <a:gd name="connsiteY12" fmla="*/ 0 h 77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779891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6638" y="160464"/>
                          <a:pt x="2511540" y="312847"/>
                          <a:pt x="2529338" y="405543"/>
                        </a:cubicBezTo>
                        <a:cubicBezTo>
                          <a:pt x="2547136" y="498239"/>
                          <a:pt x="2513255" y="620032"/>
                          <a:pt x="2529338" y="779891"/>
                        </a:cubicBezTo>
                        <a:cubicBezTo>
                          <a:pt x="2350172" y="793371"/>
                          <a:pt x="2194927" y="760186"/>
                          <a:pt x="1972884" y="779891"/>
                        </a:cubicBezTo>
                        <a:cubicBezTo>
                          <a:pt x="1750841" y="799596"/>
                          <a:pt x="1638600" y="785922"/>
                          <a:pt x="1365843" y="779891"/>
                        </a:cubicBezTo>
                        <a:cubicBezTo>
                          <a:pt x="1093086" y="773860"/>
                          <a:pt x="1055470" y="803640"/>
                          <a:pt x="809388" y="779891"/>
                        </a:cubicBezTo>
                        <a:cubicBezTo>
                          <a:pt x="563306" y="756142"/>
                          <a:pt x="319363" y="754256"/>
                          <a:pt x="0" y="779891"/>
                        </a:cubicBezTo>
                        <a:cubicBezTo>
                          <a:pt x="-15325" y="651784"/>
                          <a:pt x="15417" y="520074"/>
                          <a:pt x="0" y="405543"/>
                        </a:cubicBezTo>
                        <a:cubicBezTo>
                          <a:pt x="-15417" y="291012"/>
                          <a:pt x="14411" y="98224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47FD1C9-A437-418D-BD53-D7D165281A6B}"/>
                      </a:ext>
                    </a:extLst>
                  </p:cNvPr>
                  <p:cNvSpPr txBox="1"/>
                  <p:nvPr/>
                </p:nvSpPr>
                <p:spPr>
                  <a:xfrm>
                    <a:off x="5110577" y="290452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A39DA6-C6DB-4017-BD77-06FE25855446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041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19" name="Graphic 18">
                    <a:extLst>
                      <a:ext uri="{FF2B5EF4-FFF2-40B4-BE49-F238E27FC236}">
                        <a16:creationId xmlns:a16="http://schemas.microsoft.com/office/drawing/2014/main" id="{3796D771-B00B-4408-92F6-502BE7A1EC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71933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35671F1-BE81-49E4-86F0-695E3C55A0B0}"/>
                      </a:ext>
                    </a:extLst>
                  </p:cNvPr>
                  <p:cNvSpPr txBox="1"/>
                  <p:nvPr/>
                </p:nvSpPr>
                <p:spPr>
                  <a:xfrm>
                    <a:off x="6888646" y="4038700"/>
                    <a:ext cx="9069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1"/>
                        </a:solidFill>
                      </a:rPr>
                      <a:t>pie.txt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pic>
                <p:nvPicPr>
                  <p:cNvPr id="21" name="Graphic 20">
                    <a:extLst>
                      <a:ext uri="{FF2B5EF4-FFF2-40B4-BE49-F238E27FC236}">
                        <a16:creationId xmlns:a16="http://schemas.microsoft.com/office/drawing/2014/main" id="{8255F566-1FF8-40E0-9AAF-36D35AEFE1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23538" y="4075064"/>
                    <a:ext cx="216000" cy="288000"/>
                  </a:xfrm>
                  <a:prstGeom prst="rect">
                    <a:avLst/>
                  </a:prstGeom>
                </p:spPr>
              </p:pic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D285E01-0242-43DA-8242-3644862ADD7D}"/>
                      </a:ext>
                    </a:extLst>
                  </p:cNvPr>
                  <p:cNvSpPr/>
                  <p:nvPr/>
                </p:nvSpPr>
                <p:spPr>
                  <a:xfrm>
                    <a:off x="7232215" y="1860170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</a:rPr>
                      <a:t>Remote</a:t>
                    </a:r>
                    <a:r>
                      <a:rPr lang="en-DE" sz="1600" dirty="0">
                        <a:solidFill>
                          <a:schemeClr val="tx1"/>
                        </a:solidFill>
                      </a:rPr>
                      <a:t>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91D7B6-8820-4D01-B184-248BEDED94B8}"/>
                    </a:ext>
                  </a:extLst>
                </p:cNvPr>
                <p:cNvSpPr txBox="1"/>
                <p:nvPr/>
              </p:nvSpPr>
              <p:spPr>
                <a:xfrm>
                  <a:off x="9559281" y="2725171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EC73598B-94D0-4CB0-9322-0D9755399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94173" y="2761535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7B2A18-169D-4625-AFDC-CF5446F8D97C}"/>
                    </a:ext>
                  </a:extLst>
                </p:cNvPr>
                <p:cNvSpPr txBox="1"/>
                <p:nvPr/>
              </p:nvSpPr>
              <p:spPr>
                <a:xfrm>
                  <a:off x="7845245" y="2608193"/>
                  <a:ext cx="1729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clone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007D16C0-7898-4809-9666-3CE91ADBD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683122" y="2873355"/>
                  <a:ext cx="1052872" cy="138199"/>
                </a:xfrm>
                <a:prstGeom prst="bentConnector3">
                  <a:avLst>
                    <a:gd name="adj1" fmla="val 1148"/>
                  </a:avLst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B4B1927-B911-4F13-9779-3EC343A64893}"/>
                    </a:ext>
                  </a:extLst>
                </p:cNvPr>
                <p:cNvCxnSpPr>
                  <a:cxnSpLocks/>
                  <a:stCxn id="21" idx="1"/>
                  <a:endCxn id="18" idx="3"/>
                </p:cNvCxnSpPr>
                <p:nvPr/>
              </p:nvCxnSpPr>
              <p:spPr>
                <a:xfrm flipH="1">
                  <a:off x="7219401" y="4475313"/>
                  <a:ext cx="1579510" cy="4302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5D06FDE2-722C-4202-9055-C93DDC4E2C75}"/>
                  </a:ext>
                </a:extLst>
              </p:cNvPr>
              <p:cNvGrpSpPr/>
              <p:nvPr/>
            </p:nvGrpSpPr>
            <p:grpSpPr>
              <a:xfrm>
                <a:off x="7663093" y="4260521"/>
                <a:ext cx="1797280" cy="1137609"/>
                <a:chOff x="5506283" y="390452"/>
                <a:chExt cx="1797280" cy="1137609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E0FE6CA-14AB-4AEB-9821-6235B8523B22}"/>
                    </a:ext>
                  </a:extLst>
                </p:cNvPr>
                <p:cNvGrpSpPr/>
                <p:nvPr/>
              </p:nvGrpSpPr>
              <p:grpSpPr>
                <a:xfrm>
                  <a:off x="5506283" y="390452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39E6E21C-74F9-408A-B74A-626EB253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89EC3C0E-4B9A-42C6-AA97-4D410DB301C2}"/>
                      </a:ext>
                    </a:extLst>
                  </p:cNvPr>
                  <p:cNvCxnSpPr>
                    <a:cxnSpLocks/>
                    <a:stCxn id="44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4272E33-675A-487A-BD1A-C163DC67BEE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AF12AC9-C95C-4F39-A282-07B7BE324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8" name="Graphic 47">
                    <a:extLst>
                      <a:ext uri="{FF2B5EF4-FFF2-40B4-BE49-F238E27FC236}">
                        <a16:creationId xmlns:a16="http://schemas.microsoft.com/office/drawing/2014/main" id="{B71EC85B-504D-4C84-A3B7-FBEAB0853A1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BCC541C-E19A-44F4-BB7A-F2FB9252267C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82B3DF5-5EB0-43C9-A30C-B58ADBB232F2}"/>
                    </a:ext>
                  </a:extLst>
                </p:cNvPr>
                <p:cNvSpPr txBox="1"/>
                <p:nvPr/>
              </p:nvSpPr>
              <p:spPr>
                <a:xfrm>
                  <a:off x="5970836" y="799711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2D770401-2B07-47A9-82FA-8E4282628F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5728" y="836075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AA904F0-4E9D-4783-B296-6232BDB10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58179" y="981521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AD67C39-9FD5-4A73-8393-6445F4B68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4748" y="3177492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9FEF6E8-A53B-458F-9B6F-37248BB13C20}"/>
              </a:ext>
            </a:extLst>
          </p:cNvPr>
          <p:cNvGrpSpPr/>
          <p:nvPr/>
        </p:nvGrpSpPr>
        <p:grpSpPr>
          <a:xfrm>
            <a:off x="1527549" y="215197"/>
            <a:ext cx="8455791" cy="2698987"/>
            <a:chOff x="1527549" y="215197"/>
            <a:chExt cx="8455791" cy="269898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4EB02DE-7F17-4CBF-8E69-FB45F18C3964}"/>
                </a:ext>
              </a:extLst>
            </p:cNvPr>
            <p:cNvGrpSpPr/>
            <p:nvPr/>
          </p:nvGrpSpPr>
          <p:grpSpPr>
            <a:xfrm>
              <a:off x="1527549" y="215197"/>
              <a:ext cx="8455791" cy="2698987"/>
              <a:chOff x="1723725" y="3177492"/>
              <a:chExt cx="8455791" cy="269898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08929D2-D2EE-425C-9356-56F5C15BF262}"/>
                  </a:ext>
                </a:extLst>
              </p:cNvPr>
              <p:cNvGrpSpPr/>
              <p:nvPr/>
            </p:nvGrpSpPr>
            <p:grpSpPr>
              <a:xfrm>
                <a:off x="1723725" y="3177492"/>
                <a:ext cx="5119235" cy="2698987"/>
                <a:chOff x="1723725" y="3177492"/>
                <a:chExt cx="5119235" cy="2698987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F6DA80A-EF8F-46DD-91C0-DCDE231B39B4}"/>
                    </a:ext>
                  </a:extLst>
                </p:cNvPr>
                <p:cNvGrpSpPr/>
                <p:nvPr/>
              </p:nvGrpSpPr>
              <p:grpSpPr>
                <a:xfrm>
                  <a:off x="1723725" y="3219600"/>
                  <a:ext cx="5119235" cy="2656879"/>
                  <a:chOff x="3655055" y="1860170"/>
                  <a:chExt cx="5119235" cy="2656879"/>
                </a:xfrm>
              </p:grpSpPr>
              <p:pic>
                <p:nvPicPr>
                  <p:cNvPr id="79" name="Picture 78" descr="A close up of a logo&#10;&#10;Description automatically generated">
                    <a:extLst>
                      <a:ext uri="{FF2B5EF4-FFF2-40B4-BE49-F238E27FC236}">
                        <a16:creationId xmlns:a16="http://schemas.microsoft.com/office/drawing/2014/main" id="{3EE5572D-5348-4C1E-B272-33531EE5DC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35736" y="2208017"/>
                    <a:ext cx="338554" cy="338554"/>
                  </a:xfrm>
                  <a:prstGeom prst="rect">
                    <a:avLst/>
                  </a:prstGeom>
                </p:spPr>
              </p:pic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EAAFA99B-5C93-47D7-82F1-8A22A6E904A6}"/>
                      </a:ext>
                    </a:extLst>
                  </p:cNvPr>
                  <p:cNvSpPr/>
                  <p:nvPr/>
                </p:nvSpPr>
                <p:spPr>
                  <a:xfrm>
                    <a:off x="3881394" y="2943387"/>
                    <a:ext cx="3943927" cy="1573662"/>
                  </a:xfrm>
                  <a:custGeom>
                    <a:avLst/>
                    <a:gdLst>
                      <a:gd name="connsiteX0" fmla="*/ 0 w 3943927"/>
                      <a:gd name="connsiteY0" fmla="*/ 0 h 1573662"/>
                      <a:gd name="connsiteX1" fmla="*/ 539003 w 3943927"/>
                      <a:gd name="connsiteY1" fmla="*/ 0 h 1573662"/>
                      <a:gd name="connsiteX2" fmla="*/ 1117446 w 3943927"/>
                      <a:gd name="connsiteY2" fmla="*/ 0 h 1573662"/>
                      <a:gd name="connsiteX3" fmla="*/ 1853646 w 3943927"/>
                      <a:gd name="connsiteY3" fmla="*/ 0 h 1573662"/>
                      <a:gd name="connsiteX4" fmla="*/ 2589845 w 3943927"/>
                      <a:gd name="connsiteY4" fmla="*/ 0 h 1573662"/>
                      <a:gd name="connsiteX5" fmla="*/ 3326045 w 3943927"/>
                      <a:gd name="connsiteY5" fmla="*/ 0 h 1573662"/>
                      <a:gd name="connsiteX6" fmla="*/ 3943927 w 3943927"/>
                      <a:gd name="connsiteY6" fmla="*/ 0 h 1573662"/>
                      <a:gd name="connsiteX7" fmla="*/ 3943927 w 3943927"/>
                      <a:gd name="connsiteY7" fmla="*/ 556027 h 1573662"/>
                      <a:gd name="connsiteX8" fmla="*/ 3943927 w 3943927"/>
                      <a:gd name="connsiteY8" fmla="*/ 1049108 h 1573662"/>
                      <a:gd name="connsiteX9" fmla="*/ 3943927 w 3943927"/>
                      <a:gd name="connsiteY9" fmla="*/ 1573662 h 1573662"/>
                      <a:gd name="connsiteX10" fmla="*/ 3404924 w 3943927"/>
                      <a:gd name="connsiteY10" fmla="*/ 1573662 h 1573662"/>
                      <a:gd name="connsiteX11" fmla="*/ 2826481 w 3943927"/>
                      <a:gd name="connsiteY11" fmla="*/ 1573662 h 1573662"/>
                      <a:gd name="connsiteX12" fmla="*/ 2129721 w 3943927"/>
                      <a:gd name="connsiteY12" fmla="*/ 1573662 h 1573662"/>
                      <a:gd name="connsiteX13" fmla="*/ 1590717 w 3943927"/>
                      <a:gd name="connsiteY13" fmla="*/ 1573662 h 1573662"/>
                      <a:gd name="connsiteX14" fmla="*/ 1051714 w 3943927"/>
                      <a:gd name="connsiteY14" fmla="*/ 1573662 h 1573662"/>
                      <a:gd name="connsiteX15" fmla="*/ 0 w 3943927"/>
                      <a:gd name="connsiteY15" fmla="*/ 1573662 h 1573662"/>
                      <a:gd name="connsiteX16" fmla="*/ 0 w 3943927"/>
                      <a:gd name="connsiteY16" fmla="*/ 1096318 h 1573662"/>
                      <a:gd name="connsiteX17" fmla="*/ 0 w 3943927"/>
                      <a:gd name="connsiteY17" fmla="*/ 556027 h 1573662"/>
                      <a:gd name="connsiteX18" fmla="*/ 0 w 3943927"/>
                      <a:gd name="connsiteY18" fmla="*/ 0 h 1573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943927" h="1573662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69392" y="145075"/>
                          <a:pt x="3965331" y="295385"/>
                          <a:pt x="3943927" y="556027"/>
                        </a:cubicBezTo>
                        <a:cubicBezTo>
                          <a:pt x="3922523" y="816669"/>
                          <a:pt x="3934194" y="824777"/>
                          <a:pt x="3943927" y="1049108"/>
                        </a:cubicBezTo>
                        <a:cubicBezTo>
                          <a:pt x="3953660" y="1273439"/>
                          <a:pt x="3952303" y="1372247"/>
                          <a:pt x="3943927" y="1573662"/>
                        </a:cubicBezTo>
                        <a:cubicBezTo>
                          <a:pt x="3755660" y="1564949"/>
                          <a:pt x="3589836" y="1573185"/>
                          <a:pt x="3404924" y="1573662"/>
                        </a:cubicBezTo>
                        <a:cubicBezTo>
                          <a:pt x="3220012" y="1574139"/>
                          <a:pt x="3033443" y="1574561"/>
                          <a:pt x="2826481" y="1573662"/>
                        </a:cubicBezTo>
                        <a:cubicBezTo>
                          <a:pt x="2619519" y="1572763"/>
                          <a:pt x="2347685" y="1546775"/>
                          <a:pt x="2129721" y="1573662"/>
                        </a:cubicBezTo>
                        <a:cubicBezTo>
                          <a:pt x="1911757" y="1600549"/>
                          <a:pt x="1849621" y="1565770"/>
                          <a:pt x="1590717" y="1573662"/>
                        </a:cubicBezTo>
                        <a:cubicBezTo>
                          <a:pt x="1331813" y="1581554"/>
                          <a:pt x="1300878" y="1554060"/>
                          <a:pt x="1051714" y="1573662"/>
                        </a:cubicBezTo>
                        <a:cubicBezTo>
                          <a:pt x="802550" y="1593264"/>
                          <a:pt x="494779" y="1554777"/>
                          <a:pt x="0" y="1573662"/>
                        </a:cubicBezTo>
                        <a:cubicBezTo>
                          <a:pt x="-9368" y="1369698"/>
                          <a:pt x="-9808" y="1232110"/>
                          <a:pt x="0" y="1096318"/>
                        </a:cubicBezTo>
                        <a:cubicBezTo>
                          <a:pt x="9808" y="960526"/>
                          <a:pt x="10690" y="737530"/>
                          <a:pt x="0" y="556027"/>
                        </a:cubicBezTo>
                        <a:cubicBezTo>
                          <a:pt x="-10690" y="374524"/>
                          <a:pt x="-26554" y="160388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rgbClr val="F8F8F8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763C30FD-D051-4C42-BDF3-DB7587CBD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655055" y="2633611"/>
                    <a:ext cx="916156" cy="276999"/>
                  </a:xfrm>
                  <a:prstGeom prst="rect">
                    <a:avLst/>
                  </a:prstGeom>
                  <a:solidFill>
                    <a:srgbClr val="F8F8F8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 err="1">
                        <a:solidFill>
                          <a:srgbClr val="F8F8F8"/>
                        </a:solidFill>
                      </a:rPr>
                      <a:t>cookBook</a:t>
                    </a:r>
                    <a:endParaRPr lang="en-US" sz="1200" dirty="0">
                      <a:solidFill>
                        <a:srgbClr val="F8F8F8"/>
                      </a:solidFill>
                    </a:endParaRPr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834EB203-3642-4FE3-98A9-75C660D5A16C}"/>
                      </a:ext>
                    </a:extLst>
                  </p:cNvPr>
                  <p:cNvSpPr/>
                  <p:nvPr/>
                </p:nvSpPr>
                <p:spPr>
                  <a:xfrm>
                    <a:off x="7232215" y="1860170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600" dirty="0">
                        <a:solidFill>
                          <a:schemeClr val="tx1"/>
                        </a:solidFill>
                      </a:rPr>
                      <a:t>Remote</a:t>
                    </a:r>
                    <a:r>
                      <a:rPr lang="en-DE" sz="1600" dirty="0">
                        <a:solidFill>
                          <a:schemeClr val="tx1"/>
                        </a:solidFill>
                      </a:rPr>
                      <a:t>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C6396306-D104-404E-87A0-5D5622883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4748" y="3177492"/>
                  <a:ext cx="368212" cy="340910"/>
                </a:xfrm>
                <a:prstGeom prst="rect">
                  <a:avLst/>
                </a:prstGeom>
              </p:spPr>
            </p:pic>
          </p:grpSp>
          <p:pic>
            <p:nvPicPr>
              <p:cNvPr id="57" name="Graphic 56" descr="Laptop with solid fill">
                <a:extLst>
                  <a:ext uri="{FF2B5EF4-FFF2-40B4-BE49-F238E27FC236}">
                    <a16:creationId xmlns:a16="http://schemas.microsoft.com/office/drawing/2014/main" id="{63A5EBD1-9BC4-4561-969D-D59E595C6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98209" y="4572071"/>
                <a:ext cx="743719" cy="743719"/>
              </a:xfrm>
              <a:prstGeom prst="rect">
                <a:avLst/>
              </a:prstGeom>
            </p:spPr>
          </p:pic>
          <p:pic>
            <p:nvPicPr>
              <p:cNvPr id="58" name="Graphic 57" descr="Database with solid fill">
                <a:extLst>
                  <a:ext uri="{FF2B5EF4-FFF2-40B4-BE49-F238E27FC236}">
                    <a16:creationId xmlns:a16="http://schemas.microsoft.com/office/drawing/2014/main" id="{5E0E059D-569D-41B9-BAF1-65EF34F6D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21304" y="3282268"/>
                <a:ext cx="858212" cy="858212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FB81609-B8D2-4FBE-9ECD-C33683B0F035}"/>
                </a:ext>
              </a:extLst>
            </p:cNvPr>
            <p:cNvSpPr txBox="1"/>
            <p:nvPr/>
          </p:nvSpPr>
          <p:spPr>
            <a:xfrm>
              <a:off x="5381563" y="88200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5DF3BD70-7DDF-40FA-890D-1F3AC8A5F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16455" y="918368"/>
              <a:ext cx="216000" cy="288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187BA6-9A77-44A6-B681-A7CD390C169F}"/>
              </a:ext>
            </a:extLst>
          </p:cNvPr>
          <p:cNvGrpSpPr/>
          <p:nvPr/>
        </p:nvGrpSpPr>
        <p:grpSpPr>
          <a:xfrm>
            <a:off x="1443100" y="3424747"/>
            <a:ext cx="8455791" cy="2698987"/>
            <a:chOff x="1753888" y="3329637"/>
            <a:chExt cx="8455791" cy="2698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A1A3CB-AC3B-4463-8085-DEE86CA7FAC6}"/>
                </a:ext>
              </a:extLst>
            </p:cNvPr>
            <p:cNvGrpSpPr/>
            <p:nvPr/>
          </p:nvGrpSpPr>
          <p:grpSpPr>
            <a:xfrm>
              <a:off x="1753888" y="3329637"/>
              <a:ext cx="8455791" cy="2698987"/>
              <a:chOff x="1723725" y="3177492"/>
              <a:chExt cx="8455791" cy="269898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3DFFF6B-1B29-41C8-BD48-36F88E820C29}"/>
                  </a:ext>
                </a:extLst>
              </p:cNvPr>
              <p:cNvGrpSpPr/>
              <p:nvPr/>
            </p:nvGrpSpPr>
            <p:grpSpPr>
              <a:xfrm>
                <a:off x="1723725" y="3177492"/>
                <a:ext cx="7736648" cy="2698987"/>
                <a:chOff x="1723725" y="3177492"/>
                <a:chExt cx="7736648" cy="269898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AA178024-E0A5-469A-9FFB-3F71DBDC626A}"/>
                    </a:ext>
                  </a:extLst>
                </p:cNvPr>
                <p:cNvGrpSpPr/>
                <p:nvPr/>
              </p:nvGrpSpPr>
              <p:grpSpPr>
                <a:xfrm>
                  <a:off x="1723725" y="3219600"/>
                  <a:ext cx="7736648" cy="2656879"/>
                  <a:chOff x="1723725" y="3219600"/>
                  <a:chExt cx="7736648" cy="2656879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AB5232D8-2C23-4F9C-ADF7-D815C45CA5D0}"/>
                      </a:ext>
                    </a:extLst>
                  </p:cNvPr>
                  <p:cNvGrpSpPr/>
                  <p:nvPr/>
                </p:nvGrpSpPr>
                <p:grpSpPr>
                  <a:xfrm>
                    <a:off x="1723725" y="3219600"/>
                    <a:ext cx="5119235" cy="2656879"/>
                    <a:chOff x="5730428" y="2116419"/>
                    <a:chExt cx="5119235" cy="2656879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47D84306-6A07-4B3A-BE98-381788012F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0428" y="2116419"/>
                      <a:ext cx="5119235" cy="2656879"/>
                      <a:chOff x="3655055" y="1860170"/>
                      <a:chExt cx="5119235" cy="2656879"/>
                    </a:xfrm>
                  </p:grpSpPr>
                  <p:pic>
                    <p:nvPicPr>
                      <p:cNvPr id="10" name="Picture 9" descr="A close up of a logo&#10;&#10;Description automatically generated">
                        <a:extLst>
                          <a:ext uri="{FF2B5EF4-FFF2-40B4-BE49-F238E27FC236}">
                            <a16:creationId xmlns:a16="http://schemas.microsoft.com/office/drawing/2014/main" id="{5DED3089-B771-491C-85C7-C62D8A5AAD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435736" y="2208017"/>
                        <a:ext cx="338554" cy="33855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3746C782-CE7D-401D-9F70-4F4D3D93F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1467" y="3212641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29613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46333" y="-5468"/>
                              <a:pt x="374671" y="23439"/>
                              <a:pt x="529613" y="0"/>
                            </a:cubicBezTo>
                            <a:cubicBezTo>
                              <a:pt x="684555" y="-23439"/>
                              <a:pt x="864921" y="-22848"/>
                              <a:pt x="1126836" y="0"/>
                            </a:cubicBezTo>
                            <a:cubicBezTo>
                              <a:pt x="1110008" y="268635"/>
                              <a:pt x="1125875" y="365904"/>
                              <a:pt x="1126836" y="572654"/>
                            </a:cubicBezTo>
                            <a:cubicBezTo>
                              <a:pt x="1015936" y="548931"/>
                              <a:pt x="791829" y="577593"/>
                              <a:pt x="585955" y="572654"/>
                            </a:cubicBezTo>
                            <a:cubicBezTo>
                              <a:pt x="380081" y="567715"/>
                              <a:pt x="281613" y="568667"/>
                              <a:pt x="0" y="572654"/>
                            </a:cubicBezTo>
                            <a:cubicBezTo>
                              <a:pt x="-8185" y="365092"/>
                              <a:pt x="23244" y="174955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5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3199999543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Working directory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BF49277F-5DD8-4193-B51A-5830AD3BD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80703" y="3212641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85955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63418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2825" y="-13548"/>
                              <a:pt x="412973" y="-3771"/>
                              <a:pt x="585955" y="0"/>
                            </a:cubicBezTo>
                            <a:cubicBezTo>
                              <a:pt x="758938" y="3771"/>
                              <a:pt x="885049" y="-14605"/>
                              <a:pt x="1126836" y="0"/>
                            </a:cubicBezTo>
                            <a:cubicBezTo>
                              <a:pt x="1138653" y="273655"/>
                              <a:pt x="1131731" y="376603"/>
                              <a:pt x="1126836" y="572654"/>
                            </a:cubicBezTo>
                            <a:cubicBezTo>
                              <a:pt x="982088" y="567123"/>
                              <a:pt x="840440" y="552907"/>
                              <a:pt x="563418" y="572654"/>
                            </a:cubicBezTo>
                            <a:cubicBezTo>
                              <a:pt x="286396" y="592401"/>
                              <a:pt x="133877" y="573563"/>
                              <a:pt x="0" y="572654"/>
                            </a:cubicBezTo>
                            <a:cubicBezTo>
                              <a:pt x="-6212" y="427705"/>
                              <a:pt x="-17570" y="135419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4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268813668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Staging area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BCA3CF4A-4E33-4387-B7E1-D49BF371F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9939" y="3221877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63418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3310" y="25536"/>
                              <a:pt x="436126" y="-16084"/>
                              <a:pt x="563418" y="0"/>
                            </a:cubicBezTo>
                            <a:cubicBezTo>
                              <a:pt x="690710" y="16084"/>
                              <a:pt x="962245" y="-11750"/>
                              <a:pt x="1126836" y="0"/>
                            </a:cubicBezTo>
                            <a:cubicBezTo>
                              <a:pt x="1114717" y="154872"/>
                              <a:pt x="1119965" y="329350"/>
                              <a:pt x="1126836" y="572654"/>
                            </a:cubicBezTo>
                            <a:cubicBezTo>
                              <a:pt x="901020" y="578887"/>
                              <a:pt x="712965" y="576265"/>
                              <a:pt x="585955" y="572654"/>
                            </a:cubicBezTo>
                            <a:cubicBezTo>
                              <a:pt x="458945" y="569043"/>
                              <a:pt x="123791" y="575695"/>
                              <a:pt x="0" y="572654"/>
                            </a:cubicBezTo>
                            <a:cubicBezTo>
                              <a:pt x="5618" y="447971"/>
                              <a:pt x="23556" y="257066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3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108458906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Local repository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7A0EE0DC-50CD-49E6-B094-F238E1CBF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81394" y="2943387"/>
                        <a:ext cx="3943927" cy="1573662"/>
                      </a:xfrm>
                      <a:custGeom>
                        <a:avLst/>
                        <a:gdLst>
                          <a:gd name="connsiteX0" fmla="*/ 0 w 3943927"/>
                          <a:gd name="connsiteY0" fmla="*/ 0 h 1573662"/>
                          <a:gd name="connsiteX1" fmla="*/ 539003 w 3943927"/>
                          <a:gd name="connsiteY1" fmla="*/ 0 h 1573662"/>
                          <a:gd name="connsiteX2" fmla="*/ 1117446 w 3943927"/>
                          <a:gd name="connsiteY2" fmla="*/ 0 h 1573662"/>
                          <a:gd name="connsiteX3" fmla="*/ 1853646 w 3943927"/>
                          <a:gd name="connsiteY3" fmla="*/ 0 h 1573662"/>
                          <a:gd name="connsiteX4" fmla="*/ 2589845 w 3943927"/>
                          <a:gd name="connsiteY4" fmla="*/ 0 h 1573662"/>
                          <a:gd name="connsiteX5" fmla="*/ 3326045 w 3943927"/>
                          <a:gd name="connsiteY5" fmla="*/ 0 h 1573662"/>
                          <a:gd name="connsiteX6" fmla="*/ 3943927 w 3943927"/>
                          <a:gd name="connsiteY6" fmla="*/ 0 h 1573662"/>
                          <a:gd name="connsiteX7" fmla="*/ 3943927 w 3943927"/>
                          <a:gd name="connsiteY7" fmla="*/ 556027 h 1573662"/>
                          <a:gd name="connsiteX8" fmla="*/ 3943927 w 3943927"/>
                          <a:gd name="connsiteY8" fmla="*/ 1049108 h 1573662"/>
                          <a:gd name="connsiteX9" fmla="*/ 3943927 w 3943927"/>
                          <a:gd name="connsiteY9" fmla="*/ 1573662 h 1573662"/>
                          <a:gd name="connsiteX10" fmla="*/ 3404924 w 3943927"/>
                          <a:gd name="connsiteY10" fmla="*/ 1573662 h 1573662"/>
                          <a:gd name="connsiteX11" fmla="*/ 2826481 w 3943927"/>
                          <a:gd name="connsiteY11" fmla="*/ 1573662 h 1573662"/>
                          <a:gd name="connsiteX12" fmla="*/ 2129721 w 3943927"/>
                          <a:gd name="connsiteY12" fmla="*/ 1573662 h 1573662"/>
                          <a:gd name="connsiteX13" fmla="*/ 1590717 w 3943927"/>
                          <a:gd name="connsiteY13" fmla="*/ 1573662 h 1573662"/>
                          <a:gd name="connsiteX14" fmla="*/ 1051714 w 3943927"/>
                          <a:gd name="connsiteY14" fmla="*/ 1573662 h 1573662"/>
                          <a:gd name="connsiteX15" fmla="*/ 0 w 3943927"/>
                          <a:gd name="connsiteY15" fmla="*/ 1573662 h 1573662"/>
                          <a:gd name="connsiteX16" fmla="*/ 0 w 3943927"/>
                          <a:gd name="connsiteY16" fmla="*/ 1096318 h 1573662"/>
                          <a:gd name="connsiteX17" fmla="*/ 0 w 3943927"/>
                          <a:gd name="connsiteY17" fmla="*/ 556027 h 1573662"/>
                          <a:gd name="connsiteX18" fmla="*/ 0 w 3943927"/>
                          <a:gd name="connsiteY18" fmla="*/ 0 h 15736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943927" h="1573662" extrusionOk="0">
                            <a:moveTo>
                              <a:pt x="0" y="0"/>
                            </a:moveTo>
                            <a:cubicBezTo>
                              <a:pt x="238764" y="13068"/>
                              <a:pt x="429358" y="-7175"/>
                              <a:pt x="539003" y="0"/>
                            </a:cubicBezTo>
                            <a:cubicBezTo>
                              <a:pt x="648648" y="7175"/>
                              <a:pt x="902623" y="4587"/>
                              <a:pt x="1117446" y="0"/>
                            </a:cubicBezTo>
                            <a:cubicBezTo>
                              <a:pt x="1332269" y="-4587"/>
                              <a:pt x="1596724" y="-34893"/>
                              <a:pt x="1853646" y="0"/>
                            </a:cubicBezTo>
                            <a:cubicBezTo>
                              <a:pt x="2110568" y="34893"/>
                              <a:pt x="2383248" y="-3349"/>
                              <a:pt x="2589845" y="0"/>
                            </a:cubicBezTo>
                            <a:cubicBezTo>
                              <a:pt x="2796442" y="3349"/>
                              <a:pt x="3059728" y="1536"/>
                              <a:pt x="3326045" y="0"/>
                            </a:cubicBezTo>
                            <a:cubicBezTo>
                              <a:pt x="3592362" y="-1536"/>
                              <a:pt x="3702681" y="28626"/>
                              <a:pt x="3943927" y="0"/>
                            </a:cubicBezTo>
                            <a:cubicBezTo>
                              <a:pt x="3969392" y="145075"/>
                              <a:pt x="3965331" y="295385"/>
                              <a:pt x="3943927" y="556027"/>
                            </a:cubicBezTo>
                            <a:cubicBezTo>
                              <a:pt x="3922523" y="816669"/>
                              <a:pt x="3934194" y="824777"/>
                              <a:pt x="3943927" y="1049108"/>
                            </a:cubicBezTo>
                            <a:cubicBezTo>
                              <a:pt x="3953660" y="1273439"/>
                              <a:pt x="3952303" y="1372247"/>
                              <a:pt x="3943927" y="1573662"/>
                            </a:cubicBezTo>
                            <a:cubicBezTo>
                              <a:pt x="3755660" y="1564949"/>
                              <a:pt x="3589836" y="1573185"/>
                              <a:pt x="3404924" y="1573662"/>
                            </a:cubicBezTo>
                            <a:cubicBezTo>
                              <a:pt x="3220012" y="1574139"/>
                              <a:pt x="3033443" y="1574561"/>
                              <a:pt x="2826481" y="1573662"/>
                            </a:cubicBezTo>
                            <a:cubicBezTo>
                              <a:pt x="2619519" y="1572763"/>
                              <a:pt x="2347685" y="1546775"/>
                              <a:pt x="2129721" y="1573662"/>
                            </a:cubicBezTo>
                            <a:cubicBezTo>
                              <a:pt x="1911757" y="1600549"/>
                              <a:pt x="1849621" y="1565770"/>
                              <a:pt x="1590717" y="1573662"/>
                            </a:cubicBezTo>
                            <a:cubicBezTo>
                              <a:pt x="1331813" y="1581554"/>
                              <a:pt x="1300878" y="1554060"/>
                              <a:pt x="1051714" y="1573662"/>
                            </a:cubicBezTo>
                            <a:cubicBezTo>
                              <a:pt x="802550" y="1593264"/>
                              <a:pt x="494779" y="1554777"/>
                              <a:pt x="0" y="1573662"/>
                            </a:cubicBezTo>
                            <a:cubicBezTo>
                              <a:pt x="-9368" y="1369698"/>
                              <a:pt x="-9808" y="1232110"/>
                              <a:pt x="0" y="1096318"/>
                            </a:cubicBezTo>
                            <a:cubicBezTo>
                              <a:pt x="9808" y="960526"/>
                              <a:pt x="10690" y="737530"/>
                              <a:pt x="0" y="556027"/>
                            </a:cubicBezTo>
                            <a:cubicBezTo>
                              <a:pt x="-10690" y="374524"/>
                              <a:pt x="-26554" y="160388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1507436855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A683213-4D28-4750-B66B-36A747B768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5055" y="2633611"/>
                        <a:ext cx="91615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200" dirty="0" err="1"/>
                          <a:t>cookBook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6" name="Rectangle 15">
                        <a:extLst>
                          <a:ext uri="{FF2B5EF4-FFF2-40B4-BE49-F238E27FC236}">
                            <a16:creationId xmlns:a16="http://schemas.microsoft.com/office/drawing/2014/main" id="{65090835-4F6C-4893-A507-A25D333301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13313" y="3142659"/>
                        <a:ext cx="2529338" cy="779891"/>
                      </a:xfrm>
                      <a:custGeom>
                        <a:avLst/>
                        <a:gdLst>
                          <a:gd name="connsiteX0" fmla="*/ 0 w 2529338"/>
                          <a:gd name="connsiteY0" fmla="*/ 0 h 779891"/>
                          <a:gd name="connsiteX1" fmla="*/ 556454 w 2529338"/>
                          <a:gd name="connsiteY1" fmla="*/ 0 h 779891"/>
                          <a:gd name="connsiteX2" fmla="*/ 1138202 w 2529338"/>
                          <a:gd name="connsiteY2" fmla="*/ 0 h 779891"/>
                          <a:gd name="connsiteX3" fmla="*/ 1821123 w 2529338"/>
                          <a:gd name="connsiteY3" fmla="*/ 0 h 779891"/>
                          <a:gd name="connsiteX4" fmla="*/ 2529338 w 2529338"/>
                          <a:gd name="connsiteY4" fmla="*/ 0 h 779891"/>
                          <a:gd name="connsiteX5" fmla="*/ 2529338 w 2529338"/>
                          <a:gd name="connsiteY5" fmla="*/ 405543 h 779891"/>
                          <a:gd name="connsiteX6" fmla="*/ 2529338 w 2529338"/>
                          <a:gd name="connsiteY6" fmla="*/ 779891 h 779891"/>
                          <a:gd name="connsiteX7" fmla="*/ 1972884 w 2529338"/>
                          <a:gd name="connsiteY7" fmla="*/ 779891 h 779891"/>
                          <a:gd name="connsiteX8" fmla="*/ 1365843 w 2529338"/>
                          <a:gd name="connsiteY8" fmla="*/ 779891 h 779891"/>
                          <a:gd name="connsiteX9" fmla="*/ 809388 w 2529338"/>
                          <a:gd name="connsiteY9" fmla="*/ 779891 h 779891"/>
                          <a:gd name="connsiteX10" fmla="*/ 0 w 2529338"/>
                          <a:gd name="connsiteY10" fmla="*/ 779891 h 779891"/>
                          <a:gd name="connsiteX11" fmla="*/ 0 w 2529338"/>
                          <a:gd name="connsiteY11" fmla="*/ 405543 h 779891"/>
                          <a:gd name="connsiteX12" fmla="*/ 0 w 2529338"/>
                          <a:gd name="connsiteY12" fmla="*/ 0 h 77989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529338" h="779891" extrusionOk="0">
                            <a:moveTo>
                              <a:pt x="0" y="0"/>
                            </a:moveTo>
                            <a:cubicBezTo>
                              <a:pt x="148180" y="-23003"/>
                              <a:pt x="320018" y="25334"/>
                              <a:pt x="556454" y="0"/>
                            </a:cubicBezTo>
                            <a:cubicBezTo>
                              <a:pt x="792890" y="-25334"/>
                              <a:pt x="866674" y="1342"/>
                              <a:pt x="1138202" y="0"/>
                            </a:cubicBezTo>
                            <a:cubicBezTo>
                              <a:pt x="1409730" y="-1342"/>
                              <a:pt x="1583599" y="30184"/>
                              <a:pt x="1821123" y="0"/>
                            </a:cubicBezTo>
                            <a:cubicBezTo>
                              <a:pt x="2058647" y="-30184"/>
                              <a:pt x="2364320" y="25077"/>
                              <a:pt x="2529338" y="0"/>
                            </a:cubicBezTo>
                            <a:cubicBezTo>
                              <a:pt x="2526638" y="160464"/>
                              <a:pt x="2511540" y="312847"/>
                              <a:pt x="2529338" y="405543"/>
                            </a:cubicBezTo>
                            <a:cubicBezTo>
                              <a:pt x="2547136" y="498239"/>
                              <a:pt x="2513255" y="620032"/>
                              <a:pt x="2529338" y="779891"/>
                            </a:cubicBezTo>
                            <a:cubicBezTo>
                              <a:pt x="2350172" y="793371"/>
                              <a:pt x="2194927" y="760186"/>
                              <a:pt x="1972884" y="779891"/>
                            </a:cubicBezTo>
                            <a:cubicBezTo>
                              <a:pt x="1750841" y="799596"/>
                              <a:pt x="1638600" y="785922"/>
                              <a:pt x="1365843" y="779891"/>
                            </a:cubicBezTo>
                            <a:cubicBezTo>
                              <a:pt x="1093086" y="773860"/>
                              <a:pt x="1055470" y="803640"/>
                              <a:pt x="809388" y="779891"/>
                            </a:cubicBezTo>
                            <a:cubicBezTo>
                              <a:pt x="563306" y="756142"/>
                              <a:pt x="319363" y="754256"/>
                              <a:pt x="0" y="779891"/>
                            </a:cubicBezTo>
                            <a:cubicBezTo>
                              <a:pt x="-15325" y="651784"/>
                              <a:pt x="15417" y="520074"/>
                              <a:pt x="0" y="405543"/>
                            </a:cubicBezTo>
                            <a:cubicBezTo>
                              <a:pt x="-15417" y="291012"/>
                              <a:pt x="14411" y="98224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tx1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1507436855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47FD1C9-A437-418D-BD53-D7D165281A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0577" y="2904524"/>
                        <a:ext cx="38350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.git</a:t>
                        </a:r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A39DA6-C6DB-4017-BD77-06FE258554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37041" y="4038700"/>
                        <a:ext cx="9069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1"/>
                            </a:solidFill>
                          </a:rPr>
                          <a:t>pie.txt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pic>
                    <p:nvPicPr>
                      <p:cNvPr id="19" name="Graphic 18">
                        <a:extLst>
                          <a:ext uri="{FF2B5EF4-FFF2-40B4-BE49-F238E27FC236}">
                            <a16:creationId xmlns:a16="http://schemas.microsoft.com/office/drawing/2014/main" id="{3796D771-B00B-4408-92F6-502BE7A1EC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071933" y="4075064"/>
                        <a:ext cx="216000" cy="28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35671F1-BE81-49E4-86F0-695E3C55A0B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88646" y="4038700"/>
                        <a:ext cx="9069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1"/>
                            </a:solidFill>
                          </a:rPr>
                          <a:t>pie.txt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pic>
                    <p:nvPicPr>
                      <p:cNvPr id="21" name="Graphic 20">
                        <a:extLst>
                          <a:ext uri="{FF2B5EF4-FFF2-40B4-BE49-F238E27FC236}">
                            <a16:creationId xmlns:a16="http://schemas.microsoft.com/office/drawing/2014/main" id="{8255F566-1FF8-40E0-9AAF-36D35AEFE1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6723538" y="4075064"/>
                        <a:ext cx="216000" cy="2880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9D285E01-0242-43DA-8242-3644862A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2215" y="1860170"/>
                        <a:ext cx="1126836" cy="572654"/>
                      </a:xfrm>
                      <a:custGeom>
                        <a:avLst/>
                        <a:gdLst>
                          <a:gd name="connsiteX0" fmla="*/ 0 w 1126836"/>
                          <a:gd name="connsiteY0" fmla="*/ 0 h 572654"/>
                          <a:gd name="connsiteX1" fmla="*/ 563418 w 1126836"/>
                          <a:gd name="connsiteY1" fmla="*/ 0 h 572654"/>
                          <a:gd name="connsiteX2" fmla="*/ 1126836 w 1126836"/>
                          <a:gd name="connsiteY2" fmla="*/ 0 h 572654"/>
                          <a:gd name="connsiteX3" fmla="*/ 1126836 w 1126836"/>
                          <a:gd name="connsiteY3" fmla="*/ 572654 h 572654"/>
                          <a:gd name="connsiteX4" fmla="*/ 585955 w 1126836"/>
                          <a:gd name="connsiteY4" fmla="*/ 572654 h 572654"/>
                          <a:gd name="connsiteX5" fmla="*/ 0 w 1126836"/>
                          <a:gd name="connsiteY5" fmla="*/ 572654 h 572654"/>
                          <a:gd name="connsiteX6" fmla="*/ 0 w 1126836"/>
                          <a:gd name="connsiteY6" fmla="*/ 0 h 5726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126836" h="572654" extrusionOk="0">
                            <a:moveTo>
                              <a:pt x="0" y="0"/>
                            </a:moveTo>
                            <a:cubicBezTo>
                              <a:pt x="163310" y="25536"/>
                              <a:pt x="436126" y="-16084"/>
                              <a:pt x="563418" y="0"/>
                            </a:cubicBezTo>
                            <a:cubicBezTo>
                              <a:pt x="690710" y="16084"/>
                              <a:pt x="962245" y="-11750"/>
                              <a:pt x="1126836" y="0"/>
                            </a:cubicBezTo>
                            <a:cubicBezTo>
                              <a:pt x="1114717" y="154872"/>
                              <a:pt x="1119965" y="329350"/>
                              <a:pt x="1126836" y="572654"/>
                            </a:cubicBezTo>
                            <a:cubicBezTo>
                              <a:pt x="901020" y="578887"/>
                              <a:pt x="712965" y="576265"/>
                              <a:pt x="585955" y="572654"/>
                            </a:cubicBezTo>
                            <a:cubicBezTo>
                              <a:pt x="458945" y="569043"/>
                              <a:pt x="123791" y="575695"/>
                              <a:pt x="0" y="572654"/>
                            </a:cubicBezTo>
                            <a:cubicBezTo>
                              <a:pt x="5618" y="447971"/>
                              <a:pt x="23556" y="257066"/>
                              <a:pt x="0" y="0"/>
                            </a:cubicBez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3"/>
                        </a:solidFill>
                        <a:extLst>
                          <a:ext uri="{C807C97D-BFC1-408E-A445-0C87EB9F89A2}">
                            <ask:lineSketchStyleProps xmlns:ask="http://schemas.microsoft.com/office/drawing/2018/sketchyshapes" sd="4108458906">
                              <a:prstGeom prst="rect">
                                <a:avLst/>
                              </a:prstGeom>
                              <ask:type>
                                <ask:lineSketchFreehand/>
                              </ask:type>
                            </ask:lineSketchStyleProps>
                          </a:ext>
                        </a:extLst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de-DE" sz="1600" dirty="0">
                            <a:solidFill>
                              <a:schemeClr val="tx1"/>
                            </a:solidFill>
                          </a:rPr>
                          <a:t>Remote</a:t>
                        </a:r>
                        <a:r>
                          <a:rPr lang="en-DE" sz="1600" dirty="0">
                            <a:solidFill>
                              <a:schemeClr val="tx1"/>
                            </a:solidFill>
                          </a:rPr>
                          <a:t> repository</a:t>
                        </a:r>
                        <a:endParaRPr 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A47B2A18-169D-4625-AFDC-CF5446F8D9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5245" y="2608193"/>
                      <a:ext cx="17290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git</a:t>
                      </a:r>
                      <a:r>
                        <a:rPr lang="de-DE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clone</a:t>
                      </a:r>
                      <a:endParaRPr lang="en-GB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cxnSp>
                  <p:nvCxnSpPr>
                    <p:cNvPr id="7" name="Connector: Elbow 6">
                      <a:extLst>
                        <a:ext uri="{FF2B5EF4-FFF2-40B4-BE49-F238E27FC236}">
                          <a16:creationId xmlns:a16="http://schemas.microsoft.com/office/drawing/2014/main" id="{007D16C0-7898-4809-9666-3CE91ADBDC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8683122" y="2873355"/>
                      <a:ext cx="1052872" cy="138199"/>
                    </a:xfrm>
                    <a:prstGeom prst="bentConnector3">
                      <a:avLst>
                        <a:gd name="adj1" fmla="val 1148"/>
                      </a:avLst>
                    </a:prstGeom>
                    <a:ln w="381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>
                      <a:extLst>
                        <a:ext uri="{FF2B5EF4-FFF2-40B4-BE49-F238E27FC236}">
                          <a16:creationId xmlns:a16="http://schemas.microsoft.com/office/drawing/2014/main" id="{7B4B1927-B911-4F13-9779-3EC343A64893}"/>
                        </a:ext>
                      </a:extLst>
                    </p:cNvPr>
                    <p:cNvCxnSpPr>
                      <a:cxnSpLocks/>
                      <a:stCxn id="21" idx="1"/>
                      <a:endCxn id="18" idx="3"/>
                    </p:cNvCxnSpPr>
                    <p:nvPr/>
                  </p:nvCxnSpPr>
                  <p:spPr>
                    <a:xfrm flipH="1">
                      <a:off x="7219401" y="4475313"/>
                      <a:ext cx="1579510" cy="4302"/>
                    </a:xfrm>
                    <a:prstGeom prst="straightConnector1">
                      <a:avLst/>
                    </a:prstGeom>
                    <a:ln w="38100">
                      <a:solidFill>
                        <a:schemeClr val="accent2"/>
                      </a:solidFill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5D06FDE2-722C-4202-9055-C93DDC4E2C75}"/>
                      </a:ext>
                    </a:extLst>
                  </p:cNvPr>
                  <p:cNvGrpSpPr/>
                  <p:nvPr/>
                </p:nvGrpSpPr>
                <p:grpSpPr>
                  <a:xfrm>
                    <a:off x="7663093" y="4260521"/>
                    <a:ext cx="1797280" cy="1137609"/>
                    <a:chOff x="5506283" y="390452"/>
                    <a:chExt cx="1797280" cy="1137609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FE0FE6CA-14AB-4AEB-9821-6235B8523B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06283" y="390452"/>
                      <a:ext cx="1797280" cy="1137609"/>
                      <a:chOff x="2540782" y="3724807"/>
                      <a:chExt cx="1797280" cy="1137609"/>
                    </a:xfrm>
                  </p:grpSpPr>
                  <p:pic>
                    <p:nvPicPr>
                      <p:cNvPr id="44" name="Graphic 43">
                        <a:extLst>
                          <a:ext uri="{FF2B5EF4-FFF2-40B4-BE49-F238E27FC236}">
                            <a16:creationId xmlns:a16="http://schemas.microsoft.com/office/drawing/2014/main" id="{39E6E21C-74F9-408A-B74A-626EB253CA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1"/>
                          </a:ext>
                        </a:extLst>
                      </a:blip>
                      <a:srcRect l="12898" t="9832" r="13788" b="30315"/>
                      <a:stretch/>
                    </p:blipFill>
                    <p:spPr>
                      <a:xfrm>
                        <a:off x="2540782" y="3787473"/>
                        <a:ext cx="335257" cy="273704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89EC3C0E-4B9A-42C6-AA97-4D410DB301C2}"/>
                          </a:ext>
                        </a:extLst>
                      </p:cNvPr>
                      <p:cNvCxnSpPr>
                        <a:cxnSpLocks/>
                        <a:stCxn id="44" idx="2"/>
                      </p:cNvCxnSpPr>
                      <p:nvPr/>
                    </p:nvCxnSpPr>
                    <p:spPr>
                      <a:xfrm flipH="1">
                        <a:off x="2704189" y="4061177"/>
                        <a:ext cx="4222" cy="633595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04272E33-675A-487A-BD1A-C163DC67BE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56572" y="3724807"/>
                        <a:ext cx="14814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 err="1">
                            <a:solidFill>
                              <a:schemeClr val="accent1"/>
                            </a:solidFill>
                          </a:rPr>
                          <a:t>cookBook</a:t>
                        </a:r>
                        <a:endParaRPr lang="en-GB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2AF12AC9-C95C-4F39-A282-07B7BE324B6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682355" y="4694772"/>
                        <a:ext cx="174217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accent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48" name="Graphic 47">
                        <a:extLst>
                          <a:ext uri="{FF2B5EF4-FFF2-40B4-BE49-F238E27FC236}">
                            <a16:creationId xmlns:a16="http://schemas.microsoft.com/office/drawing/2014/main" id="{B71EC85B-504D-4C84-A3B7-FBEAB0853A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3"/>
                          </a:ext>
                        </a:extLst>
                      </a:blip>
                      <a:srcRect l="12898" t="9832" r="13788" b="30315"/>
                      <a:stretch/>
                    </p:blipFill>
                    <p:spPr>
                      <a:xfrm>
                        <a:off x="2856572" y="4561700"/>
                        <a:ext cx="288591" cy="235606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BCC541C-E19A-44F4-BB7A-F2FB925226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8005" y="4493084"/>
                        <a:ext cx="11794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de-DE" dirty="0">
                            <a:solidFill>
                              <a:schemeClr val="accent3"/>
                            </a:solidFill>
                          </a:rPr>
                          <a:t>.</a:t>
                        </a:r>
                        <a:r>
                          <a:rPr lang="de-DE" dirty="0" err="1">
                            <a:solidFill>
                              <a:schemeClr val="accent3"/>
                            </a:solidFill>
                          </a:rPr>
                          <a:t>git</a:t>
                        </a:r>
                        <a:endParaRPr lang="en-GB" dirty="0">
                          <a:solidFill>
                            <a:schemeClr val="accent3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82B3DF5-5EB0-43C9-A30C-B58ADBB232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0836" y="799711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</a:rPr>
                        <a:t>pie.txt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pic>
                  <p:nvPicPr>
                    <p:cNvPr id="31" name="Graphic 30">
                      <a:extLst>
                        <a:ext uri="{FF2B5EF4-FFF2-40B4-BE49-F238E27FC236}">
                          <a16:creationId xmlns:a16="http://schemas.microsoft.com/office/drawing/2014/main" id="{2D770401-2B07-47A9-82FA-8E4282628F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805728" y="836075"/>
                      <a:ext cx="216000" cy="28800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AAA904F0-4E9D-4783-B296-6232BDB10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658179" y="981521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DAD67C39-9FD5-4A73-8393-6445F4B68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74748" y="3177492"/>
                  <a:ext cx="368212" cy="340910"/>
                </a:xfrm>
                <a:prstGeom prst="rect">
                  <a:avLst/>
                </a:prstGeom>
              </p:spPr>
            </p:pic>
          </p:grpSp>
          <p:pic>
            <p:nvPicPr>
              <p:cNvPr id="53" name="Graphic 52" descr="Laptop with solid fill">
                <a:extLst>
                  <a:ext uri="{FF2B5EF4-FFF2-40B4-BE49-F238E27FC236}">
                    <a16:creationId xmlns:a16="http://schemas.microsoft.com/office/drawing/2014/main" id="{78B06F0D-244F-4F4B-A647-9B36F95A1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98209" y="4572071"/>
                <a:ext cx="743719" cy="743719"/>
              </a:xfrm>
              <a:prstGeom prst="rect">
                <a:avLst/>
              </a:prstGeom>
            </p:spPr>
          </p:pic>
          <p:pic>
            <p:nvPicPr>
              <p:cNvPr id="54" name="Graphic 53" descr="Database with solid fill">
                <a:extLst>
                  <a:ext uri="{FF2B5EF4-FFF2-40B4-BE49-F238E27FC236}">
                    <a16:creationId xmlns:a16="http://schemas.microsoft.com/office/drawing/2014/main" id="{68DCEFF9-9AEA-4C1F-9E73-F6A7F70A1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321304" y="3282268"/>
                <a:ext cx="858212" cy="858212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9BD44-D40F-47AB-B09D-D21BF1BB86F7}"/>
                </a:ext>
              </a:extLst>
            </p:cNvPr>
            <p:cNvSpPr txBox="1"/>
            <p:nvPr/>
          </p:nvSpPr>
          <p:spPr>
            <a:xfrm>
              <a:off x="5597749" y="4001327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EDDEB038-8A2E-442C-B66B-E1C74501B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2641" y="403769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162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F0C3C-4290-4151-BF03-33090B13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1" y="1586739"/>
            <a:ext cx="390579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1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900EB-7BFC-430F-89C3-D6BBDEF50F9C}"/>
              </a:ext>
            </a:extLst>
          </p:cNvPr>
          <p:cNvGrpSpPr/>
          <p:nvPr/>
        </p:nvGrpSpPr>
        <p:grpSpPr>
          <a:xfrm>
            <a:off x="3466825" y="2023997"/>
            <a:ext cx="5111575" cy="3120386"/>
            <a:chOff x="3466825" y="2023997"/>
            <a:chExt cx="5111575" cy="31203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4FA7738-50BE-41E7-9611-A336D0C640D6}"/>
                </a:ext>
              </a:extLst>
            </p:cNvPr>
            <p:cNvGrpSpPr/>
            <p:nvPr/>
          </p:nvGrpSpPr>
          <p:grpSpPr>
            <a:xfrm>
              <a:off x="3466825" y="2065308"/>
              <a:ext cx="5102382" cy="3079075"/>
              <a:chOff x="3466825" y="2065308"/>
              <a:chExt cx="5102382" cy="3079075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30653" y="2411613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3790653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069889" y="36273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349125" y="3636565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670580" y="3358075"/>
                <a:ext cx="3943927" cy="1786308"/>
              </a:xfrm>
              <a:custGeom>
                <a:avLst/>
                <a:gdLst>
                  <a:gd name="connsiteX0" fmla="*/ 0 w 3943927"/>
                  <a:gd name="connsiteY0" fmla="*/ 0 h 1786308"/>
                  <a:gd name="connsiteX1" fmla="*/ 539003 w 3943927"/>
                  <a:gd name="connsiteY1" fmla="*/ 0 h 1786308"/>
                  <a:gd name="connsiteX2" fmla="*/ 1117446 w 3943927"/>
                  <a:gd name="connsiteY2" fmla="*/ 0 h 1786308"/>
                  <a:gd name="connsiteX3" fmla="*/ 1853646 w 3943927"/>
                  <a:gd name="connsiteY3" fmla="*/ 0 h 1786308"/>
                  <a:gd name="connsiteX4" fmla="*/ 2589845 w 3943927"/>
                  <a:gd name="connsiteY4" fmla="*/ 0 h 1786308"/>
                  <a:gd name="connsiteX5" fmla="*/ 3326045 w 3943927"/>
                  <a:gd name="connsiteY5" fmla="*/ 0 h 1786308"/>
                  <a:gd name="connsiteX6" fmla="*/ 3943927 w 3943927"/>
                  <a:gd name="connsiteY6" fmla="*/ 0 h 1786308"/>
                  <a:gd name="connsiteX7" fmla="*/ 3943927 w 3943927"/>
                  <a:gd name="connsiteY7" fmla="*/ 631162 h 1786308"/>
                  <a:gd name="connsiteX8" fmla="*/ 3943927 w 3943927"/>
                  <a:gd name="connsiteY8" fmla="*/ 1190872 h 1786308"/>
                  <a:gd name="connsiteX9" fmla="*/ 3943927 w 3943927"/>
                  <a:gd name="connsiteY9" fmla="*/ 1786308 h 1786308"/>
                  <a:gd name="connsiteX10" fmla="*/ 3404924 w 3943927"/>
                  <a:gd name="connsiteY10" fmla="*/ 1786308 h 1786308"/>
                  <a:gd name="connsiteX11" fmla="*/ 2826481 w 3943927"/>
                  <a:gd name="connsiteY11" fmla="*/ 1786308 h 1786308"/>
                  <a:gd name="connsiteX12" fmla="*/ 2129721 w 3943927"/>
                  <a:gd name="connsiteY12" fmla="*/ 1786308 h 1786308"/>
                  <a:gd name="connsiteX13" fmla="*/ 1590717 w 3943927"/>
                  <a:gd name="connsiteY13" fmla="*/ 1786308 h 1786308"/>
                  <a:gd name="connsiteX14" fmla="*/ 1051714 w 3943927"/>
                  <a:gd name="connsiteY14" fmla="*/ 1786308 h 1786308"/>
                  <a:gd name="connsiteX15" fmla="*/ 0 w 3943927"/>
                  <a:gd name="connsiteY15" fmla="*/ 1786308 h 1786308"/>
                  <a:gd name="connsiteX16" fmla="*/ 0 w 3943927"/>
                  <a:gd name="connsiteY16" fmla="*/ 1244461 h 1786308"/>
                  <a:gd name="connsiteX17" fmla="*/ 0 w 3943927"/>
                  <a:gd name="connsiteY17" fmla="*/ 631162 h 1786308"/>
                  <a:gd name="connsiteX18" fmla="*/ 0 w 3943927"/>
                  <a:gd name="connsiteY18" fmla="*/ 0 h 178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786308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23412" y="177235"/>
                      <a:pt x="3961155" y="333703"/>
                      <a:pt x="3943927" y="631162"/>
                    </a:cubicBezTo>
                    <a:cubicBezTo>
                      <a:pt x="3926699" y="928621"/>
                      <a:pt x="3966061" y="917121"/>
                      <a:pt x="3943927" y="1190872"/>
                    </a:cubicBezTo>
                    <a:cubicBezTo>
                      <a:pt x="3921794" y="1464623"/>
                      <a:pt x="3945010" y="1605143"/>
                      <a:pt x="3943927" y="1786308"/>
                    </a:cubicBezTo>
                    <a:cubicBezTo>
                      <a:pt x="3755660" y="1777595"/>
                      <a:pt x="3589836" y="1785831"/>
                      <a:pt x="3404924" y="1786308"/>
                    </a:cubicBezTo>
                    <a:cubicBezTo>
                      <a:pt x="3220012" y="1786785"/>
                      <a:pt x="3033443" y="1787207"/>
                      <a:pt x="2826481" y="1786308"/>
                    </a:cubicBezTo>
                    <a:cubicBezTo>
                      <a:pt x="2619519" y="1785409"/>
                      <a:pt x="2347685" y="1759421"/>
                      <a:pt x="2129721" y="1786308"/>
                    </a:cubicBezTo>
                    <a:cubicBezTo>
                      <a:pt x="1911757" y="1813195"/>
                      <a:pt x="1849621" y="1778416"/>
                      <a:pt x="1590717" y="1786308"/>
                    </a:cubicBezTo>
                    <a:cubicBezTo>
                      <a:pt x="1331813" y="1794200"/>
                      <a:pt x="1300878" y="1766706"/>
                      <a:pt x="1051714" y="1786308"/>
                    </a:cubicBezTo>
                    <a:cubicBezTo>
                      <a:pt x="802550" y="1805910"/>
                      <a:pt x="494779" y="1767423"/>
                      <a:pt x="0" y="1786308"/>
                    </a:cubicBezTo>
                    <a:cubicBezTo>
                      <a:pt x="15916" y="1631144"/>
                      <a:pt x="-12808" y="1383587"/>
                      <a:pt x="0" y="1244461"/>
                    </a:cubicBezTo>
                    <a:cubicBezTo>
                      <a:pt x="12808" y="1105335"/>
                      <a:pt x="-20055" y="769286"/>
                      <a:pt x="0" y="631162"/>
                    </a:cubicBezTo>
                    <a:cubicBezTo>
                      <a:pt x="20055" y="493038"/>
                      <a:pt x="25305" y="177723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466825" y="3048299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002499" y="3557347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4899763" y="3319212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028122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3014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679727" y="4372943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40930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021401" y="2065308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1D7B6-8820-4D01-B184-248BEDED94B8}"/>
                  </a:ext>
                </a:extLst>
              </p:cNvPr>
              <p:cNvSpPr txBox="1"/>
              <p:nvPr/>
            </p:nvSpPr>
            <p:spPr>
              <a:xfrm>
                <a:off x="7273094" y="267406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EC73598B-94D0-4CB0-9322-0D9755399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271042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7B2A18-169D-4625-AFDC-CF5446F8D97C}"/>
                  </a:ext>
                </a:extLst>
              </p:cNvPr>
              <p:cNvSpPr txBox="1"/>
              <p:nvPr/>
            </p:nvSpPr>
            <p:spPr>
              <a:xfrm>
                <a:off x="5660574" y="2639379"/>
                <a:ext cx="1729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pull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007D16C0-7898-4809-9666-3CE91ADBDCF5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 rot="5400000">
                <a:off x="6316679" y="2960772"/>
                <a:ext cx="1271658" cy="79929"/>
              </a:xfrm>
              <a:prstGeom prst="bentConnector3">
                <a:avLst>
                  <a:gd name="adj1" fmla="val 564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B4B1927-B911-4F13-9779-3EC343A648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17489" y="4961407"/>
                <a:ext cx="1579510" cy="430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AF1874-C38D-45CF-A0C8-DBD4C36DBC0C}"/>
                  </a:ext>
                </a:extLst>
              </p:cNvPr>
              <p:cNvSpPr txBox="1"/>
              <p:nvPr/>
            </p:nvSpPr>
            <p:spPr>
              <a:xfrm>
                <a:off x="7273094" y="2982633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6260E867-5DEE-4570-A425-A7D4650389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07986" y="3018997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518C19-953E-46B8-B9D6-9638FF8F05EF}"/>
                  </a:ext>
                </a:extLst>
              </p:cNvPr>
              <p:cNvSpPr txBox="1"/>
              <p:nvPr/>
            </p:nvSpPr>
            <p:spPr>
              <a:xfrm>
                <a:off x="6679727" y="4739965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E9B84BBC-D699-4645-9CB7-0278625DE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4619" y="4776329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05F10D-2947-4CB4-889A-0A2E34840DF6}"/>
                  </a:ext>
                </a:extLst>
              </p:cNvPr>
              <p:cNvSpPr txBox="1"/>
              <p:nvPr/>
            </p:nvSpPr>
            <p:spPr>
              <a:xfrm>
                <a:off x="4034610" y="4775051"/>
                <a:ext cx="11268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stew.txt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BE09473D-7E47-47E3-B4D9-E895DB244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869502" y="4811415"/>
                <a:ext cx="216000" cy="288000"/>
              </a:xfrm>
              <a:prstGeom prst="rect">
                <a:avLst/>
              </a:prstGeom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9BABFA1-40A4-4528-8365-443B73FE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0188" y="2023997"/>
              <a:ext cx="368212" cy="340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CF153A-7B1E-44E9-AFAA-004E1492D838}"/>
              </a:ext>
            </a:extLst>
          </p:cNvPr>
          <p:cNvGrpSpPr/>
          <p:nvPr/>
        </p:nvGrpSpPr>
        <p:grpSpPr>
          <a:xfrm>
            <a:off x="1607533" y="2270876"/>
            <a:ext cx="9126224" cy="2229161"/>
            <a:chOff x="1607533" y="2270876"/>
            <a:chExt cx="9126224" cy="2229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DB8AE2-8A43-4ABE-9A8E-79BEE78F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3" y="2270876"/>
              <a:ext cx="9126224" cy="222916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6062BB-B7CA-4A22-AA86-5874AC815A65}"/>
                </a:ext>
              </a:extLst>
            </p:cNvPr>
            <p:cNvSpPr/>
            <p:nvPr/>
          </p:nvSpPr>
          <p:spPr>
            <a:xfrm>
              <a:off x="7132173" y="2443169"/>
              <a:ext cx="2747423" cy="675486"/>
            </a:xfrm>
            <a:custGeom>
              <a:avLst/>
              <a:gdLst>
                <a:gd name="connsiteX0" fmla="*/ 0 w 2747423"/>
                <a:gd name="connsiteY0" fmla="*/ 337743 h 675486"/>
                <a:gd name="connsiteX1" fmla="*/ 1373712 w 2747423"/>
                <a:gd name="connsiteY1" fmla="*/ 0 h 675486"/>
                <a:gd name="connsiteX2" fmla="*/ 2747424 w 2747423"/>
                <a:gd name="connsiteY2" fmla="*/ 337743 h 675486"/>
                <a:gd name="connsiteX3" fmla="*/ 1373712 w 2747423"/>
                <a:gd name="connsiteY3" fmla="*/ 675486 h 675486"/>
                <a:gd name="connsiteX4" fmla="*/ 0 w 2747423"/>
                <a:gd name="connsiteY4" fmla="*/ 337743 h 6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423" h="675486" extrusionOk="0">
                  <a:moveTo>
                    <a:pt x="0" y="337743"/>
                  </a:moveTo>
                  <a:cubicBezTo>
                    <a:pt x="17021" y="23181"/>
                    <a:pt x="670881" y="44988"/>
                    <a:pt x="1373712" y="0"/>
                  </a:cubicBezTo>
                  <a:cubicBezTo>
                    <a:pt x="2122562" y="-3717"/>
                    <a:pt x="2758606" y="112004"/>
                    <a:pt x="2747424" y="337743"/>
                  </a:cubicBezTo>
                  <a:cubicBezTo>
                    <a:pt x="2884806" y="433467"/>
                    <a:pt x="2120445" y="705929"/>
                    <a:pt x="1373712" y="675486"/>
                  </a:cubicBezTo>
                  <a:cubicBezTo>
                    <a:pt x="609742" y="692858"/>
                    <a:pt x="14573" y="511455"/>
                    <a:pt x="0" y="337743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2498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A7804-C0FC-42B5-81D4-3C657708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1" y="211655"/>
            <a:ext cx="4336568" cy="63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5D46-D964-493A-A311-FEAE696C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3" y="3051110"/>
            <a:ext cx="4191120" cy="2768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BBA58-0581-4B4B-B54C-E465BC5E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1" y="1492898"/>
            <a:ext cx="5091823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86954-6CCF-4904-98C3-513CEF7D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5" y="206485"/>
            <a:ext cx="4732536" cy="12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91C6EF-F50E-4470-9DCF-984726AA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0" y="-1227802"/>
            <a:ext cx="6116314" cy="20059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83BE7-0791-409C-A7B6-5204337B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88" y="-1734604"/>
            <a:ext cx="8592749" cy="8002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DE94CCD-8960-428C-9BDB-6AF8212BFADD}"/>
              </a:ext>
            </a:extLst>
          </p:cNvPr>
          <p:cNvGrpSpPr/>
          <p:nvPr/>
        </p:nvGrpSpPr>
        <p:grpSpPr>
          <a:xfrm>
            <a:off x="-98574" y="-303904"/>
            <a:ext cx="7329536" cy="4205878"/>
            <a:chOff x="-98574" y="-303904"/>
            <a:chExt cx="7329536" cy="42058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A7FBBE-427A-44F8-BD7B-A43821DF2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8574" y="-303904"/>
              <a:ext cx="7233485" cy="420587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43837B-2194-448A-A734-F2AA33FEFE06}"/>
                </a:ext>
              </a:extLst>
            </p:cNvPr>
            <p:cNvSpPr/>
            <p:nvPr/>
          </p:nvSpPr>
          <p:spPr>
            <a:xfrm>
              <a:off x="5123429" y="1040445"/>
              <a:ext cx="2107533" cy="492324"/>
            </a:xfrm>
            <a:custGeom>
              <a:avLst/>
              <a:gdLst>
                <a:gd name="connsiteX0" fmla="*/ 0 w 2107533"/>
                <a:gd name="connsiteY0" fmla="*/ 246162 h 492324"/>
                <a:gd name="connsiteX1" fmla="*/ 1053767 w 2107533"/>
                <a:gd name="connsiteY1" fmla="*/ 0 h 492324"/>
                <a:gd name="connsiteX2" fmla="*/ 2107534 w 2107533"/>
                <a:gd name="connsiteY2" fmla="*/ 246162 h 492324"/>
                <a:gd name="connsiteX3" fmla="*/ 1053767 w 2107533"/>
                <a:gd name="connsiteY3" fmla="*/ 492324 h 492324"/>
                <a:gd name="connsiteX4" fmla="*/ 0 w 2107533"/>
                <a:gd name="connsiteY4" fmla="*/ 246162 h 4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533" h="492324" extrusionOk="0">
                  <a:moveTo>
                    <a:pt x="0" y="246162"/>
                  </a:moveTo>
                  <a:cubicBezTo>
                    <a:pt x="1555" y="98511"/>
                    <a:pt x="535638" y="51434"/>
                    <a:pt x="1053767" y="0"/>
                  </a:cubicBezTo>
                  <a:cubicBezTo>
                    <a:pt x="1621730" y="-5299"/>
                    <a:pt x="2109133" y="104604"/>
                    <a:pt x="2107534" y="246162"/>
                  </a:cubicBezTo>
                  <a:cubicBezTo>
                    <a:pt x="2153093" y="352000"/>
                    <a:pt x="1586480" y="617859"/>
                    <a:pt x="1053767" y="492324"/>
                  </a:cubicBezTo>
                  <a:cubicBezTo>
                    <a:pt x="465890" y="511693"/>
                    <a:pt x="11166" y="372292"/>
                    <a:pt x="0" y="24616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899C4-0C23-4CC3-B0E9-E8474BAE951C}"/>
              </a:ext>
            </a:extLst>
          </p:cNvPr>
          <p:cNvGrpSpPr/>
          <p:nvPr/>
        </p:nvGrpSpPr>
        <p:grpSpPr>
          <a:xfrm>
            <a:off x="144493" y="4164227"/>
            <a:ext cx="8189052" cy="6858000"/>
            <a:chOff x="144493" y="4164227"/>
            <a:chExt cx="8189052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F75ADC-0ADE-49FC-82C9-A9D1DA2E6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493" y="4164227"/>
              <a:ext cx="8189052" cy="68580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3B29CD-7265-4CCB-8E5F-A46EDAE9AB0B}"/>
                </a:ext>
              </a:extLst>
            </p:cNvPr>
            <p:cNvSpPr/>
            <p:nvPr/>
          </p:nvSpPr>
          <p:spPr>
            <a:xfrm>
              <a:off x="6177195" y="10529903"/>
              <a:ext cx="2107533" cy="492324"/>
            </a:xfrm>
            <a:custGeom>
              <a:avLst/>
              <a:gdLst>
                <a:gd name="connsiteX0" fmla="*/ 0 w 2107533"/>
                <a:gd name="connsiteY0" fmla="*/ 246162 h 492324"/>
                <a:gd name="connsiteX1" fmla="*/ 1053767 w 2107533"/>
                <a:gd name="connsiteY1" fmla="*/ 0 h 492324"/>
                <a:gd name="connsiteX2" fmla="*/ 2107534 w 2107533"/>
                <a:gd name="connsiteY2" fmla="*/ 246162 h 492324"/>
                <a:gd name="connsiteX3" fmla="*/ 1053767 w 2107533"/>
                <a:gd name="connsiteY3" fmla="*/ 492324 h 492324"/>
                <a:gd name="connsiteX4" fmla="*/ 0 w 2107533"/>
                <a:gd name="connsiteY4" fmla="*/ 246162 h 4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7533" h="492324" extrusionOk="0">
                  <a:moveTo>
                    <a:pt x="0" y="246162"/>
                  </a:moveTo>
                  <a:cubicBezTo>
                    <a:pt x="1555" y="98511"/>
                    <a:pt x="535638" y="51434"/>
                    <a:pt x="1053767" y="0"/>
                  </a:cubicBezTo>
                  <a:cubicBezTo>
                    <a:pt x="1621730" y="-5299"/>
                    <a:pt x="2109133" y="104604"/>
                    <a:pt x="2107534" y="246162"/>
                  </a:cubicBezTo>
                  <a:cubicBezTo>
                    <a:pt x="2153093" y="352000"/>
                    <a:pt x="1586480" y="617859"/>
                    <a:pt x="1053767" y="492324"/>
                  </a:cubicBezTo>
                  <a:cubicBezTo>
                    <a:pt x="465890" y="511693"/>
                    <a:pt x="11166" y="372292"/>
                    <a:pt x="0" y="24616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77741A-0B9B-4F2E-B198-6B225E5EC4B9}"/>
              </a:ext>
            </a:extLst>
          </p:cNvPr>
          <p:cNvGrpSpPr/>
          <p:nvPr/>
        </p:nvGrpSpPr>
        <p:grpSpPr>
          <a:xfrm>
            <a:off x="5123429" y="285868"/>
            <a:ext cx="6704299" cy="6858000"/>
            <a:chOff x="5123429" y="285868"/>
            <a:chExt cx="6704299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DE6BE4-4F8B-462C-B924-CF50D0E07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3429" y="285868"/>
              <a:ext cx="6704299" cy="68580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D8AF944-0787-4F42-9846-5E80DC481E66}"/>
                </a:ext>
              </a:extLst>
            </p:cNvPr>
            <p:cNvSpPr/>
            <p:nvPr/>
          </p:nvSpPr>
          <p:spPr>
            <a:xfrm>
              <a:off x="8379528" y="1040445"/>
              <a:ext cx="1394668" cy="492324"/>
            </a:xfrm>
            <a:custGeom>
              <a:avLst/>
              <a:gdLst>
                <a:gd name="connsiteX0" fmla="*/ 0 w 1394668"/>
                <a:gd name="connsiteY0" fmla="*/ 246162 h 492324"/>
                <a:gd name="connsiteX1" fmla="*/ 697334 w 1394668"/>
                <a:gd name="connsiteY1" fmla="*/ 0 h 492324"/>
                <a:gd name="connsiteX2" fmla="*/ 1394668 w 1394668"/>
                <a:gd name="connsiteY2" fmla="*/ 246162 h 492324"/>
                <a:gd name="connsiteX3" fmla="*/ 697334 w 1394668"/>
                <a:gd name="connsiteY3" fmla="*/ 492324 h 492324"/>
                <a:gd name="connsiteX4" fmla="*/ 0 w 1394668"/>
                <a:gd name="connsiteY4" fmla="*/ 246162 h 4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4668" h="492324" extrusionOk="0">
                  <a:moveTo>
                    <a:pt x="0" y="246162"/>
                  </a:moveTo>
                  <a:cubicBezTo>
                    <a:pt x="5656" y="67662"/>
                    <a:pt x="358932" y="37639"/>
                    <a:pt x="697334" y="0"/>
                  </a:cubicBezTo>
                  <a:cubicBezTo>
                    <a:pt x="1068445" y="-5299"/>
                    <a:pt x="1396267" y="104604"/>
                    <a:pt x="1394668" y="246162"/>
                  </a:cubicBezTo>
                  <a:cubicBezTo>
                    <a:pt x="1463393" y="336689"/>
                    <a:pt x="1063502" y="540634"/>
                    <a:pt x="697334" y="492324"/>
                  </a:cubicBezTo>
                  <a:cubicBezTo>
                    <a:pt x="306309" y="511693"/>
                    <a:pt x="11166" y="372292"/>
                    <a:pt x="0" y="24616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164971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7533119" y="990463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938196" y="802780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C665A-8AEF-483F-9DB5-4A664768122B}"/>
              </a:ext>
            </a:extLst>
          </p:cNvPr>
          <p:cNvGrpSpPr/>
          <p:nvPr/>
        </p:nvGrpSpPr>
        <p:grpSpPr>
          <a:xfrm>
            <a:off x="2076480" y="2568673"/>
            <a:ext cx="6699741" cy="2876861"/>
            <a:chOff x="2015253" y="1990569"/>
            <a:chExt cx="6699741" cy="2876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8F4A68-A70C-435D-A6F4-B32FC0714314}"/>
                </a:ext>
              </a:extLst>
            </p:cNvPr>
            <p:cNvGrpSpPr/>
            <p:nvPr/>
          </p:nvGrpSpPr>
          <p:grpSpPr>
            <a:xfrm>
              <a:off x="7233504" y="3922703"/>
              <a:ext cx="1481490" cy="845001"/>
              <a:chOff x="2856572" y="4017415"/>
              <a:chExt cx="1481490" cy="8450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56D92E-DEA2-43B1-84B5-50083A326F8E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8026C8-8EBE-4D26-AF54-944A606C4995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E5888B-5CF8-4E70-9C9D-BEDD9DCD18AB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A84705-3B04-4BEC-8A95-97C5C4FD6309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160F29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23901-45B1-4857-8DEE-CB0D6B235FD6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0B3626-A25F-4DC8-9099-D7FFD4E1872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F981B7-66E9-4021-BD75-808C38F3E154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1E466-2145-4944-B957-728B5404E4D2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23AE2-A63F-4074-8AAE-ED3E5A3594E7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F30EEA3-99CB-4044-AB67-CA7CDE1A0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C5DB25-DF65-43FF-A8DF-DB80724DECB6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D08CC-70D0-4FB9-B6B6-A557E88C5A13}"/>
              </a:ext>
            </a:extLst>
          </p:cNvPr>
          <p:cNvGrpSpPr/>
          <p:nvPr/>
        </p:nvGrpSpPr>
        <p:grpSpPr>
          <a:xfrm>
            <a:off x="2111506" y="552139"/>
            <a:ext cx="6699741" cy="2876861"/>
            <a:chOff x="2015253" y="1990569"/>
            <a:chExt cx="6699741" cy="2876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200F2F-FCCC-41ED-913B-01B8F24F7726}"/>
                </a:ext>
              </a:extLst>
            </p:cNvPr>
            <p:cNvGrpSpPr/>
            <p:nvPr/>
          </p:nvGrpSpPr>
          <p:grpSpPr>
            <a:xfrm>
              <a:off x="6917714" y="3922703"/>
              <a:ext cx="1797280" cy="845001"/>
              <a:chOff x="2540782" y="4017415"/>
              <a:chExt cx="1797280" cy="845001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6689E27-1E5E-403A-B9E1-C0D3E6CDC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40782" y="4080081"/>
                <a:ext cx="335257" cy="27370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253B89-0A8D-4710-8019-C028FDCD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189" y="4344677"/>
                <a:ext cx="0" cy="35009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3C7629-F567-4792-A773-E5B3E6B8BC4B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F0A73E-F129-493E-B294-71A1FF3FC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2355" y="4694772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490A5D5-39F8-4243-AA97-FE2536FCC5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898" t="9832" r="13788" b="30315"/>
              <a:stretch/>
            </p:blipFill>
            <p:spPr>
              <a:xfrm>
                <a:off x="2856572" y="4561700"/>
                <a:ext cx="288591" cy="2356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E1B6E-1518-4E7C-B93C-D7169CFEECD7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.</a:t>
                </a:r>
                <a:r>
                  <a:rPr lang="de-DE" dirty="0" err="1">
                    <a:solidFill>
                      <a:schemeClr val="accent3"/>
                    </a:solidFill>
                  </a:rPr>
                  <a:t>git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254862-D2A7-4CB4-9B48-012F5B6CD4D3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5045705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6324941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7604177" y="374410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E9DF56-142D-4AD2-AB03-E4DD1ACE11D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42C429-DEEC-4958-B18E-CC6510B46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8042" y="2761482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C469F-90DB-465E-9521-C542916159AA}"/>
                  </a:ext>
                </a:extLst>
              </p:cNvPr>
              <p:cNvSpPr txBox="1"/>
              <p:nvPr/>
            </p:nvSpPr>
            <p:spPr>
              <a:xfrm>
                <a:off x="6915357" y="2840769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8116E-EF2E-4F83-8C80-54C8E05AC1EC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0BE0D-7B26-40B6-9C41-5E5ECFAFD329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A84AAF-B70F-4627-AC62-74206ABB6A54}"/>
                  </a:ext>
                </a:extLst>
              </p:cNvPr>
              <p:cNvSpPr/>
              <p:nvPr/>
            </p:nvSpPr>
            <p:spPr>
              <a:xfrm>
                <a:off x="6257551" y="366488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E825E1-9129-4E38-8E5C-AC33D3957C85}"/>
                  </a:ext>
                </a:extLst>
              </p:cNvPr>
              <p:cNvSpPr txBox="1"/>
              <p:nvPr/>
            </p:nvSpPr>
            <p:spPr>
              <a:xfrm>
                <a:off x="6154815" y="342675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0050D7-4259-41F8-A543-154CBC05444C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4E60AA3-98FF-4F1F-9E00-BCEDA5C8B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A9B06-33E3-4216-BB56-0404E4751058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7610E1-83E8-4F97-990B-652C1ED0CA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1256" y="3073244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79C27-75B9-4F65-BB5E-24A57B290171}"/>
                </a:ext>
              </a:extLst>
            </p:cNvPr>
            <p:cNvSpPr txBox="1"/>
            <p:nvPr/>
          </p:nvSpPr>
          <p:spPr>
            <a:xfrm>
              <a:off x="7258571" y="3152531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1588</Words>
  <Application>Microsoft Office PowerPoint</Application>
  <PresentationFormat>Widescreen</PresentationFormat>
  <Paragraphs>632</Paragraphs>
  <Slides>81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211</cp:revision>
  <dcterms:created xsi:type="dcterms:W3CDTF">2021-11-30T15:32:23Z</dcterms:created>
  <dcterms:modified xsi:type="dcterms:W3CDTF">2024-11-12T15:36:14Z</dcterms:modified>
</cp:coreProperties>
</file>