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68" r:id="rId3"/>
    <p:sldId id="257" r:id="rId4"/>
    <p:sldId id="258" r:id="rId5"/>
    <p:sldId id="260" r:id="rId6"/>
    <p:sldId id="261" r:id="rId7"/>
    <p:sldId id="269" r:id="rId8"/>
    <p:sldId id="262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4" r:id="rId17"/>
    <p:sldId id="283" r:id="rId18"/>
    <p:sldId id="275" r:id="rId19"/>
    <p:sldId id="276" r:id="rId20"/>
    <p:sldId id="277" r:id="rId21"/>
    <p:sldId id="292" r:id="rId22"/>
    <p:sldId id="278" r:id="rId23"/>
    <p:sldId id="284" r:id="rId24"/>
    <p:sldId id="279" r:id="rId25"/>
    <p:sldId id="285" r:id="rId26"/>
    <p:sldId id="280" r:id="rId27"/>
    <p:sldId id="281" r:id="rId28"/>
    <p:sldId id="282" r:id="rId29"/>
    <p:sldId id="286" r:id="rId30"/>
    <p:sldId id="287" r:id="rId31"/>
    <p:sldId id="288" r:id="rId32"/>
    <p:sldId id="289" r:id="rId33"/>
    <p:sldId id="290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72D31F0-3843-4B68-AD65-D70502108E09}">
          <p14:sldIdLst>
            <p14:sldId id="256"/>
            <p14:sldId id="268"/>
          </p14:sldIdLst>
        </p14:section>
        <p14:section name="git init" id="{E94F48B1-B909-4ED0-BB95-5C3A0F8CDE45}">
          <p14:sldIdLst>
            <p14:sldId id="257"/>
          </p14:sldIdLst>
        </p14:section>
        <p14:section name="git add" id="{612A65AF-BE11-4920-9D0D-188BACEE4A9F}">
          <p14:sldIdLst>
            <p14:sldId id="258"/>
            <p14:sldId id="260"/>
          </p14:sldIdLst>
        </p14:section>
        <p14:section name="git commit" id="{64C0FFAA-8C6C-4016-88A6-0953C1C56089}">
          <p14:sldIdLst>
            <p14:sldId id="261"/>
            <p14:sldId id="269"/>
          </p14:sldIdLst>
        </p14:section>
        <p14:section name="git remote" id="{FC12B1F2-8083-47D8-98ED-13295EB3B790}">
          <p14:sldIdLst>
            <p14:sldId id="262"/>
            <p14:sldId id="264"/>
          </p14:sldIdLst>
        </p14:section>
        <p14:section name="git pull" id="{B7DB4BE0-18C0-4328-AD53-62428C2DD159}">
          <p14:sldIdLst>
            <p14:sldId id="265"/>
            <p14:sldId id="267"/>
            <p14:sldId id="270"/>
          </p14:sldIdLst>
        </p14:section>
        <p14:section name="git clone" id="{F6310067-9CE6-4577-8323-5ADCE265F0F9}">
          <p14:sldIdLst>
            <p14:sldId id="271"/>
            <p14:sldId id="272"/>
            <p14:sldId id="273"/>
          </p14:sldIdLst>
        </p14:section>
        <p14:section name="git branch" id="{D4B73BCA-A021-46BF-9A51-B09CD2FA2F79}">
          <p14:sldIdLst>
            <p14:sldId id="274"/>
            <p14:sldId id="283"/>
            <p14:sldId id="275"/>
          </p14:sldIdLst>
        </p14:section>
        <p14:section name="git checkout" id="{D5FA52F3-AE88-45F1-B074-70F9393FEA3E}">
          <p14:sldIdLst>
            <p14:sldId id="276"/>
            <p14:sldId id="277"/>
            <p14:sldId id="292"/>
          </p14:sldIdLst>
        </p14:section>
        <p14:section name="merging" id="{69E3DB46-DB4F-4E05-AB1C-B66239A992F5}">
          <p14:sldIdLst>
            <p14:sldId id="278"/>
            <p14:sldId id="284"/>
            <p14:sldId id="279"/>
            <p14:sldId id="285"/>
          </p14:sldIdLst>
        </p14:section>
        <p14:section name="git fetch" id="{561A8E72-7FE0-46EA-A938-59D64BA47A56}">
          <p14:sldIdLst>
            <p14:sldId id="280"/>
            <p14:sldId id="281"/>
            <p14:sldId id="282"/>
            <p14:sldId id="286"/>
            <p14:sldId id="287"/>
            <p14:sldId id="288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>
        <p:scale>
          <a:sx n="75" d="100"/>
          <a:sy n="75" d="100"/>
        </p:scale>
        <p:origin x="90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8AE72-DCFF-4992-988B-F75514123319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341E5E-9CB3-47DC-B11A-0B72C082F2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33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6A21C-6B61-47A2-8BEA-11B5499D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42D958-C987-4D25-B2C1-D546ADEFED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C4C15-B709-4D3D-8B21-07CDB7EB6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2AAB7-322B-4A81-B0BC-3781CCAFE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BA705-D897-4F7C-9A10-B33717948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909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6597E-A236-42C8-8DA2-9A1E9C00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42948B-6FA3-4FE7-8EFB-DE003D9E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9A4CF-EE2D-4007-BC64-2B2D2D271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24E64-A643-43A4-970E-F61F84174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826C74-D62B-42CA-85E3-B0E1460FE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65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AECC05-E0D8-4214-ACB2-5030CFDC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C792C0-0304-4801-8C98-B3E735A7D1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5CAC-2FE0-4DBC-8B5E-485345E44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7F5FF-03C6-4C76-9079-ECE1DCB45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2BF04-70B8-4713-8275-AE6CCEFD9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696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4FB1D-5FDE-4571-BD0E-992454984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63CF-47D1-4DF5-9596-5BDDEEA85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929D2C-AFB5-4867-B4A2-0DBE611DE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A0CEE-B36E-401F-9AA5-393442830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9581-3CD5-4CC2-8C90-0143CAA4D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F48AC-F362-4883-BCC1-1F722BDBC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E542-325A-48CC-8586-70F206872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B6D61-7D45-46FC-AB9F-585F38CB6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270E7-A0D3-4154-BD59-59A3275F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1F993-9127-42F5-AFF2-4E87C8AF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25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5EB3-7A9C-4C51-A24B-B9CBC6C2F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049CC-19EB-48FE-9B8A-E582716008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62C02D-19A2-4723-95A4-F4A29F466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CD6B5E-3BA5-4160-BECA-123AFC7EA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83AD52-9168-47B3-8E3E-E8784E69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AEFC9-4B57-48A2-839A-431007746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23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A997F-CE63-4264-96D8-363450975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217F8-C15B-4984-B93F-70B362598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F65CAC-05D6-4E5B-9BC2-8EB071F8C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FE13C-C62A-44AF-B1DD-17E50850B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D4289-42F7-4790-B8E6-A5AFF05B90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89FF8D-89A4-4B98-90FD-8E644F64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F91EFA-A861-4EB7-83BC-A8351CD1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2980AC-9C12-4F1A-9A18-E22B3423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452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C81F0-EA35-445C-82B3-6BCD092F4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C982BE-B802-4E78-A59D-F6C588B7D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9EF017-170F-4DF1-BC9C-CAC173B66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AB578-92DE-44F7-8090-D945E9D2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5293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F86C30-87CE-4A74-A40E-62D9DAC35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6ABB7B-CAFF-4452-A882-CA55E74CB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C035A9-148B-4C76-94FE-9D44D4B53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9957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D642B-89A6-48F0-BC38-FC1D79F4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40356-7A3A-48B9-BE73-E9D13ADB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6CBD59-320D-4FCF-8CA4-8FF834D71A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673D8-5425-4FDE-A258-352C69305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ACEBA-8231-4018-8FC3-D99917D5E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76E28-3B85-411A-BB8A-B95A2EC61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85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171F9-2817-4A99-B6AC-E3265A418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27E2A9-3116-4B41-AD2D-D30878388B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A603-0703-4C7B-B4A2-2BF2C14C2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157C00-BB52-41BB-9D10-F733D0E63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ECE42-352B-481C-84A3-0757245FE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17B235-9D8B-433A-A44D-D5A61263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960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F18150-C33C-4830-8920-16510EAB6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074A8-D2C1-420C-AF06-A34CD302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17CE1-BE60-4373-9D08-AF52F2306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0C812-6B70-4976-9693-155482B7EF62}" type="datetimeFigureOut">
              <a:rPr lang="en-GB" smtClean="0"/>
              <a:t>13/12/2021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4E38A-CD34-4720-A65C-59B8E21832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D1CB0-2C6C-4551-9615-F463D6DE3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949FAE-305F-409E-9EFC-78C7AE37A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946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AA19B-28BD-44B5-9575-2E752A3CFACC}"/>
              </a:ext>
            </a:extLst>
          </p:cNvPr>
          <p:cNvGrpSpPr/>
          <p:nvPr/>
        </p:nvGrpSpPr>
        <p:grpSpPr>
          <a:xfrm>
            <a:off x="2458387" y="1155491"/>
            <a:ext cx="6213423" cy="2715719"/>
            <a:chOff x="2458387" y="1155491"/>
            <a:chExt cx="6213423" cy="271571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4934F9-DC10-4518-873D-608A6C0E308A}"/>
                </a:ext>
              </a:extLst>
            </p:cNvPr>
            <p:cNvSpPr/>
            <p:nvPr/>
          </p:nvSpPr>
          <p:spPr>
            <a:xfrm>
              <a:off x="4448331" y="1155491"/>
              <a:ext cx="2233534" cy="869429"/>
            </a:xfrm>
            <a:prstGeom prst="rect">
              <a:avLst/>
            </a:prstGeom>
            <a:noFill/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Remote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F3A726A-77A8-4C22-BB48-6CB2FFD98427}"/>
                </a:ext>
              </a:extLst>
            </p:cNvPr>
            <p:cNvSpPr/>
            <p:nvPr/>
          </p:nvSpPr>
          <p:spPr>
            <a:xfrm>
              <a:off x="2458387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A963B80-489A-4BC4-8200-1E36F0AC6FD2}"/>
                </a:ext>
              </a:extLst>
            </p:cNvPr>
            <p:cNvSpPr/>
            <p:nvPr/>
          </p:nvSpPr>
          <p:spPr>
            <a:xfrm>
              <a:off x="4829331" y="2986790"/>
              <a:ext cx="1471534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0EBF9E-38E6-41AA-9661-ADDE0FD1F960}"/>
                </a:ext>
              </a:extLst>
            </p:cNvPr>
            <p:cNvSpPr/>
            <p:nvPr/>
          </p:nvSpPr>
          <p:spPr>
            <a:xfrm>
              <a:off x="7200275" y="2986790"/>
              <a:ext cx="1471535" cy="884420"/>
            </a:xfrm>
            <a:prstGeom prst="rect">
              <a:avLst/>
            </a:prstGeom>
            <a:noFill/>
            <a:ln w="38100"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tx1"/>
                  </a:solidFill>
                </a:rPr>
                <a:t>Local 3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31EF66F-39F2-4A66-A963-A0B9F14A28E3}"/>
                </a:ext>
              </a:extLst>
            </p:cNvPr>
            <p:cNvCxnSpPr>
              <a:cxnSpLocks/>
            </p:cNvCxnSpPr>
            <p:nvPr/>
          </p:nvCxnSpPr>
          <p:spPr>
            <a:xfrm>
              <a:off x="6667499" y="2061459"/>
              <a:ext cx="1193591" cy="888791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22A1371-BACE-460F-9911-CE1BDA368C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86725" y="2105806"/>
              <a:ext cx="1361606" cy="8510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64B7D86-76BF-4C87-95A3-0D9343143D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560101" y="2087379"/>
              <a:ext cx="9994" cy="93188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5765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57224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Alice.txt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6043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C289988-03F0-41C8-90A6-ECC043C43386}"/>
              </a:ext>
            </a:extLst>
          </p:cNvPr>
          <p:cNvGrpSpPr/>
          <p:nvPr/>
        </p:nvGrpSpPr>
        <p:grpSpPr>
          <a:xfrm>
            <a:off x="3240856" y="786797"/>
            <a:ext cx="5445944" cy="3724386"/>
            <a:chOff x="3240856" y="786797"/>
            <a:chExt cx="5445944" cy="372438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5F4E897-93B3-48AA-88A4-44409CCB90B1}"/>
                </a:ext>
              </a:extLst>
            </p:cNvPr>
            <p:cNvSpPr/>
            <p:nvPr/>
          </p:nvSpPr>
          <p:spPr>
            <a:xfrm>
              <a:off x="3597052" y="3439533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883FF0B-F28E-42E0-8BE4-554E552082FA}"/>
                </a:ext>
              </a:extLst>
            </p:cNvPr>
            <p:cNvSpPr/>
            <p:nvPr/>
          </p:nvSpPr>
          <p:spPr>
            <a:xfrm>
              <a:off x="6161033" y="3448769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7"/>
              <a:ext cx="4192486" cy="1771666"/>
              <a:chOff x="3240856" y="2739517"/>
              <a:chExt cx="4192486" cy="1771666"/>
            </a:xfrm>
          </p:grpSpPr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7"/>
                <a:ext cx="3943927" cy="151253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234184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Picture 22" descr="A close up of a logo&#10;&#10;Description automatically generated">
              <a:extLst>
                <a:ext uri="{FF2B5EF4-FFF2-40B4-BE49-F238E27FC236}">
                  <a16:creationId xmlns:a16="http://schemas.microsoft.com/office/drawing/2014/main" id="{47B859C7-1D98-4325-8F0D-39EBB93260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36403" y="786797"/>
              <a:ext cx="634788" cy="605694"/>
            </a:xfrm>
            <a:prstGeom prst="rect">
              <a:avLst/>
            </a:prstGeom>
          </p:spPr>
        </p:pic>
        <p:pic>
          <p:nvPicPr>
            <p:cNvPr id="24" name="Picture 23" descr="A close up of a logo&#10;&#10;Description automatically generated">
              <a:extLst>
                <a:ext uri="{FF2B5EF4-FFF2-40B4-BE49-F238E27FC236}">
                  <a16:creationId xmlns:a16="http://schemas.microsoft.com/office/drawing/2014/main" id="{C351673C-5352-4556-B105-EC9647DF5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9939" y="920367"/>
              <a:ext cx="338554" cy="33855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426996E-27A5-487D-BB58-6CF8191E1A92}"/>
                </a:ext>
              </a:extLst>
            </p:cNvPr>
            <p:cNvSpPr txBox="1"/>
            <p:nvPr/>
          </p:nvSpPr>
          <p:spPr>
            <a:xfrm>
              <a:off x="7746828" y="1002850"/>
              <a:ext cx="3481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600" b="1" dirty="0"/>
                <a:t>...</a:t>
              </a:r>
              <a:endParaRPr lang="en-US" sz="1600" b="1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3C986E5-F4F3-498E-8D63-BDCCE7BB648D}"/>
                </a:ext>
              </a:extLst>
            </p:cNvPr>
            <p:cNvSpPr/>
            <p:nvPr/>
          </p:nvSpPr>
          <p:spPr>
            <a:xfrm>
              <a:off x="7092268" y="1985031"/>
              <a:ext cx="1140690" cy="57224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Alice.txt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B94C8F3-F68D-47FC-AEE2-C02711502647}"/>
                </a:ext>
              </a:extLst>
            </p:cNvPr>
            <p:cNvSpPr/>
            <p:nvPr/>
          </p:nvSpPr>
          <p:spPr>
            <a:xfrm>
              <a:off x="7103825" y="1412377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</a:p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87D9E28-72E6-458C-BD58-DB943646CB07}"/>
                </a:ext>
              </a:extLst>
            </p:cNvPr>
            <p:cNvSpPr/>
            <p:nvPr/>
          </p:nvSpPr>
          <p:spPr>
            <a:xfrm>
              <a:off x="6113180" y="2813883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3680B6-07B9-418E-A79D-11833E01ED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61186" y="1985031"/>
              <a:ext cx="11712" cy="135909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A2D37E6-9D8D-4F9C-B067-AA66D95EC4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50689" y="3331232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3FFAFF-69E6-4796-9AE9-4F4CE48D1445}"/>
                </a:ext>
              </a:extLst>
            </p:cNvPr>
            <p:cNvSpPr txBox="1"/>
            <p:nvPr/>
          </p:nvSpPr>
          <p:spPr>
            <a:xfrm>
              <a:off x="7565740" y="2920302"/>
              <a:ext cx="103939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DD42B01-3AAF-4AD6-B011-4109AF8795B2}"/>
                </a:ext>
              </a:extLst>
            </p:cNvPr>
            <p:cNvSpPr/>
            <p:nvPr/>
          </p:nvSpPr>
          <p:spPr>
            <a:xfrm>
              <a:off x="7036403" y="1295682"/>
              <a:ext cx="1245486" cy="1310262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EAD7508-6181-4B15-B55A-8C7F6782C8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891" y="1989614"/>
              <a:ext cx="404909" cy="0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1DEE89-4192-4C51-A586-4B863A7111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85696" y="3778907"/>
              <a:ext cx="1310304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D8F7AEF-14B7-44E9-B0CF-DF71FAF8A438}"/>
                </a:ext>
              </a:extLst>
            </p:cNvPr>
            <p:cNvSpPr/>
            <p:nvPr/>
          </p:nvSpPr>
          <p:spPr>
            <a:xfrm>
              <a:off x="3540114" y="2814106"/>
              <a:ext cx="1245486" cy="1281867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98645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FF00B4B-41ED-43B8-8523-EA383E9BD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418" y="1742839"/>
            <a:ext cx="4401164" cy="337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016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57E5169-C131-4462-9270-14008E34A3A5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1D6C92-6D70-490B-B89C-9D0AEB1F7643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F860FA-4C64-41C7-B536-14C354EEF9E7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ED4B0F3-C47E-495E-862E-C9C6BF9E1D01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E377BD6-4D7B-4464-B5F5-972363A9EE2D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ACC8E-E225-40DC-860C-D19E6BD6CA61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E477CB4-80C3-4AF4-9CAA-C134F78BA2D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4D6A7D8-2233-4F43-BB01-B11C6B9B77A8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151021B-4374-4CA4-AAB6-FEE82E7A6423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23527F3-1B74-45D0-BBD5-D84B920F2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12" name="Picture 11" descr="A close up of a logo&#10;&#10;Description automatically generated">
            <a:extLst>
              <a:ext uri="{FF2B5EF4-FFF2-40B4-BE49-F238E27FC236}">
                <a16:creationId xmlns:a16="http://schemas.microsoft.com/office/drawing/2014/main" id="{CA144B7B-5669-40BF-BCEB-68F51EA5B2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A72B138-ED0D-4AE2-9439-9759A685F6CB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88E0F-DCE7-4293-8790-9EB9E6E9F3A6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A93B86-F81F-46F6-AB2A-B00355B4D0BD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CB2ED6-1AF5-42B9-8C1F-36365814148A}"/>
              </a:ext>
            </a:extLst>
          </p:cNvPr>
          <p:cNvCxnSpPr>
            <a:cxnSpLocks/>
          </p:cNvCxnSpPr>
          <p:nvPr/>
        </p:nvCxnSpPr>
        <p:spPr>
          <a:xfrm flipH="1">
            <a:off x="4152903" y="1698704"/>
            <a:ext cx="2883500" cy="8629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EE3B82-614B-4B32-963A-733FADF31DB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6726748" y="1698704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FED8616-6713-4F13-807C-22D8DC87B859}"/>
              </a:ext>
            </a:extLst>
          </p:cNvPr>
          <p:cNvSpPr txBox="1"/>
          <p:nvPr/>
        </p:nvSpPr>
        <p:spPr>
          <a:xfrm>
            <a:off x="4026105" y="1353744"/>
            <a:ext cx="2972479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</a:t>
            </a:r>
            <a:r>
              <a:rPr lang="de-DE" sz="1400" dirty="0" err="1">
                <a:latin typeface="Consolas" panose="020B0609020204030204" pitchFamily="49" charset="0"/>
              </a:rPr>
              <a:t>clone</a:t>
            </a:r>
            <a:r>
              <a:rPr lang="de-DE" sz="1400" dirty="0"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latin typeface="Consolas" panose="020B0609020204030204" pitchFamily="49" charset="0"/>
              </a:rPr>
              <a:t>remote_address</a:t>
            </a:r>
            <a:r>
              <a:rPr lang="de-DE" sz="1400" dirty="0">
                <a:latin typeface="Consolas" panose="020B0609020204030204" pitchFamily="49" charset="0"/>
              </a:rPr>
              <a:t>&gt;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F4F5BEF-14B5-4B66-9506-8FD1B229676F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19D132-E266-4D16-98DA-89527D1091FA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3BED5DB-1C72-409E-8BFB-51CDF0AD1310}"/>
              </a:ext>
            </a:extLst>
          </p:cNvPr>
          <p:cNvCxnSpPr>
            <a:cxnSpLocks/>
          </p:cNvCxnSpPr>
          <p:nvPr/>
        </p:nvCxnSpPr>
        <p:spPr>
          <a:xfrm>
            <a:off x="4165286" y="1707333"/>
            <a:ext cx="9175" cy="1115179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29FFB4B0-0F2D-4B2D-A802-FC04E39E7B53}"/>
              </a:ext>
            </a:extLst>
          </p:cNvPr>
          <p:cNvSpPr/>
          <p:nvPr/>
        </p:nvSpPr>
        <p:spPr>
          <a:xfrm>
            <a:off x="3545361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287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763BD7-236E-4BF3-8514-D90A97BCA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98" y="2009337"/>
            <a:ext cx="4979603" cy="34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46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F5136515-864B-4F64-A6CB-F1CFA631B2EB}"/>
              </a:ext>
            </a:extLst>
          </p:cNvPr>
          <p:cNvGrpSpPr/>
          <p:nvPr/>
        </p:nvGrpSpPr>
        <p:grpSpPr>
          <a:xfrm>
            <a:off x="1824038" y="1545570"/>
            <a:ext cx="8639174" cy="3883681"/>
            <a:chOff x="1824038" y="1545570"/>
            <a:chExt cx="8639174" cy="388368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EB763BD7-236E-4BF3-8514-D90A97BCA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06198" y="2009337"/>
              <a:ext cx="4979603" cy="3419914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BE78511-966E-43AD-920B-04B4401E896A}"/>
                </a:ext>
              </a:extLst>
            </p:cNvPr>
            <p:cNvSpPr txBox="1"/>
            <p:nvPr/>
          </p:nvSpPr>
          <p:spPr>
            <a:xfrm>
              <a:off x="2596055" y="2147888"/>
              <a:ext cx="92392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repo</a:t>
              </a:r>
              <a:endParaRPr lang="en-GB" sz="12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8FD5602-B321-4671-A77E-229592FFF9B3}"/>
                </a:ext>
              </a:extLst>
            </p:cNvPr>
            <p:cNvSpPr txBox="1"/>
            <p:nvPr/>
          </p:nvSpPr>
          <p:spPr>
            <a:xfrm>
              <a:off x="5292123" y="1545570"/>
              <a:ext cx="119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switch </a:t>
              </a:r>
              <a:r>
                <a:rPr lang="de-DE" sz="1200" dirty="0" err="1"/>
                <a:t>branch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checkout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A5C03B-A124-457A-BCB1-2B46FC498139}"/>
                </a:ext>
              </a:extLst>
            </p:cNvPr>
            <p:cNvCxnSpPr>
              <a:cxnSpLocks/>
            </p:cNvCxnSpPr>
            <p:nvPr/>
          </p:nvCxnSpPr>
          <p:spPr>
            <a:xfrm>
              <a:off x="3433763" y="2324100"/>
              <a:ext cx="228600" cy="1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643BFA3-DCDE-4131-A1F2-F2D5BB0CA587}"/>
                </a:ext>
              </a:extLst>
            </p:cNvPr>
            <p:cNvCxnSpPr>
              <a:cxnSpLocks/>
            </p:cNvCxnSpPr>
            <p:nvPr/>
          </p:nvCxnSpPr>
          <p:spPr>
            <a:xfrm>
              <a:off x="6837966" y="1966911"/>
              <a:ext cx="0" cy="228602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F544864-500A-4D8B-A695-94B5DE73290F}"/>
                </a:ext>
              </a:extLst>
            </p:cNvPr>
            <p:cNvCxnSpPr>
              <a:cxnSpLocks/>
            </p:cNvCxnSpPr>
            <p:nvPr/>
          </p:nvCxnSpPr>
          <p:spPr>
            <a:xfrm>
              <a:off x="5810251" y="1971675"/>
              <a:ext cx="0" cy="22383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6D45A4-DDCD-4080-A036-32B226D6E8A8}"/>
                </a:ext>
              </a:extLst>
            </p:cNvPr>
            <p:cNvSpPr txBox="1"/>
            <p:nvPr/>
          </p:nvSpPr>
          <p:spPr>
            <a:xfrm>
              <a:off x="6486525" y="1711125"/>
              <a:ext cx="14716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push/pull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6B880A8-DF98-4FD2-B23D-E15C231EF9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638" y="2505076"/>
              <a:ext cx="1291787" cy="133788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155C32C-3D89-46D9-8BC7-AA85EC1460CB}"/>
                </a:ext>
              </a:extLst>
            </p:cNvPr>
            <p:cNvSpPr txBox="1"/>
            <p:nvPr/>
          </p:nvSpPr>
          <p:spPr>
            <a:xfrm>
              <a:off x="1824038" y="2505076"/>
              <a:ext cx="1427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browse </a:t>
              </a:r>
              <a:r>
                <a:rPr lang="de-DE" sz="1200" dirty="0" err="1"/>
                <a:t>repo</a:t>
              </a:r>
              <a:r>
                <a:rPr lang="de-DE" sz="1200" dirty="0"/>
                <a:t> </a:t>
              </a:r>
              <a:r>
                <a:rPr lang="de-DE" sz="1200" dirty="0" err="1"/>
                <a:t>history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log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3D729E4-A424-4E08-8B8F-97E552B86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1314" y="2862265"/>
              <a:ext cx="724884" cy="324899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22D5C01-83CD-490D-B6EC-3A2BFB840364}"/>
                </a:ext>
              </a:extLst>
            </p:cNvPr>
            <p:cNvSpPr txBox="1"/>
            <p:nvPr/>
          </p:nvSpPr>
          <p:spPr>
            <a:xfrm>
              <a:off x="1919288" y="3048664"/>
              <a:ext cx="112871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changed</a:t>
              </a:r>
              <a:r>
                <a:rPr lang="de-DE" sz="1200" dirty="0"/>
                <a:t> </a:t>
              </a:r>
              <a:r>
                <a:rPr lang="de-DE" sz="1200" dirty="0" err="1"/>
                <a:t>files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status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AEB4562-93EB-49E3-898D-5E54656CA94E}"/>
                </a:ext>
              </a:extLst>
            </p:cNvPr>
            <p:cNvCxnSpPr>
              <a:cxnSpLocks/>
              <a:stCxn id="26" idx="3"/>
            </p:cNvCxnSpPr>
            <p:nvPr/>
          </p:nvCxnSpPr>
          <p:spPr>
            <a:xfrm flipV="1">
              <a:off x="3214688" y="4352926"/>
              <a:ext cx="490537" cy="4761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73B2B9-7F1F-4F35-ABAD-F32966FD4B3C}"/>
                </a:ext>
              </a:extLst>
            </p:cNvPr>
            <p:cNvSpPr txBox="1"/>
            <p:nvPr/>
          </p:nvSpPr>
          <p:spPr>
            <a:xfrm>
              <a:off x="2085975" y="3985042"/>
              <a:ext cx="112871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 err="1"/>
                <a:t>enter</a:t>
              </a:r>
              <a:r>
                <a:rPr lang="de-DE" sz="1200" dirty="0"/>
                <a:t> </a:t>
              </a:r>
              <a:r>
                <a:rPr lang="de-DE" sz="1200" dirty="0" err="1"/>
                <a:t>commit</a:t>
              </a:r>
              <a:r>
                <a:rPr lang="de-DE" sz="1200" dirty="0"/>
                <a:t> </a:t>
              </a:r>
              <a:r>
                <a:rPr lang="de-DE" sz="1200" dirty="0" err="1"/>
                <a:t>message</a:t>
              </a:r>
              <a:r>
                <a:rPr lang="de-DE" sz="1200" dirty="0"/>
                <a:t> and </a:t>
              </a:r>
              <a:r>
                <a:rPr lang="de-DE" sz="1200" dirty="0" err="1"/>
                <a:t>commit</a:t>
              </a:r>
              <a:br>
                <a:rPr lang="de-DE" sz="1200" dirty="0"/>
              </a:br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commit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EB61841-C6D8-4793-A223-41F31D817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286750" y="2862265"/>
              <a:ext cx="880650" cy="117286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9AA6DEA-DED6-419E-A3DB-839935677D3F}"/>
                </a:ext>
              </a:extLst>
            </p:cNvPr>
            <p:cNvSpPr txBox="1"/>
            <p:nvPr/>
          </p:nvSpPr>
          <p:spPr>
            <a:xfrm>
              <a:off x="9050718" y="2748718"/>
              <a:ext cx="141249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200" dirty="0"/>
                <a:t>Look at </a:t>
              </a:r>
              <a:r>
                <a:rPr lang="de-DE" sz="1200" dirty="0" err="1"/>
                <a:t>changes</a:t>
              </a:r>
              <a:r>
                <a:rPr lang="de-DE" sz="1200" dirty="0"/>
                <a:t> </a:t>
              </a:r>
              <a:r>
                <a:rPr lang="de-DE" sz="1200" dirty="0" err="1"/>
                <a:t>made</a:t>
              </a:r>
              <a:r>
                <a:rPr lang="de-DE" sz="1200" dirty="0"/>
                <a:t> </a:t>
              </a:r>
              <a:r>
                <a:rPr lang="de-DE" sz="1200" dirty="0" err="1"/>
                <a:t>to</a:t>
              </a:r>
              <a:r>
                <a:rPr lang="de-DE" sz="1200" dirty="0"/>
                <a:t> </a:t>
              </a:r>
              <a:r>
                <a:rPr lang="de-DE" sz="1200" dirty="0" err="1"/>
                <a:t>file</a:t>
              </a:r>
              <a:endParaRPr lang="de-DE" sz="1200" dirty="0"/>
            </a:p>
            <a:p>
              <a:r>
                <a:rPr lang="de-DE" sz="1200" dirty="0" err="1">
                  <a:latin typeface="Consolas" panose="020B0609020204030204" pitchFamily="49" charset="0"/>
                </a:rPr>
                <a:t>git</a:t>
              </a:r>
              <a:r>
                <a:rPr lang="de-DE" sz="1200" dirty="0">
                  <a:latin typeface="Consolas" panose="020B0609020204030204" pitchFamily="49" charset="0"/>
                </a:rPr>
                <a:t> </a:t>
              </a:r>
              <a:r>
                <a:rPr lang="de-DE" sz="1200" dirty="0" err="1">
                  <a:latin typeface="Consolas" panose="020B0609020204030204" pitchFamily="49" charset="0"/>
                </a:rPr>
                <a:t>diff</a:t>
              </a:r>
              <a:endParaRPr lang="en-GB" sz="12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046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EF02DC18-1E44-4299-A6F1-7E3D3609D712}"/>
              </a:ext>
            </a:extLst>
          </p:cNvPr>
          <p:cNvGrpSpPr/>
          <p:nvPr/>
        </p:nvGrpSpPr>
        <p:grpSpPr>
          <a:xfrm>
            <a:off x="3201402" y="2889174"/>
            <a:ext cx="5054446" cy="1292794"/>
            <a:chOff x="3201402" y="2889174"/>
            <a:chExt cx="5054446" cy="129279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A8CDED77-A69D-4F4A-A605-ABEAD7EA9A90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2AB4E1F-92F5-4039-AA54-8E3FEC426ED4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D72CBD4-CFD5-47F3-98CE-36B5BA92EF9D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5F75514-C4AB-43F3-87B4-A00D02A01452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6B4B3B9-C62A-4441-BB0A-DAA3A8ECAFEF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C8F08D1-5C6B-457F-A663-5F0ED9F16E69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D4610F-3970-4F7C-B26E-4352BA48A148}"/>
                </a:ext>
              </a:extLst>
            </p:cNvPr>
            <p:cNvCxnSpPr>
              <a:cxnSpLocks/>
              <a:stCxn id="3" idx="2"/>
              <a:endCxn id="6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769CF27-4B7C-4C87-A5D5-953B027728CF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15DEA7A1-6775-432E-9CD1-B5EC3799B423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3DBE92E-471D-40A5-94F3-3141B65C8174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2923ACE-3215-46F0-9059-9C65249AB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3007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28F3194-D83A-447A-B4BA-5C2ED0549B93}"/>
              </a:ext>
            </a:extLst>
          </p:cNvPr>
          <p:cNvGrpSpPr/>
          <p:nvPr/>
        </p:nvGrpSpPr>
        <p:grpSpPr>
          <a:xfrm>
            <a:off x="3201402" y="1524185"/>
            <a:ext cx="5054446" cy="2657783"/>
            <a:chOff x="3201402" y="1524185"/>
            <a:chExt cx="5054446" cy="2657783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3EC58B0-E4D8-4430-9A53-5F35B7933765}"/>
                </a:ext>
              </a:extLst>
            </p:cNvPr>
            <p:cNvSpPr/>
            <p:nvPr/>
          </p:nvSpPr>
          <p:spPr>
            <a:xfrm>
              <a:off x="3201402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38011AC-FA61-497D-A02D-AA5C0D71E26F}"/>
                </a:ext>
              </a:extLst>
            </p:cNvPr>
            <p:cNvSpPr/>
            <p:nvPr/>
          </p:nvSpPr>
          <p:spPr>
            <a:xfrm>
              <a:off x="4979478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F11FF9-FE19-4C52-97C1-B42D5CD3B8E9}"/>
                </a:ext>
              </a:extLst>
            </p:cNvPr>
            <p:cNvSpPr/>
            <p:nvPr/>
          </p:nvSpPr>
          <p:spPr>
            <a:xfrm>
              <a:off x="6757554" y="2889174"/>
              <a:ext cx="1498294" cy="53982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0581C4-F22E-47A3-B7C2-508F52496603}"/>
                </a:ext>
              </a:extLst>
            </p:cNvPr>
            <p:cNvSpPr/>
            <p:nvPr/>
          </p:nvSpPr>
          <p:spPr>
            <a:xfrm>
              <a:off x="3201402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E236F5D-F1BB-46B0-9F51-B5634C5F0B8A}"/>
                </a:ext>
              </a:extLst>
            </p:cNvPr>
            <p:cNvSpPr/>
            <p:nvPr/>
          </p:nvSpPr>
          <p:spPr>
            <a:xfrm>
              <a:off x="4979478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B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EFFDE2F-DF79-4316-B892-A9D347DA53D6}"/>
                </a:ext>
              </a:extLst>
            </p:cNvPr>
            <p:cNvSpPr/>
            <p:nvPr/>
          </p:nvSpPr>
          <p:spPr>
            <a:xfrm>
              <a:off x="6757554" y="3642142"/>
              <a:ext cx="1498294" cy="53982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Snapshot C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977B653-11B4-4486-B7B6-671AF35588DF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572862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FD753A-FBDB-48D7-9071-D3A812108A91}"/>
                </a:ext>
              </a:extLst>
            </p:cNvPr>
            <p:cNvCxnSpPr>
              <a:cxnSpLocks/>
            </p:cNvCxnSpPr>
            <p:nvPr/>
          </p:nvCxnSpPr>
          <p:spPr>
            <a:xfrm>
              <a:off x="7522645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879AF2-535A-43D4-B457-08EB23C8018B}"/>
                </a:ext>
              </a:extLst>
            </p:cNvPr>
            <p:cNvCxnSpPr>
              <a:cxnSpLocks/>
            </p:cNvCxnSpPr>
            <p:nvPr/>
          </p:nvCxnSpPr>
          <p:spPr>
            <a:xfrm>
              <a:off x="3917432" y="3429000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41030A5-D9B5-44DC-9F34-6BDAAA5B9D18}"/>
                </a:ext>
              </a:extLst>
            </p:cNvPr>
            <p:cNvCxnSpPr>
              <a:cxnSpLocks/>
              <a:stCxn id="5" idx="1"/>
              <a:endCxn id="4" idx="3"/>
            </p:cNvCxnSpPr>
            <p:nvPr/>
          </p:nvCxnSpPr>
          <p:spPr>
            <a:xfrm flipH="1">
              <a:off x="6477772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8DE139E-9EC9-4E68-AAE4-639A86FD6B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99696" y="3159087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AF51638-E76A-424C-A75F-D39C854F03ED}"/>
                </a:ext>
              </a:extLst>
            </p:cNvPr>
            <p:cNvSpPr/>
            <p:nvPr/>
          </p:nvSpPr>
          <p:spPr>
            <a:xfrm>
              <a:off x="6867780" y="219597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91FB4F7-901E-4BB5-BADE-02840014F8D3}"/>
                </a:ext>
              </a:extLst>
            </p:cNvPr>
            <p:cNvSpPr/>
            <p:nvPr/>
          </p:nvSpPr>
          <p:spPr>
            <a:xfrm>
              <a:off x="6867781" y="1524185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90E6B76-BBF2-4E6C-A974-3B8C3D4F570C}"/>
                </a:ext>
              </a:extLst>
            </p:cNvPr>
            <p:cNvCxnSpPr>
              <a:cxnSpLocks/>
            </p:cNvCxnSpPr>
            <p:nvPr/>
          </p:nvCxnSpPr>
          <p:spPr>
            <a:xfrm>
              <a:off x="7502629" y="2676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3B2F78-EF9C-43A3-9BFC-0E64725A548B}"/>
                </a:ext>
              </a:extLst>
            </p:cNvPr>
            <p:cNvCxnSpPr>
              <a:cxnSpLocks/>
            </p:cNvCxnSpPr>
            <p:nvPr/>
          </p:nvCxnSpPr>
          <p:spPr>
            <a:xfrm>
              <a:off x="7492129" y="2004245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2336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82A19137-3AB1-4454-A471-600AD03278B0}"/>
              </a:ext>
            </a:extLst>
          </p:cNvPr>
          <p:cNvGrpSpPr/>
          <p:nvPr/>
        </p:nvGrpSpPr>
        <p:grpSpPr>
          <a:xfrm>
            <a:off x="6528262" y="1752972"/>
            <a:ext cx="5054446" cy="2598514"/>
            <a:chOff x="6528262" y="1752972"/>
            <a:chExt cx="5054446" cy="259851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D529194-D421-499E-9343-A7B656960024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B01F40B-68B7-4B75-BFD6-CF62905DD0B4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C17753A-D37A-4FB5-9027-98F9B0D683BD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E0149FD4-FCBA-4918-BED8-204570B6B688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99C6EAF-6BA1-4447-BADE-92BCF168DE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BEFE5F0-E27B-404C-898E-70BE7CC4E035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8D54397-D723-4263-8D90-B429C55F2EAD}"/>
                </a:ext>
              </a:extLst>
            </p:cNvPr>
            <p:cNvSpPr/>
            <p:nvPr/>
          </p:nvSpPr>
          <p:spPr>
            <a:xfrm>
              <a:off x="10194641" y="1752972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48D1E36-2EB3-455B-9B10-7B4F56D185D2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1B6F8C-0194-4355-A7BD-905965F5E31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8989" y="223303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3A8071-7D11-4338-97F6-217192817111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4611340-9A7F-4B39-B51B-261C97AAD41F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80AD429-915A-479A-983F-3184ED6BE381}"/>
                </a:ext>
              </a:extLst>
            </p:cNvPr>
            <p:cNvSpPr txBox="1"/>
            <p:nvPr/>
          </p:nvSpPr>
          <p:spPr>
            <a:xfrm>
              <a:off x="7573516" y="3957567"/>
              <a:ext cx="2600960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branch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E6D3714-9C51-43E6-AD0F-3221707F9FDF}"/>
              </a:ext>
            </a:extLst>
          </p:cNvPr>
          <p:cNvGrpSpPr/>
          <p:nvPr/>
        </p:nvGrpSpPr>
        <p:grpSpPr>
          <a:xfrm>
            <a:off x="1767656" y="806205"/>
            <a:ext cx="7826411" cy="1061067"/>
            <a:chOff x="1767656" y="806205"/>
            <a:chExt cx="7826411" cy="1061067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ABFE0C0-F069-44C3-8076-70A29EC027BA}"/>
                </a:ext>
              </a:extLst>
            </p:cNvPr>
            <p:cNvGrpSpPr/>
            <p:nvPr/>
          </p:nvGrpSpPr>
          <p:grpSpPr>
            <a:xfrm>
              <a:off x="1767656" y="806205"/>
              <a:ext cx="5293544" cy="1061067"/>
              <a:chOff x="3240856" y="2739518"/>
              <a:chExt cx="5293544" cy="1061067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76B95DA-F333-47A7-91BB-F345AC92947E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5044985" cy="7990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B2C99D-9F39-4B29-9140-143A908FB896}"/>
                  </a:ext>
                </a:extLst>
              </p:cNvPr>
              <p:cNvSpPr txBox="1"/>
              <p:nvPr/>
            </p:nvSpPr>
            <p:spPr>
              <a:xfrm>
                <a:off x="3240856" y="3523586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56B4A21-6684-497C-A3E7-2A53A54D72FF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126712A-376A-4EC7-B1B9-A82DDF697CAC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E1EE467-B5FA-4C12-BBC2-BD4456A75196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CCC1D20-E306-4F9A-8E67-62B2466698A5}"/>
                </a:ext>
              </a:extLst>
            </p:cNvPr>
            <p:cNvSpPr/>
            <p:nvPr/>
          </p:nvSpPr>
          <p:spPr>
            <a:xfrm>
              <a:off x="5829909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rgbClr val="00B050"/>
                  </a:solidFill>
                </a:rPr>
                <a:t>*main</a:t>
              </a:r>
            </a:p>
            <a:p>
              <a:r>
                <a:rPr lang="en-US" sz="1200" dirty="0" err="1">
                  <a:solidFill>
                    <a:schemeClr val="tx1"/>
                  </a:solidFill>
                </a:rPr>
                <a:t>change_alice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24BFC3D-E2FD-4815-A561-A10DE9415DF6}"/>
                </a:ext>
              </a:extLst>
            </p:cNvPr>
            <p:cNvSpPr/>
            <p:nvPr/>
          </p:nvSpPr>
          <p:spPr>
            <a:xfrm>
              <a:off x="7340395" y="942802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>
                  <a:solidFill>
                    <a:schemeClr val="tx1"/>
                  </a:solidFill>
                </a:rPr>
                <a:t>Remote</a:t>
              </a:r>
              <a:r>
                <a:rPr lang="en-DE" sz="1600" dirty="0">
                  <a:solidFill>
                    <a:schemeClr val="tx1"/>
                  </a:solidFill>
                </a:rPr>
                <a:t>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920CC5C8-03A0-4B64-99DE-36CE9FEBA902}"/>
                </a:ext>
              </a:extLst>
            </p:cNvPr>
            <p:cNvSpPr/>
            <p:nvPr/>
          </p:nvSpPr>
          <p:spPr>
            <a:xfrm>
              <a:off x="8467231" y="943726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Branches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main</a:t>
              </a:r>
            </a:p>
            <a:p>
              <a:endParaRPr lang="en-US" sz="12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79648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D7D9EF1D-44AC-4B8D-B290-DA6849EAA351}"/>
              </a:ext>
            </a:extLst>
          </p:cNvPr>
          <p:cNvGrpSpPr/>
          <p:nvPr/>
        </p:nvGrpSpPr>
        <p:grpSpPr>
          <a:xfrm>
            <a:off x="2589308" y="2518544"/>
            <a:ext cx="5054446" cy="2620425"/>
            <a:chOff x="6528262" y="2424759"/>
            <a:chExt cx="5054446" cy="262042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9EEE587-4F88-4604-B4B3-56A5B5F3857D}"/>
                </a:ext>
              </a:extLst>
            </p:cNvPr>
            <p:cNvSpPr/>
            <p:nvPr/>
          </p:nvSpPr>
          <p:spPr>
            <a:xfrm>
              <a:off x="6528262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57229DF-EE74-4561-A5ED-9A4C667B9069}"/>
                </a:ext>
              </a:extLst>
            </p:cNvPr>
            <p:cNvSpPr/>
            <p:nvPr/>
          </p:nvSpPr>
          <p:spPr>
            <a:xfrm>
              <a:off x="8306338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B156F9A-1FBC-4787-B4BC-F862377C8BA1}"/>
                </a:ext>
              </a:extLst>
            </p:cNvPr>
            <p:cNvSpPr/>
            <p:nvPr/>
          </p:nvSpPr>
          <p:spPr>
            <a:xfrm>
              <a:off x="10084414" y="3117961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ED0D812-909A-4034-AA58-C1FB07E7992F}"/>
                </a:ext>
              </a:extLst>
            </p:cNvPr>
            <p:cNvCxnSpPr>
              <a:cxnSpLocks/>
              <a:stCxn id="12" idx="1"/>
              <a:endCxn id="11" idx="3"/>
            </p:cNvCxnSpPr>
            <p:nvPr/>
          </p:nvCxnSpPr>
          <p:spPr>
            <a:xfrm flipH="1">
              <a:off x="9804632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F017B97-B188-41A3-BD32-16B910AD2C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26556" y="3387874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0373421-EE2D-489E-AD04-42BB6F3BCBC1}"/>
                </a:ext>
              </a:extLst>
            </p:cNvPr>
            <p:cNvSpPr/>
            <p:nvPr/>
          </p:nvSpPr>
          <p:spPr>
            <a:xfrm>
              <a:off x="10194640" y="2424759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1363F5F-8B36-4086-8E66-CDC9F685CC8C}"/>
                </a:ext>
              </a:extLst>
            </p:cNvPr>
            <p:cNvSpPr/>
            <p:nvPr/>
          </p:nvSpPr>
          <p:spPr>
            <a:xfrm>
              <a:off x="10174476" y="4565124"/>
              <a:ext cx="1241603" cy="48006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HEAD</a:t>
              </a:r>
              <a:endParaRPr lang="en-US" dirty="0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B4DD0091-2804-43A9-9F8D-33B912CF7499}"/>
                </a:ext>
              </a:extLst>
            </p:cNvPr>
            <p:cNvCxnSpPr>
              <a:cxnSpLocks/>
            </p:cNvCxnSpPr>
            <p:nvPr/>
          </p:nvCxnSpPr>
          <p:spPr>
            <a:xfrm>
              <a:off x="10829489" y="2904819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8B87831-ACE1-413C-9579-417188D276DA}"/>
                </a:ext>
              </a:extLst>
            </p:cNvPr>
            <p:cNvCxnSpPr>
              <a:cxnSpLocks/>
              <a:endCxn id="19" idx="4"/>
            </p:cNvCxnSpPr>
            <p:nvPr/>
          </p:nvCxnSpPr>
          <p:spPr>
            <a:xfrm flipV="1">
              <a:off x="10829489" y="4351486"/>
              <a:ext cx="20016" cy="213638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919086-2214-44C0-A034-DFCCD42631D3}"/>
                </a:ext>
              </a:extLst>
            </p:cNvPr>
            <p:cNvSpPr/>
            <p:nvPr/>
          </p:nvSpPr>
          <p:spPr>
            <a:xfrm>
              <a:off x="10228703" y="3871426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2763157-8FB0-4DED-9514-54377FA2BED3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10833561" y="3636055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277D7C-DA3A-4679-87E1-CF8731E7553E}"/>
                </a:ext>
              </a:extLst>
            </p:cNvPr>
            <p:cNvSpPr txBox="1"/>
            <p:nvPr/>
          </p:nvSpPr>
          <p:spPr>
            <a:xfrm>
              <a:off x="7413674" y="3957567"/>
              <a:ext cx="2760802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checkout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48220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309741D-3AA0-43DB-863A-B75289B847E8}"/>
              </a:ext>
            </a:extLst>
          </p:cNvPr>
          <p:cNvSpPr/>
          <p:nvPr/>
        </p:nvSpPr>
        <p:spPr>
          <a:xfrm>
            <a:off x="4983685" y="2110731"/>
            <a:ext cx="1126836" cy="572654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600" dirty="0">
                <a:solidFill>
                  <a:schemeClr val="tx1"/>
                </a:solidFill>
              </a:rPr>
              <a:t>Working directory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5814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8834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BE2B7-5374-4D7A-8E3A-1BADF5D7ABDA}"/>
              </a:ext>
            </a:extLst>
          </p:cNvPr>
          <p:cNvGrpSpPr/>
          <p:nvPr/>
        </p:nvGrpSpPr>
        <p:grpSpPr>
          <a:xfrm>
            <a:off x="1884887" y="3229126"/>
            <a:ext cx="8045841" cy="2267112"/>
            <a:chOff x="1884887" y="3229126"/>
            <a:chExt cx="8045841" cy="226711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CF5B6D9-4070-491D-9EAA-2FDDDF440F80}"/>
                </a:ext>
              </a:extLst>
            </p:cNvPr>
            <p:cNvGrpSpPr/>
            <p:nvPr/>
          </p:nvGrpSpPr>
          <p:grpSpPr>
            <a:xfrm>
              <a:off x="1884887" y="3229126"/>
              <a:ext cx="7198153" cy="2084730"/>
              <a:chOff x="1767656" y="-217458"/>
              <a:chExt cx="7198153" cy="2084730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42B272E1-DB67-427E-91F7-2F9E1EB6DAA1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8911320-CED7-41D9-9B33-CA7C0424A8C1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D3B47440-EA91-4C14-AE45-4EA3D0ABDE73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73C481DA-B0A5-4AF0-AC66-969B73AFDB6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AC17951-3D55-4CF3-97D4-45A8605FEDCE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D615F6E0-F4C7-48C3-9235-DCCCC69A38E5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70F5F80-33DD-4B69-958A-CD6CFBED91C8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>
                    <a:solidFill>
                      <a:srgbClr val="00B050"/>
                    </a:solidFill>
                  </a:rPr>
                  <a:t>*</a:t>
                </a:r>
                <a:r>
                  <a:rPr lang="en-US" sz="1200" dirty="0" err="1">
                    <a:solidFill>
                      <a:srgbClr val="00B050"/>
                    </a:solidFill>
                  </a:rPr>
                  <a:t>change_alice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73D26D0-75E1-4410-9D52-3E36D56A4608}"/>
                  </a:ext>
                </a:extLst>
              </p:cNvPr>
              <p:cNvSpPr/>
              <p:nvPr/>
            </p:nvSpPr>
            <p:spPr>
              <a:xfrm>
                <a:off x="5751400" y="-21745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5C6AB88-FA51-4EAB-B492-A54CD47201CF}"/>
                  </a:ext>
                </a:extLst>
              </p:cNvPr>
              <p:cNvSpPr/>
              <p:nvPr/>
            </p:nvSpPr>
            <p:spPr>
              <a:xfrm>
                <a:off x="6878236" y="-21653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change_alice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E3912C9-F82B-423C-BEAE-55BB35DE6EAA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change_alice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6075DD-E716-4EDB-8788-FD17C8C4A74E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7C9326D9-7D4D-4ECB-A5D9-41468AEAAB8E}"/>
                </a:ext>
              </a:extLst>
            </p:cNvPr>
            <p:cNvCxnSpPr>
              <a:cxnSpLocks/>
            </p:cNvCxnSpPr>
            <p:nvPr/>
          </p:nvCxnSpPr>
          <p:spPr>
            <a:xfrm>
              <a:off x="7947660" y="3733800"/>
              <a:ext cx="261620" cy="103124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247FCAC-9E59-4FDB-9B1C-743F746F1563}"/>
                </a:ext>
              </a:extLst>
            </p:cNvPr>
            <p:cNvSpPr txBox="1"/>
            <p:nvPr/>
          </p:nvSpPr>
          <p:spPr>
            <a:xfrm>
              <a:off x="5187041" y="5188461"/>
              <a:ext cx="4743687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push --set-</a:t>
              </a:r>
              <a:r>
                <a:rPr lang="de-DE" sz="1400" dirty="0" err="1">
                  <a:latin typeface="Consolas" panose="020B0609020204030204" pitchFamily="49" charset="0"/>
                </a:rPr>
                <a:t>upstream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origin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6389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BD0A2D36-BCEA-459A-81FF-82BF51171AF4}"/>
              </a:ext>
            </a:extLst>
          </p:cNvPr>
          <p:cNvGrpSpPr/>
          <p:nvPr/>
        </p:nvGrpSpPr>
        <p:grpSpPr>
          <a:xfrm>
            <a:off x="1130808" y="1110418"/>
            <a:ext cx="9649270" cy="4160486"/>
            <a:chOff x="838200" y="2573458"/>
            <a:chExt cx="9649270" cy="416048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140527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3918603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696679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416897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38821" y="353657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5806905" y="257345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441754" y="305351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7754767" y="403490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359625" y="379953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578155" y="326666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194973" y="353095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838200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616276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394352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114570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494" y="575555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452440" y="479323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087289" y="527329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452440" y="625388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057298" y="601851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275828" y="548564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5892646" y="574993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096356" y="496870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9386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79E6552F-E4C9-4975-9B74-64790C8DD13B}"/>
              </a:ext>
            </a:extLst>
          </p:cNvPr>
          <p:cNvGrpSpPr/>
          <p:nvPr/>
        </p:nvGrpSpPr>
        <p:grpSpPr>
          <a:xfrm>
            <a:off x="2433135" y="1110418"/>
            <a:ext cx="6935922" cy="1941504"/>
            <a:chOff x="2433135" y="1110418"/>
            <a:chExt cx="6935922" cy="1941504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F925EE-A0FC-4A41-B966-D8AD2C5B8460}"/>
                </a:ext>
              </a:extLst>
            </p:cNvPr>
            <p:cNvSpPr/>
            <p:nvPr/>
          </p:nvSpPr>
          <p:spPr>
            <a:xfrm>
              <a:off x="2433135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DCB3DC5-881E-4B3E-A156-D3F7CD99BB81}"/>
                </a:ext>
              </a:extLst>
            </p:cNvPr>
            <p:cNvSpPr/>
            <p:nvPr/>
          </p:nvSpPr>
          <p:spPr>
            <a:xfrm>
              <a:off x="4211211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840A156-A594-435B-9D60-34D3B68A2FDA}"/>
                </a:ext>
              </a:extLst>
            </p:cNvPr>
            <p:cNvSpPr/>
            <p:nvPr/>
          </p:nvSpPr>
          <p:spPr>
            <a:xfrm>
              <a:off x="5989287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37C0383-5EFA-4FB9-98F7-7FD28F5101FE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>
              <a:off x="5709505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4C8A0901-5D87-44B5-8828-1488EE3861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1429" y="2073533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F54AEF9-3386-4057-8364-8760E4BC82E6}"/>
                </a:ext>
              </a:extLst>
            </p:cNvPr>
            <p:cNvSpPr/>
            <p:nvPr/>
          </p:nvSpPr>
          <p:spPr>
            <a:xfrm>
              <a:off x="6099513" y="1110418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/>
                <a:t>ma</a:t>
              </a:r>
              <a:r>
                <a:rPr lang="de-DE" dirty="0"/>
                <a:t>in</a:t>
              </a:r>
              <a:endParaRPr lang="en-US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32C403-D490-40C5-B4FC-A143ED5FB5CC}"/>
                </a:ext>
              </a:extLst>
            </p:cNvPr>
            <p:cNvCxnSpPr>
              <a:cxnSpLocks/>
            </p:cNvCxnSpPr>
            <p:nvPr/>
          </p:nvCxnSpPr>
          <p:spPr>
            <a:xfrm>
              <a:off x="6734362" y="1590478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5CCBD3A-CCBB-41CC-9EA6-CC289138B85A}"/>
                </a:ext>
              </a:extLst>
            </p:cNvPr>
            <p:cNvSpPr/>
            <p:nvPr/>
          </p:nvSpPr>
          <p:spPr>
            <a:xfrm>
              <a:off x="8047375" y="2571862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DE2C68-B98E-4F7E-9BBD-981734E9F7A1}"/>
                </a:ext>
              </a:extLst>
            </p:cNvPr>
            <p:cNvCxnSpPr>
              <a:cxnSpLocks/>
              <a:stCxn id="9" idx="0"/>
            </p:cNvCxnSpPr>
            <p:nvPr/>
          </p:nvCxnSpPr>
          <p:spPr>
            <a:xfrm flipH="1" flipV="1">
              <a:off x="8652233" y="2336491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0575CF-CB3C-41B2-A6FA-6B5E7CA9622D}"/>
                </a:ext>
              </a:extLst>
            </p:cNvPr>
            <p:cNvSpPr/>
            <p:nvPr/>
          </p:nvSpPr>
          <p:spPr>
            <a:xfrm>
              <a:off x="7870763" y="1803620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1166AE02-739C-47C1-817F-26011A790F36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487581" y="2067912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0AC1E66-0950-4A48-B04B-806131759A52}"/>
              </a:ext>
            </a:extLst>
          </p:cNvPr>
          <p:cNvGrpSpPr/>
          <p:nvPr/>
        </p:nvGrpSpPr>
        <p:grpSpPr>
          <a:xfrm>
            <a:off x="1130808" y="3330192"/>
            <a:ext cx="9649270" cy="1940712"/>
            <a:chOff x="1130808" y="3330192"/>
            <a:chExt cx="9649270" cy="194071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F2985-E9F1-4CB4-B3CA-83E0A32AFC57}"/>
                </a:ext>
              </a:extLst>
            </p:cNvPr>
            <p:cNvSpPr/>
            <p:nvPr/>
          </p:nvSpPr>
          <p:spPr>
            <a:xfrm>
              <a:off x="1130808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89ca9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D698A1D-E20F-4812-B3B7-12F937D48ACF}"/>
                </a:ext>
              </a:extLst>
            </p:cNvPr>
            <p:cNvSpPr/>
            <p:nvPr/>
          </p:nvSpPr>
          <p:spPr>
            <a:xfrm>
              <a:off x="2908884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7b4sa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9546A29-CB9A-416F-952D-DA6402A6A4F0}"/>
                </a:ext>
              </a:extLst>
            </p:cNvPr>
            <p:cNvSpPr/>
            <p:nvPr/>
          </p:nvSpPr>
          <p:spPr>
            <a:xfrm>
              <a:off x="4686960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f3d83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AFB029D-7D2C-4907-95E7-B1A3B3D7AF7C}"/>
                </a:ext>
              </a:extLst>
            </p:cNvPr>
            <p:cNvCxnSpPr>
              <a:cxnSpLocks/>
              <a:stCxn id="16" idx="1"/>
              <a:endCxn id="15" idx="3"/>
            </p:cNvCxnSpPr>
            <p:nvPr/>
          </p:nvCxnSpPr>
          <p:spPr>
            <a:xfrm flipH="1">
              <a:off x="4407178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F74BB37-599C-4F4E-A15B-90AA41396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9102" y="4292515"/>
              <a:ext cx="279782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CCDB6DD-3F33-4CD8-A43F-D4A3C9ABC2B2}"/>
                </a:ext>
              </a:extLst>
            </p:cNvPr>
            <p:cNvSpPr/>
            <p:nvPr/>
          </p:nvSpPr>
          <p:spPr>
            <a:xfrm>
              <a:off x="6745048" y="3330192"/>
              <a:ext cx="1241603" cy="48006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/>
                <a:t>main</a:t>
              </a:r>
              <a:endParaRPr lang="en-US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BA492C3-269B-4C7D-B2F0-FDEF8AFCDCA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7" y="3810252"/>
              <a:ext cx="0" cy="213142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33E1E17-547D-40C7-8D94-87E5F7BA5ADB}"/>
                </a:ext>
              </a:extLst>
            </p:cNvPr>
            <p:cNvSpPr/>
            <p:nvPr/>
          </p:nvSpPr>
          <p:spPr>
            <a:xfrm>
              <a:off x="6745048" y="4790844"/>
              <a:ext cx="1241603" cy="4800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400" dirty="0"/>
                <a:t>change_alice</a:t>
              </a:r>
              <a:endParaRPr lang="en-US" sz="14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FFE046-753A-4EB3-A602-0409972B7E1E}"/>
                </a:ext>
              </a:extLst>
            </p:cNvPr>
            <p:cNvCxnSpPr>
              <a:cxnSpLocks/>
              <a:stCxn id="21" idx="0"/>
            </p:cNvCxnSpPr>
            <p:nvPr/>
          </p:nvCxnSpPr>
          <p:spPr>
            <a:xfrm flipH="1" flipV="1">
              <a:off x="7349906" y="4555473"/>
              <a:ext cx="15944" cy="23537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8D5DA7B-84C3-4434-A060-BC338E1130E9}"/>
                </a:ext>
              </a:extLst>
            </p:cNvPr>
            <p:cNvSpPr/>
            <p:nvPr/>
          </p:nvSpPr>
          <p:spPr>
            <a:xfrm>
              <a:off x="6568436" y="4022602"/>
              <a:ext cx="1498294" cy="5398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dirty="0">
                  <a:solidFill>
                    <a:schemeClr val="tx1"/>
                  </a:solidFill>
                </a:rPr>
                <a:t>07d83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F02D730-4EC2-4493-B321-20530216D07A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185254" y="4286894"/>
              <a:ext cx="383182" cy="5621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9FCAD15-619B-44AF-8E51-53EDFC007790}"/>
                </a:ext>
              </a:extLst>
            </p:cNvPr>
            <p:cNvSpPr txBox="1"/>
            <p:nvPr/>
          </p:nvSpPr>
          <p:spPr>
            <a:xfrm>
              <a:off x="8388964" y="3505666"/>
              <a:ext cx="2391114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merge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change_alice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1581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7081377" cy="2894479"/>
            <a:chOff x="838200" y="2761673"/>
            <a:chExt cx="7081377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8A709BE-5190-40F2-8889-4617A42F5CB0}"/>
                </a:ext>
              </a:extLst>
            </p:cNvPr>
            <p:cNvSpPr txBox="1"/>
            <p:nvPr/>
          </p:nvSpPr>
          <p:spPr>
            <a:xfrm>
              <a:off x="6838420" y="3605804"/>
              <a:ext cx="10811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600" dirty="0">
                  <a:solidFill>
                    <a:schemeClr val="accent1"/>
                  </a:solidFill>
                </a:rPr>
                <a:t>Merge commit</a:t>
              </a:r>
              <a:endParaRPr lang="en-US" sz="1600" dirty="0">
                <a:solidFill>
                  <a:schemeClr val="accent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574778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  <a:endCxn id="23" idx="0"/>
            </p:cNvCxnSpPr>
            <p:nvPr/>
          </p:nvCxnSpPr>
          <p:spPr>
            <a:xfrm flipH="1">
              <a:off x="627340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BA23267-05C0-4C09-8FA1-E39BEA444729}"/>
                </a:ext>
              </a:extLst>
            </p:cNvPr>
            <p:cNvCxnSpPr>
              <a:cxnSpLocks/>
              <a:stCxn id="23" idx="1"/>
              <a:endCxn id="4" idx="3"/>
            </p:cNvCxnSpPr>
            <p:nvPr/>
          </p:nvCxnSpPr>
          <p:spPr>
            <a:xfrm flipH="1" flipV="1">
              <a:off x="4786443" y="3855546"/>
              <a:ext cx="921942" cy="943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4C42E8C-7131-4DFE-B791-D0E3F43093AC}"/>
                </a:ext>
              </a:extLst>
            </p:cNvPr>
            <p:cNvCxnSpPr>
              <a:cxnSpLocks/>
              <a:stCxn id="23" idx="1"/>
              <a:endCxn id="11" idx="3"/>
            </p:cNvCxnSpPr>
            <p:nvPr/>
          </p:nvCxnSpPr>
          <p:spPr>
            <a:xfrm flipH="1">
              <a:off x="4755202" y="3864985"/>
              <a:ext cx="953183" cy="890864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5262A95-51D1-4578-A05A-975A1D2423ED}"/>
                </a:ext>
              </a:extLst>
            </p:cNvPr>
            <p:cNvSpPr/>
            <p:nvPr/>
          </p:nvSpPr>
          <p:spPr>
            <a:xfrm>
              <a:off x="5708385" y="3667237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7ba83d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6913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3E600E1E-DEAE-42A9-AF80-8FDF3D30D5C5}"/>
              </a:ext>
            </a:extLst>
          </p:cNvPr>
          <p:cNvGrpSpPr/>
          <p:nvPr/>
        </p:nvGrpSpPr>
        <p:grpSpPr>
          <a:xfrm>
            <a:off x="838200" y="2761673"/>
            <a:ext cx="4793514" cy="2894479"/>
            <a:chOff x="838200" y="2761673"/>
            <a:chExt cx="4793514" cy="289447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FD479B-FFD4-4D26-9DAD-AF88765DA8C7}"/>
                </a:ext>
              </a:extLst>
            </p:cNvPr>
            <p:cNvSpPr/>
            <p:nvPr/>
          </p:nvSpPr>
          <p:spPr>
            <a:xfrm>
              <a:off x="838200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89ca9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1E2DEDE-FFA5-466E-A77C-A61BB96B6C7A}"/>
                </a:ext>
              </a:extLst>
            </p:cNvPr>
            <p:cNvSpPr/>
            <p:nvPr/>
          </p:nvSpPr>
          <p:spPr>
            <a:xfrm>
              <a:off x="2248008" y="3647412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7b4sa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17E190-60D2-4C18-8CB9-D473B4FA534A}"/>
                </a:ext>
              </a:extLst>
            </p:cNvPr>
            <p:cNvSpPr/>
            <p:nvPr/>
          </p:nvSpPr>
          <p:spPr>
            <a:xfrm>
              <a:off x="3656408" y="3657798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f3d83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D7B2FE6-6DA7-48D1-B6C1-58DCC3DCC782}"/>
                </a:ext>
              </a:extLst>
            </p:cNvPr>
            <p:cNvCxnSpPr>
              <a:cxnSpLocks/>
              <a:stCxn id="4" idx="1"/>
              <a:endCxn id="3" idx="3"/>
            </p:cNvCxnSpPr>
            <p:nvPr/>
          </p:nvCxnSpPr>
          <p:spPr>
            <a:xfrm flipH="1" flipV="1">
              <a:off x="3378043" y="3845160"/>
              <a:ext cx="278365" cy="10386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07B77A6-FB4E-4E30-B778-7CF5517FEC24}"/>
                </a:ext>
              </a:extLst>
            </p:cNvPr>
            <p:cNvCxnSpPr>
              <a:cxnSpLocks/>
              <a:stCxn id="3" idx="1"/>
              <a:endCxn id="2" idx="3"/>
            </p:cNvCxnSpPr>
            <p:nvPr/>
          </p:nvCxnSpPr>
          <p:spPr>
            <a:xfrm flipH="1">
              <a:off x="1968235" y="3845160"/>
              <a:ext cx="279773" cy="0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CCAE368-2E5E-4145-9FCF-8C32816A3271}"/>
                </a:ext>
              </a:extLst>
            </p:cNvPr>
            <p:cNvSpPr/>
            <p:nvPr/>
          </p:nvSpPr>
          <p:spPr>
            <a:xfrm>
              <a:off x="3686255" y="2953709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master</a:t>
              </a:r>
              <a:endParaRPr lang="en-US" sz="1600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0A6ADE-EBF0-4A0B-92CD-482A2C705D73}"/>
                </a:ext>
              </a:extLst>
            </p:cNvPr>
            <p:cNvCxnSpPr>
              <a:cxnSpLocks/>
              <a:stCxn id="7" idx="4"/>
              <a:endCxn id="4" idx="0"/>
            </p:cNvCxnSpPr>
            <p:nvPr/>
          </p:nvCxnSpPr>
          <p:spPr>
            <a:xfrm flipH="1">
              <a:off x="4221426" y="3356653"/>
              <a:ext cx="29847" cy="30114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A66D148-E9DB-469E-B313-4CE86F6DD800}"/>
                </a:ext>
              </a:extLst>
            </p:cNvPr>
            <p:cNvSpPr/>
            <p:nvPr/>
          </p:nvSpPr>
          <p:spPr>
            <a:xfrm>
              <a:off x="3693607" y="5199402"/>
              <a:ext cx="1061595" cy="45675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200" dirty="0"/>
                <a:t>change_alice</a:t>
              </a:r>
              <a:endParaRPr lang="en-US" sz="1200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DE632B4-11CE-47B2-A0CC-4E4FEB57B1CE}"/>
                </a:ext>
              </a:extLst>
            </p:cNvPr>
            <p:cNvCxnSpPr>
              <a:cxnSpLocks/>
              <a:stCxn id="9" idx="0"/>
              <a:endCxn id="11" idx="2"/>
            </p:cNvCxnSpPr>
            <p:nvPr/>
          </p:nvCxnSpPr>
          <p:spPr>
            <a:xfrm flipH="1" flipV="1">
              <a:off x="4190185" y="4953597"/>
              <a:ext cx="34220" cy="245805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0FB529E-4EFD-4E36-9651-12ADB405EEB7}"/>
                </a:ext>
              </a:extLst>
            </p:cNvPr>
            <p:cNvSpPr/>
            <p:nvPr/>
          </p:nvSpPr>
          <p:spPr>
            <a:xfrm>
              <a:off x="3625167" y="4558101"/>
              <a:ext cx="1130035" cy="39549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07d83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5D27DC3-950F-469B-AC16-CA897796FE17}"/>
                </a:ext>
              </a:extLst>
            </p:cNvPr>
            <p:cNvCxnSpPr>
              <a:cxnSpLocks/>
              <a:stCxn id="11" idx="1"/>
              <a:endCxn id="3" idx="3"/>
            </p:cNvCxnSpPr>
            <p:nvPr/>
          </p:nvCxnSpPr>
          <p:spPr>
            <a:xfrm flipH="1" flipV="1">
              <a:off x="3378043" y="3845160"/>
              <a:ext cx="247124" cy="91068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FF7D379-040D-484F-9421-E1392AA97C12}"/>
                </a:ext>
              </a:extLst>
            </p:cNvPr>
            <p:cNvSpPr txBox="1"/>
            <p:nvPr/>
          </p:nvSpPr>
          <p:spPr>
            <a:xfrm>
              <a:off x="2445053" y="3134578"/>
              <a:ext cx="992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common ancestor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8972162-AD61-47DC-AE1D-294213375505}"/>
                </a:ext>
              </a:extLst>
            </p:cNvPr>
            <p:cNvSpPr txBox="1"/>
            <p:nvPr/>
          </p:nvSpPr>
          <p:spPr>
            <a:xfrm>
              <a:off x="4786443" y="3593936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Bob.txt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1A125EA-FF5A-4930-BFDB-904F83708630}"/>
                </a:ext>
              </a:extLst>
            </p:cNvPr>
            <p:cNvSpPr txBox="1"/>
            <p:nvPr/>
          </p:nvSpPr>
          <p:spPr>
            <a:xfrm>
              <a:off x="4816290" y="4516102"/>
              <a:ext cx="8154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DE" sz="1400" dirty="0">
                  <a:solidFill>
                    <a:schemeClr val="accent1"/>
                  </a:solidFill>
                </a:rPr>
                <a:t>changed Alice.txt</a:t>
              </a:r>
              <a:endParaRPr 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115FC96-82B2-41D1-A88D-AA2C71D136E1}"/>
                </a:ext>
              </a:extLst>
            </p:cNvPr>
            <p:cNvSpPr/>
            <p:nvPr/>
          </p:nvSpPr>
          <p:spPr>
            <a:xfrm>
              <a:off x="4873114" y="3667237"/>
              <a:ext cx="717359" cy="15096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964DBE-2DBB-467C-ABC7-186D5C173BA0}"/>
                </a:ext>
              </a:extLst>
            </p:cNvPr>
            <p:cNvSpPr/>
            <p:nvPr/>
          </p:nvSpPr>
          <p:spPr>
            <a:xfrm>
              <a:off x="3428706" y="2761673"/>
              <a:ext cx="1699491" cy="88573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EF8878F-A8E3-4FB1-8DAF-D92CE4FF038F}"/>
                </a:ext>
              </a:extLst>
            </p:cNvPr>
            <p:cNvSpPr/>
            <p:nvPr/>
          </p:nvSpPr>
          <p:spPr>
            <a:xfrm>
              <a:off x="3743721" y="2971584"/>
              <a:ext cx="1130035" cy="40294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/>
                <a:t>ma</a:t>
              </a:r>
              <a:r>
                <a:rPr lang="de-DE" sz="1600" dirty="0"/>
                <a:t>in</a:t>
              </a:r>
              <a:endParaRPr lang="en-US" sz="16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B83242C-0A67-42A6-9615-D02E5AE1E78D}"/>
                </a:ext>
              </a:extLst>
            </p:cNvPr>
            <p:cNvCxnSpPr>
              <a:cxnSpLocks/>
              <a:stCxn id="19" idx="4"/>
            </p:cNvCxnSpPr>
            <p:nvPr/>
          </p:nvCxnSpPr>
          <p:spPr>
            <a:xfrm flipH="1">
              <a:off x="4269343" y="3374528"/>
              <a:ext cx="39396" cy="292709"/>
            </a:xfrm>
            <a:prstGeom prst="straightConnector1">
              <a:avLst/>
            </a:prstGeom>
            <a:ln w="28575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0505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592624"/>
            <a:ext cx="7324691" cy="2099970"/>
            <a:chOff x="1884887" y="3213886"/>
            <a:chExt cx="7324691" cy="209997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13886"/>
              <a:ext cx="7198153" cy="2099970"/>
              <a:chOff x="1767656" y="-232698"/>
              <a:chExt cx="7198153" cy="209997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23269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23177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8082742" y="397350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fetch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92075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7C98119-734A-4A52-812C-ADB4C7C08832}"/>
              </a:ext>
            </a:extLst>
          </p:cNvPr>
          <p:cNvGrpSpPr/>
          <p:nvPr/>
        </p:nvGrpSpPr>
        <p:grpSpPr>
          <a:xfrm>
            <a:off x="1702007" y="2661204"/>
            <a:ext cx="7241642" cy="2031390"/>
            <a:chOff x="1884887" y="3282466"/>
            <a:chExt cx="7241642" cy="203139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1C2651-937C-40F9-8F16-7E343B0BA569}"/>
                </a:ext>
              </a:extLst>
            </p:cNvPr>
            <p:cNvGrpSpPr/>
            <p:nvPr/>
          </p:nvGrpSpPr>
          <p:grpSpPr>
            <a:xfrm>
              <a:off x="1884887" y="3282466"/>
              <a:ext cx="7198153" cy="2031390"/>
              <a:chOff x="1767656" y="-164118"/>
              <a:chExt cx="7198153" cy="2031390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DE11460B-6860-49C0-B372-8BDDDDDCD6F0}"/>
                  </a:ext>
                </a:extLst>
              </p:cNvPr>
              <p:cNvGrpSpPr/>
              <p:nvPr/>
            </p:nvGrpSpPr>
            <p:grpSpPr>
              <a:xfrm>
                <a:off x="1767656" y="806205"/>
                <a:ext cx="7198153" cy="1061067"/>
                <a:chOff x="3240856" y="2739518"/>
                <a:chExt cx="7198153" cy="1061067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B7D059A-14F3-48F2-8528-BB7762B34C42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6949594" cy="799075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554369F-0167-4852-BEE6-7EA981E7B6AE}"/>
                    </a:ext>
                  </a:extLst>
                </p:cNvPr>
                <p:cNvSpPr txBox="1"/>
                <p:nvPr/>
              </p:nvSpPr>
              <p:spPr>
                <a:xfrm>
                  <a:off x="3240856" y="3523586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F29313B-54AC-4715-9028-BC8420090E0E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2C53D9A-3543-43AC-B360-1593947A1098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9B5E3EE-3BB0-4A1A-9C07-686AFFEE013C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D619A7B-CA51-4BEA-A338-77A9B5C8EF21}"/>
                  </a:ext>
                </a:extLst>
              </p:cNvPr>
              <p:cNvSpPr/>
              <p:nvPr/>
            </p:nvSpPr>
            <p:spPr>
              <a:xfrm>
                <a:off x="5829909" y="942802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C8E0673-4804-407F-8983-5A50C18535B6}"/>
                  </a:ext>
                </a:extLst>
              </p:cNvPr>
              <p:cNvSpPr/>
              <p:nvPr/>
            </p:nvSpPr>
            <p:spPr>
              <a:xfrm>
                <a:off x="5751400" y="-164118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D8C063F-4517-4B5D-94AF-819ADE93F1C8}"/>
                  </a:ext>
                </a:extLst>
              </p:cNvPr>
              <p:cNvSpPr/>
              <p:nvPr/>
            </p:nvSpPr>
            <p:spPr>
              <a:xfrm>
                <a:off x="6878236" y="-163194"/>
                <a:ext cx="1126836" cy="696789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1200" b="1" u="sng" dirty="0">
                    <a:solidFill>
                      <a:schemeClr val="tx1"/>
                    </a:solidFill>
                  </a:rPr>
                  <a:t>Branches</a:t>
                </a:r>
              </a:p>
              <a:p>
                <a:r>
                  <a:rPr lang="en-US" sz="1200" dirty="0">
                    <a:solidFill>
                      <a:schemeClr val="tx1"/>
                    </a:solidFill>
                  </a:rPr>
                  <a:t>main</a:t>
                </a:r>
              </a:p>
              <a:p>
                <a:r>
                  <a:rPr lang="en-US" sz="1200" dirty="0" err="1">
                    <a:solidFill>
                      <a:srgbClr val="7030A0"/>
                    </a:solidFill>
                  </a:rPr>
                  <a:t>new_feature</a:t>
                </a:r>
                <a:endParaRPr lang="en-US" sz="1200" dirty="0">
                  <a:solidFill>
                    <a:srgbClr val="7030A0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FEA05C9-7033-4F10-9471-4166D641354B}"/>
                </a:ext>
              </a:extLst>
            </p:cNvPr>
            <p:cNvSpPr/>
            <p:nvPr/>
          </p:nvSpPr>
          <p:spPr>
            <a:xfrm>
              <a:off x="7065662" y="4389386"/>
              <a:ext cx="1551709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u="sng" dirty="0">
                  <a:solidFill>
                    <a:schemeClr val="tx1"/>
                  </a:solidFill>
                </a:rPr>
                <a:t>Remotes</a:t>
              </a:r>
            </a:p>
            <a:p>
              <a:r>
                <a:rPr lang="en-US" sz="1200" dirty="0">
                  <a:solidFill>
                    <a:schemeClr val="tx1"/>
                  </a:solidFill>
                </a:rPr>
                <a:t>origin/main</a:t>
              </a:r>
            </a:p>
            <a:p>
              <a:r>
                <a:rPr lang="en-US" sz="1200" dirty="0">
                  <a:solidFill>
                    <a:srgbClr val="7030A0"/>
                  </a:solidFill>
                </a:rPr>
                <a:t>origin/</a:t>
              </a:r>
              <a:r>
                <a:rPr lang="en-US" sz="1200" dirty="0" err="1">
                  <a:solidFill>
                    <a:srgbClr val="7030A0"/>
                  </a:solidFill>
                </a:rPr>
                <a:t>new_feature</a:t>
              </a:r>
              <a:endParaRPr lang="en-US" sz="1200" dirty="0">
                <a:solidFill>
                  <a:srgbClr val="7030A0"/>
                </a:solidFill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C21A6DD-6D99-4D86-A20A-7324645D9457}"/>
                </a:ext>
              </a:extLst>
            </p:cNvPr>
            <p:cNvCxnSpPr>
              <a:cxnSpLocks/>
            </p:cNvCxnSpPr>
            <p:nvPr/>
          </p:nvCxnSpPr>
          <p:spPr>
            <a:xfrm>
              <a:off x="6906903" y="4869401"/>
              <a:ext cx="273299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2739EC7-6071-4A5C-9031-E28325A44FA9}"/>
                </a:ext>
              </a:extLst>
            </p:cNvPr>
            <p:cNvCxnSpPr>
              <a:cxnSpLocks/>
            </p:cNvCxnSpPr>
            <p:nvPr/>
          </p:nvCxnSpPr>
          <p:spPr>
            <a:xfrm>
              <a:off x="7898171" y="3847735"/>
              <a:ext cx="311109" cy="917305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F8265D-BC59-4A45-8C4B-140DE61AE598}"/>
                </a:ext>
              </a:extLst>
            </p:cNvPr>
            <p:cNvSpPr txBox="1"/>
            <p:nvPr/>
          </p:nvSpPr>
          <p:spPr>
            <a:xfrm>
              <a:off x="7999693" y="3953325"/>
              <a:ext cx="1126836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pull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6596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9DE39842-CC0C-4694-A39F-75720BC2AEEF}"/>
              </a:ext>
            </a:extLst>
          </p:cNvPr>
          <p:cNvGrpSpPr/>
          <p:nvPr/>
        </p:nvGrpSpPr>
        <p:grpSpPr>
          <a:xfrm>
            <a:off x="1093941" y="1276920"/>
            <a:ext cx="1537500" cy="4304159"/>
            <a:chOff x="3114344" y="1176893"/>
            <a:chExt cx="1537500" cy="430415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08724D5-B4F7-4CEE-838C-DE571C284851}"/>
                </a:ext>
              </a:extLst>
            </p:cNvPr>
            <p:cNvCxnSpPr/>
            <p:nvPr/>
          </p:nvCxnSpPr>
          <p:spPr>
            <a:xfrm>
              <a:off x="3228639" y="1653540"/>
              <a:ext cx="0" cy="3792071"/>
            </a:xfrm>
            <a:prstGeom prst="line">
              <a:avLst/>
            </a:prstGeom>
            <a:ln w="571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91783E8-2690-4D20-ABF1-858853B9ACD1}"/>
                </a:ext>
              </a:extLst>
            </p:cNvPr>
            <p:cNvSpPr/>
            <p:nvPr/>
          </p:nvSpPr>
          <p:spPr>
            <a:xfrm>
              <a:off x="3125772" y="52298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D0AA2C9-6F87-448F-9360-6E9B45476230}"/>
                </a:ext>
              </a:extLst>
            </p:cNvPr>
            <p:cNvSpPr/>
            <p:nvPr/>
          </p:nvSpPr>
          <p:spPr>
            <a:xfrm>
              <a:off x="3125772" y="470281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4D17C2-086F-493E-8AA1-B94736971518}"/>
                </a:ext>
              </a:extLst>
            </p:cNvPr>
            <p:cNvSpPr/>
            <p:nvPr/>
          </p:nvSpPr>
          <p:spPr>
            <a:xfrm>
              <a:off x="3118450" y="417576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E4E3EEA-8572-4C93-A4B2-548E11A8A3E0}"/>
                </a:ext>
              </a:extLst>
            </p:cNvPr>
            <p:cNvSpPr/>
            <p:nvPr/>
          </p:nvSpPr>
          <p:spPr>
            <a:xfrm>
              <a:off x="3114344" y="3644900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9BEF233-8BD2-468C-BEFB-B8EADA66841C}"/>
                </a:ext>
              </a:extLst>
            </p:cNvPr>
            <p:cNvSpPr/>
            <p:nvPr/>
          </p:nvSpPr>
          <p:spPr>
            <a:xfrm>
              <a:off x="3114344" y="2590165"/>
              <a:ext cx="205734" cy="190500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9327E7-8A74-4DF1-953A-D7766E604BA5}"/>
                </a:ext>
              </a:extLst>
            </p:cNvPr>
            <p:cNvSpPr/>
            <p:nvPr/>
          </p:nvSpPr>
          <p:spPr>
            <a:xfrm>
              <a:off x="3115767" y="31210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9AB9F2-EE93-4B5D-BBBD-1AB807C23060}"/>
                </a:ext>
              </a:extLst>
            </p:cNvPr>
            <p:cNvSpPr/>
            <p:nvPr/>
          </p:nvSpPr>
          <p:spPr>
            <a:xfrm>
              <a:off x="3125772" y="2066290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308611C-790A-4511-A965-7C3F84890023}"/>
                </a:ext>
              </a:extLst>
            </p:cNvPr>
            <p:cNvSpPr/>
            <p:nvPr/>
          </p:nvSpPr>
          <p:spPr>
            <a:xfrm>
              <a:off x="3125772" y="1546225"/>
              <a:ext cx="205734" cy="1905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383F0D7-CF43-40B8-A7CE-1006EAD047C0}"/>
                </a:ext>
              </a:extLst>
            </p:cNvPr>
            <p:cNvSpPr txBox="1"/>
            <p:nvPr/>
          </p:nvSpPr>
          <p:spPr>
            <a:xfrm>
              <a:off x="3384064" y="1176893"/>
              <a:ext cx="794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0070C0"/>
                  </a:solidFill>
                </a:rPr>
                <a:t>main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BB581-D70A-4385-BC11-B240E0843B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28639" y="1456690"/>
              <a:ext cx="450850" cy="532130"/>
            </a:xfrm>
            <a:prstGeom prst="line">
              <a:avLst/>
            </a:prstGeom>
            <a:ln w="63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5CA360-A9A2-4C83-86C4-F35DD470CFC0}"/>
                </a:ext>
              </a:extLst>
            </p:cNvPr>
            <p:cNvSpPr txBox="1"/>
            <p:nvPr/>
          </p:nvSpPr>
          <p:spPr>
            <a:xfrm>
              <a:off x="3281778" y="5142498"/>
              <a:ext cx="137006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92D050"/>
                  </a:solidFill>
                </a:rPr>
                <a:t>my commits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554D545-5DB0-4FEE-BAA5-5E2E7207E20E}"/>
                </a:ext>
              </a:extLst>
            </p:cNvPr>
            <p:cNvSpPr txBox="1"/>
            <p:nvPr/>
          </p:nvSpPr>
          <p:spPr>
            <a:xfrm>
              <a:off x="3281778" y="3481630"/>
              <a:ext cx="137006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>
                  <a:solidFill>
                    <a:srgbClr val="FFC000"/>
                  </a:solidFill>
                </a:rPr>
                <a:t>my friend’s commits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FAC1635-4177-486A-A7C5-781CB39B0F25}"/>
              </a:ext>
            </a:extLst>
          </p:cNvPr>
          <p:cNvSpPr/>
          <p:nvPr/>
        </p:nvSpPr>
        <p:spPr>
          <a:xfrm>
            <a:off x="8178801" y="188634"/>
            <a:ext cx="601992" cy="57226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5" name="Picture 94" descr="A close up of a logo&#10;&#10;Description automatically generated">
            <a:extLst>
              <a:ext uri="{FF2B5EF4-FFF2-40B4-BE49-F238E27FC236}">
                <a16:creationId xmlns:a16="http://schemas.microsoft.com/office/drawing/2014/main" id="{3EA15965-C3EC-4335-9F1A-064B971895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9438" y="136213"/>
            <a:ext cx="338554" cy="3385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ED4CEFAF-73D4-4E50-969A-F315109CF6D2}"/>
              </a:ext>
            </a:extLst>
          </p:cNvPr>
          <p:cNvGrpSpPr/>
          <p:nvPr/>
        </p:nvGrpSpPr>
        <p:grpSpPr>
          <a:xfrm>
            <a:off x="2512043" y="1347470"/>
            <a:ext cx="3793578" cy="4279333"/>
            <a:chOff x="2512043" y="1347470"/>
            <a:chExt cx="3793578" cy="4279333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28ECDAF-1A9F-4828-9245-47D9C390EA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11938" y="3081457"/>
              <a:ext cx="270571" cy="174871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8D9684E5-263F-478C-9365-E7ABBF23C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0049" y="5273005"/>
              <a:ext cx="275266" cy="291638"/>
            </a:xfrm>
            <a:prstGeom prst="line">
              <a:avLst/>
            </a:prstGeom>
            <a:ln w="5715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6C3AAD8-4B18-486E-8991-5DD09630353B}"/>
                </a:ext>
              </a:extLst>
            </p:cNvPr>
            <p:cNvGrpSpPr/>
            <p:nvPr/>
          </p:nvGrpSpPr>
          <p:grpSpPr>
            <a:xfrm>
              <a:off x="2512043" y="1347470"/>
              <a:ext cx="3793578" cy="4233609"/>
              <a:chOff x="5273044" y="1091501"/>
              <a:chExt cx="3793578" cy="4233609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3B528B6A-A63C-4C82-A848-8B3504FA41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366167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7127F292-B945-43E0-A2CB-42536691A07D}"/>
                  </a:ext>
                </a:extLst>
              </p:cNvPr>
              <p:cNvCxnSpPr/>
              <p:nvPr/>
            </p:nvCxnSpPr>
            <p:spPr>
              <a:xfrm>
                <a:off x="7343439" y="1533039"/>
                <a:ext cx="0" cy="3792071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F07E98DF-BC03-4815-9A40-AB47908DC5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55759" y="2461260"/>
                <a:ext cx="487680" cy="502920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5B12DA31-459E-4A66-BA68-B024A4F178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6316" y="3901598"/>
                <a:ext cx="9682" cy="1133256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27C1A831-4FBD-466F-B35C-4E56454F28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5759" y="2933002"/>
                <a:ext cx="0" cy="1986131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25DB440E-92D2-473B-B849-3853230206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439" y="1877785"/>
                <a:ext cx="302559" cy="255163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1B06B956-A9D4-4426-8079-CA5A0E522C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36316" y="2117708"/>
                <a:ext cx="9682" cy="733738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D9D19D8-E699-4C4D-9E3A-329189A7A760}"/>
                  </a:ext>
                </a:extLst>
              </p:cNvPr>
              <p:cNvSpPr txBox="1"/>
              <p:nvPr/>
            </p:nvSpPr>
            <p:spPr>
              <a:xfrm>
                <a:off x="7696556" y="4515183"/>
                <a:ext cx="137006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>
                    <a:solidFill>
                      <a:srgbClr val="92D050"/>
                    </a:solidFill>
                  </a:rPr>
                  <a:t>my commits</a:t>
                </a: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6BE179B5-18DE-4A8D-A066-6E4A9905B553}"/>
                  </a:ext>
                </a:extLst>
              </p:cNvPr>
              <p:cNvSpPr/>
              <p:nvPr/>
            </p:nvSpPr>
            <p:spPr>
              <a:xfrm>
                <a:off x="7543131" y="4629803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16269B3A-2CF9-4E12-9D91-24BDF2A3573B}"/>
                  </a:ext>
                </a:extLst>
              </p:cNvPr>
              <p:cNvSpPr/>
              <p:nvPr/>
            </p:nvSpPr>
            <p:spPr>
              <a:xfrm>
                <a:off x="7543131" y="4164500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2DD461ED-6A35-4021-86BA-13674677CEE2}"/>
                  </a:ext>
                </a:extLst>
              </p:cNvPr>
              <p:cNvSpPr/>
              <p:nvPr/>
            </p:nvSpPr>
            <p:spPr>
              <a:xfrm>
                <a:off x="7543131" y="2515112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FD48D84-4967-4B0C-8CDE-7C5CFD3C5D5D}"/>
                  </a:ext>
                </a:extLst>
              </p:cNvPr>
              <p:cNvSpPr/>
              <p:nvPr/>
            </p:nvSpPr>
            <p:spPr>
              <a:xfrm>
                <a:off x="7543131" y="2109401"/>
                <a:ext cx="205734" cy="190500"/>
              </a:xfrm>
              <a:prstGeom prst="ellipse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72ABAE9-159E-45FF-AF13-4183725E7DB9}"/>
                  </a:ext>
                </a:extLst>
              </p:cNvPr>
              <p:cNvSpPr/>
              <p:nvPr/>
            </p:nvSpPr>
            <p:spPr>
              <a:xfrm>
                <a:off x="6752892" y="4641630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E0B7F7B5-79D1-49E1-93E7-09B45C336930}"/>
                  </a:ext>
                </a:extLst>
              </p:cNvPr>
              <p:cNvSpPr txBox="1"/>
              <p:nvPr/>
            </p:nvSpPr>
            <p:spPr>
              <a:xfrm>
                <a:off x="5661660" y="4456032"/>
                <a:ext cx="1112643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GB" sz="1600" dirty="0">
                    <a:solidFill>
                      <a:srgbClr val="FFC000"/>
                    </a:solidFill>
                  </a:rPr>
                  <a:t>my friend’s commits</a:t>
                </a: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D625A1F-4DF9-41F4-B6CB-D1908CD08624}"/>
                  </a:ext>
                </a:extLst>
              </p:cNvPr>
              <p:cNvSpPr/>
              <p:nvPr/>
            </p:nvSpPr>
            <p:spPr>
              <a:xfrm>
                <a:off x="6752892" y="4215259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BDD1C272-DAC2-4200-81E1-54EB9E1C5344}"/>
                  </a:ext>
                </a:extLst>
              </p:cNvPr>
              <p:cNvSpPr/>
              <p:nvPr/>
            </p:nvSpPr>
            <p:spPr>
              <a:xfrm>
                <a:off x="6751956" y="3788888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9C7F9431-ED8E-436B-BE7D-4028FA0F71C8}"/>
                  </a:ext>
                </a:extLst>
              </p:cNvPr>
              <p:cNvSpPr/>
              <p:nvPr/>
            </p:nvSpPr>
            <p:spPr>
              <a:xfrm>
                <a:off x="6748594" y="3362517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063A8D3-66CC-454A-87B4-25B52B512978}"/>
                  </a:ext>
                </a:extLst>
              </p:cNvPr>
              <p:cNvSpPr/>
              <p:nvPr/>
            </p:nvSpPr>
            <p:spPr>
              <a:xfrm>
                <a:off x="6755278" y="2986865"/>
                <a:ext cx="205734" cy="190500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8B224138-B191-469F-B1E6-1961CA462514}"/>
                  </a:ext>
                </a:extLst>
              </p:cNvPr>
              <p:cNvSpPr/>
              <p:nvPr/>
            </p:nvSpPr>
            <p:spPr>
              <a:xfrm>
                <a:off x="7240571" y="1806650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AEA9166-52D6-49FF-964A-A15DCB146204}"/>
                  </a:ext>
                </a:extLst>
              </p:cNvPr>
              <p:cNvSpPr/>
              <p:nvPr/>
            </p:nvSpPr>
            <p:spPr>
              <a:xfrm>
                <a:off x="7237676" y="3612405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3C29334C-6008-4E04-A7F5-F501ACA6654D}"/>
                  </a:ext>
                </a:extLst>
              </p:cNvPr>
              <p:cNvSpPr/>
              <p:nvPr/>
            </p:nvSpPr>
            <p:spPr>
              <a:xfrm>
                <a:off x="7237676" y="2415536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4E96CA0-EFC2-4561-A015-F25E66C4D9D4}"/>
                  </a:ext>
                </a:extLst>
              </p:cNvPr>
              <p:cNvSpPr txBox="1"/>
              <p:nvPr/>
            </p:nvSpPr>
            <p:spPr>
              <a:xfrm>
                <a:off x="7536963" y="1091501"/>
                <a:ext cx="7940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0070C0"/>
                    </a:solidFill>
                  </a:rPr>
                  <a:t>main</a:t>
                </a:r>
              </a:p>
            </p:txBody>
          </p:sp>
          <p:cxnSp>
            <p:nvCxnSpPr>
              <p:cNvPr id="84" name="Straight Connector 83">
                <a:extLst>
                  <a:ext uri="{FF2B5EF4-FFF2-40B4-BE49-F238E27FC236}">
                    <a16:creationId xmlns:a16="http://schemas.microsoft.com/office/drawing/2014/main" id="{BC0B6770-4262-4C0E-8231-03348688A6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369106" y="1371298"/>
                <a:ext cx="463282" cy="341630"/>
              </a:xfrm>
              <a:prstGeom prst="line">
                <a:avLst/>
              </a:prstGeom>
              <a:ln w="63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BB77007-CE5B-479E-8B8C-8322C49112B6}"/>
                  </a:ext>
                </a:extLst>
              </p:cNvPr>
              <p:cNvSpPr txBox="1"/>
              <p:nvPr/>
            </p:nvSpPr>
            <p:spPr>
              <a:xfrm>
                <a:off x="7671664" y="1646988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my_branch2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E5AD00C4-1E18-44B5-8241-C8D10DCE783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53065" y="1955841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C6DCC2F5-23F5-42C8-BCB8-664CC173A195}"/>
                  </a:ext>
                </a:extLst>
              </p:cNvPr>
              <p:cNvSpPr txBox="1"/>
              <p:nvPr/>
            </p:nvSpPr>
            <p:spPr>
              <a:xfrm>
                <a:off x="7681219" y="3071816"/>
                <a:ext cx="1370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solidFill>
                      <a:srgbClr val="92D050"/>
                    </a:solidFill>
                  </a:rPr>
                  <a:t>my_branch1</a:t>
                </a:r>
              </a:p>
            </p:txBody>
          </p: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ED77D162-8BC7-460D-90CD-EA8A020837D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662620" y="3380669"/>
                <a:ext cx="450850" cy="532130"/>
              </a:xfrm>
              <a:prstGeom prst="line">
                <a:avLst/>
              </a:prstGeom>
              <a:ln w="63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8C3016-C555-4662-96D6-68092E3D16C1}"/>
                  </a:ext>
                </a:extLst>
              </p:cNvPr>
              <p:cNvSpPr txBox="1"/>
              <p:nvPr/>
            </p:nvSpPr>
            <p:spPr>
              <a:xfrm>
                <a:off x="5273044" y="2223165"/>
                <a:ext cx="1550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err="1">
                    <a:solidFill>
                      <a:srgbClr val="FFC000"/>
                    </a:solidFill>
                  </a:rPr>
                  <a:t>friend_branch</a:t>
                </a:r>
                <a:endParaRPr lang="en-GB" dirty="0">
                  <a:solidFill>
                    <a:srgbClr val="FFC000"/>
                  </a:solidFill>
                </a:endParaRPr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33BC4F95-9CD6-45A1-BB53-AC27CC19A7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85412" y="2561619"/>
                <a:ext cx="433084" cy="308343"/>
              </a:xfrm>
              <a:prstGeom prst="line">
                <a:avLst/>
              </a:prstGeom>
              <a:ln w="63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608563DF-6FCF-49F7-8C3A-C9F3BA5386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93638" y="5161411"/>
              <a:ext cx="479119" cy="40776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FEED448C-80DA-4B51-9C68-3424FB0406BD}"/>
                </a:ext>
              </a:extLst>
            </p:cNvPr>
            <p:cNvSpPr/>
            <p:nvPr/>
          </p:nvSpPr>
          <p:spPr>
            <a:xfrm>
              <a:off x="4464636" y="5436303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45B4BB78-868A-41D8-A87A-8C5E27AD4C7D}"/>
                </a:ext>
              </a:extLst>
            </p:cNvPr>
            <p:cNvSpPr/>
            <p:nvPr/>
          </p:nvSpPr>
          <p:spPr>
            <a:xfrm>
              <a:off x="4483869" y="3118258"/>
              <a:ext cx="205734" cy="19050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B614A7D-B141-4EE6-9148-6C348F96D919}"/>
              </a:ext>
            </a:extLst>
          </p:cNvPr>
          <p:cNvGrpSpPr/>
          <p:nvPr/>
        </p:nvGrpSpPr>
        <p:grpSpPr>
          <a:xfrm>
            <a:off x="6607898" y="1405924"/>
            <a:ext cx="3793578" cy="4279333"/>
            <a:chOff x="6607898" y="1405924"/>
            <a:chExt cx="3793578" cy="4279333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EF4EE99B-24C3-4CA6-B1E1-B383EADE42A5}"/>
                </a:ext>
              </a:extLst>
            </p:cNvPr>
            <p:cNvSpPr txBox="1"/>
            <p:nvPr/>
          </p:nvSpPr>
          <p:spPr>
            <a:xfrm>
              <a:off x="8862145" y="3834277"/>
              <a:ext cx="13700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>
                  <a:solidFill>
                    <a:srgbClr val="7030A0"/>
                  </a:solidFill>
                </a:rPr>
                <a:t>pull request</a:t>
              </a:r>
            </a:p>
          </p:txBody>
        </p:sp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474FB7B3-7728-4FFC-84BA-F20981F7A323}"/>
                </a:ext>
              </a:extLst>
            </p:cNvPr>
            <p:cNvGrpSpPr/>
            <p:nvPr/>
          </p:nvGrpSpPr>
          <p:grpSpPr>
            <a:xfrm>
              <a:off x="6607898" y="1405924"/>
              <a:ext cx="3793578" cy="4279333"/>
              <a:chOff x="2512043" y="1347470"/>
              <a:chExt cx="3793578" cy="4279333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1F9DF72C-55DE-45C0-AB0D-3C82AA41ABC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11938" y="3081457"/>
                <a:ext cx="270571" cy="174871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1C0FD1DE-B2B6-4B31-984F-C1F777C4E5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00049" y="5273005"/>
                <a:ext cx="275266" cy="291638"/>
              </a:xfrm>
              <a:prstGeom prst="line">
                <a:avLst/>
              </a:prstGeom>
              <a:ln w="5715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Group 134">
                <a:extLst>
                  <a:ext uri="{FF2B5EF4-FFF2-40B4-BE49-F238E27FC236}">
                    <a16:creationId xmlns:a16="http://schemas.microsoft.com/office/drawing/2014/main" id="{00ECCE2C-E7C2-4AD6-A23B-32EB88845B2E}"/>
                  </a:ext>
                </a:extLst>
              </p:cNvPr>
              <p:cNvGrpSpPr/>
              <p:nvPr/>
            </p:nvGrpSpPr>
            <p:grpSpPr>
              <a:xfrm>
                <a:off x="2512043" y="1347470"/>
                <a:ext cx="3793578" cy="4233609"/>
                <a:chOff x="5273044" y="1091501"/>
                <a:chExt cx="3793578" cy="4233609"/>
              </a:xfrm>
            </p:grpSpPr>
            <p:cxnSp>
              <p:nvCxnSpPr>
                <p:cNvPr id="139" name="Straight Connector 138">
                  <a:extLst>
                    <a:ext uri="{FF2B5EF4-FFF2-40B4-BE49-F238E27FC236}">
                      <a16:creationId xmlns:a16="http://schemas.microsoft.com/office/drawing/2014/main" id="{6B012558-117B-4A81-9DEE-6D8CE138D4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439" y="3661675"/>
                  <a:ext cx="302559" cy="255163"/>
                </a:xfrm>
                <a:prstGeom prst="line">
                  <a:avLst/>
                </a:prstGeom>
                <a:ln w="571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0" name="Straight Connector 139">
                  <a:extLst>
                    <a:ext uri="{FF2B5EF4-FFF2-40B4-BE49-F238E27FC236}">
                      <a16:creationId xmlns:a16="http://schemas.microsoft.com/office/drawing/2014/main" id="{3B3C5A69-08E1-4ADA-9405-D1C176B191AA}"/>
                    </a:ext>
                  </a:extLst>
                </p:cNvPr>
                <p:cNvCxnSpPr/>
                <p:nvPr/>
              </p:nvCxnSpPr>
              <p:spPr>
                <a:xfrm>
                  <a:off x="7343439" y="1533039"/>
                  <a:ext cx="0" cy="379207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1" name="Straight Connector 140">
                  <a:extLst>
                    <a:ext uri="{FF2B5EF4-FFF2-40B4-BE49-F238E27FC236}">
                      <a16:creationId xmlns:a16="http://schemas.microsoft.com/office/drawing/2014/main" id="{3F438F3B-ECB8-4142-BAE3-4488EAE296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6855759" y="2461260"/>
                  <a:ext cx="487680" cy="502920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6194B236-228E-42CA-A418-B4D551C40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6316" y="3901598"/>
                  <a:ext cx="9682" cy="1133256"/>
                </a:xfrm>
                <a:prstGeom prst="line">
                  <a:avLst/>
                </a:prstGeom>
                <a:ln w="571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>
                  <a:extLst>
                    <a:ext uri="{FF2B5EF4-FFF2-40B4-BE49-F238E27FC236}">
                      <a16:creationId xmlns:a16="http://schemas.microsoft.com/office/drawing/2014/main" id="{6EBA7BD3-A365-4606-9295-BF4545333D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55759" y="2933002"/>
                  <a:ext cx="0" cy="1986131"/>
                </a:xfrm>
                <a:prstGeom prst="line">
                  <a:avLst/>
                </a:prstGeom>
                <a:ln w="571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>
                  <a:extLst>
                    <a:ext uri="{FF2B5EF4-FFF2-40B4-BE49-F238E27FC236}">
                      <a16:creationId xmlns:a16="http://schemas.microsoft.com/office/drawing/2014/main" id="{62F3906C-6E18-4054-B38A-8FA2C679C7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439" y="1877785"/>
                  <a:ext cx="302559" cy="255163"/>
                </a:xfrm>
                <a:prstGeom prst="line">
                  <a:avLst/>
                </a:prstGeom>
                <a:ln w="571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>
                  <a:extLst>
                    <a:ext uri="{FF2B5EF4-FFF2-40B4-BE49-F238E27FC236}">
                      <a16:creationId xmlns:a16="http://schemas.microsoft.com/office/drawing/2014/main" id="{15438BE8-2DB2-4F75-9340-BD87ECAA4A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36316" y="2117708"/>
                  <a:ext cx="9682" cy="733738"/>
                </a:xfrm>
                <a:prstGeom prst="line">
                  <a:avLst/>
                </a:prstGeom>
                <a:ln w="571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7B8F9D51-3EFF-41DD-881B-C8C24882A80B}"/>
                    </a:ext>
                  </a:extLst>
                </p:cNvPr>
                <p:cNvSpPr txBox="1"/>
                <p:nvPr/>
              </p:nvSpPr>
              <p:spPr>
                <a:xfrm>
                  <a:off x="7696556" y="4515183"/>
                  <a:ext cx="1370066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600" dirty="0">
                      <a:solidFill>
                        <a:srgbClr val="92D050"/>
                      </a:solidFill>
                    </a:rPr>
                    <a:t>my commits</a:t>
                  </a:r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6752B462-2970-40B9-9081-D02E9C793473}"/>
                    </a:ext>
                  </a:extLst>
                </p:cNvPr>
                <p:cNvSpPr/>
                <p:nvPr/>
              </p:nvSpPr>
              <p:spPr>
                <a:xfrm>
                  <a:off x="7543131" y="4629803"/>
                  <a:ext cx="205734" cy="190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8571F00A-AF43-4067-9829-F8A1128E5CCF}"/>
                    </a:ext>
                  </a:extLst>
                </p:cNvPr>
                <p:cNvSpPr/>
                <p:nvPr/>
              </p:nvSpPr>
              <p:spPr>
                <a:xfrm>
                  <a:off x="7543131" y="4164500"/>
                  <a:ext cx="205734" cy="190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25F5B1FB-1FB5-40D7-87C7-2D97CF6379FE}"/>
                    </a:ext>
                  </a:extLst>
                </p:cNvPr>
                <p:cNvSpPr/>
                <p:nvPr/>
              </p:nvSpPr>
              <p:spPr>
                <a:xfrm>
                  <a:off x="7543131" y="2515112"/>
                  <a:ext cx="205734" cy="190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2FCA98EF-33B6-4971-9A6C-C90B909C22B5}"/>
                    </a:ext>
                  </a:extLst>
                </p:cNvPr>
                <p:cNvSpPr/>
                <p:nvPr/>
              </p:nvSpPr>
              <p:spPr>
                <a:xfrm>
                  <a:off x="7543131" y="2109401"/>
                  <a:ext cx="205734" cy="190500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0BD834E7-810B-4BFA-A929-454DA71A5839}"/>
                    </a:ext>
                  </a:extLst>
                </p:cNvPr>
                <p:cNvSpPr/>
                <p:nvPr/>
              </p:nvSpPr>
              <p:spPr>
                <a:xfrm>
                  <a:off x="6752892" y="4641630"/>
                  <a:ext cx="205734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BCA34CFE-3655-4BBB-9463-2F6A7AEBBCC0}"/>
                    </a:ext>
                  </a:extLst>
                </p:cNvPr>
                <p:cNvSpPr txBox="1"/>
                <p:nvPr/>
              </p:nvSpPr>
              <p:spPr>
                <a:xfrm>
                  <a:off x="5661660" y="4456032"/>
                  <a:ext cx="1112643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GB" sz="1600" dirty="0">
                      <a:solidFill>
                        <a:srgbClr val="FFC000"/>
                      </a:solidFill>
                    </a:rPr>
                    <a:t>my friend’s commits</a:t>
                  </a:r>
                </a:p>
              </p:txBody>
            </p:sp>
            <p:sp>
              <p:nvSpPr>
                <p:cNvPr id="153" name="Oval 152">
                  <a:extLst>
                    <a:ext uri="{FF2B5EF4-FFF2-40B4-BE49-F238E27FC236}">
                      <a16:creationId xmlns:a16="http://schemas.microsoft.com/office/drawing/2014/main" id="{99310474-C623-4B92-91C1-E67B032999BC}"/>
                    </a:ext>
                  </a:extLst>
                </p:cNvPr>
                <p:cNvSpPr/>
                <p:nvPr/>
              </p:nvSpPr>
              <p:spPr>
                <a:xfrm>
                  <a:off x="6752892" y="4215259"/>
                  <a:ext cx="205734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4" name="Oval 153">
                  <a:extLst>
                    <a:ext uri="{FF2B5EF4-FFF2-40B4-BE49-F238E27FC236}">
                      <a16:creationId xmlns:a16="http://schemas.microsoft.com/office/drawing/2014/main" id="{18912489-3408-44A5-91A0-CBD50B434F95}"/>
                    </a:ext>
                  </a:extLst>
                </p:cNvPr>
                <p:cNvSpPr/>
                <p:nvPr/>
              </p:nvSpPr>
              <p:spPr>
                <a:xfrm>
                  <a:off x="6751956" y="3788888"/>
                  <a:ext cx="205734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5" name="Oval 154">
                  <a:extLst>
                    <a:ext uri="{FF2B5EF4-FFF2-40B4-BE49-F238E27FC236}">
                      <a16:creationId xmlns:a16="http://schemas.microsoft.com/office/drawing/2014/main" id="{6C2100A0-3AB9-42F2-A7B1-743D2F36948C}"/>
                    </a:ext>
                  </a:extLst>
                </p:cNvPr>
                <p:cNvSpPr/>
                <p:nvPr/>
              </p:nvSpPr>
              <p:spPr>
                <a:xfrm>
                  <a:off x="6748594" y="3362517"/>
                  <a:ext cx="205734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6" name="Oval 155">
                  <a:extLst>
                    <a:ext uri="{FF2B5EF4-FFF2-40B4-BE49-F238E27FC236}">
                      <a16:creationId xmlns:a16="http://schemas.microsoft.com/office/drawing/2014/main" id="{A8982631-74FE-45A3-B876-554910F906E2}"/>
                    </a:ext>
                  </a:extLst>
                </p:cNvPr>
                <p:cNvSpPr/>
                <p:nvPr/>
              </p:nvSpPr>
              <p:spPr>
                <a:xfrm>
                  <a:off x="6755278" y="2986865"/>
                  <a:ext cx="205734" cy="190500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7" name="Oval 156">
                  <a:extLst>
                    <a:ext uri="{FF2B5EF4-FFF2-40B4-BE49-F238E27FC236}">
                      <a16:creationId xmlns:a16="http://schemas.microsoft.com/office/drawing/2014/main" id="{55816240-BE6E-4224-856C-83EC5E8DF74E}"/>
                    </a:ext>
                  </a:extLst>
                </p:cNvPr>
                <p:cNvSpPr/>
                <p:nvPr/>
              </p:nvSpPr>
              <p:spPr>
                <a:xfrm>
                  <a:off x="7240571" y="1806650"/>
                  <a:ext cx="205734" cy="1905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8" name="Oval 157">
                  <a:extLst>
                    <a:ext uri="{FF2B5EF4-FFF2-40B4-BE49-F238E27FC236}">
                      <a16:creationId xmlns:a16="http://schemas.microsoft.com/office/drawing/2014/main" id="{B2B217F4-F0A3-4082-A2E2-F74387870E9B}"/>
                    </a:ext>
                  </a:extLst>
                </p:cNvPr>
                <p:cNvSpPr/>
                <p:nvPr/>
              </p:nvSpPr>
              <p:spPr>
                <a:xfrm>
                  <a:off x="7237676" y="3612405"/>
                  <a:ext cx="205734" cy="1905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59" name="Oval 158">
                  <a:extLst>
                    <a:ext uri="{FF2B5EF4-FFF2-40B4-BE49-F238E27FC236}">
                      <a16:creationId xmlns:a16="http://schemas.microsoft.com/office/drawing/2014/main" id="{506A5834-C9F4-4F68-BA39-06CEC306AA43}"/>
                    </a:ext>
                  </a:extLst>
                </p:cNvPr>
                <p:cNvSpPr/>
                <p:nvPr/>
              </p:nvSpPr>
              <p:spPr>
                <a:xfrm>
                  <a:off x="7237676" y="2415536"/>
                  <a:ext cx="205734" cy="190500"/>
                </a:xfrm>
                <a:prstGeom prst="ellipse">
                  <a:avLst/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60" name="TextBox 159">
                  <a:extLst>
                    <a:ext uri="{FF2B5EF4-FFF2-40B4-BE49-F238E27FC236}">
                      <a16:creationId xmlns:a16="http://schemas.microsoft.com/office/drawing/2014/main" id="{530BF4AC-0174-432A-BC21-7DDCFE67ACE8}"/>
                    </a:ext>
                  </a:extLst>
                </p:cNvPr>
                <p:cNvSpPr txBox="1"/>
                <p:nvPr/>
              </p:nvSpPr>
              <p:spPr>
                <a:xfrm>
                  <a:off x="7536963" y="1091501"/>
                  <a:ext cx="7940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rgbClr val="0070C0"/>
                      </a:solidFill>
                    </a:rPr>
                    <a:t>main</a:t>
                  </a:r>
                </a:p>
              </p:txBody>
            </p:sp>
            <p:cxnSp>
              <p:nvCxnSpPr>
                <p:cNvPr id="161" name="Straight Connector 160">
                  <a:extLst>
                    <a:ext uri="{FF2B5EF4-FFF2-40B4-BE49-F238E27FC236}">
                      <a16:creationId xmlns:a16="http://schemas.microsoft.com/office/drawing/2014/main" id="{D849A17E-4400-4249-AAE4-1053EDC546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9106" y="1371298"/>
                  <a:ext cx="463282" cy="341630"/>
                </a:xfrm>
                <a:prstGeom prst="line">
                  <a:avLst/>
                </a:prstGeom>
                <a:ln w="63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2" name="TextBox 161">
                  <a:extLst>
                    <a:ext uri="{FF2B5EF4-FFF2-40B4-BE49-F238E27FC236}">
                      <a16:creationId xmlns:a16="http://schemas.microsoft.com/office/drawing/2014/main" id="{2D43206A-34E4-4009-8652-EC70B1FB7BF2}"/>
                    </a:ext>
                  </a:extLst>
                </p:cNvPr>
                <p:cNvSpPr txBox="1"/>
                <p:nvPr/>
              </p:nvSpPr>
              <p:spPr>
                <a:xfrm>
                  <a:off x="7671664" y="1646988"/>
                  <a:ext cx="137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rgbClr val="92D050"/>
                      </a:solidFill>
                    </a:rPr>
                    <a:t>my_branch2</a:t>
                  </a:r>
                </a:p>
              </p:txBody>
            </p:sp>
            <p:cxnSp>
              <p:nvCxnSpPr>
                <p:cNvPr id="163" name="Straight Connector 162">
                  <a:extLst>
                    <a:ext uri="{FF2B5EF4-FFF2-40B4-BE49-F238E27FC236}">
                      <a16:creationId xmlns:a16="http://schemas.microsoft.com/office/drawing/2014/main" id="{869B2439-6211-450F-BD43-2E3A40E3D6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53065" y="1955841"/>
                  <a:ext cx="450850" cy="532130"/>
                </a:xfrm>
                <a:prstGeom prst="line">
                  <a:avLst/>
                </a:prstGeom>
                <a:ln w="63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7DD76D0B-5B39-4517-BE31-24DD47306775}"/>
                    </a:ext>
                  </a:extLst>
                </p:cNvPr>
                <p:cNvSpPr txBox="1"/>
                <p:nvPr/>
              </p:nvSpPr>
              <p:spPr>
                <a:xfrm>
                  <a:off x="7681219" y="3071816"/>
                  <a:ext cx="137006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>
                      <a:solidFill>
                        <a:srgbClr val="92D050"/>
                      </a:solidFill>
                    </a:rPr>
                    <a:t>my_branch1</a:t>
                  </a:r>
                </a:p>
              </p:txBody>
            </p:sp>
            <p:cxnSp>
              <p:nvCxnSpPr>
                <p:cNvPr id="165" name="Straight Connector 164">
                  <a:extLst>
                    <a:ext uri="{FF2B5EF4-FFF2-40B4-BE49-F238E27FC236}">
                      <a16:creationId xmlns:a16="http://schemas.microsoft.com/office/drawing/2014/main" id="{A5B95AC6-2159-4D9D-81DF-85B3C77CC9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662620" y="3380669"/>
                  <a:ext cx="450850" cy="532130"/>
                </a:xfrm>
                <a:prstGeom prst="line">
                  <a:avLst/>
                </a:prstGeom>
                <a:ln w="6350">
                  <a:solidFill>
                    <a:srgbClr val="92D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648F33E0-B4AA-4D33-9A2F-A59F7D70EBCC}"/>
                    </a:ext>
                  </a:extLst>
                </p:cNvPr>
                <p:cNvSpPr txBox="1"/>
                <p:nvPr/>
              </p:nvSpPr>
              <p:spPr>
                <a:xfrm>
                  <a:off x="5273044" y="2223165"/>
                  <a:ext cx="15501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dirty="0" err="1">
                      <a:solidFill>
                        <a:srgbClr val="FFC000"/>
                      </a:solidFill>
                    </a:rPr>
                    <a:t>friend_branch</a:t>
                  </a:r>
                  <a:endParaRPr lang="en-GB" dirty="0">
                    <a:solidFill>
                      <a:srgbClr val="FFC000"/>
                    </a:solidFill>
                  </a:endParaRPr>
                </a:p>
              </p:txBody>
            </p:sp>
            <p:cxnSp>
              <p:nvCxnSpPr>
                <p:cNvPr id="167" name="Straight Connector 166">
                  <a:extLst>
                    <a:ext uri="{FF2B5EF4-FFF2-40B4-BE49-F238E27FC236}">
                      <a16:creationId xmlns:a16="http://schemas.microsoft.com/office/drawing/2014/main" id="{E62C6B40-177A-486A-AE69-2976460772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5412" y="2561619"/>
                  <a:ext cx="433084" cy="308343"/>
                </a:xfrm>
                <a:prstGeom prst="line">
                  <a:avLst/>
                </a:prstGeom>
                <a:ln w="635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3AC830C8-BA4A-48FB-B1DE-FAA52DAB4D4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093638" y="5161411"/>
                <a:ext cx="479119" cy="407762"/>
              </a:xfrm>
              <a:prstGeom prst="line">
                <a:avLst/>
              </a:prstGeom>
              <a:ln w="5715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B2D80FB-11E5-4E54-B04E-125CE11C65A6}"/>
                  </a:ext>
                </a:extLst>
              </p:cNvPr>
              <p:cNvSpPr/>
              <p:nvPr/>
            </p:nvSpPr>
            <p:spPr>
              <a:xfrm>
                <a:off x="4464636" y="5436303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F44D310F-3A49-4495-8116-F6A5956E3305}"/>
                  </a:ext>
                </a:extLst>
              </p:cNvPr>
              <p:cNvSpPr/>
              <p:nvPr/>
            </p:nvSpPr>
            <p:spPr>
              <a:xfrm>
                <a:off x="4483869" y="3118258"/>
                <a:ext cx="205734" cy="19050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CEE35895-9FC9-4E62-927A-C1533552D130}"/>
                </a:ext>
              </a:extLst>
            </p:cNvPr>
            <p:cNvSpPr/>
            <p:nvPr/>
          </p:nvSpPr>
          <p:spPr>
            <a:xfrm>
              <a:off x="8319458" y="3821115"/>
              <a:ext cx="601992" cy="39176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69" name="Picture 168" descr="A close up of a logo&#10;&#10;Description automatically generated">
              <a:extLst>
                <a:ext uri="{FF2B5EF4-FFF2-40B4-BE49-F238E27FC236}">
                  <a16:creationId xmlns:a16="http://schemas.microsoft.com/office/drawing/2014/main" id="{24233EAA-90BC-4FF7-949B-A834B1A2D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2544" y="3671958"/>
              <a:ext cx="338554" cy="338554"/>
            </a:xfrm>
            <a:prstGeom prst="rect">
              <a:avLst/>
            </a:prstGeom>
          </p:spPr>
        </p:pic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6A983F27-7C59-4936-8E6F-BB11052C53FF}"/>
                </a:ext>
              </a:extLst>
            </p:cNvPr>
            <p:cNvSpPr/>
            <p:nvPr/>
          </p:nvSpPr>
          <p:spPr>
            <a:xfrm>
              <a:off x="8280173" y="1977657"/>
              <a:ext cx="601992" cy="393256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1" name="Picture 170" descr="A close up of a logo&#10;&#10;Description automatically generated">
              <a:extLst>
                <a:ext uri="{FF2B5EF4-FFF2-40B4-BE49-F238E27FC236}">
                  <a16:creationId xmlns:a16="http://schemas.microsoft.com/office/drawing/2014/main" id="{57DD3C5E-EBA6-413A-8967-3402577263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07461" y="1822782"/>
              <a:ext cx="338554" cy="338554"/>
            </a:xfrm>
            <a:prstGeom prst="rect">
              <a:avLst/>
            </a:prstGeom>
          </p:spPr>
        </p:pic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9D1D72E-C991-499E-B955-A0BDE7ADD6D8}"/>
                </a:ext>
              </a:extLst>
            </p:cNvPr>
            <p:cNvSpPr/>
            <p:nvPr/>
          </p:nvSpPr>
          <p:spPr>
            <a:xfrm>
              <a:off x="8286036" y="2618575"/>
              <a:ext cx="601992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73" name="Picture 172" descr="A close up of a logo&#10;&#10;Description automatically generated">
              <a:extLst>
                <a:ext uri="{FF2B5EF4-FFF2-40B4-BE49-F238E27FC236}">
                  <a16:creationId xmlns:a16="http://schemas.microsoft.com/office/drawing/2014/main" id="{3F69C505-948E-45CE-8CBA-5A9683ECC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29599" y="2441443"/>
              <a:ext cx="338554" cy="3385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9350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CA8FDCF-902F-43C1-BD80-F3AF8EE35828}"/>
              </a:ext>
            </a:extLst>
          </p:cNvPr>
          <p:cNvGrpSpPr/>
          <p:nvPr/>
        </p:nvGrpSpPr>
        <p:grpSpPr>
          <a:xfrm>
            <a:off x="1481500" y="1511894"/>
            <a:ext cx="8849376" cy="3834211"/>
            <a:chOff x="1481500" y="1511894"/>
            <a:chExt cx="8849376" cy="383421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76552C4-C144-4E1A-8C7D-D766D8465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511894"/>
              <a:ext cx="4234876" cy="383421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631729-4B8B-4D86-8969-24787022C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2415685-38F1-4679-AA2F-27FCB6444DD4}"/>
                </a:ext>
              </a:extLst>
            </p:cNvPr>
            <p:cNvSpPr/>
            <p:nvPr/>
          </p:nvSpPr>
          <p:spPr>
            <a:xfrm>
              <a:off x="1481500" y="2519680"/>
              <a:ext cx="560660" cy="2133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72B0D4-88DD-459E-BF2B-5F78009BFFA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187960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26E68-46EE-42CA-9442-2B07216FA9D0}"/>
                </a:ext>
              </a:extLst>
            </p:cNvPr>
            <p:cNvSpPr txBox="1"/>
            <p:nvPr/>
          </p:nvSpPr>
          <p:spPr>
            <a:xfrm>
              <a:off x="4511040" y="1565325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Changed</a:t>
              </a:r>
              <a:r>
                <a:rPr lang="de-DE" dirty="0"/>
                <a:t> </a:t>
              </a:r>
              <a:r>
                <a:rPr lang="de-DE" dirty="0" err="1"/>
                <a:t>files</a:t>
              </a:r>
              <a:endParaRPr lang="en-GB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47AF3B7-90C9-40F8-B17E-EB4965CAE616}"/>
                </a:ext>
              </a:extLst>
            </p:cNvPr>
            <p:cNvCxnSpPr>
              <a:cxnSpLocks/>
            </p:cNvCxnSpPr>
            <p:nvPr/>
          </p:nvCxnSpPr>
          <p:spPr>
            <a:xfrm>
              <a:off x="5699760" y="4770528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C97CFE-64C7-4C41-A591-1874B03A290F}"/>
                </a:ext>
              </a:extLst>
            </p:cNvPr>
            <p:cNvSpPr txBox="1"/>
            <p:nvPr/>
          </p:nvSpPr>
          <p:spPr>
            <a:xfrm>
              <a:off x="4818900" y="4466286"/>
              <a:ext cx="15849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err="1"/>
                <a:t>Changes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69067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71EBF77-B02A-4E4A-B8F9-02504F9FACA7}"/>
              </a:ext>
            </a:extLst>
          </p:cNvPr>
          <p:cNvGrpSpPr/>
          <p:nvPr/>
        </p:nvGrpSpPr>
        <p:grpSpPr>
          <a:xfrm>
            <a:off x="3482776" y="2110731"/>
            <a:ext cx="4036291" cy="3008114"/>
            <a:chOff x="3482776" y="2110731"/>
            <a:chExt cx="4036291" cy="300811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119FA17-8186-46FF-B29A-346140990611}"/>
                </a:ext>
              </a:extLst>
            </p:cNvPr>
            <p:cNvGrpSpPr/>
            <p:nvPr/>
          </p:nvGrpSpPr>
          <p:grpSpPr>
            <a:xfrm>
              <a:off x="3482776" y="3968243"/>
              <a:ext cx="4036291" cy="1150602"/>
              <a:chOff x="3394641" y="2888590"/>
              <a:chExt cx="4036291" cy="115060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3AC844A-796E-490B-89FE-76488DB76358}"/>
                  </a:ext>
                </a:extLst>
              </p:cNvPr>
              <p:cNvSpPr/>
              <p:nvPr/>
            </p:nvSpPr>
            <p:spPr>
              <a:xfrm>
                <a:off x="3607078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F4820DC-3C62-405A-A72E-333B5919B114}"/>
                  </a:ext>
                </a:extLst>
              </p:cNvPr>
              <p:cNvSpPr/>
              <p:nvPr/>
            </p:nvSpPr>
            <p:spPr>
              <a:xfrm>
                <a:off x="4886314" y="3015951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4CBF51C-6F47-47D6-B130-74C021974DD5}"/>
                  </a:ext>
                </a:extLst>
              </p:cNvPr>
              <p:cNvSpPr/>
              <p:nvPr/>
            </p:nvSpPr>
            <p:spPr>
              <a:xfrm>
                <a:off x="6165550" y="3025187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0005CD0-C710-4E8F-B386-7E8834544510}"/>
                  </a:ext>
                </a:extLst>
              </p:cNvPr>
              <p:cNvSpPr/>
              <p:nvPr/>
            </p:nvSpPr>
            <p:spPr>
              <a:xfrm>
                <a:off x="3487005" y="2888590"/>
                <a:ext cx="3943927" cy="8847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84D889C-1800-48D7-9E37-C215CB01F72D}"/>
                  </a:ext>
                </a:extLst>
              </p:cNvPr>
              <p:cNvSpPr txBox="1"/>
              <p:nvPr/>
            </p:nvSpPr>
            <p:spPr>
              <a:xfrm>
                <a:off x="3394641" y="3762193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E9DF56-142D-4AD2-AB03-E4DD1ACE11D4}"/>
                </a:ext>
              </a:extLst>
            </p:cNvPr>
            <p:cNvSpPr/>
            <p:nvPr/>
          </p:nvSpPr>
          <p:spPr>
            <a:xfrm>
              <a:off x="4983685" y="2110731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742C429-DEEC-4958-B18E-CC6510B4622E}"/>
                </a:ext>
              </a:extLst>
            </p:cNvPr>
            <p:cNvCxnSpPr>
              <a:cxnSpLocks/>
            </p:cNvCxnSpPr>
            <p:nvPr/>
          </p:nvCxnSpPr>
          <p:spPr>
            <a:xfrm>
              <a:off x="5537867" y="2753380"/>
              <a:ext cx="9237" cy="1157497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7C469F-90DB-465E-9521-C542916159AA}"/>
                </a:ext>
              </a:extLst>
            </p:cNvPr>
            <p:cNvSpPr txBox="1"/>
            <p:nvPr/>
          </p:nvSpPr>
          <p:spPr>
            <a:xfrm>
              <a:off x="5648561" y="3059668"/>
              <a:ext cx="1190678" cy="3693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de-DE" dirty="0" err="1">
                  <a:latin typeface="Consolas" panose="020B0609020204030204" pitchFamily="49" charset="0"/>
                </a:rPr>
                <a:t>git</a:t>
              </a:r>
              <a:r>
                <a:rPr lang="de-DE" dirty="0">
                  <a:latin typeface="Consolas" panose="020B0609020204030204" pitchFamily="49" charset="0"/>
                </a:rPr>
                <a:t> </a:t>
              </a:r>
              <a:r>
                <a:rPr lang="de-DE" dirty="0" err="1">
                  <a:latin typeface="Consolas" panose="020B0609020204030204" pitchFamily="49" charset="0"/>
                </a:rPr>
                <a:t>init</a:t>
              </a:r>
              <a:endParaRPr lang="en-GB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87039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A1AA7F6-7FB3-4E20-B807-E3C3986BDEB4}"/>
              </a:ext>
            </a:extLst>
          </p:cNvPr>
          <p:cNvGrpSpPr/>
          <p:nvPr/>
        </p:nvGrpSpPr>
        <p:grpSpPr>
          <a:xfrm>
            <a:off x="2448560" y="1464398"/>
            <a:ext cx="6273530" cy="4530001"/>
            <a:chOff x="2448560" y="1464398"/>
            <a:chExt cx="6273530" cy="453000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FEB9BB5-893F-49F3-9AB9-AE89DF21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239" y="1554480"/>
              <a:ext cx="4886851" cy="4439919"/>
            </a:xfrm>
            <a:prstGeom prst="rect">
              <a:avLst/>
            </a:prstGeom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E786048-BCDA-47ED-BAD8-0E38C7A92AF6}"/>
                </a:ext>
              </a:extLst>
            </p:cNvPr>
            <p:cNvCxnSpPr>
              <a:cxnSpLocks/>
            </p:cNvCxnSpPr>
            <p:nvPr/>
          </p:nvCxnSpPr>
          <p:spPr>
            <a:xfrm>
              <a:off x="3241040" y="2021840"/>
              <a:ext cx="704100" cy="365888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1C7E4BA-D467-4A83-A12C-8488D0DA537C}"/>
                </a:ext>
              </a:extLst>
            </p:cNvPr>
            <p:cNvSpPr txBox="1"/>
            <p:nvPr/>
          </p:nvSpPr>
          <p:spPr>
            <a:xfrm>
              <a:off x="2448560" y="1464398"/>
              <a:ext cx="158496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Stage </a:t>
              </a:r>
              <a:r>
                <a:rPr lang="de-DE" dirty="0" err="1"/>
                <a:t>file</a:t>
              </a:r>
              <a:r>
                <a:rPr lang="de-DE" dirty="0"/>
                <a:t> </a:t>
              </a:r>
              <a:r>
                <a:rPr lang="de-DE" dirty="0" err="1"/>
                <a:t>by</a:t>
              </a:r>
              <a:r>
                <a:rPr lang="de-DE" dirty="0"/>
                <a:t> </a:t>
              </a:r>
              <a:r>
                <a:rPr lang="de-DE" dirty="0" err="1"/>
                <a:t>checking</a:t>
              </a:r>
              <a:r>
                <a:rPr lang="de-DE" dirty="0"/>
                <a:t> </a:t>
              </a:r>
              <a:r>
                <a:rPr lang="de-DE" dirty="0" err="1"/>
                <a:t>the</a:t>
              </a:r>
              <a:r>
                <a:rPr lang="de-DE" dirty="0"/>
                <a:t> box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2111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3FD0C54-4447-49EE-BDD8-E89E1281A2A8}"/>
              </a:ext>
            </a:extLst>
          </p:cNvPr>
          <p:cNvGrpSpPr/>
          <p:nvPr/>
        </p:nvGrpSpPr>
        <p:grpSpPr>
          <a:xfrm>
            <a:off x="2722880" y="896547"/>
            <a:ext cx="7407653" cy="5064905"/>
            <a:chOff x="2722880" y="896547"/>
            <a:chExt cx="7407653" cy="5064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E1E9112-1637-4D69-B6E5-E4089D00E7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22880" y="896547"/>
              <a:ext cx="5630666" cy="506490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B40F3B9-8934-4D74-8495-A9960CBF1312}"/>
                </a:ext>
              </a:extLst>
            </p:cNvPr>
            <p:cNvSpPr txBox="1"/>
            <p:nvPr/>
          </p:nvSpPr>
          <p:spPr>
            <a:xfrm>
              <a:off x="8545573" y="1815795"/>
              <a:ext cx="15849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Commit </a:t>
              </a:r>
              <a:r>
                <a:rPr lang="de-DE" dirty="0" err="1"/>
                <a:t>message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08E4DE13-CBFD-45FB-BB3A-113E0F4C1D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26373" y="1662423"/>
              <a:ext cx="1219200" cy="46166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F687254-232C-49FD-BC22-B95F4C137826}"/>
                </a:ext>
              </a:extLst>
            </p:cNvPr>
            <p:cNvSpPr txBox="1"/>
            <p:nvPr/>
          </p:nvSpPr>
          <p:spPr>
            <a:xfrm>
              <a:off x="8686800" y="2820182"/>
              <a:ext cx="9245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Click </a:t>
              </a:r>
              <a:r>
                <a:rPr lang="de-DE" dirty="0" err="1"/>
                <a:t>to</a:t>
              </a:r>
              <a:r>
                <a:rPr lang="de-DE" dirty="0"/>
                <a:t> </a:t>
              </a:r>
              <a:r>
                <a:rPr lang="de-DE" dirty="0" err="1"/>
                <a:t>commit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21925A-0B5F-4274-88C3-A7923C5D91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128000" y="2889964"/>
              <a:ext cx="609600" cy="253384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6820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10A67C33-4B1D-45B6-9067-D3B1143787F8}"/>
              </a:ext>
            </a:extLst>
          </p:cNvPr>
          <p:cNvGrpSpPr/>
          <p:nvPr/>
        </p:nvGrpSpPr>
        <p:grpSpPr>
          <a:xfrm>
            <a:off x="1481500" y="1652508"/>
            <a:ext cx="4120699" cy="2803745"/>
            <a:chOff x="1481500" y="1652508"/>
            <a:chExt cx="4120699" cy="280374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5C84E7AF-57DA-4B19-8294-73B6B31243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1500" y="2245488"/>
              <a:ext cx="4120699" cy="221076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CB9BBD6-7E24-4D81-AA29-5ECAB509FA54}"/>
                </a:ext>
              </a:extLst>
            </p:cNvPr>
            <p:cNvSpPr txBox="1"/>
            <p:nvPr/>
          </p:nvSpPr>
          <p:spPr>
            <a:xfrm>
              <a:off x="2642613" y="1652508"/>
              <a:ext cx="5984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pull</a:t>
              </a:r>
              <a:endParaRPr lang="en-GB" dirty="0"/>
            </a:p>
          </p:txBody>
        </p: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8CFB5FF-9FAD-4E08-A595-7E5207BED0F8}"/>
                </a:ext>
              </a:extLst>
            </p:cNvPr>
            <p:cNvCxnSpPr>
              <a:cxnSpLocks/>
            </p:cNvCxnSpPr>
            <p:nvPr/>
          </p:nvCxnSpPr>
          <p:spPr>
            <a:xfrm>
              <a:off x="2865120" y="2021840"/>
              <a:ext cx="1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DE50C1-C92B-4637-89EB-C74776618069}"/>
                </a:ext>
              </a:extLst>
            </p:cNvPr>
            <p:cNvSpPr txBox="1"/>
            <p:nvPr/>
          </p:nvSpPr>
          <p:spPr>
            <a:xfrm>
              <a:off x="3422885" y="1652508"/>
              <a:ext cx="675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push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8D2104-6347-47B0-92DB-CF06CA2F9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41040" y="202184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72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6F47320-E33D-4B1D-9DC0-460FF47D85A1}"/>
              </a:ext>
            </a:extLst>
          </p:cNvPr>
          <p:cNvGrpSpPr/>
          <p:nvPr/>
        </p:nvGrpSpPr>
        <p:grpSpPr>
          <a:xfrm>
            <a:off x="871900" y="856214"/>
            <a:ext cx="9561150" cy="4802905"/>
            <a:chOff x="871900" y="856214"/>
            <a:chExt cx="9561150" cy="480290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3D8C0C2B-F40D-4C6A-A2F3-87850F569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40960" y="856214"/>
              <a:ext cx="5292090" cy="480290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7DB02BC-507F-4D01-9022-B93264AA2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900" y="2540128"/>
              <a:ext cx="4120699" cy="2210765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79F2AAC-0186-42A0-81A4-800A832377B8}"/>
                </a:ext>
              </a:extLst>
            </p:cNvPr>
            <p:cNvSpPr/>
            <p:nvPr/>
          </p:nvSpPr>
          <p:spPr>
            <a:xfrm>
              <a:off x="2722880" y="278384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893868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6897CFD-DF23-4709-B93B-62B2D7E49686}"/>
              </a:ext>
            </a:extLst>
          </p:cNvPr>
          <p:cNvGrpSpPr/>
          <p:nvPr/>
        </p:nvGrpSpPr>
        <p:grpSpPr>
          <a:xfrm>
            <a:off x="2828469" y="1368532"/>
            <a:ext cx="8035499" cy="3565628"/>
            <a:chOff x="2828469" y="1368532"/>
            <a:chExt cx="8035499" cy="3565628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5219DFD-8E29-428E-885E-11AC47C130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28469" y="1923840"/>
              <a:ext cx="6535062" cy="3010320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0F5E140-C0C2-4D41-AABE-7DE2062BCEE5}"/>
                </a:ext>
              </a:extLst>
            </p:cNvPr>
            <p:cNvSpPr/>
            <p:nvPr/>
          </p:nvSpPr>
          <p:spPr>
            <a:xfrm>
              <a:off x="7772400" y="2286000"/>
              <a:ext cx="264160" cy="26416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CED39BA-936E-4C38-9FF6-32CB985D9D2C}"/>
                </a:ext>
              </a:extLst>
            </p:cNvPr>
            <p:cNvSpPr txBox="1"/>
            <p:nvPr/>
          </p:nvSpPr>
          <p:spPr>
            <a:xfrm>
              <a:off x="8803092" y="1461869"/>
              <a:ext cx="206087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The </a:t>
              </a:r>
              <a:r>
                <a:rPr lang="de-DE" dirty="0" err="1"/>
                <a:t>branch</a:t>
              </a:r>
              <a:r>
                <a:rPr lang="de-DE" dirty="0"/>
                <a:t> </a:t>
              </a:r>
              <a:r>
                <a:rPr lang="de-DE" dirty="0" err="1"/>
                <a:t>that</a:t>
              </a:r>
              <a:r>
                <a:rPr lang="de-DE" dirty="0"/>
                <a:t> </a:t>
              </a:r>
              <a:r>
                <a:rPr lang="de-DE" dirty="0" err="1"/>
                <a:t>is</a:t>
              </a:r>
              <a:r>
                <a:rPr lang="de-DE" dirty="0"/>
                <a:t> </a:t>
              </a:r>
              <a:r>
                <a:rPr lang="de-DE" dirty="0" err="1"/>
                <a:t>checked</a:t>
              </a:r>
              <a:r>
                <a:rPr lang="de-DE" dirty="0"/>
                <a:t> out</a:t>
              </a:r>
              <a:endParaRPr lang="en-GB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68D56DA-7F0D-4A41-9D27-60C1DE9F9F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6559" y="184912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FCD863D-5CB8-4398-B16D-43C8EA06C165}"/>
                </a:ext>
              </a:extLst>
            </p:cNvPr>
            <p:cNvSpPr txBox="1"/>
            <p:nvPr/>
          </p:nvSpPr>
          <p:spPr>
            <a:xfrm>
              <a:off x="6874042" y="1368532"/>
              <a:ext cx="2060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Create </a:t>
              </a:r>
              <a:r>
                <a:rPr lang="de-DE" dirty="0" err="1"/>
                <a:t>new</a:t>
              </a:r>
              <a:r>
                <a:rPr lang="de-DE" dirty="0"/>
                <a:t> </a:t>
              </a:r>
              <a:r>
                <a:rPr lang="de-DE" dirty="0" err="1"/>
                <a:t>branch</a:t>
              </a:r>
              <a:endParaRPr lang="en-GB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5E9A24-EE3D-477F-A0D8-5A3D51424B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6799" y="1716300"/>
              <a:ext cx="304800" cy="51816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6575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C1940A9-A52B-4E47-95B9-675081B26EFE}"/>
              </a:ext>
            </a:extLst>
          </p:cNvPr>
          <p:cNvGrpSpPr/>
          <p:nvPr/>
        </p:nvGrpSpPr>
        <p:grpSpPr>
          <a:xfrm>
            <a:off x="3240856" y="2739518"/>
            <a:ext cx="4192486" cy="1426827"/>
            <a:chOff x="3240856" y="2739518"/>
            <a:chExt cx="4192486" cy="142682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616ABC-D3B4-4E59-8ECB-EAD485A9F383}"/>
                </a:ext>
              </a:extLst>
            </p:cNvPr>
            <p:cNvSpPr/>
            <p:nvPr/>
          </p:nvSpPr>
          <p:spPr>
            <a:xfrm>
              <a:off x="3604725" y="3429000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A8E90AB-3428-4E49-82D0-55B1973EA2BF}"/>
                </a:ext>
              </a:extLst>
            </p:cNvPr>
            <p:cNvSpPr/>
            <p:nvPr/>
          </p:nvSpPr>
          <p:spPr>
            <a:xfrm>
              <a:off x="3489415" y="2739518"/>
              <a:ext cx="3943927" cy="11498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81F5697-4059-416C-B301-6B4A57D8DC58}"/>
                </a:ext>
              </a:extLst>
            </p:cNvPr>
            <p:cNvSpPr txBox="1"/>
            <p:nvPr/>
          </p:nvSpPr>
          <p:spPr>
            <a:xfrm>
              <a:off x="3240856" y="3889346"/>
              <a:ext cx="18641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/>
                <a:t>Development environment</a:t>
              </a:r>
              <a:endParaRPr lang="en-US" sz="12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CDB9147-7FCF-4966-B978-C7F439D821DA}"/>
                </a:ext>
              </a:extLst>
            </p:cNvPr>
            <p:cNvSpPr/>
            <p:nvPr/>
          </p:nvSpPr>
          <p:spPr>
            <a:xfrm>
              <a:off x="3609488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Working directory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A1D8C83-3D56-4B92-8354-BF77D6742C0F}"/>
                </a:ext>
              </a:extLst>
            </p:cNvPr>
            <p:cNvSpPr/>
            <p:nvPr/>
          </p:nvSpPr>
          <p:spPr>
            <a:xfrm>
              <a:off x="4888724" y="2866879"/>
              <a:ext cx="1126836" cy="57265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Staging area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79F2C5-8D0F-444D-915B-CB5937A9FCB9}"/>
                </a:ext>
              </a:extLst>
            </p:cNvPr>
            <p:cNvSpPr/>
            <p:nvPr/>
          </p:nvSpPr>
          <p:spPr>
            <a:xfrm>
              <a:off x="6167960" y="2876115"/>
              <a:ext cx="1126836" cy="57265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DE" sz="1600" dirty="0">
                  <a:solidFill>
                    <a:schemeClr val="tx1"/>
                  </a:solidFill>
                </a:rPr>
                <a:t>Local repository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2003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A2D38CBA-DAA4-4691-99FB-6AE7AFC01C24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6496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4363691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AB66253-2FDB-4410-A3F8-00CDE8AE1C68}"/>
                </a:ext>
              </a:extLst>
            </p:cNvPr>
            <p:cNvSpPr/>
            <p:nvPr/>
          </p:nvSpPr>
          <p:spPr>
            <a:xfrm>
              <a:off x="4886342" y="344267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rgbClr val="00B050"/>
                  </a:solidFill>
                </a:rPr>
                <a:t>Bob.txt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60C90D-1D46-4D56-A66F-EE041CF152D4}"/>
                </a:ext>
              </a:extLst>
            </p:cNvPr>
            <p:cNvSpPr/>
            <p:nvPr/>
          </p:nvSpPr>
          <p:spPr>
            <a:xfrm>
              <a:off x="3537834" y="2796540"/>
              <a:ext cx="1245486" cy="993525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4B01F77-9AD9-4706-9126-DF07B09CB0EE}"/>
                </a:ext>
              </a:extLst>
            </p:cNvPr>
            <p:cNvSpPr/>
            <p:nvPr/>
          </p:nvSpPr>
          <p:spPr>
            <a:xfrm>
              <a:off x="4865755" y="2796540"/>
              <a:ext cx="1245486" cy="993524"/>
            </a:xfrm>
            <a:prstGeom prst="rect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B6A934F-B940-4338-9C23-7F476088EBBB}"/>
                </a:ext>
              </a:extLst>
            </p:cNvPr>
            <p:cNvCxnSpPr>
              <a:cxnSpLocks/>
            </p:cNvCxnSpPr>
            <p:nvPr/>
          </p:nvCxnSpPr>
          <p:spPr>
            <a:xfrm>
              <a:off x="4291964" y="3955585"/>
              <a:ext cx="1229775" cy="1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2A90E2D0-0446-4CCC-9D1D-1D362D22332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04699" y="3778919"/>
              <a:ext cx="0" cy="176666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C2A5DA-BD49-48FB-A397-E31D41C5B0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95298" y="3793205"/>
              <a:ext cx="0" cy="176666"/>
            </a:xfrm>
            <a:prstGeom prst="line">
              <a:avLst/>
            </a:prstGeom>
            <a:ln w="28575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6E0776-39A2-4242-9A4F-7E081A1FDF76}"/>
                </a:ext>
              </a:extLst>
            </p:cNvPr>
            <p:cNvSpPr txBox="1"/>
            <p:nvPr/>
          </p:nvSpPr>
          <p:spPr>
            <a:xfrm>
              <a:off x="4057946" y="4012774"/>
              <a:ext cx="1697809" cy="30777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 err="1">
                  <a:latin typeface="Consolas" panose="020B0609020204030204" pitchFamily="49" charset="0"/>
                </a:rPr>
                <a:t>git</a:t>
              </a:r>
              <a:r>
                <a:rPr lang="de-DE" sz="1400" dirty="0">
                  <a:latin typeface="Consolas" panose="020B0609020204030204" pitchFamily="49" charset="0"/>
                </a:rPr>
                <a:t> </a:t>
              </a:r>
              <a:r>
                <a:rPr lang="de-DE" sz="1400" dirty="0" err="1">
                  <a:latin typeface="Consolas" panose="020B0609020204030204" pitchFamily="49" charset="0"/>
                </a:rPr>
                <a:t>add</a:t>
              </a:r>
              <a:r>
                <a:rPr lang="de-DE" sz="1400" dirty="0">
                  <a:latin typeface="Consolas" panose="020B0609020204030204" pitchFamily="49" charset="0"/>
                </a:rPr>
                <a:t> Bob.txt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7320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901172"/>
            <a:chOff x="3240856" y="2739518"/>
            <a:chExt cx="4192486" cy="19011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2D38CBA-DAA4-4691-99FB-6AE7AFC01C24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901172"/>
              <a:chOff x="3240856" y="2739518"/>
              <a:chExt cx="4192486" cy="190117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8C1940A9-A52B-4E47-95B9-675081B26EFE}"/>
                  </a:ext>
                </a:extLst>
              </p:cNvPr>
              <p:cNvGrpSpPr/>
              <p:nvPr/>
            </p:nvGrpSpPr>
            <p:grpSpPr>
              <a:xfrm>
                <a:off x="3240856" y="2739518"/>
                <a:ext cx="4192486" cy="1901172"/>
                <a:chOff x="3240856" y="2739518"/>
                <a:chExt cx="4192486" cy="1901172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D9616ABC-D3B4-4E59-8ECB-EAD485A9F383}"/>
                    </a:ext>
                  </a:extLst>
                </p:cNvPr>
                <p:cNvSpPr/>
                <p:nvPr/>
              </p:nvSpPr>
              <p:spPr>
                <a:xfrm>
                  <a:off x="3604725" y="3429000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5A8E90AB-3428-4E49-82D0-55B1973EA2BF}"/>
                    </a:ext>
                  </a:extLst>
                </p:cNvPr>
                <p:cNvSpPr/>
                <p:nvPr/>
              </p:nvSpPr>
              <p:spPr>
                <a:xfrm>
                  <a:off x="3489415" y="2739518"/>
                  <a:ext cx="3943927" cy="164960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81F5697-4059-416C-B301-6B4A57D8DC58}"/>
                    </a:ext>
                  </a:extLst>
                </p:cNvPr>
                <p:cNvSpPr txBox="1"/>
                <p:nvPr/>
              </p:nvSpPr>
              <p:spPr>
                <a:xfrm>
                  <a:off x="3240856" y="4363691"/>
                  <a:ext cx="1864100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DE" sz="1200" dirty="0"/>
                    <a:t>Development environment</a:t>
                  </a:r>
                  <a:endParaRPr lang="en-US" sz="1200" dirty="0"/>
                </a:p>
              </p:txBody>
            </p: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CDB9147-7FCF-4966-B978-C7F439D821DA}"/>
                    </a:ext>
                  </a:extLst>
                </p:cNvPr>
                <p:cNvSpPr/>
                <p:nvPr/>
              </p:nvSpPr>
              <p:spPr>
                <a:xfrm>
                  <a:off x="3609488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Working directory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EA1D8C83-3D56-4B92-8354-BF77D6742C0F}"/>
                    </a:ext>
                  </a:extLst>
                </p:cNvPr>
                <p:cNvSpPr/>
                <p:nvPr/>
              </p:nvSpPr>
              <p:spPr>
                <a:xfrm>
                  <a:off x="4888724" y="2866879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accent5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Staging area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279F2C5-8D0F-444D-915B-CB5937A9FCB9}"/>
                    </a:ext>
                  </a:extLst>
                </p:cNvPr>
                <p:cNvSpPr/>
                <p:nvPr/>
              </p:nvSpPr>
              <p:spPr>
                <a:xfrm>
                  <a:off x="6167960" y="2876115"/>
                  <a:ext cx="1126836" cy="572654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DE" sz="1600" dirty="0">
                      <a:solidFill>
                        <a:schemeClr val="tx1"/>
                      </a:solidFill>
                    </a:rPr>
                    <a:t>Local repository</a:t>
                  </a:r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AB66253-2FDB-4410-A3F8-00CDE8AE1C68}"/>
                  </a:ext>
                </a:extLst>
              </p:cNvPr>
              <p:cNvSpPr/>
              <p:nvPr/>
            </p:nvSpPr>
            <p:spPr>
              <a:xfrm>
                <a:off x="4886342" y="3442679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B050"/>
                    </a:solidFill>
                  </a:rPr>
                  <a:t>Bob.txt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960C90D-1D46-4D56-A66F-EE041CF152D4}"/>
                  </a:ext>
                </a:extLst>
              </p:cNvPr>
              <p:cNvSpPr/>
              <p:nvPr/>
            </p:nvSpPr>
            <p:spPr>
              <a:xfrm>
                <a:off x="4776084" y="2796540"/>
                <a:ext cx="1245486" cy="993525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B01F77-9AD9-4706-9126-DF07B09CB0EE}"/>
                  </a:ext>
                </a:extLst>
              </p:cNvPr>
              <p:cNvSpPr/>
              <p:nvPr/>
            </p:nvSpPr>
            <p:spPr>
              <a:xfrm>
                <a:off x="6104005" y="2796540"/>
                <a:ext cx="1245486" cy="993524"/>
              </a:xfrm>
              <a:prstGeom prst="rect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AB6A934F-B940-4338-9C23-7F476088EB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30214" y="3955585"/>
                <a:ext cx="1229775" cy="1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2A90E2D0-0446-4CCC-9D1D-1D362D2233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2949" y="3778919"/>
                <a:ext cx="0" cy="176666"/>
              </a:xfrm>
              <a:prstGeom prst="straightConnector1">
                <a:avLst/>
              </a:prstGeom>
              <a:ln w="28575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97C2A5DA-BD49-48FB-A397-E31D41C5B0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3548" y="3793205"/>
                <a:ext cx="0" cy="176666"/>
              </a:xfrm>
              <a:prstGeom prst="line">
                <a:avLst/>
              </a:prstGeom>
              <a:ln w="28575">
                <a:solidFill>
                  <a:srgbClr val="7030A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96E0776-39A2-4242-9A4F-7E081A1FDF76}"/>
                  </a:ext>
                </a:extLst>
              </p:cNvPr>
              <p:cNvSpPr txBox="1"/>
              <p:nvPr/>
            </p:nvSpPr>
            <p:spPr>
              <a:xfrm>
                <a:off x="5296196" y="4012774"/>
                <a:ext cx="1697809" cy="30777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1400" dirty="0" err="1">
                    <a:latin typeface="Consolas" panose="020B0609020204030204" pitchFamily="49" charset="0"/>
                  </a:rPr>
                  <a:t>git</a:t>
                </a:r>
                <a:r>
                  <a:rPr lang="de-DE" sz="1400" dirty="0">
                    <a:latin typeface="Consolas" panose="020B0609020204030204" pitchFamily="49" charset="0"/>
                  </a:rPr>
                  <a:t> </a:t>
                </a:r>
                <a:r>
                  <a:rPr lang="de-DE" sz="1400" dirty="0" err="1">
                    <a:latin typeface="Consolas" panose="020B0609020204030204" pitchFamily="49" charset="0"/>
                  </a:rPr>
                  <a:t>commit</a:t>
                </a:r>
                <a:endParaRPr lang="en-GB" sz="1400" dirty="0">
                  <a:latin typeface="Consolas" panose="020B0609020204030204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012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40856" y="2739518"/>
            <a:ext cx="4192486" cy="1403633"/>
            <a:chOff x="3240856" y="2739518"/>
            <a:chExt cx="4192486" cy="14036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40856" y="2739518"/>
              <a:ext cx="4192486" cy="1403633"/>
              <a:chOff x="3240856" y="2739518"/>
              <a:chExt cx="4192486" cy="1403633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4668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40856" y="3866152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36989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B94D2F7-5935-417B-9545-87201F778830}"/>
              </a:ext>
            </a:extLst>
          </p:cNvPr>
          <p:cNvGrpSpPr/>
          <p:nvPr/>
        </p:nvGrpSpPr>
        <p:grpSpPr>
          <a:xfrm>
            <a:off x="3233236" y="1027101"/>
            <a:ext cx="5077583" cy="3115593"/>
            <a:chOff x="3233236" y="1027101"/>
            <a:chExt cx="5077583" cy="311559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0908655-0759-492F-8D02-C82E64E37FE7}"/>
                </a:ext>
              </a:extLst>
            </p:cNvPr>
            <p:cNvGrpSpPr/>
            <p:nvPr/>
          </p:nvGrpSpPr>
          <p:grpSpPr>
            <a:xfrm>
              <a:off x="3233236" y="1027101"/>
              <a:ext cx="5077583" cy="3115593"/>
              <a:chOff x="3233236" y="1027101"/>
              <a:chExt cx="5077583" cy="3115593"/>
            </a:xfrm>
          </p:grpSpPr>
          <p:pic>
            <p:nvPicPr>
              <p:cNvPr id="23" name="Picture 22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7B859C7-1D98-4325-8F0D-39EBB9326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10935" y="1027101"/>
                <a:ext cx="634788" cy="605694"/>
              </a:xfrm>
              <a:prstGeom prst="rect">
                <a:avLst/>
              </a:prstGeom>
            </p:spPr>
          </p:pic>
          <p:pic>
            <p:nvPicPr>
              <p:cNvPr id="24" name="Picture 2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351673C-5352-4556-B105-EC9647DF5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18334" y="1160671"/>
                <a:ext cx="338554" cy="338554"/>
              </a:xfrm>
              <a:prstGeom prst="rect">
                <a:avLst/>
              </a:prstGeom>
            </p:spPr>
          </p:pic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426996E-27A5-487D-BB58-6CF8191E1A92}"/>
                  </a:ext>
                </a:extLst>
              </p:cNvPr>
              <p:cNvSpPr txBox="1"/>
              <p:nvPr/>
            </p:nvSpPr>
            <p:spPr>
              <a:xfrm>
                <a:off x="7962647" y="1205894"/>
                <a:ext cx="3481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600" b="1" dirty="0"/>
                  <a:t>...</a:t>
                </a:r>
                <a:endParaRPr lang="en-US" sz="1600" b="1" dirty="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F5343D6F-D339-4913-8910-FB9F04372206}"/>
                  </a:ext>
                </a:extLst>
              </p:cNvPr>
              <p:cNvGrpSpPr/>
              <p:nvPr/>
            </p:nvGrpSpPr>
            <p:grpSpPr>
              <a:xfrm>
                <a:off x="3233236" y="2739518"/>
                <a:ext cx="4200106" cy="1403176"/>
                <a:chOff x="3233236" y="2739518"/>
                <a:chExt cx="4200106" cy="1403176"/>
              </a:xfrm>
            </p:grpSpPr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BAC2BBAD-62D0-4A39-9525-A09B0C8CAD9A}"/>
                    </a:ext>
                  </a:extLst>
                </p:cNvPr>
                <p:cNvSpPr/>
                <p:nvPr/>
              </p:nvSpPr>
              <p:spPr>
                <a:xfrm>
                  <a:off x="6156403" y="3448769"/>
                  <a:ext cx="1140690" cy="3048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Bob.txt</a:t>
                  </a:r>
                </a:p>
              </p:txBody>
            </p:sp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8C1940A9-A52B-4E47-95B9-675081B26EFE}"/>
                    </a:ext>
                  </a:extLst>
                </p:cNvPr>
                <p:cNvGrpSpPr/>
                <p:nvPr/>
              </p:nvGrpSpPr>
              <p:grpSpPr>
                <a:xfrm>
                  <a:off x="3233236" y="2739518"/>
                  <a:ext cx="4200106" cy="1403176"/>
                  <a:chOff x="3233236" y="2739518"/>
                  <a:chExt cx="4200106" cy="1403176"/>
                </a:xfrm>
              </p:grpSpPr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D9616ABC-D3B4-4E59-8ECB-EAD485A9F383}"/>
                      </a:ext>
                    </a:extLst>
                  </p:cNvPr>
                  <p:cNvSpPr/>
                  <p:nvPr/>
                </p:nvSpPr>
                <p:spPr>
                  <a:xfrm>
                    <a:off x="3604725" y="3429000"/>
                    <a:ext cx="1140690" cy="3048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solidFill>
                          <a:schemeClr val="tx1"/>
                        </a:solidFill>
                      </a:rPr>
                      <a:t>Bob.txt</a:t>
                    </a:r>
                  </a:p>
                </p:txBody>
              </p:sp>
              <p:sp>
                <p:nvSpPr>
                  <p:cNvPr id="2" name="Rectangle 1">
                    <a:extLst>
                      <a:ext uri="{FF2B5EF4-FFF2-40B4-BE49-F238E27FC236}">
                        <a16:creationId xmlns:a16="http://schemas.microsoft.com/office/drawing/2014/main" id="{5A8E90AB-3428-4E49-82D0-55B1973EA2BF}"/>
                      </a:ext>
                    </a:extLst>
                  </p:cNvPr>
                  <p:cNvSpPr/>
                  <p:nvPr/>
                </p:nvSpPr>
                <p:spPr>
                  <a:xfrm>
                    <a:off x="3489415" y="2739518"/>
                    <a:ext cx="3943927" cy="111620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581F5697-4059-416C-B301-6B4A57D8DC58}"/>
                      </a:ext>
                    </a:extLst>
                  </p:cNvPr>
                  <p:cNvSpPr txBox="1"/>
                  <p:nvPr/>
                </p:nvSpPr>
                <p:spPr>
                  <a:xfrm>
                    <a:off x="3233236" y="3865695"/>
                    <a:ext cx="1864100" cy="276999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DE" sz="1200" dirty="0"/>
                      <a:t>Development environment</a:t>
                    </a:r>
                    <a:endParaRPr lang="en-US" sz="1200" dirty="0"/>
                  </a:p>
                </p:txBody>
              </p:sp>
              <p:sp>
                <p:nvSpPr>
                  <p:cNvPr id="4" name="Rectangle 3">
                    <a:extLst>
                      <a:ext uri="{FF2B5EF4-FFF2-40B4-BE49-F238E27FC236}">
                        <a16:creationId xmlns:a16="http://schemas.microsoft.com/office/drawing/2014/main" id="{7CDB9147-7FCF-4966-B978-C7F439D821DA}"/>
                      </a:ext>
                    </a:extLst>
                  </p:cNvPr>
                  <p:cNvSpPr/>
                  <p:nvPr/>
                </p:nvSpPr>
                <p:spPr>
                  <a:xfrm>
                    <a:off x="3609488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Working directory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EA1D8C83-3D56-4B92-8354-BF77D6742C0F}"/>
                      </a:ext>
                    </a:extLst>
                  </p:cNvPr>
                  <p:cNvSpPr/>
                  <p:nvPr/>
                </p:nvSpPr>
                <p:spPr>
                  <a:xfrm>
                    <a:off x="4888724" y="2866879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accent5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Staging area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C279F2C5-8D0F-444D-915B-CB5937A9FCB9}"/>
                      </a:ext>
                    </a:extLst>
                  </p:cNvPr>
                  <p:cNvSpPr/>
                  <p:nvPr/>
                </p:nvSpPr>
                <p:spPr>
                  <a:xfrm>
                    <a:off x="6167960" y="2876115"/>
                    <a:ext cx="1126836" cy="572654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DE" sz="1600" dirty="0">
                        <a:solidFill>
                          <a:schemeClr val="tx1"/>
                        </a:solidFill>
                      </a:rPr>
                      <a:t>Local repository</a:t>
                    </a:r>
                    <a:endParaRPr 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6A3DA5B-0114-46CE-96BA-70E9FDCD1181}"/>
                  </a:ext>
                </a:extLst>
              </p:cNvPr>
              <p:cNvSpPr/>
              <p:nvPr/>
            </p:nvSpPr>
            <p:spPr>
              <a:xfrm>
                <a:off x="7110935" y="1554423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</a:rPr>
                  <a:t>Remote</a:t>
                </a:r>
                <a:r>
                  <a:rPr lang="en-DE" sz="1600" dirty="0">
                    <a:solidFill>
                      <a:schemeClr val="tx1"/>
                    </a:solidFill>
                  </a:rPr>
                  <a:t>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18D3D3-23AD-424E-8F9E-2F1D432B8571}"/>
                </a:ext>
              </a:extLst>
            </p:cNvPr>
            <p:cNvSpPr txBox="1"/>
            <p:nvPr/>
          </p:nvSpPr>
          <p:spPr>
            <a:xfrm>
              <a:off x="5147737" y="1579770"/>
              <a:ext cx="1907971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remote_name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</a:p>
            <a:p>
              <a:pPr algn="ctr"/>
              <a:r>
                <a:rPr lang="de-DE" sz="1400" dirty="0">
                  <a:latin typeface="Consolas" panose="020B0609020204030204" pitchFamily="49" charset="0"/>
                </a:rPr>
                <a:t>&lt;</a:t>
              </a:r>
              <a:r>
                <a:rPr lang="de-DE" sz="1400" dirty="0" err="1">
                  <a:latin typeface="Consolas" panose="020B0609020204030204" pitchFamily="49" charset="0"/>
                </a:rPr>
                <a:t>remote_address</a:t>
              </a:r>
              <a:r>
                <a:rPr lang="de-DE" sz="1400" dirty="0">
                  <a:latin typeface="Consolas" panose="020B0609020204030204" pitchFamily="49" charset="0"/>
                </a:rPr>
                <a:t>&gt;</a:t>
              </a:r>
              <a:endParaRPr lang="en-GB" sz="1400" dirty="0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01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5343D6F-D339-4913-8910-FB9F04372206}"/>
              </a:ext>
            </a:extLst>
          </p:cNvPr>
          <p:cNvGrpSpPr/>
          <p:nvPr/>
        </p:nvGrpSpPr>
        <p:grpSpPr>
          <a:xfrm>
            <a:off x="3233236" y="2739518"/>
            <a:ext cx="4200106" cy="1403176"/>
            <a:chOff x="3233236" y="2739518"/>
            <a:chExt cx="4200106" cy="1403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AC2BBAD-62D0-4A39-9525-A09B0C8CAD9A}"/>
                </a:ext>
              </a:extLst>
            </p:cNvPr>
            <p:cNvSpPr/>
            <p:nvPr/>
          </p:nvSpPr>
          <p:spPr>
            <a:xfrm>
              <a:off x="6156403" y="3448769"/>
              <a:ext cx="1140690" cy="304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Bob.txt</a:t>
              </a: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C1940A9-A52B-4E47-95B9-675081B26EFE}"/>
                </a:ext>
              </a:extLst>
            </p:cNvPr>
            <p:cNvGrpSpPr/>
            <p:nvPr/>
          </p:nvGrpSpPr>
          <p:grpSpPr>
            <a:xfrm>
              <a:off x="3233236" y="2739518"/>
              <a:ext cx="4200106" cy="1403176"/>
              <a:chOff x="3233236" y="2739518"/>
              <a:chExt cx="4200106" cy="14031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9616ABC-D3B4-4E59-8ECB-EAD485A9F383}"/>
                  </a:ext>
                </a:extLst>
              </p:cNvPr>
              <p:cNvSpPr/>
              <p:nvPr/>
            </p:nvSpPr>
            <p:spPr>
              <a:xfrm>
                <a:off x="3604725" y="3429000"/>
                <a:ext cx="1140690" cy="3048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Bob.txt</a:t>
                </a:r>
              </a:p>
            </p:txBody>
          </p:sp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5A8E90AB-3428-4E49-82D0-55B1973EA2BF}"/>
                  </a:ext>
                </a:extLst>
              </p:cNvPr>
              <p:cNvSpPr/>
              <p:nvPr/>
            </p:nvSpPr>
            <p:spPr>
              <a:xfrm>
                <a:off x="3489415" y="2739518"/>
                <a:ext cx="3943927" cy="11162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81F5697-4059-416C-B301-6B4A57D8DC58}"/>
                  </a:ext>
                </a:extLst>
              </p:cNvPr>
              <p:cNvSpPr txBox="1"/>
              <p:nvPr/>
            </p:nvSpPr>
            <p:spPr>
              <a:xfrm>
                <a:off x="3233236" y="3865695"/>
                <a:ext cx="1864100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1200" dirty="0"/>
                  <a:t>Development environment</a:t>
                </a:r>
                <a:endParaRPr lang="en-US" sz="1200" dirty="0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CDB9147-7FCF-4966-B978-C7F439D821DA}"/>
                  </a:ext>
                </a:extLst>
              </p:cNvPr>
              <p:cNvSpPr/>
              <p:nvPr/>
            </p:nvSpPr>
            <p:spPr>
              <a:xfrm>
                <a:off x="3609488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Working directory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A1D8C83-3D56-4B92-8354-BF77D6742C0F}"/>
                  </a:ext>
                </a:extLst>
              </p:cNvPr>
              <p:cNvSpPr/>
              <p:nvPr/>
            </p:nvSpPr>
            <p:spPr>
              <a:xfrm>
                <a:off x="4888724" y="2866879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Staging area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279F2C5-8D0F-444D-915B-CB5937A9FCB9}"/>
                  </a:ext>
                </a:extLst>
              </p:cNvPr>
              <p:cNvSpPr/>
              <p:nvPr/>
            </p:nvSpPr>
            <p:spPr>
              <a:xfrm>
                <a:off x="6167960" y="2876115"/>
                <a:ext cx="1126836" cy="572654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DE" sz="1600" dirty="0">
                    <a:solidFill>
                      <a:schemeClr val="tx1"/>
                    </a:solidFill>
                  </a:rPr>
                  <a:t>Local repository</a:t>
                </a:r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23" name="Picture 22" descr="A close up of a logo&#10;&#10;Description automatically generated">
            <a:extLst>
              <a:ext uri="{FF2B5EF4-FFF2-40B4-BE49-F238E27FC236}">
                <a16:creationId xmlns:a16="http://schemas.microsoft.com/office/drawing/2014/main" id="{47B859C7-1D98-4325-8F0D-39EBB9326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403" y="840137"/>
            <a:ext cx="634788" cy="605694"/>
          </a:xfrm>
          <a:prstGeom prst="rect">
            <a:avLst/>
          </a:prstGeom>
        </p:spPr>
      </p:pic>
      <p:pic>
        <p:nvPicPr>
          <p:cNvPr id="24" name="Picture 23" descr="A close up of a logo&#10;&#10;Description automatically generated">
            <a:extLst>
              <a:ext uri="{FF2B5EF4-FFF2-40B4-BE49-F238E27FC236}">
                <a16:creationId xmlns:a16="http://schemas.microsoft.com/office/drawing/2014/main" id="{C351673C-5352-4556-B105-EC9647DF5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9939" y="973707"/>
            <a:ext cx="338554" cy="3385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426996E-27A5-487D-BB58-6CF8191E1A92}"/>
              </a:ext>
            </a:extLst>
          </p:cNvPr>
          <p:cNvSpPr txBox="1"/>
          <p:nvPr/>
        </p:nvSpPr>
        <p:spPr>
          <a:xfrm>
            <a:off x="7746828" y="1056190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600" b="1" dirty="0"/>
              <a:t>...</a:t>
            </a:r>
            <a:endParaRPr lang="en-US" sz="16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2F44B9D-9157-49E3-BF5E-343C6B29289B}"/>
              </a:ext>
            </a:extLst>
          </p:cNvPr>
          <p:cNvSpPr/>
          <p:nvPr/>
        </p:nvSpPr>
        <p:spPr>
          <a:xfrm>
            <a:off x="6113180" y="2813883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4AEAC5-68F7-4581-8321-9211FC46FE29}"/>
              </a:ext>
            </a:extLst>
          </p:cNvPr>
          <p:cNvSpPr/>
          <p:nvPr/>
        </p:nvSpPr>
        <p:spPr>
          <a:xfrm>
            <a:off x="7036403" y="1343987"/>
            <a:ext cx="1245486" cy="993525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050E739-43A9-4A6E-A8A7-FB5A5F81D154}"/>
              </a:ext>
            </a:extLst>
          </p:cNvPr>
          <p:cNvCxnSpPr>
            <a:cxnSpLocks/>
          </p:cNvCxnSpPr>
          <p:nvPr/>
        </p:nvCxnSpPr>
        <p:spPr>
          <a:xfrm>
            <a:off x="6741082" y="1821698"/>
            <a:ext cx="0" cy="99859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AE5D36F-6BD3-4915-89C9-5EF0E3E97ECC}"/>
              </a:ext>
            </a:extLst>
          </p:cNvPr>
          <p:cNvCxnSpPr>
            <a:cxnSpLocks/>
          </p:cNvCxnSpPr>
          <p:nvPr/>
        </p:nvCxnSpPr>
        <p:spPr>
          <a:xfrm>
            <a:off x="6726398" y="1821698"/>
            <a:ext cx="324000" cy="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1FFCC99-83D6-4B06-996B-C128797B0259}"/>
              </a:ext>
            </a:extLst>
          </p:cNvPr>
          <p:cNvSpPr txBox="1"/>
          <p:nvPr/>
        </p:nvSpPr>
        <p:spPr>
          <a:xfrm>
            <a:off x="5648265" y="2145414"/>
            <a:ext cx="1039390" cy="3077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>
                <a:latin typeface="Consolas" panose="020B0609020204030204" pitchFamily="49" charset="0"/>
              </a:rPr>
              <a:t>git</a:t>
            </a:r>
            <a:r>
              <a:rPr lang="de-DE" sz="1400" dirty="0">
                <a:latin typeface="Consolas" panose="020B0609020204030204" pitchFamily="49" charset="0"/>
              </a:rPr>
              <a:t> push</a:t>
            </a:r>
            <a:endParaRPr lang="en-GB" sz="1400" dirty="0"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C986E5-F4F3-498E-8D63-BDCCE7BB648D}"/>
              </a:ext>
            </a:extLst>
          </p:cNvPr>
          <p:cNvSpPr/>
          <p:nvPr/>
        </p:nvSpPr>
        <p:spPr>
          <a:xfrm>
            <a:off x="7092268" y="1985031"/>
            <a:ext cx="1140690" cy="304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Bob.txt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94C8F3-F68D-47FC-AEE2-C02711502647}"/>
              </a:ext>
            </a:extLst>
          </p:cNvPr>
          <p:cNvSpPr/>
          <p:nvPr/>
        </p:nvSpPr>
        <p:spPr>
          <a:xfrm>
            <a:off x="7103825" y="1412377"/>
            <a:ext cx="1126836" cy="572654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Remote</a:t>
            </a:r>
          </a:p>
          <a:p>
            <a:pPr algn="ctr"/>
            <a:r>
              <a:rPr lang="en-DE" sz="1600" dirty="0">
                <a:solidFill>
                  <a:schemeClr val="tx1"/>
                </a:solidFill>
              </a:rPr>
              <a:t>repository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657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598</Words>
  <Application>Microsoft Office PowerPoint</Application>
  <PresentationFormat>Widescreen</PresentationFormat>
  <Paragraphs>275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Selina</dc:creator>
  <cp:lastModifiedBy>Selina</cp:lastModifiedBy>
  <cp:revision>52</cp:revision>
  <dcterms:created xsi:type="dcterms:W3CDTF">2021-11-30T15:32:23Z</dcterms:created>
  <dcterms:modified xsi:type="dcterms:W3CDTF">2021-12-13T15:59:38Z</dcterms:modified>
</cp:coreProperties>
</file>