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60" r:id="rId6"/>
    <p:sldId id="261" r:id="rId7"/>
    <p:sldId id="269" r:id="rId8"/>
    <p:sldId id="262" r:id="rId9"/>
    <p:sldId id="264" r:id="rId10"/>
    <p:sldId id="265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2D31F0-3843-4B68-AD65-D70502108E09}">
          <p14:sldIdLst>
            <p14:sldId id="256"/>
            <p14:sldId id="268"/>
          </p14:sldIdLst>
        </p14:section>
        <p14:section name="git init" id="{E94F48B1-B909-4ED0-BB95-5C3A0F8CDE45}">
          <p14:sldIdLst>
            <p14:sldId id="257"/>
          </p14:sldIdLst>
        </p14:section>
        <p14:section name="git add" id="{612A65AF-BE11-4920-9D0D-188BACEE4A9F}">
          <p14:sldIdLst>
            <p14:sldId id="258"/>
            <p14:sldId id="260"/>
          </p14:sldIdLst>
        </p14:section>
        <p14:section name="git commit" id="{64C0FFAA-8C6C-4016-88A6-0953C1C56089}">
          <p14:sldIdLst>
            <p14:sldId id="261"/>
            <p14:sldId id="269"/>
          </p14:sldIdLst>
        </p14:section>
        <p14:section name="git remote" id="{FC12B1F2-8083-47D8-98ED-13295EB3B790}">
          <p14:sldIdLst>
            <p14:sldId id="262"/>
            <p14:sldId id="264"/>
          </p14:sldIdLst>
        </p14:section>
        <p14:section name="git pull" id="{B7DB4BE0-18C0-4328-AD53-62428C2DD159}">
          <p14:sldIdLst>
            <p14:sldId id="265"/>
            <p14:sldId id="267"/>
            <p14:sldId id="270"/>
          </p14:sldIdLst>
        </p14:section>
        <p14:section name="git clone" id="{F6310067-9CE6-4577-8323-5ADCE265F0F9}">
          <p14:sldIdLst>
            <p14:sldId id="271"/>
            <p14:sldId id="272"/>
            <p14:sldId id="273"/>
          </p14:sldIdLst>
        </p14:section>
        <p14:section name="git branch" id="{D4B73BCA-A021-46BF-9A51-B09CD2FA2F79}">
          <p14:sldIdLst>
            <p14:sldId id="274"/>
            <p14:sldId id="275"/>
          </p14:sldIdLst>
        </p14:section>
        <p14:section name="git checkout" id="{D5FA52F3-AE88-45F1-B074-70F9393FEA3E}">
          <p14:sldIdLst>
            <p14:sldId id="276"/>
            <p14:sldId id="277"/>
          </p14:sldIdLst>
        </p14:section>
        <p14:section name="merging" id="{69E3DB46-DB4F-4E05-AB1C-B66239A992F5}">
          <p14:sldIdLst>
            <p14:sldId id="278"/>
            <p14:sldId id="279"/>
          </p14:sldIdLst>
        </p14:section>
        <p14:section name="git fetch" id="{561A8E72-7FE0-46EA-A938-59D64BA47A56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0" autoAdjust="0"/>
    <p:restoredTop sz="94660"/>
  </p:normalViewPr>
  <p:slideViewPr>
    <p:cSldViewPr snapToGrid="0">
      <p:cViewPr>
        <p:scale>
          <a:sx n="66" d="100"/>
          <a:sy n="66" d="100"/>
        </p:scale>
        <p:origin x="-33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AA19B-28BD-44B5-9575-2E752A3CFACC}"/>
              </a:ext>
            </a:extLst>
          </p:cNvPr>
          <p:cNvGrpSpPr/>
          <p:nvPr/>
        </p:nvGrpSpPr>
        <p:grpSpPr>
          <a:xfrm>
            <a:off x="2458387" y="1155491"/>
            <a:ext cx="6213423" cy="2715719"/>
            <a:chOff x="2458387" y="1155491"/>
            <a:chExt cx="6213423" cy="271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4934F9-DC10-4518-873D-608A6C0E308A}"/>
                </a:ext>
              </a:extLst>
            </p:cNvPr>
            <p:cNvSpPr/>
            <p:nvPr/>
          </p:nvSpPr>
          <p:spPr>
            <a:xfrm>
              <a:off x="4448331" y="1155491"/>
              <a:ext cx="2233534" cy="86942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Remote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3A726A-77A8-4C22-BB48-6CB2FFD98427}"/>
                </a:ext>
              </a:extLst>
            </p:cNvPr>
            <p:cNvSpPr/>
            <p:nvPr/>
          </p:nvSpPr>
          <p:spPr>
            <a:xfrm>
              <a:off x="2458387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963B80-489A-4BC4-8200-1E36F0AC6FD2}"/>
                </a:ext>
              </a:extLst>
            </p:cNvPr>
            <p:cNvSpPr/>
            <p:nvPr/>
          </p:nvSpPr>
          <p:spPr>
            <a:xfrm>
              <a:off x="4829331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0EBF9E-38E6-41AA-9661-ADDE0FD1F960}"/>
                </a:ext>
              </a:extLst>
            </p:cNvPr>
            <p:cNvSpPr/>
            <p:nvPr/>
          </p:nvSpPr>
          <p:spPr>
            <a:xfrm>
              <a:off x="7200275" y="2986790"/>
              <a:ext cx="1471535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1EF66F-39F2-4A66-A963-A0B9F14A2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99" y="2061459"/>
              <a:ext cx="1193591" cy="8887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2A1371-BACE-460F-9911-CE1BDA368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725" y="2105806"/>
              <a:ext cx="1361606" cy="8510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4B7D86-76BF-4C87-95A3-0D9343143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101" y="2087379"/>
              <a:ext cx="9994" cy="931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6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289988-03F0-41C8-90A6-ECC043C43386}"/>
              </a:ext>
            </a:extLst>
          </p:cNvPr>
          <p:cNvGrpSpPr/>
          <p:nvPr/>
        </p:nvGrpSpPr>
        <p:grpSpPr>
          <a:xfrm>
            <a:off x="3240856" y="786797"/>
            <a:ext cx="5445944" cy="3724386"/>
            <a:chOff x="3240856" y="786797"/>
            <a:chExt cx="5445944" cy="37243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F4E897-93B3-48AA-88A4-44409CCB90B1}"/>
                </a:ext>
              </a:extLst>
            </p:cNvPr>
            <p:cNvSpPr/>
            <p:nvPr/>
          </p:nvSpPr>
          <p:spPr>
            <a:xfrm>
              <a:off x="3597052" y="3439533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83FF0B-F28E-42E0-8BE4-554E552082FA}"/>
                </a:ext>
              </a:extLst>
            </p:cNvPr>
            <p:cNvSpPr/>
            <p:nvPr/>
          </p:nvSpPr>
          <p:spPr>
            <a:xfrm>
              <a:off x="6161033" y="3448769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7"/>
              <a:ext cx="4192486" cy="1771666"/>
              <a:chOff x="3240856" y="2739517"/>
              <a:chExt cx="4192486" cy="17716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7"/>
                <a:ext cx="3943927" cy="1512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234184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403" y="786797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939" y="920367"/>
              <a:ext cx="338554" cy="33855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26996E-27A5-487D-BB58-6CF8191E1A92}"/>
                </a:ext>
              </a:extLst>
            </p:cNvPr>
            <p:cNvSpPr txBox="1"/>
            <p:nvPr/>
          </p:nvSpPr>
          <p:spPr>
            <a:xfrm>
              <a:off x="7746828" y="100285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600" b="1" dirty="0"/>
                <a:t>...</a:t>
              </a:r>
              <a:endParaRPr lang="en-US" sz="1600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C986E5-F4F3-498E-8D63-BDCCE7BB648D}"/>
                </a:ext>
              </a:extLst>
            </p:cNvPr>
            <p:cNvSpPr/>
            <p:nvPr/>
          </p:nvSpPr>
          <p:spPr>
            <a:xfrm>
              <a:off x="7092268" y="1985031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94C8F3-F68D-47FC-AEE2-C02711502647}"/>
                </a:ext>
              </a:extLst>
            </p:cNvPr>
            <p:cNvSpPr/>
            <p:nvPr/>
          </p:nvSpPr>
          <p:spPr>
            <a:xfrm>
              <a:off x="7103825" y="1412377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</a:p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D9E28-72E6-458C-BD58-DB943646CB07}"/>
                </a:ext>
              </a:extLst>
            </p:cNvPr>
            <p:cNvSpPr/>
            <p:nvPr/>
          </p:nvSpPr>
          <p:spPr>
            <a:xfrm>
              <a:off x="6113180" y="2813883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3680B6-07B9-418E-A79D-11833E01E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1186" y="1985031"/>
              <a:ext cx="11712" cy="13590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2D37E6-9D8D-4F9C-B067-AA66D95EC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0689" y="3331232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3FFAFF-69E6-4796-9AE9-4F4CE48D1445}"/>
                </a:ext>
              </a:extLst>
            </p:cNvPr>
            <p:cNvSpPr txBox="1"/>
            <p:nvPr/>
          </p:nvSpPr>
          <p:spPr>
            <a:xfrm>
              <a:off x="7565740" y="2920302"/>
              <a:ext cx="103939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D42B01-3AAF-4AD6-B011-4109AF8795B2}"/>
                </a:ext>
              </a:extLst>
            </p:cNvPr>
            <p:cNvSpPr/>
            <p:nvPr/>
          </p:nvSpPr>
          <p:spPr>
            <a:xfrm>
              <a:off x="7036403" y="1295682"/>
              <a:ext cx="1245486" cy="131026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AD7508-6181-4B15-B55A-8C7F6782C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891" y="1989614"/>
              <a:ext cx="4049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DEE89-4192-4C51-A586-4B863A711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696" y="3778907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8F7AEF-14B7-44E9-B0CF-DF71FAF8A438}"/>
                </a:ext>
              </a:extLst>
            </p:cNvPr>
            <p:cNvSpPr/>
            <p:nvPr/>
          </p:nvSpPr>
          <p:spPr>
            <a:xfrm>
              <a:off x="3540114" y="2814106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645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E5169-C131-4462-9270-14008E34A3A5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1D6C92-6D70-490B-B89C-9D0AEB1F7643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F860FA-4C64-41C7-B536-14C354EEF9E7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D4B0F3-C47E-495E-862E-C9C6BF9E1D01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377BD6-4D7B-4464-B5F5-972363A9EE2D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ACC8E-E225-40DC-860C-D19E6BD6CA61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477CB4-80C3-4AF4-9CAA-C134F78BA2D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D6A7D8-2233-4F43-BB01-B11C6B9B77A8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1021B-4374-4CA4-AAB6-FEE82E7A6423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23527F3-1B74-45D0-BBD5-D84B920F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A144B7B-5669-40BF-BCEB-68F51EA5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2B138-ED0D-4AE2-9439-9759A685F6CB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88E0F-DCE7-4293-8790-9EB9E6E9F3A6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93B86-F81F-46F6-AB2A-B00355B4D0BD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B2ED6-1AF5-42B9-8C1F-36365814148A}"/>
              </a:ext>
            </a:extLst>
          </p:cNvPr>
          <p:cNvCxnSpPr>
            <a:cxnSpLocks/>
          </p:cNvCxnSpPr>
          <p:nvPr/>
        </p:nvCxnSpPr>
        <p:spPr>
          <a:xfrm flipH="1">
            <a:off x="4152903" y="1698704"/>
            <a:ext cx="2883500" cy="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EE3B82-614B-4B32-963A-733FADF31DB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26748" y="1698704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D8616-6713-4F13-807C-22D8DC87B859}"/>
              </a:ext>
            </a:extLst>
          </p:cNvPr>
          <p:cNvSpPr txBox="1"/>
          <p:nvPr/>
        </p:nvSpPr>
        <p:spPr>
          <a:xfrm>
            <a:off x="4026105" y="1353744"/>
            <a:ext cx="29724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clone</a:t>
            </a:r>
            <a:r>
              <a:rPr lang="de-DE" sz="1400" dirty="0"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latin typeface="Consolas" panose="020B0609020204030204" pitchFamily="49" charset="0"/>
              </a:rPr>
              <a:t>remote_address</a:t>
            </a:r>
            <a:r>
              <a:rPr lang="de-DE" sz="1400" dirty="0">
                <a:latin typeface="Consolas" panose="020B0609020204030204" pitchFamily="49" charset="0"/>
              </a:rPr>
              <a:t>&gt;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F5BEF-14B5-4B66-9506-8FD1B229676F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9D132-E266-4D16-98DA-89527D1091FA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ED5DB-1C72-409E-8BFB-51CDF0AD1310}"/>
              </a:ext>
            </a:extLst>
          </p:cNvPr>
          <p:cNvCxnSpPr>
            <a:cxnSpLocks/>
          </p:cNvCxnSpPr>
          <p:nvPr/>
        </p:nvCxnSpPr>
        <p:spPr>
          <a:xfrm>
            <a:off x="4165286" y="1707333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FB4B0-0F2D-4B2D-A802-FC04E39E7B53}"/>
              </a:ext>
            </a:extLst>
          </p:cNvPr>
          <p:cNvSpPr/>
          <p:nvPr/>
        </p:nvSpPr>
        <p:spPr>
          <a:xfrm>
            <a:off x="3545361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763BD7-236E-4BF3-8514-D90A97BC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98" y="2009337"/>
            <a:ext cx="4979603" cy="34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5136515-864B-4F64-A6CB-F1CFA631B2EB}"/>
              </a:ext>
            </a:extLst>
          </p:cNvPr>
          <p:cNvGrpSpPr/>
          <p:nvPr/>
        </p:nvGrpSpPr>
        <p:grpSpPr>
          <a:xfrm>
            <a:off x="1824038" y="1545570"/>
            <a:ext cx="8639174" cy="3883681"/>
            <a:chOff x="1824038" y="1545570"/>
            <a:chExt cx="8639174" cy="38836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763BD7-236E-4BF3-8514-D90A97BC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198" y="2009337"/>
              <a:ext cx="4979603" cy="34199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E78511-966E-43AD-920B-04B4401E896A}"/>
                </a:ext>
              </a:extLst>
            </p:cNvPr>
            <p:cNvSpPr txBox="1"/>
            <p:nvPr/>
          </p:nvSpPr>
          <p:spPr>
            <a:xfrm>
              <a:off x="2596055" y="2147888"/>
              <a:ext cx="923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repo</a:t>
              </a:r>
              <a:endParaRPr lang="en-GB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FD5602-B321-4671-A77E-229592FFF9B3}"/>
                </a:ext>
              </a:extLst>
            </p:cNvPr>
            <p:cNvSpPr txBox="1"/>
            <p:nvPr/>
          </p:nvSpPr>
          <p:spPr>
            <a:xfrm>
              <a:off x="5292123" y="1545570"/>
              <a:ext cx="119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branch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checkout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A5C03B-A124-457A-BCB1-2B46FC49813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763" y="2324100"/>
              <a:ext cx="228600" cy="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43BFA3-DCDE-4131-A1F2-F2D5BB0CA587}"/>
                </a:ext>
              </a:extLst>
            </p:cNvPr>
            <p:cNvCxnSpPr>
              <a:cxnSpLocks/>
            </p:cNvCxnSpPr>
            <p:nvPr/>
          </p:nvCxnSpPr>
          <p:spPr>
            <a:xfrm>
              <a:off x="6837966" y="1966911"/>
              <a:ext cx="0" cy="22860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544864-500A-4D8B-A695-94B5DE73290F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51" y="1971675"/>
              <a:ext cx="0" cy="2238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6D45A4-DDCD-4080-A036-32B226D6E8A8}"/>
                </a:ext>
              </a:extLst>
            </p:cNvPr>
            <p:cNvSpPr txBox="1"/>
            <p:nvPr/>
          </p:nvSpPr>
          <p:spPr>
            <a:xfrm>
              <a:off x="6486525" y="1711125"/>
              <a:ext cx="1471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push/pull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B880A8-DF98-4FD2-B23D-E15C231EF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638" y="2505076"/>
              <a:ext cx="1291787" cy="1337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5C32C-3D89-46D9-8BC7-AA85EC1460CB}"/>
                </a:ext>
              </a:extLst>
            </p:cNvPr>
            <p:cNvSpPr txBox="1"/>
            <p:nvPr/>
          </p:nvSpPr>
          <p:spPr>
            <a:xfrm>
              <a:off x="1824038" y="2505076"/>
              <a:ext cx="142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browse </a:t>
              </a:r>
              <a:r>
                <a:rPr lang="de-DE" sz="1200" dirty="0" err="1"/>
                <a:t>repo</a:t>
              </a:r>
              <a:r>
                <a:rPr lang="de-DE" sz="1200" dirty="0"/>
                <a:t> </a:t>
              </a:r>
              <a:r>
                <a:rPr lang="de-DE" sz="1200" dirty="0" err="1"/>
                <a:t>history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log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D729E4-A424-4E08-8B8F-97E552B86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1314" y="2862265"/>
              <a:ext cx="724884" cy="32489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D5C01-83CD-490D-B6EC-3A2BFB840364}"/>
                </a:ext>
              </a:extLst>
            </p:cNvPr>
            <p:cNvSpPr txBox="1"/>
            <p:nvPr/>
          </p:nvSpPr>
          <p:spPr>
            <a:xfrm>
              <a:off x="1919288" y="3048664"/>
              <a:ext cx="112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changed</a:t>
              </a:r>
              <a:r>
                <a:rPr lang="de-DE" sz="1200" dirty="0"/>
                <a:t> </a:t>
              </a:r>
              <a:r>
                <a:rPr lang="de-DE" sz="1200" dirty="0" err="1"/>
                <a:t>files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status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EB4562-93EB-49E3-898D-5E54656CA94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3214688" y="4352926"/>
              <a:ext cx="490537" cy="476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3B2B9-7F1F-4F35-ABAD-F32966FD4B3C}"/>
                </a:ext>
              </a:extLst>
            </p:cNvPr>
            <p:cNvSpPr txBox="1"/>
            <p:nvPr/>
          </p:nvSpPr>
          <p:spPr>
            <a:xfrm>
              <a:off x="2085975" y="3985042"/>
              <a:ext cx="112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enter</a:t>
              </a:r>
              <a:r>
                <a:rPr lang="de-DE" sz="1200" dirty="0"/>
                <a:t> </a:t>
              </a:r>
              <a:r>
                <a:rPr lang="de-DE" sz="1200" dirty="0" err="1"/>
                <a:t>commit</a:t>
              </a:r>
              <a:r>
                <a:rPr lang="de-DE" sz="1200" dirty="0"/>
                <a:t> </a:t>
              </a:r>
              <a:r>
                <a:rPr lang="de-DE" sz="1200" dirty="0" err="1"/>
                <a:t>message</a:t>
              </a:r>
              <a:r>
                <a:rPr lang="de-DE" sz="1200" dirty="0"/>
                <a:t> and </a:t>
              </a:r>
              <a:r>
                <a:rPr lang="de-DE" sz="1200" dirty="0" err="1"/>
                <a:t>commit</a:t>
              </a:r>
              <a:br>
                <a:rPr lang="de-DE" sz="1200" dirty="0"/>
              </a:br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commit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B61841-C6D8-4793-A223-41F31D817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6750" y="2862265"/>
              <a:ext cx="880650" cy="11728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AA6DEA-DED6-419E-A3DB-839935677D3F}"/>
                </a:ext>
              </a:extLst>
            </p:cNvPr>
            <p:cNvSpPr txBox="1"/>
            <p:nvPr/>
          </p:nvSpPr>
          <p:spPr>
            <a:xfrm>
              <a:off x="9050718" y="2748718"/>
              <a:ext cx="1412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Look at </a:t>
              </a:r>
              <a:r>
                <a:rPr lang="de-DE" sz="1200" dirty="0" err="1"/>
                <a:t>changes</a:t>
              </a:r>
              <a:r>
                <a:rPr lang="de-DE" sz="1200" dirty="0"/>
                <a:t> </a:t>
              </a:r>
              <a:r>
                <a:rPr lang="de-DE" sz="1200" dirty="0" err="1"/>
                <a:t>made</a:t>
              </a:r>
              <a:r>
                <a:rPr lang="de-DE" sz="1200" dirty="0"/>
                <a:t>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diff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04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CED551-D70F-431D-B515-0967F20C9FD0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master</a:t>
              </a:r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244AB2-CEAC-45AC-8549-E9F115E91D61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3D57FC-3A2D-4892-9F66-F4D19AE8C979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E12D62-54D0-4721-AF9B-823EFEF64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master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*master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master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master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2604286"/>
            <a:ext cx="8045841" cy="2891952"/>
            <a:chOff x="1884887" y="2604286"/>
            <a:chExt cx="8045841" cy="28919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2604286"/>
              <a:ext cx="7198153" cy="2709570"/>
              <a:chOff x="1767656" y="-842298"/>
              <a:chExt cx="7198153" cy="27095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master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8422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8413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master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origin/master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849004" y="3166870"/>
              <a:ext cx="360276" cy="159817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9741D-3AA0-43DB-863A-B75289B847E8}"/>
              </a:ext>
            </a:extLst>
          </p:cNvPr>
          <p:cNvSpPr/>
          <p:nvPr/>
        </p:nvSpPr>
        <p:spPr>
          <a:xfrm>
            <a:off x="4983685" y="2110731"/>
            <a:ext cx="1126836" cy="572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Working directory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master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master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1983024"/>
            <a:ext cx="7282387" cy="2709570"/>
            <a:chOff x="1884887" y="2604286"/>
            <a:chExt cx="7282387" cy="27095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2604286"/>
              <a:ext cx="7198153" cy="2709570"/>
              <a:chOff x="1767656" y="-842298"/>
              <a:chExt cx="7198153" cy="27095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master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8422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8413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master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origin/master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49004" y="3166870"/>
              <a:ext cx="360276" cy="159817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40438" y="3572364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1983024"/>
            <a:ext cx="7282387" cy="2709570"/>
            <a:chOff x="1884887" y="2604286"/>
            <a:chExt cx="7282387" cy="27095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2604286"/>
              <a:ext cx="7198153" cy="2709570"/>
              <a:chOff x="1767656" y="-842298"/>
              <a:chExt cx="7198153" cy="27095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master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8422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8413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master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origin/master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49004" y="3166870"/>
              <a:ext cx="360276" cy="159817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40438" y="3572364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1EBF77-B02A-4E4A-B8F9-02504F9FACA7}"/>
              </a:ext>
            </a:extLst>
          </p:cNvPr>
          <p:cNvGrpSpPr/>
          <p:nvPr/>
        </p:nvGrpSpPr>
        <p:grpSpPr>
          <a:xfrm>
            <a:off x="3482776" y="2110731"/>
            <a:ext cx="4036291" cy="3008114"/>
            <a:chOff x="3482776" y="2110731"/>
            <a:chExt cx="4036291" cy="3008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9FA17-8186-46FF-B29A-346140990611}"/>
                </a:ext>
              </a:extLst>
            </p:cNvPr>
            <p:cNvGrpSpPr/>
            <p:nvPr/>
          </p:nvGrpSpPr>
          <p:grpSpPr>
            <a:xfrm>
              <a:off x="3482776" y="3968243"/>
              <a:ext cx="4036291" cy="1150602"/>
              <a:chOff x="3394641" y="2888590"/>
              <a:chExt cx="4036291" cy="11506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3607078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4886314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6165550" y="3025187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3487005" y="2888590"/>
                <a:ext cx="3943927" cy="884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3394641" y="3762193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4983685" y="2110731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42C429-DEEC-4958-B18E-CC6510B4622E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67" y="2753380"/>
              <a:ext cx="9237" cy="115749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7C469F-90DB-465E-9521-C542916159AA}"/>
                </a:ext>
              </a:extLst>
            </p:cNvPr>
            <p:cNvSpPr txBox="1"/>
            <p:nvPr/>
          </p:nvSpPr>
          <p:spPr>
            <a:xfrm>
              <a:off x="5648561" y="3059668"/>
              <a:ext cx="11906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Consolas" panose="020B0609020204030204" pitchFamily="49" charset="0"/>
                </a:rPr>
                <a:t>git</a:t>
              </a:r>
              <a:r>
                <a:rPr lang="de-DE" dirty="0"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latin typeface="Consolas" panose="020B0609020204030204" pitchFamily="49" charset="0"/>
                </a:rPr>
                <a:t>init</a:t>
              </a:r>
              <a:endParaRPr lang="en-GB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1940A9-A52B-4E47-95B9-675081B26EFE}"/>
              </a:ext>
            </a:extLst>
          </p:cNvPr>
          <p:cNvGrpSpPr/>
          <p:nvPr/>
        </p:nvGrpSpPr>
        <p:grpSpPr>
          <a:xfrm>
            <a:off x="3240856" y="2739518"/>
            <a:ext cx="4192486" cy="1426827"/>
            <a:chOff x="3240856" y="2739518"/>
            <a:chExt cx="4192486" cy="14268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616ABC-D3B4-4E59-8ECB-EAD485A9F383}"/>
                </a:ext>
              </a:extLst>
            </p:cNvPr>
            <p:cNvSpPr/>
            <p:nvPr/>
          </p:nvSpPr>
          <p:spPr>
            <a:xfrm>
              <a:off x="3604725" y="3429000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8E90AB-3428-4E49-82D0-55B1973EA2BF}"/>
                </a:ext>
              </a:extLst>
            </p:cNvPr>
            <p:cNvSpPr/>
            <p:nvPr/>
          </p:nvSpPr>
          <p:spPr>
            <a:xfrm>
              <a:off x="3489415" y="2739518"/>
              <a:ext cx="3943927" cy="114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1F5697-4059-416C-B301-6B4A57D8DC58}"/>
                </a:ext>
              </a:extLst>
            </p:cNvPr>
            <p:cNvSpPr txBox="1"/>
            <p:nvPr/>
          </p:nvSpPr>
          <p:spPr>
            <a:xfrm>
              <a:off x="3240856" y="3889346"/>
              <a:ext cx="18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/>
                <a:t>Development environment</a:t>
              </a:r>
              <a:endParaRPr lang="en-US" sz="1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DB9147-7FCF-4966-B978-C7F439D821DA}"/>
                </a:ext>
              </a:extLst>
            </p:cNvPr>
            <p:cNvSpPr/>
            <p:nvPr/>
          </p:nvSpPr>
          <p:spPr>
            <a:xfrm>
              <a:off x="3609488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D8C83-3D56-4B92-8354-BF77D6742C0F}"/>
                </a:ext>
              </a:extLst>
            </p:cNvPr>
            <p:cNvSpPr/>
            <p:nvPr/>
          </p:nvSpPr>
          <p:spPr>
            <a:xfrm>
              <a:off x="4888724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9F2C5-8D0F-444D-915B-CB5937A9FCB9}"/>
                </a:ext>
              </a:extLst>
            </p:cNvPr>
            <p:cNvSpPr/>
            <p:nvPr/>
          </p:nvSpPr>
          <p:spPr>
            <a:xfrm>
              <a:off x="6167960" y="2876115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38CBA-DAA4-4691-99FB-6AE7AFC01C24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6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363691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B66253-2FDB-4410-A3F8-00CDE8AE1C68}"/>
                </a:ext>
              </a:extLst>
            </p:cNvPr>
            <p:cNvSpPr/>
            <p:nvPr/>
          </p:nvSpPr>
          <p:spPr>
            <a:xfrm>
              <a:off x="4886342" y="344267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Bob.txt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60C90D-1D46-4D56-A66F-EE041CF152D4}"/>
                </a:ext>
              </a:extLst>
            </p:cNvPr>
            <p:cNvSpPr/>
            <p:nvPr/>
          </p:nvSpPr>
          <p:spPr>
            <a:xfrm>
              <a:off x="3537834" y="2796540"/>
              <a:ext cx="1245486" cy="993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01F77-9AD9-4706-9126-DF07B09CB0EE}"/>
                </a:ext>
              </a:extLst>
            </p:cNvPr>
            <p:cNvSpPr/>
            <p:nvPr/>
          </p:nvSpPr>
          <p:spPr>
            <a:xfrm>
              <a:off x="4865755" y="2796540"/>
              <a:ext cx="1245486" cy="99352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6A934F-B940-4338-9C23-7F476088EBBB}"/>
                </a:ext>
              </a:extLst>
            </p:cNvPr>
            <p:cNvCxnSpPr>
              <a:cxnSpLocks/>
            </p:cNvCxnSpPr>
            <p:nvPr/>
          </p:nvCxnSpPr>
          <p:spPr>
            <a:xfrm>
              <a:off x="4291964" y="3955585"/>
              <a:ext cx="1229775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90E2D0-0446-4CCC-9D1D-1D362D22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4699" y="3778919"/>
              <a:ext cx="0" cy="1766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C2A5DA-BD49-48FB-A397-E31D41C5B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298" y="3793205"/>
              <a:ext cx="0" cy="176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6E0776-39A2-4242-9A4F-7E081A1FDF76}"/>
                </a:ext>
              </a:extLst>
            </p:cNvPr>
            <p:cNvSpPr txBox="1"/>
            <p:nvPr/>
          </p:nvSpPr>
          <p:spPr>
            <a:xfrm>
              <a:off x="4057946" y="4012774"/>
              <a:ext cx="169780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add</a:t>
              </a:r>
              <a:r>
                <a:rPr lang="de-DE" sz="1400" dirty="0">
                  <a:latin typeface="Consolas" panose="020B0609020204030204" pitchFamily="49" charset="0"/>
                </a:rPr>
                <a:t> Bob.txt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D38CBA-DAA4-4691-99FB-6AE7AFC01C24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40856" y="2739518"/>
                <a:ext cx="4192486" cy="1901172"/>
                <a:chOff x="3240856" y="2739518"/>
                <a:chExt cx="4192486" cy="19011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649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40856" y="4363691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B66253-2FDB-4410-A3F8-00CDE8AE1C68}"/>
                  </a:ext>
                </a:extLst>
              </p:cNvPr>
              <p:cNvSpPr/>
              <p:nvPr/>
            </p:nvSpPr>
            <p:spPr>
              <a:xfrm>
                <a:off x="4886342" y="344267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Bob.txt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60C90D-1D46-4D56-A66F-EE041CF152D4}"/>
                  </a:ext>
                </a:extLst>
              </p:cNvPr>
              <p:cNvSpPr/>
              <p:nvPr/>
            </p:nvSpPr>
            <p:spPr>
              <a:xfrm>
                <a:off x="4776084" y="2796540"/>
                <a:ext cx="1245486" cy="99352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B01F77-9AD9-4706-9126-DF07B09CB0EE}"/>
                  </a:ext>
                </a:extLst>
              </p:cNvPr>
              <p:cNvSpPr/>
              <p:nvPr/>
            </p:nvSpPr>
            <p:spPr>
              <a:xfrm>
                <a:off x="6104005" y="2796540"/>
                <a:ext cx="1245486" cy="99352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6A934F-B940-4338-9C23-7F476088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0214" y="3955585"/>
                <a:ext cx="1229775" cy="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A90E2D0-0446-4CCC-9D1D-1D362D223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2949" y="3778919"/>
                <a:ext cx="0" cy="17666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C2A5DA-BD49-48FB-A397-E31D41C5B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3548" y="3793205"/>
                <a:ext cx="0" cy="1766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E0776-39A2-4242-9A4F-7E081A1FDF76}"/>
                  </a:ext>
                </a:extLst>
              </p:cNvPr>
              <p:cNvSpPr txBox="1"/>
              <p:nvPr/>
            </p:nvSpPr>
            <p:spPr>
              <a:xfrm>
                <a:off x="5296196" y="4012774"/>
                <a:ext cx="169780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>
                    <a:latin typeface="Consolas" panose="020B0609020204030204" pitchFamily="49" charset="0"/>
                  </a:rPr>
                  <a:t>git</a:t>
                </a:r>
                <a:r>
                  <a:rPr lang="de-DE" sz="1400" dirty="0">
                    <a:latin typeface="Consolas" panose="020B0609020204030204" pitchFamily="49" charset="0"/>
                  </a:rPr>
                  <a:t> </a:t>
                </a:r>
                <a:r>
                  <a:rPr lang="de-DE" sz="1400" dirty="0" err="1">
                    <a:latin typeface="Consolas" panose="020B0609020204030204" pitchFamily="49" charset="0"/>
                  </a:rPr>
                  <a:t>commit</a:t>
                </a:r>
                <a:endParaRPr lang="en-GB" sz="14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2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403633"/>
            <a:chOff x="3240856" y="2739518"/>
            <a:chExt cx="4192486" cy="14036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403633"/>
              <a:chOff x="3240856" y="2739518"/>
              <a:chExt cx="4192486" cy="14036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46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3866152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94D2F7-5935-417B-9545-87201F778830}"/>
              </a:ext>
            </a:extLst>
          </p:cNvPr>
          <p:cNvGrpSpPr/>
          <p:nvPr/>
        </p:nvGrpSpPr>
        <p:grpSpPr>
          <a:xfrm>
            <a:off x="3233236" y="1027101"/>
            <a:ext cx="5077583" cy="3115593"/>
            <a:chOff x="3233236" y="1027101"/>
            <a:chExt cx="5077583" cy="31155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908655-0759-492F-8D02-C82E64E37FE7}"/>
                </a:ext>
              </a:extLst>
            </p:cNvPr>
            <p:cNvGrpSpPr/>
            <p:nvPr/>
          </p:nvGrpSpPr>
          <p:grpSpPr>
            <a:xfrm>
              <a:off x="3233236" y="1027101"/>
              <a:ext cx="5077583" cy="3115593"/>
              <a:chOff x="3233236" y="1027101"/>
              <a:chExt cx="5077583" cy="3115593"/>
            </a:xfrm>
          </p:grpSpPr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7B859C7-1D98-4325-8F0D-39EBB9326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0935" y="1027101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8334" y="1160671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26996E-27A5-487D-BB58-6CF8191E1A92}"/>
                  </a:ext>
                </a:extLst>
              </p:cNvPr>
              <p:cNvSpPr txBox="1"/>
              <p:nvPr/>
            </p:nvSpPr>
            <p:spPr>
              <a:xfrm>
                <a:off x="7962647" y="1205894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600" b="1" dirty="0"/>
                  <a:t>...</a:t>
                </a:r>
                <a:endParaRPr lang="en-US" sz="1600" b="1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5343D6F-D339-4913-8910-FB9F04372206}"/>
                  </a:ext>
                </a:extLst>
              </p:cNvPr>
              <p:cNvGrpSpPr/>
              <p:nvPr/>
            </p:nvGrpSpPr>
            <p:grpSpPr>
              <a:xfrm>
                <a:off x="3233236" y="2739518"/>
                <a:ext cx="4200106" cy="1403176"/>
                <a:chOff x="3233236" y="2739518"/>
                <a:chExt cx="4200106" cy="140317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AC2BBAD-62D0-4A39-9525-A09B0C8CAD9A}"/>
                    </a:ext>
                  </a:extLst>
                </p:cNvPr>
                <p:cNvSpPr/>
                <p:nvPr/>
              </p:nvSpPr>
              <p:spPr>
                <a:xfrm>
                  <a:off x="6156403" y="3448769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C1940A9-A52B-4E47-95B9-675081B26EFE}"/>
                    </a:ext>
                  </a:extLst>
                </p:cNvPr>
                <p:cNvGrpSpPr/>
                <p:nvPr/>
              </p:nvGrpSpPr>
              <p:grpSpPr>
                <a:xfrm>
                  <a:off x="3233236" y="2739518"/>
                  <a:ext cx="4200106" cy="1403176"/>
                  <a:chOff x="3233236" y="2739518"/>
                  <a:chExt cx="4200106" cy="1403176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616ABC-D3B4-4E59-8ECB-EAD485A9F383}"/>
                      </a:ext>
                    </a:extLst>
                  </p:cNvPr>
                  <p:cNvSpPr/>
                  <p:nvPr/>
                </p:nvSpPr>
                <p:spPr>
                  <a:xfrm>
                    <a:off x="3604725" y="3429000"/>
                    <a:ext cx="1140690" cy="304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Bob.txt</a:t>
                    </a:r>
                  </a:p>
                </p:txBody>
              </p: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A8E90AB-3428-4E49-82D0-55B1973EA2BF}"/>
                      </a:ext>
                    </a:extLst>
                  </p:cNvPr>
                  <p:cNvSpPr/>
                  <p:nvPr/>
                </p:nvSpPr>
                <p:spPr>
                  <a:xfrm>
                    <a:off x="3489415" y="2739518"/>
                    <a:ext cx="3943927" cy="11162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581F5697-4059-416C-B301-6B4A57D8DC5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3236" y="3865695"/>
                    <a:ext cx="186410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DE" sz="1200" dirty="0"/>
                      <a:t>Development environment</a:t>
                    </a:r>
                    <a:endParaRPr lang="en-US" sz="1200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CDB9147-7FCF-4966-B978-C7F439D821DA}"/>
                      </a:ext>
                    </a:extLst>
                  </p:cNvPr>
                  <p:cNvSpPr/>
                  <p:nvPr/>
                </p:nvSpPr>
                <p:spPr>
                  <a:xfrm>
                    <a:off x="3609488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EA1D8C83-3D56-4B92-8354-BF77D6742C0F}"/>
                      </a:ext>
                    </a:extLst>
                  </p:cNvPr>
                  <p:cNvSpPr/>
                  <p:nvPr/>
                </p:nvSpPr>
                <p:spPr>
                  <a:xfrm>
                    <a:off x="4888724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279F2C5-8D0F-444D-915B-CB5937A9FCB9}"/>
                      </a:ext>
                    </a:extLst>
                  </p:cNvPr>
                  <p:cNvSpPr/>
                  <p:nvPr/>
                </p:nvSpPr>
                <p:spPr>
                  <a:xfrm>
                    <a:off x="6167960" y="2876115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A3DA5B-0114-46CE-96BA-70E9FDCD1181}"/>
                  </a:ext>
                </a:extLst>
              </p:cNvPr>
              <p:cNvSpPr/>
              <p:nvPr/>
            </p:nvSpPr>
            <p:spPr>
              <a:xfrm>
                <a:off x="7110935" y="1554423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18D3D3-23AD-424E-8F9E-2F1D432B8571}"/>
                </a:ext>
              </a:extLst>
            </p:cNvPr>
            <p:cNvSpPr txBox="1"/>
            <p:nvPr/>
          </p:nvSpPr>
          <p:spPr>
            <a:xfrm>
              <a:off x="5147737" y="1579770"/>
              <a:ext cx="190797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remote_name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</a:p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remote_address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44B9D-9157-49E3-BF5E-343C6B29289B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AEAC5-68F7-4581-8321-9211FC46FE29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0E739-43A9-4A6E-A8A7-FB5A5F81D154}"/>
              </a:ext>
            </a:extLst>
          </p:cNvPr>
          <p:cNvCxnSpPr>
            <a:cxnSpLocks/>
          </p:cNvCxnSpPr>
          <p:nvPr/>
        </p:nvCxnSpPr>
        <p:spPr>
          <a:xfrm>
            <a:off x="6741082" y="1821698"/>
            <a:ext cx="0" cy="9985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5D36F-6BD3-4915-89C9-5EF0E3E97ECC}"/>
              </a:ext>
            </a:extLst>
          </p:cNvPr>
          <p:cNvCxnSpPr>
            <a:cxnSpLocks/>
          </p:cNvCxnSpPr>
          <p:nvPr/>
        </p:nvCxnSpPr>
        <p:spPr>
          <a:xfrm>
            <a:off x="6726398" y="1821698"/>
            <a:ext cx="32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FFCC99-83D6-4B06-996B-C128797B0259}"/>
              </a:ext>
            </a:extLst>
          </p:cNvPr>
          <p:cNvSpPr txBox="1"/>
          <p:nvPr/>
        </p:nvSpPr>
        <p:spPr>
          <a:xfrm>
            <a:off x="5648265" y="2145414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push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Widescreen</PresentationFormat>
  <Paragraphs>206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33</cp:revision>
  <dcterms:created xsi:type="dcterms:W3CDTF">2021-11-30T15:32:23Z</dcterms:created>
  <dcterms:modified xsi:type="dcterms:W3CDTF">2021-12-07T18:26:27Z</dcterms:modified>
</cp:coreProperties>
</file>