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57" r:id="rId4"/>
    <p:sldId id="258" r:id="rId5"/>
    <p:sldId id="260" r:id="rId6"/>
    <p:sldId id="261" r:id="rId7"/>
    <p:sldId id="269" r:id="rId8"/>
    <p:sldId id="262" r:id="rId9"/>
    <p:sldId id="264" r:id="rId10"/>
    <p:sldId id="265" r:id="rId11"/>
    <p:sldId id="267" r:id="rId12"/>
    <p:sldId id="270" r:id="rId13"/>
    <p:sldId id="271" r:id="rId14"/>
    <p:sldId id="272" r:id="rId15"/>
    <p:sldId id="273" r:id="rId16"/>
    <p:sldId id="274" r:id="rId17"/>
    <p:sldId id="283" r:id="rId18"/>
    <p:sldId id="275" r:id="rId19"/>
    <p:sldId id="276" r:id="rId20"/>
    <p:sldId id="277" r:id="rId21"/>
    <p:sldId id="278" r:id="rId22"/>
    <p:sldId id="284" r:id="rId23"/>
    <p:sldId id="279" r:id="rId24"/>
    <p:sldId id="285" r:id="rId25"/>
    <p:sldId id="280" r:id="rId26"/>
    <p:sldId id="281" r:id="rId27"/>
    <p:sldId id="282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2D31F0-3843-4B68-AD65-D70502108E09}">
          <p14:sldIdLst>
            <p14:sldId id="256"/>
            <p14:sldId id="268"/>
          </p14:sldIdLst>
        </p14:section>
        <p14:section name="git init" id="{E94F48B1-B909-4ED0-BB95-5C3A0F8CDE45}">
          <p14:sldIdLst>
            <p14:sldId id="257"/>
          </p14:sldIdLst>
        </p14:section>
        <p14:section name="git add" id="{612A65AF-BE11-4920-9D0D-188BACEE4A9F}">
          <p14:sldIdLst>
            <p14:sldId id="258"/>
            <p14:sldId id="260"/>
          </p14:sldIdLst>
        </p14:section>
        <p14:section name="git commit" id="{64C0FFAA-8C6C-4016-88A6-0953C1C56089}">
          <p14:sldIdLst>
            <p14:sldId id="261"/>
            <p14:sldId id="269"/>
          </p14:sldIdLst>
        </p14:section>
        <p14:section name="git remote" id="{FC12B1F2-8083-47D8-98ED-13295EB3B790}">
          <p14:sldIdLst>
            <p14:sldId id="262"/>
            <p14:sldId id="264"/>
          </p14:sldIdLst>
        </p14:section>
        <p14:section name="git pull" id="{B7DB4BE0-18C0-4328-AD53-62428C2DD159}">
          <p14:sldIdLst>
            <p14:sldId id="265"/>
            <p14:sldId id="267"/>
            <p14:sldId id="270"/>
          </p14:sldIdLst>
        </p14:section>
        <p14:section name="git clone" id="{F6310067-9CE6-4577-8323-5ADCE265F0F9}">
          <p14:sldIdLst>
            <p14:sldId id="271"/>
            <p14:sldId id="272"/>
            <p14:sldId id="273"/>
          </p14:sldIdLst>
        </p14:section>
        <p14:section name="git branch" id="{D4B73BCA-A021-46BF-9A51-B09CD2FA2F79}">
          <p14:sldIdLst>
            <p14:sldId id="274"/>
            <p14:sldId id="283"/>
            <p14:sldId id="275"/>
          </p14:sldIdLst>
        </p14:section>
        <p14:section name="git checkout" id="{D5FA52F3-AE88-45F1-B074-70F9393FEA3E}">
          <p14:sldIdLst>
            <p14:sldId id="276"/>
            <p14:sldId id="277"/>
          </p14:sldIdLst>
        </p14:section>
        <p14:section name="merging" id="{69E3DB46-DB4F-4E05-AB1C-B66239A992F5}">
          <p14:sldIdLst>
            <p14:sldId id="278"/>
            <p14:sldId id="284"/>
            <p14:sldId id="279"/>
            <p14:sldId id="285"/>
          </p14:sldIdLst>
        </p14:section>
        <p14:section name="git fetch" id="{561A8E72-7FE0-46EA-A938-59D64BA47A56}">
          <p14:sldIdLst>
            <p14:sldId id="280"/>
            <p14:sldId id="281"/>
            <p14:sldId id="282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AE72-DCFF-4992-988B-F7551412331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1E5E-9CB3-47DC-B11A-0B72C08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71AA19B-28BD-44B5-9575-2E752A3CFACC}"/>
              </a:ext>
            </a:extLst>
          </p:cNvPr>
          <p:cNvGrpSpPr/>
          <p:nvPr/>
        </p:nvGrpSpPr>
        <p:grpSpPr>
          <a:xfrm>
            <a:off x="2458387" y="1155491"/>
            <a:ext cx="6213423" cy="2715719"/>
            <a:chOff x="2458387" y="1155491"/>
            <a:chExt cx="6213423" cy="271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4934F9-DC10-4518-873D-608A6C0E308A}"/>
                </a:ext>
              </a:extLst>
            </p:cNvPr>
            <p:cNvSpPr/>
            <p:nvPr/>
          </p:nvSpPr>
          <p:spPr>
            <a:xfrm>
              <a:off x="4448331" y="1155491"/>
              <a:ext cx="2233534" cy="86942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Remote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3A726A-77A8-4C22-BB48-6CB2FFD98427}"/>
                </a:ext>
              </a:extLst>
            </p:cNvPr>
            <p:cNvSpPr/>
            <p:nvPr/>
          </p:nvSpPr>
          <p:spPr>
            <a:xfrm>
              <a:off x="2458387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963B80-489A-4BC4-8200-1E36F0AC6FD2}"/>
                </a:ext>
              </a:extLst>
            </p:cNvPr>
            <p:cNvSpPr/>
            <p:nvPr/>
          </p:nvSpPr>
          <p:spPr>
            <a:xfrm>
              <a:off x="4829331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0EBF9E-38E6-41AA-9661-ADDE0FD1F960}"/>
                </a:ext>
              </a:extLst>
            </p:cNvPr>
            <p:cNvSpPr/>
            <p:nvPr/>
          </p:nvSpPr>
          <p:spPr>
            <a:xfrm>
              <a:off x="7200275" y="2986790"/>
              <a:ext cx="1471535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1EF66F-39F2-4A66-A963-A0B9F14A28E3}"/>
                </a:ext>
              </a:extLst>
            </p:cNvPr>
            <p:cNvCxnSpPr>
              <a:cxnSpLocks/>
            </p:cNvCxnSpPr>
            <p:nvPr/>
          </p:nvCxnSpPr>
          <p:spPr>
            <a:xfrm>
              <a:off x="6667499" y="2061459"/>
              <a:ext cx="1193591" cy="8887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2A1371-BACE-460F-9911-CE1BDA368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725" y="2105806"/>
              <a:ext cx="1361606" cy="8510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4B7D86-76BF-4C87-95A3-0D9343143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0101" y="2087379"/>
              <a:ext cx="9994" cy="931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76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572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Alice.txt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4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289988-03F0-41C8-90A6-ECC043C43386}"/>
              </a:ext>
            </a:extLst>
          </p:cNvPr>
          <p:cNvGrpSpPr/>
          <p:nvPr/>
        </p:nvGrpSpPr>
        <p:grpSpPr>
          <a:xfrm>
            <a:off x="3240856" y="786797"/>
            <a:ext cx="5445944" cy="3724386"/>
            <a:chOff x="3240856" y="786797"/>
            <a:chExt cx="5445944" cy="372438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F4E897-93B3-48AA-88A4-44409CCB90B1}"/>
                </a:ext>
              </a:extLst>
            </p:cNvPr>
            <p:cNvSpPr/>
            <p:nvPr/>
          </p:nvSpPr>
          <p:spPr>
            <a:xfrm>
              <a:off x="3597052" y="3439533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83FF0B-F28E-42E0-8BE4-554E552082FA}"/>
                </a:ext>
              </a:extLst>
            </p:cNvPr>
            <p:cNvSpPr/>
            <p:nvPr/>
          </p:nvSpPr>
          <p:spPr>
            <a:xfrm>
              <a:off x="6161033" y="3448769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7"/>
              <a:ext cx="4192486" cy="1771666"/>
              <a:chOff x="3240856" y="2739517"/>
              <a:chExt cx="4192486" cy="17716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7"/>
                <a:ext cx="3943927" cy="15125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234184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403" y="786797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939" y="920367"/>
              <a:ext cx="338554" cy="33855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26996E-27A5-487D-BB58-6CF8191E1A92}"/>
                </a:ext>
              </a:extLst>
            </p:cNvPr>
            <p:cNvSpPr txBox="1"/>
            <p:nvPr/>
          </p:nvSpPr>
          <p:spPr>
            <a:xfrm>
              <a:off x="7746828" y="1002850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600" b="1" dirty="0"/>
                <a:t>...</a:t>
              </a:r>
              <a:endParaRPr lang="en-US" sz="1600" b="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C986E5-F4F3-498E-8D63-BDCCE7BB648D}"/>
                </a:ext>
              </a:extLst>
            </p:cNvPr>
            <p:cNvSpPr/>
            <p:nvPr/>
          </p:nvSpPr>
          <p:spPr>
            <a:xfrm>
              <a:off x="7092268" y="1985031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94C8F3-F68D-47FC-AEE2-C02711502647}"/>
                </a:ext>
              </a:extLst>
            </p:cNvPr>
            <p:cNvSpPr/>
            <p:nvPr/>
          </p:nvSpPr>
          <p:spPr>
            <a:xfrm>
              <a:off x="7103825" y="1412377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</a:p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7D9E28-72E6-458C-BD58-DB943646CB07}"/>
                </a:ext>
              </a:extLst>
            </p:cNvPr>
            <p:cNvSpPr/>
            <p:nvPr/>
          </p:nvSpPr>
          <p:spPr>
            <a:xfrm>
              <a:off x="6113180" y="2813883"/>
              <a:ext cx="1245486" cy="128186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3680B6-07B9-418E-A79D-11833E01E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1186" y="1985031"/>
              <a:ext cx="11712" cy="13590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A2D37E6-9D8D-4F9C-B067-AA66D95EC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0689" y="3331232"/>
              <a:ext cx="131030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3FFAFF-69E6-4796-9AE9-4F4CE48D1445}"/>
                </a:ext>
              </a:extLst>
            </p:cNvPr>
            <p:cNvSpPr txBox="1"/>
            <p:nvPr/>
          </p:nvSpPr>
          <p:spPr>
            <a:xfrm>
              <a:off x="7565740" y="2920302"/>
              <a:ext cx="103939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D42B01-3AAF-4AD6-B011-4109AF8795B2}"/>
                </a:ext>
              </a:extLst>
            </p:cNvPr>
            <p:cNvSpPr/>
            <p:nvPr/>
          </p:nvSpPr>
          <p:spPr>
            <a:xfrm>
              <a:off x="7036403" y="1295682"/>
              <a:ext cx="1245486" cy="131026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AD7508-6181-4B15-B55A-8C7F6782C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891" y="1989614"/>
              <a:ext cx="40490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1DEE89-4192-4C51-A586-4B863A711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696" y="3778907"/>
              <a:ext cx="131030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8F7AEF-14B7-44E9-B0CF-DF71FAF8A438}"/>
                </a:ext>
              </a:extLst>
            </p:cNvPr>
            <p:cNvSpPr/>
            <p:nvPr/>
          </p:nvSpPr>
          <p:spPr>
            <a:xfrm>
              <a:off x="3540114" y="2814106"/>
              <a:ext cx="1245486" cy="128186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8645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00B4B-41ED-43B8-8523-EA383E9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742839"/>
            <a:ext cx="440116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E5169-C131-4462-9270-14008E34A3A5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1D6C92-6D70-490B-B89C-9D0AEB1F7643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F860FA-4C64-41C7-B536-14C354EEF9E7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D4B0F3-C47E-495E-862E-C9C6BF9E1D01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377BD6-4D7B-4464-B5F5-972363A9EE2D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ACC8E-E225-40DC-860C-D19E6BD6CA61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477CB4-80C3-4AF4-9CAA-C134F78BA2D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D6A7D8-2233-4F43-BB01-B11C6B9B77A8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51021B-4374-4CA4-AAB6-FEE82E7A6423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23527F3-1B74-45D0-BBD5-D84B920F2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A144B7B-5669-40BF-BCEB-68F51EA5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72B138-ED0D-4AE2-9439-9759A685F6CB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88E0F-DCE7-4293-8790-9EB9E6E9F3A6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93B86-F81F-46F6-AB2A-B00355B4D0BD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CB2ED6-1AF5-42B9-8C1F-36365814148A}"/>
              </a:ext>
            </a:extLst>
          </p:cNvPr>
          <p:cNvCxnSpPr>
            <a:cxnSpLocks/>
          </p:cNvCxnSpPr>
          <p:nvPr/>
        </p:nvCxnSpPr>
        <p:spPr>
          <a:xfrm flipH="1">
            <a:off x="4152903" y="1698704"/>
            <a:ext cx="2883500" cy="86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EE3B82-614B-4B32-963A-733FADF31DB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726748" y="1698704"/>
            <a:ext cx="9175" cy="11151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ED8616-6713-4F13-807C-22D8DC87B859}"/>
              </a:ext>
            </a:extLst>
          </p:cNvPr>
          <p:cNvSpPr txBox="1"/>
          <p:nvPr/>
        </p:nvSpPr>
        <p:spPr>
          <a:xfrm>
            <a:off x="4026105" y="1353744"/>
            <a:ext cx="297247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clone</a:t>
            </a:r>
            <a:r>
              <a:rPr lang="de-DE" sz="1400" dirty="0"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latin typeface="Consolas" panose="020B0609020204030204" pitchFamily="49" charset="0"/>
              </a:rPr>
              <a:t>remote_address</a:t>
            </a:r>
            <a:r>
              <a:rPr lang="de-DE" sz="1400" dirty="0">
                <a:latin typeface="Consolas" panose="020B0609020204030204" pitchFamily="49" charset="0"/>
              </a:rPr>
              <a:t>&gt;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F5BEF-14B5-4B66-9506-8FD1B229676F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9D132-E266-4D16-98DA-89527D1091FA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BED5DB-1C72-409E-8BFB-51CDF0AD1310}"/>
              </a:ext>
            </a:extLst>
          </p:cNvPr>
          <p:cNvCxnSpPr>
            <a:cxnSpLocks/>
          </p:cNvCxnSpPr>
          <p:nvPr/>
        </p:nvCxnSpPr>
        <p:spPr>
          <a:xfrm>
            <a:off x="4165286" y="1707333"/>
            <a:ext cx="9175" cy="11151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FB4B0-0F2D-4B2D-A802-FC04E39E7B53}"/>
              </a:ext>
            </a:extLst>
          </p:cNvPr>
          <p:cNvSpPr/>
          <p:nvPr/>
        </p:nvSpPr>
        <p:spPr>
          <a:xfrm>
            <a:off x="3545361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763BD7-236E-4BF3-8514-D90A97BC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98" y="2009337"/>
            <a:ext cx="4979603" cy="34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4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5136515-864B-4F64-A6CB-F1CFA631B2EB}"/>
              </a:ext>
            </a:extLst>
          </p:cNvPr>
          <p:cNvGrpSpPr/>
          <p:nvPr/>
        </p:nvGrpSpPr>
        <p:grpSpPr>
          <a:xfrm>
            <a:off x="1824038" y="1545570"/>
            <a:ext cx="8639174" cy="3883681"/>
            <a:chOff x="1824038" y="1545570"/>
            <a:chExt cx="8639174" cy="388368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B763BD7-236E-4BF3-8514-D90A97BCA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198" y="2009337"/>
              <a:ext cx="4979603" cy="341991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E78511-966E-43AD-920B-04B4401E896A}"/>
                </a:ext>
              </a:extLst>
            </p:cNvPr>
            <p:cNvSpPr txBox="1"/>
            <p:nvPr/>
          </p:nvSpPr>
          <p:spPr>
            <a:xfrm>
              <a:off x="2596055" y="2147888"/>
              <a:ext cx="923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switch </a:t>
              </a:r>
              <a:r>
                <a:rPr lang="de-DE" sz="1200" dirty="0" err="1"/>
                <a:t>repo</a:t>
              </a:r>
              <a:endParaRPr lang="en-GB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FD5602-B321-4671-A77E-229592FFF9B3}"/>
                </a:ext>
              </a:extLst>
            </p:cNvPr>
            <p:cNvSpPr txBox="1"/>
            <p:nvPr/>
          </p:nvSpPr>
          <p:spPr>
            <a:xfrm>
              <a:off x="5292123" y="1545570"/>
              <a:ext cx="119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switch </a:t>
              </a:r>
              <a:r>
                <a:rPr lang="de-DE" sz="1200" dirty="0" err="1"/>
                <a:t>branch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checkout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A5C03B-A124-457A-BCB1-2B46FC498139}"/>
                </a:ext>
              </a:extLst>
            </p:cNvPr>
            <p:cNvCxnSpPr>
              <a:cxnSpLocks/>
            </p:cNvCxnSpPr>
            <p:nvPr/>
          </p:nvCxnSpPr>
          <p:spPr>
            <a:xfrm>
              <a:off x="3433763" y="2324100"/>
              <a:ext cx="228600" cy="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43BFA3-DCDE-4131-A1F2-F2D5BB0CA587}"/>
                </a:ext>
              </a:extLst>
            </p:cNvPr>
            <p:cNvCxnSpPr>
              <a:cxnSpLocks/>
            </p:cNvCxnSpPr>
            <p:nvPr/>
          </p:nvCxnSpPr>
          <p:spPr>
            <a:xfrm>
              <a:off x="6837966" y="1966911"/>
              <a:ext cx="0" cy="22860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544864-500A-4D8B-A695-94B5DE73290F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51" y="1971675"/>
              <a:ext cx="0" cy="22383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6D45A4-DDCD-4080-A036-32B226D6E8A8}"/>
                </a:ext>
              </a:extLst>
            </p:cNvPr>
            <p:cNvSpPr txBox="1"/>
            <p:nvPr/>
          </p:nvSpPr>
          <p:spPr>
            <a:xfrm>
              <a:off x="6486525" y="1711125"/>
              <a:ext cx="1471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push/pull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B880A8-DF98-4FD2-B23D-E15C231EF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638" y="2505076"/>
              <a:ext cx="1291787" cy="13378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5C32C-3D89-46D9-8BC7-AA85EC1460CB}"/>
                </a:ext>
              </a:extLst>
            </p:cNvPr>
            <p:cNvSpPr txBox="1"/>
            <p:nvPr/>
          </p:nvSpPr>
          <p:spPr>
            <a:xfrm>
              <a:off x="1824038" y="2505076"/>
              <a:ext cx="142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browse </a:t>
              </a:r>
              <a:r>
                <a:rPr lang="de-DE" sz="1200" dirty="0" err="1"/>
                <a:t>repo</a:t>
              </a:r>
              <a:r>
                <a:rPr lang="de-DE" sz="1200" dirty="0"/>
                <a:t> </a:t>
              </a:r>
              <a:r>
                <a:rPr lang="de-DE" sz="1200" dirty="0" err="1"/>
                <a:t>history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log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D729E4-A424-4E08-8B8F-97E552B86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1314" y="2862265"/>
              <a:ext cx="724884" cy="32489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2D5C01-83CD-490D-B6EC-3A2BFB840364}"/>
                </a:ext>
              </a:extLst>
            </p:cNvPr>
            <p:cNvSpPr txBox="1"/>
            <p:nvPr/>
          </p:nvSpPr>
          <p:spPr>
            <a:xfrm>
              <a:off x="1919288" y="3048664"/>
              <a:ext cx="112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changed</a:t>
              </a:r>
              <a:r>
                <a:rPr lang="de-DE" sz="1200" dirty="0"/>
                <a:t> </a:t>
              </a:r>
              <a:r>
                <a:rPr lang="de-DE" sz="1200" dirty="0" err="1"/>
                <a:t>files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status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EB4562-93EB-49E3-898D-5E54656CA94E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3214688" y="4352926"/>
              <a:ext cx="490537" cy="476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73B2B9-7F1F-4F35-ABAD-F32966FD4B3C}"/>
                </a:ext>
              </a:extLst>
            </p:cNvPr>
            <p:cNvSpPr txBox="1"/>
            <p:nvPr/>
          </p:nvSpPr>
          <p:spPr>
            <a:xfrm>
              <a:off x="2085975" y="3985042"/>
              <a:ext cx="1128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enter</a:t>
              </a:r>
              <a:r>
                <a:rPr lang="de-DE" sz="1200" dirty="0"/>
                <a:t> </a:t>
              </a:r>
              <a:r>
                <a:rPr lang="de-DE" sz="1200" dirty="0" err="1"/>
                <a:t>commit</a:t>
              </a:r>
              <a:r>
                <a:rPr lang="de-DE" sz="1200" dirty="0"/>
                <a:t> </a:t>
              </a:r>
              <a:r>
                <a:rPr lang="de-DE" sz="1200" dirty="0" err="1"/>
                <a:t>message</a:t>
              </a:r>
              <a:r>
                <a:rPr lang="de-DE" sz="1200" dirty="0"/>
                <a:t> and </a:t>
              </a:r>
              <a:r>
                <a:rPr lang="de-DE" sz="1200" dirty="0" err="1"/>
                <a:t>commit</a:t>
              </a:r>
              <a:br>
                <a:rPr lang="de-DE" sz="1200" dirty="0"/>
              </a:br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commit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B61841-C6D8-4793-A223-41F31D8174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6750" y="2862265"/>
              <a:ext cx="880650" cy="11728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AA6DEA-DED6-419E-A3DB-839935677D3F}"/>
                </a:ext>
              </a:extLst>
            </p:cNvPr>
            <p:cNvSpPr txBox="1"/>
            <p:nvPr/>
          </p:nvSpPr>
          <p:spPr>
            <a:xfrm>
              <a:off x="9050718" y="2748718"/>
              <a:ext cx="1412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Look at </a:t>
              </a:r>
              <a:r>
                <a:rPr lang="de-DE" sz="1200" dirty="0" err="1"/>
                <a:t>changes</a:t>
              </a:r>
              <a:r>
                <a:rPr lang="de-DE" sz="1200" dirty="0"/>
                <a:t> </a:t>
              </a:r>
              <a:r>
                <a:rPr lang="de-DE" sz="1200" dirty="0" err="1"/>
                <a:t>made</a:t>
              </a:r>
              <a:r>
                <a:rPr lang="de-DE" sz="1200" dirty="0"/>
                <a:t> </a:t>
              </a:r>
              <a:r>
                <a:rPr lang="de-DE" sz="1200" dirty="0" err="1"/>
                <a:t>to</a:t>
              </a:r>
              <a:r>
                <a:rPr lang="de-DE" sz="1200" dirty="0"/>
                <a:t> </a:t>
              </a:r>
              <a:r>
                <a:rPr lang="de-DE" sz="1200" dirty="0" err="1"/>
                <a:t>file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diff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04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F02DC18-1E44-4299-A6F1-7E3D3609D712}"/>
              </a:ext>
            </a:extLst>
          </p:cNvPr>
          <p:cNvGrpSpPr/>
          <p:nvPr/>
        </p:nvGrpSpPr>
        <p:grpSpPr>
          <a:xfrm>
            <a:off x="3201402" y="2889174"/>
            <a:ext cx="5054446" cy="1292794"/>
            <a:chOff x="3201402" y="2889174"/>
            <a:chExt cx="5054446" cy="12927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CDED77-A69D-4F4A-A605-ABEAD7EA9A90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B4E1F-92F5-4039-AA54-8E3FEC426ED4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2CBD4-CFD5-47F3-98CE-36B5BA92EF9D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F75514-C4AB-43F3-87B4-A00D02A01452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B4B3B9-C62A-4441-BB0A-DAA3A8ECAFEF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F08D1-5C6B-457F-A663-5F0ED9F16E69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D4610F-3970-4F7C-B26E-4352BA48A148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769CF27-4B7C-4C87-A5D5-953B027728CF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EA7A1-6775-432E-9CD1-B5EC3799B423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DBE92E-471D-40A5-94F3-3141B65C8174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923ACE-3215-46F0-9059-9C65249AB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00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8F3194-D83A-447A-B4BA-5C2ED0549B93}"/>
              </a:ext>
            </a:extLst>
          </p:cNvPr>
          <p:cNvGrpSpPr/>
          <p:nvPr/>
        </p:nvGrpSpPr>
        <p:grpSpPr>
          <a:xfrm>
            <a:off x="3201402" y="1524185"/>
            <a:ext cx="5054446" cy="2657783"/>
            <a:chOff x="3201402" y="1524185"/>
            <a:chExt cx="5054446" cy="26577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EC58B0-E4D8-4430-9A53-5F35B7933765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8011AC-FA61-497D-A02D-AA5C0D71E26F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F11FF9-FE19-4C52-97C1-B42D5CD3B8E9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0581C4-F22E-47A3-B7C2-508F52496603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236F5D-F1BB-46B0-9F51-B5634C5F0B8A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FFDE2F-DF79-4316-B892-A9D347DA53D6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77B653-11B4-4486-B7B6-671AF35588D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FD753A-FBDB-48D7-9071-D3A812108A91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879AF2-535A-43D4-B457-08EB23C8018B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41030A5-D9B5-44DC-9F34-6BDAAA5B9D18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DE139E-9EC9-4E68-AAE4-639A86FD6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F51638-E76A-424C-A75F-D39C854F03ED}"/>
                </a:ext>
              </a:extLst>
            </p:cNvPr>
            <p:cNvSpPr/>
            <p:nvPr/>
          </p:nvSpPr>
          <p:spPr>
            <a:xfrm>
              <a:off x="6867780" y="219597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1FB4F7-901E-4BB5-BADE-02840014F8D3}"/>
                </a:ext>
              </a:extLst>
            </p:cNvPr>
            <p:cNvSpPr/>
            <p:nvPr/>
          </p:nvSpPr>
          <p:spPr>
            <a:xfrm>
              <a:off x="6867781" y="1524185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E6B76-BBF2-4E6C-A974-3B8C3D4F570C}"/>
                </a:ext>
              </a:extLst>
            </p:cNvPr>
            <p:cNvCxnSpPr>
              <a:cxnSpLocks/>
            </p:cNvCxnSpPr>
            <p:nvPr/>
          </p:nvCxnSpPr>
          <p:spPr>
            <a:xfrm>
              <a:off x="7502629" y="2676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3B2F78-EF9C-43A3-9BFC-0E64725A548B}"/>
                </a:ext>
              </a:extLst>
            </p:cNvPr>
            <p:cNvCxnSpPr>
              <a:cxnSpLocks/>
            </p:cNvCxnSpPr>
            <p:nvPr/>
          </p:nvCxnSpPr>
          <p:spPr>
            <a:xfrm>
              <a:off x="7492129" y="2004245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33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2A19137-3AB1-4454-A471-600AD03278B0}"/>
              </a:ext>
            </a:extLst>
          </p:cNvPr>
          <p:cNvGrpSpPr/>
          <p:nvPr/>
        </p:nvGrpSpPr>
        <p:grpSpPr>
          <a:xfrm>
            <a:off x="6528262" y="1752972"/>
            <a:ext cx="5054446" cy="2598514"/>
            <a:chOff x="6528262" y="1752972"/>
            <a:chExt cx="5054446" cy="25985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529194-D421-499E-9343-A7B656960024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1F40B-68B7-4B75-BFD6-CF62905DD0B4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17753A-D37A-4FB5-9027-98F9B0D683BD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149FD4-FCBA-4918-BED8-204570B6B688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9C6EAF-6BA1-4447-BADE-92BCF168D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EFE5F0-E27B-404C-898E-70BE7CC4E035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D54397-D723-4263-8D90-B429C55F2EAD}"/>
                </a:ext>
              </a:extLst>
            </p:cNvPr>
            <p:cNvSpPr/>
            <p:nvPr/>
          </p:nvSpPr>
          <p:spPr>
            <a:xfrm>
              <a:off x="10194641" y="1752972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8D1E36-2EB3-455B-9B10-7B4F56D185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1B6F8C-0194-4355-A7BD-905965F5E31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989" y="2233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3A8071-7D11-4338-97F6-217192817111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611340-9A7F-4B39-B51B-261C97AAD41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AD429-915A-479A-983F-3184ED6BE381}"/>
                </a:ext>
              </a:extLst>
            </p:cNvPr>
            <p:cNvSpPr txBox="1"/>
            <p:nvPr/>
          </p:nvSpPr>
          <p:spPr>
            <a:xfrm>
              <a:off x="7573516" y="3957567"/>
              <a:ext cx="260096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branch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6D3714-9C51-43E6-AD0F-3221707F9FDF}"/>
              </a:ext>
            </a:extLst>
          </p:cNvPr>
          <p:cNvGrpSpPr/>
          <p:nvPr/>
        </p:nvGrpSpPr>
        <p:grpSpPr>
          <a:xfrm>
            <a:off x="1767656" y="806205"/>
            <a:ext cx="7826411" cy="1061067"/>
            <a:chOff x="1767656" y="806205"/>
            <a:chExt cx="7826411" cy="10610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BFE0C0-F069-44C3-8076-70A29EC027BA}"/>
                </a:ext>
              </a:extLst>
            </p:cNvPr>
            <p:cNvGrpSpPr/>
            <p:nvPr/>
          </p:nvGrpSpPr>
          <p:grpSpPr>
            <a:xfrm>
              <a:off x="1767656" y="806205"/>
              <a:ext cx="5293544" cy="1061067"/>
              <a:chOff x="3240856" y="2739518"/>
              <a:chExt cx="5293544" cy="106106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6B95DA-F333-47A7-91BB-F345AC92947E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5044985" cy="799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B2C99D-9F39-4B29-9140-143A908FB896}"/>
                  </a:ext>
                </a:extLst>
              </p:cNvPr>
              <p:cNvSpPr txBox="1"/>
              <p:nvPr/>
            </p:nvSpPr>
            <p:spPr>
              <a:xfrm>
                <a:off x="3240856" y="3523586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6B4A21-6684-497C-A3E7-2A53A54D72F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26712A-376A-4EC7-B1B9-A82DDF697CAC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1EE467-B5FA-4C12-BBC2-BD4456A75196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CC1D20-E306-4F9A-8E67-62B2466698A5}"/>
                </a:ext>
              </a:extLst>
            </p:cNvPr>
            <p:cNvSpPr/>
            <p:nvPr/>
          </p:nvSpPr>
          <p:spPr>
            <a:xfrm>
              <a:off x="5829909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*main</a:t>
              </a: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change_alice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4BFC3D-E2FD-4815-A561-A10DE9415DF6}"/>
                </a:ext>
              </a:extLst>
            </p:cNvPr>
            <p:cNvSpPr/>
            <p:nvPr/>
          </p:nvSpPr>
          <p:spPr>
            <a:xfrm>
              <a:off x="7340395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CC5C8-03A0-4B64-99DE-36CE9FEBA902}"/>
                </a:ext>
              </a:extLst>
            </p:cNvPr>
            <p:cNvSpPr/>
            <p:nvPr/>
          </p:nvSpPr>
          <p:spPr>
            <a:xfrm>
              <a:off x="8467231" y="943726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main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6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7D9EF1D-44AC-4B8D-B290-DA6849EAA351}"/>
              </a:ext>
            </a:extLst>
          </p:cNvPr>
          <p:cNvGrpSpPr/>
          <p:nvPr/>
        </p:nvGrpSpPr>
        <p:grpSpPr>
          <a:xfrm>
            <a:off x="2589308" y="2518544"/>
            <a:ext cx="5054446" cy="2620425"/>
            <a:chOff x="6528262" y="2424759"/>
            <a:chExt cx="5054446" cy="2620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EEE587-4F88-4604-B4B3-56A5B5F3857D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7229DF-EE74-4561-A5ED-9A4C667B9069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156F9A-1FBC-4787-B4BC-F862377C8BA1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D0D812-909A-4034-AA58-C1FB07E7992F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017B97-B188-41A3-BD32-16B910AD2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373421-EE2D-489E-AD04-42BB6F3BCBC1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363F5F-8B36-4086-8E66-CDC9F685CC8C}"/>
                </a:ext>
              </a:extLst>
            </p:cNvPr>
            <p:cNvSpPr/>
            <p:nvPr/>
          </p:nvSpPr>
          <p:spPr>
            <a:xfrm>
              <a:off x="10174476" y="4565124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DD0091-2804-43A9-9F8D-33B912CF74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B87831-ACE1-413C-9579-417188D276DA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10829489" y="4351486"/>
              <a:ext cx="20016" cy="21363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919086-2214-44C0-A034-DFCCD42631D3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2763157-8FB0-4DED-9514-54377FA2BED3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77D7C-DA3A-4679-87E1-CF8731E7553E}"/>
                </a:ext>
              </a:extLst>
            </p:cNvPr>
            <p:cNvSpPr txBox="1"/>
            <p:nvPr/>
          </p:nvSpPr>
          <p:spPr>
            <a:xfrm>
              <a:off x="7413674" y="3957567"/>
              <a:ext cx="276080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checkout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2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9741D-3AA0-43DB-863A-B75289B847E8}"/>
              </a:ext>
            </a:extLst>
          </p:cNvPr>
          <p:cNvSpPr/>
          <p:nvPr/>
        </p:nvSpPr>
        <p:spPr>
          <a:xfrm>
            <a:off x="4983685" y="2110731"/>
            <a:ext cx="1126836" cy="5726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Working directory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8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83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A2D36-BCEA-459A-81FF-82BF51171AF4}"/>
              </a:ext>
            </a:extLst>
          </p:cNvPr>
          <p:cNvGrpSpPr/>
          <p:nvPr/>
        </p:nvGrpSpPr>
        <p:grpSpPr>
          <a:xfrm>
            <a:off x="1130808" y="1110418"/>
            <a:ext cx="9649270" cy="4160486"/>
            <a:chOff x="838200" y="2573458"/>
            <a:chExt cx="9649270" cy="41604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140527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3918603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696679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416897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21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5806905" y="257345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441754" y="305351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7754767" y="403490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359625" y="379953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578155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194973" y="353095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838200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616276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394352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114570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494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452440" y="479323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89" y="527329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452440" y="625388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057298" y="601851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275828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5892646" y="574993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096356" y="496870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38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9E6552F-E4C9-4975-9B74-64790C8DD13B}"/>
              </a:ext>
            </a:extLst>
          </p:cNvPr>
          <p:cNvGrpSpPr/>
          <p:nvPr/>
        </p:nvGrpSpPr>
        <p:grpSpPr>
          <a:xfrm>
            <a:off x="2433135" y="1110418"/>
            <a:ext cx="6935922" cy="1941504"/>
            <a:chOff x="2433135" y="1110418"/>
            <a:chExt cx="6935922" cy="19415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433135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4211211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989287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709505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429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6099513" y="111041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4362" y="159047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8047375" y="257186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652233" y="233649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870763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487581" y="206791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C1E66-0950-4A48-B04B-806131759A52}"/>
              </a:ext>
            </a:extLst>
          </p:cNvPr>
          <p:cNvGrpSpPr/>
          <p:nvPr/>
        </p:nvGrpSpPr>
        <p:grpSpPr>
          <a:xfrm>
            <a:off x="1130808" y="3330192"/>
            <a:ext cx="9649270" cy="1940712"/>
            <a:chOff x="1130808" y="3330192"/>
            <a:chExt cx="9649270" cy="19407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1130808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908884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686960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407178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102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745048" y="333019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897" y="381025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745048" y="479084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349906" y="455547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568436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185254" y="428689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388964" y="350566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8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7081377" cy="2894479"/>
            <a:chOff x="838200" y="2761673"/>
            <a:chExt cx="7081377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709BE-5190-40F2-8889-4617A42F5CB0}"/>
                </a:ext>
              </a:extLst>
            </p:cNvPr>
            <p:cNvSpPr txBox="1"/>
            <p:nvPr/>
          </p:nvSpPr>
          <p:spPr>
            <a:xfrm>
              <a:off x="6838420" y="3605804"/>
              <a:ext cx="1081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chemeClr val="accent1"/>
                  </a:solidFill>
                </a:rPr>
                <a:t>Merge commit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574778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 flipH="1">
              <a:off x="627340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A23267-05C0-4C09-8FA1-E39BEA444729}"/>
                </a:ext>
              </a:extLst>
            </p:cNvPr>
            <p:cNvCxnSpPr>
              <a:cxnSpLocks/>
              <a:stCxn id="23" idx="1"/>
              <a:endCxn id="4" idx="3"/>
            </p:cNvCxnSpPr>
            <p:nvPr/>
          </p:nvCxnSpPr>
          <p:spPr>
            <a:xfrm flipH="1" flipV="1">
              <a:off x="4786443" y="3855546"/>
              <a:ext cx="921942" cy="943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42E8C-7131-4DFE-B791-D0E3F43093AC}"/>
                </a:ext>
              </a:extLst>
            </p:cNvPr>
            <p:cNvCxnSpPr>
              <a:cxnSpLocks/>
              <a:stCxn id="23" idx="1"/>
              <a:endCxn id="11" idx="3"/>
            </p:cNvCxnSpPr>
            <p:nvPr/>
          </p:nvCxnSpPr>
          <p:spPr>
            <a:xfrm flipH="1">
              <a:off x="4755202" y="3864985"/>
              <a:ext cx="953183" cy="89086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262A95-51D1-4578-A05A-975A1D2423ED}"/>
                </a:ext>
              </a:extLst>
            </p:cNvPr>
            <p:cNvSpPr/>
            <p:nvPr/>
          </p:nvSpPr>
          <p:spPr>
            <a:xfrm>
              <a:off x="5708385" y="3667237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7ba83d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1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4793514" cy="2894479"/>
            <a:chOff x="838200" y="2761673"/>
            <a:chExt cx="4793514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374372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426934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05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592624"/>
            <a:ext cx="7324691" cy="2099970"/>
            <a:chOff x="1884887" y="3213886"/>
            <a:chExt cx="7324691" cy="20999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13886"/>
              <a:ext cx="7198153" cy="2099970"/>
              <a:chOff x="1767656" y="-232698"/>
              <a:chExt cx="7198153" cy="20999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23269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23177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8082742" y="397350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fetch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207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661204"/>
            <a:ext cx="7241642" cy="2031390"/>
            <a:chOff x="1884887" y="3282466"/>
            <a:chExt cx="7241642" cy="20313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82466"/>
              <a:ext cx="7198153" cy="2031390"/>
              <a:chOff x="1767656" y="-164118"/>
              <a:chExt cx="7198153" cy="203139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16411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16319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C21A6DD-6D99-4D86-A20A-7324645D9457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7999693" y="395332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596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DE39842-CC0C-4694-A39F-75720BC2AEEF}"/>
              </a:ext>
            </a:extLst>
          </p:cNvPr>
          <p:cNvGrpSpPr/>
          <p:nvPr/>
        </p:nvGrpSpPr>
        <p:grpSpPr>
          <a:xfrm>
            <a:off x="1093941" y="1276920"/>
            <a:ext cx="1537500" cy="4304159"/>
            <a:chOff x="3114344" y="1176893"/>
            <a:chExt cx="1537500" cy="430415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08724D5-B4F7-4CEE-838C-DE571C284851}"/>
                </a:ext>
              </a:extLst>
            </p:cNvPr>
            <p:cNvCxnSpPr/>
            <p:nvPr/>
          </p:nvCxnSpPr>
          <p:spPr>
            <a:xfrm>
              <a:off x="3228639" y="1653540"/>
              <a:ext cx="0" cy="3792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1783E8-2690-4D20-ABF1-858853B9ACD1}"/>
                </a:ext>
              </a:extLst>
            </p:cNvPr>
            <p:cNvSpPr/>
            <p:nvPr/>
          </p:nvSpPr>
          <p:spPr>
            <a:xfrm>
              <a:off x="3125772" y="522986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0AA2C9-6F87-448F-9360-6E9B45476230}"/>
                </a:ext>
              </a:extLst>
            </p:cNvPr>
            <p:cNvSpPr/>
            <p:nvPr/>
          </p:nvSpPr>
          <p:spPr>
            <a:xfrm>
              <a:off x="3125772" y="470281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4D17C2-086F-493E-8AA1-B94736971518}"/>
                </a:ext>
              </a:extLst>
            </p:cNvPr>
            <p:cNvSpPr/>
            <p:nvPr/>
          </p:nvSpPr>
          <p:spPr>
            <a:xfrm>
              <a:off x="3118450" y="417576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4E3EEA-8572-4C93-A4B2-548E11A8A3E0}"/>
                </a:ext>
              </a:extLst>
            </p:cNvPr>
            <p:cNvSpPr/>
            <p:nvPr/>
          </p:nvSpPr>
          <p:spPr>
            <a:xfrm>
              <a:off x="3114344" y="3644900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BEF233-8BD2-468C-BEFB-B8EADA66841C}"/>
                </a:ext>
              </a:extLst>
            </p:cNvPr>
            <p:cNvSpPr/>
            <p:nvPr/>
          </p:nvSpPr>
          <p:spPr>
            <a:xfrm>
              <a:off x="3114344" y="2590165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9327E7-8A74-4DF1-953A-D7766E604BA5}"/>
                </a:ext>
              </a:extLst>
            </p:cNvPr>
            <p:cNvSpPr/>
            <p:nvPr/>
          </p:nvSpPr>
          <p:spPr>
            <a:xfrm>
              <a:off x="3115767" y="3121025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9AB9F2-EE93-4B5D-BBBD-1AB807C23060}"/>
                </a:ext>
              </a:extLst>
            </p:cNvPr>
            <p:cNvSpPr/>
            <p:nvPr/>
          </p:nvSpPr>
          <p:spPr>
            <a:xfrm>
              <a:off x="3125772" y="206629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08611C-790A-4511-A965-7C3F84890023}"/>
                </a:ext>
              </a:extLst>
            </p:cNvPr>
            <p:cNvSpPr/>
            <p:nvPr/>
          </p:nvSpPr>
          <p:spPr>
            <a:xfrm>
              <a:off x="3125772" y="1546225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83F0D7-CF43-40B8-A7CE-1006EAD047C0}"/>
                </a:ext>
              </a:extLst>
            </p:cNvPr>
            <p:cNvSpPr txBox="1"/>
            <p:nvPr/>
          </p:nvSpPr>
          <p:spPr>
            <a:xfrm>
              <a:off x="3384064" y="1176893"/>
              <a:ext cx="794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main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BB581-D70A-4385-BC11-B240E0843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639" y="1456690"/>
              <a:ext cx="450850" cy="53213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5CA360-A9A2-4C83-86C4-F35DD470CFC0}"/>
                </a:ext>
              </a:extLst>
            </p:cNvPr>
            <p:cNvSpPr txBox="1"/>
            <p:nvPr/>
          </p:nvSpPr>
          <p:spPr>
            <a:xfrm>
              <a:off x="3281778" y="5142498"/>
              <a:ext cx="137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92D050"/>
                  </a:solidFill>
                </a:rPr>
                <a:t>my commits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4D545-5DB0-4FEE-BAA5-5E2E7207E20E}"/>
                </a:ext>
              </a:extLst>
            </p:cNvPr>
            <p:cNvSpPr txBox="1"/>
            <p:nvPr/>
          </p:nvSpPr>
          <p:spPr>
            <a:xfrm>
              <a:off x="3281778" y="3481630"/>
              <a:ext cx="1370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FFC000"/>
                  </a:solidFill>
                </a:rPr>
                <a:t>my friend’s commits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6C3AAD8-4B18-486E-8991-5DD09630353B}"/>
              </a:ext>
            </a:extLst>
          </p:cNvPr>
          <p:cNvGrpSpPr/>
          <p:nvPr/>
        </p:nvGrpSpPr>
        <p:grpSpPr>
          <a:xfrm>
            <a:off x="2512043" y="1347470"/>
            <a:ext cx="3804917" cy="4233609"/>
            <a:chOff x="5273044" y="1091501"/>
            <a:chExt cx="3804917" cy="423360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528B6A-A63C-4C82-A848-8B3504FA413E}"/>
                </a:ext>
              </a:extLst>
            </p:cNvPr>
            <p:cNvCxnSpPr>
              <a:cxnSpLocks/>
            </p:cNvCxnSpPr>
            <p:nvPr/>
          </p:nvCxnSpPr>
          <p:spPr>
            <a:xfrm>
              <a:off x="7343439" y="3661675"/>
              <a:ext cx="302559" cy="255163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27F292-B945-43E0-A2CB-42536691A07D}"/>
                </a:ext>
              </a:extLst>
            </p:cNvPr>
            <p:cNvCxnSpPr/>
            <p:nvPr/>
          </p:nvCxnSpPr>
          <p:spPr>
            <a:xfrm>
              <a:off x="7343439" y="1533039"/>
              <a:ext cx="0" cy="3792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E98DF-BC03-4815-9A40-AB47908DC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5759" y="2461260"/>
              <a:ext cx="487680" cy="50292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12DA31-459E-4A66-BA68-B024A4F1782D}"/>
                </a:ext>
              </a:extLst>
            </p:cNvPr>
            <p:cNvCxnSpPr>
              <a:cxnSpLocks/>
            </p:cNvCxnSpPr>
            <p:nvPr/>
          </p:nvCxnSpPr>
          <p:spPr>
            <a:xfrm>
              <a:off x="7645998" y="3901598"/>
              <a:ext cx="0" cy="1399042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7C1A831-4FBD-466F-B35C-4E56454F2817}"/>
                </a:ext>
              </a:extLst>
            </p:cNvPr>
            <p:cNvCxnSpPr>
              <a:cxnSpLocks/>
            </p:cNvCxnSpPr>
            <p:nvPr/>
          </p:nvCxnSpPr>
          <p:spPr>
            <a:xfrm>
              <a:off x="6855759" y="2933002"/>
              <a:ext cx="0" cy="1986131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5DB440E-92D2-473B-B849-385323020622}"/>
                </a:ext>
              </a:extLst>
            </p:cNvPr>
            <p:cNvCxnSpPr>
              <a:cxnSpLocks/>
            </p:cNvCxnSpPr>
            <p:nvPr/>
          </p:nvCxnSpPr>
          <p:spPr>
            <a:xfrm>
              <a:off x="7343439" y="1877785"/>
              <a:ext cx="302559" cy="255163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06B956-A9D4-4426-8079-CA5A0E522C0E}"/>
                </a:ext>
              </a:extLst>
            </p:cNvPr>
            <p:cNvCxnSpPr>
              <a:cxnSpLocks/>
            </p:cNvCxnSpPr>
            <p:nvPr/>
          </p:nvCxnSpPr>
          <p:spPr>
            <a:xfrm>
              <a:off x="7645998" y="2117708"/>
              <a:ext cx="0" cy="579772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D8C725-BB2A-470B-840D-044A13E9BF60}"/>
                </a:ext>
              </a:extLst>
            </p:cNvPr>
            <p:cNvSpPr/>
            <p:nvPr/>
          </p:nvSpPr>
          <p:spPr>
            <a:xfrm>
              <a:off x="7551889" y="5067965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D9D19D8-E699-4C4D-9E3A-329189A7A760}"/>
                </a:ext>
              </a:extLst>
            </p:cNvPr>
            <p:cNvSpPr txBox="1"/>
            <p:nvPr/>
          </p:nvSpPr>
          <p:spPr>
            <a:xfrm>
              <a:off x="7707895" y="4980603"/>
              <a:ext cx="137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92D050"/>
                  </a:solidFill>
                </a:rPr>
                <a:t>my commits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BE179B5-18DE-4A8D-A066-6E4A9905B553}"/>
                </a:ext>
              </a:extLst>
            </p:cNvPr>
            <p:cNvSpPr/>
            <p:nvPr/>
          </p:nvSpPr>
          <p:spPr>
            <a:xfrm>
              <a:off x="7543131" y="4629803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6269B3A-2CF9-4E12-9D91-24BDF2A3573B}"/>
                </a:ext>
              </a:extLst>
            </p:cNvPr>
            <p:cNvSpPr/>
            <p:nvPr/>
          </p:nvSpPr>
          <p:spPr>
            <a:xfrm>
              <a:off x="7543131" y="416450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DD461ED-6A35-4021-86BA-13674677CEE2}"/>
                </a:ext>
              </a:extLst>
            </p:cNvPr>
            <p:cNvSpPr/>
            <p:nvPr/>
          </p:nvSpPr>
          <p:spPr>
            <a:xfrm>
              <a:off x="7543131" y="2515112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D48D84-4967-4B0C-8CDE-7C5CFD3C5D5D}"/>
                </a:ext>
              </a:extLst>
            </p:cNvPr>
            <p:cNvSpPr/>
            <p:nvPr/>
          </p:nvSpPr>
          <p:spPr>
            <a:xfrm>
              <a:off x="7543131" y="2109401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72ABAE9-159E-45FF-AF13-4183725E7DB9}"/>
                </a:ext>
              </a:extLst>
            </p:cNvPr>
            <p:cNvSpPr/>
            <p:nvPr/>
          </p:nvSpPr>
          <p:spPr>
            <a:xfrm>
              <a:off x="6752892" y="4641630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0B7F7B5-79D1-49E1-93E7-09B45C336930}"/>
                </a:ext>
              </a:extLst>
            </p:cNvPr>
            <p:cNvSpPr txBox="1"/>
            <p:nvPr/>
          </p:nvSpPr>
          <p:spPr>
            <a:xfrm>
              <a:off x="5661660" y="4456032"/>
              <a:ext cx="11126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rgbClr val="FFC000"/>
                  </a:solidFill>
                </a:rPr>
                <a:t>my friend’s commits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625A1F-4DF9-41F4-B6CB-D1908CD08624}"/>
                </a:ext>
              </a:extLst>
            </p:cNvPr>
            <p:cNvSpPr/>
            <p:nvPr/>
          </p:nvSpPr>
          <p:spPr>
            <a:xfrm>
              <a:off x="6752892" y="4215259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DD1C272-DAC2-4200-81E1-54EB9E1C5344}"/>
                </a:ext>
              </a:extLst>
            </p:cNvPr>
            <p:cNvSpPr/>
            <p:nvPr/>
          </p:nvSpPr>
          <p:spPr>
            <a:xfrm>
              <a:off x="6751956" y="3788888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C7F9431-ED8E-436B-BE7D-4028FA0F71C8}"/>
                </a:ext>
              </a:extLst>
            </p:cNvPr>
            <p:cNvSpPr/>
            <p:nvPr/>
          </p:nvSpPr>
          <p:spPr>
            <a:xfrm>
              <a:off x="6748594" y="3362517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63A8D3-66CC-454A-87B4-25B52B512978}"/>
                </a:ext>
              </a:extLst>
            </p:cNvPr>
            <p:cNvSpPr/>
            <p:nvPr/>
          </p:nvSpPr>
          <p:spPr>
            <a:xfrm>
              <a:off x="6755278" y="2986865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B224138-B191-469F-B1E6-1961CA462514}"/>
                </a:ext>
              </a:extLst>
            </p:cNvPr>
            <p:cNvSpPr/>
            <p:nvPr/>
          </p:nvSpPr>
          <p:spPr>
            <a:xfrm>
              <a:off x="7240571" y="1806650"/>
              <a:ext cx="205734" cy="1905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AEA9166-52D6-49FF-964A-A15DCB146204}"/>
                </a:ext>
              </a:extLst>
            </p:cNvPr>
            <p:cNvSpPr/>
            <p:nvPr/>
          </p:nvSpPr>
          <p:spPr>
            <a:xfrm>
              <a:off x="7237676" y="3612405"/>
              <a:ext cx="205734" cy="1905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C29334C-6008-4E04-A7F5-F501ACA6654D}"/>
                </a:ext>
              </a:extLst>
            </p:cNvPr>
            <p:cNvSpPr/>
            <p:nvPr/>
          </p:nvSpPr>
          <p:spPr>
            <a:xfrm>
              <a:off x="7237676" y="2415536"/>
              <a:ext cx="205734" cy="1905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4E96CA0-EFC2-4561-A015-F25E66C4D9D4}"/>
                </a:ext>
              </a:extLst>
            </p:cNvPr>
            <p:cNvSpPr txBox="1"/>
            <p:nvPr/>
          </p:nvSpPr>
          <p:spPr>
            <a:xfrm>
              <a:off x="7536963" y="1091501"/>
              <a:ext cx="794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main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C0B6770-4262-4C0E-8231-03348688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9106" y="1371298"/>
              <a:ext cx="463282" cy="34163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B77007-CE5B-479E-8B8C-8322C49112B6}"/>
                </a:ext>
              </a:extLst>
            </p:cNvPr>
            <p:cNvSpPr txBox="1"/>
            <p:nvPr/>
          </p:nvSpPr>
          <p:spPr>
            <a:xfrm>
              <a:off x="7671664" y="1646988"/>
              <a:ext cx="137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92D050"/>
                  </a:solidFill>
                </a:rPr>
                <a:t>my_branch2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AD00C4-1E18-44B5-8241-C8D10DCE7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3065" y="1955841"/>
              <a:ext cx="450850" cy="53213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DCC2F5-23F5-42C8-BCB8-664CC173A195}"/>
                </a:ext>
              </a:extLst>
            </p:cNvPr>
            <p:cNvSpPr txBox="1"/>
            <p:nvPr/>
          </p:nvSpPr>
          <p:spPr>
            <a:xfrm>
              <a:off x="7681219" y="3071816"/>
              <a:ext cx="137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92D050"/>
                  </a:solidFill>
                </a:rPr>
                <a:t>my_branch1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77D162-8BC7-460D-90CD-EA8A02083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2620" y="3380669"/>
              <a:ext cx="450850" cy="53213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C8C3016-C555-4662-96D6-68092E3D16C1}"/>
                </a:ext>
              </a:extLst>
            </p:cNvPr>
            <p:cNvSpPr txBox="1"/>
            <p:nvPr/>
          </p:nvSpPr>
          <p:spPr>
            <a:xfrm>
              <a:off x="5273044" y="2223165"/>
              <a:ext cx="155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C000"/>
                  </a:solidFill>
                </a:rPr>
                <a:t>friend_branch</a:t>
              </a:r>
              <a:endParaRPr lang="en-GB" dirty="0">
                <a:solidFill>
                  <a:srgbClr val="FFC000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3BC4F95-9CD6-45A1-BB53-AC27CC19A7A0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12" y="2561619"/>
              <a:ext cx="433084" cy="308343"/>
            </a:xfrm>
            <a:prstGeom prst="line">
              <a:avLst/>
            </a:prstGeom>
            <a:ln w="63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31FA954-4966-438A-9DEC-900B6CE677A2}"/>
              </a:ext>
            </a:extLst>
          </p:cNvPr>
          <p:cNvGrpSpPr/>
          <p:nvPr/>
        </p:nvGrpSpPr>
        <p:grpSpPr>
          <a:xfrm>
            <a:off x="7059276" y="1341517"/>
            <a:ext cx="3864701" cy="4233609"/>
            <a:chOff x="7059276" y="1341517"/>
            <a:chExt cx="3864701" cy="423360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2B737C5-1ADF-4E4B-B1AC-363B98E9BEFC}"/>
                </a:ext>
              </a:extLst>
            </p:cNvPr>
            <p:cNvGrpSpPr/>
            <p:nvPr/>
          </p:nvGrpSpPr>
          <p:grpSpPr>
            <a:xfrm>
              <a:off x="7059276" y="1341517"/>
              <a:ext cx="3804917" cy="4233609"/>
              <a:chOff x="5273044" y="1091501"/>
              <a:chExt cx="3804917" cy="423360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7C22F2D-DDE6-46F3-8319-DFEB7E690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439" y="3661675"/>
                <a:ext cx="302559" cy="255163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8571FD3-526A-4897-B589-0AF72B6B8B47}"/>
                  </a:ext>
                </a:extLst>
              </p:cNvPr>
              <p:cNvCxnSpPr/>
              <p:nvPr/>
            </p:nvCxnSpPr>
            <p:spPr>
              <a:xfrm>
                <a:off x="7343439" y="1533039"/>
                <a:ext cx="0" cy="379207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069331-47F1-47AE-A3B4-B3615F86C2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5759" y="2461260"/>
                <a:ext cx="487680" cy="502920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60B27E5-06B8-4B72-8C48-29FD03078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5998" y="3901598"/>
                <a:ext cx="0" cy="1399042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2FFA977-CE2B-4308-904B-22C0CD2C1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759" y="2933002"/>
                <a:ext cx="0" cy="1986131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99587C-2B86-48CD-87EB-7F6CAB915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439" y="1877785"/>
                <a:ext cx="302559" cy="255163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0C34C19-17E2-452D-B6C0-759EB99C7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5998" y="2117708"/>
                <a:ext cx="0" cy="579772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C40C3D6-D422-4EC7-85F6-D779F759EA2B}"/>
                  </a:ext>
                </a:extLst>
              </p:cNvPr>
              <p:cNvSpPr/>
              <p:nvPr/>
            </p:nvSpPr>
            <p:spPr>
              <a:xfrm>
                <a:off x="7551889" y="5067965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F7FEFC-F4D7-4876-9122-C8A44127164E}"/>
                  </a:ext>
                </a:extLst>
              </p:cNvPr>
              <p:cNvSpPr txBox="1"/>
              <p:nvPr/>
            </p:nvSpPr>
            <p:spPr>
              <a:xfrm>
                <a:off x="7707895" y="4980603"/>
                <a:ext cx="13700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rgbClr val="92D050"/>
                    </a:solidFill>
                  </a:rPr>
                  <a:t>my commits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ABBD4AC-E0E6-44C4-A854-1E76FCFA624F}"/>
                  </a:ext>
                </a:extLst>
              </p:cNvPr>
              <p:cNvSpPr/>
              <p:nvPr/>
            </p:nvSpPr>
            <p:spPr>
              <a:xfrm>
                <a:off x="7543131" y="4629803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93552C8-5D5E-4388-A3E7-63A644C53C12}"/>
                  </a:ext>
                </a:extLst>
              </p:cNvPr>
              <p:cNvSpPr/>
              <p:nvPr/>
            </p:nvSpPr>
            <p:spPr>
              <a:xfrm>
                <a:off x="7543131" y="4164500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730B112-27FA-4032-B5CD-BE2314930342}"/>
                  </a:ext>
                </a:extLst>
              </p:cNvPr>
              <p:cNvSpPr/>
              <p:nvPr/>
            </p:nvSpPr>
            <p:spPr>
              <a:xfrm>
                <a:off x="7543131" y="2515112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79B5176-C0FD-4494-ABE8-2592201382F5}"/>
                  </a:ext>
                </a:extLst>
              </p:cNvPr>
              <p:cNvSpPr/>
              <p:nvPr/>
            </p:nvSpPr>
            <p:spPr>
              <a:xfrm>
                <a:off x="7543131" y="2109401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6186384-8783-410F-A3D0-7C7EBF649D27}"/>
                  </a:ext>
                </a:extLst>
              </p:cNvPr>
              <p:cNvSpPr/>
              <p:nvPr/>
            </p:nvSpPr>
            <p:spPr>
              <a:xfrm>
                <a:off x="6752892" y="4641630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42B5A4-CFEF-4081-BDC4-6D895AD5B310}"/>
                  </a:ext>
                </a:extLst>
              </p:cNvPr>
              <p:cNvSpPr txBox="1"/>
              <p:nvPr/>
            </p:nvSpPr>
            <p:spPr>
              <a:xfrm>
                <a:off x="5661660" y="4456032"/>
                <a:ext cx="11126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600" dirty="0">
                    <a:solidFill>
                      <a:srgbClr val="FFC000"/>
                    </a:solidFill>
                  </a:rPr>
                  <a:t>my friend’s commits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DA9214B-00DF-4151-B244-4F1059656E9D}"/>
                  </a:ext>
                </a:extLst>
              </p:cNvPr>
              <p:cNvSpPr/>
              <p:nvPr/>
            </p:nvSpPr>
            <p:spPr>
              <a:xfrm>
                <a:off x="6752892" y="4215259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91FB2BB-D5B6-411B-A9CB-BCF7D1825F93}"/>
                  </a:ext>
                </a:extLst>
              </p:cNvPr>
              <p:cNvSpPr/>
              <p:nvPr/>
            </p:nvSpPr>
            <p:spPr>
              <a:xfrm>
                <a:off x="6751956" y="3788888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05EFA67-7BDC-4F29-B71B-26109E0F73A5}"/>
                  </a:ext>
                </a:extLst>
              </p:cNvPr>
              <p:cNvSpPr/>
              <p:nvPr/>
            </p:nvSpPr>
            <p:spPr>
              <a:xfrm>
                <a:off x="6748594" y="3362517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D56F3CC-2D15-4662-BE0C-3D3914EB8BA6}"/>
                  </a:ext>
                </a:extLst>
              </p:cNvPr>
              <p:cNvSpPr/>
              <p:nvPr/>
            </p:nvSpPr>
            <p:spPr>
              <a:xfrm>
                <a:off x="6755278" y="2986865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F9F21DB-725A-40E5-9C2B-516A75D89F5C}"/>
                  </a:ext>
                </a:extLst>
              </p:cNvPr>
              <p:cNvSpPr/>
              <p:nvPr/>
            </p:nvSpPr>
            <p:spPr>
              <a:xfrm>
                <a:off x="7240571" y="1806650"/>
                <a:ext cx="205734" cy="1905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E10BC4-B376-4CF5-8F5D-33049C044203}"/>
                  </a:ext>
                </a:extLst>
              </p:cNvPr>
              <p:cNvSpPr/>
              <p:nvPr/>
            </p:nvSpPr>
            <p:spPr>
              <a:xfrm>
                <a:off x="7237676" y="3612405"/>
                <a:ext cx="205734" cy="1905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49EDA11-A1CD-41F4-A6D1-E9E9D249DE5A}"/>
                  </a:ext>
                </a:extLst>
              </p:cNvPr>
              <p:cNvSpPr/>
              <p:nvPr/>
            </p:nvSpPr>
            <p:spPr>
              <a:xfrm>
                <a:off x="7237676" y="2415536"/>
                <a:ext cx="205734" cy="1905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7E6FF4-D578-4021-9567-B71F6D63D567}"/>
                  </a:ext>
                </a:extLst>
              </p:cNvPr>
              <p:cNvSpPr txBox="1"/>
              <p:nvPr/>
            </p:nvSpPr>
            <p:spPr>
              <a:xfrm>
                <a:off x="7536963" y="1091501"/>
                <a:ext cx="794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70C0"/>
                    </a:solidFill>
                  </a:rPr>
                  <a:t>main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02BB7C5-780B-4BD1-A26A-DA88D83F86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69106" y="1371298"/>
                <a:ext cx="463282" cy="34163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DC74E4-BFF2-44CC-9B42-369104393982}"/>
                  </a:ext>
                </a:extLst>
              </p:cNvPr>
              <p:cNvSpPr txBox="1"/>
              <p:nvPr/>
            </p:nvSpPr>
            <p:spPr>
              <a:xfrm>
                <a:off x="7671664" y="1646988"/>
                <a:ext cx="137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92D050"/>
                    </a:solidFill>
                  </a:rPr>
                  <a:t>my_branch2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720B490-685B-49F3-B73D-CB14397206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53065" y="1955841"/>
                <a:ext cx="450850" cy="532130"/>
              </a:xfrm>
              <a:prstGeom prst="line">
                <a:avLst/>
              </a:prstGeom>
              <a:ln w="63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0D99CB-7FF9-4250-B01E-3E6D5FF16108}"/>
                  </a:ext>
                </a:extLst>
              </p:cNvPr>
              <p:cNvSpPr txBox="1"/>
              <p:nvPr/>
            </p:nvSpPr>
            <p:spPr>
              <a:xfrm>
                <a:off x="7681219" y="3071816"/>
                <a:ext cx="137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92D050"/>
                    </a:solidFill>
                  </a:rPr>
                  <a:t>my_branch1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25A1134-44DD-450B-9225-02EF9407B6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62620" y="3380669"/>
                <a:ext cx="450850" cy="532130"/>
              </a:xfrm>
              <a:prstGeom prst="line">
                <a:avLst/>
              </a:prstGeom>
              <a:ln w="63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571DD5-97C5-418A-AD5A-7E80E2D131EB}"/>
                  </a:ext>
                </a:extLst>
              </p:cNvPr>
              <p:cNvSpPr txBox="1"/>
              <p:nvPr/>
            </p:nvSpPr>
            <p:spPr>
              <a:xfrm>
                <a:off x="5273044" y="2223165"/>
                <a:ext cx="155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rgbClr val="FFC000"/>
                    </a:solidFill>
                  </a:rPr>
                  <a:t>friend_branch</a:t>
                </a:r>
                <a:endParaRPr lang="en-GB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1366AA4-F8BF-4644-9532-D47E8A13F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412" y="2561619"/>
                <a:ext cx="433084" cy="308343"/>
              </a:xfrm>
              <a:prstGeom prst="line">
                <a:avLst/>
              </a:prstGeom>
              <a:ln w="63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AC1635-4177-486A-A7C5-781CB39B0F25}"/>
                </a:ext>
              </a:extLst>
            </p:cNvPr>
            <p:cNvSpPr/>
            <p:nvPr/>
          </p:nvSpPr>
          <p:spPr>
            <a:xfrm>
              <a:off x="8886741" y="1941386"/>
              <a:ext cx="648355" cy="400053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CD96766-2213-485F-964B-2045C50DA88D}"/>
                </a:ext>
              </a:extLst>
            </p:cNvPr>
            <p:cNvSpPr/>
            <p:nvPr/>
          </p:nvSpPr>
          <p:spPr>
            <a:xfrm>
              <a:off x="8609426" y="2566809"/>
              <a:ext cx="696528" cy="59352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D1C4237-8464-488F-996F-6A1A06AA1ACC}"/>
                </a:ext>
              </a:extLst>
            </p:cNvPr>
            <p:cNvSpPr/>
            <p:nvPr/>
          </p:nvSpPr>
          <p:spPr>
            <a:xfrm>
              <a:off x="8908368" y="3770756"/>
              <a:ext cx="710252" cy="5523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3" name="Picture 92" descr="A close up of a logo&#10;&#10;Description automatically generated">
              <a:extLst>
                <a:ext uri="{FF2B5EF4-FFF2-40B4-BE49-F238E27FC236}">
                  <a16:creationId xmlns:a16="http://schemas.microsoft.com/office/drawing/2014/main" id="{E27147AF-B814-4161-8679-176580906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0025" y="3624206"/>
              <a:ext cx="338554" cy="338554"/>
            </a:xfrm>
            <a:prstGeom prst="rect">
              <a:avLst/>
            </a:prstGeom>
          </p:spPr>
        </p:pic>
        <p:pic>
          <p:nvPicPr>
            <p:cNvPr id="94" name="Picture 93" descr="A close up of a logo&#10;&#10;Description automatically generated">
              <a:extLst>
                <a:ext uri="{FF2B5EF4-FFF2-40B4-BE49-F238E27FC236}">
                  <a16:creationId xmlns:a16="http://schemas.microsoft.com/office/drawing/2014/main" id="{B3205E4C-5846-4D9A-81BA-B0EC0401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453" y="2397532"/>
              <a:ext cx="338554" cy="338554"/>
            </a:xfrm>
            <a:prstGeom prst="rect">
              <a:avLst/>
            </a:prstGeom>
          </p:spPr>
        </p:pic>
        <p:pic>
          <p:nvPicPr>
            <p:cNvPr id="95" name="Picture 94" descr="A close up of a logo&#10;&#10;Description automatically generated">
              <a:extLst>
                <a:ext uri="{FF2B5EF4-FFF2-40B4-BE49-F238E27FC236}">
                  <a16:creationId xmlns:a16="http://schemas.microsoft.com/office/drawing/2014/main" id="{3EA15965-C3EC-4335-9F1A-064B9718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0560" y="1802858"/>
              <a:ext cx="338554" cy="338554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4EE99B-24C3-4CA6-B1E1-B383EADE42A5}"/>
                </a:ext>
              </a:extLst>
            </p:cNvPr>
            <p:cNvSpPr txBox="1"/>
            <p:nvPr/>
          </p:nvSpPr>
          <p:spPr>
            <a:xfrm>
              <a:off x="9553915" y="3908457"/>
              <a:ext cx="1370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pull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350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A8FDCF-902F-43C1-BD80-F3AF8EE35828}"/>
              </a:ext>
            </a:extLst>
          </p:cNvPr>
          <p:cNvGrpSpPr/>
          <p:nvPr/>
        </p:nvGrpSpPr>
        <p:grpSpPr>
          <a:xfrm>
            <a:off x="1481500" y="1511894"/>
            <a:ext cx="8849376" cy="3834211"/>
            <a:chOff x="1481500" y="1511894"/>
            <a:chExt cx="8849376" cy="3834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6552C4-C144-4E1A-8C7D-D766D846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11894"/>
              <a:ext cx="4234876" cy="383421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631729-4B8B-4D86-8969-24787022C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415685-38F1-4679-AA2F-27FCB6444DD4}"/>
                </a:ext>
              </a:extLst>
            </p:cNvPr>
            <p:cNvSpPr/>
            <p:nvPr/>
          </p:nvSpPr>
          <p:spPr>
            <a:xfrm>
              <a:off x="1481500" y="2519680"/>
              <a:ext cx="560660" cy="213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72B0D4-88DD-459E-BF2B-5F78009BFFA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187960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26E68-46EE-42CA-9442-2B07216FA9D0}"/>
                </a:ext>
              </a:extLst>
            </p:cNvPr>
            <p:cNvSpPr txBox="1"/>
            <p:nvPr/>
          </p:nvSpPr>
          <p:spPr>
            <a:xfrm>
              <a:off x="4511040" y="1565325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Changed</a:t>
              </a:r>
              <a:r>
                <a:rPr lang="de-DE" dirty="0"/>
                <a:t> </a:t>
              </a:r>
              <a:r>
                <a:rPr lang="de-DE" dirty="0" err="1"/>
                <a:t>files</a:t>
              </a:r>
              <a:endParaRPr lang="en-GB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47AF3B7-90C9-40F8-B17E-EB4965CAE61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4770528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C97CFE-64C7-4C41-A591-1874B03A290F}"/>
                </a:ext>
              </a:extLst>
            </p:cNvPr>
            <p:cNvSpPr txBox="1"/>
            <p:nvPr/>
          </p:nvSpPr>
          <p:spPr>
            <a:xfrm>
              <a:off x="4818900" y="4466286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6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1AA7F6-7FB3-4E20-B807-E3C3986BDEB4}"/>
              </a:ext>
            </a:extLst>
          </p:cNvPr>
          <p:cNvGrpSpPr/>
          <p:nvPr/>
        </p:nvGrpSpPr>
        <p:grpSpPr>
          <a:xfrm>
            <a:off x="2448560" y="1464398"/>
            <a:ext cx="6273530" cy="4530001"/>
            <a:chOff x="2448560" y="1464398"/>
            <a:chExt cx="6273530" cy="45300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FEB9BB5-893F-49F3-9AB9-AE89DF215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5239" y="1554480"/>
              <a:ext cx="4886851" cy="4439919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E786048-BCDA-47ED-BAD8-0E38C7A92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41040" y="202184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C7E4BA-D467-4A83-A12C-8488D0DA537C}"/>
                </a:ext>
              </a:extLst>
            </p:cNvPr>
            <p:cNvSpPr txBox="1"/>
            <p:nvPr/>
          </p:nvSpPr>
          <p:spPr>
            <a:xfrm>
              <a:off x="2448560" y="1464398"/>
              <a:ext cx="158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Stage </a:t>
              </a:r>
              <a:r>
                <a:rPr lang="de-DE" dirty="0" err="1"/>
                <a:t>file</a:t>
              </a:r>
              <a:r>
                <a:rPr lang="de-DE" dirty="0"/>
                <a:t> </a:t>
              </a:r>
              <a:r>
                <a:rPr lang="de-DE" dirty="0" err="1"/>
                <a:t>by</a:t>
              </a:r>
              <a:r>
                <a:rPr lang="de-DE" dirty="0"/>
                <a:t> </a:t>
              </a:r>
              <a:r>
                <a:rPr lang="de-DE" dirty="0" err="1"/>
                <a:t>checking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box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11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71EBF77-B02A-4E4A-B8F9-02504F9FACA7}"/>
              </a:ext>
            </a:extLst>
          </p:cNvPr>
          <p:cNvGrpSpPr/>
          <p:nvPr/>
        </p:nvGrpSpPr>
        <p:grpSpPr>
          <a:xfrm>
            <a:off x="3482776" y="2110731"/>
            <a:ext cx="4036291" cy="3008114"/>
            <a:chOff x="3482776" y="2110731"/>
            <a:chExt cx="4036291" cy="30081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119FA17-8186-46FF-B29A-346140990611}"/>
                </a:ext>
              </a:extLst>
            </p:cNvPr>
            <p:cNvGrpSpPr/>
            <p:nvPr/>
          </p:nvGrpSpPr>
          <p:grpSpPr>
            <a:xfrm>
              <a:off x="3482776" y="3968243"/>
              <a:ext cx="4036291" cy="1150602"/>
              <a:chOff x="3394641" y="2888590"/>
              <a:chExt cx="4036291" cy="115060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AC844A-796E-490B-89FE-76488DB76358}"/>
                  </a:ext>
                </a:extLst>
              </p:cNvPr>
              <p:cNvSpPr/>
              <p:nvPr/>
            </p:nvSpPr>
            <p:spPr>
              <a:xfrm>
                <a:off x="3607078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4820DC-3C62-405A-A72E-333B5919B114}"/>
                  </a:ext>
                </a:extLst>
              </p:cNvPr>
              <p:cNvSpPr/>
              <p:nvPr/>
            </p:nvSpPr>
            <p:spPr>
              <a:xfrm>
                <a:off x="4886314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BF51C-6F47-47D6-B130-74C021974DD5}"/>
                  </a:ext>
                </a:extLst>
              </p:cNvPr>
              <p:cNvSpPr/>
              <p:nvPr/>
            </p:nvSpPr>
            <p:spPr>
              <a:xfrm>
                <a:off x="6165550" y="3025187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005CD0-C710-4E8F-B386-7E8834544510}"/>
                  </a:ext>
                </a:extLst>
              </p:cNvPr>
              <p:cNvSpPr/>
              <p:nvPr/>
            </p:nvSpPr>
            <p:spPr>
              <a:xfrm>
                <a:off x="3487005" y="2888590"/>
                <a:ext cx="3943927" cy="884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D889C-1800-48D7-9E37-C215CB01F72D}"/>
                  </a:ext>
                </a:extLst>
              </p:cNvPr>
              <p:cNvSpPr txBox="1"/>
              <p:nvPr/>
            </p:nvSpPr>
            <p:spPr>
              <a:xfrm>
                <a:off x="3394641" y="3762193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4983685" y="2110731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742C429-DEEC-4958-B18E-CC6510B4622E}"/>
                </a:ext>
              </a:extLst>
            </p:cNvPr>
            <p:cNvCxnSpPr>
              <a:cxnSpLocks/>
            </p:cNvCxnSpPr>
            <p:nvPr/>
          </p:nvCxnSpPr>
          <p:spPr>
            <a:xfrm>
              <a:off x="5537867" y="2753380"/>
              <a:ext cx="9237" cy="115749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7C469F-90DB-465E-9521-C542916159AA}"/>
                </a:ext>
              </a:extLst>
            </p:cNvPr>
            <p:cNvSpPr txBox="1"/>
            <p:nvPr/>
          </p:nvSpPr>
          <p:spPr>
            <a:xfrm>
              <a:off x="5648561" y="3059668"/>
              <a:ext cx="119067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Consolas" panose="020B0609020204030204" pitchFamily="49" charset="0"/>
                </a:rPr>
                <a:t>git</a:t>
              </a:r>
              <a:r>
                <a:rPr lang="de-DE" dirty="0"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latin typeface="Consolas" panose="020B0609020204030204" pitchFamily="49" charset="0"/>
                </a:rPr>
                <a:t>init</a:t>
              </a:r>
              <a:endParaRPr lang="en-GB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FD0C54-4447-49EE-BDD8-E89E1281A2A8}"/>
              </a:ext>
            </a:extLst>
          </p:cNvPr>
          <p:cNvGrpSpPr/>
          <p:nvPr/>
        </p:nvGrpSpPr>
        <p:grpSpPr>
          <a:xfrm>
            <a:off x="2722880" y="896547"/>
            <a:ext cx="7407653" cy="5064905"/>
            <a:chOff x="2722880" y="896547"/>
            <a:chExt cx="7407653" cy="5064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E1E9112-1637-4D69-B6E5-E4089D00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80" y="896547"/>
              <a:ext cx="5630666" cy="506490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40F3B9-8934-4D74-8495-A9960CBF1312}"/>
                </a:ext>
              </a:extLst>
            </p:cNvPr>
            <p:cNvSpPr txBox="1"/>
            <p:nvPr/>
          </p:nvSpPr>
          <p:spPr>
            <a:xfrm>
              <a:off x="8545573" y="1815795"/>
              <a:ext cx="158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Commit </a:t>
              </a:r>
              <a:r>
                <a:rPr lang="de-DE" dirty="0" err="1"/>
                <a:t>message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8E4DE13-CBFD-45FB-BB3A-113E0F4C1D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6373" y="1662423"/>
              <a:ext cx="1219200" cy="4616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87254-232C-49FD-BC22-B95F4C137826}"/>
                </a:ext>
              </a:extLst>
            </p:cNvPr>
            <p:cNvSpPr txBox="1"/>
            <p:nvPr/>
          </p:nvSpPr>
          <p:spPr>
            <a:xfrm>
              <a:off x="8686800" y="2820182"/>
              <a:ext cx="924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Click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commit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21925A-0B5F-4274-88C3-A7923C5D91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8000" y="2889964"/>
              <a:ext cx="609600" cy="2533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820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67C33-4B1D-45B6-9067-D3B1143787F8}"/>
              </a:ext>
            </a:extLst>
          </p:cNvPr>
          <p:cNvGrpSpPr/>
          <p:nvPr/>
        </p:nvGrpSpPr>
        <p:grpSpPr>
          <a:xfrm>
            <a:off x="1481500" y="1652508"/>
            <a:ext cx="4120699" cy="2803745"/>
            <a:chOff x="1481500" y="1652508"/>
            <a:chExt cx="4120699" cy="28037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C84E7AF-57DA-4B19-8294-73B6B3124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B9BBD6-7E24-4D81-AA29-5ECAB509FA54}"/>
                </a:ext>
              </a:extLst>
            </p:cNvPr>
            <p:cNvSpPr txBox="1"/>
            <p:nvPr/>
          </p:nvSpPr>
          <p:spPr>
            <a:xfrm>
              <a:off x="2642613" y="1652508"/>
              <a:ext cx="598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pull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8CFB5FF-9FAD-4E08-A595-7E5207BED0F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0" y="2021840"/>
              <a:ext cx="1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E50C1-C92B-4637-89EB-C74776618069}"/>
                </a:ext>
              </a:extLst>
            </p:cNvPr>
            <p:cNvSpPr txBox="1"/>
            <p:nvPr/>
          </p:nvSpPr>
          <p:spPr>
            <a:xfrm>
              <a:off x="3422885" y="1652508"/>
              <a:ext cx="675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push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D2104-6347-47B0-92DB-CF06CA2F9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1040" y="202184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729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F47320-E33D-4B1D-9DC0-460FF47D85A1}"/>
              </a:ext>
            </a:extLst>
          </p:cNvPr>
          <p:cNvGrpSpPr/>
          <p:nvPr/>
        </p:nvGrpSpPr>
        <p:grpSpPr>
          <a:xfrm>
            <a:off x="871900" y="856214"/>
            <a:ext cx="9561150" cy="4802905"/>
            <a:chOff x="871900" y="856214"/>
            <a:chExt cx="9561150" cy="4802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8C0C2B-F40D-4C6A-A2F3-87850F569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960" y="856214"/>
              <a:ext cx="5292090" cy="480290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DB02BC-507F-4D01-9022-B93264AA2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900" y="2540128"/>
              <a:ext cx="4120699" cy="22107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9F2AAC-0186-42A0-81A4-800A832377B8}"/>
                </a:ext>
              </a:extLst>
            </p:cNvPr>
            <p:cNvSpPr/>
            <p:nvPr/>
          </p:nvSpPr>
          <p:spPr>
            <a:xfrm>
              <a:off x="2722880" y="278384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868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897CFD-DF23-4709-B93B-62B2D7E49686}"/>
              </a:ext>
            </a:extLst>
          </p:cNvPr>
          <p:cNvGrpSpPr/>
          <p:nvPr/>
        </p:nvGrpSpPr>
        <p:grpSpPr>
          <a:xfrm>
            <a:off x="2828469" y="1368532"/>
            <a:ext cx="8035499" cy="3565628"/>
            <a:chOff x="2828469" y="1368532"/>
            <a:chExt cx="8035499" cy="35656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219DFD-8E29-428E-885E-11AC47C1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8469" y="1923840"/>
              <a:ext cx="6535062" cy="30103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5E140-C0C2-4D41-AABE-7DE2062BCEE5}"/>
                </a:ext>
              </a:extLst>
            </p:cNvPr>
            <p:cNvSpPr/>
            <p:nvPr/>
          </p:nvSpPr>
          <p:spPr>
            <a:xfrm>
              <a:off x="7772400" y="228600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ED39BA-936E-4C38-9FF6-32CB985D9D2C}"/>
                </a:ext>
              </a:extLst>
            </p:cNvPr>
            <p:cNvSpPr txBox="1"/>
            <p:nvPr/>
          </p:nvSpPr>
          <p:spPr>
            <a:xfrm>
              <a:off x="8803092" y="1461869"/>
              <a:ext cx="2060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branch</a:t>
              </a:r>
              <a:r>
                <a:rPr lang="de-DE" dirty="0"/>
                <a:t> </a:t>
              </a:r>
              <a:r>
                <a:rPr lang="de-DE" dirty="0" err="1"/>
                <a:t>that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checked</a:t>
              </a:r>
              <a:r>
                <a:rPr lang="de-DE" dirty="0"/>
                <a:t> out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68D56DA-7F0D-4A41-9D27-60C1DE9F9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59" y="184912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CD863D-5CB8-4398-B16D-43C8EA06C165}"/>
                </a:ext>
              </a:extLst>
            </p:cNvPr>
            <p:cNvSpPr txBox="1"/>
            <p:nvPr/>
          </p:nvSpPr>
          <p:spPr>
            <a:xfrm>
              <a:off x="6874042" y="1368532"/>
              <a:ext cx="206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Create </a:t>
              </a:r>
              <a:r>
                <a:rPr lang="de-DE" dirty="0" err="1"/>
                <a:t>new</a:t>
              </a:r>
              <a:r>
                <a:rPr lang="de-DE" dirty="0"/>
                <a:t> </a:t>
              </a:r>
              <a:r>
                <a:rPr lang="de-DE" dirty="0" err="1"/>
                <a:t>branch</a:t>
              </a:r>
              <a:endParaRPr lang="en-GB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5E9A24-EE3D-477F-A0D8-5A3D51424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799" y="171630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57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1940A9-A52B-4E47-95B9-675081B26EFE}"/>
              </a:ext>
            </a:extLst>
          </p:cNvPr>
          <p:cNvGrpSpPr/>
          <p:nvPr/>
        </p:nvGrpSpPr>
        <p:grpSpPr>
          <a:xfrm>
            <a:off x="3240856" y="2739518"/>
            <a:ext cx="4192486" cy="1426827"/>
            <a:chOff x="3240856" y="2739518"/>
            <a:chExt cx="4192486" cy="14268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616ABC-D3B4-4E59-8ECB-EAD485A9F383}"/>
                </a:ext>
              </a:extLst>
            </p:cNvPr>
            <p:cNvSpPr/>
            <p:nvPr/>
          </p:nvSpPr>
          <p:spPr>
            <a:xfrm>
              <a:off x="3604725" y="3429000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8E90AB-3428-4E49-82D0-55B1973EA2BF}"/>
                </a:ext>
              </a:extLst>
            </p:cNvPr>
            <p:cNvSpPr/>
            <p:nvPr/>
          </p:nvSpPr>
          <p:spPr>
            <a:xfrm>
              <a:off x="3489415" y="2739518"/>
              <a:ext cx="3943927" cy="1149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1F5697-4059-416C-B301-6B4A57D8DC58}"/>
                </a:ext>
              </a:extLst>
            </p:cNvPr>
            <p:cNvSpPr txBox="1"/>
            <p:nvPr/>
          </p:nvSpPr>
          <p:spPr>
            <a:xfrm>
              <a:off x="3240856" y="3889346"/>
              <a:ext cx="1864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dirty="0"/>
                <a:t>Development environment</a:t>
              </a:r>
              <a:endParaRPr lang="en-US" sz="12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DB9147-7FCF-4966-B978-C7F439D821DA}"/>
                </a:ext>
              </a:extLst>
            </p:cNvPr>
            <p:cNvSpPr/>
            <p:nvPr/>
          </p:nvSpPr>
          <p:spPr>
            <a:xfrm>
              <a:off x="3609488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D8C83-3D56-4B92-8354-BF77D6742C0F}"/>
                </a:ext>
              </a:extLst>
            </p:cNvPr>
            <p:cNvSpPr/>
            <p:nvPr/>
          </p:nvSpPr>
          <p:spPr>
            <a:xfrm>
              <a:off x="4888724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9F2C5-8D0F-444D-915B-CB5937A9FCB9}"/>
                </a:ext>
              </a:extLst>
            </p:cNvPr>
            <p:cNvSpPr/>
            <p:nvPr/>
          </p:nvSpPr>
          <p:spPr>
            <a:xfrm>
              <a:off x="6167960" y="2876115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0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2D38CBA-DAA4-4691-99FB-6AE7AFC01C24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64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363691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B66253-2FDB-4410-A3F8-00CDE8AE1C68}"/>
                </a:ext>
              </a:extLst>
            </p:cNvPr>
            <p:cNvSpPr/>
            <p:nvPr/>
          </p:nvSpPr>
          <p:spPr>
            <a:xfrm>
              <a:off x="4886342" y="344267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Bob.txt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60C90D-1D46-4D56-A66F-EE041CF152D4}"/>
                </a:ext>
              </a:extLst>
            </p:cNvPr>
            <p:cNvSpPr/>
            <p:nvPr/>
          </p:nvSpPr>
          <p:spPr>
            <a:xfrm>
              <a:off x="3537834" y="2796540"/>
              <a:ext cx="1245486" cy="993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B01F77-9AD9-4706-9126-DF07B09CB0EE}"/>
                </a:ext>
              </a:extLst>
            </p:cNvPr>
            <p:cNvSpPr/>
            <p:nvPr/>
          </p:nvSpPr>
          <p:spPr>
            <a:xfrm>
              <a:off x="4865755" y="2796540"/>
              <a:ext cx="1245486" cy="99352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6A934F-B940-4338-9C23-7F476088EBBB}"/>
                </a:ext>
              </a:extLst>
            </p:cNvPr>
            <p:cNvCxnSpPr>
              <a:cxnSpLocks/>
            </p:cNvCxnSpPr>
            <p:nvPr/>
          </p:nvCxnSpPr>
          <p:spPr>
            <a:xfrm>
              <a:off x="4291964" y="3955585"/>
              <a:ext cx="1229775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90E2D0-0446-4CCC-9D1D-1D362D22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4699" y="3778919"/>
              <a:ext cx="0" cy="1766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C2A5DA-BD49-48FB-A397-E31D41C5B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5298" y="3793205"/>
              <a:ext cx="0" cy="1766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6E0776-39A2-4242-9A4F-7E081A1FDF76}"/>
                </a:ext>
              </a:extLst>
            </p:cNvPr>
            <p:cNvSpPr txBox="1"/>
            <p:nvPr/>
          </p:nvSpPr>
          <p:spPr>
            <a:xfrm>
              <a:off x="4057946" y="4012774"/>
              <a:ext cx="169780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add</a:t>
              </a:r>
              <a:r>
                <a:rPr lang="de-DE" sz="1400" dirty="0">
                  <a:latin typeface="Consolas" panose="020B0609020204030204" pitchFamily="49" charset="0"/>
                </a:rPr>
                <a:t> Bob.txt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3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D38CBA-DAA4-4691-99FB-6AE7AFC01C24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C1940A9-A52B-4E47-95B9-675081B26EFE}"/>
                  </a:ext>
                </a:extLst>
              </p:cNvPr>
              <p:cNvGrpSpPr/>
              <p:nvPr/>
            </p:nvGrpSpPr>
            <p:grpSpPr>
              <a:xfrm>
                <a:off x="3240856" y="2739518"/>
                <a:ext cx="4192486" cy="1901172"/>
                <a:chOff x="3240856" y="2739518"/>
                <a:chExt cx="4192486" cy="190117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616ABC-D3B4-4E59-8ECB-EAD485A9F383}"/>
                    </a:ext>
                  </a:extLst>
                </p:cNvPr>
                <p:cNvSpPr/>
                <p:nvPr/>
              </p:nvSpPr>
              <p:spPr>
                <a:xfrm>
                  <a:off x="3604725" y="3429000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A8E90AB-3428-4E49-82D0-55B1973EA2BF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3943927" cy="16496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81F5697-4059-416C-B301-6B4A57D8DC58}"/>
                    </a:ext>
                  </a:extLst>
                </p:cNvPr>
                <p:cNvSpPr txBox="1"/>
                <p:nvPr/>
              </p:nvSpPr>
              <p:spPr>
                <a:xfrm>
                  <a:off x="3240856" y="4363691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CDB9147-7FCF-4966-B978-C7F439D821D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A1D8C83-3D56-4B92-8354-BF77D6742C0F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9F2C5-8D0F-444D-915B-CB5937A9FCB9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B66253-2FDB-4410-A3F8-00CDE8AE1C68}"/>
                  </a:ext>
                </a:extLst>
              </p:cNvPr>
              <p:cNvSpPr/>
              <p:nvPr/>
            </p:nvSpPr>
            <p:spPr>
              <a:xfrm>
                <a:off x="4886342" y="3442679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Bob.txt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60C90D-1D46-4D56-A66F-EE041CF152D4}"/>
                  </a:ext>
                </a:extLst>
              </p:cNvPr>
              <p:cNvSpPr/>
              <p:nvPr/>
            </p:nvSpPr>
            <p:spPr>
              <a:xfrm>
                <a:off x="4776084" y="2796540"/>
                <a:ext cx="1245486" cy="99352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B01F77-9AD9-4706-9126-DF07B09CB0EE}"/>
                  </a:ext>
                </a:extLst>
              </p:cNvPr>
              <p:cNvSpPr/>
              <p:nvPr/>
            </p:nvSpPr>
            <p:spPr>
              <a:xfrm>
                <a:off x="6104005" y="2796540"/>
                <a:ext cx="1245486" cy="993524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6A934F-B940-4338-9C23-7F476088E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0214" y="3955585"/>
                <a:ext cx="1229775" cy="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A90E2D0-0446-4CCC-9D1D-1D362D223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2949" y="3778919"/>
                <a:ext cx="0" cy="17666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C2A5DA-BD49-48FB-A397-E31D41C5B0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3548" y="3793205"/>
                <a:ext cx="0" cy="17666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E0776-39A2-4242-9A4F-7E081A1FDF76}"/>
                  </a:ext>
                </a:extLst>
              </p:cNvPr>
              <p:cNvSpPr txBox="1"/>
              <p:nvPr/>
            </p:nvSpPr>
            <p:spPr>
              <a:xfrm>
                <a:off x="5296196" y="4012774"/>
                <a:ext cx="169780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>
                    <a:latin typeface="Consolas" panose="020B0609020204030204" pitchFamily="49" charset="0"/>
                  </a:rPr>
                  <a:t>git</a:t>
                </a:r>
                <a:r>
                  <a:rPr lang="de-DE" sz="1400" dirty="0">
                    <a:latin typeface="Consolas" panose="020B0609020204030204" pitchFamily="49" charset="0"/>
                  </a:rPr>
                  <a:t> </a:t>
                </a:r>
                <a:r>
                  <a:rPr lang="de-DE" sz="1400" dirty="0" err="1">
                    <a:latin typeface="Consolas" panose="020B0609020204030204" pitchFamily="49" charset="0"/>
                  </a:rPr>
                  <a:t>commit</a:t>
                </a:r>
                <a:endParaRPr lang="en-GB" sz="14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12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403633"/>
            <a:chOff x="3240856" y="2739518"/>
            <a:chExt cx="4192486" cy="14036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403633"/>
              <a:chOff x="3240856" y="2739518"/>
              <a:chExt cx="4192486" cy="14036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46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3866152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98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B94D2F7-5935-417B-9545-87201F778830}"/>
              </a:ext>
            </a:extLst>
          </p:cNvPr>
          <p:cNvGrpSpPr/>
          <p:nvPr/>
        </p:nvGrpSpPr>
        <p:grpSpPr>
          <a:xfrm>
            <a:off x="3233236" y="1027101"/>
            <a:ext cx="5077583" cy="3115593"/>
            <a:chOff x="3233236" y="1027101"/>
            <a:chExt cx="5077583" cy="31155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908655-0759-492F-8D02-C82E64E37FE7}"/>
                </a:ext>
              </a:extLst>
            </p:cNvPr>
            <p:cNvGrpSpPr/>
            <p:nvPr/>
          </p:nvGrpSpPr>
          <p:grpSpPr>
            <a:xfrm>
              <a:off x="3233236" y="1027101"/>
              <a:ext cx="5077583" cy="3115593"/>
              <a:chOff x="3233236" y="1027101"/>
              <a:chExt cx="5077583" cy="3115593"/>
            </a:xfrm>
          </p:grpSpPr>
          <p:pic>
            <p:nvPicPr>
              <p:cNvPr id="23" name="Picture 2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7B859C7-1D98-4325-8F0D-39EBB9326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0935" y="1027101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351673C-5352-4556-B105-EC9647DF5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8334" y="1160671"/>
                <a:ext cx="338554" cy="33855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26996E-27A5-487D-BB58-6CF8191E1A92}"/>
                  </a:ext>
                </a:extLst>
              </p:cNvPr>
              <p:cNvSpPr txBox="1"/>
              <p:nvPr/>
            </p:nvSpPr>
            <p:spPr>
              <a:xfrm>
                <a:off x="7962647" y="1205894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600" b="1" dirty="0"/>
                  <a:t>...</a:t>
                </a:r>
                <a:endParaRPr lang="en-US" sz="1600" b="1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5343D6F-D339-4913-8910-FB9F04372206}"/>
                  </a:ext>
                </a:extLst>
              </p:cNvPr>
              <p:cNvGrpSpPr/>
              <p:nvPr/>
            </p:nvGrpSpPr>
            <p:grpSpPr>
              <a:xfrm>
                <a:off x="3233236" y="2739518"/>
                <a:ext cx="4200106" cy="1403176"/>
                <a:chOff x="3233236" y="2739518"/>
                <a:chExt cx="4200106" cy="1403176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AC2BBAD-62D0-4A39-9525-A09B0C8CAD9A}"/>
                    </a:ext>
                  </a:extLst>
                </p:cNvPr>
                <p:cNvSpPr/>
                <p:nvPr/>
              </p:nvSpPr>
              <p:spPr>
                <a:xfrm>
                  <a:off x="6156403" y="3448769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C1940A9-A52B-4E47-95B9-675081B26EFE}"/>
                    </a:ext>
                  </a:extLst>
                </p:cNvPr>
                <p:cNvGrpSpPr/>
                <p:nvPr/>
              </p:nvGrpSpPr>
              <p:grpSpPr>
                <a:xfrm>
                  <a:off x="3233236" y="2739518"/>
                  <a:ext cx="4200106" cy="1403176"/>
                  <a:chOff x="3233236" y="2739518"/>
                  <a:chExt cx="4200106" cy="1403176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616ABC-D3B4-4E59-8ECB-EAD485A9F383}"/>
                      </a:ext>
                    </a:extLst>
                  </p:cNvPr>
                  <p:cNvSpPr/>
                  <p:nvPr/>
                </p:nvSpPr>
                <p:spPr>
                  <a:xfrm>
                    <a:off x="3604725" y="3429000"/>
                    <a:ext cx="1140690" cy="304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Bob.txt</a:t>
                    </a:r>
                  </a:p>
                </p:txBody>
              </p:sp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A8E90AB-3428-4E49-82D0-55B1973EA2BF}"/>
                      </a:ext>
                    </a:extLst>
                  </p:cNvPr>
                  <p:cNvSpPr/>
                  <p:nvPr/>
                </p:nvSpPr>
                <p:spPr>
                  <a:xfrm>
                    <a:off x="3489415" y="2739518"/>
                    <a:ext cx="3943927" cy="111620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581F5697-4059-416C-B301-6B4A57D8DC58}"/>
                      </a:ext>
                    </a:extLst>
                  </p:cNvPr>
                  <p:cNvSpPr txBox="1"/>
                  <p:nvPr/>
                </p:nvSpPr>
                <p:spPr>
                  <a:xfrm>
                    <a:off x="3233236" y="3865695"/>
                    <a:ext cx="186410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DE" sz="1200" dirty="0"/>
                      <a:t>Development environment</a:t>
                    </a:r>
                    <a:endParaRPr lang="en-US" sz="1200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CDB9147-7FCF-4966-B978-C7F439D821DA}"/>
                      </a:ext>
                    </a:extLst>
                  </p:cNvPr>
                  <p:cNvSpPr/>
                  <p:nvPr/>
                </p:nvSpPr>
                <p:spPr>
                  <a:xfrm>
                    <a:off x="3609488" y="2866879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EA1D8C83-3D56-4B92-8354-BF77D6742C0F}"/>
                      </a:ext>
                    </a:extLst>
                  </p:cNvPr>
                  <p:cNvSpPr/>
                  <p:nvPr/>
                </p:nvSpPr>
                <p:spPr>
                  <a:xfrm>
                    <a:off x="4888724" y="2866879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C279F2C5-8D0F-444D-915B-CB5937A9FCB9}"/>
                      </a:ext>
                    </a:extLst>
                  </p:cNvPr>
                  <p:cNvSpPr/>
                  <p:nvPr/>
                </p:nvSpPr>
                <p:spPr>
                  <a:xfrm>
                    <a:off x="6167960" y="2876115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A3DA5B-0114-46CE-96BA-70E9FDCD1181}"/>
                  </a:ext>
                </a:extLst>
              </p:cNvPr>
              <p:cNvSpPr/>
              <p:nvPr/>
            </p:nvSpPr>
            <p:spPr>
              <a:xfrm>
                <a:off x="7110935" y="1554423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18D3D3-23AD-424E-8F9E-2F1D432B8571}"/>
                </a:ext>
              </a:extLst>
            </p:cNvPr>
            <p:cNvSpPr txBox="1"/>
            <p:nvPr/>
          </p:nvSpPr>
          <p:spPr>
            <a:xfrm>
              <a:off x="5147737" y="1579770"/>
              <a:ext cx="190797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onsolas" panose="020B0609020204030204" pitchFamily="49" charset="0"/>
                </a:rPr>
                <a:t>&lt;</a:t>
              </a:r>
              <a:r>
                <a:rPr lang="de-DE" sz="1400" dirty="0" err="1">
                  <a:latin typeface="Consolas" panose="020B0609020204030204" pitchFamily="49" charset="0"/>
                </a:rPr>
                <a:t>remote_name</a:t>
              </a:r>
              <a:r>
                <a:rPr lang="de-DE" sz="1400" dirty="0">
                  <a:latin typeface="Consolas" panose="020B0609020204030204" pitchFamily="49" charset="0"/>
                </a:rPr>
                <a:t>&gt;</a:t>
              </a:r>
            </a:p>
            <a:p>
              <a:pPr algn="ctr"/>
              <a:r>
                <a:rPr lang="de-DE" sz="1400" dirty="0">
                  <a:latin typeface="Consolas" panose="020B0609020204030204" pitchFamily="49" charset="0"/>
                </a:rPr>
                <a:t>&lt;</a:t>
              </a:r>
              <a:r>
                <a:rPr lang="de-DE" sz="1400" dirty="0" err="1">
                  <a:latin typeface="Consolas" panose="020B0609020204030204" pitchFamily="49" charset="0"/>
                </a:rPr>
                <a:t>remote_address</a:t>
              </a:r>
              <a:r>
                <a:rPr lang="de-DE" sz="1400" dirty="0">
                  <a:latin typeface="Consolas" panose="020B0609020204030204" pitchFamily="49" charset="0"/>
                </a:rPr>
                <a:t>&gt;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01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44B9D-9157-49E3-BF5E-343C6B29289B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4AEAC5-68F7-4581-8321-9211FC46FE29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50E739-43A9-4A6E-A8A7-FB5A5F81D154}"/>
              </a:ext>
            </a:extLst>
          </p:cNvPr>
          <p:cNvCxnSpPr>
            <a:cxnSpLocks/>
          </p:cNvCxnSpPr>
          <p:nvPr/>
        </p:nvCxnSpPr>
        <p:spPr>
          <a:xfrm>
            <a:off x="6741082" y="1821698"/>
            <a:ext cx="0" cy="9985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E5D36F-6BD3-4915-89C9-5EF0E3E97ECC}"/>
              </a:ext>
            </a:extLst>
          </p:cNvPr>
          <p:cNvCxnSpPr>
            <a:cxnSpLocks/>
          </p:cNvCxnSpPr>
          <p:nvPr/>
        </p:nvCxnSpPr>
        <p:spPr>
          <a:xfrm>
            <a:off x="6726398" y="1821698"/>
            <a:ext cx="32400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FFCC99-83D6-4B06-996B-C128797B0259}"/>
              </a:ext>
            </a:extLst>
          </p:cNvPr>
          <p:cNvSpPr txBox="1"/>
          <p:nvPr/>
        </p:nvSpPr>
        <p:spPr>
          <a:xfrm>
            <a:off x="5648265" y="2145414"/>
            <a:ext cx="10393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push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Widescreen</PresentationFormat>
  <Paragraphs>260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51</cp:revision>
  <dcterms:created xsi:type="dcterms:W3CDTF">2021-11-30T15:32:23Z</dcterms:created>
  <dcterms:modified xsi:type="dcterms:W3CDTF">2021-12-09T12:13:19Z</dcterms:modified>
</cp:coreProperties>
</file>