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2D31F0-3843-4B68-AD65-D70502108E09}">
          <p14:sldIdLst>
            <p14:sldId id="256"/>
          </p14:sldIdLst>
        </p14:section>
        <p14:section name="git init" id="{E94F48B1-B909-4ED0-BB95-5C3A0F8CDE45}">
          <p14:sldIdLst>
            <p14:sldId id="257"/>
          </p14:sldIdLst>
        </p14:section>
        <p14:section name="git add" id="{612A65AF-BE11-4920-9D0D-188BACEE4A9F}">
          <p14:sldIdLst>
            <p14:sldId id="258"/>
            <p14:sldId id="260"/>
          </p14:sldIdLst>
        </p14:section>
        <p14:section name="git commit" id="{64C0FFAA-8C6C-4016-88A6-0953C1C56089}">
          <p14:sldIdLst>
            <p14:sldId id="261"/>
          </p14:sldIdLst>
        </p14:section>
        <p14:section name="git remote" id="{FC12B1F2-8083-47D8-98ED-13295EB3B790}">
          <p14:sldIdLst>
            <p14:sldId id="262"/>
            <p14:sldId id="264"/>
          </p14:sldIdLst>
        </p14:section>
        <p14:section name="git pull" id="{B7DB4BE0-18C0-4328-AD53-62428C2DD159}">
          <p14:sldIdLst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21C-6B61-47A2-8BEA-11B5499D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D958-C987-4D25-B2C1-D546ADEF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4C15-B709-4D3D-8B21-07CDB7E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AAB7-322B-4A81-B0BC-3781CCAF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A705-D897-4F7C-9A10-B337179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97E-A236-42C8-8DA2-9A1E9C0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948B-6FA3-4FE7-8EFB-DE003D9E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A4CF-EE2D-4007-BC64-2B2D2D2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4E64-A643-43A4-970E-F61F841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6C74-D62B-42CA-85E3-B0E1460F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ECC05-E0D8-4214-ACB2-5030CFDC5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792C0-0304-4801-8C98-B3E735A7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5CAC-2FE0-4DBC-8B5E-485345E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F5FF-03C6-4C76-9079-ECE1DCB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BF04-70B8-4713-8275-AE6CCEF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B1D-5FDE-4571-BD0E-99245498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3CF-47D1-4DF5-9596-5BDDEEA8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D2C-AFB5-4867-B4A2-0DBE611D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0CEE-B36E-401F-9AA5-3934428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9581-3CD5-4CC2-8C90-0143CAA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AC-F362-4883-BCC1-1F722BDB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E542-325A-48CC-8586-70F20687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D61-7D45-46FC-AB9F-585F38CB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70E7-A0D3-4154-BD59-59A3275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F993-9127-42F5-AFF2-4E87C8A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EB3-7A9C-4C51-A24B-B9CBC6C2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49CC-19EB-48FE-9B8A-E582716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C02D-19A2-4723-95A4-F4A29F46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6B5E-3BA5-4160-BECA-123AFC7E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AD52-9168-47B3-8E3E-E8784E6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EFC9-4B57-48A2-839A-4310077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997F-CE63-4264-96D8-36345097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7F8-C15B-4984-B93F-70B36259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5CAC-05D6-4E5B-9BC2-8EB071F8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FE13C-C62A-44AF-B1DD-17E50850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D4289-42F7-4790-B8E6-A5AFF05B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9FF8D-89A4-4B98-90FD-8E644F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91EFA-A861-4EB7-83BC-A8351CD1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80AC-9C12-4F1A-9A18-E22B342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81F0-EA35-445C-82B3-6BCD092F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982BE-B802-4E78-A59D-F6C588B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EF017-170F-4DF1-BC9C-CAC173B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B578-92DE-44F7-8090-D945E9D2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86C30-87CE-4A74-A40E-62D9DAC3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BB7B-CAFF-4452-A882-CA55E74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35A9-148B-4C76-94FE-9D44D4B5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42B-89A6-48F0-BC38-FC1D79F4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0356-7A3A-48B9-BE73-E9D13AD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BD59-320D-4FCF-8CA4-8FF834D7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73D8-5425-4FDE-A258-352C6930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CEBA-8231-4018-8FC3-D99917D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6E28-3B85-411A-BB8A-B95A2EC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71F9-2817-4A99-B6AC-E3265A41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E2A9-3116-4B41-AD2D-D30878388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A603-0703-4C7B-B4A2-2BF2C14C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7C00-BB52-41BB-9D10-F733D0E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CE42-352B-481C-84A3-0757245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B235-9D8B-433A-A44D-D5A6126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8150-C33C-4830-8920-16510EA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74A8-D2C1-420C-AF06-A34CD30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7CE1-BE60-4373-9D08-AF52F2306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C812-6B70-4976-9693-155482B7EF62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E38A-CD34-4720-A65C-59B8E2183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1CB0-2C6C-4551-9615-F463D6DE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6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71AA19B-28BD-44B5-9575-2E752A3CFACC}"/>
              </a:ext>
            </a:extLst>
          </p:cNvPr>
          <p:cNvGrpSpPr/>
          <p:nvPr/>
        </p:nvGrpSpPr>
        <p:grpSpPr>
          <a:xfrm>
            <a:off x="2458387" y="1155491"/>
            <a:ext cx="6213423" cy="2715719"/>
            <a:chOff x="2458387" y="1155491"/>
            <a:chExt cx="6213423" cy="271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4934F9-DC10-4518-873D-608A6C0E308A}"/>
                </a:ext>
              </a:extLst>
            </p:cNvPr>
            <p:cNvSpPr/>
            <p:nvPr/>
          </p:nvSpPr>
          <p:spPr>
            <a:xfrm>
              <a:off x="4448331" y="1155491"/>
              <a:ext cx="2233534" cy="869429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>
                  <a:solidFill>
                    <a:schemeClr val="tx1"/>
                  </a:solidFill>
                </a:rPr>
                <a:t>Remote</a:t>
              </a:r>
              <a:endParaRPr lang="en-GB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3A726A-77A8-4C22-BB48-6CB2FFD98427}"/>
                </a:ext>
              </a:extLst>
            </p:cNvPr>
            <p:cNvSpPr/>
            <p:nvPr/>
          </p:nvSpPr>
          <p:spPr>
            <a:xfrm>
              <a:off x="2458387" y="2986790"/>
              <a:ext cx="1471534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963B80-489A-4BC4-8200-1E36F0AC6FD2}"/>
                </a:ext>
              </a:extLst>
            </p:cNvPr>
            <p:cNvSpPr/>
            <p:nvPr/>
          </p:nvSpPr>
          <p:spPr>
            <a:xfrm>
              <a:off x="4829331" y="2986790"/>
              <a:ext cx="1471534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0EBF9E-38E6-41AA-9661-ADDE0FD1F960}"/>
                </a:ext>
              </a:extLst>
            </p:cNvPr>
            <p:cNvSpPr/>
            <p:nvPr/>
          </p:nvSpPr>
          <p:spPr>
            <a:xfrm>
              <a:off x="7200275" y="2986790"/>
              <a:ext cx="1471535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1EF66F-39F2-4A66-A963-A0B9F14A28E3}"/>
                </a:ext>
              </a:extLst>
            </p:cNvPr>
            <p:cNvCxnSpPr>
              <a:cxnSpLocks/>
            </p:cNvCxnSpPr>
            <p:nvPr/>
          </p:nvCxnSpPr>
          <p:spPr>
            <a:xfrm>
              <a:off x="6667499" y="2061459"/>
              <a:ext cx="1193591" cy="8887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2A1371-BACE-460F-9911-CE1BDA368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725" y="2105806"/>
              <a:ext cx="1361606" cy="8510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4B7D86-76BF-4C87-95A3-0D9343143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0101" y="2087379"/>
              <a:ext cx="9994" cy="931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765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71EBF77-B02A-4E4A-B8F9-02504F9FACA7}"/>
              </a:ext>
            </a:extLst>
          </p:cNvPr>
          <p:cNvGrpSpPr/>
          <p:nvPr/>
        </p:nvGrpSpPr>
        <p:grpSpPr>
          <a:xfrm>
            <a:off x="3482776" y="2110731"/>
            <a:ext cx="4036291" cy="3008114"/>
            <a:chOff x="3482776" y="2110731"/>
            <a:chExt cx="4036291" cy="30081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119FA17-8186-46FF-B29A-346140990611}"/>
                </a:ext>
              </a:extLst>
            </p:cNvPr>
            <p:cNvGrpSpPr/>
            <p:nvPr/>
          </p:nvGrpSpPr>
          <p:grpSpPr>
            <a:xfrm>
              <a:off x="3482776" y="3968243"/>
              <a:ext cx="4036291" cy="1150602"/>
              <a:chOff x="3394641" y="2888590"/>
              <a:chExt cx="4036291" cy="115060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AC844A-796E-490B-89FE-76488DB76358}"/>
                  </a:ext>
                </a:extLst>
              </p:cNvPr>
              <p:cNvSpPr/>
              <p:nvPr/>
            </p:nvSpPr>
            <p:spPr>
              <a:xfrm>
                <a:off x="3607078" y="3015951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4820DC-3C62-405A-A72E-333B5919B114}"/>
                  </a:ext>
                </a:extLst>
              </p:cNvPr>
              <p:cNvSpPr/>
              <p:nvPr/>
            </p:nvSpPr>
            <p:spPr>
              <a:xfrm>
                <a:off x="4886314" y="3015951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BF51C-6F47-47D6-B130-74C021974DD5}"/>
                  </a:ext>
                </a:extLst>
              </p:cNvPr>
              <p:cNvSpPr/>
              <p:nvPr/>
            </p:nvSpPr>
            <p:spPr>
              <a:xfrm>
                <a:off x="6165550" y="3025187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005CD0-C710-4E8F-B386-7E8834544510}"/>
                  </a:ext>
                </a:extLst>
              </p:cNvPr>
              <p:cNvSpPr/>
              <p:nvPr/>
            </p:nvSpPr>
            <p:spPr>
              <a:xfrm>
                <a:off x="3487005" y="2888590"/>
                <a:ext cx="3943927" cy="884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4D889C-1800-48D7-9E37-C215CB01F72D}"/>
                  </a:ext>
                </a:extLst>
              </p:cNvPr>
              <p:cNvSpPr txBox="1"/>
              <p:nvPr/>
            </p:nvSpPr>
            <p:spPr>
              <a:xfrm>
                <a:off x="3394641" y="3762193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DF56-142D-4AD2-AB03-E4DD1ACE11D4}"/>
                </a:ext>
              </a:extLst>
            </p:cNvPr>
            <p:cNvSpPr/>
            <p:nvPr/>
          </p:nvSpPr>
          <p:spPr>
            <a:xfrm>
              <a:off x="4983685" y="2110731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742C429-DEEC-4958-B18E-CC6510B4622E}"/>
                </a:ext>
              </a:extLst>
            </p:cNvPr>
            <p:cNvCxnSpPr>
              <a:cxnSpLocks/>
            </p:cNvCxnSpPr>
            <p:nvPr/>
          </p:nvCxnSpPr>
          <p:spPr>
            <a:xfrm>
              <a:off x="5537867" y="2753380"/>
              <a:ext cx="9237" cy="115749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7C469F-90DB-465E-9521-C542916159AA}"/>
                </a:ext>
              </a:extLst>
            </p:cNvPr>
            <p:cNvSpPr txBox="1"/>
            <p:nvPr/>
          </p:nvSpPr>
          <p:spPr>
            <a:xfrm>
              <a:off x="5648561" y="3059668"/>
              <a:ext cx="119067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Consolas" panose="020B0609020204030204" pitchFamily="49" charset="0"/>
                </a:rPr>
                <a:t>git</a:t>
              </a:r>
              <a:r>
                <a:rPr lang="de-DE" dirty="0"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latin typeface="Consolas" panose="020B0609020204030204" pitchFamily="49" charset="0"/>
                </a:rPr>
                <a:t>init</a:t>
              </a:r>
              <a:endParaRPr lang="en-GB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703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1940A9-A52B-4E47-95B9-675081B26EFE}"/>
              </a:ext>
            </a:extLst>
          </p:cNvPr>
          <p:cNvGrpSpPr/>
          <p:nvPr/>
        </p:nvGrpSpPr>
        <p:grpSpPr>
          <a:xfrm>
            <a:off x="3240856" y="2739518"/>
            <a:ext cx="4192486" cy="1426827"/>
            <a:chOff x="3240856" y="2739518"/>
            <a:chExt cx="4192486" cy="14268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616ABC-D3B4-4E59-8ECB-EAD485A9F383}"/>
                </a:ext>
              </a:extLst>
            </p:cNvPr>
            <p:cNvSpPr/>
            <p:nvPr/>
          </p:nvSpPr>
          <p:spPr>
            <a:xfrm>
              <a:off x="3604725" y="3429000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8E90AB-3428-4E49-82D0-55B1973EA2BF}"/>
                </a:ext>
              </a:extLst>
            </p:cNvPr>
            <p:cNvSpPr/>
            <p:nvPr/>
          </p:nvSpPr>
          <p:spPr>
            <a:xfrm>
              <a:off x="3489415" y="2739518"/>
              <a:ext cx="3943927" cy="1149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1F5697-4059-416C-B301-6B4A57D8DC58}"/>
                </a:ext>
              </a:extLst>
            </p:cNvPr>
            <p:cNvSpPr txBox="1"/>
            <p:nvPr/>
          </p:nvSpPr>
          <p:spPr>
            <a:xfrm>
              <a:off x="3240856" y="3889346"/>
              <a:ext cx="1864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200" dirty="0"/>
                <a:t>Development environment</a:t>
              </a:r>
              <a:endParaRPr lang="en-US" sz="12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DB9147-7FCF-4966-B978-C7F439D821DA}"/>
                </a:ext>
              </a:extLst>
            </p:cNvPr>
            <p:cNvSpPr/>
            <p:nvPr/>
          </p:nvSpPr>
          <p:spPr>
            <a:xfrm>
              <a:off x="3609488" y="2866879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D8C83-3D56-4B92-8354-BF77D6742C0F}"/>
                </a:ext>
              </a:extLst>
            </p:cNvPr>
            <p:cNvSpPr/>
            <p:nvPr/>
          </p:nvSpPr>
          <p:spPr>
            <a:xfrm>
              <a:off x="4888724" y="2866879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9F2C5-8D0F-444D-915B-CB5937A9FCB9}"/>
                </a:ext>
              </a:extLst>
            </p:cNvPr>
            <p:cNvSpPr/>
            <p:nvPr/>
          </p:nvSpPr>
          <p:spPr>
            <a:xfrm>
              <a:off x="6167960" y="2876115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038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2D38CBA-DAA4-4691-99FB-6AE7AFC01C24}"/>
              </a:ext>
            </a:extLst>
          </p:cNvPr>
          <p:cNvGrpSpPr/>
          <p:nvPr/>
        </p:nvGrpSpPr>
        <p:grpSpPr>
          <a:xfrm>
            <a:off x="3240856" y="2739518"/>
            <a:ext cx="4192486" cy="1901172"/>
            <a:chOff x="3240856" y="2739518"/>
            <a:chExt cx="4192486" cy="19011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901172"/>
              <a:chOff x="3240856" y="2739518"/>
              <a:chExt cx="4192486" cy="190117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649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4363691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B66253-2FDB-4410-A3F8-00CDE8AE1C68}"/>
                </a:ext>
              </a:extLst>
            </p:cNvPr>
            <p:cNvSpPr/>
            <p:nvPr/>
          </p:nvSpPr>
          <p:spPr>
            <a:xfrm>
              <a:off x="4886342" y="344267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Bob.txt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60C90D-1D46-4D56-A66F-EE041CF152D4}"/>
                </a:ext>
              </a:extLst>
            </p:cNvPr>
            <p:cNvSpPr/>
            <p:nvPr/>
          </p:nvSpPr>
          <p:spPr>
            <a:xfrm>
              <a:off x="3537834" y="2796540"/>
              <a:ext cx="1245486" cy="993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B01F77-9AD9-4706-9126-DF07B09CB0EE}"/>
                </a:ext>
              </a:extLst>
            </p:cNvPr>
            <p:cNvSpPr/>
            <p:nvPr/>
          </p:nvSpPr>
          <p:spPr>
            <a:xfrm>
              <a:off x="4865755" y="2796540"/>
              <a:ext cx="1245486" cy="99352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6A934F-B940-4338-9C23-7F476088EBBB}"/>
                </a:ext>
              </a:extLst>
            </p:cNvPr>
            <p:cNvCxnSpPr>
              <a:cxnSpLocks/>
            </p:cNvCxnSpPr>
            <p:nvPr/>
          </p:nvCxnSpPr>
          <p:spPr>
            <a:xfrm>
              <a:off x="4291964" y="3955585"/>
              <a:ext cx="1229775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90E2D0-0446-4CCC-9D1D-1D362D223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4699" y="3778919"/>
              <a:ext cx="0" cy="1766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C2A5DA-BD49-48FB-A397-E31D41C5B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5298" y="3793205"/>
              <a:ext cx="0" cy="1766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6E0776-39A2-4242-9A4F-7E081A1FDF76}"/>
                </a:ext>
              </a:extLst>
            </p:cNvPr>
            <p:cNvSpPr txBox="1"/>
            <p:nvPr/>
          </p:nvSpPr>
          <p:spPr>
            <a:xfrm>
              <a:off x="4057946" y="4012774"/>
              <a:ext cx="169780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add</a:t>
              </a:r>
              <a:r>
                <a:rPr lang="de-DE" sz="1400" dirty="0">
                  <a:latin typeface="Consolas" panose="020B0609020204030204" pitchFamily="49" charset="0"/>
                </a:rPr>
                <a:t> Bob.txt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32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40856" y="2739518"/>
            <a:ext cx="4192486" cy="1901172"/>
            <a:chOff x="3240856" y="2739518"/>
            <a:chExt cx="4192486" cy="19011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D38CBA-DAA4-4691-99FB-6AE7AFC01C24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901172"/>
              <a:chOff x="3240856" y="2739518"/>
              <a:chExt cx="4192486" cy="190117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C1940A9-A52B-4E47-95B9-675081B26EFE}"/>
                  </a:ext>
                </a:extLst>
              </p:cNvPr>
              <p:cNvGrpSpPr/>
              <p:nvPr/>
            </p:nvGrpSpPr>
            <p:grpSpPr>
              <a:xfrm>
                <a:off x="3240856" y="2739518"/>
                <a:ext cx="4192486" cy="1901172"/>
                <a:chOff x="3240856" y="2739518"/>
                <a:chExt cx="4192486" cy="190117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9616ABC-D3B4-4E59-8ECB-EAD485A9F383}"/>
                    </a:ext>
                  </a:extLst>
                </p:cNvPr>
                <p:cNvSpPr/>
                <p:nvPr/>
              </p:nvSpPr>
              <p:spPr>
                <a:xfrm>
                  <a:off x="3604725" y="3429000"/>
                  <a:ext cx="114069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Bob.txt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A8E90AB-3428-4E49-82D0-55B1973EA2BF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3943927" cy="16496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81F5697-4059-416C-B301-6B4A57D8DC58}"/>
                    </a:ext>
                  </a:extLst>
                </p:cNvPr>
                <p:cNvSpPr txBox="1"/>
                <p:nvPr/>
              </p:nvSpPr>
              <p:spPr>
                <a:xfrm>
                  <a:off x="3240856" y="4363691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CDB9147-7FCF-4966-B978-C7F439D821D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A1D8C83-3D56-4B92-8354-BF77D6742C0F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79F2C5-8D0F-444D-915B-CB5937A9FCB9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B66253-2FDB-4410-A3F8-00CDE8AE1C68}"/>
                  </a:ext>
                </a:extLst>
              </p:cNvPr>
              <p:cNvSpPr/>
              <p:nvPr/>
            </p:nvSpPr>
            <p:spPr>
              <a:xfrm>
                <a:off x="4886342" y="3442679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</a:rPr>
                  <a:t>Bob.txt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60C90D-1D46-4D56-A66F-EE041CF152D4}"/>
                  </a:ext>
                </a:extLst>
              </p:cNvPr>
              <p:cNvSpPr/>
              <p:nvPr/>
            </p:nvSpPr>
            <p:spPr>
              <a:xfrm>
                <a:off x="4776084" y="2796540"/>
                <a:ext cx="1245486" cy="993525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B01F77-9AD9-4706-9126-DF07B09CB0EE}"/>
                  </a:ext>
                </a:extLst>
              </p:cNvPr>
              <p:cNvSpPr/>
              <p:nvPr/>
            </p:nvSpPr>
            <p:spPr>
              <a:xfrm>
                <a:off x="6104005" y="2796540"/>
                <a:ext cx="1245486" cy="993524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B6A934F-B940-4338-9C23-7F476088E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0214" y="3955585"/>
                <a:ext cx="1229775" cy="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A90E2D0-0446-4CCC-9D1D-1D362D2233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2949" y="3778919"/>
                <a:ext cx="0" cy="176666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7C2A5DA-BD49-48FB-A397-E31D41C5B0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3548" y="3793205"/>
                <a:ext cx="0" cy="17666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6E0776-39A2-4242-9A4F-7E081A1FDF76}"/>
                  </a:ext>
                </a:extLst>
              </p:cNvPr>
              <p:cNvSpPr txBox="1"/>
              <p:nvPr/>
            </p:nvSpPr>
            <p:spPr>
              <a:xfrm>
                <a:off x="5296196" y="4012774"/>
                <a:ext cx="1697809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>
                    <a:latin typeface="Consolas" panose="020B0609020204030204" pitchFamily="49" charset="0"/>
                  </a:rPr>
                  <a:t>git</a:t>
                </a:r>
                <a:r>
                  <a:rPr lang="de-DE" sz="1400" dirty="0">
                    <a:latin typeface="Consolas" panose="020B0609020204030204" pitchFamily="49" charset="0"/>
                  </a:rPr>
                  <a:t> </a:t>
                </a:r>
                <a:r>
                  <a:rPr lang="de-DE" sz="1400" dirty="0" err="1">
                    <a:latin typeface="Consolas" panose="020B0609020204030204" pitchFamily="49" charset="0"/>
                  </a:rPr>
                  <a:t>commit</a:t>
                </a:r>
                <a:endParaRPr lang="en-GB" sz="1400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120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90908655-0759-492F-8D02-C82E64E37FE7}"/>
              </a:ext>
            </a:extLst>
          </p:cNvPr>
          <p:cNvGrpSpPr/>
          <p:nvPr/>
        </p:nvGrpSpPr>
        <p:grpSpPr>
          <a:xfrm>
            <a:off x="3233236" y="1027101"/>
            <a:ext cx="5077583" cy="3115593"/>
            <a:chOff x="3233236" y="1027101"/>
            <a:chExt cx="5077583" cy="3115593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7B859C7-1D98-4325-8F0D-39EBB932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0935" y="1027101"/>
              <a:ext cx="634788" cy="605694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C351673C-5352-4556-B105-EC9647D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18334" y="1160671"/>
              <a:ext cx="338554" cy="33855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26996E-27A5-487D-BB58-6CF8191E1A92}"/>
                </a:ext>
              </a:extLst>
            </p:cNvPr>
            <p:cNvSpPr txBox="1"/>
            <p:nvPr/>
          </p:nvSpPr>
          <p:spPr>
            <a:xfrm>
              <a:off x="7962647" y="1205894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600" b="1" dirty="0"/>
                <a:t>...</a:t>
              </a:r>
              <a:endParaRPr lang="en-US" sz="1600" b="1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5343D6F-D339-4913-8910-FB9F04372206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AC2BBAD-62D0-4A39-9525-A09B0C8CAD9A}"/>
                  </a:ext>
                </a:extLst>
              </p:cNvPr>
              <p:cNvSpPr/>
              <p:nvPr/>
            </p:nvSpPr>
            <p:spPr>
              <a:xfrm>
                <a:off x="6156403" y="3448769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C1940A9-A52B-4E47-95B9-675081B26EFE}"/>
                  </a:ext>
                </a:extLst>
              </p:cNvPr>
              <p:cNvGrpSpPr/>
              <p:nvPr/>
            </p:nvGrpSpPr>
            <p:grpSpPr>
              <a:xfrm>
                <a:off x="3233236" y="2739518"/>
                <a:ext cx="4200106" cy="1403176"/>
                <a:chOff x="3233236" y="2739518"/>
                <a:chExt cx="4200106" cy="1403176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9616ABC-D3B4-4E59-8ECB-EAD485A9F383}"/>
                    </a:ext>
                  </a:extLst>
                </p:cNvPr>
                <p:cNvSpPr/>
                <p:nvPr/>
              </p:nvSpPr>
              <p:spPr>
                <a:xfrm>
                  <a:off x="3604725" y="3429000"/>
                  <a:ext cx="114069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Bob.txt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A8E90AB-3428-4E49-82D0-55B1973EA2BF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3943927" cy="11162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81F5697-4059-416C-B301-6B4A57D8DC58}"/>
                    </a:ext>
                  </a:extLst>
                </p:cNvPr>
                <p:cNvSpPr txBox="1"/>
                <p:nvPr/>
              </p:nvSpPr>
              <p:spPr>
                <a:xfrm>
                  <a:off x="3233236" y="3865695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CDB9147-7FCF-4966-B978-C7F439D821D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A1D8C83-3D56-4B92-8354-BF77D6742C0F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79F2C5-8D0F-444D-915B-CB5937A9FCB9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6A3DA5B-0114-46CE-96BA-70E9FDCD1181}"/>
                </a:ext>
              </a:extLst>
            </p:cNvPr>
            <p:cNvSpPr/>
            <p:nvPr/>
          </p:nvSpPr>
          <p:spPr>
            <a:xfrm>
              <a:off x="7110935" y="1554423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019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F44B9D-9157-49E3-BF5E-343C6B29289B}"/>
              </a:ext>
            </a:extLst>
          </p:cNvPr>
          <p:cNvSpPr/>
          <p:nvPr/>
        </p:nvSpPr>
        <p:spPr>
          <a:xfrm>
            <a:off x="6113180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4AEAC5-68F7-4581-8321-9211FC46FE29}"/>
              </a:ext>
            </a:extLst>
          </p:cNvPr>
          <p:cNvSpPr/>
          <p:nvPr/>
        </p:nvSpPr>
        <p:spPr>
          <a:xfrm>
            <a:off x="7036403" y="1343987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50E739-43A9-4A6E-A8A7-FB5A5F81D154}"/>
              </a:ext>
            </a:extLst>
          </p:cNvPr>
          <p:cNvCxnSpPr>
            <a:cxnSpLocks/>
          </p:cNvCxnSpPr>
          <p:nvPr/>
        </p:nvCxnSpPr>
        <p:spPr>
          <a:xfrm>
            <a:off x="6741082" y="1821698"/>
            <a:ext cx="0" cy="9985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E5D36F-6BD3-4915-89C9-5EF0E3E97ECC}"/>
              </a:ext>
            </a:extLst>
          </p:cNvPr>
          <p:cNvCxnSpPr>
            <a:cxnSpLocks/>
          </p:cNvCxnSpPr>
          <p:nvPr/>
        </p:nvCxnSpPr>
        <p:spPr>
          <a:xfrm>
            <a:off x="6726398" y="1821698"/>
            <a:ext cx="32400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FFCC99-83D6-4B06-996B-C128797B0259}"/>
              </a:ext>
            </a:extLst>
          </p:cNvPr>
          <p:cNvSpPr txBox="1"/>
          <p:nvPr/>
        </p:nvSpPr>
        <p:spPr>
          <a:xfrm>
            <a:off x="5648265" y="2145414"/>
            <a:ext cx="103939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push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30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572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Alice.txt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43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78679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2036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0285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572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Alice.txt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D9E28-72E6-458C-BD58-DB943646CB07}"/>
              </a:ext>
            </a:extLst>
          </p:cNvPr>
          <p:cNvSpPr/>
          <p:nvPr/>
        </p:nvSpPr>
        <p:spPr>
          <a:xfrm>
            <a:off x="6113180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3680B6-07B9-418E-A79D-11833E01ED9E}"/>
              </a:ext>
            </a:extLst>
          </p:cNvPr>
          <p:cNvCxnSpPr>
            <a:cxnSpLocks/>
          </p:cNvCxnSpPr>
          <p:nvPr/>
        </p:nvCxnSpPr>
        <p:spPr>
          <a:xfrm flipH="1">
            <a:off x="8661186" y="1985031"/>
            <a:ext cx="11712" cy="135909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2D37E6-9D8D-4F9C-B067-AA66D95EC4D2}"/>
              </a:ext>
            </a:extLst>
          </p:cNvPr>
          <p:cNvCxnSpPr>
            <a:cxnSpLocks/>
          </p:cNvCxnSpPr>
          <p:nvPr/>
        </p:nvCxnSpPr>
        <p:spPr>
          <a:xfrm flipH="1">
            <a:off x="7350689" y="3331232"/>
            <a:ext cx="1310304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C3FFAFF-69E6-4796-9AE9-4F4CE48D1445}"/>
              </a:ext>
            </a:extLst>
          </p:cNvPr>
          <p:cNvSpPr txBox="1"/>
          <p:nvPr/>
        </p:nvSpPr>
        <p:spPr>
          <a:xfrm>
            <a:off x="7565740" y="2920302"/>
            <a:ext cx="103939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pull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D42B01-3AAF-4AD6-B011-4109AF8795B2}"/>
              </a:ext>
            </a:extLst>
          </p:cNvPr>
          <p:cNvSpPr/>
          <p:nvPr/>
        </p:nvSpPr>
        <p:spPr>
          <a:xfrm>
            <a:off x="7036403" y="1295682"/>
            <a:ext cx="1245486" cy="131026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AD7508-6181-4B15-B55A-8C7F6782C871}"/>
              </a:ext>
            </a:extLst>
          </p:cNvPr>
          <p:cNvCxnSpPr>
            <a:cxnSpLocks/>
          </p:cNvCxnSpPr>
          <p:nvPr/>
        </p:nvCxnSpPr>
        <p:spPr>
          <a:xfrm flipH="1">
            <a:off x="8281891" y="1989614"/>
            <a:ext cx="40490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5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</dc:creator>
  <cp:lastModifiedBy>Selina</cp:lastModifiedBy>
  <cp:revision>15</cp:revision>
  <dcterms:created xsi:type="dcterms:W3CDTF">2021-11-30T15:32:23Z</dcterms:created>
  <dcterms:modified xsi:type="dcterms:W3CDTF">2021-12-04T12:45:45Z</dcterms:modified>
</cp:coreProperties>
</file>