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57" r:id="rId4"/>
    <p:sldId id="258" r:id="rId5"/>
    <p:sldId id="260" r:id="rId6"/>
    <p:sldId id="261" r:id="rId7"/>
    <p:sldId id="269" r:id="rId8"/>
    <p:sldId id="262" r:id="rId9"/>
    <p:sldId id="264" r:id="rId10"/>
    <p:sldId id="265" r:id="rId11"/>
    <p:sldId id="267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2D31F0-3843-4B68-AD65-D70502108E09}">
          <p14:sldIdLst>
            <p14:sldId id="256"/>
            <p14:sldId id="268"/>
          </p14:sldIdLst>
        </p14:section>
        <p14:section name="git init" id="{E94F48B1-B909-4ED0-BB95-5C3A0F8CDE45}">
          <p14:sldIdLst>
            <p14:sldId id="257"/>
          </p14:sldIdLst>
        </p14:section>
        <p14:section name="git add" id="{612A65AF-BE11-4920-9D0D-188BACEE4A9F}">
          <p14:sldIdLst>
            <p14:sldId id="258"/>
            <p14:sldId id="260"/>
          </p14:sldIdLst>
        </p14:section>
        <p14:section name="git commit" id="{64C0FFAA-8C6C-4016-88A6-0953C1C56089}">
          <p14:sldIdLst>
            <p14:sldId id="261"/>
            <p14:sldId id="269"/>
          </p14:sldIdLst>
        </p14:section>
        <p14:section name="git remote" id="{FC12B1F2-8083-47D8-98ED-13295EB3B790}">
          <p14:sldIdLst>
            <p14:sldId id="262"/>
            <p14:sldId id="264"/>
          </p14:sldIdLst>
        </p14:section>
        <p14:section name="git pull" id="{B7DB4BE0-18C0-4328-AD53-62428C2DD159}">
          <p14:sldIdLst>
            <p14:sldId id="265"/>
            <p14:sldId id="267"/>
            <p14:sldId id="270"/>
          </p14:sldIdLst>
        </p14:section>
        <p14:section name="git clone" id="{F6310067-9CE6-4577-8323-5ADCE265F0F9}">
          <p14:sldIdLst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1272" y="-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8AE72-DCFF-4992-988B-F75514123319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41E5E-9CB3-47DC-B11A-0B72C08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3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A21C-6B61-47A2-8BEA-11B5499D1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2D958-C987-4D25-B2C1-D546ADEFE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C4C15-B709-4D3D-8B21-07CDB7E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AAB7-322B-4A81-B0BC-3781CCAF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A705-D897-4F7C-9A10-B3371794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9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597E-A236-42C8-8DA2-9A1E9C00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2948B-6FA3-4FE7-8EFB-DE003D9E3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9A4CF-EE2D-4007-BC64-2B2D2D27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24E64-A643-43A4-970E-F61F8417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6C74-D62B-42CA-85E3-B0E1460F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ECC05-E0D8-4214-ACB2-5030CFDC5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792C0-0304-4801-8C98-B3E735A7D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5CAC-2FE0-4DBC-8B5E-485345E4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7F5FF-03C6-4C76-9079-ECE1DCB4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BF04-70B8-4713-8275-AE6CCEFD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6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FB1D-5FDE-4571-BD0E-99245498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63CF-47D1-4DF5-9596-5BDDEEA8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9D2C-AFB5-4867-B4A2-0DBE611D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0CEE-B36E-401F-9AA5-39344283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9581-3CD5-4CC2-8C90-0143CAA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AC-F362-4883-BCC1-1F722BDB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E542-325A-48CC-8586-70F206872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6D61-7D45-46FC-AB9F-585F38CB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70E7-A0D3-4154-BD59-59A3275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F993-9127-42F5-AFF2-4E87C8AF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5EB3-7A9C-4C51-A24B-B9CBC6C2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49CC-19EB-48FE-9B8A-E5827160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2C02D-19A2-4723-95A4-F4A29F46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D6B5E-3BA5-4160-BECA-123AFC7E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AD52-9168-47B3-8E3E-E8784E6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AEFC9-4B57-48A2-839A-43100774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2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997F-CE63-4264-96D8-36345097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17F8-C15B-4984-B93F-70B36259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5CAC-05D6-4E5B-9BC2-8EB071F8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FE13C-C62A-44AF-B1DD-17E50850B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D4289-42F7-4790-B8E6-A5AFF05B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9FF8D-89A4-4B98-90FD-8E644F64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91EFA-A861-4EB7-83BC-A8351CD1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980AC-9C12-4F1A-9A18-E22B3423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45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81F0-EA35-445C-82B3-6BCD092F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982BE-B802-4E78-A59D-F6C588B7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EF017-170F-4DF1-BC9C-CAC173B6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B578-92DE-44F7-8090-D945E9D2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29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86C30-87CE-4A74-A40E-62D9DAC3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ABB7B-CAFF-4452-A882-CA55E74C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035A9-148B-4C76-94FE-9D44D4B5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642B-89A6-48F0-BC38-FC1D79F4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0356-7A3A-48B9-BE73-E9D13ADB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CBD59-320D-4FCF-8CA4-8FF834D7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73D8-5425-4FDE-A258-352C6930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ACEBA-8231-4018-8FC3-D99917D5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6E28-3B85-411A-BB8A-B95A2EC6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71F9-2817-4A99-B6AC-E3265A41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7E2A9-3116-4B41-AD2D-D30878388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A603-0703-4C7B-B4A2-2BF2C14C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7C00-BB52-41BB-9D10-F733D0E6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ECE42-352B-481C-84A3-0757245F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7B235-9D8B-433A-A44D-D5A61263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6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18150-C33C-4830-8920-16510EAB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074A8-D2C1-420C-AF06-A34CD302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7CE1-BE60-4373-9D08-AF52F2306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C812-6B70-4976-9693-155482B7EF62}" type="datetimeFigureOut">
              <a:rPr lang="en-GB" smtClean="0"/>
              <a:t>07/12/2021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4E38A-CD34-4720-A65C-59B8E2183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1CB0-2C6C-4551-9615-F463D6DE3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46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71AA19B-28BD-44B5-9575-2E752A3CFACC}"/>
              </a:ext>
            </a:extLst>
          </p:cNvPr>
          <p:cNvGrpSpPr/>
          <p:nvPr/>
        </p:nvGrpSpPr>
        <p:grpSpPr>
          <a:xfrm>
            <a:off x="2458387" y="1155491"/>
            <a:ext cx="6213423" cy="2715719"/>
            <a:chOff x="2458387" y="1155491"/>
            <a:chExt cx="6213423" cy="271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4934F9-DC10-4518-873D-608A6C0E308A}"/>
                </a:ext>
              </a:extLst>
            </p:cNvPr>
            <p:cNvSpPr/>
            <p:nvPr/>
          </p:nvSpPr>
          <p:spPr>
            <a:xfrm>
              <a:off x="4448331" y="1155491"/>
              <a:ext cx="2233534" cy="869429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Remote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3A726A-77A8-4C22-BB48-6CB2FFD98427}"/>
                </a:ext>
              </a:extLst>
            </p:cNvPr>
            <p:cNvSpPr/>
            <p:nvPr/>
          </p:nvSpPr>
          <p:spPr>
            <a:xfrm>
              <a:off x="2458387" y="2986790"/>
              <a:ext cx="1471534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963B80-489A-4BC4-8200-1E36F0AC6FD2}"/>
                </a:ext>
              </a:extLst>
            </p:cNvPr>
            <p:cNvSpPr/>
            <p:nvPr/>
          </p:nvSpPr>
          <p:spPr>
            <a:xfrm>
              <a:off x="4829331" y="2986790"/>
              <a:ext cx="1471534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0EBF9E-38E6-41AA-9661-ADDE0FD1F960}"/>
                </a:ext>
              </a:extLst>
            </p:cNvPr>
            <p:cNvSpPr/>
            <p:nvPr/>
          </p:nvSpPr>
          <p:spPr>
            <a:xfrm>
              <a:off x="7200275" y="2986790"/>
              <a:ext cx="1471535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3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31EF66F-39F2-4A66-A963-A0B9F14A28E3}"/>
                </a:ext>
              </a:extLst>
            </p:cNvPr>
            <p:cNvCxnSpPr>
              <a:cxnSpLocks/>
            </p:cNvCxnSpPr>
            <p:nvPr/>
          </p:nvCxnSpPr>
          <p:spPr>
            <a:xfrm>
              <a:off x="6667499" y="2061459"/>
              <a:ext cx="1193591" cy="8887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22A1371-BACE-460F-9911-CE1BDA368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725" y="2105806"/>
              <a:ext cx="1361606" cy="85100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4B7D86-76BF-4C87-95A3-0D9343143D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0101" y="2087379"/>
              <a:ext cx="9994" cy="9318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576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7B859C7-1D98-4325-8F0D-39EBB932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840137"/>
            <a:ext cx="634788" cy="605694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C351673C-5352-4556-B105-EC9647DF5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73707"/>
            <a:ext cx="338554" cy="33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26996E-27A5-487D-BB58-6CF8191E1A92}"/>
              </a:ext>
            </a:extLst>
          </p:cNvPr>
          <p:cNvSpPr txBox="1"/>
          <p:nvPr/>
        </p:nvSpPr>
        <p:spPr>
          <a:xfrm>
            <a:off x="7746828" y="10561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C986E5-F4F3-498E-8D63-BDCCE7BB648D}"/>
              </a:ext>
            </a:extLst>
          </p:cNvPr>
          <p:cNvSpPr/>
          <p:nvPr/>
        </p:nvSpPr>
        <p:spPr>
          <a:xfrm>
            <a:off x="7092268" y="1985031"/>
            <a:ext cx="1140690" cy="572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Alice.txt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94C8F3-F68D-47FC-AEE2-C02711502647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4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289988-03F0-41C8-90A6-ECC043C43386}"/>
              </a:ext>
            </a:extLst>
          </p:cNvPr>
          <p:cNvGrpSpPr/>
          <p:nvPr/>
        </p:nvGrpSpPr>
        <p:grpSpPr>
          <a:xfrm>
            <a:off x="3240856" y="786797"/>
            <a:ext cx="5445944" cy="3724386"/>
            <a:chOff x="3240856" y="786797"/>
            <a:chExt cx="5445944" cy="372438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F4E897-93B3-48AA-88A4-44409CCB90B1}"/>
                </a:ext>
              </a:extLst>
            </p:cNvPr>
            <p:cNvSpPr/>
            <p:nvPr/>
          </p:nvSpPr>
          <p:spPr>
            <a:xfrm>
              <a:off x="3597052" y="3439533"/>
              <a:ext cx="1140690" cy="572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Alice.txt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83FF0B-F28E-42E0-8BE4-554E552082FA}"/>
                </a:ext>
              </a:extLst>
            </p:cNvPr>
            <p:cNvSpPr/>
            <p:nvPr/>
          </p:nvSpPr>
          <p:spPr>
            <a:xfrm>
              <a:off x="6161033" y="3448769"/>
              <a:ext cx="1140690" cy="572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Alice.txt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40856" y="2739517"/>
              <a:ext cx="4192486" cy="1771666"/>
              <a:chOff x="3240856" y="2739517"/>
              <a:chExt cx="4192486" cy="177166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7"/>
                <a:ext cx="3943927" cy="15125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40856" y="4234184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47B859C7-1D98-4325-8F0D-39EBB9326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403" y="786797"/>
              <a:ext cx="634788" cy="605694"/>
            </a:xfrm>
            <a:prstGeom prst="rect">
              <a:avLst/>
            </a:prstGeom>
          </p:spPr>
        </p:pic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C351673C-5352-4556-B105-EC9647DF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9939" y="920367"/>
              <a:ext cx="338554" cy="33855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26996E-27A5-487D-BB58-6CF8191E1A92}"/>
                </a:ext>
              </a:extLst>
            </p:cNvPr>
            <p:cNvSpPr txBox="1"/>
            <p:nvPr/>
          </p:nvSpPr>
          <p:spPr>
            <a:xfrm>
              <a:off x="7746828" y="1002850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600" b="1" dirty="0"/>
                <a:t>...</a:t>
              </a:r>
              <a:endParaRPr lang="en-US" sz="1600" b="1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C986E5-F4F3-498E-8D63-BDCCE7BB648D}"/>
                </a:ext>
              </a:extLst>
            </p:cNvPr>
            <p:cNvSpPr/>
            <p:nvPr/>
          </p:nvSpPr>
          <p:spPr>
            <a:xfrm>
              <a:off x="7092268" y="1985031"/>
              <a:ext cx="1140690" cy="572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Alice.txt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B94C8F3-F68D-47FC-AEE2-C02711502647}"/>
                </a:ext>
              </a:extLst>
            </p:cNvPr>
            <p:cNvSpPr/>
            <p:nvPr/>
          </p:nvSpPr>
          <p:spPr>
            <a:xfrm>
              <a:off x="7103825" y="1412377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Remote</a:t>
              </a:r>
            </a:p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7D9E28-72E6-458C-BD58-DB943646CB07}"/>
                </a:ext>
              </a:extLst>
            </p:cNvPr>
            <p:cNvSpPr/>
            <p:nvPr/>
          </p:nvSpPr>
          <p:spPr>
            <a:xfrm>
              <a:off x="6113180" y="2813883"/>
              <a:ext cx="1245486" cy="128186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3680B6-07B9-418E-A79D-11833E01E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1186" y="1985031"/>
              <a:ext cx="11712" cy="135909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A2D37E6-9D8D-4F9C-B067-AA66D95EC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0689" y="3331232"/>
              <a:ext cx="1310304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3FFAFF-69E6-4796-9AE9-4F4CE48D1445}"/>
                </a:ext>
              </a:extLst>
            </p:cNvPr>
            <p:cNvSpPr txBox="1"/>
            <p:nvPr/>
          </p:nvSpPr>
          <p:spPr>
            <a:xfrm>
              <a:off x="7565740" y="2920302"/>
              <a:ext cx="103939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pull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D42B01-3AAF-4AD6-B011-4109AF8795B2}"/>
                </a:ext>
              </a:extLst>
            </p:cNvPr>
            <p:cNvSpPr/>
            <p:nvPr/>
          </p:nvSpPr>
          <p:spPr>
            <a:xfrm>
              <a:off x="7036403" y="1295682"/>
              <a:ext cx="1245486" cy="131026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EAD7508-6181-4B15-B55A-8C7F6782C8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1891" y="1989614"/>
              <a:ext cx="40490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1DEE89-4192-4C51-A586-4B863A7111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696" y="3778907"/>
              <a:ext cx="1310304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D8F7AEF-14B7-44E9-B0CF-DF71FAF8A438}"/>
                </a:ext>
              </a:extLst>
            </p:cNvPr>
            <p:cNvSpPr/>
            <p:nvPr/>
          </p:nvSpPr>
          <p:spPr>
            <a:xfrm>
              <a:off x="3540114" y="2814106"/>
              <a:ext cx="1245486" cy="128186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8645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F00B4B-41ED-43B8-8523-EA383E9B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1742839"/>
            <a:ext cx="440116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1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7E5169-C131-4462-9270-14008E34A3A5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1D6C92-6D70-490B-B89C-9D0AEB1F7643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F860FA-4C64-41C7-B536-14C354EEF9E7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ED4B0F3-C47E-495E-862E-C9C6BF9E1D01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E377BD6-4D7B-4464-B5F5-972363A9EE2D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3ACC8E-E225-40DC-860C-D19E6BD6CA61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477CB4-80C3-4AF4-9CAA-C134F78BA2DF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D6A7D8-2233-4F43-BB01-B11C6B9B77A8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51021B-4374-4CA4-AAB6-FEE82E7A6423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D23527F3-1B74-45D0-BBD5-D84B920F2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840137"/>
            <a:ext cx="634788" cy="605694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A144B7B-5669-40BF-BCEB-68F51EA5B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73707"/>
            <a:ext cx="338554" cy="3385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72B138-ED0D-4AE2-9439-9759A685F6CB}"/>
              </a:ext>
            </a:extLst>
          </p:cNvPr>
          <p:cNvSpPr txBox="1"/>
          <p:nvPr/>
        </p:nvSpPr>
        <p:spPr>
          <a:xfrm>
            <a:off x="7746828" y="10561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588E0F-DCE7-4293-8790-9EB9E6E9F3A6}"/>
              </a:ext>
            </a:extLst>
          </p:cNvPr>
          <p:cNvSpPr/>
          <p:nvPr/>
        </p:nvSpPr>
        <p:spPr>
          <a:xfrm>
            <a:off x="6113180" y="2813883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A93B86-F81F-46F6-AB2A-B00355B4D0BD}"/>
              </a:ext>
            </a:extLst>
          </p:cNvPr>
          <p:cNvSpPr/>
          <p:nvPr/>
        </p:nvSpPr>
        <p:spPr>
          <a:xfrm>
            <a:off x="7036403" y="1343987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CB2ED6-1AF5-42B9-8C1F-36365814148A}"/>
              </a:ext>
            </a:extLst>
          </p:cNvPr>
          <p:cNvCxnSpPr>
            <a:cxnSpLocks/>
          </p:cNvCxnSpPr>
          <p:nvPr/>
        </p:nvCxnSpPr>
        <p:spPr>
          <a:xfrm flipH="1">
            <a:off x="4152903" y="1698704"/>
            <a:ext cx="2883500" cy="86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EE3B82-614B-4B32-963A-733FADF31DB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726748" y="1698704"/>
            <a:ext cx="9175" cy="111517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ED8616-6713-4F13-807C-22D8DC87B859}"/>
              </a:ext>
            </a:extLst>
          </p:cNvPr>
          <p:cNvSpPr txBox="1"/>
          <p:nvPr/>
        </p:nvSpPr>
        <p:spPr>
          <a:xfrm>
            <a:off x="4026105" y="1353744"/>
            <a:ext cx="297247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clone</a:t>
            </a:r>
            <a:r>
              <a:rPr lang="de-DE" sz="1400" dirty="0">
                <a:latin typeface="Consolas" panose="020B0609020204030204" pitchFamily="49" charset="0"/>
              </a:rPr>
              <a:t> &lt;</a:t>
            </a:r>
            <a:r>
              <a:rPr lang="de-DE" sz="1400" dirty="0" err="1">
                <a:latin typeface="Consolas" panose="020B0609020204030204" pitchFamily="49" charset="0"/>
              </a:rPr>
              <a:t>remote_address</a:t>
            </a:r>
            <a:r>
              <a:rPr lang="de-DE" sz="1400" dirty="0">
                <a:latin typeface="Consolas" panose="020B0609020204030204" pitchFamily="49" charset="0"/>
              </a:rPr>
              <a:t>&gt;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4F5BEF-14B5-4B66-9506-8FD1B229676F}"/>
              </a:ext>
            </a:extLst>
          </p:cNvPr>
          <p:cNvSpPr/>
          <p:nvPr/>
        </p:nvSpPr>
        <p:spPr>
          <a:xfrm>
            <a:off x="7092268" y="1985031"/>
            <a:ext cx="1140690" cy="304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9D132-E266-4D16-98DA-89527D1091FA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BED5DB-1C72-409E-8BFB-51CDF0AD1310}"/>
              </a:ext>
            </a:extLst>
          </p:cNvPr>
          <p:cNvCxnSpPr>
            <a:cxnSpLocks/>
          </p:cNvCxnSpPr>
          <p:nvPr/>
        </p:nvCxnSpPr>
        <p:spPr>
          <a:xfrm>
            <a:off x="4165286" y="1707333"/>
            <a:ext cx="9175" cy="111517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FB4B0-0F2D-4B2D-A802-FC04E39E7B53}"/>
              </a:ext>
            </a:extLst>
          </p:cNvPr>
          <p:cNvSpPr/>
          <p:nvPr/>
        </p:nvSpPr>
        <p:spPr>
          <a:xfrm>
            <a:off x="3545361" y="2813883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28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763BD7-236E-4BF3-8514-D90A97BC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98" y="2009337"/>
            <a:ext cx="4979603" cy="34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46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763BD7-236E-4BF3-8514-D90A97BC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98" y="2009337"/>
            <a:ext cx="4979603" cy="34199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E78511-966E-43AD-920B-04B4401E896A}"/>
              </a:ext>
            </a:extLst>
          </p:cNvPr>
          <p:cNvSpPr txBox="1"/>
          <p:nvPr/>
        </p:nvSpPr>
        <p:spPr>
          <a:xfrm>
            <a:off x="2596055" y="2147888"/>
            <a:ext cx="923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switch </a:t>
            </a:r>
            <a:r>
              <a:rPr lang="de-DE" sz="1200" dirty="0" err="1"/>
              <a:t>repo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D5602-B321-4671-A77E-229592FFF9B3}"/>
              </a:ext>
            </a:extLst>
          </p:cNvPr>
          <p:cNvSpPr txBox="1"/>
          <p:nvPr/>
        </p:nvSpPr>
        <p:spPr>
          <a:xfrm>
            <a:off x="5292123" y="1545570"/>
            <a:ext cx="119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switch </a:t>
            </a:r>
            <a:r>
              <a:rPr lang="de-DE" sz="1200" dirty="0" err="1"/>
              <a:t>branch</a:t>
            </a:r>
            <a:endParaRPr lang="de-DE" sz="1200" dirty="0"/>
          </a:p>
          <a:p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checkout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A5C03B-A124-457A-BCB1-2B46FC498139}"/>
              </a:ext>
            </a:extLst>
          </p:cNvPr>
          <p:cNvCxnSpPr>
            <a:cxnSpLocks/>
          </p:cNvCxnSpPr>
          <p:nvPr/>
        </p:nvCxnSpPr>
        <p:spPr>
          <a:xfrm>
            <a:off x="3433763" y="2324100"/>
            <a:ext cx="228600" cy="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43BFA3-DCDE-4131-A1F2-F2D5BB0CA587}"/>
              </a:ext>
            </a:extLst>
          </p:cNvPr>
          <p:cNvCxnSpPr>
            <a:cxnSpLocks/>
          </p:cNvCxnSpPr>
          <p:nvPr/>
        </p:nvCxnSpPr>
        <p:spPr>
          <a:xfrm>
            <a:off x="6837966" y="1966911"/>
            <a:ext cx="0" cy="228602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544864-500A-4D8B-A695-94B5DE73290F}"/>
              </a:ext>
            </a:extLst>
          </p:cNvPr>
          <p:cNvCxnSpPr>
            <a:cxnSpLocks/>
          </p:cNvCxnSpPr>
          <p:nvPr/>
        </p:nvCxnSpPr>
        <p:spPr>
          <a:xfrm>
            <a:off x="5810251" y="1971675"/>
            <a:ext cx="0" cy="22383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06D45A4-DDCD-4080-A036-32B226D6E8A8}"/>
              </a:ext>
            </a:extLst>
          </p:cNvPr>
          <p:cNvSpPr txBox="1"/>
          <p:nvPr/>
        </p:nvSpPr>
        <p:spPr>
          <a:xfrm>
            <a:off x="6486525" y="1711125"/>
            <a:ext cx="1471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push/pull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B880A8-DF98-4FD2-B23D-E15C231EF99D}"/>
              </a:ext>
            </a:extLst>
          </p:cNvPr>
          <p:cNvCxnSpPr>
            <a:cxnSpLocks/>
          </p:cNvCxnSpPr>
          <p:nvPr/>
        </p:nvCxnSpPr>
        <p:spPr>
          <a:xfrm flipV="1">
            <a:off x="3251638" y="2505076"/>
            <a:ext cx="1291787" cy="13378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155C32C-3D89-46D9-8BC7-AA85EC1460CB}"/>
              </a:ext>
            </a:extLst>
          </p:cNvPr>
          <p:cNvSpPr txBox="1"/>
          <p:nvPr/>
        </p:nvSpPr>
        <p:spPr>
          <a:xfrm>
            <a:off x="1824038" y="2505076"/>
            <a:ext cx="142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browse </a:t>
            </a:r>
            <a:r>
              <a:rPr lang="de-DE" sz="1200" dirty="0" err="1"/>
              <a:t>repo</a:t>
            </a:r>
            <a:r>
              <a:rPr lang="de-DE" sz="1200" dirty="0"/>
              <a:t> </a:t>
            </a:r>
            <a:r>
              <a:rPr lang="de-DE" sz="1200" dirty="0" err="1"/>
              <a:t>history</a:t>
            </a:r>
            <a:endParaRPr lang="de-DE" sz="1200" dirty="0"/>
          </a:p>
          <a:p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log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3D729E4-A424-4E08-8B8F-97E552B86DF2}"/>
              </a:ext>
            </a:extLst>
          </p:cNvPr>
          <p:cNvCxnSpPr>
            <a:cxnSpLocks/>
          </p:cNvCxnSpPr>
          <p:nvPr/>
        </p:nvCxnSpPr>
        <p:spPr>
          <a:xfrm flipV="1">
            <a:off x="2881314" y="2862265"/>
            <a:ext cx="724884" cy="32489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2D5C01-83CD-490D-B6EC-3A2BFB840364}"/>
              </a:ext>
            </a:extLst>
          </p:cNvPr>
          <p:cNvSpPr txBox="1"/>
          <p:nvPr/>
        </p:nvSpPr>
        <p:spPr>
          <a:xfrm>
            <a:off x="1919288" y="3048664"/>
            <a:ext cx="1128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changed</a:t>
            </a:r>
            <a:r>
              <a:rPr lang="de-DE" sz="1200" dirty="0"/>
              <a:t> </a:t>
            </a:r>
            <a:r>
              <a:rPr lang="de-DE" sz="1200" dirty="0" err="1"/>
              <a:t>files</a:t>
            </a:r>
            <a:endParaRPr lang="de-DE" sz="1200" dirty="0"/>
          </a:p>
          <a:p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status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EB4562-93EB-49E3-898D-5E54656CA94E}"/>
              </a:ext>
            </a:extLst>
          </p:cNvPr>
          <p:cNvCxnSpPr>
            <a:cxnSpLocks/>
            <a:stCxn id="26" idx="3"/>
          </p:cNvCxnSpPr>
          <p:nvPr/>
        </p:nvCxnSpPr>
        <p:spPr>
          <a:xfrm flipV="1">
            <a:off x="3214688" y="4352926"/>
            <a:ext cx="490537" cy="4761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73B2B9-7F1F-4F35-ABAD-F32966FD4B3C}"/>
              </a:ext>
            </a:extLst>
          </p:cNvPr>
          <p:cNvSpPr txBox="1"/>
          <p:nvPr/>
        </p:nvSpPr>
        <p:spPr>
          <a:xfrm>
            <a:off x="2085975" y="3985042"/>
            <a:ext cx="1128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enter</a:t>
            </a:r>
            <a:r>
              <a:rPr lang="de-DE" sz="1200" dirty="0"/>
              <a:t> </a:t>
            </a:r>
            <a:r>
              <a:rPr lang="de-DE" sz="1200" dirty="0" err="1"/>
              <a:t>commit</a:t>
            </a:r>
            <a:r>
              <a:rPr lang="de-DE" sz="1200" dirty="0"/>
              <a:t> </a:t>
            </a:r>
            <a:r>
              <a:rPr lang="de-DE" sz="1200" dirty="0" err="1"/>
              <a:t>message</a:t>
            </a:r>
            <a:r>
              <a:rPr lang="de-DE" sz="1200" dirty="0"/>
              <a:t> and </a:t>
            </a:r>
            <a:r>
              <a:rPr lang="de-DE" sz="1200" dirty="0" err="1"/>
              <a:t>commit</a:t>
            </a:r>
            <a:br>
              <a:rPr lang="de-DE" sz="1200" dirty="0"/>
            </a:br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commit</a:t>
            </a:r>
            <a:endParaRPr lang="en-GB" sz="1200" dirty="0">
              <a:latin typeface="Consolas" panose="020B0609020204030204" pitchFamily="49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B61841-C6D8-4793-A223-41F31D817432}"/>
              </a:ext>
            </a:extLst>
          </p:cNvPr>
          <p:cNvCxnSpPr>
            <a:cxnSpLocks/>
          </p:cNvCxnSpPr>
          <p:nvPr/>
        </p:nvCxnSpPr>
        <p:spPr>
          <a:xfrm flipH="1" flipV="1">
            <a:off x="8286750" y="2862265"/>
            <a:ext cx="880650" cy="117286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9AA6DEA-DED6-419E-A3DB-839935677D3F}"/>
              </a:ext>
            </a:extLst>
          </p:cNvPr>
          <p:cNvSpPr txBox="1"/>
          <p:nvPr/>
        </p:nvSpPr>
        <p:spPr>
          <a:xfrm>
            <a:off x="9050718" y="2748718"/>
            <a:ext cx="1412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Look at </a:t>
            </a:r>
            <a:r>
              <a:rPr lang="de-DE" sz="1200" dirty="0" err="1"/>
              <a:t>changes</a:t>
            </a:r>
            <a:r>
              <a:rPr lang="de-DE" sz="1200" dirty="0"/>
              <a:t> </a:t>
            </a:r>
            <a:r>
              <a:rPr lang="de-DE" sz="1200" dirty="0" err="1"/>
              <a:t>made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file</a:t>
            </a:r>
            <a:endParaRPr lang="de-DE" sz="1200" dirty="0"/>
          </a:p>
          <a:p>
            <a:r>
              <a:rPr lang="de-DE" sz="1200" dirty="0" err="1">
                <a:latin typeface="Consolas" panose="020B0609020204030204" pitchFamily="49" charset="0"/>
              </a:rPr>
              <a:t>git</a:t>
            </a:r>
            <a:r>
              <a:rPr lang="de-DE" sz="1200" dirty="0">
                <a:latin typeface="Consolas" panose="020B0609020204030204" pitchFamily="49" charset="0"/>
              </a:rPr>
              <a:t> </a:t>
            </a:r>
            <a:r>
              <a:rPr lang="de-DE" sz="1200" dirty="0" err="1">
                <a:latin typeface="Consolas" panose="020B0609020204030204" pitchFamily="49" charset="0"/>
              </a:rPr>
              <a:t>diff</a:t>
            </a:r>
            <a:endParaRPr lang="en-GB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04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9741D-3AA0-43DB-863A-B75289B847E8}"/>
              </a:ext>
            </a:extLst>
          </p:cNvPr>
          <p:cNvSpPr/>
          <p:nvPr/>
        </p:nvSpPr>
        <p:spPr>
          <a:xfrm>
            <a:off x="4983685" y="2110731"/>
            <a:ext cx="1126836" cy="5726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Working directory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8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71EBF77-B02A-4E4A-B8F9-02504F9FACA7}"/>
              </a:ext>
            </a:extLst>
          </p:cNvPr>
          <p:cNvGrpSpPr/>
          <p:nvPr/>
        </p:nvGrpSpPr>
        <p:grpSpPr>
          <a:xfrm>
            <a:off x="3482776" y="2110731"/>
            <a:ext cx="4036291" cy="3008114"/>
            <a:chOff x="3482776" y="2110731"/>
            <a:chExt cx="4036291" cy="300811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119FA17-8186-46FF-B29A-346140990611}"/>
                </a:ext>
              </a:extLst>
            </p:cNvPr>
            <p:cNvGrpSpPr/>
            <p:nvPr/>
          </p:nvGrpSpPr>
          <p:grpSpPr>
            <a:xfrm>
              <a:off x="3482776" y="3968243"/>
              <a:ext cx="4036291" cy="1150602"/>
              <a:chOff x="3394641" y="2888590"/>
              <a:chExt cx="4036291" cy="115060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AC844A-796E-490B-89FE-76488DB76358}"/>
                  </a:ext>
                </a:extLst>
              </p:cNvPr>
              <p:cNvSpPr/>
              <p:nvPr/>
            </p:nvSpPr>
            <p:spPr>
              <a:xfrm>
                <a:off x="3607078" y="3015951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F4820DC-3C62-405A-A72E-333B5919B114}"/>
                  </a:ext>
                </a:extLst>
              </p:cNvPr>
              <p:cNvSpPr/>
              <p:nvPr/>
            </p:nvSpPr>
            <p:spPr>
              <a:xfrm>
                <a:off x="4886314" y="3015951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CBF51C-6F47-47D6-B130-74C021974DD5}"/>
                  </a:ext>
                </a:extLst>
              </p:cNvPr>
              <p:cNvSpPr/>
              <p:nvPr/>
            </p:nvSpPr>
            <p:spPr>
              <a:xfrm>
                <a:off x="6165550" y="3025187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005CD0-C710-4E8F-B386-7E8834544510}"/>
                  </a:ext>
                </a:extLst>
              </p:cNvPr>
              <p:cNvSpPr/>
              <p:nvPr/>
            </p:nvSpPr>
            <p:spPr>
              <a:xfrm>
                <a:off x="3487005" y="2888590"/>
                <a:ext cx="3943927" cy="8847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4D889C-1800-48D7-9E37-C215CB01F72D}"/>
                  </a:ext>
                </a:extLst>
              </p:cNvPr>
              <p:cNvSpPr txBox="1"/>
              <p:nvPr/>
            </p:nvSpPr>
            <p:spPr>
              <a:xfrm>
                <a:off x="3394641" y="3762193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9DF56-142D-4AD2-AB03-E4DD1ACE11D4}"/>
                </a:ext>
              </a:extLst>
            </p:cNvPr>
            <p:cNvSpPr/>
            <p:nvPr/>
          </p:nvSpPr>
          <p:spPr>
            <a:xfrm>
              <a:off x="4983685" y="2110731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742C429-DEEC-4958-B18E-CC6510B4622E}"/>
                </a:ext>
              </a:extLst>
            </p:cNvPr>
            <p:cNvCxnSpPr>
              <a:cxnSpLocks/>
            </p:cNvCxnSpPr>
            <p:nvPr/>
          </p:nvCxnSpPr>
          <p:spPr>
            <a:xfrm>
              <a:off x="5537867" y="2753380"/>
              <a:ext cx="9237" cy="115749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7C469F-90DB-465E-9521-C542916159AA}"/>
                </a:ext>
              </a:extLst>
            </p:cNvPr>
            <p:cNvSpPr txBox="1"/>
            <p:nvPr/>
          </p:nvSpPr>
          <p:spPr>
            <a:xfrm>
              <a:off x="5648561" y="3059668"/>
              <a:ext cx="119067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Consolas" panose="020B0609020204030204" pitchFamily="49" charset="0"/>
                </a:rPr>
                <a:t>git</a:t>
              </a:r>
              <a:r>
                <a:rPr lang="de-DE" dirty="0"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latin typeface="Consolas" panose="020B0609020204030204" pitchFamily="49" charset="0"/>
                </a:rPr>
                <a:t>init</a:t>
              </a:r>
              <a:endParaRPr lang="en-GB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70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1940A9-A52B-4E47-95B9-675081B26EFE}"/>
              </a:ext>
            </a:extLst>
          </p:cNvPr>
          <p:cNvGrpSpPr/>
          <p:nvPr/>
        </p:nvGrpSpPr>
        <p:grpSpPr>
          <a:xfrm>
            <a:off x="3240856" y="2739518"/>
            <a:ext cx="4192486" cy="1426827"/>
            <a:chOff x="3240856" y="2739518"/>
            <a:chExt cx="4192486" cy="14268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616ABC-D3B4-4E59-8ECB-EAD485A9F383}"/>
                </a:ext>
              </a:extLst>
            </p:cNvPr>
            <p:cNvSpPr/>
            <p:nvPr/>
          </p:nvSpPr>
          <p:spPr>
            <a:xfrm>
              <a:off x="3604725" y="3429000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8E90AB-3428-4E49-82D0-55B1973EA2BF}"/>
                </a:ext>
              </a:extLst>
            </p:cNvPr>
            <p:cNvSpPr/>
            <p:nvPr/>
          </p:nvSpPr>
          <p:spPr>
            <a:xfrm>
              <a:off x="3489415" y="2739518"/>
              <a:ext cx="3943927" cy="1149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81F5697-4059-416C-B301-6B4A57D8DC58}"/>
                </a:ext>
              </a:extLst>
            </p:cNvPr>
            <p:cNvSpPr txBox="1"/>
            <p:nvPr/>
          </p:nvSpPr>
          <p:spPr>
            <a:xfrm>
              <a:off x="3240856" y="3889346"/>
              <a:ext cx="18641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200" dirty="0"/>
                <a:t>Development environment</a:t>
              </a:r>
              <a:endParaRPr lang="en-US" sz="12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DB9147-7FCF-4966-B978-C7F439D821DA}"/>
                </a:ext>
              </a:extLst>
            </p:cNvPr>
            <p:cNvSpPr/>
            <p:nvPr/>
          </p:nvSpPr>
          <p:spPr>
            <a:xfrm>
              <a:off x="3609488" y="2866879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D8C83-3D56-4B92-8354-BF77D6742C0F}"/>
                </a:ext>
              </a:extLst>
            </p:cNvPr>
            <p:cNvSpPr/>
            <p:nvPr/>
          </p:nvSpPr>
          <p:spPr>
            <a:xfrm>
              <a:off x="4888724" y="2866879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79F2C5-8D0F-444D-915B-CB5937A9FCB9}"/>
                </a:ext>
              </a:extLst>
            </p:cNvPr>
            <p:cNvSpPr/>
            <p:nvPr/>
          </p:nvSpPr>
          <p:spPr>
            <a:xfrm>
              <a:off x="6167960" y="2876115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03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2D38CBA-DAA4-4691-99FB-6AE7AFC01C24}"/>
              </a:ext>
            </a:extLst>
          </p:cNvPr>
          <p:cNvGrpSpPr/>
          <p:nvPr/>
        </p:nvGrpSpPr>
        <p:grpSpPr>
          <a:xfrm>
            <a:off x="3240856" y="2739518"/>
            <a:ext cx="4192486" cy="1901172"/>
            <a:chOff x="3240856" y="2739518"/>
            <a:chExt cx="4192486" cy="190117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901172"/>
              <a:chOff x="3240856" y="2739518"/>
              <a:chExt cx="4192486" cy="190117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6496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40856" y="4363691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B66253-2FDB-4410-A3F8-00CDE8AE1C68}"/>
                </a:ext>
              </a:extLst>
            </p:cNvPr>
            <p:cNvSpPr/>
            <p:nvPr/>
          </p:nvSpPr>
          <p:spPr>
            <a:xfrm>
              <a:off x="4886342" y="344267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Bob.txt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60C90D-1D46-4D56-A66F-EE041CF152D4}"/>
                </a:ext>
              </a:extLst>
            </p:cNvPr>
            <p:cNvSpPr/>
            <p:nvPr/>
          </p:nvSpPr>
          <p:spPr>
            <a:xfrm>
              <a:off x="3537834" y="2796540"/>
              <a:ext cx="1245486" cy="993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B01F77-9AD9-4706-9126-DF07B09CB0EE}"/>
                </a:ext>
              </a:extLst>
            </p:cNvPr>
            <p:cNvSpPr/>
            <p:nvPr/>
          </p:nvSpPr>
          <p:spPr>
            <a:xfrm>
              <a:off x="4865755" y="2796540"/>
              <a:ext cx="1245486" cy="99352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6A934F-B940-4338-9C23-7F476088EBBB}"/>
                </a:ext>
              </a:extLst>
            </p:cNvPr>
            <p:cNvCxnSpPr>
              <a:cxnSpLocks/>
            </p:cNvCxnSpPr>
            <p:nvPr/>
          </p:nvCxnSpPr>
          <p:spPr>
            <a:xfrm>
              <a:off x="4291964" y="3955585"/>
              <a:ext cx="1229775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A90E2D0-0446-4CCC-9D1D-1D362D223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4699" y="3778919"/>
              <a:ext cx="0" cy="17666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C2A5DA-BD49-48FB-A397-E31D41C5B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5298" y="3793205"/>
              <a:ext cx="0" cy="1766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6E0776-39A2-4242-9A4F-7E081A1FDF76}"/>
                </a:ext>
              </a:extLst>
            </p:cNvPr>
            <p:cNvSpPr txBox="1"/>
            <p:nvPr/>
          </p:nvSpPr>
          <p:spPr>
            <a:xfrm>
              <a:off x="4057946" y="4012774"/>
              <a:ext cx="169780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add</a:t>
              </a:r>
              <a:r>
                <a:rPr lang="de-DE" sz="1400" dirty="0">
                  <a:latin typeface="Consolas" panose="020B0609020204030204" pitchFamily="49" charset="0"/>
                </a:rPr>
                <a:t> Bob.txt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32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40856" y="2739518"/>
            <a:ext cx="4192486" cy="1901172"/>
            <a:chOff x="3240856" y="2739518"/>
            <a:chExt cx="4192486" cy="190117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2D38CBA-DAA4-4691-99FB-6AE7AFC01C24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901172"/>
              <a:chOff x="3240856" y="2739518"/>
              <a:chExt cx="4192486" cy="190117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C1940A9-A52B-4E47-95B9-675081B26EFE}"/>
                  </a:ext>
                </a:extLst>
              </p:cNvPr>
              <p:cNvGrpSpPr/>
              <p:nvPr/>
            </p:nvGrpSpPr>
            <p:grpSpPr>
              <a:xfrm>
                <a:off x="3240856" y="2739518"/>
                <a:ext cx="4192486" cy="1901172"/>
                <a:chOff x="3240856" y="2739518"/>
                <a:chExt cx="4192486" cy="1901172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9616ABC-D3B4-4E59-8ECB-EAD485A9F383}"/>
                    </a:ext>
                  </a:extLst>
                </p:cNvPr>
                <p:cNvSpPr/>
                <p:nvPr/>
              </p:nvSpPr>
              <p:spPr>
                <a:xfrm>
                  <a:off x="3604725" y="3429000"/>
                  <a:ext cx="1140690" cy="304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Bob.txt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A8E90AB-3428-4E49-82D0-55B1973EA2BF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3943927" cy="16496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81F5697-4059-416C-B301-6B4A57D8DC58}"/>
                    </a:ext>
                  </a:extLst>
                </p:cNvPr>
                <p:cNvSpPr txBox="1"/>
                <p:nvPr/>
              </p:nvSpPr>
              <p:spPr>
                <a:xfrm>
                  <a:off x="3240856" y="4363691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CDB9147-7FCF-4966-B978-C7F439D821D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A1D8C83-3D56-4B92-8354-BF77D6742C0F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279F2C5-8D0F-444D-915B-CB5937A9FCB9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B66253-2FDB-4410-A3F8-00CDE8AE1C68}"/>
                  </a:ext>
                </a:extLst>
              </p:cNvPr>
              <p:cNvSpPr/>
              <p:nvPr/>
            </p:nvSpPr>
            <p:spPr>
              <a:xfrm>
                <a:off x="4886342" y="3442679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B050"/>
                    </a:solidFill>
                  </a:rPr>
                  <a:t>Bob.txt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60C90D-1D46-4D56-A66F-EE041CF152D4}"/>
                  </a:ext>
                </a:extLst>
              </p:cNvPr>
              <p:cNvSpPr/>
              <p:nvPr/>
            </p:nvSpPr>
            <p:spPr>
              <a:xfrm>
                <a:off x="4776084" y="2796540"/>
                <a:ext cx="1245486" cy="993525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B01F77-9AD9-4706-9126-DF07B09CB0EE}"/>
                  </a:ext>
                </a:extLst>
              </p:cNvPr>
              <p:cNvSpPr/>
              <p:nvPr/>
            </p:nvSpPr>
            <p:spPr>
              <a:xfrm>
                <a:off x="6104005" y="2796540"/>
                <a:ext cx="1245486" cy="993524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B6A934F-B940-4338-9C23-7F476088E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0214" y="3955585"/>
                <a:ext cx="1229775" cy="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A90E2D0-0446-4CCC-9D1D-1D362D2233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2949" y="3778919"/>
                <a:ext cx="0" cy="176666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7C2A5DA-BD49-48FB-A397-E31D41C5B0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3548" y="3793205"/>
                <a:ext cx="0" cy="17666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6E0776-39A2-4242-9A4F-7E081A1FDF76}"/>
                  </a:ext>
                </a:extLst>
              </p:cNvPr>
              <p:cNvSpPr txBox="1"/>
              <p:nvPr/>
            </p:nvSpPr>
            <p:spPr>
              <a:xfrm>
                <a:off x="5296196" y="4012774"/>
                <a:ext cx="1697809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>
                    <a:latin typeface="Consolas" panose="020B0609020204030204" pitchFamily="49" charset="0"/>
                  </a:rPr>
                  <a:t>git</a:t>
                </a:r>
                <a:r>
                  <a:rPr lang="de-DE" sz="1400" dirty="0">
                    <a:latin typeface="Consolas" panose="020B0609020204030204" pitchFamily="49" charset="0"/>
                  </a:rPr>
                  <a:t> </a:t>
                </a:r>
                <a:r>
                  <a:rPr lang="de-DE" sz="1400" dirty="0" err="1">
                    <a:latin typeface="Consolas" panose="020B0609020204030204" pitchFamily="49" charset="0"/>
                  </a:rPr>
                  <a:t>commit</a:t>
                </a:r>
                <a:endParaRPr lang="en-GB" sz="1400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120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40856" y="2739518"/>
            <a:ext cx="4192486" cy="1403633"/>
            <a:chOff x="3240856" y="2739518"/>
            <a:chExt cx="4192486" cy="14036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403633"/>
              <a:chOff x="3240856" y="2739518"/>
              <a:chExt cx="4192486" cy="140363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466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40856" y="3866152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698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B94D2F7-5935-417B-9545-87201F778830}"/>
              </a:ext>
            </a:extLst>
          </p:cNvPr>
          <p:cNvGrpSpPr/>
          <p:nvPr/>
        </p:nvGrpSpPr>
        <p:grpSpPr>
          <a:xfrm>
            <a:off x="3233236" y="1027101"/>
            <a:ext cx="5077583" cy="3115593"/>
            <a:chOff x="3233236" y="1027101"/>
            <a:chExt cx="5077583" cy="311559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0908655-0759-492F-8D02-C82E64E37FE7}"/>
                </a:ext>
              </a:extLst>
            </p:cNvPr>
            <p:cNvGrpSpPr/>
            <p:nvPr/>
          </p:nvGrpSpPr>
          <p:grpSpPr>
            <a:xfrm>
              <a:off x="3233236" y="1027101"/>
              <a:ext cx="5077583" cy="3115593"/>
              <a:chOff x="3233236" y="1027101"/>
              <a:chExt cx="5077583" cy="3115593"/>
            </a:xfrm>
          </p:grpSpPr>
          <p:pic>
            <p:nvPicPr>
              <p:cNvPr id="23" name="Picture 2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7B859C7-1D98-4325-8F0D-39EBB9326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0935" y="1027101"/>
                <a:ext cx="634788" cy="605694"/>
              </a:xfrm>
              <a:prstGeom prst="rect">
                <a:avLst/>
              </a:prstGeom>
            </p:spPr>
          </p:pic>
          <p:pic>
            <p:nvPicPr>
              <p:cNvPr id="24" name="Picture 2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351673C-5352-4556-B105-EC9647DF5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8334" y="1160671"/>
                <a:ext cx="338554" cy="33855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26996E-27A5-487D-BB58-6CF8191E1A92}"/>
                  </a:ext>
                </a:extLst>
              </p:cNvPr>
              <p:cNvSpPr txBox="1"/>
              <p:nvPr/>
            </p:nvSpPr>
            <p:spPr>
              <a:xfrm>
                <a:off x="7962647" y="1205894"/>
                <a:ext cx="348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600" b="1" dirty="0"/>
                  <a:t>...</a:t>
                </a:r>
                <a:endParaRPr lang="en-US" sz="1600" b="1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5343D6F-D339-4913-8910-FB9F04372206}"/>
                  </a:ext>
                </a:extLst>
              </p:cNvPr>
              <p:cNvGrpSpPr/>
              <p:nvPr/>
            </p:nvGrpSpPr>
            <p:grpSpPr>
              <a:xfrm>
                <a:off x="3233236" y="2739518"/>
                <a:ext cx="4200106" cy="1403176"/>
                <a:chOff x="3233236" y="2739518"/>
                <a:chExt cx="4200106" cy="1403176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AC2BBAD-62D0-4A39-9525-A09B0C8CAD9A}"/>
                    </a:ext>
                  </a:extLst>
                </p:cNvPr>
                <p:cNvSpPr/>
                <p:nvPr/>
              </p:nvSpPr>
              <p:spPr>
                <a:xfrm>
                  <a:off x="6156403" y="3448769"/>
                  <a:ext cx="1140690" cy="304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Bob.txt</a:t>
                  </a: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C1940A9-A52B-4E47-95B9-675081B26EFE}"/>
                    </a:ext>
                  </a:extLst>
                </p:cNvPr>
                <p:cNvGrpSpPr/>
                <p:nvPr/>
              </p:nvGrpSpPr>
              <p:grpSpPr>
                <a:xfrm>
                  <a:off x="3233236" y="2739518"/>
                  <a:ext cx="4200106" cy="1403176"/>
                  <a:chOff x="3233236" y="2739518"/>
                  <a:chExt cx="4200106" cy="1403176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D9616ABC-D3B4-4E59-8ECB-EAD485A9F383}"/>
                      </a:ext>
                    </a:extLst>
                  </p:cNvPr>
                  <p:cNvSpPr/>
                  <p:nvPr/>
                </p:nvSpPr>
                <p:spPr>
                  <a:xfrm>
                    <a:off x="3604725" y="3429000"/>
                    <a:ext cx="1140690" cy="304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Bob.txt</a:t>
                    </a:r>
                  </a:p>
                </p:txBody>
              </p:sp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5A8E90AB-3428-4E49-82D0-55B1973EA2BF}"/>
                      </a:ext>
                    </a:extLst>
                  </p:cNvPr>
                  <p:cNvSpPr/>
                  <p:nvPr/>
                </p:nvSpPr>
                <p:spPr>
                  <a:xfrm>
                    <a:off x="3489415" y="2739518"/>
                    <a:ext cx="3943927" cy="111620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581F5697-4059-416C-B301-6B4A57D8DC58}"/>
                      </a:ext>
                    </a:extLst>
                  </p:cNvPr>
                  <p:cNvSpPr txBox="1"/>
                  <p:nvPr/>
                </p:nvSpPr>
                <p:spPr>
                  <a:xfrm>
                    <a:off x="3233236" y="3865695"/>
                    <a:ext cx="186410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DE" sz="1200" dirty="0"/>
                      <a:t>Development environment</a:t>
                    </a:r>
                    <a:endParaRPr lang="en-US" sz="1200" dirty="0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CDB9147-7FCF-4966-B978-C7F439D821DA}"/>
                      </a:ext>
                    </a:extLst>
                  </p:cNvPr>
                  <p:cNvSpPr/>
                  <p:nvPr/>
                </p:nvSpPr>
                <p:spPr>
                  <a:xfrm>
                    <a:off x="3609488" y="2866879"/>
                    <a:ext cx="1126836" cy="57265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Working directory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EA1D8C83-3D56-4B92-8354-BF77D6742C0F}"/>
                      </a:ext>
                    </a:extLst>
                  </p:cNvPr>
                  <p:cNvSpPr/>
                  <p:nvPr/>
                </p:nvSpPr>
                <p:spPr>
                  <a:xfrm>
                    <a:off x="4888724" y="2866879"/>
                    <a:ext cx="1126836" cy="57265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Staging area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C279F2C5-8D0F-444D-915B-CB5937A9FCB9}"/>
                      </a:ext>
                    </a:extLst>
                  </p:cNvPr>
                  <p:cNvSpPr/>
                  <p:nvPr/>
                </p:nvSpPr>
                <p:spPr>
                  <a:xfrm>
                    <a:off x="6167960" y="2876115"/>
                    <a:ext cx="1126836" cy="572654"/>
                  </a:xfrm>
                  <a:prstGeom prst="rect">
                    <a:avLst/>
                  </a:prstGeom>
                  <a:noFill/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Local repository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6A3DA5B-0114-46CE-96BA-70E9FDCD1181}"/>
                  </a:ext>
                </a:extLst>
              </p:cNvPr>
              <p:cNvSpPr/>
              <p:nvPr/>
            </p:nvSpPr>
            <p:spPr>
              <a:xfrm>
                <a:off x="7110935" y="1554423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18D3D3-23AD-424E-8F9E-2F1D432B8571}"/>
                </a:ext>
              </a:extLst>
            </p:cNvPr>
            <p:cNvSpPr txBox="1"/>
            <p:nvPr/>
          </p:nvSpPr>
          <p:spPr>
            <a:xfrm>
              <a:off x="5147737" y="1579770"/>
              <a:ext cx="1907971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onsolas" panose="020B0609020204030204" pitchFamily="49" charset="0"/>
                </a:rPr>
                <a:t>&lt;</a:t>
              </a:r>
              <a:r>
                <a:rPr lang="de-DE" sz="1400" dirty="0" err="1">
                  <a:latin typeface="Consolas" panose="020B0609020204030204" pitchFamily="49" charset="0"/>
                </a:rPr>
                <a:t>remote_name</a:t>
              </a:r>
              <a:r>
                <a:rPr lang="de-DE" sz="1400" dirty="0">
                  <a:latin typeface="Consolas" panose="020B0609020204030204" pitchFamily="49" charset="0"/>
                </a:rPr>
                <a:t>&gt;</a:t>
              </a:r>
            </a:p>
            <a:p>
              <a:pPr algn="ctr"/>
              <a:r>
                <a:rPr lang="de-DE" sz="1400" dirty="0">
                  <a:latin typeface="Consolas" panose="020B0609020204030204" pitchFamily="49" charset="0"/>
                </a:rPr>
                <a:t>&lt;</a:t>
              </a:r>
              <a:r>
                <a:rPr lang="de-DE" sz="1400" dirty="0" err="1">
                  <a:latin typeface="Consolas" panose="020B0609020204030204" pitchFamily="49" charset="0"/>
                </a:rPr>
                <a:t>remote_address</a:t>
              </a:r>
              <a:r>
                <a:rPr lang="de-DE" sz="1400" dirty="0">
                  <a:latin typeface="Consolas" panose="020B0609020204030204" pitchFamily="49" charset="0"/>
                </a:rPr>
                <a:t>&gt;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01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7B859C7-1D98-4325-8F0D-39EBB932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840137"/>
            <a:ext cx="634788" cy="605694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C351673C-5352-4556-B105-EC9647DF5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73707"/>
            <a:ext cx="338554" cy="33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26996E-27A5-487D-BB58-6CF8191E1A92}"/>
              </a:ext>
            </a:extLst>
          </p:cNvPr>
          <p:cNvSpPr txBox="1"/>
          <p:nvPr/>
        </p:nvSpPr>
        <p:spPr>
          <a:xfrm>
            <a:off x="7746828" y="10561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F44B9D-9157-49E3-BF5E-343C6B29289B}"/>
              </a:ext>
            </a:extLst>
          </p:cNvPr>
          <p:cNvSpPr/>
          <p:nvPr/>
        </p:nvSpPr>
        <p:spPr>
          <a:xfrm>
            <a:off x="6113180" y="2813883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4AEAC5-68F7-4581-8321-9211FC46FE29}"/>
              </a:ext>
            </a:extLst>
          </p:cNvPr>
          <p:cNvSpPr/>
          <p:nvPr/>
        </p:nvSpPr>
        <p:spPr>
          <a:xfrm>
            <a:off x="7036403" y="1343987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50E739-43A9-4A6E-A8A7-FB5A5F81D154}"/>
              </a:ext>
            </a:extLst>
          </p:cNvPr>
          <p:cNvCxnSpPr>
            <a:cxnSpLocks/>
          </p:cNvCxnSpPr>
          <p:nvPr/>
        </p:nvCxnSpPr>
        <p:spPr>
          <a:xfrm>
            <a:off x="6741082" y="1821698"/>
            <a:ext cx="0" cy="9985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E5D36F-6BD3-4915-89C9-5EF0E3E97ECC}"/>
              </a:ext>
            </a:extLst>
          </p:cNvPr>
          <p:cNvCxnSpPr>
            <a:cxnSpLocks/>
          </p:cNvCxnSpPr>
          <p:nvPr/>
        </p:nvCxnSpPr>
        <p:spPr>
          <a:xfrm>
            <a:off x="6726398" y="1821698"/>
            <a:ext cx="32400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1FFCC99-83D6-4B06-996B-C128797B0259}"/>
              </a:ext>
            </a:extLst>
          </p:cNvPr>
          <p:cNvSpPr txBox="1"/>
          <p:nvPr/>
        </p:nvSpPr>
        <p:spPr>
          <a:xfrm>
            <a:off x="5648265" y="2145414"/>
            <a:ext cx="103939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push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C986E5-F4F3-498E-8D63-BDCCE7BB648D}"/>
              </a:ext>
            </a:extLst>
          </p:cNvPr>
          <p:cNvSpPr/>
          <p:nvPr/>
        </p:nvSpPr>
        <p:spPr>
          <a:xfrm>
            <a:off x="7092268" y="1985031"/>
            <a:ext cx="1140690" cy="304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94C8F3-F68D-47FC-AEE2-C02711502647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7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Widescreen</PresentationFormat>
  <Paragraphs>105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Selina</dc:creator>
  <cp:lastModifiedBy>Selina</cp:lastModifiedBy>
  <cp:revision>25</cp:revision>
  <dcterms:created xsi:type="dcterms:W3CDTF">2021-11-30T15:32:23Z</dcterms:created>
  <dcterms:modified xsi:type="dcterms:W3CDTF">2021-12-07T10:09:10Z</dcterms:modified>
</cp:coreProperties>
</file>