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357" r:id="rId2"/>
    <p:sldId id="368" r:id="rId3"/>
    <p:sldId id="369" r:id="rId4"/>
    <p:sldId id="370" r:id="rId5"/>
    <p:sldId id="371" r:id="rId6"/>
    <p:sldId id="294" r:id="rId7"/>
    <p:sldId id="295" r:id="rId8"/>
    <p:sldId id="314" r:id="rId9"/>
    <p:sldId id="298" r:id="rId10"/>
    <p:sldId id="299" r:id="rId11"/>
    <p:sldId id="300" r:id="rId12"/>
    <p:sldId id="257" r:id="rId13"/>
    <p:sldId id="305" r:id="rId14"/>
    <p:sldId id="358" r:id="rId15"/>
    <p:sldId id="303" r:id="rId16"/>
    <p:sldId id="304" r:id="rId17"/>
    <p:sldId id="363" r:id="rId18"/>
    <p:sldId id="307" r:id="rId19"/>
    <p:sldId id="308" r:id="rId20"/>
    <p:sldId id="343" r:id="rId21"/>
    <p:sldId id="344" r:id="rId22"/>
    <p:sldId id="309" r:id="rId23"/>
    <p:sldId id="315" r:id="rId24"/>
    <p:sldId id="362" r:id="rId25"/>
    <p:sldId id="311" r:id="rId26"/>
    <p:sldId id="312" r:id="rId27"/>
    <p:sldId id="313" r:id="rId28"/>
    <p:sldId id="356" r:id="rId29"/>
    <p:sldId id="316" r:id="rId30"/>
    <p:sldId id="317" r:id="rId31"/>
    <p:sldId id="318" r:id="rId32"/>
    <p:sldId id="323" r:id="rId33"/>
    <p:sldId id="319" r:id="rId34"/>
    <p:sldId id="320" r:id="rId35"/>
    <p:sldId id="324" r:id="rId36"/>
    <p:sldId id="321" r:id="rId37"/>
    <p:sldId id="322" r:id="rId38"/>
    <p:sldId id="345" r:id="rId39"/>
    <p:sldId id="346" r:id="rId40"/>
    <p:sldId id="347" r:id="rId41"/>
    <p:sldId id="326" r:id="rId42"/>
    <p:sldId id="348" r:id="rId43"/>
    <p:sldId id="328" r:id="rId44"/>
    <p:sldId id="329" r:id="rId45"/>
    <p:sldId id="349" r:id="rId46"/>
    <p:sldId id="350" r:id="rId47"/>
    <p:sldId id="351" r:id="rId48"/>
    <p:sldId id="366" r:id="rId49"/>
    <p:sldId id="352" r:id="rId50"/>
    <p:sldId id="353" r:id="rId51"/>
    <p:sldId id="354" r:id="rId52"/>
    <p:sldId id="355" r:id="rId53"/>
    <p:sldId id="367" r:id="rId54"/>
    <p:sldId id="336" r:id="rId55"/>
    <p:sldId id="331" r:id="rId56"/>
    <p:sldId id="364" r:id="rId57"/>
    <p:sldId id="361" r:id="rId58"/>
    <p:sldId id="332" r:id="rId59"/>
    <p:sldId id="282" r:id="rId60"/>
    <p:sldId id="338" r:id="rId61"/>
    <p:sldId id="341" r:id="rId62"/>
    <p:sldId id="333" r:id="rId63"/>
    <p:sldId id="334" r:id="rId64"/>
    <p:sldId id="270" r:id="rId65"/>
    <p:sldId id="359" r:id="rId66"/>
    <p:sldId id="360" r:id="rId67"/>
    <p:sldId id="365" r:id="rId68"/>
    <p:sldId id="274" r:id="rId69"/>
    <p:sldId id="283" r:id="rId70"/>
    <p:sldId id="275" r:id="rId71"/>
    <p:sldId id="276" r:id="rId72"/>
    <p:sldId id="277" r:id="rId73"/>
    <p:sldId id="292" r:id="rId74"/>
    <p:sldId id="278" r:id="rId75"/>
    <p:sldId id="284" r:id="rId76"/>
    <p:sldId id="279" r:id="rId77"/>
    <p:sldId id="285" r:id="rId78"/>
    <p:sldId id="280" r:id="rId79"/>
    <p:sldId id="281" r:id="rId80"/>
    <p:sldId id="286" r:id="rId81"/>
    <p:sldId id="287" r:id="rId82"/>
    <p:sldId id="288" r:id="rId83"/>
    <p:sldId id="289" r:id="rId84"/>
    <p:sldId id="290" r:id="rId85"/>
    <p:sldId id="291"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y 1" id="{B72D31F0-3843-4B68-AD65-D70502108E09}">
          <p14:sldIdLst>
            <p14:sldId id="357"/>
            <p14:sldId id="368"/>
            <p14:sldId id="369"/>
            <p14:sldId id="370"/>
            <p14:sldId id="371"/>
            <p14:sldId id="294"/>
            <p14:sldId id="295"/>
            <p14:sldId id="314"/>
            <p14:sldId id="298"/>
            <p14:sldId id="299"/>
            <p14:sldId id="300"/>
            <p14:sldId id="257"/>
            <p14:sldId id="305"/>
            <p14:sldId id="358"/>
            <p14:sldId id="303"/>
            <p14:sldId id="304"/>
            <p14:sldId id="363"/>
            <p14:sldId id="307"/>
            <p14:sldId id="308"/>
            <p14:sldId id="343"/>
            <p14:sldId id="344"/>
            <p14:sldId id="309"/>
            <p14:sldId id="315"/>
            <p14:sldId id="362"/>
            <p14:sldId id="311"/>
            <p14:sldId id="312"/>
            <p14:sldId id="313"/>
            <p14:sldId id="356"/>
          </p14:sldIdLst>
        </p14:section>
        <p14:section name="Website" id="{FF3766A7-4793-4706-B3DE-FD65A65C4BE4}">
          <p14:sldIdLst>
            <p14:sldId id="316"/>
            <p14:sldId id="317"/>
            <p14:sldId id="318"/>
            <p14:sldId id="323"/>
            <p14:sldId id="319"/>
            <p14:sldId id="320"/>
            <p14:sldId id="324"/>
            <p14:sldId id="321"/>
            <p14:sldId id="322"/>
            <p14:sldId id="345"/>
            <p14:sldId id="346"/>
            <p14:sldId id="347"/>
            <p14:sldId id="326"/>
            <p14:sldId id="348"/>
            <p14:sldId id="328"/>
            <p14:sldId id="329"/>
          </p14:sldIdLst>
        </p14:section>
        <p14:section name="Terminal" id="{7FED3B22-E76E-4A49-A70A-13D9C749EBD0}">
          <p14:sldIdLst>
            <p14:sldId id="349"/>
            <p14:sldId id="350"/>
            <p14:sldId id="351"/>
            <p14:sldId id="366"/>
            <p14:sldId id="352"/>
            <p14:sldId id="353"/>
            <p14:sldId id="354"/>
            <p14:sldId id="355"/>
          </p14:sldIdLst>
        </p14:section>
        <p14:section name="RStudio" id="{4D41F3D8-3D08-4885-B76E-18714F127191}">
          <p14:sldIdLst>
            <p14:sldId id="367"/>
          </p14:sldIdLst>
        </p14:section>
        <p14:section name="Day 2" id="{B7DB4BE0-18C0-4328-AD53-62428C2DD159}">
          <p14:sldIdLst>
            <p14:sldId id="336"/>
            <p14:sldId id="331"/>
            <p14:sldId id="364"/>
            <p14:sldId id="361"/>
            <p14:sldId id="332"/>
            <p14:sldId id="282"/>
            <p14:sldId id="338"/>
            <p14:sldId id="341"/>
            <p14:sldId id="333"/>
            <p14:sldId id="334"/>
            <p14:sldId id="270"/>
          </p14:sldIdLst>
        </p14:section>
        <p14:section name="day 2" id="{A4B8B497-2F3E-4654-ADE1-3FE78E13D290}">
          <p14:sldIdLst>
            <p14:sldId id="359"/>
            <p14:sldId id="360"/>
          </p14:sldIdLst>
        </p14:section>
        <p14:section name="Pull requests" id="{A8BA8D31-CCAB-4D65-9C95-13A1F88733CB}">
          <p14:sldIdLst>
            <p14:sldId id="365"/>
          </p14:sldIdLst>
        </p14:section>
        <p14:section name="git branch" id="{D4B73BCA-A021-46BF-9A51-B09CD2FA2F79}">
          <p14:sldIdLst>
            <p14:sldId id="274"/>
            <p14:sldId id="283"/>
            <p14:sldId id="275"/>
          </p14:sldIdLst>
        </p14:section>
        <p14:section name="git checkout" id="{D5FA52F3-AE88-45F1-B074-70F9393FEA3E}">
          <p14:sldIdLst>
            <p14:sldId id="276"/>
            <p14:sldId id="277"/>
            <p14:sldId id="292"/>
          </p14:sldIdLst>
        </p14:section>
        <p14:section name="merging" id="{69E3DB46-DB4F-4E05-AB1C-B66239A992F5}">
          <p14:sldIdLst>
            <p14:sldId id="278"/>
            <p14:sldId id="284"/>
            <p14:sldId id="279"/>
            <p14:sldId id="285"/>
          </p14:sldIdLst>
        </p14:section>
        <p14:section name="git fetch" id="{561A8E72-7FE0-46EA-A938-59D64BA47A56}">
          <p14:sldIdLst>
            <p14:sldId id="280"/>
            <p14:sldId id="281"/>
            <p14:sldId id="286"/>
            <p14:sldId id="287"/>
            <p14:sldId id="288"/>
            <p14:sldId id="289"/>
            <p14:sldId id="290"/>
            <p14:sldId id="291"/>
          </p14:sldIdLst>
        </p14:section>
        <p14:section name="git clone" id="{F6310067-9CE6-4577-8323-5ADCE265F0F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a:srgbClr val="160F29"/>
    <a:srgbClr val="DDBEA8"/>
    <a:srgbClr val="F3DFC1"/>
    <a:srgbClr val="368F8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94660"/>
  </p:normalViewPr>
  <p:slideViewPr>
    <p:cSldViewPr snapToGrid="0">
      <p:cViewPr varScale="1">
        <p:scale>
          <a:sx n="152" d="100"/>
          <a:sy n="152" d="100"/>
        </p:scale>
        <p:origin x="576"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8AE72-DCFF-4992-988B-F75514123319}" type="datetimeFigureOut">
              <a:rPr lang="en-GB" smtClean="0"/>
              <a:t>26/09/2025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341E5E-9CB3-47DC-B11A-0B72C082F2AD}" type="slidenum">
              <a:rPr lang="en-GB" smtClean="0"/>
              <a:t>‹#›</a:t>
            </a:fld>
            <a:endParaRPr lang="en-GB"/>
          </a:p>
        </p:txBody>
      </p:sp>
    </p:spTree>
    <p:extLst>
      <p:ext uri="{BB962C8B-B14F-4D97-AF65-F5344CB8AC3E}">
        <p14:creationId xmlns:p14="http://schemas.microsoft.com/office/powerpoint/2010/main" val="94973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A21C-6B61-47A2-8BEA-11B5499D1A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B42D958-C987-4D25-B2C1-D546ADEFED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A1C4C15-B709-4D3D-8B21-07CDB7EB60E1}"/>
              </a:ext>
            </a:extLst>
          </p:cNvPr>
          <p:cNvSpPr>
            <a:spLocks noGrp="1"/>
          </p:cNvSpPr>
          <p:nvPr>
            <p:ph type="dt" sz="half" idx="10"/>
          </p:nvPr>
        </p:nvSpPr>
        <p:spPr/>
        <p:txBody>
          <a:bodyPr/>
          <a:lstStyle/>
          <a:p>
            <a:fld id="{FF40C812-6B70-4976-9693-155482B7EF62}" type="datetimeFigureOut">
              <a:rPr lang="en-GB" smtClean="0"/>
              <a:t>26/09/2025</a:t>
            </a:fld>
            <a:endParaRPr lang="en-GB"/>
          </a:p>
        </p:txBody>
      </p:sp>
      <p:sp>
        <p:nvSpPr>
          <p:cNvPr id="5" name="Footer Placeholder 4">
            <a:extLst>
              <a:ext uri="{FF2B5EF4-FFF2-40B4-BE49-F238E27FC236}">
                <a16:creationId xmlns:a16="http://schemas.microsoft.com/office/drawing/2014/main" id="{E172AAB7-322B-4A81-B0BC-3781CCAFE1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4BA705-D897-4F7C-9A10-B33717948B9F}"/>
              </a:ext>
            </a:extLst>
          </p:cNvPr>
          <p:cNvSpPr>
            <a:spLocks noGrp="1"/>
          </p:cNvSpPr>
          <p:nvPr>
            <p:ph type="sldNum" sz="quarter" idx="12"/>
          </p:nvPr>
        </p:nvSpPr>
        <p:spPr/>
        <p:txBody>
          <a:bodyPr/>
          <a:lstStyle/>
          <a:p>
            <a:fld id="{58949FAE-305F-409E-9EFC-78C7AE37A051}" type="slidenum">
              <a:rPr lang="en-GB" smtClean="0"/>
              <a:t>‹#›</a:t>
            </a:fld>
            <a:endParaRPr lang="en-GB"/>
          </a:p>
        </p:txBody>
      </p:sp>
    </p:spTree>
    <p:extLst>
      <p:ext uri="{BB962C8B-B14F-4D97-AF65-F5344CB8AC3E}">
        <p14:creationId xmlns:p14="http://schemas.microsoft.com/office/powerpoint/2010/main" val="47909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6597E-A236-42C8-8DA2-9A1E9C00B8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542948B-6FA3-4FE7-8EFB-DE003D9E3EC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C9A4CF-EE2D-4007-BC64-2B2D2D271916}"/>
              </a:ext>
            </a:extLst>
          </p:cNvPr>
          <p:cNvSpPr>
            <a:spLocks noGrp="1"/>
          </p:cNvSpPr>
          <p:nvPr>
            <p:ph type="dt" sz="half" idx="10"/>
          </p:nvPr>
        </p:nvSpPr>
        <p:spPr/>
        <p:txBody>
          <a:bodyPr/>
          <a:lstStyle/>
          <a:p>
            <a:fld id="{FF40C812-6B70-4976-9693-155482B7EF62}" type="datetimeFigureOut">
              <a:rPr lang="en-GB" smtClean="0"/>
              <a:t>26/09/2025</a:t>
            </a:fld>
            <a:endParaRPr lang="en-GB"/>
          </a:p>
        </p:txBody>
      </p:sp>
      <p:sp>
        <p:nvSpPr>
          <p:cNvPr id="5" name="Footer Placeholder 4">
            <a:extLst>
              <a:ext uri="{FF2B5EF4-FFF2-40B4-BE49-F238E27FC236}">
                <a16:creationId xmlns:a16="http://schemas.microsoft.com/office/drawing/2014/main" id="{49C24E64-A643-43A4-970E-F61F841743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826C74-D62B-42CA-85E3-B0E1460FEBD5}"/>
              </a:ext>
            </a:extLst>
          </p:cNvPr>
          <p:cNvSpPr>
            <a:spLocks noGrp="1"/>
          </p:cNvSpPr>
          <p:nvPr>
            <p:ph type="sldNum" sz="quarter" idx="12"/>
          </p:nvPr>
        </p:nvSpPr>
        <p:spPr/>
        <p:txBody>
          <a:bodyPr/>
          <a:lstStyle/>
          <a:p>
            <a:fld id="{58949FAE-305F-409E-9EFC-78C7AE37A051}" type="slidenum">
              <a:rPr lang="en-GB" smtClean="0"/>
              <a:t>‹#›</a:t>
            </a:fld>
            <a:endParaRPr lang="en-GB"/>
          </a:p>
        </p:txBody>
      </p:sp>
    </p:spTree>
    <p:extLst>
      <p:ext uri="{BB962C8B-B14F-4D97-AF65-F5344CB8AC3E}">
        <p14:creationId xmlns:p14="http://schemas.microsoft.com/office/powerpoint/2010/main" val="385665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AECC05-E0D8-4214-ACB2-5030CFDC50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0C792C0-0304-4801-8C98-B3E735A7D1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C95CAC-2FE0-4DBC-8B5E-485345E44496}"/>
              </a:ext>
            </a:extLst>
          </p:cNvPr>
          <p:cNvSpPr>
            <a:spLocks noGrp="1"/>
          </p:cNvSpPr>
          <p:nvPr>
            <p:ph type="dt" sz="half" idx="10"/>
          </p:nvPr>
        </p:nvSpPr>
        <p:spPr/>
        <p:txBody>
          <a:bodyPr/>
          <a:lstStyle/>
          <a:p>
            <a:fld id="{FF40C812-6B70-4976-9693-155482B7EF62}" type="datetimeFigureOut">
              <a:rPr lang="en-GB" smtClean="0"/>
              <a:t>26/09/2025</a:t>
            </a:fld>
            <a:endParaRPr lang="en-GB"/>
          </a:p>
        </p:txBody>
      </p:sp>
      <p:sp>
        <p:nvSpPr>
          <p:cNvPr id="5" name="Footer Placeholder 4">
            <a:extLst>
              <a:ext uri="{FF2B5EF4-FFF2-40B4-BE49-F238E27FC236}">
                <a16:creationId xmlns:a16="http://schemas.microsoft.com/office/drawing/2014/main" id="{F677F5FF-03C6-4C76-9079-ECE1DCB45E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C2BF04-70B8-4713-8275-AE6CCEFD9DA2}"/>
              </a:ext>
            </a:extLst>
          </p:cNvPr>
          <p:cNvSpPr>
            <a:spLocks noGrp="1"/>
          </p:cNvSpPr>
          <p:nvPr>
            <p:ph type="sldNum" sz="quarter" idx="12"/>
          </p:nvPr>
        </p:nvSpPr>
        <p:spPr/>
        <p:txBody>
          <a:bodyPr/>
          <a:lstStyle/>
          <a:p>
            <a:fld id="{58949FAE-305F-409E-9EFC-78C7AE37A051}" type="slidenum">
              <a:rPr lang="en-GB" smtClean="0"/>
              <a:t>‹#›</a:t>
            </a:fld>
            <a:endParaRPr lang="en-GB"/>
          </a:p>
        </p:txBody>
      </p:sp>
    </p:spTree>
    <p:extLst>
      <p:ext uri="{BB962C8B-B14F-4D97-AF65-F5344CB8AC3E}">
        <p14:creationId xmlns:p14="http://schemas.microsoft.com/office/powerpoint/2010/main" val="846968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4FB1D-5FDE-4571-BD0E-99245498486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0263CF-47D1-4DF5-9596-5BDDEEA85B4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4929D2C-AFB5-4867-B4A2-0DBE611DECB7}"/>
              </a:ext>
            </a:extLst>
          </p:cNvPr>
          <p:cNvSpPr>
            <a:spLocks noGrp="1"/>
          </p:cNvSpPr>
          <p:nvPr>
            <p:ph type="dt" sz="half" idx="10"/>
          </p:nvPr>
        </p:nvSpPr>
        <p:spPr/>
        <p:txBody>
          <a:bodyPr/>
          <a:lstStyle/>
          <a:p>
            <a:fld id="{FF40C812-6B70-4976-9693-155482B7EF62}" type="datetimeFigureOut">
              <a:rPr lang="en-GB" smtClean="0"/>
              <a:t>26/09/2025</a:t>
            </a:fld>
            <a:endParaRPr lang="en-GB"/>
          </a:p>
        </p:txBody>
      </p:sp>
      <p:sp>
        <p:nvSpPr>
          <p:cNvPr id="5" name="Footer Placeholder 4">
            <a:extLst>
              <a:ext uri="{FF2B5EF4-FFF2-40B4-BE49-F238E27FC236}">
                <a16:creationId xmlns:a16="http://schemas.microsoft.com/office/drawing/2014/main" id="{123A0CEE-B36E-401F-9AA5-3934428309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519581-3CD5-4CC2-8C90-0143CAA4DDB5}"/>
              </a:ext>
            </a:extLst>
          </p:cNvPr>
          <p:cNvSpPr>
            <a:spLocks noGrp="1"/>
          </p:cNvSpPr>
          <p:nvPr>
            <p:ph type="sldNum" sz="quarter" idx="12"/>
          </p:nvPr>
        </p:nvSpPr>
        <p:spPr/>
        <p:txBody>
          <a:bodyPr/>
          <a:lstStyle/>
          <a:p>
            <a:fld id="{58949FAE-305F-409E-9EFC-78C7AE37A051}" type="slidenum">
              <a:rPr lang="en-GB" smtClean="0"/>
              <a:t>‹#›</a:t>
            </a:fld>
            <a:endParaRPr lang="en-GB"/>
          </a:p>
        </p:txBody>
      </p:sp>
    </p:spTree>
    <p:extLst>
      <p:ext uri="{BB962C8B-B14F-4D97-AF65-F5344CB8AC3E}">
        <p14:creationId xmlns:p14="http://schemas.microsoft.com/office/powerpoint/2010/main" val="3361238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F48AC-F362-4883-BCC1-1F722BDBC9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4E542-325A-48CC-8586-70F2068728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66B6D61-7D45-46FC-AB9F-585F38CB6821}"/>
              </a:ext>
            </a:extLst>
          </p:cNvPr>
          <p:cNvSpPr>
            <a:spLocks noGrp="1"/>
          </p:cNvSpPr>
          <p:nvPr>
            <p:ph type="dt" sz="half" idx="10"/>
          </p:nvPr>
        </p:nvSpPr>
        <p:spPr/>
        <p:txBody>
          <a:bodyPr/>
          <a:lstStyle/>
          <a:p>
            <a:fld id="{FF40C812-6B70-4976-9693-155482B7EF62}" type="datetimeFigureOut">
              <a:rPr lang="en-GB" smtClean="0"/>
              <a:t>26/09/2025</a:t>
            </a:fld>
            <a:endParaRPr lang="en-GB"/>
          </a:p>
        </p:txBody>
      </p:sp>
      <p:sp>
        <p:nvSpPr>
          <p:cNvPr id="5" name="Footer Placeholder 4">
            <a:extLst>
              <a:ext uri="{FF2B5EF4-FFF2-40B4-BE49-F238E27FC236}">
                <a16:creationId xmlns:a16="http://schemas.microsoft.com/office/drawing/2014/main" id="{190270E7-A0D3-4154-BD59-59A3275FC0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01F993-9127-42F5-AFF2-4E87C8AF3916}"/>
              </a:ext>
            </a:extLst>
          </p:cNvPr>
          <p:cNvSpPr>
            <a:spLocks noGrp="1"/>
          </p:cNvSpPr>
          <p:nvPr>
            <p:ph type="sldNum" sz="quarter" idx="12"/>
          </p:nvPr>
        </p:nvSpPr>
        <p:spPr/>
        <p:txBody>
          <a:bodyPr/>
          <a:lstStyle/>
          <a:p>
            <a:fld id="{58949FAE-305F-409E-9EFC-78C7AE37A051}" type="slidenum">
              <a:rPr lang="en-GB" smtClean="0"/>
              <a:t>‹#›</a:t>
            </a:fld>
            <a:endParaRPr lang="en-GB"/>
          </a:p>
        </p:txBody>
      </p:sp>
    </p:spTree>
    <p:extLst>
      <p:ext uri="{BB962C8B-B14F-4D97-AF65-F5344CB8AC3E}">
        <p14:creationId xmlns:p14="http://schemas.microsoft.com/office/powerpoint/2010/main" val="1149254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25EB3-7A9C-4C51-A24B-B9CBC6C2F4E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DF049CC-19EB-48FE-9B8A-E5827160084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462C02D-19A2-4723-95A4-F4A29F4668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1CD6B5E-3BA5-4160-BECA-123AFC7EABC3}"/>
              </a:ext>
            </a:extLst>
          </p:cNvPr>
          <p:cNvSpPr>
            <a:spLocks noGrp="1"/>
          </p:cNvSpPr>
          <p:nvPr>
            <p:ph type="dt" sz="half" idx="10"/>
          </p:nvPr>
        </p:nvSpPr>
        <p:spPr/>
        <p:txBody>
          <a:bodyPr/>
          <a:lstStyle/>
          <a:p>
            <a:fld id="{FF40C812-6B70-4976-9693-155482B7EF62}" type="datetimeFigureOut">
              <a:rPr lang="en-GB" smtClean="0"/>
              <a:t>26/09/2025</a:t>
            </a:fld>
            <a:endParaRPr lang="en-GB"/>
          </a:p>
        </p:txBody>
      </p:sp>
      <p:sp>
        <p:nvSpPr>
          <p:cNvPr id="6" name="Footer Placeholder 5">
            <a:extLst>
              <a:ext uri="{FF2B5EF4-FFF2-40B4-BE49-F238E27FC236}">
                <a16:creationId xmlns:a16="http://schemas.microsoft.com/office/drawing/2014/main" id="{3583AD52-9168-47B3-8E3E-E8784E697D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1AEFC9-4B57-48A2-839A-43100774610A}"/>
              </a:ext>
            </a:extLst>
          </p:cNvPr>
          <p:cNvSpPr>
            <a:spLocks noGrp="1"/>
          </p:cNvSpPr>
          <p:nvPr>
            <p:ph type="sldNum" sz="quarter" idx="12"/>
          </p:nvPr>
        </p:nvSpPr>
        <p:spPr/>
        <p:txBody>
          <a:bodyPr/>
          <a:lstStyle/>
          <a:p>
            <a:fld id="{58949FAE-305F-409E-9EFC-78C7AE37A051}" type="slidenum">
              <a:rPr lang="en-GB" smtClean="0"/>
              <a:t>‹#›</a:t>
            </a:fld>
            <a:endParaRPr lang="en-GB"/>
          </a:p>
        </p:txBody>
      </p:sp>
    </p:spTree>
    <p:extLst>
      <p:ext uri="{BB962C8B-B14F-4D97-AF65-F5344CB8AC3E}">
        <p14:creationId xmlns:p14="http://schemas.microsoft.com/office/powerpoint/2010/main" val="3064823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997F-CE63-4264-96D8-3634509754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08217F8-C15B-4984-B93F-70B362598C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F65CAC-05D6-4E5B-9BC2-8EB071F8C19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78FE13C-C62A-44AF-B1DD-17E50850B3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34D4289-42F7-4790-B8E6-A5AFF05B907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A89FF8D-89A4-4B98-90FD-8E644F6440BE}"/>
              </a:ext>
            </a:extLst>
          </p:cNvPr>
          <p:cNvSpPr>
            <a:spLocks noGrp="1"/>
          </p:cNvSpPr>
          <p:nvPr>
            <p:ph type="dt" sz="half" idx="10"/>
          </p:nvPr>
        </p:nvSpPr>
        <p:spPr/>
        <p:txBody>
          <a:bodyPr/>
          <a:lstStyle/>
          <a:p>
            <a:fld id="{FF40C812-6B70-4976-9693-155482B7EF62}" type="datetimeFigureOut">
              <a:rPr lang="en-GB" smtClean="0"/>
              <a:t>26/09/2025</a:t>
            </a:fld>
            <a:endParaRPr lang="en-GB"/>
          </a:p>
        </p:txBody>
      </p:sp>
      <p:sp>
        <p:nvSpPr>
          <p:cNvPr id="8" name="Footer Placeholder 7">
            <a:extLst>
              <a:ext uri="{FF2B5EF4-FFF2-40B4-BE49-F238E27FC236}">
                <a16:creationId xmlns:a16="http://schemas.microsoft.com/office/drawing/2014/main" id="{E6F91EFA-A861-4EB7-83BC-A8351CD1BE7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22980AC-9C12-4F1A-9A18-E22B34236429}"/>
              </a:ext>
            </a:extLst>
          </p:cNvPr>
          <p:cNvSpPr>
            <a:spLocks noGrp="1"/>
          </p:cNvSpPr>
          <p:nvPr>
            <p:ph type="sldNum" sz="quarter" idx="12"/>
          </p:nvPr>
        </p:nvSpPr>
        <p:spPr/>
        <p:txBody>
          <a:bodyPr/>
          <a:lstStyle/>
          <a:p>
            <a:fld id="{58949FAE-305F-409E-9EFC-78C7AE37A051}" type="slidenum">
              <a:rPr lang="en-GB" smtClean="0"/>
              <a:t>‹#›</a:t>
            </a:fld>
            <a:endParaRPr lang="en-GB"/>
          </a:p>
        </p:txBody>
      </p:sp>
    </p:spTree>
    <p:extLst>
      <p:ext uri="{BB962C8B-B14F-4D97-AF65-F5344CB8AC3E}">
        <p14:creationId xmlns:p14="http://schemas.microsoft.com/office/powerpoint/2010/main" val="3341452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C81F0-EA35-445C-82B3-6BCD092F469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1C982BE-B802-4E78-A59D-F6C588B7D650}"/>
              </a:ext>
            </a:extLst>
          </p:cNvPr>
          <p:cNvSpPr>
            <a:spLocks noGrp="1"/>
          </p:cNvSpPr>
          <p:nvPr>
            <p:ph type="dt" sz="half" idx="10"/>
          </p:nvPr>
        </p:nvSpPr>
        <p:spPr/>
        <p:txBody>
          <a:bodyPr/>
          <a:lstStyle/>
          <a:p>
            <a:fld id="{FF40C812-6B70-4976-9693-155482B7EF62}" type="datetimeFigureOut">
              <a:rPr lang="en-GB" smtClean="0"/>
              <a:t>26/09/2025</a:t>
            </a:fld>
            <a:endParaRPr lang="en-GB"/>
          </a:p>
        </p:txBody>
      </p:sp>
      <p:sp>
        <p:nvSpPr>
          <p:cNvPr id="4" name="Footer Placeholder 3">
            <a:extLst>
              <a:ext uri="{FF2B5EF4-FFF2-40B4-BE49-F238E27FC236}">
                <a16:creationId xmlns:a16="http://schemas.microsoft.com/office/drawing/2014/main" id="{089EF017-170F-4DF1-BC9C-CAC173B661E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56AB578-92DE-44F7-8090-D945E9D29679}"/>
              </a:ext>
            </a:extLst>
          </p:cNvPr>
          <p:cNvSpPr>
            <a:spLocks noGrp="1"/>
          </p:cNvSpPr>
          <p:nvPr>
            <p:ph type="sldNum" sz="quarter" idx="12"/>
          </p:nvPr>
        </p:nvSpPr>
        <p:spPr/>
        <p:txBody>
          <a:bodyPr/>
          <a:lstStyle/>
          <a:p>
            <a:fld id="{58949FAE-305F-409E-9EFC-78C7AE37A051}" type="slidenum">
              <a:rPr lang="en-GB" smtClean="0"/>
              <a:t>‹#›</a:t>
            </a:fld>
            <a:endParaRPr lang="en-GB"/>
          </a:p>
        </p:txBody>
      </p:sp>
    </p:spTree>
    <p:extLst>
      <p:ext uri="{BB962C8B-B14F-4D97-AF65-F5344CB8AC3E}">
        <p14:creationId xmlns:p14="http://schemas.microsoft.com/office/powerpoint/2010/main" val="685293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F86C30-87CE-4A74-A40E-62D9DAC351AD}"/>
              </a:ext>
            </a:extLst>
          </p:cNvPr>
          <p:cNvSpPr>
            <a:spLocks noGrp="1"/>
          </p:cNvSpPr>
          <p:nvPr>
            <p:ph type="dt" sz="half" idx="10"/>
          </p:nvPr>
        </p:nvSpPr>
        <p:spPr/>
        <p:txBody>
          <a:bodyPr/>
          <a:lstStyle/>
          <a:p>
            <a:fld id="{FF40C812-6B70-4976-9693-155482B7EF62}" type="datetimeFigureOut">
              <a:rPr lang="en-GB" smtClean="0"/>
              <a:t>26/09/2025</a:t>
            </a:fld>
            <a:endParaRPr lang="en-GB"/>
          </a:p>
        </p:txBody>
      </p:sp>
      <p:sp>
        <p:nvSpPr>
          <p:cNvPr id="3" name="Footer Placeholder 2">
            <a:extLst>
              <a:ext uri="{FF2B5EF4-FFF2-40B4-BE49-F238E27FC236}">
                <a16:creationId xmlns:a16="http://schemas.microsoft.com/office/drawing/2014/main" id="{F16ABB7B-CAFF-4452-A882-CA55E74CBCF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9C035A9-148B-4C76-94FE-9D44D4B53899}"/>
              </a:ext>
            </a:extLst>
          </p:cNvPr>
          <p:cNvSpPr>
            <a:spLocks noGrp="1"/>
          </p:cNvSpPr>
          <p:nvPr>
            <p:ph type="sldNum" sz="quarter" idx="12"/>
          </p:nvPr>
        </p:nvSpPr>
        <p:spPr/>
        <p:txBody>
          <a:bodyPr/>
          <a:lstStyle/>
          <a:p>
            <a:fld id="{58949FAE-305F-409E-9EFC-78C7AE37A051}" type="slidenum">
              <a:rPr lang="en-GB" smtClean="0"/>
              <a:t>‹#›</a:t>
            </a:fld>
            <a:endParaRPr lang="en-GB"/>
          </a:p>
        </p:txBody>
      </p:sp>
    </p:spTree>
    <p:extLst>
      <p:ext uri="{BB962C8B-B14F-4D97-AF65-F5344CB8AC3E}">
        <p14:creationId xmlns:p14="http://schemas.microsoft.com/office/powerpoint/2010/main" val="2809957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D642B-89A6-48F0-BC38-FC1D79F4B7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0640356-7A3A-48B9-BE73-E9D13ADB45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66CBD59-320D-4FCF-8CA4-8FF834D71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8673D8-5425-4FDE-A258-352C69305E3A}"/>
              </a:ext>
            </a:extLst>
          </p:cNvPr>
          <p:cNvSpPr>
            <a:spLocks noGrp="1"/>
          </p:cNvSpPr>
          <p:nvPr>
            <p:ph type="dt" sz="half" idx="10"/>
          </p:nvPr>
        </p:nvSpPr>
        <p:spPr/>
        <p:txBody>
          <a:bodyPr/>
          <a:lstStyle/>
          <a:p>
            <a:fld id="{FF40C812-6B70-4976-9693-155482B7EF62}" type="datetimeFigureOut">
              <a:rPr lang="en-GB" smtClean="0"/>
              <a:t>26/09/2025</a:t>
            </a:fld>
            <a:endParaRPr lang="en-GB"/>
          </a:p>
        </p:txBody>
      </p:sp>
      <p:sp>
        <p:nvSpPr>
          <p:cNvPr id="6" name="Footer Placeholder 5">
            <a:extLst>
              <a:ext uri="{FF2B5EF4-FFF2-40B4-BE49-F238E27FC236}">
                <a16:creationId xmlns:a16="http://schemas.microsoft.com/office/drawing/2014/main" id="{D0EACEBA-8231-4018-8FC3-D99917D5EF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4776E28-3B85-411A-BB8A-B95A2EC61AE2}"/>
              </a:ext>
            </a:extLst>
          </p:cNvPr>
          <p:cNvSpPr>
            <a:spLocks noGrp="1"/>
          </p:cNvSpPr>
          <p:nvPr>
            <p:ph type="sldNum" sz="quarter" idx="12"/>
          </p:nvPr>
        </p:nvSpPr>
        <p:spPr/>
        <p:txBody>
          <a:bodyPr/>
          <a:lstStyle/>
          <a:p>
            <a:fld id="{58949FAE-305F-409E-9EFC-78C7AE37A051}" type="slidenum">
              <a:rPr lang="en-GB" smtClean="0"/>
              <a:t>‹#›</a:t>
            </a:fld>
            <a:endParaRPr lang="en-GB"/>
          </a:p>
        </p:txBody>
      </p:sp>
    </p:spTree>
    <p:extLst>
      <p:ext uri="{BB962C8B-B14F-4D97-AF65-F5344CB8AC3E}">
        <p14:creationId xmlns:p14="http://schemas.microsoft.com/office/powerpoint/2010/main" val="80385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171F9-2817-4A99-B6AC-E3265A418D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127E2A9-3116-4B41-AD2D-D30878388B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4C8A603-0703-4C7B-B4A2-2BF2C14C2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F157C00-BB52-41BB-9D10-F733D0E63456}"/>
              </a:ext>
            </a:extLst>
          </p:cNvPr>
          <p:cNvSpPr>
            <a:spLocks noGrp="1"/>
          </p:cNvSpPr>
          <p:nvPr>
            <p:ph type="dt" sz="half" idx="10"/>
          </p:nvPr>
        </p:nvSpPr>
        <p:spPr/>
        <p:txBody>
          <a:bodyPr/>
          <a:lstStyle/>
          <a:p>
            <a:fld id="{FF40C812-6B70-4976-9693-155482B7EF62}" type="datetimeFigureOut">
              <a:rPr lang="en-GB" smtClean="0"/>
              <a:t>26/09/2025</a:t>
            </a:fld>
            <a:endParaRPr lang="en-GB"/>
          </a:p>
        </p:txBody>
      </p:sp>
      <p:sp>
        <p:nvSpPr>
          <p:cNvPr id="6" name="Footer Placeholder 5">
            <a:extLst>
              <a:ext uri="{FF2B5EF4-FFF2-40B4-BE49-F238E27FC236}">
                <a16:creationId xmlns:a16="http://schemas.microsoft.com/office/drawing/2014/main" id="{24BECE42-352B-481C-84A3-0757245FE0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17B235-9D8B-433A-A44D-D5A612630E01}"/>
              </a:ext>
            </a:extLst>
          </p:cNvPr>
          <p:cNvSpPr>
            <a:spLocks noGrp="1"/>
          </p:cNvSpPr>
          <p:nvPr>
            <p:ph type="sldNum" sz="quarter" idx="12"/>
          </p:nvPr>
        </p:nvSpPr>
        <p:spPr/>
        <p:txBody>
          <a:bodyPr/>
          <a:lstStyle/>
          <a:p>
            <a:fld id="{58949FAE-305F-409E-9EFC-78C7AE37A051}" type="slidenum">
              <a:rPr lang="en-GB" smtClean="0"/>
              <a:t>‹#›</a:t>
            </a:fld>
            <a:endParaRPr lang="en-GB"/>
          </a:p>
        </p:txBody>
      </p:sp>
    </p:spTree>
    <p:extLst>
      <p:ext uri="{BB962C8B-B14F-4D97-AF65-F5344CB8AC3E}">
        <p14:creationId xmlns:p14="http://schemas.microsoft.com/office/powerpoint/2010/main" val="1437960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F18150-C33C-4830-8920-16510EAB60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50074A8-D2C1-420C-AF06-A34CD302FB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917CE1-BE60-4373-9D08-AF52F23064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0C812-6B70-4976-9693-155482B7EF62}" type="datetimeFigureOut">
              <a:rPr lang="en-GB" smtClean="0"/>
              <a:t>26/09/2025</a:t>
            </a:fld>
            <a:endParaRPr lang="en-GB"/>
          </a:p>
        </p:txBody>
      </p:sp>
      <p:sp>
        <p:nvSpPr>
          <p:cNvPr id="5" name="Footer Placeholder 4">
            <a:extLst>
              <a:ext uri="{FF2B5EF4-FFF2-40B4-BE49-F238E27FC236}">
                <a16:creationId xmlns:a16="http://schemas.microsoft.com/office/drawing/2014/main" id="{F364E38A-CD34-4720-A65C-59B8E21832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38D1CB0-2C6C-4551-9615-F463D6DE3F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49FAE-305F-409E-9EFC-78C7AE37A051}" type="slidenum">
              <a:rPr lang="en-GB" smtClean="0"/>
              <a:t>‹#›</a:t>
            </a:fld>
            <a:endParaRPr lang="en-GB"/>
          </a:p>
        </p:txBody>
      </p:sp>
    </p:spTree>
    <p:extLst>
      <p:ext uri="{BB962C8B-B14F-4D97-AF65-F5344CB8AC3E}">
        <p14:creationId xmlns:p14="http://schemas.microsoft.com/office/powerpoint/2010/main" val="629462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42.svg"/></Relationships>
</file>

<file path=ppt/slides/_rels/slide1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30.sv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30.sv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2.svg"/><Relationship Id="rId7" Type="http://schemas.openxmlformats.org/officeDocument/2006/relationships/image" Target="../media/image30.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7.svg"/><Relationship Id="rId7" Type="http://schemas.openxmlformats.org/officeDocument/2006/relationships/image" Target="../media/image22.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30.svg"/><Relationship Id="rId4" Type="http://schemas.openxmlformats.org/officeDocument/2006/relationships/image" Target="../media/image28.png"/><Relationship Id="rId9" Type="http://schemas.openxmlformats.org/officeDocument/2006/relationships/image" Target="../media/image44.svg"/></Relationships>
</file>

<file path=ppt/slides/_rels/slide1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7.svg"/><Relationship Id="rId7" Type="http://schemas.openxmlformats.org/officeDocument/2006/relationships/image" Target="../media/image22.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30.svg"/><Relationship Id="rId4" Type="http://schemas.openxmlformats.org/officeDocument/2006/relationships/image" Target="../media/image28.png"/><Relationship Id="rId9" Type="http://schemas.openxmlformats.org/officeDocument/2006/relationships/image" Target="../media/image44.svg"/></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2.svg"/><Relationship Id="rId7" Type="http://schemas.openxmlformats.org/officeDocument/2006/relationships/image" Target="../media/image27.sv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44.svg"/><Relationship Id="rId4" Type="http://schemas.openxmlformats.org/officeDocument/2006/relationships/image" Target="../media/image43.png"/><Relationship Id="rId9" Type="http://schemas.openxmlformats.org/officeDocument/2006/relationships/image" Target="../media/image30.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22.sv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22.sv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22.svg"/></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 Id="rId4" Type="http://schemas.openxmlformats.org/officeDocument/2006/relationships/image" Target="../media/image72.png"/></Relationships>
</file>

<file path=ppt/slides/_rels/slide4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 Id="rId4" Type="http://schemas.openxmlformats.org/officeDocument/2006/relationships/image" Target="../media/image81.png"/></Relationships>
</file>

<file path=ppt/slides/_rels/slide5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34.png"/><Relationship Id="rId7" Type="http://schemas.openxmlformats.org/officeDocument/2006/relationships/image" Target="../media/image38.svg"/><Relationship Id="rId2" Type="http://schemas.openxmlformats.org/officeDocument/2006/relationships/image" Target="../media/image33.jfif"/><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 Id="rId9" Type="http://schemas.openxmlformats.org/officeDocument/2006/relationships/image" Target="../media/image85.svg"/></Relationships>
</file>

<file path=ppt/slides/_rels/slide5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svg"/><Relationship Id="rId7" Type="http://schemas.openxmlformats.org/officeDocument/2006/relationships/image" Target="../media/image15.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47.png"/><Relationship Id="rId5" Type="http://schemas.openxmlformats.org/officeDocument/2006/relationships/image" Target="../media/image44.svg"/><Relationship Id="rId10" Type="http://schemas.openxmlformats.org/officeDocument/2006/relationships/image" Target="../media/image30.svg"/><Relationship Id="rId4" Type="http://schemas.openxmlformats.org/officeDocument/2006/relationships/image" Target="../media/image43.png"/><Relationship Id="rId9" Type="http://schemas.openxmlformats.org/officeDocument/2006/relationships/image" Target="../media/image28.png"/></Relationships>
</file>

<file path=ppt/slides/_rels/slide5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30.svg"/><Relationship Id="rId3" Type="http://schemas.openxmlformats.org/officeDocument/2006/relationships/image" Target="../media/image47.png"/><Relationship Id="rId7" Type="http://schemas.openxmlformats.org/officeDocument/2006/relationships/image" Target="../media/image38.svg"/><Relationship Id="rId12" Type="http://schemas.openxmlformats.org/officeDocument/2006/relationships/image" Target="../media/image28.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27.svg"/><Relationship Id="rId5" Type="http://schemas.openxmlformats.org/officeDocument/2006/relationships/image" Target="../media/image36.svg"/><Relationship Id="rId10" Type="http://schemas.openxmlformats.org/officeDocument/2006/relationships/image" Target="../media/image15.png"/><Relationship Id="rId4" Type="http://schemas.openxmlformats.org/officeDocument/2006/relationships/image" Target="../media/image35.png"/><Relationship Id="rId9" Type="http://schemas.openxmlformats.org/officeDocument/2006/relationships/image" Target="../media/image22.svg"/></Relationships>
</file>

<file path=ppt/slides/_rels/slide57.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22.svg"/></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 Id="rId5" Type="http://schemas.openxmlformats.org/officeDocument/2006/relationships/image" Target="../media/image92.png"/><Relationship Id="rId4" Type="http://schemas.openxmlformats.org/officeDocument/2006/relationships/image" Target="../media/image91.png"/></Relationships>
</file>

<file path=ppt/slides/_rels/slide6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7.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25.png"/><Relationship Id="rId17" Type="http://schemas.openxmlformats.org/officeDocument/2006/relationships/image" Target="../media/image30.svg"/><Relationship Id="rId2" Type="http://schemas.openxmlformats.org/officeDocument/2006/relationships/image" Target="../media/image15.png"/><Relationship Id="rId16" Type="http://schemas.openxmlformats.org/officeDocument/2006/relationships/image" Target="../media/image29.sv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 Id="rId14" Type="http://schemas.openxmlformats.org/officeDocument/2006/relationships/image" Target="../media/image27.sv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16.svg"/><Relationship Id="rId7" Type="http://schemas.openxmlformats.org/officeDocument/2006/relationships/image" Target="../media/image24.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8.svg"/><Relationship Id="rId10" Type="http://schemas.openxmlformats.org/officeDocument/2006/relationships/image" Target="../media/image32.svg"/><Relationship Id="rId4" Type="http://schemas.openxmlformats.org/officeDocument/2006/relationships/image" Target="../media/image17.png"/><Relationship Id="rId9" Type="http://schemas.openxmlformats.org/officeDocument/2006/relationships/image" Target="../media/image31.png"/></Relationships>
</file>

<file path=ppt/slides/_rels/slide80.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svg"/><Relationship Id="rId2" Type="http://schemas.openxmlformats.org/officeDocument/2006/relationships/image" Target="../media/image33.jfif"/><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sv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B535B66-AFFA-4D7B-A467-5369BBA7570C}"/>
              </a:ext>
            </a:extLst>
          </p:cNvPr>
          <p:cNvGrpSpPr/>
          <p:nvPr/>
        </p:nvGrpSpPr>
        <p:grpSpPr>
          <a:xfrm>
            <a:off x="648512" y="865761"/>
            <a:ext cx="9644903" cy="4098587"/>
            <a:chOff x="648512" y="865761"/>
            <a:chExt cx="9644903" cy="4098587"/>
          </a:xfrm>
        </p:grpSpPr>
        <p:sp>
          <p:nvSpPr>
            <p:cNvPr id="3" name="Speech Bubble: Rectangle with Corners Rounded 2">
              <a:extLst>
                <a:ext uri="{FF2B5EF4-FFF2-40B4-BE49-F238E27FC236}">
                  <a16:creationId xmlns:a16="http://schemas.microsoft.com/office/drawing/2014/main" id="{73C4510D-72A4-4007-BEAF-2A89014E383F}"/>
                </a:ext>
              </a:extLst>
            </p:cNvPr>
            <p:cNvSpPr/>
            <p:nvPr/>
          </p:nvSpPr>
          <p:spPr>
            <a:xfrm>
              <a:off x="787941" y="865761"/>
              <a:ext cx="2412459" cy="1011677"/>
            </a:xfrm>
            <a:prstGeom prst="wedgeRoundRectCallout">
              <a:avLst/>
            </a:prstGeom>
            <a:solidFill>
              <a:schemeClr val="accent4"/>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 like to get a clear understanding of what the code does, how it's structured, and how to work with git.</a:t>
              </a:r>
              <a:endParaRPr lang="en-GB" dirty="0">
                <a:solidFill>
                  <a:schemeClr val="accent1"/>
                </a:solidFill>
              </a:endParaRPr>
            </a:p>
          </p:txBody>
        </p:sp>
        <p:sp>
          <p:nvSpPr>
            <p:cNvPr id="4" name="Speech Bubble: Rectangle with Corners Rounded 3">
              <a:extLst>
                <a:ext uri="{FF2B5EF4-FFF2-40B4-BE49-F238E27FC236}">
                  <a16:creationId xmlns:a16="http://schemas.microsoft.com/office/drawing/2014/main" id="{FC8B9162-6FE1-4567-8279-0FFBD7DF1D74}"/>
                </a:ext>
              </a:extLst>
            </p:cNvPr>
            <p:cNvSpPr/>
            <p:nvPr/>
          </p:nvSpPr>
          <p:spPr>
            <a:xfrm>
              <a:off x="648512" y="2710773"/>
              <a:ext cx="2412459" cy="1011677"/>
            </a:xfrm>
            <a:prstGeom prst="wedgeRoundRectCallout">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version control for my R projects / easily applicable workflows</a:t>
              </a:r>
              <a:endParaRPr lang="en-GB" dirty="0">
                <a:solidFill>
                  <a:schemeClr val="accent6"/>
                </a:solidFill>
              </a:endParaRPr>
            </a:p>
          </p:txBody>
        </p:sp>
        <p:sp>
          <p:nvSpPr>
            <p:cNvPr id="5" name="Speech Bubble: Rectangle with Corners Rounded 4">
              <a:extLst>
                <a:ext uri="{FF2B5EF4-FFF2-40B4-BE49-F238E27FC236}">
                  <a16:creationId xmlns:a16="http://schemas.microsoft.com/office/drawing/2014/main" id="{6DB90B40-450F-4FFC-A8E0-CCAF931BD9DC}"/>
                </a:ext>
              </a:extLst>
            </p:cNvPr>
            <p:cNvSpPr/>
            <p:nvPr/>
          </p:nvSpPr>
          <p:spPr>
            <a:xfrm>
              <a:off x="3615447" y="1614791"/>
              <a:ext cx="2412459" cy="1011677"/>
            </a:xfrm>
            <a:prstGeom prst="wedgeRoundRectCallout">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How I can incorporate an easy version control in my workflow, hopefully making mobile working easier by working locally and then pushing things back to the common storage instead of constantly having to download via </a:t>
              </a:r>
              <a:r>
                <a:rPr lang="en-GB" dirty="0" err="1"/>
                <a:t>vpn</a:t>
              </a:r>
              <a:r>
                <a:rPr lang="en-GB" dirty="0"/>
                <a:t> (done by colleagues of mine but don’t know how it works)</a:t>
              </a:r>
              <a:endParaRPr lang="en-GB" dirty="0">
                <a:solidFill>
                  <a:schemeClr val="accent6"/>
                </a:solidFill>
              </a:endParaRPr>
            </a:p>
          </p:txBody>
        </p:sp>
        <p:sp>
          <p:nvSpPr>
            <p:cNvPr id="8" name="Speech Bubble: Rectangle with Corners Rounded 7">
              <a:extLst>
                <a:ext uri="{FF2B5EF4-FFF2-40B4-BE49-F238E27FC236}">
                  <a16:creationId xmlns:a16="http://schemas.microsoft.com/office/drawing/2014/main" id="{354F8FBB-D0D2-4820-A620-4045464D5B61}"/>
                </a:ext>
              </a:extLst>
            </p:cNvPr>
            <p:cNvSpPr/>
            <p:nvPr/>
          </p:nvSpPr>
          <p:spPr>
            <a:xfrm>
              <a:off x="7880956" y="3952671"/>
              <a:ext cx="2412459" cy="1011677"/>
            </a:xfrm>
            <a:prstGeom prst="wedgeRoundRectCallout">
              <a:avLst/>
            </a:prstGeom>
            <a:solidFill>
              <a:schemeClr val="accent4"/>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How to use git/</a:t>
              </a:r>
              <a:r>
                <a:rPr lang="en-GB" dirty="0" err="1"/>
                <a:t>github</a:t>
              </a:r>
              <a:r>
                <a:rPr lang="en-GB" dirty="0"/>
                <a:t> for looking at code of others and how to use it for keeping my own code. </a:t>
              </a:r>
              <a:endParaRPr lang="en-GB" dirty="0">
                <a:solidFill>
                  <a:schemeClr val="accent1"/>
                </a:solidFill>
              </a:endParaRPr>
            </a:p>
          </p:txBody>
        </p:sp>
        <p:sp>
          <p:nvSpPr>
            <p:cNvPr id="9" name="Speech Bubble: Rectangle with Corners Rounded 8">
              <a:extLst>
                <a:ext uri="{FF2B5EF4-FFF2-40B4-BE49-F238E27FC236}">
                  <a16:creationId xmlns:a16="http://schemas.microsoft.com/office/drawing/2014/main" id="{CB8AECA0-06BB-4B5F-B31E-C2CADC6A112A}"/>
                </a:ext>
              </a:extLst>
            </p:cNvPr>
            <p:cNvSpPr/>
            <p:nvPr/>
          </p:nvSpPr>
          <p:spPr>
            <a:xfrm>
              <a:off x="6206248" y="2710772"/>
              <a:ext cx="2412459" cy="1011677"/>
            </a:xfrm>
            <a:prstGeom prst="wedgeRoundRectCallout">
              <a:avLst/>
            </a:prstGeom>
            <a:solidFill>
              <a:schemeClr val="accent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How to use git/</a:t>
              </a:r>
              <a:r>
                <a:rPr lang="en-GB" dirty="0" err="1"/>
                <a:t>github</a:t>
              </a:r>
              <a:r>
                <a:rPr lang="en-GB" dirty="0"/>
                <a:t> for looking at code of others and how to use it for keeping my own code. </a:t>
              </a:r>
              <a:endParaRPr lang="en-GB" dirty="0">
                <a:solidFill>
                  <a:schemeClr val="accent6"/>
                </a:solidFill>
              </a:endParaRPr>
            </a:p>
          </p:txBody>
        </p:sp>
        <p:sp>
          <p:nvSpPr>
            <p:cNvPr id="10" name="Speech Bubble: Rectangle with Corners Rounded 9">
              <a:extLst>
                <a:ext uri="{FF2B5EF4-FFF2-40B4-BE49-F238E27FC236}">
                  <a16:creationId xmlns:a16="http://schemas.microsoft.com/office/drawing/2014/main" id="{1A7ACDB6-C811-487F-AC8C-029E0BFD07A0}"/>
                </a:ext>
              </a:extLst>
            </p:cNvPr>
            <p:cNvSpPr/>
            <p:nvPr/>
          </p:nvSpPr>
          <p:spPr>
            <a:xfrm>
              <a:off x="6579143" y="1199744"/>
              <a:ext cx="2412459" cy="1011677"/>
            </a:xfrm>
            <a:prstGeom prst="wedgeRoundRectCallout">
              <a:avLst/>
            </a:prstGeom>
            <a:solidFill>
              <a:schemeClr val="accent4"/>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Reproducible code, version control, ways to work collaborative without getting lost in code versions, getting to know git and its opportunities in general</a:t>
              </a:r>
              <a:endParaRPr lang="en-GB" dirty="0">
                <a:solidFill>
                  <a:schemeClr val="accent1"/>
                </a:solidFill>
              </a:endParaRPr>
            </a:p>
          </p:txBody>
        </p:sp>
        <p:sp>
          <p:nvSpPr>
            <p:cNvPr id="11" name="Speech Bubble: Rectangle with Corners Rounded 10">
              <a:extLst>
                <a:ext uri="{FF2B5EF4-FFF2-40B4-BE49-F238E27FC236}">
                  <a16:creationId xmlns:a16="http://schemas.microsoft.com/office/drawing/2014/main" id="{66F8FA33-1744-452A-8749-55F3F304FA6F}"/>
                </a:ext>
              </a:extLst>
            </p:cNvPr>
            <p:cNvSpPr/>
            <p:nvPr/>
          </p:nvSpPr>
          <p:spPr>
            <a:xfrm>
              <a:off x="3427380" y="3563565"/>
              <a:ext cx="2412459" cy="1011677"/>
            </a:xfrm>
            <a:prstGeom prst="wedgeRoundRectCallout">
              <a:avLst/>
            </a:prstGeom>
            <a:solidFill>
              <a:schemeClr val="accent4"/>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overwiew</a:t>
              </a:r>
              <a:r>
                <a:rPr lang="en-GB" dirty="0"/>
                <a:t> on how git/</a:t>
              </a:r>
              <a:r>
                <a:rPr lang="en-GB" dirty="0" err="1"/>
                <a:t>github</a:t>
              </a:r>
              <a:r>
                <a:rPr lang="en-GB" dirty="0"/>
                <a:t> does work and how I can improve using it in the command line</a:t>
              </a:r>
              <a:endParaRPr lang="en-GB" dirty="0">
                <a:solidFill>
                  <a:schemeClr val="accent1"/>
                </a:solidFill>
              </a:endParaRPr>
            </a:p>
          </p:txBody>
        </p:sp>
      </p:grpSp>
      <p:sp>
        <p:nvSpPr>
          <p:cNvPr id="15" name="Speech Bubble: Rectangle with Corners Rounded 14">
            <a:extLst>
              <a:ext uri="{FF2B5EF4-FFF2-40B4-BE49-F238E27FC236}">
                <a16:creationId xmlns:a16="http://schemas.microsoft.com/office/drawing/2014/main" id="{5A81FB18-31CF-49BC-BFBB-BC7E8FA2EC94}"/>
              </a:ext>
            </a:extLst>
          </p:cNvPr>
          <p:cNvSpPr/>
          <p:nvPr/>
        </p:nvSpPr>
        <p:spPr>
          <a:xfrm>
            <a:off x="4166684" y="4879747"/>
            <a:ext cx="2412459" cy="1011677"/>
          </a:xfrm>
          <a:prstGeom prst="wedgeRoundRectCallout">
            <a:avLst/>
          </a:prstGeom>
          <a:solidFill>
            <a:schemeClr val="accent4"/>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overwiew</a:t>
            </a:r>
            <a:r>
              <a:rPr lang="en-GB" dirty="0"/>
              <a:t> on how git/</a:t>
            </a:r>
            <a:r>
              <a:rPr lang="en-GB" dirty="0" err="1"/>
              <a:t>github</a:t>
            </a:r>
            <a:r>
              <a:rPr lang="en-GB" dirty="0"/>
              <a:t> does work and how I can improve using it in the command line</a:t>
            </a:r>
            <a:endParaRPr lang="en-GB" dirty="0">
              <a:solidFill>
                <a:schemeClr val="accent1"/>
              </a:solidFill>
            </a:endParaRPr>
          </a:p>
        </p:txBody>
      </p:sp>
    </p:spTree>
    <p:extLst>
      <p:ext uri="{BB962C8B-B14F-4D97-AF65-F5344CB8AC3E}">
        <p14:creationId xmlns:p14="http://schemas.microsoft.com/office/powerpoint/2010/main" val="1471957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557ECB6-E556-4B99-B60D-7B975F3937F3}"/>
              </a:ext>
            </a:extLst>
          </p:cNvPr>
          <p:cNvGrpSpPr/>
          <p:nvPr/>
        </p:nvGrpSpPr>
        <p:grpSpPr>
          <a:xfrm>
            <a:off x="624840" y="828674"/>
            <a:ext cx="9538716" cy="3484245"/>
            <a:chOff x="624840" y="828674"/>
            <a:chExt cx="9538716" cy="3484245"/>
          </a:xfrm>
        </p:grpSpPr>
        <p:grpSp>
          <p:nvGrpSpPr>
            <p:cNvPr id="4" name="Group 3">
              <a:extLst>
                <a:ext uri="{FF2B5EF4-FFF2-40B4-BE49-F238E27FC236}">
                  <a16:creationId xmlns:a16="http://schemas.microsoft.com/office/drawing/2014/main" id="{6EBE6BEF-7D21-4451-8C3D-DA4ACBE7A97F}"/>
                </a:ext>
              </a:extLst>
            </p:cNvPr>
            <p:cNvGrpSpPr/>
            <p:nvPr/>
          </p:nvGrpSpPr>
          <p:grpSpPr>
            <a:xfrm>
              <a:off x="624840" y="828674"/>
              <a:ext cx="4624382" cy="3484245"/>
              <a:chOff x="441960" y="828675"/>
              <a:chExt cx="4624382" cy="3484245"/>
            </a:xfrm>
          </p:grpSpPr>
          <p:pic>
            <p:nvPicPr>
              <p:cNvPr id="3" name="Picture 2">
                <a:extLst>
                  <a:ext uri="{FF2B5EF4-FFF2-40B4-BE49-F238E27FC236}">
                    <a16:creationId xmlns:a16="http://schemas.microsoft.com/office/drawing/2014/main" id="{D2840B27-F0A6-42B9-90E5-3493F2C56EB7}"/>
                  </a:ext>
                </a:extLst>
              </p:cNvPr>
              <p:cNvPicPr>
                <a:picLocks noChangeAspect="1"/>
              </p:cNvPicPr>
              <p:nvPr/>
            </p:nvPicPr>
            <p:blipFill rotWithShape="1">
              <a:blip r:embed="rId2"/>
              <a:srcRect l="4395" t="3770" r="10291" b="26430"/>
              <a:stretch/>
            </p:blipFill>
            <p:spPr>
              <a:xfrm>
                <a:off x="441960" y="828675"/>
                <a:ext cx="4624382" cy="3484245"/>
              </a:xfrm>
              <a:prstGeom prst="rect">
                <a:avLst/>
              </a:prstGeom>
            </p:spPr>
          </p:pic>
          <p:sp>
            <p:nvSpPr>
              <p:cNvPr id="2" name="Oval 1">
                <a:extLst>
                  <a:ext uri="{FF2B5EF4-FFF2-40B4-BE49-F238E27FC236}">
                    <a16:creationId xmlns:a16="http://schemas.microsoft.com/office/drawing/2014/main" id="{3ED64C70-287F-4E4F-A1F4-26E311F0792A}"/>
                  </a:ext>
                </a:extLst>
              </p:cNvPr>
              <p:cNvSpPr/>
              <p:nvPr/>
            </p:nvSpPr>
            <p:spPr>
              <a:xfrm>
                <a:off x="3133725" y="828675"/>
                <a:ext cx="666750" cy="438150"/>
              </a:xfrm>
              <a:custGeom>
                <a:avLst/>
                <a:gdLst>
                  <a:gd name="connsiteX0" fmla="*/ 0 w 666750"/>
                  <a:gd name="connsiteY0" fmla="*/ 219075 h 438150"/>
                  <a:gd name="connsiteX1" fmla="*/ 333375 w 666750"/>
                  <a:gd name="connsiteY1" fmla="*/ 0 h 438150"/>
                  <a:gd name="connsiteX2" fmla="*/ 666750 w 666750"/>
                  <a:gd name="connsiteY2" fmla="*/ 219075 h 438150"/>
                  <a:gd name="connsiteX3" fmla="*/ 333375 w 666750"/>
                  <a:gd name="connsiteY3" fmla="*/ 438150 h 438150"/>
                  <a:gd name="connsiteX4" fmla="*/ 0 w 666750"/>
                  <a:gd name="connsiteY4" fmla="*/ 219075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0" h="438150" extrusionOk="0">
                    <a:moveTo>
                      <a:pt x="0" y="219075"/>
                    </a:moveTo>
                    <a:cubicBezTo>
                      <a:pt x="5749" y="54835"/>
                      <a:pt x="160408" y="8982"/>
                      <a:pt x="333375" y="0"/>
                    </a:cubicBezTo>
                    <a:cubicBezTo>
                      <a:pt x="502602" y="-5630"/>
                      <a:pt x="673562" y="74198"/>
                      <a:pt x="666750" y="219075"/>
                    </a:cubicBezTo>
                    <a:cubicBezTo>
                      <a:pt x="701541" y="317071"/>
                      <a:pt x="502532" y="476271"/>
                      <a:pt x="333375" y="438150"/>
                    </a:cubicBezTo>
                    <a:cubicBezTo>
                      <a:pt x="143667" y="456510"/>
                      <a:pt x="8928" y="332214"/>
                      <a:pt x="0" y="219075"/>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 name="Group 4">
              <a:extLst>
                <a:ext uri="{FF2B5EF4-FFF2-40B4-BE49-F238E27FC236}">
                  <a16:creationId xmlns:a16="http://schemas.microsoft.com/office/drawing/2014/main" id="{E07A3E0C-8CBB-4C3D-96E9-6CFC108C9DC7}"/>
                </a:ext>
              </a:extLst>
            </p:cNvPr>
            <p:cNvGrpSpPr/>
            <p:nvPr/>
          </p:nvGrpSpPr>
          <p:grpSpPr>
            <a:xfrm>
              <a:off x="5432389" y="828674"/>
              <a:ext cx="4731167" cy="3484245"/>
              <a:chOff x="6461089" y="659191"/>
              <a:chExt cx="4731167" cy="3484245"/>
            </a:xfrm>
          </p:grpSpPr>
          <p:pic>
            <p:nvPicPr>
              <p:cNvPr id="7" name="Picture 6">
                <a:extLst>
                  <a:ext uri="{FF2B5EF4-FFF2-40B4-BE49-F238E27FC236}">
                    <a16:creationId xmlns:a16="http://schemas.microsoft.com/office/drawing/2014/main" id="{41DB0BDA-E3EB-4873-88BF-D3909F8CAA54}"/>
                  </a:ext>
                </a:extLst>
              </p:cNvPr>
              <p:cNvPicPr>
                <a:picLocks noChangeAspect="1"/>
              </p:cNvPicPr>
              <p:nvPr/>
            </p:nvPicPr>
            <p:blipFill rotWithShape="1">
              <a:blip r:embed="rId3"/>
              <a:srcRect b="31914"/>
              <a:stretch/>
            </p:blipFill>
            <p:spPr>
              <a:xfrm>
                <a:off x="6567874" y="659191"/>
                <a:ext cx="4624382" cy="3484245"/>
              </a:xfrm>
              <a:prstGeom prst="rect">
                <a:avLst/>
              </a:prstGeom>
            </p:spPr>
          </p:pic>
          <p:sp>
            <p:nvSpPr>
              <p:cNvPr id="9" name="Oval 8">
                <a:extLst>
                  <a:ext uri="{FF2B5EF4-FFF2-40B4-BE49-F238E27FC236}">
                    <a16:creationId xmlns:a16="http://schemas.microsoft.com/office/drawing/2014/main" id="{BDF08660-5264-44F4-B947-47678F615F37}"/>
                  </a:ext>
                </a:extLst>
              </p:cNvPr>
              <p:cNvSpPr/>
              <p:nvPr/>
            </p:nvSpPr>
            <p:spPr>
              <a:xfrm>
                <a:off x="6461089" y="1722621"/>
                <a:ext cx="666750" cy="438150"/>
              </a:xfrm>
              <a:custGeom>
                <a:avLst/>
                <a:gdLst>
                  <a:gd name="connsiteX0" fmla="*/ 0 w 666750"/>
                  <a:gd name="connsiteY0" fmla="*/ 219075 h 438150"/>
                  <a:gd name="connsiteX1" fmla="*/ 333375 w 666750"/>
                  <a:gd name="connsiteY1" fmla="*/ 0 h 438150"/>
                  <a:gd name="connsiteX2" fmla="*/ 666750 w 666750"/>
                  <a:gd name="connsiteY2" fmla="*/ 219075 h 438150"/>
                  <a:gd name="connsiteX3" fmla="*/ 333375 w 666750"/>
                  <a:gd name="connsiteY3" fmla="*/ 438150 h 438150"/>
                  <a:gd name="connsiteX4" fmla="*/ 0 w 666750"/>
                  <a:gd name="connsiteY4" fmla="*/ 219075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0" h="438150" extrusionOk="0">
                    <a:moveTo>
                      <a:pt x="0" y="219075"/>
                    </a:moveTo>
                    <a:cubicBezTo>
                      <a:pt x="5749" y="54835"/>
                      <a:pt x="160408" y="8982"/>
                      <a:pt x="333375" y="0"/>
                    </a:cubicBezTo>
                    <a:cubicBezTo>
                      <a:pt x="502602" y="-5630"/>
                      <a:pt x="673562" y="74198"/>
                      <a:pt x="666750" y="219075"/>
                    </a:cubicBezTo>
                    <a:cubicBezTo>
                      <a:pt x="701541" y="317071"/>
                      <a:pt x="502532" y="476271"/>
                      <a:pt x="333375" y="438150"/>
                    </a:cubicBezTo>
                    <a:cubicBezTo>
                      <a:pt x="143667" y="456510"/>
                      <a:pt x="8928" y="332214"/>
                      <a:pt x="0" y="219075"/>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3180295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34B787-FE36-4F20-9955-D7E83532D6C1}"/>
              </a:ext>
            </a:extLst>
          </p:cNvPr>
          <p:cNvPicPr>
            <a:picLocks noChangeAspect="1"/>
          </p:cNvPicPr>
          <p:nvPr/>
        </p:nvPicPr>
        <p:blipFill>
          <a:blip r:embed="rId2"/>
          <a:stretch>
            <a:fillRect/>
          </a:stretch>
        </p:blipFill>
        <p:spPr>
          <a:xfrm>
            <a:off x="1528125" y="256732"/>
            <a:ext cx="9135750" cy="6344535"/>
          </a:xfrm>
          <a:prstGeom prst="rect">
            <a:avLst/>
          </a:prstGeom>
        </p:spPr>
      </p:pic>
    </p:spTree>
    <p:extLst>
      <p:ext uri="{BB962C8B-B14F-4D97-AF65-F5344CB8AC3E}">
        <p14:creationId xmlns:p14="http://schemas.microsoft.com/office/powerpoint/2010/main" val="134819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3DF4A76-85E8-474B-8684-76B92182B924}"/>
              </a:ext>
            </a:extLst>
          </p:cNvPr>
          <p:cNvGrpSpPr/>
          <p:nvPr/>
        </p:nvGrpSpPr>
        <p:grpSpPr>
          <a:xfrm>
            <a:off x="7533119" y="990463"/>
            <a:ext cx="1797280" cy="369332"/>
            <a:chOff x="2500998" y="2411200"/>
            <a:chExt cx="1797280" cy="369332"/>
          </a:xfrm>
        </p:grpSpPr>
        <p:pic>
          <p:nvPicPr>
            <p:cNvPr id="28" name="Graphic 27">
              <a:extLst>
                <a:ext uri="{FF2B5EF4-FFF2-40B4-BE49-F238E27FC236}">
                  <a16:creationId xmlns:a16="http://schemas.microsoft.com/office/drawing/2014/main" id="{0873DFA0-EF09-4A8E-BA80-0034866A6ED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898" t="9832" r="13788" b="30315"/>
            <a:stretch/>
          </p:blipFill>
          <p:spPr>
            <a:xfrm>
              <a:off x="2500998" y="2473866"/>
              <a:ext cx="335257" cy="273704"/>
            </a:xfrm>
            <a:prstGeom prst="rect">
              <a:avLst/>
            </a:prstGeom>
          </p:spPr>
        </p:pic>
        <p:sp>
          <p:nvSpPr>
            <p:cNvPr id="29" name="TextBox 28">
              <a:extLst>
                <a:ext uri="{FF2B5EF4-FFF2-40B4-BE49-F238E27FC236}">
                  <a16:creationId xmlns:a16="http://schemas.microsoft.com/office/drawing/2014/main" id="{9F74A9A1-899A-40DC-A56E-0DF2B2CEDF18}"/>
                </a:ext>
              </a:extLst>
            </p:cNvPr>
            <p:cNvSpPr txBox="1"/>
            <p:nvPr/>
          </p:nvSpPr>
          <p:spPr>
            <a:xfrm>
              <a:off x="2816788" y="2411200"/>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grpSp>
      <p:grpSp>
        <p:nvGrpSpPr>
          <p:cNvPr id="2" name="Group 1">
            <a:extLst>
              <a:ext uri="{FF2B5EF4-FFF2-40B4-BE49-F238E27FC236}">
                <a16:creationId xmlns:a16="http://schemas.microsoft.com/office/drawing/2014/main" id="{6FA64ADA-7EEA-4BFC-A1C9-27941F0F1E19}"/>
              </a:ext>
            </a:extLst>
          </p:cNvPr>
          <p:cNvGrpSpPr/>
          <p:nvPr/>
        </p:nvGrpSpPr>
        <p:grpSpPr>
          <a:xfrm>
            <a:off x="4938196" y="802780"/>
            <a:ext cx="1748920" cy="1131819"/>
            <a:chOff x="4547754" y="1905629"/>
            <a:chExt cx="1748920" cy="1131819"/>
          </a:xfrm>
        </p:grpSpPr>
        <p:sp>
          <p:nvSpPr>
            <p:cNvPr id="9" name="Rectangle 8">
              <a:extLst>
                <a:ext uri="{FF2B5EF4-FFF2-40B4-BE49-F238E27FC236}">
                  <a16:creationId xmlns:a16="http://schemas.microsoft.com/office/drawing/2014/main" id="{B0E9DF56-142D-4AD2-AB03-E4DD1ACE11D4}"/>
                </a:ext>
              </a:extLst>
            </p:cNvPr>
            <p:cNvSpPr/>
            <p:nvPr/>
          </p:nvSpPr>
          <p:spPr>
            <a:xfrm>
              <a:off x="5035909" y="2321526"/>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97223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281698" y="-38578"/>
                    <a:pt x="291105" y="40926"/>
                    <a:pt x="563418" y="0"/>
                  </a:cubicBezTo>
                  <a:cubicBezTo>
                    <a:pt x="835731" y="-40926"/>
                    <a:pt x="1011146" y="30304"/>
                    <a:pt x="1126836" y="0"/>
                  </a:cubicBezTo>
                  <a:cubicBezTo>
                    <a:pt x="1167841" y="158192"/>
                    <a:pt x="1121064" y="408703"/>
                    <a:pt x="1126836" y="572654"/>
                  </a:cubicBezTo>
                  <a:cubicBezTo>
                    <a:pt x="876116" y="626129"/>
                    <a:pt x="774778" y="533268"/>
                    <a:pt x="597223" y="572654"/>
                  </a:cubicBezTo>
                  <a:cubicBezTo>
                    <a:pt x="419668" y="612040"/>
                    <a:pt x="295616" y="569331"/>
                    <a:pt x="0" y="572654"/>
                  </a:cubicBezTo>
                  <a:cubicBezTo>
                    <a:pt x="-37158" y="431394"/>
                    <a:pt x="34400" y="199467"/>
                    <a:pt x="0" y="0"/>
                  </a:cubicBezTo>
                  <a:close/>
                </a:path>
              </a:pathLst>
            </a:custGeom>
            <a:noFill/>
            <a:ln w="38100">
              <a:solidFill>
                <a:schemeClr val="accent5"/>
              </a:solidFill>
              <a:extLst>
                <a:ext uri="{C807C97D-BFC1-408E-A445-0C87EB9F89A2}">
                  <ask:lineSketchStyleProps xmlns:ask="http://schemas.microsoft.com/office/drawing/2018/sketchyshapes" sd="2213320667">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32" name="Rectangle 31">
              <a:extLst>
                <a:ext uri="{FF2B5EF4-FFF2-40B4-BE49-F238E27FC236}">
                  <a16:creationId xmlns:a16="http://schemas.microsoft.com/office/drawing/2014/main" id="{76B8116E-EF2E-4F83-8C80-54C8E05AC1EC}"/>
                </a:ext>
              </a:extLst>
            </p:cNvPr>
            <p:cNvSpPr/>
            <p:nvPr/>
          </p:nvSpPr>
          <p:spPr>
            <a:xfrm>
              <a:off x="4835312" y="2152706"/>
              <a:ext cx="1461362" cy="884742"/>
            </a:xfrm>
            <a:custGeom>
              <a:avLst/>
              <a:gdLst>
                <a:gd name="connsiteX0" fmla="*/ 0 w 1461362"/>
                <a:gd name="connsiteY0" fmla="*/ 0 h 884742"/>
                <a:gd name="connsiteX1" fmla="*/ 443280 w 1461362"/>
                <a:gd name="connsiteY1" fmla="*/ 0 h 884742"/>
                <a:gd name="connsiteX2" fmla="*/ 901173 w 1461362"/>
                <a:gd name="connsiteY2" fmla="*/ 0 h 884742"/>
                <a:gd name="connsiteX3" fmla="*/ 1461362 w 1461362"/>
                <a:gd name="connsiteY3" fmla="*/ 0 h 884742"/>
                <a:gd name="connsiteX4" fmla="*/ 1461362 w 1461362"/>
                <a:gd name="connsiteY4" fmla="*/ 460066 h 884742"/>
                <a:gd name="connsiteX5" fmla="*/ 1461362 w 1461362"/>
                <a:gd name="connsiteY5" fmla="*/ 884742 h 884742"/>
                <a:gd name="connsiteX6" fmla="*/ 974241 w 1461362"/>
                <a:gd name="connsiteY6" fmla="*/ 884742 h 884742"/>
                <a:gd name="connsiteX7" fmla="*/ 487121 w 1461362"/>
                <a:gd name="connsiteY7" fmla="*/ 884742 h 884742"/>
                <a:gd name="connsiteX8" fmla="*/ 0 w 1461362"/>
                <a:gd name="connsiteY8" fmla="*/ 884742 h 884742"/>
                <a:gd name="connsiteX9" fmla="*/ 0 w 1461362"/>
                <a:gd name="connsiteY9" fmla="*/ 468913 h 884742"/>
                <a:gd name="connsiteX10" fmla="*/ 0 w 1461362"/>
                <a:gd name="connsiteY10" fmla="*/ 0 h 884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61362" h="884742" extrusionOk="0">
                  <a:moveTo>
                    <a:pt x="0" y="0"/>
                  </a:moveTo>
                  <a:cubicBezTo>
                    <a:pt x="116980" y="14255"/>
                    <a:pt x="248752" y="3189"/>
                    <a:pt x="443280" y="0"/>
                  </a:cubicBezTo>
                  <a:cubicBezTo>
                    <a:pt x="637808" y="-3189"/>
                    <a:pt x="763303" y="-11562"/>
                    <a:pt x="901173" y="0"/>
                  </a:cubicBezTo>
                  <a:cubicBezTo>
                    <a:pt x="1039043" y="11562"/>
                    <a:pt x="1208358" y="17704"/>
                    <a:pt x="1461362" y="0"/>
                  </a:cubicBezTo>
                  <a:cubicBezTo>
                    <a:pt x="1441595" y="196623"/>
                    <a:pt x="1476026" y="311754"/>
                    <a:pt x="1461362" y="460066"/>
                  </a:cubicBezTo>
                  <a:cubicBezTo>
                    <a:pt x="1446698" y="608378"/>
                    <a:pt x="1462682" y="780386"/>
                    <a:pt x="1461362" y="884742"/>
                  </a:cubicBezTo>
                  <a:cubicBezTo>
                    <a:pt x="1304118" y="898906"/>
                    <a:pt x="1159990" y="889147"/>
                    <a:pt x="974241" y="884742"/>
                  </a:cubicBezTo>
                  <a:cubicBezTo>
                    <a:pt x="788492" y="880337"/>
                    <a:pt x="585669" y="861704"/>
                    <a:pt x="487121" y="884742"/>
                  </a:cubicBezTo>
                  <a:cubicBezTo>
                    <a:pt x="388573" y="907780"/>
                    <a:pt x="160691" y="867025"/>
                    <a:pt x="0" y="884742"/>
                  </a:cubicBezTo>
                  <a:cubicBezTo>
                    <a:pt x="6039" y="774667"/>
                    <a:pt x="-11730" y="553131"/>
                    <a:pt x="0" y="468913"/>
                  </a:cubicBezTo>
                  <a:cubicBezTo>
                    <a:pt x="11730" y="384695"/>
                    <a:pt x="12246" y="103435"/>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B90BE0D-7B26-40B6-9C41-5E5ECFAFD329}"/>
                </a:ext>
              </a:extLst>
            </p:cNvPr>
            <p:cNvSpPr txBox="1"/>
            <p:nvPr/>
          </p:nvSpPr>
          <p:spPr>
            <a:xfrm>
              <a:off x="4547754" y="1905629"/>
              <a:ext cx="957838" cy="276999"/>
            </a:xfrm>
            <a:prstGeom prst="rect">
              <a:avLst/>
            </a:prstGeom>
            <a:noFill/>
          </p:spPr>
          <p:txBody>
            <a:bodyPr wrap="square" rtlCol="0">
              <a:spAutoFit/>
            </a:bodyPr>
            <a:lstStyle/>
            <a:p>
              <a:r>
                <a:rPr lang="en-US" sz="1200" dirty="0" err="1"/>
                <a:t>cookBook</a:t>
              </a:r>
              <a:endParaRPr lang="en-US" sz="1200" dirty="0"/>
            </a:p>
          </p:txBody>
        </p:sp>
      </p:grpSp>
      <p:grpSp>
        <p:nvGrpSpPr>
          <p:cNvPr id="10" name="Group 9">
            <a:extLst>
              <a:ext uri="{FF2B5EF4-FFF2-40B4-BE49-F238E27FC236}">
                <a16:creationId xmlns:a16="http://schemas.microsoft.com/office/drawing/2014/main" id="{2C1C665A-8AEF-483F-9DB5-4A664768122B}"/>
              </a:ext>
            </a:extLst>
          </p:cNvPr>
          <p:cNvGrpSpPr/>
          <p:nvPr/>
        </p:nvGrpSpPr>
        <p:grpSpPr>
          <a:xfrm>
            <a:off x="2076480" y="2568673"/>
            <a:ext cx="6699741" cy="2876861"/>
            <a:chOff x="2015253" y="1990569"/>
            <a:chExt cx="6699741" cy="2876861"/>
          </a:xfrm>
        </p:grpSpPr>
        <p:grpSp>
          <p:nvGrpSpPr>
            <p:cNvPr id="11" name="Group 10">
              <a:extLst>
                <a:ext uri="{FF2B5EF4-FFF2-40B4-BE49-F238E27FC236}">
                  <a16:creationId xmlns:a16="http://schemas.microsoft.com/office/drawing/2014/main" id="{F28F4A68-A70C-435D-A6F4-B32FC0714314}"/>
                </a:ext>
              </a:extLst>
            </p:cNvPr>
            <p:cNvGrpSpPr/>
            <p:nvPr/>
          </p:nvGrpSpPr>
          <p:grpSpPr>
            <a:xfrm>
              <a:off x="7233504" y="3922703"/>
              <a:ext cx="1481490" cy="845001"/>
              <a:chOff x="2856572" y="4017415"/>
              <a:chExt cx="1481490" cy="845001"/>
            </a:xfrm>
          </p:grpSpPr>
          <p:sp>
            <p:nvSpPr>
              <p:cNvPr id="36" name="TextBox 35">
                <a:extLst>
                  <a:ext uri="{FF2B5EF4-FFF2-40B4-BE49-F238E27FC236}">
                    <a16:creationId xmlns:a16="http://schemas.microsoft.com/office/drawing/2014/main" id="{0156D92E-DEA2-43B1-84B5-50083A326F8E}"/>
                  </a:ext>
                </a:extLst>
              </p:cNvPr>
              <p:cNvSpPr txBox="1"/>
              <p:nvPr/>
            </p:nvSpPr>
            <p:spPr>
              <a:xfrm>
                <a:off x="2856572" y="4017415"/>
                <a:ext cx="1481490" cy="369332"/>
              </a:xfrm>
              <a:prstGeom prst="rect">
                <a:avLst/>
              </a:prstGeom>
              <a:noFill/>
            </p:spPr>
            <p:txBody>
              <a:bodyPr wrap="square" rtlCol="0">
                <a:spAutoFit/>
              </a:bodyPr>
              <a:lstStyle/>
              <a:p>
                <a:endParaRPr lang="en-GB" dirty="0">
                  <a:solidFill>
                    <a:schemeClr val="accent1"/>
                  </a:solidFill>
                </a:endParaRPr>
              </a:p>
            </p:txBody>
          </p:sp>
          <p:sp>
            <p:nvSpPr>
              <p:cNvPr id="39" name="TextBox 38">
                <a:extLst>
                  <a:ext uri="{FF2B5EF4-FFF2-40B4-BE49-F238E27FC236}">
                    <a16:creationId xmlns:a16="http://schemas.microsoft.com/office/drawing/2014/main" id="{DC8026C8-8EBE-4D26-AF54-944A606C4995}"/>
                  </a:ext>
                </a:extLst>
              </p:cNvPr>
              <p:cNvSpPr txBox="1"/>
              <p:nvPr/>
            </p:nvSpPr>
            <p:spPr>
              <a:xfrm>
                <a:off x="3088005" y="4493084"/>
                <a:ext cx="1179443" cy="369332"/>
              </a:xfrm>
              <a:prstGeom prst="rect">
                <a:avLst/>
              </a:prstGeom>
              <a:noFill/>
            </p:spPr>
            <p:txBody>
              <a:bodyPr wrap="square" rtlCol="0">
                <a:spAutoFit/>
              </a:bodyPr>
              <a:lstStyle/>
              <a:p>
                <a:endParaRPr lang="en-GB" dirty="0">
                  <a:solidFill>
                    <a:schemeClr val="accent3"/>
                  </a:solidFill>
                </a:endParaRPr>
              </a:p>
            </p:txBody>
          </p:sp>
        </p:grpSp>
        <p:grpSp>
          <p:nvGrpSpPr>
            <p:cNvPr id="12" name="Group 11">
              <a:extLst>
                <a:ext uri="{FF2B5EF4-FFF2-40B4-BE49-F238E27FC236}">
                  <a16:creationId xmlns:a16="http://schemas.microsoft.com/office/drawing/2014/main" id="{27E5888B-5CF8-4E70-9C9D-BEDD9DCD18AB}"/>
                </a:ext>
              </a:extLst>
            </p:cNvPr>
            <p:cNvGrpSpPr/>
            <p:nvPr/>
          </p:nvGrpSpPr>
          <p:grpSpPr>
            <a:xfrm>
              <a:off x="2015253" y="1990569"/>
              <a:ext cx="4147682" cy="2876861"/>
              <a:chOff x="4721877" y="1629732"/>
              <a:chExt cx="4147682" cy="2876861"/>
            </a:xfrm>
          </p:grpSpPr>
          <p:sp>
            <p:nvSpPr>
              <p:cNvPr id="21" name="Rectangle 20">
                <a:extLst>
                  <a:ext uri="{FF2B5EF4-FFF2-40B4-BE49-F238E27FC236}">
                    <a16:creationId xmlns:a16="http://schemas.microsoft.com/office/drawing/2014/main" id="{DEA84705-3B04-4BEC-8A95-97C5C4FD6309}"/>
                  </a:ext>
                </a:extLst>
              </p:cNvPr>
              <p:cNvSpPr/>
              <p:nvPr/>
            </p:nvSpPr>
            <p:spPr>
              <a:xfrm>
                <a:off x="4925632" y="3465617"/>
                <a:ext cx="3943927" cy="1040976"/>
              </a:xfrm>
              <a:custGeom>
                <a:avLst/>
                <a:gdLst>
                  <a:gd name="connsiteX0" fmla="*/ 0 w 3943927"/>
                  <a:gd name="connsiteY0" fmla="*/ 0 h 1040976"/>
                  <a:gd name="connsiteX1" fmla="*/ 539003 w 3943927"/>
                  <a:gd name="connsiteY1" fmla="*/ 0 h 1040976"/>
                  <a:gd name="connsiteX2" fmla="*/ 1117446 w 3943927"/>
                  <a:gd name="connsiteY2" fmla="*/ 0 h 1040976"/>
                  <a:gd name="connsiteX3" fmla="*/ 1853646 w 3943927"/>
                  <a:gd name="connsiteY3" fmla="*/ 0 h 1040976"/>
                  <a:gd name="connsiteX4" fmla="*/ 2589845 w 3943927"/>
                  <a:gd name="connsiteY4" fmla="*/ 0 h 1040976"/>
                  <a:gd name="connsiteX5" fmla="*/ 3326045 w 3943927"/>
                  <a:gd name="connsiteY5" fmla="*/ 0 h 1040976"/>
                  <a:gd name="connsiteX6" fmla="*/ 3943927 w 3943927"/>
                  <a:gd name="connsiteY6" fmla="*/ 0 h 1040976"/>
                  <a:gd name="connsiteX7" fmla="*/ 3943927 w 3943927"/>
                  <a:gd name="connsiteY7" fmla="*/ 541308 h 1040976"/>
                  <a:gd name="connsiteX8" fmla="*/ 3943927 w 3943927"/>
                  <a:gd name="connsiteY8" fmla="*/ 1040976 h 1040976"/>
                  <a:gd name="connsiteX9" fmla="*/ 3286606 w 3943927"/>
                  <a:gd name="connsiteY9" fmla="*/ 1040976 h 1040976"/>
                  <a:gd name="connsiteX10" fmla="*/ 2668724 w 3943927"/>
                  <a:gd name="connsiteY10" fmla="*/ 1040976 h 1040976"/>
                  <a:gd name="connsiteX11" fmla="*/ 2090281 w 3943927"/>
                  <a:gd name="connsiteY11" fmla="*/ 1040976 h 1040976"/>
                  <a:gd name="connsiteX12" fmla="*/ 1393521 w 3943927"/>
                  <a:gd name="connsiteY12" fmla="*/ 1040976 h 1040976"/>
                  <a:gd name="connsiteX13" fmla="*/ 854518 w 3943927"/>
                  <a:gd name="connsiteY13" fmla="*/ 1040976 h 1040976"/>
                  <a:gd name="connsiteX14" fmla="*/ 0 w 3943927"/>
                  <a:gd name="connsiteY14" fmla="*/ 1040976 h 1040976"/>
                  <a:gd name="connsiteX15" fmla="*/ 0 w 3943927"/>
                  <a:gd name="connsiteY15" fmla="*/ 541308 h 1040976"/>
                  <a:gd name="connsiteX16" fmla="*/ 0 w 3943927"/>
                  <a:gd name="connsiteY16" fmla="*/ 0 h 1040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040976"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17492" y="263263"/>
                      <a:pt x="3964167" y="341019"/>
                      <a:pt x="3943927" y="541308"/>
                    </a:cubicBezTo>
                    <a:cubicBezTo>
                      <a:pt x="3923687" y="741597"/>
                      <a:pt x="3922506" y="852334"/>
                      <a:pt x="3943927" y="1040976"/>
                    </a:cubicBezTo>
                    <a:cubicBezTo>
                      <a:pt x="3776648" y="1020097"/>
                      <a:pt x="3584356" y="1026946"/>
                      <a:pt x="3286606" y="1040976"/>
                    </a:cubicBezTo>
                    <a:cubicBezTo>
                      <a:pt x="2988856" y="1055006"/>
                      <a:pt x="2806379" y="1015932"/>
                      <a:pt x="2668724" y="1040976"/>
                    </a:cubicBezTo>
                    <a:cubicBezTo>
                      <a:pt x="2531069" y="1066020"/>
                      <a:pt x="2297243" y="1041875"/>
                      <a:pt x="2090281" y="1040976"/>
                    </a:cubicBezTo>
                    <a:cubicBezTo>
                      <a:pt x="1883319" y="1040077"/>
                      <a:pt x="1611485" y="1014089"/>
                      <a:pt x="1393521" y="1040976"/>
                    </a:cubicBezTo>
                    <a:cubicBezTo>
                      <a:pt x="1175557" y="1067863"/>
                      <a:pt x="1107364" y="1029866"/>
                      <a:pt x="854518" y="1040976"/>
                    </a:cubicBezTo>
                    <a:cubicBezTo>
                      <a:pt x="601672" y="1052086"/>
                      <a:pt x="206868" y="1016590"/>
                      <a:pt x="0" y="1040976"/>
                    </a:cubicBezTo>
                    <a:cubicBezTo>
                      <a:pt x="-16446" y="798611"/>
                      <a:pt x="21991" y="674597"/>
                      <a:pt x="0" y="541308"/>
                    </a:cubicBezTo>
                    <a:cubicBezTo>
                      <a:pt x="-21991" y="408019"/>
                      <a:pt x="11416" y="117795"/>
                      <a:pt x="0" y="0"/>
                    </a:cubicBezTo>
                    <a:close/>
                  </a:path>
                </a:pathLst>
              </a:custGeom>
              <a:noFill/>
              <a:ln>
                <a:solidFill>
                  <a:srgbClr val="160F29">
                    <a:alpha val="0"/>
                  </a:srgbClr>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D8A23901-45B1-4857-8DEE-CB0D6B235FD6}"/>
                  </a:ext>
                </a:extLst>
              </p:cNvPr>
              <p:cNvSpPr txBox="1"/>
              <p:nvPr/>
            </p:nvSpPr>
            <p:spPr>
              <a:xfrm>
                <a:off x="4721877" y="3155841"/>
                <a:ext cx="184731" cy="276999"/>
              </a:xfrm>
              <a:prstGeom prst="rect">
                <a:avLst/>
              </a:prstGeom>
              <a:noFill/>
            </p:spPr>
            <p:txBody>
              <a:bodyPr wrap="none" rtlCol="0">
                <a:spAutoFit/>
              </a:bodyPr>
              <a:lstStyle/>
              <a:p>
                <a:endParaRPr lang="en-US" sz="1200" dirty="0"/>
              </a:p>
            </p:txBody>
          </p:sp>
          <p:sp>
            <p:nvSpPr>
              <p:cNvPr id="23" name="Rectangle 22">
                <a:extLst>
                  <a:ext uri="{FF2B5EF4-FFF2-40B4-BE49-F238E27FC236}">
                    <a16:creationId xmlns:a16="http://schemas.microsoft.com/office/drawing/2014/main" id="{970B3626-A25F-4DC8-9099-D7FFD4E18724}"/>
                  </a:ext>
                </a:extLst>
              </p:cNvPr>
              <p:cNvSpPr/>
              <p:nvPr/>
            </p:nvSpPr>
            <p:spPr>
              <a:xfrm>
                <a:off x="6383860" y="2045629"/>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97223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281698" y="-38578"/>
                      <a:pt x="291105" y="40926"/>
                      <a:pt x="563418" y="0"/>
                    </a:cubicBezTo>
                    <a:cubicBezTo>
                      <a:pt x="835731" y="-40926"/>
                      <a:pt x="1011146" y="30304"/>
                      <a:pt x="1126836" y="0"/>
                    </a:cubicBezTo>
                    <a:cubicBezTo>
                      <a:pt x="1167841" y="158192"/>
                      <a:pt x="1121064" y="408703"/>
                      <a:pt x="1126836" y="572654"/>
                    </a:cubicBezTo>
                    <a:cubicBezTo>
                      <a:pt x="876116" y="626129"/>
                      <a:pt x="774778" y="533268"/>
                      <a:pt x="597223" y="572654"/>
                    </a:cubicBezTo>
                    <a:cubicBezTo>
                      <a:pt x="419668" y="612040"/>
                      <a:pt x="295616" y="569331"/>
                      <a:pt x="0" y="572654"/>
                    </a:cubicBezTo>
                    <a:cubicBezTo>
                      <a:pt x="-37158" y="431394"/>
                      <a:pt x="34400" y="199467"/>
                      <a:pt x="0" y="0"/>
                    </a:cubicBezTo>
                    <a:close/>
                  </a:path>
                </a:pathLst>
              </a:custGeom>
              <a:noFill/>
              <a:ln w="38100">
                <a:solidFill>
                  <a:schemeClr val="accent5"/>
                </a:solidFill>
                <a:extLst>
                  <a:ext uri="{C807C97D-BFC1-408E-A445-0C87EB9F89A2}">
                    <ask:lineSketchStyleProps xmlns:ask="http://schemas.microsoft.com/office/drawing/2018/sketchyshapes" sd="2213320667">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26" name="Rectangle 25">
                <a:extLst>
                  <a:ext uri="{FF2B5EF4-FFF2-40B4-BE49-F238E27FC236}">
                    <a16:creationId xmlns:a16="http://schemas.microsoft.com/office/drawing/2014/main" id="{42F981B7-66E9-4021-BD75-808C38F3E154}"/>
                  </a:ext>
                </a:extLst>
              </p:cNvPr>
              <p:cNvSpPr/>
              <p:nvPr/>
            </p:nvSpPr>
            <p:spPr>
              <a:xfrm>
                <a:off x="6183263" y="1876809"/>
                <a:ext cx="1461362" cy="884742"/>
              </a:xfrm>
              <a:custGeom>
                <a:avLst/>
                <a:gdLst>
                  <a:gd name="connsiteX0" fmla="*/ 0 w 1461362"/>
                  <a:gd name="connsiteY0" fmla="*/ 0 h 884742"/>
                  <a:gd name="connsiteX1" fmla="*/ 443280 w 1461362"/>
                  <a:gd name="connsiteY1" fmla="*/ 0 h 884742"/>
                  <a:gd name="connsiteX2" fmla="*/ 901173 w 1461362"/>
                  <a:gd name="connsiteY2" fmla="*/ 0 h 884742"/>
                  <a:gd name="connsiteX3" fmla="*/ 1461362 w 1461362"/>
                  <a:gd name="connsiteY3" fmla="*/ 0 h 884742"/>
                  <a:gd name="connsiteX4" fmla="*/ 1461362 w 1461362"/>
                  <a:gd name="connsiteY4" fmla="*/ 460066 h 884742"/>
                  <a:gd name="connsiteX5" fmla="*/ 1461362 w 1461362"/>
                  <a:gd name="connsiteY5" fmla="*/ 884742 h 884742"/>
                  <a:gd name="connsiteX6" fmla="*/ 974241 w 1461362"/>
                  <a:gd name="connsiteY6" fmla="*/ 884742 h 884742"/>
                  <a:gd name="connsiteX7" fmla="*/ 487121 w 1461362"/>
                  <a:gd name="connsiteY7" fmla="*/ 884742 h 884742"/>
                  <a:gd name="connsiteX8" fmla="*/ 0 w 1461362"/>
                  <a:gd name="connsiteY8" fmla="*/ 884742 h 884742"/>
                  <a:gd name="connsiteX9" fmla="*/ 0 w 1461362"/>
                  <a:gd name="connsiteY9" fmla="*/ 468913 h 884742"/>
                  <a:gd name="connsiteX10" fmla="*/ 0 w 1461362"/>
                  <a:gd name="connsiteY10" fmla="*/ 0 h 884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61362" h="884742" extrusionOk="0">
                    <a:moveTo>
                      <a:pt x="0" y="0"/>
                    </a:moveTo>
                    <a:cubicBezTo>
                      <a:pt x="116980" y="14255"/>
                      <a:pt x="248752" y="3189"/>
                      <a:pt x="443280" y="0"/>
                    </a:cubicBezTo>
                    <a:cubicBezTo>
                      <a:pt x="637808" y="-3189"/>
                      <a:pt x="763303" y="-11562"/>
                      <a:pt x="901173" y="0"/>
                    </a:cubicBezTo>
                    <a:cubicBezTo>
                      <a:pt x="1039043" y="11562"/>
                      <a:pt x="1208358" y="17704"/>
                      <a:pt x="1461362" y="0"/>
                    </a:cubicBezTo>
                    <a:cubicBezTo>
                      <a:pt x="1441595" y="196623"/>
                      <a:pt x="1476026" y="311754"/>
                      <a:pt x="1461362" y="460066"/>
                    </a:cubicBezTo>
                    <a:cubicBezTo>
                      <a:pt x="1446698" y="608378"/>
                      <a:pt x="1462682" y="780386"/>
                      <a:pt x="1461362" y="884742"/>
                    </a:cubicBezTo>
                    <a:cubicBezTo>
                      <a:pt x="1304118" y="898906"/>
                      <a:pt x="1159990" y="889147"/>
                      <a:pt x="974241" y="884742"/>
                    </a:cubicBezTo>
                    <a:cubicBezTo>
                      <a:pt x="788492" y="880337"/>
                      <a:pt x="585669" y="861704"/>
                      <a:pt x="487121" y="884742"/>
                    </a:cubicBezTo>
                    <a:cubicBezTo>
                      <a:pt x="388573" y="907780"/>
                      <a:pt x="160691" y="867025"/>
                      <a:pt x="0" y="884742"/>
                    </a:cubicBezTo>
                    <a:cubicBezTo>
                      <a:pt x="6039" y="774667"/>
                      <a:pt x="-11730" y="553131"/>
                      <a:pt x="0" y="468913"/>
                    </a:cubicBezTo>
                    <a:cubicBezTo>
                      <a:pt x="11730" y="384695"/>
                      <a:pt x="12246" y="103435"/>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521E466-2145-4944-B957-728B5404E4D2}"/>
                  </a:ext>
                </a:extLst>
              </p:cNvPr>
              <p:cNvSpPr txBox="1"/>
              <p:nvPr/>
            </p:nvSpPr>
            <p:spPr>
              <a:xfrm>
                <a:off x="5895705" y="1629732"/>
                <a:ext cx="957838" cy="276999"/>
              </a:xfrm>
              <a:prstGeom prst="rect">
                <a:avLst/>
              </a:prstGeom>
              <a:noFill/>
            </p:spPr>
            <p:txBody>
              <a:bodyPr wrap="square" rtlCol="0">
                <a:spAutoFit/>
              </a:bodyPr>
              <a:lstStyle/>
              <a:p>
                <a:r>
                  <a:rPr lang="en-US" sz="1200" dirty="0" err="1"/>
                  <a:t>cookBook</a:t>
                </a:r>
                <a:endParaRPr lang="en-US" sz="1200" dirty="0"/>
              </a:p>
            </p:txBody>
          </p:sp>
        </p:grpSp>
        <p:grpSp>
          <p:nvGrpSpPr>
            <p:cNvPr id="13" name="Group 12">
              <a:extLst>
                <a:ext uri="{FF2B5EF4-FFF2-40B4-BE49-F238E27FC236}">
                  <a16:creationId xmlns:a16="http://schemas.microsoft.com/office/drawing/2014/main" id="{76023AE2-A63F-4074-8AAE-ED3E5A3594E7}"/>
                </a:ext>
              </a:extLst>
            </p:cNvPr>
            <p:cNvGrpSpPr/>
            <p:nvPr/>
          </p:nvGrpSpPr>
          <p:grpSpPr>
            <a:xfrm>
              <a:off x="6917714" y="2292366"/>
              <a:ext cx="1797280" cy="369332"/>
              <a:chOff x="2500998" y="2411200"/>
              <a:chExt cx="1797280" cy="369332"/>
            </a:xfrm>
          </p:grpSpPr>
          <p:pic>
            <p:nvPicPr>
              <p:cNvPr id="16" name="Graphic 15">
                <a:extLst>
                  <a:ext uri="{FF2B5EF4-FFF2-40B4-BE49-F238E27FC236}">
                    <a16:creationId xmlns:a16="http://schemas.microsoft.com/office/drawing/2014/main" id="{CF30EEA3-99CB-4044-AB67-CA7CDE1A02E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4"/>
                  </a:ext>
                </a:extLst>
              </a:blip>
              <a:srcRect l="12898" t="9832" r="13788" b="30315"/>
              <a:stretch/>
            </p:blipFill>
            <p:spPr>
              <a:xfrm>
                <a:off x="2500998" y="2473866"/>
                <a:ext cx="335257" cy="273704"/>
              </a:xfrm>
              <a:prstGeom prst="rect">
                <a:avLst/>
              </a:prstGeom>
            </p:spPr>
          </p:pic>
          <p:sp>
            <p:nvSpPr>
              <p:cNvPr id="17" name="TextBox 16">
                <a:extLst>
                  <a:ext uri="{FF2B5EF4-FFF2-40B4-BE49-F238E27FC236}">
                    <a16:creationId xmlns:a16="http://schemas.microsoft.com/office/drawing/2014/main" id="{E9C5DB25-DF65-43FF-A8DF-DB80724DECB6}"/>
                  </a:ext>
                </a:extLst>
              </p:cNvPr>
              <p:cNvSpPr txBox="1"/>
              <p:nvPr/>
            </p:nvSpPr>
            <p:spPr>
              <a:xfrm>
                <a:off x="2816788" y="2411200"/>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grpSp>
      </p:grpSp>
    </p:spTree>
    <p:extLst>
      <p:ext uri="{BB962C8B-B14F-4D97-AF65-F5344CB8AC3E}">
        <p14:creationId xmlns:p14="http://schemas.microsoft.com/office/powerpoint/2010/main" val="798703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9BD08CC-70D0-4FB9-B6B6-A557E88C5A13}"/>
              </a:ext>
            </a:extLst>
          </p:cNvPr>
          <p:cNvGrpSpPr/>
          <p:nvPr/>
        </p:nvGrpSpPr>
        <p:grpSpPr>
          <a:xfrm>
            <a:off x="2111506" y="552139"/>
            <a:ext cx="6699741" cy="2876861"/>
            <a:chOff x="2015253" y="1990569"/>
            <a:chExt cx="6699741" cy="2876861"/>
          </a:xfrm>
        </p:grpSpPr>
        <p:grpSp>
          <p:nvGrpSpPr>
            <p:cNvPr id="8" name="Group 7">
              <a:extLst>
                <a:ext uri="{FF2B5EF4-FFF2-40B4-BE49-F238E27FC236}">
                  <a16:creationId xmlns:a16="http://schemas.microsoft.com/office/drawing/2014/main" id="{52200F2F-FCCC-41ED-913B-01B8F24F7726}"/>
                </a:ext>
              </a:extLst>
            </p:cNvPr>
            <p:cNvGrpSpPr/>
            <p:nvPr/>
          </p:nvGrpSpPr>
          <p:grpSpPr>
            <a:xfrm>
              <a:off x="6917714" y="3922703"/>
              <a:ext cx="1797280" cy="845001"/>
              <a:chOff x="2540782" y="4017415"/>
              <a:chExt cx="1797280" cy="845001"/>
            </a:xfrm>
          </p:grpSpPr>
          <p:pic>
            <p:nvPicPr>
              <p:cNvPr id="12" name="Graphic 11">
                <a:extLst>
                  <a:ext uri="{FF2B5EF4-FFF2-40B4-BE49-F238E27FC236}">
                    <a16:creationId xmlns:a16="http://schemas.microsoft.com/office/drawing/2014/main" id="{66689E27-1E5E-403A-B9E1-C0D3E6CDC598}"/>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898" t="9832" r="13788" b="30315"/>
              <a:stretch/>
            </p:blipFill>
            <p:spPr>
              <a:xfrm>
                <a:off x="2540782" y="4080081"/>
                <a:ext cx="335257" cy="273704"/>
              </a:xfrm>
              <a:prstGeom prst="rect">
                <a:avLst/>
              </a:prstGeom>
            </p:spPr>
          </p:pic>
          <p:cxnSp>
            <p:nvCxnSpPr>
              <p:cNvPr id="13" name="Straight Connector 12">
                <a:extLst>
                  <a:ext uri="{FF2B5EF4-FFF2-40B4-BE49-F238E27FC236}">
                    <a16:creationId xmlns:a16="http://schemas.microsoft.com/office/drawing/2014/main" id="{9B253B89-0A8D-4710-8019-C028FDCDBB8D}"/>
                  </a:ext>
                </a:extLst>
              </p:cNvPr>
              <p:cNvCxnSpPr>
                <a:cxnSpLocks/>
              </p:cNvCxnSpPr>
              <p:nvPr/>
            </p:nvCxnSpPr>
            <p:spPr>
              <a:xfrm>
                <a:off x="2704189" y="4344677"/>
                <a:ext cx="0" cy="35009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23C7629-F567-4792-A773-E5B3E6B8BC4B}"/>
                  </a:ext>
                </a:extLst>
              </p:cNvPr>
              <p:cNvSpPr txBox="1"/>
              <p:nvPr/>
            </p:nvSpPr>
            <p:spPr>
              <a:xfrm>
                <a:off x="2856572" y="4017415"/>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23" name="Straight Connector 22">
                <a:extLst>
                  <a:ext uri="{FF2B5EF4-FFF2-40B4-BE49-F238E27FC236}">
                    <a16:creationId xmlns:a16="http://schemas.microsoft.com/office/drawing/2014/main" id="{56F0A73E-F129-493E-B294-71A1FF3FC432}"/>
                  </a:ext>
                </a:extLst>
              </p:cNvPr>
              <p:cNvCxnSpPr>
                <a:cxnSpLocks/>
              </p:cNvCxnSpPr>
              <p:nvPr/>
            </p:nvCxnSpPr>
            <p:spPr>
              <a:xfrm flipH="1">
                <a:off x="2682355" y="4694772"/>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6" name="Graphic 25">
                <a:extLst>
                  <a:ext uri="{FF2B5EF4-FFF2-40B4-BE49-F238E27FC236}">
                    <a16:creationId xmlns:a16="http://schemas.microsoft.com/office/drawing/2014/main" id="{3490A5D5-39F8-4243-AA97-FE2536FCC508}"/>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2898" t="9832" r="13788" b="30315"/>
              <a:stretch/>
            </p:blipFill>
            <p:spPr>
              <a:xfrm>
                <a:off x="2856572" y="4561700"/>
                <a:ext cx="288591" cy="235606"/>
              </a:xfrm>
              <a:prstGeom prst="rect">
                <a:avLst/>
              </a:prstGeom>
            </p:spPr>
          </p:pic>
          <p:sp>
            <p:nvSpPr>
              <p:cNvPr id="27" name="TextBox 26">
                <a:extLst>
                  <a:ext uri="{FF2B5EF4-FFF2-40B4-BE49-F238E27FC236}">
                    <a16:creationId xmlns:a16="http://schemas.microsoft.com/office/drawing/2014/main" id="{4CDE1B6E-1518-4E7C-B93C-D7169CFEECD7}"/>
                  </a:ext>
                </a:extLst>
              </p:cNvPr>
              <p:cNvSpPr txBox="1"/>
              <p:nvPr/>
            </p:nvSpPr>
            <p:spPr>
              <a:xfrm>
                <a:off x="3088005" y="449308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grpSp>
        <p:grpSp>
          <p:nvGrpSpPr>
            <p:cNvPr id="14" name="Group 13">
              <a:extLst>
                <a:ext uri="{FF2B5EF4-FFF2-40B4-BE49-F238E27FC236}">
                  <a16:creationId xmlns:a16="http://schemas.microsoft.com/office/drawing/2014/main" id="{2A254862-D2A7-4CB4-9B48-012F5B6CD4D3}"/>
                </a:ext>
              </a:extLst>
            </p:cNvPr>
            <p:cNvGrpSpPr/>
            <p:nvPr/>
          </p:nvGrpSpPr>
          <p:grpSpPr>
            <a:xfrm>
              <a:off x="2015253" y="1990569"/>
              <a:ext cx="4147682" cy="2876861"/>
              <a:chOff x="4721877" y="1629732"/>
              <a:chExt cx="4147682" cy="2876861"/>
            </a:xfrm>
          </p:grpSpPr>
          <p:sp>
            <p:nvSpPr>
              <p:cNvPr id="3" name="Rectangle 2">
                <a:extLst>
                  <a:ext uri="{FF2B5EF4-FFF2-40B4-BE49-F238E27FC236}">
                    <a16:creationId xmlns:a16="http://schemas.microsoft.com/office/drawing/2014/main" id="{33AC844A-796E-490B-89FE-76488DB76358}"/>
                  </a:ext>
                </a:extLst>
              </p:cNvPr>
              <p:cNvSpPr/>
              <p:nvPr/>
            </p:nvSpPr>
            <p:spPr>
              <a:xfrm>
                <a:off x="5045705" y="3734871"/>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4" name="Rectangle 3">
                <a:extLst>
                  <a:ext uri="{FF2B5EF4-FFF2-40B4-BE49-F238E27FC236}">
                    <a16:creationId xmlns:a16="http://schemas.microsoft.com/office/drawing/2014/main" id="{5F4820DC-3C62-405A-A72E-333B5919B114}"/>
                  </a:ext>
                </a:extLst>
              </p:cNvPr>
              <p:cNvSpPr/>
              <p:nvPr/>
            </p:nvSpPr>
            <p:spPr>
              <a:xfrm>
                <a:off x="6324941" y="3734871"/>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5" name="Rectangle 4">
                <a:extLst>
                  <a:ext uri="{FF2B5EF4-FFF2-40B4-BE49-F238E27FC236}">
                    <a16:creationId xmlns:a16="http://schemas.microsoft.com/office/drawing/2014/main" id="{C4CBF51C-6F47-47D6-B130-74C021974DD5}"/>
                  </a:ext>
                </a:extLst>
              </p:cNvPr>
              <p:cNvSpPr/>
              <p:nvPr/>
            </p:nvSpPr>
            <p:spPr>
              <a:xfrm>
                <a:off x="7604177" y="3744107"/>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6" name="Rectangle 5">
                <a:extLst>
                  <a:ext uri="{FF2B5EF4-FFF2-40B4-BE49-F238E27FC236}">
                    <a16:creationId xmlns:a16="http://schemas.microsoft.com/office/drawing/2014/main" id="{00005CD0-C710-4E8F-B386-7E8834544510}"/>
                  </a:ext>
                </a:extLst>
              </p:cNvPr>
              <p:cNvSpPr/>
              <p:nvPr/>
            </p:nvSpPr>
            <p:spPr>
              <a:xfrm>
                <a:off x="4925632" y="3465617"/>
                <a:ext cx="3943927" cy="1040976"/>
              </a:xfrm>
              <a:custGeom>
                <a:avLst/>
                <a:gdLst>
                  <a:gd name="connsiteX0" fmla="*/ 0 w 3943927"/>
                  <a:gd name="connsiteY0" fmla="*/ 0 h 1040976"/>
                  <a:gd name="connsiteX1" fmla="*/ 539003 w 3943927"/>
                  <a:gd name="connsiteY1" fmla="*/ 0 h 1040976"/>
                  <a:gd name="connsiteX2" fmla="*/ 1117446 w 3943927"/>
                  <a:gd name="connsiteY2" fmla="*/ 0 h 1040976"/>
                  <a:gd name="connsiteX3" fmla="*/ 1853646 w 3943927"/>
                  <a:gd name="connsiteY3" fmla="*/ 0 h 1040976"/>
                  <a:gd name="connsiteX4" fmla="*/ 2589845 w 3943927"/>
                  <a:gd name="connsiteY4" fmla="*/ 0 h 1040976"/>
                  <a:gd name="connsiteX5" fmla="*/ 3326045 w 3943927"/>
                  <a:gd name="connsiteY5" fmla="*/ 0 h 1040976"/>
                  <a:gd name="connsiteX6" fmla="*/ 3943927 w 3943927"/>
                  <a:gd name="connsiteY6" fmla="*/ 0 h 1040976"/>
                  <a:gd name="connsiteX7" fmla="*/ 3943927 w 3943927"/>
                  <a:gd name="connsiteY7" fmla="*/ 541308 h 1040976"/>
                  <a:gd name="connsiteX8" fmla="*/ 3943927 w 3943927"/>
                  <a:gd name="connsiteY8" fmla="*/ 1040976 h 1040976"/>
                  <a:gd name="connsiteX9" fmla="*/ 3286606 w 3943927"/>
                  <a:gd name="connsiteY9" fmla="*/ 1040976 h 1040976"/>
                  <a:gd name="connsiteX10" fmla="*/ 2668724 w 3943927"/>
                  <a:gd name="connsiteY10" fmla="*/ 1040976 h 1040976"/>
                  <a:gd name="connsiteX11" fmla="*/ 2090281 w 3943927"/>
                  <a:gd name="connsiteY11" fmla="*/ 1040976 h 1040976"/>
                  <a:gd name="connsiteX12" fmla="*/ 1393521 w 3943927"/>
                  <a:gd name="connsiteY12" fmla="*/ 1040976 h 1040976"/>
                  <a:gd name="connsiteX13" fmla="*/ 854518 w 3943927"/>
                  <a:gd name="connsiteY13" fmla="*/ 1040976 h 1040976"/>
                  <a:gd name="connsiteX14" fmla="*/ 0 w 3943927"/>
                  <a:gd name="connsiteY14" fmla="*/ 1040976 h 1040976"/>
                  <a:gd name="connsiteX15" fmla="*/ 0 w 3943927"/>
                  <a:gd name="connsiteY15" fmla="*/ 541308 h 1040976"/>
                  <a:gd name="connsiteX16" fmla="*/ 0 w 3943927"/>
                  <a:gd name="connsiteY16" fmla="*/ 0 h 1040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040976"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17492" y="263263"/>
                      <a:pt x="3964167" y="341019"/>
                      <a:pt x="3943927" y="541308"/>
                    </a:cubicBezTo>
                    <a:cubicBezTo>
                      <a:pt x="3923687" y="741597"/>
                      <a:pt x="3922506" y="852334"/>
                      <a:pt x="3943927" y="1040976"/>
                    </a:cubicBezTo>
                    <a:cubicBezTo>
                      <a:pt x="3776648" y="1020097"/>
                      <a:pt x="3584356" y="1026946"/>
                      <a:pt x="3286606" y="1040976"/>
                    </a:cubicBezTo>
                    <a:cubicBezTo>
                      <a:pt x="2988856" y="1055006"/>
                      <a:pt x="2806379" y="1015932"/>
                      <a:pt x="2668724" y="1040976"/>
                    </a:cubicBezTo>
                    <a:cubicBezTo>
                      <a:pt x="2531069" y="1066020"/>
                      <a:pt x="2297243" y="1041875"/>
                      <a:pt x="2090281" y="1040976"/>
                    </a:cubicBezTo>
                    <a:cubicBezTo>
                      <a:pt x="1883319" y="1040077"/>
                      <a:pt x="1611485" y="1014089"/>
                      <a:pt x="1393521" y="1040976"/>
                    </a:cubicBezTo>
                    <a:cubicBezTo>
                      <a:pt x="1175557" y="1067863"/>
                      <a:pt x="1107364" y="1029866"/>
                      <a:pt x="854518" y="1040976"/>
                    </a:cubicBezTo>
                    <a:cubicBezTo>
                      <a:pt x="601672" y="1052086"/>
                      <a:pt x="206868" y="1016590"/>
                      <a:pt x="0" y="1040976"/>
                    </a:cubicBezTo>
                    <a:cubicBezTo>
                      <a:pt x="-16446" y="798611"/>
                      <a:pt x="21991" y="674597"/>
                      <a:pt x="0" y="541308"/>
                    </a:cubicBezTo>
                    <a:cubicBezTo>
                      <a:pt x="-21991" y="408019"/>
                      <a:pt x="11416" y="117795"/>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84D889C-1800-48D7-9E37-C215CB01F72D}"/>
                  </a:ext>
                </a:extLst>
              </p:cNvPr>
              <p:cNvSpPr txBox="1"/>
              <p:nvPr/>
            </p:nvSpPr>
            <p:spPr>
              <a:xfrm>
                <a:off x="4721877" y="3155841"/>
                <a:ext cx="800540" cy="276999"/>
              </a:xfrm>
              <a:prstGeom prst="rect">
                <a:avLst/>
              </a:prstGeom>
              <a:noFill/>
            </p:spPr>
            <p:txBody>
              <a:bodyPr wrap="none" rtlCol="0">
                <a:spAutoFit/>
              </a:bodyPr>
              <a:lstStyle/>
              <a:p>
                <a:r>
                  <a:rPr lang="en-US" sz="1200" dirty="0" err="1"/>
                  <a:t>cookBook</a:t>
                </a:r>
                <a:endParaRPr lang="en-US" sz="1200" dirty="0"/>
              </a:p>
            </p:txBody>
          </p:sp>
          <p:sp>
            <p:nvSpPr>
              <p:cNvPr id="9" name="Rectangle 8">
                <a:extLst>
                  <a:ext uri="{FF2B5EF4-FFF2-40B4-BE49-F238E27FC236}">
                    <a16:creationId xmlns:a16="http://schemas.microsoft.com/office/drawing/2014/main" id="{B0E9DF56-142D-4AD2-AB03-E4DD1ACE11D4}"/>
                  </a:ext>
                </a:extLst>
              </p:cNvPr>
              <p:cNvSpPr/>
              <p:nvPr/>
            </p:nvSpPr>
            <p:spPr>
              <a:xfrm>
                <a:off x="6383860" y="2045629"/>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97223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281698" y="-38578"/>
                      <a:pt x="291105" y="40926"/>
                      <a:pt x="563418" y="0"/>
                    </a:cubicBezTo>
                    <a:cubicBezTo>
                      <a:pt x="835731" y="-40926"/>
                      <a:pt x="1011146" y="30304"/>
                      <a:pt x="1126836" y="0"/>
                    </a:cubicBezTo>
                    <a:cubicBezTo>
                      <a:pt x="1167841" y="158192"/>
                      <a:pt x="1121064" y="408703"/>
                      <a:pt x="1126836" y="572654"/>
                    </a:cubicBezTo>
                    <a:cubicBezTo>
                      <a:pt x="876116" y="626129"/>
                      <a:pt x="774778" y="533268"/>
                      <a:pt x="597223" y="572654"/>
                    </a:cubicBezTo>
                    <a:cubicBezTo>
                      <a:pt x="419668" y="612040"/>
                      <a:pt x="295616" y="569331"/>
                      <a:pt x="0" y="572654"/>
                    </a:cubicBezTo>
                    <a:cubicBezTo>
                      <a:pt x="-37158" y="431394"/>
                      <a:pt x="34400" y="199467"/>
                      <a:pt x="0" y="0"/>
                    </a:cubicBezTo>
                    <a:close/>
                  </a:path>
                </a:pathLst>
              </a:custGeom>
              <a:noFill/>
              <a:ln w="38100">
                <a:solidFill>
                  <a:schemeClr val="accent5"/>
                </a:solidFill>
                <a:extLst>
                  <a:ext uri="{C807C97D-BFC1-408E-A445-0C87EB9F89A2}">
                    <ask:lineSketchStyleProps xmlns:ask="http://schemas.microsoft.com/office/drawing/2018/sketchyshapes" sd="2213320667">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cxnSp>
            <p:nvCxnSpPr>
              <p:cNvPr id="11" name="Straight Arrow Connector 10">
                <a:extLst>
                  <a:ext uri="{FF2B5EF4-FFF2-40B4-BE49-F238E27FC236}">
                    <a16:creationId xmlns:a16="http://schemas.microsoft.com/office/drawing/2014/main" id="{2742C429-DEEC-4958-B18E-CC6510B4622E}"/>
                  </a:ext>
                </a:extLst>
              </p:cNvPr>
              <p:cNvCxnSpPr>
                <a:cxnSpLocks/>
              </p:cNvCxnSpPr>
              <p:nvPr/>
            </p:nvCxnSpPr>
            <p:spPr>
              <a:xfrm>
                <a:off x="6938042" y="2761482"/>
                <a:ext cx="9236" cy="704135"/>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E47C469F-90DB-465E-9521-C542916159AA}"/>
                  </a:ext>
                </a:extLst>
              </p:cNvPr>
              <p:cNvSpPr txBox="1"/>
              <p:nvPr/>
            </p:nvSpPr>
            <p:spPr>
              <a:xfrm>
                <a:off x="6915357" y="2840769"/>
                <a:ext cx="1190678"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init</a:t>
                </a:r>
                <a:endParaRPr lang="en-GB" dirty="0">
                  <a:solidFill>
                    <a:schemeClr val="accent2"/>
                  </a:solidFill>
                  <a:latin typeface="Consolas" panose="020B0609020204030204" pitchFamily="49" charset="0"/>
                </a:endParaRPr>
              </a:p>
            </p:txBody>
          </p:sp>
          <p:sp>
            <p:nvSpPr>
              <p:cNvPr id="32" name="Rectangle 31">
                <a:extLst>
                  <a:ext uri="{FF2B5EF4-FFF2-40B4-BE49-F238E27FC236}">
                    <a16:creationId xmlns:a16="http://schemas.microsoft.com/office/drawing/2014/main" id="{76B8116E-EF2E-4F83-8C80-54C8E05AC1EC}"/>
                  </a:ext>
                </a:extLst>
              </p:cNvPr>
              <p:cNvSpPr/>
              <p:nvPr/>
            </p:nvSpPr>
            <p:spPr>
              <a:xfrm>
                <a:off x="6183263" y="1876809"/>
                <a:ext cx="1461362" cy="884742"/>
              </a:xfrm>
              <a:custGeom>
                <a:avLst/>
                <a:gdLst>
                  <a:gd name="connsiteX0" fmla="*/ 0 w 1461362"/>
                  <a:gd name="connsiteY0" fmla="*/ 0 h 884742"/>
                  <a:gd name="connsiteX1" fmla="*/ 443280 w 1461362"/>
                  <a:gd name="connsiteY1" fmla="*/ 0 h 884742"/>
                  <a:gd name="connsiteX2" fmla="*/ 901173 w 1461362"/>
                  <a:gd name="connsiteY2" fmla="*/ 0 h 884742"/>
                  <a:gd name="connsiteX3" fmla="*/ 1461362 w 1461362"/>
                  <a:gd name="connsiteY3" fmla="*/ 0 h 884742"/>
                  <a:gd name="connsiteX4" fmla="*/ 1461362 w 1461362"/>
                  <a:gd name="connsiteY4" fmla="*/ 460066 h 884742"/>
                  <a:gd name="connsiteX5" fmla="*/ 1461362 w 1461362"/>
                  <a:gd name="connsiteY5" fmla="*/ 884742 h 884742"/>
                  <a:gd name="connsiteX6" fmla="*/ 974241 w 1461362"/>
                  <a:gd name="connsiteY6" fmla="*/ 884742 h 884742"/>
                  <a:gd name="connsiteX7" fmla="*/ 487121 w 1461362"/>
                  <a:gd name="connsiteY7" fmla="*/ 884742 h 884742"/>
                  <a:gd name="connsiteX8" fmla="*/ 0 w 1461362"/>
                  <a:gd name="connsiteY8" fmla="*/ 884742 h 884742"/>
                  <a:gd name="connsiteX9" fmla="*/ 0 w 1461362"/>
                  <a:gd name="connsiteY9" fmla="*/ 468913 h 884742"/>
                  <a:gd name="connsiteX10" fmla="*/ 0 w 1461362"/>
                  <a:gd name="connsiteY10" fmla="*/ 0 h 884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61362" h="884742" extrusionOk="0">
                    <a:moveTo>
                      <a:pt x="0" y="0"/>
                    </a:moveTo>
                    <a:cubicBezTo>
                      <a:pt x="116980" y="14255"/>
                      <a:pt x="248752" y="3189"/>
                      <a:pt x="443280" y="0"/>
                    </a:cubicBezTo>
                    <a:cubicBezTo>
                      <a:pt x="637808" y="-3189"/>
                      <a:pt x="763303" y="-11562"/>
                      <a:pt x="901173" y="0"/>
                    </a:cubicBezTo>
                    <a:cubicBezTo>
                      <a:pt x="1039043" y="11562"/>
                      <a:pt x="1208358" y="17704"/>
                      <a:pt x="1461362" y="0"/>
                    </a:cubicBezTo>
                    <a:cubicBezTo>
                      <a:pt x="1441595" y="196623"/>
                      <a:pt x="1476026" y="311754"/>
                      <a:pt x="1461362" y="460066"/>
                    </a:cubicBezTo>
                    <a:cubicBezTo>
                      <a:pt x="1446698" y="608378"/>
                      <a:pt x="1462682" y="780386"/>
                      <a:pt x="1461362" y="884742"/>
                    </a:cubicBezTo>
                    <a:cubicBezTo>
                      <a:pt x="1304118" y="898906"/>
                      <a:pt x="1159990" y="889147"/>
                      <a:pt x="974241" y="884742"/>
                    </a:cubicBezTo>
                    <a:cubicBezTo>
                      <a:pt x="788492" y="880337"/>
                      <a:pt x="585669" y="861704"/>
                      <a:pt x="487121" y="884742"/>
                    </a:cubicBezTo>
                    <a:cubicBezTo>
                      <a:pt x="388573" y="907780"/>
                      <a:pt x="160691" y="867025"/>
                      <a:pt x="0" y="884742"/>
                    </a:cubicBezTo>
                    <a:cubicBezTo>
                      <a:pt x="6039" y="774667"/>
                      <a:pt x="-11730" y="553131"/>
                      <a:pt x="0" y="468913"/>
                    </a:cubicBezTo>
                    <a:cubicBezTo>
                      <a:pt x="11730" y="384695"/>
                      <a:pt x="12246" y="103435"/>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B90BE0D-7B26-40B6-9C41-5E5ECFAFD329}"/>
                  </a:ext>
                </a:extLst>
              </p:cNvPr>
              <p:cNvSpPr txBox="1"/>
              <p:nvPr/>
            </p:nvSpPr>
            <p:spPr>
              <a:xfrm>
                <a:off x="5895705" y="1629732"/>
                <a:ext cx="957838" cy="276999"/>
              </a:xfrm>
              <a:prstGeom prst="rect">
                <a:avLst/>
              </a:prstGeom>
              <a:noFill/>
            </p:spPr>
            <p:txBody>
              <a:bodyPr wrap="square" rtlCol="0">
                <a:spAutoFit/>
              </a:bodyPr>
              <a:lstStyle/>
              <a:p>
                <a:r>
                  <a:rPr lang="en-US" sz="1200" dirty="0" err="1"/>
                  <a:t>cookBook</a:t>
                </a:r>
                <a:endParaRPr lang="en-US" sz="1200" dirty="0"/>
              </a:p>
            </p:txBody>
          </p:sp>
          <p:sp>
            <p:nvSpPr>
              <p:cNvPr id="34" name="Rectangle 33">
                <a:extLst>
                  <a:ext uri="{FF2B5EF4-FFF2-40B4-BE49-F238E27FC236}">
                    <a16:creationId xmlns:a16="http://schemas.microsoft.com/office/drawing/2014/main" id="{1CA84AAF-B70F-4627-AC62-74206ABB6A54}"/>
                  </a:ext>
                </a:extLst>
              </p:cNvPr>
              <p:cNvSpPr/>
              <p:nvPr/>
            </p:nvSpPr>
            <p:spPr>
              <a:xfrm>
                <a:off x="6257551" y="3664889"/>
                <a:ext cx="2529338" cy="779891"/>
              </a:xfrm>
              <a:custGeom>
                <a:avLst/>
                <a:gdLst>
                  <a:gd name="connsiteX0" fmla="*/ 0 w 2529338"/>
                  <a:gd name="connsiteY0" fmla="*/ 0 h 779891"/>
                  <a:gd name="connsiteX1" fmla="*/ 556454 w 2529338"/>
                  <a:gd name="connsiteY1" fmla="*/ 0 h 779891"/>
                  <a:gd name="connsiteX2" fmla="*/ 1138202 w 2529338"/>
                  <a:gd name="connsiteY2" fmla="*/ 0 h 779891"/>
                  <a:gd name="connsiteX3" fmla="*/ 1821123 w 2529338"/>
                  <a:gd name="connsiteY3" fmla="*/ 0 h 779891"/>
                  <a:gd name="connsiteX4" fmla="*/ 2529338 w 2529338"/>
                  <a:gd name="connsiteY4" fmla="*/ 0 h 779891"/>
                  <a:gd name="connsiteX5" fmla="*/ 2529338 w 2529338"/>
                  <a:gd name="connsiteY5" fmla="*/ 405543 h 779891"/>
                  <a:gd name="connsiteX6" fmla="*/ 2529338 w 2529338"/>
                  <a:gd name="connsiteY6" fmla="*/ 779891 h 779891"/>
                  <a:gd name="connsiteX7" fmla="*/ 1972884 w 2529338"/>
                  <a:gd name="connsiteY7" fmla="*/ 779891 h 779891"/>
                  <a:gd name="connsiteX8" fmla="*/ 1365843 w 2529338"/>
                  <a:gd name="connsiteY8" fmla="*/ 779891 h 779891"/>
                  <a:gd name="connsiteX9" fmla="*/ 809388 w 2529338"/>
                  <a:gd name="connsiteY9" fmla="*/ 779891 h 779891"/>
                  <a:gd name="connsiteX10" fmla="*/ 0 w 2529338"/>
                  <a:gd name="connsiteY10" fmla="*/ 779891 h 779891"/>
                  <a:gd name="connsiteX11" fmla="*/ 0 w 2529338"/>
                  <a:gd name="connsiteY11" fmla="*/ 405543 h 779891"/>
                  <a:gd name="connsiteX12" fmla="*/ 0 w 2529338"/>
                  <a:gd name="connsiteY12" fmla="*/ 0 h 77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779891"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6638" y="160464"/>
                      <a:pt x="2511540" y="312847"/>
                      <a:pt x="2529338" y="405543"/>
                    </a:cubicBezTo>
                    <a:cubicBezTo>
                      <a:pt x="2547136" y="498239"/>
                      <a:pt x="2513255" y="620032"/>
                      <a:pt x="2529338" y="779891"/>
                    </a:cubicBezTo>
                    <a:cubicBezTo>
                      <a:pt x="2350172" y="793371"/>
                      <a:pt x="2194927" y="760186"/>
                      <a:pt x="1972884" y="779891"/>
                    </a:cubicBezTo>
                    <a:cubicBezTo>
                      <a:pt x="1750841" y="799596"/>
                      <a:pt x="1638600" y="785922"/>
                      <a:pt x="1365843" y="779891"/>
                    </a:cubicBezTo>
                    <a:cubicBezTo>
                      <a:pt x="1093086" y="773860"/>
                      <a:pt x="1055470" y="803640"/>
                      <a:pt x="809388" y="779891"/>
                    </a:cubicBezTo>
                    <a:cubicBezTo>
                      <a:pt x="563306" y="756142"/>
                      <a:pt x="319363" y="754256"/>
                      <a:pt x="0" y="779891"/>
                    </a:cubicBezTo>
                    <a:cubicBezTo>
                      <a:pt x="-15325" y="651784"/>
                      <a:pt x="15417" y="520074"/>
                      <a:pt x="0" y="405543"/>
                    </a:cubicBezTo>
                    <a:cubicBezTo>
                      <a:pt x="-15417" y="291012"/>
                      <a:pt x="14411" y="9822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E825E1-9129-4E38-8E5C-AC33D3957C85}"/>
                  </a:ext>
                </a:extLst>
              </p:cNvPr>
              <p:cNvSpPr txBox="1"/>
              <p:nvPr/>
            </p:nvSpPr>
            <p:spPr>
              <a:xfrm>
                <a:off x="6154815" y="3426754"/>
                <a:ext cx="383503" cy="276999"/>
              </a:xfrm>
              <a:prstGeom prst="rect">
                <a:avLst/>
              </a:prstGeom>
              <a:noFill/>
            </p:spPr>
            <p:txBody>
              <a:bodyPr wrap="none" rtlCol="0">
                <a:spAutoFit/>
              </a:bodyPr>
              <a:lstStyle/>
              <a:p>
                <a:r>
                  <a:rPr lang="en-US" sz="1200" dirty="0"/>
                  <a:t>.git</a:t>
                </a:r>
              </a:p>
            </p:txBody>
          </p:sp>
        </p:grpSp>
        <p:grpSp>
          <p:nvGrpSpPr>
            <p:cNvPr id="22" name="Group 21">
              <a:extLst>
                <a:ext uri="{FF2B5EF4-FFF2-40B4-BE49-F238E27FC236}">
                  <a16:creationId xmlns:a16="http://schemas.microsoft.com/office/drawing/2014/main" id="{FC0050D7-4259-41F8-A543-154CBC05444C}"/>
                </a:ext>
              </a:extLst>
            </p:cNvPr>
            <p:cNvGrpSpPr/>
            <p:nvPr/>
          </p:nvGrpSpPr>
          <p:grpSpPr>
            <a:xfrm>
              <a:off x="6917714" y="2292366"/>
              <a:ext cx="1797280" cy="369332"/>
              <a:chOff x="2500998" y="2411200"/>
              <a:chExt cx="1797280" cy="369332"/>
            </a:xfrm>
          </p:grpSpPr>
          <p:pic>
            <p:nvPicPr>
              <p:cNvPr id="24" name="Graphic 23">
                <a:extLst>
                  <a:ext uri="{FF2B5EF4-FFF2-40B4-BE49-F238E27FC236}">
                    <a16:creationId xmlns:a16="http://schemas.microsoft.com/office/drawing/2014/main" id="{F4E60AA3-98FF-4F1F-9E00-BCEDA5C8B900}"/>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898" t="9832" r="13788" b="30315"/>
              <a:stretch/>
            </p:blipFill>
            <p:spPr>
              <a:xfrm>
                <a:off x="2500998" y="2473866"/>
                <a:ext cx="335257" cy="273704"/>
              </a:xfrm>
              <a:prstGeom prst="rect">
                <a:avLst/>
              </a:prstGeom>
            </p:spPr>
          </p:pic>
          <p:sp>
            <p:nvSpPr>
              <p:cNvPr id="25" name="TextBox 24">
                <a:extLst>
                  <a:ext uri="{FF2B5EF4-FFF2-40B4-BE49-F238E27FC236}">
                    <a16:creationId xmlns:a16="http://schemas.microsoft.com/office/drawing/2014/main" id="{C1EA9B06-33E3-4216-BB56-0404E4751058}"/>
                  </a:ext>
                </a:extLst>
              </p:cNvPr>
              <p:cNvSpPr txBox="1"/>
              <p:nvPr/>
            </p:nvSpPr>
            <p:spPr>
              <a:xfrm>
                <a:off x="2816788" y="2411200"/>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grpSp>
        <p:cxnSp>
          <p:nvCxnSpPr>
            <p:cNvPr id="28" name="Straight Arrow Connector 27">
              <a:extLst>
                <a:ext uri="{FF2B5EF4-FFF2-40B4-BE49-F238E27FC236}">
                  <a16:creationId xmlns:a16="http://schemas.microsoft.com/office/drawing/2014/main" id="{E57610E1-83E8-4F97-990B-652C1ED0CA14}"/>
                </a:ext>
              </a:extLst>
            </p:cNvPr>
            <p:cNvCxnSpPr>
              <a:cxnSpLocks/>
            </p:cNvCxnSpPr>
            <p:nvPr/>
          </p:nvCxnSpPr>
          <p:spPr>
            <a:xfrm>
              <a:off x="7281256" y="3073244"/>
              <a:ext cx="9236" cy="704135"/>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0CD79C27-75B9-4F65-BB5E-24A57B290171}"/>
                </a:ext>
              </a:extLst>
            </p:cNvPr>
            <p:cNvSpPr txBox="1"/>
            <p:nvPr/>
          </p:nvSpPr>
          <p:spPr>
            <a:xfrm>
              <a:off x="7258571" y="3152531"/>
              <a:ext cx="1190678"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init</a:t>
              </a:r>
              <a:endParaRPr lang="en-GB" dirty="0">
                <a:solidFill>
                  <a:schemeClr val="accent2"/>
                </a:solidFill>
                <a:latin typeface="Consolas" panose="020B0609020204030204" pitchFamily="49" charset="0"/>
              </a:endParaRPr>
            </a:p>
          </p:txBody>
        </p:sp>
      </p:grpSp>
    </p:spTree>
    <p:extLst>
      <p:ext uri="{BB962C8B-B14F-4D97-AF65-F5344CB8AC3E}">
        <p14:creationId xmlns:p14="http://schemas.microsoft.com/office/powerpoint/2010/main" val="3153583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C6FF4F17-BF14-458C-AE5F-5347D09D1803}"/>
              </a:ext>
            </a:extLst>
          </p:cNvPr>
          <p:cNvGrpSpPr/>
          <p:nvPr/>
        </p:nvGrpSpPr>
        <p:grpSpPr>
          <a:xfrm>
            <a:off x="2474029" y="1093422"/>
            <a:ext cx="6699741" cy="3678784"/>
            <a:chOff x="2474029" y="1093422"/>
            <a:chExt cx="6699741" cy="3678784"/>
          </a:xfrm>
        </p:grpSpPr>
        <p:grpSp>
          <p:nvGrpSpPr>
            <p:cNvPr id="2" name="Group 1">
              <a:extLst>
                <a:ext uri="{FF2B5EF4-FFF2-40B4-BE49-F238E27FC236}">
                  <a16:creationId xmlns:a16="http://schemas.microsoft.com/office/drawing/2014/main" id="{268B5C2A-B6F2-49B4-A22F-E0793079C8EC}"/>
                </a:ext>
              </a:extLst>
            </p:cNvPr>
            <p:cNvGrpSpPr/>
            <p:nvPr/>
          </p:nvGrpSpPr>
          <p:grpSpPr>
            <a:xfrm>
              <a:off x="2474029" y="1093422"/>
              <a:ext cx="6699741" cy="2876861"/>
              <a:chOff x="2015253" y="1990569"/>
              <a:chExt cx="6699741" cy="2876861"/>
            </a:xfrm>
          </p:grpSpPr>
          <p:grpSp>
            <p:nvGrpSpPr>
              <p:cNvPr id="3" name="Group 2">
                <a:extLst>
                  <a:ext uri="{FF2B5EF4-FFF2-40B4-BE49-F238E27FC236}">
                    <a16:creationId xmlns:a16="http://schemas.microsoft.com/office/drawing/2014/main" id="{8931EFE1-819F-4F99-8F0B-2CC55ECDAD40}"/>
                  </a:ext>
                </a:extLst>
              </p:cNvPr>
              <p:cNvGrpSpPr/>
              <p:nvPr/>
            </p:nvGrpSpPr>
            <p:grpSpPr>
              <a:xfrm>
                <a:off x="6917714" y="3922703"/>
                <a:ext cx="1797280" cy="845001"/>
                <a:chOff x="2540782" y="4017415"/>
                <a:chExt cx="1797280" cy="845001"/>
              </a:xfrm>
            </p:grpSpPr>
            <p:pic>
              <p:nvPicPr>
                <p:cNvPr id="22" name="Graphic 21">
                  <a:extLst>
                    <a:ext uri="{FF2B5EF4-FFF2-40B4-BE49-F238E27FC236}">
                      <a16:creationId xmlns:a16="http://schemas.microsoft.com/office/drawing/2014/main" id="{7903F5E6-0CBD-4BAA-874C-B94E5C48359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898" t="9832" r="13788" b="30315"/>
                <a:stretch/>
              </p:blipFill>
              <p:spPr>
                <a:xfrm>
                  <a:off x="2540782" y="4080081"/>
                  <a:ext cx="335257" cy="273704"/>
                </a:xfrm>
                <a:prstGeom prst="rect">
                  <a:avLst/>
                </a:prstGeom>
              </p:spPr>
            </p:pic>
            <p:cxnSp>
              <p:nvCxnSpPr>
                <p:cNvPr id="23" name="Straight Connector 22">
                  <a:extLst>
                    <a:ext uri="{FF2B5EF4-FFF2-40B4-BE49-F238E27FC236}">
                      <a16:creationId xmlns:a16="http://schemas.microsoft.com/office/drawing/2014/main" id="{BDADC313-6D3E-47C0-8E64-87AEC3D9DA0C}"/>
                    </a:ext>
                  </a:extLst>
                </p:cNvPr>
                <p:cNvCxnSpPr>
                  <a:cxnSpLocks/>
                </p:cNvCxnSpPr>
                <p:nvPr/>
              </p:nvCxnSpPr>
              <p:spPr>
                <a:xfrm>
                  <a:off x="2704189" y="4344677"/>
                  <a:ext cx="0" cy="35009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7B2BB23-7093-4DC3-B63E-B83CDF6453AF}"/>
                    </a:ext>
                  </a:extLst>
                </p:cNvPr>
                <p:cNvSpPr txBox="1"/>
                <p:nvPr/>
              </p:nvSpPr>
              <p:spPr>
                <a:xfrm>
                  <a:off x="2856572" y="4017415"/>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25" name="Straight Connector 24">
                  <a:extLst>
                    <a:ext uri="{FF2B5EF4-FFF2-40B4-BE49-F238E27FC236}">
                      <a16:creationId xmlns:a16="http://schemas.microsoft.com/office/drawing/2014/main" id="{480E44DA-8271-48F1-8987-D7424145EEEE}"/>
                    </a:ext>
                  </a:extLst>
                </p:cNvPr>
                <p:cNvCxnSpPr>
                  <a:cxnSpLocks/>
                </p:cNvCxnSpPr>
                <p:nvPr/>
              </p:nvCxnSpPr>
              <p:spPr>
                <a:xfrm flipH="1">
                  <a:off x="2682355" y="4694772"/>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6" name="Graphic 25">
                  <a:extLst>
                    <a:ext uri="{FF2B5EF4-FFF2-40B4-BE49-F238E27FC236}">
                      <a16:creationId xmlns:a16="http://schemas.microsoft.com/office/drawing/2014/main" id="{E4FE60C2-2F8A-4115-9ECD-F5F7CCD6F294}"/>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2898" t="9832" r="13788" b="30315"/>
                <a:stretch/>
              </p:blipFill>
              <p:spPr>
                <a:xfrm>
                  <a:off x="2856572" y="4561700"/>
                  <a:ext cx="288591" cy="235606"/>
                </a:xfrm>
                <a:prstGeom prst="rect">
                  <a:avLst/>
                </a:prstGeom>
              </p:spPr>
            </p:pic>
            <p:sp>
              <p:nvSpPr>
                <p:cNvPr id="27" name="TextBox 26">
                  <a:extLst>
                    <a:ext uri="{FF2B5EF4-FFF2-40B4-BE49-F238E27FC236}">
                      <a16:creationId xmlns:a16="http://schemas.microsoft.com/office/drawing/2014/main" id="{CABD2527-F8BB-47BE-9A95-0CDF283DA8E6}"/>
                    </a:ext>
                  </a:extLst>
                </p:cNvPr>
                <p:cNvSpPr txBox="1"/>
                <p:nvPr/>
              </p:nvSpPr>
              <p:spPr>
                <a:xfrm>
                  <a:off x="3088005" y="449308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grpSp>
          <p:grpSp>
            <p:nvGrpSpPr>
              <p:cNvPr id="4" name="Group 3">
                <a:extLst>
                  <a:ext uri="{FF2B5EF4-FFF2-40B4-BE49-F238E27FC236}">
                    <a16:creationId xmlns:a16="http://schemas.microsoft.com/office/drawing/2014/main" id="{0E791190-F377-4BD1-9E5F-9719CB9F8B29}"/>
                  </a:ext>
                </a:extLst>
              </p:cNvPr>
              <p:cNvGrpSpPr/>
              <p:nvPr/>
            </p:nvGrpSpPr>
            <p:grpSpPr>
              <a:xfrm>
                <a:off x="2015253" y="1990569"/>
                <a:ext cx="4147682" cy="2876861"/>
                <a:chOff x="4721877" y="1629732"/>
                <a:chExt cx="4147682" cy="2876861"/>
              </a:xfrm>
            </p:grpSpPr>
            <p:sp>
              <p:nvSpPr>
                <p:cNvPr id="10" name="Rectangle 9">
                  <a:extLst>
                    <a:ext uri="{FF2B5EF4-FFF2-40B4-BE49-F238E27FC236}">
                      <a16:creationId xmlns:a16="http://schemas.microsoft.com/office/drawing/2014/main" id="{464B85EF-F91B-40B9-830B-6E5139FA26DD}"/>
                    </a:ext>
                  </a:extLst>
                </p:cNvPr>
                <p:cNvSpPr/>
                <p:nvPr/>
              </p:nvSpPr>
              <p:spPr>
                <a:xfrm>
                  <a:off x="5045705" y="3734871"/>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11" name="Rectangle 10">
                  <a:extLst>
                    <a:ext uri="{FF2B5EF4-FFF2-40B4-BE49-F238E27FC236}">
                      <a16:creationId xmlns:a16="http://schemas.microsoft.com/office/drawing/2014/main" id="{FC36D7FB-9602-4F5B-B79F-03B963ECA79F}"/>
                    </a:ext>
                  </a:extLst>
                </p:cNvPr>
                <p:cNvSpPr/>
                <p:nvPr/>
              </p:nvSpPr>
              <p:spPr>
                <a:xfrm>
                  <a:off x="6324941" y="3734871"/>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12" name="Rectangle 11">
                  <a:extLst>
                    <a:ext uri="{FF2B5EF4-FFF2-40B4-BE49-F238E27FC236}">
                      <a16:creationId xmlns:a16="http://schemas.microsoft.com/office/drawing/2014/main" id="{8F37EE6C-5A8B-4AC8-8B9D-189A8CD522D2}"/>
                    </a:ext>
                  </a:extLst>
                </p:cNvPr>
                <p:cNvSpPr/>
                <p:nvPr/>
              </p:nvSpPr>
              <p:spPr>
                <a:xfrm>
                  <a:off x="7604177" y="3744107"/>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13" name="Rectangle 12">
                  <a:extLst>
                    <a:ext uri="{FF2B5EF4-FFF2-40B4-BE49-F238E27FC236}">
                      <a16:creationId xmlns:a16="http://schemas.microsoft.com/office/drawing/2014/main" id="{5AF787F7-2F80-416E-AD48-DBB919DDF818}"/>
                    </a:ext>
                  </a:extLst>
                </p:cNvPr>
                <p:cNvSpPr/>
                <p:nvPr/>
              </p:nvSpPr>
              <p:spPr>
                <a:xfrm>
                  <a:off x="4925632" y="3465617"/>
                  <a:ext cx="3943927" cy="1040976"/>
                </a:xfrm>
                <a:custGeom>
                  <a:avLst/>
                  <a:gdLst>
                    <a:gd name="connsiteX0" fmla="*/ 0 w 3943927"/>
                    <a:gd name="connsiteY0" fmla="*/ 0 h 1040976"/>
                    <a:gd name="connsiteX1" fmla="*/ 539003 w 3943927"/>
                    <a:gd name="connsiteY1" fmla="*/ 0 h 1040976"/>
                    <a:gd name="connsiteX2" fmla="*/ 1117446 w 3943927"/>
                    <a:gd name="connsiteY2" fmla="*/ 0 h 1040976"/>
                    <a:gd name="connsiteX3" fmla="*/ 1853646 w 3943927"/>
                    <a:gd name="connsiteY3" fmla="*/ 0 h 1040976"/>
                    <a:gd name="connsiteX4" fmla="*/ 2589845 w 3943927"/>
                    <a:gd name="connsiteY4" fmla="*/ 0 h 1040976"/>
                    <a:gd name="connsiteX5" fmla="*/ 3326045 w 3943927"/>
                    <a:gd name="connsiteY5" fmla="*/ 0 h 1040976"/>
                    <a:gd name="connsiteX6" fmla="*/ 3943927 w 3943927"/>
                    <a:gd name="connsiteY6" fmla="*/ 0 h 1040976"/>
                    <a:gd name="connsiteX7" fmla="*/ 3943927 w 3943927"/>
                    <a:gd name="connsiteY7" fmla="*/ 541308 h 1040976"/>
                    <a:gd name="connsiteX8" fmla="*/ 3943927 w 3943927"/>
                    <a:gd name="connsiteY8" fmla="*/ 1040976 h 1040976"/>
                    <a:gd name="connsiteX9" fmla="*/ 3286606 w 3943927"/>
                    <a:gd name="connsiteY9" fmla="*/ 1040976 h 1040976"/>
                    <a:gd name="connsiteX10" fmla="*/ 2668724 w 3943927"/>
                    <a:gd name="connsiteY10" fmla="*/ 1040976 h 1040976"/>
                    <a:gd name="connsiteX11" fmla="*/ 2090281 w 3943927"/>
                    <a:gd name="connsiteY11" fmla="*/ 1040976 h 1040976"/>
                    <a:gd name="connsiteX12" fmla="*/ 1393521 w 3943927"/>
                    <a:gd name="connsiteY12" fmla="*/ 1040976 h 1040976"/>
                    <a:gd name="connsiteX13" fmla="*/ 854518 w 3943927"/>
                    <a:gd name="connsiteY13" fmla="*/ 1040976 h 1040976"/>
                    <a:gd name="connsiteX14" fmla="*/ 0 w 3943927"/>
                    <a:gd name="connsiteY14" fmla="*/ 1040976 h 1040976"/>
                    <a:gd name="connsiteX15" fmla="*/ 0 w 3943927"/>
                    <a:gd name="connsiteY15" fmla="*/ 541308 h 1040976"/>
                    <a:gd name="connsiteX16" fmla="*/ 0 w 3943927"/>
                    <a:gd name="connsiteY16" fmla="*/ 0 h 1040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040976"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17492" y="263263"/>
                        <a:pt x="3964167" y="341019"/>
                        <a:pt x="3943927" y="541308"/>
                      </a:cubicBezTo>
                      <a:cubicBezTo>
                        <a:pt x="3923687" y="741597"/>
                        <a:pt x="3922506" y="852334"/>
                        <a:pt x="3943927" y="1040976"/>
                      </a:cubicBezTo>
                      <a:cubicBezTo>
                        <a:pt x="3776648" y="1020097"/>
                        <a:pt x="3584356" y="1026946"/>
                        <a:pt x="3286606" y="1040976"/>
                      </a:cubicBezTo>
                      <a:cubicBezTo>
                        <a:pt x="2988856" y="1055006"/>
                        <a:pt x="2806379" y="1015932"/>
                        <a:pt x="2668724" y="1040976"/>
                      </a:cubicBezTo>
                      <a:cubicBezTo>
                        <a:pt x="2531069" y="1066020"/>
                        <a:pt x="2297243" y="1041875"/>
                        <a:pt x="2090281" y="1040976"/>
                      </a:cubicBezTo>
                      <a:cubicBezTo>
                        <a:pt x="1883319" y="1040077"/>
                        <a:pt x="1611485" y="1014089"/>
                        <a:pt x="1393521" y="1040976"/>
                      </a:cubicBezTo>
                      <a:cubicBezTo>
                        <a:pt x="1175557" y="1067863"/>
                        <a:pt x="1107364" y="1029866"/>
                        <a:pt x="854518" y="1040976"/>
                      </a:cubicBezTo>
                      <a:cubicBezTo>
                        <a:pt x="601672" y="1052086"/>
                        <a:pt x="206868" y="1016590"/>
                        <a:pt x="0" y="1040976"/>
                      </a:cubicBezTo>
                      <a:cubicBezTo>
                        <a:pt x="-16446" y="798611"/>
                        <a:pt x="21991" y="674597"/>
                        <a:pt x="0" y="541308"/>
                      </a:cubicBezTo>
                      <a:cubicBezTo>
                        <a:pt x="-21991" y="408019"/>
                        <a:pt x="11416" y="117795"/>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6C2A44C-8D28-49FD-9206-FBDA682B3D63}"/>
                    </a:ext>
                  </a:extLst>
                </p:cNvPr>
                <p:cNvSpPr txBox="1"/>
                <p:nvPr/>
              </p:nvSpPr>
              <p:spPr>
                <a:xfrm>
                  <a:off x="4721877" y="3155841"/>
                  <a:ext cx="800540" cy="276999"/>
                </a:xfrm>
                <a:prstGeom prst="rect">
                  <a:avLst/>
                </a:prstGeom>
                <a:noFill/>
              </p:spPr>
              <p:txBody>
                <a:bodyPr wrap="none" rtlCol="0">
                  <a:spAutoFit/>
                </a:bodyPr>
                <a:lstStyle/>
                <a:p>
                  <a:r>
                    <a:rPr lang="en-US" sz="1200" dirty="0" err="1"/>
                    <a:t>cookBook</a:t>
                  </a:r>
                  <a:endParaRPr lang="en-US" sz="1200" dirty="0"/>
                </a:p>
              </p:txBody>
            </p:sp>
            <p:sp>
              <p:nvSpPr>
                <p:cNvPr id="15" name="Rectangle 14">
                  <a:extLst>
                    <a:ext uri="{FF2B5EF4-FFF2-40B4-BE49-F238E27FC236}">
                      <a16:creationId xmlns:a16="http://schemas.microsoft.com/office/drawing/2014/main" id="{33C5A03A-736A-4717-B954-5869DAB7E77D}"/>
                    </a:ext>
                  </a:extLst>
                </p:cNvPr>
                <p:cNvSpPr/>
                <p:nvPr/>
              </p:nvSpPr>
              <p:spPr>
                <a:xfrm>
                  <a:off x="6383860" y="2045629"/>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97223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281698" y="-38578"/>
                        <a:pt x="291105" y="40926"/>
                        <a:pt x="563418" y="0"/>
                      </a:cubicBezTo>
                      <a:cubicBezTo>
                        <a:pt x="835731" y="-40926"/>
                        <a:pt x="1011146" y="30304"/>
                        <a:pt x="1126836" y="0"/>
                      </a:cubicBezTo>
                      <a:cubicBezTo>
                        <a:pt x="1167841" y="158192"/>
                        <a:pt x="1121064" y="408703"/>
                        <a:pt x="1126836" y="572654"/>
                      </a:cubicBezTo>
                      <a:cubicBezTo>
                        <a:pt x="876116" y="626129"/>
                        <a:pt x="774778" y="533268"/>
                        <a:pt x="597223" y="572654"/>
                      </a:cubicBezTo>
                      <a:cubicBezTo>
                        <a:pt x="419668" y="612040"/>
                        <a:pt x="295616" y="569331"/>
                        <a:pt x="0" y="572654"/>
                      </a:cubicBezTo>
                      <a:cubicBezTo>
                        <a:pt x="-37158" y="431394"/>
                        <a:pt x="34400" y="199467"/>
                        <a:pt x="0" y="0"/>
                      </a:cubicBezTo>
                      <a:close/>
                    </a:path>
                  </a:pathLst>
                </a:custGeom>
                <a:noFill/>
                <a:ln w="38100">
                  <a:solidFill>
                    <a:schemeClr val="accent5"/>
                  </a:solidFill>
                  <a:extLst>
                    <a:ext uri="{C807C97D-BFC1-408E-A445-0C87EB9F89A2}">
                      <ask:lineSketchStyleProps xmlns:ask="http://schemas.microsoft.com/office/drawing/2018/sketchyshapes" sd="2213320667">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cxnSp>
              <p:nvCxnSpPr>
                <p:cNvPr id="16" name="Straight Arrow Connector 15">
                  <a:extLst>
                    <a:ext uri="{FF2B5EF4-FFF2-40B4-BE49-F238E27FC236}">
                      <a16:creationId xmlns:a16="http://schemas.microsoft.com/office/drawing/2014/main" id="{D13D2979-7FF6-422A-A8B6-816CBC914942}"/>
                    </a:ext>
                  </a:extLst>
                </p:cNvPr>
                <p:cNvCxnSpPr>
                  <a:cxnSpLocks/>
                </p:cNvCxnSpPr>
                <p:nvPr/>
              </p:nvCxnSpPr>
              <p:spPr>
                <a:xfrm>
                  <a:off x="6938042" y="2761482"/>
                  <a:ext cx="9236" cy="704135"/>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6E32F99E-84C4-4F7F-AF68-EDEAB8DF5354}"/>
                    </a:ext>
                  </a:extLst>
                </p:cNvPr>
                <p:cNvSpPr txBox="1"/>
                <p:nvPr/>
              </p:nvSpPr>
              <p:spPr>
                <a:xfrm>
                  <a:off x="6915357" y="2840769"/>
                  <a:ext cx="1190678"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init</a:t>
                  </a:r>
                  <a:endParaRPr lang="en-GB" dirty="0">
                    <a:solidFill>
                      <a:schemeClr val="accent2"/>
                    </a:solidFill>
                    <a:latin typeface="Consolas" panose="020B0609020204030204" pitchFamily="49" charset="0"/>
                  </a:endParaRPr>
                </a:p>
              </p:txBody>
            </p:sp>
            <p:sp>
              <p:nvSpPr>
                <p:cNvPr id="18" name="Rectangle 17">
                  <a:extLst>
                    <a:ext uri="{FF2B5EF4-FFF2-40B4-BE49-F238E27FC236}">
                      <a16:creationId xmlns:a16="http://schemas.microsoft.com/office/drawing/2014/main" id="{B946F532-AAEB-4457-BB96-E65606983F34}"/>
                    </a:ext>
                  </a:extLst>
                </p:cNvPr>
                <p:cNvSpPr/>
                <p:nvPr/>
              </p:nvSpPr>
              <p:spPr>
                <a:xfrm>
                  <a:off x="6183263" y="1876809"/>
                  <a:ext cx="1461362" cy="884742"/>
                </a:xfrm>
                <a:custGeom>
                  <a:avLst/>
                  <a:gdLst>
                    <a:gd name="connsiteX0" fmla="*/ 0 w 1461362"/>
                    <a:gd name="connsiteY0" fmla="*/ 0 h 884742"/>
                    <a:gd name="connsiteX1" fmla="*/ 443280 w 1461362"/>
                    <a:gd name="connsiteY1" fmla="*/ 0 h 884742"/>
                    <a:gd name="connsiteX2" fmla="*/ 901173 w 1461362"/>
                    <a:gd name="connsiteY2" fmla="*/ 0 h 884742"/>
                    <a:gd name="connsiteX3" fmla="*/ 1461362 w 1461362"/>
                    <a:gd name="connsiteY3" fmla="*/ 0 h 884742"/>
                    <a:gd name="connsiteX4" fmla="*/ 1461362 w 1461362"/>
                    <a:gd name="connsiteY4" fmla="*/ 460066 h 884742"/>
                    <a:gd name="connsiteX5" fmla="*/ 1461362 w 1461362"/>
                    <a:gd name="connsiteY5" fmla="*/ 884742 h 884742"/>
                    <a:gd name="connsiteX6" fmla="*/ 974241 w 1461362"/>
                    <a:gd name="connsiteY6" fmla="*/ 884742 h 884742"/>
                    <a:gd name="connsiteX7" fmla="*/ 487121 w 1461362"/>
                    <a:gd name="connsiteY7" fmla="*/ 884742 h 884742"/>
                    <a:gd name="connsiteX8" fmla="*/ 0 w 1461362"/>
                    <a:gd name="connsiteY8" fmla="*/ 884742 h 884742"/>
                    <a:gd name="connsiteX9" fmla="*/ 0 w 1461362"/>
                    <a:gd name="connsiteY9" fmla="*/ 468913 h 884742"/>
                    <a:gd name="connsiteX10" fmla="*/ 0 w 1461362"/>
                    <a:gd name="connsiteY10" fmla="*/ 0 h 884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61362" h="884742" extrusionOk="0">
                      <a:moveTo>
                        <a:pt x="0" y="0"/>
                      </a:moveTo>
                      <a:cubicBezTo>
                        <a:pt x="116980" y="14255"/>
                        <a:pt x="248752" y="3189"/>
                        <a:pt x="443280" y="0"/>
                      </a:cubicBezTo>
                      <a:cubicBezTo>
                        <a:pt x="637808" y="-3189"/>
                        <a:pt x="763303" y="-11562"/>
                        <a:pt x="901173" y="0"/>
                      </a:cubicBezTo>
                      <a:cubicBezTo>
                        <a:pt x="1039043" y="11562"/>
                        <a:pt x="1208358" y="17704"/>
                        <a:pt x="1461362" y="0"/>
                      </a:cubicBezTo>
                      <a:cubicBezTo>
                        <a:pt x="1441595" y="196623"/>
                        <a:pt x="1476026" y="311754"/>
                        <a:pt x="1461362" y="460066"/>
                      </a:cubicBezTo>
                      <a:cubicBezTo>
                        <a:pt x="1446698" y="608378"/>
                        <a:pt x="1462682" y="780386"/>
                        <a:pt x="1461362" y="884742"/>
                      </a:cubicBezTo>
                      <a:cubicBezTo>
                        <a:pt x="1304118" y="898906"/>
                        <a:pt x="1159990" y="889147"/>
                        <a:pt x="974241" y="884742"/>
                      </a:cubicBezTo>
                      <a:cubicBezTo>
                        <a:pt x="788492" y="880337"/>
                        <a:pt x="585669" y="861704"/>
                        <a:pt x="487121" y="884742"/>
                      </a:cubicBezTo>
                      <a:cubicBezTo>
                        <a:pt x="388573" y="907780"/>
                        <a:pt x="160691" y="867025"/>
                        <a:pt x="0" y="884742"/>
                      </a:cubicBezTo>
                      <a:cubicBezTo>
                        <a:pt x="6039" y="774667"/>
                        <a:pt x="-11730" y="553131"/>
                        <a:pt x="0" y="468913"/>
                      </a:cubicBezTo>
                      <a:cubicBezTo>
                        <a:pt x="11730" y="384695"/>
                        <a:pt x="12246" y="103435"/>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79AF7FE-526D-4374-BE7D-72B809C1196D}"/>
                    </a:ext>
                  </a:extLst>
                </p:cNvPr>
                <p:cNvSpPr txBox="1"/>
                <p:nvPr/>
              </p:nvSpPr>
              <p:spPr>
                <a:xfrm>
                  <a:off x="5895705" y="1629732"/>
                  <a:ext cx="957838" cy="276999"/>
                </a:xfrm>
                <a:prstGeom prst="rect">
                  <a:avLst/>
                </a:prstGeom>
                <a:noFill/>
              </p:spPr>
              <p:txBody>
                <a:bodyPr wrap="square" rtlCol="0">
                  <a:spAutoFit/>
                </a:bodyPr>
                <a:lstStyle/>
                <a:p>
                  <a:r>
                    <a:rPr lang="en-US" sz="1200" dirty="0" err="1"/>
                    <a:t>cookBook</a:t>
                  </a:r>
                  <a:endParaRPr lang="en-US" sz="1200" dirty="0"/>
                </a:p>
              </p:txBody>
            </p:sp>
            <p:sp>
              <p:nvSpPr>
                <p:cNvPr id="20" name="Rectangle 19">
                  <a:extLst>
                    <a:ext uri="{FF2B5EF4-FFF2-40B4-BE49-F238E27FC236}">
                      <a16:creationId xmlns:a16="http://schemas.microsoft.com/office/drawing/2014/main" id="{148696B5-C142-492E-BC7F-FE92B75C1CEC}"/>
                    </a:ext>
                  </a:extLst>
                </p:cNvPr>
                <p:cNvSpPr/>
                <p:nvPr/>
              </p:nvSpPr>
              <p:spPr>
                <a:xfrm>
                  <a:off x="6257551" y="3664889"/>
                  <a:ext cx="2529338" cy="779891"/>
                </a:xfrm>
                <a:custGeom>
                  <a:avLst/>
                  <a:gdLst>
                    <a:gd name="connsiteX0" fmla="*/ 0 w 2529338"/>
                    <a:gd name="connsiteY0" fmla="*/ 0 h 779891"/>
                    <a:gd name="connsiteX1" fmla="*/ 556454 w 2529338"/>
                    <a:gd name="connsiteY1" fmla="*/ 0 h 779891"/>
                    <a:gd name="connsiteX2" fmla="*/ 1138202 w 2529338"/>
                    <a:gd name="connsiteY2" fmla="*/ 0 h 779891"/>
                    <a:gd name="connsiteX3" fmla="*/ 1821123 w 2529338"/>
                    <a:gd name="connsiteY3" fmla="*/ 0 h 779891"/>
                    <a:gd name="connsiteX4" fmla="*/ 2529338 w 2529338"/>
                    <a:gd name="connsiteY4" fmla="*/ 0 h 779891"/>
                    <a:gd name="connsiteX5" fmla="*/ 2529338 w 2529338"/>
                    <a:gd name="connsiteY5" fmla="*/ 405543 h 779891"/>
                    <a:gd name="connsiteX6" fmla="*/ 2529338 w 2529338"/>
                    <a:gd name="connsiteY6" fmla="*/ 779891 h 779891"/>
                    <a:gd name="connsiteX7" fmla="*/ 1972884 w 2529338"/>
                    <a:gd name="connsiteY7" fmla="*/ 779891 h 779891"/>
                    <a:gd name="connsiteX8" fmla="*/ 1365843 w 2529338"/>
                    <a:gd name="connsiteY8" fmla="*/ 779891 h 779891"/>
                    <a:gd name="connsiteX9" fmla="*/ 809388 w 2529338"/>
                    <a:gd name="connsiteY9" fmla="*/ 779891 h 779891"/>
                    <a:gd name="connsiteX10" fmla="*/ 0 w 2529338"/>
                    <a:gd name="connsiteY10" fmla="*/ 779891 h 779891"/>
                    <a:gd name="connsiteX11" fmla="*/ 0 w 2529338"/>
                    <a:gd name="connsiteY11" fmla="*/ 405543 h 779891"/>
                    <a:gd name="connsiteX12" fmla="*/ 0 w 2529338"/>
                    <a:gd name="connsiteY12" fmla="*/ 0 h 77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779891"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6638" y="160464"/>
                        <a:pt x="2511540" y="312847"/>
                        <a:pt x="2529338" y="405543"/>
                      </a:cubicBezTo>
                      <a:cubicBezTo>
                        <a:pt x="2547136" y="498239"/>
                        <a:pt x="2513255" y="620032"/>
                        <a:pt x="2529338" y="779891"/>
                      </a:cubicBezTo>
                      <a:cubicBezTo>
                        <a:pt x="2350172" y="793371"/>
                        <a:pt x="2194927" y="760186"/>
                        <a:pt x="1972884" y="779891"/>
                      </a:cubicBezTo>
                      <a:cubicBezTo>
                        <a:pt x="1750841" y="799596"/>
                        <a:pt x="1638600" y="785922"/>
                        <a:pt x="1365843" y="779891"/>
                      </a:cubicBezTo>
                      <a:cubicBezTo>
                        <a:pt x="1093086" y="773860"/>
                        <a:pt x="1055470" y="803640"/>
                        <a:pt x="809388" y="779891"/>
                      </a:cubicBezTo>
                      <a:cubicBezTo>
                        <a:pt x="563306" y="756142"/>
                        <a:pt x="319363" y="754256"/>
                        <a:pt x="0" y="779891"/>
                      </a:cubicBezTo>
                      <a:cubicBezTo>
                        <a:pt x="-15325" y="651784"/>
                        <a:pt x="15417" y="520074"/>
                        <a:pt x="0" y="405543"/>
                      </a:cubicBezTo>
                      <a:cubicBezTo>
                        <a:pt x="-15417" y="291012"/>
                        <a:pt x="14411" y="9822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DBE360FC-45B8-4F5C-8299-D73D766CBEFF}"/>
                    </a:ext>
                  </a:extLst>
                </p:cNvPr>
                <p:cNvSpPr txBox="1"/>
                <p:nvPr/>
              </p:nvSpPr>
              <p:spPr>
                <a:xfrm>
                  <a:off x="6154815" y="3426754"/>
                  <a:ext cx="383503" cy="276999"/>
                </a:xfrm>
                <a:prstGeom prst="rect">
                  <a:avLst/>
                </a:prstGeom>
                <a:noFill/>
              </p:spPr>
              <p:txBody>
                <a:bodyPr wrap="none" rtlCol="0">
                  <a:spAutoFit/>
                </a:bodyPr>
                <a:lstStyle/>
                <a:p>
                  <a:r>
                    <a:rPr lang="en-US" sz="1200" dirty="0"/>
                    <a:t>.git</a:t>
                  </a:r>
                </a:p>
              </p:txBody>
            </p:sp>
          </p:grpSp>
          <p:grpSp>
            <p:nvGrpSpPr>
              <p:cNvPr id="5" name="Group 4">
                <a:extLst>
                  <a:ext uri="{FF2B5EF4-FFF2-40B4-BE49-F238E27FC236}">
                    <a16:creationId xmlns:a16="http://schemas.microsoft.com/office/drawing/2014/main" id="{8C0039BB-2518-417C-9A16-A876DE5F3E12}"/>
                  </a:ext>
                </a:extLst>
              </p:cNvPr>
              <p:cNvGrpSpPr/>
              <p:nvPr/>
            </p:nvGrpSpPr>
            <p:grpSpPr>
              <a:xfrm>
                <a:off x="6917714" y="2292366"/>
                <a:ext cx="1797280" cy="369332"/>
                <a:chOff x="2500998" y="2411200"/>
                <a:chExt cx="1797280" cy="369332"/>
              </a:xfrm>
            </p:grpSpPr>
            <p:pic>
              <p:nvPicPr>
                <p:cNvPr id="8" name="Graphic 7">
                  <a:extLst>
                    <a:ext uri="{FF2B5EF4-FFF2-40B4-BE49-F238E27FC236}">
                      <a16:creationId xmlns:a16="http://schemas.microsoft.com/office/drawing/2014/main" id="{D3779596-DBF1-46E2-A0F2-BFCBE0E042E2}"/>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898" t="9832" r="13788" b="30315"/>
                <a:stretch/>
              </p:blipFill>
              <p:spPr>
                <a:xfrm>
                  <a:off x="2500998" y="2473866"/>
                  <a:ext cx="335257" cy="273704"/>
                </a:xfrm>
                <a:prstGeom prst="rect">
                  <a:avLst/>
                </a:prstGeom>
              </p:spPr>
            </p:pic>
            <p:sp>
              <p:nvSpPr>
                <p:cNvPr id="9" name="TextBox 8">
                  <a:extLst>
                    <a:ext uri="{FF2B5EF4-FFF2-40B4-BE49-F238E27FC236}">
                      <a16:creationId xmlns:a16="http://schemas.microsoft.com/office/drawing/2014/main" id="{DE0C0955-667D-4D2B-AD4F-B02D8B81949C}"/>
                    </a:ext>
                  </a:extLst>
                </p:cNvPr>
                <p:cNvSpPr txBox="1"/>
                <p:nvPr/>
              </p:nvSpPr>
              <p:spPr>
                <a:xfrm>
                  <a:off x="2816788" y="2411200"/>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grpSp>
          <p:cxnSp>
            <p:nvCxnSpPr>
              <p:cNvPr id="6" name="Straight Arrow Connector 5">
                <a:extLst>
                  <a:ext uri="{FF2B5EF4-FFF2-40B4-BE49-F238E27FC236}">
                    <a16:creationId xmlns:a16="http://schemas.microsoft.com/office/drawing/2014/main" id="{D5AB8040-BF11-4404-9A98-6F8F7F343DF4}"/>
                  </a:ext>
                </a:extLst>
              </p:cNvPr>
              <p:cNvCxnSpPr>
                <a:cxnSpLocks/>
              </p:cNvCxnSpPr>
              <p:nvPr/>
            </p:nvCxnSpPr>
            <p:spPr>
              <a:xfrm>
                <a:off x="7281256" y="3073244"/>
                <a:ext cx="9236" cy="704135"/>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23CB3DDD-A46F-4CFC-96D1-CAB09FDE774D}"/>
                  </a:ext>
                </a:extLst>
              </p:cNvPr>
              <p:cNvSpPr txBox="1"/>
              <p:nvPr/>
            </p:nvSpPr>
            <p:spPr>
              <a:xfrm>
                <a:off x="7258571" y="3152531"/>
                <a:ext cx="1190678"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init</a:t>
                </a:r>
                <a:endParaRPr lang="en-GB" dirty="0">
                  <a:solidFill>
                    <a:schemeClr val="accent2"/>
                  </a:solidFill>
                  <a:latin typeface="Consolas" panose="020B0609020204030204" pitchFamily="49" charset="0"/>
                </a:endParaRPr>
              </a:p>
            </p:txBody>
          </p:sp>
        </p:grpSp>
        <p:cxnSp>
          <p:nvCxnSpPr>
            <p:cNvPr id="28" name="Straight Arrow Connector 27">
              <a:extLst>
                <a:ext uri="{FF2B5EF4-FFF2-40B4-BE49-F238E27FC236}">
                  <a16:creationId xmlns:a16="http://schemas.microsoft.com/office/drawing/2014/main" id="{D5024995-D093-4243-866E-F33EF233C1ED}"/>
                </a:ext>
              </a:extLst>
            </p:cNvPr>
            <p:cNvCxnSpPr>
              <a:cxnSpLocks/>
              <a:endCxn id="10" idx="2"/>
            </p:cNvCxnSpPr>
            <p:nvPr/>
          </p:nvCxnSpPr>
          <p:spPr>
            <a:xfrm flipV="1">
              <a:off x="3158907" y="3771215"/>
              <a:ext cx="202368" cy="245437"/>
            </a:xfrm>
            <a:prstGeom prst="straightConnector1">
              <a:avLst/>
            </a:prstGeom>
            <a:ln w="38100">
              <a:solidFill>
                <a:schemeClr val="accent5"/>
              </a:solidFill>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4682C0E7-1242-48C2-B06F-BCC1C52C2FC5}"/>
                </a:ext>
              </a:extLst>
            </p:cNvPr>
            <p:cNvSpPr txBox="1"/>
            <p:nvPr/>
          </p:nvSpPr>
          <p:spPr>
            <a:xfrm>
              <a:off x="2495011" y="3964575"/>
              <a:ext cx="1481490" cy="307777"/>
            </a:xfrm>
            <a:prstGeom prst="rect">
              <a:avLst/>
            </a:prstGeom>
            <a:noFill/>
          </p:spPr>
          <p:txBody>
            <a:bodyPr wrap="square" rtlCol="0">
              <a:spAutoFit/>
            </a:bodyPr>
            <a:lstStyle/>
            <a:p>
              <a:r>
                <a:rPr lang="de-DE" sz="1400" dirty="0">
                  <a:solidFill>
                    <a:schemeClr val="accent1"/>
                  </a:solidFill>
                </a:rPr>
                <a:t>Place </a:t>
              </a:r>
              <a:r>
                <a:rPr lang="de-DE" sz="1400" dirty="0" err="1">
                  <a:solidFill>
                    <a:schemeClr val="accent1"/>
                  </a:solidFill>
                </a:rPr>
                <a:t>for</a:t>
              </a:r>
              <a:r>
                <a:rPr lang="de-DE" sz="1400" dirty="0">
                  <a:solidFill>
                    <a:schemeClr val="accent1"/>
                  </a:solidFill>
                </a:rPr>
                <a:t> </a:t>
              </a:r>
              <a:r>
                <a:rPr lang="de-DE" sz="1400" b="1" dirty="0" err="1">
                  <a:solidFill>
                    <a:schemeClr val="accent1"/>
                  </a:solidFill>
                </a:rPr>
                <a:t>files</a:t>
              </a:r>
              <a:endParaRPr lang="en-GB" sz="1400" b="1" dirty="0">
                <a:solidFill>
                  <a:schemeClr val="accent1"/>
                </a:solidFill>
              </a:endParaRPr>
            </a:p>
          </p:txBody>
        </p:sp>
        <p:cxnSp>
          <p:nvCxnSpPr>
            <p:cNvPr id="33" name="Straight Arrow Connector 32">
              <a:extLst>
                <a:ext uri="{FF2B5EF4-FFF2-40B4-BE49-F238E27FC236}">
                  <a16:creationId xmlns:a16="http://schemas.microsoft.com/office/drawing/2014/main" id="{25090DC3-888A-4369-B2A4-50EA0DE8F261}"/>
                </a:ext>
              </a:extLst>
            </p:cNvPr>
            <p:cNvCxnSpPr>
              <a:cxnSpLocks/>
              <a:stCxn id="34" idx="0"/>
            </p:cNvCxnSpPr>
            <p:nvPr/>
          </p:nvCxnSpPr>
          <p:spPr>
            <a:xfrm flipV="1">
              <a:off x="4265327" y="3805447"/>
              <a:ext cx="219124" cy="443539"/>
            </a:xfrm>
            <a:prstGeom prst="straightConnector1">
              <a:avLst/>
            </a:prstGeom>
            <a:ln w="38100">
              <a:solidFill>
                <a:schemeClr val="accent4"/>
              </a:solidFill>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1DFB5794-8DB0-47DE-9635-B136A049000E}"/>
                </a:ext>
              </a:extLst>
            </p:cNvPr>
            <p:cNvSpPr txBox="1"/>
            <p:nvPr/>
          </p:nvSpPr>
          <p:spPr>
            <a:xfrm>
              <a:off x="2958528" y="4248986"/>
              <a:ext cx="2613597" cy="523220"/>
            </a:xfrm>
            <a:prstGeom prst="rect">
              <a:avLst/>
            </a:prstGeom>
            <a:noFill/>
          </p:spPr>
          <p:txBody>
            <a:bodyPr wrap="square" rtlCol="0">
              <a:spAutoFit/>
            </a:bodyPr>
            <a:lstStyle/>
            <a:p>
              <a:r>
                <a:rPr lang="de-DE" sz="1400" dirty="0">
                  <a:solidFill>
                    <a:schemeClr val="accent1"/>
                  </a:solidFill>
                </a:rPr>
                <a:t>A </a:t>
              </a:r>
              <a:r>
                <a:rPr lang="de-DE" sz="1400" b="1" dirty="0" err="1">
                  <a:solidFill>
                    <a:schemeClr val="accent1"/>
                  </a:solidFill>
                </a:rPr>
                <a:t>list</a:t>
              </a:r>
              <a:r>
                <a:rPr lang="de-DE" sz="1400" b="1" dirty="0">
                  <a:solidFill>
                    <a:schemeClr val="accent1"/>
                  </a:solidFill>
                </a:rPr>
                <a:t> </a:t>
              </a:r>
              <a:r>
                <a:rPr lang="de-DE" sz="1400" b="1" dirty="0" err="1">
                  <a:solidFill>
                    <a:schemeClr val="accent1"/>
                  </a:solidFill>
                </a:rPr>
                <a:t>of</a:t>
              </a:r>
              <a:r>
                <a:rPr lang="de-DE" sz="1400" b="1" dirty="0">
                  <a:solidFill>
                    <a:schemeClr val="accent1"/>
                  </a:solidFill>
                </a:rPr>
                <a:t> </a:t>
              </a:r>
              <a:r>
                <a:rPr lang="de-DE" sz="1400" b="1" dirty="0" err="1">
                  <a:solidFill>
                    <a:schemeClr val="accent1"/>
                  </a:solidFill>
                </a:rPr>
                <a:t>changes</a:t>
              </a:r>
              <a:r>
                <a:rPr lang="de-DE" sz="1400" b="1" dirty="0">
                  <a:solidFill>
                    <a:schemeClr val="accent1"/>
                  </a:solidFill>
                </a:rPr>
                <a:t> </a:t>
              </a:r>
              <a:r>
                <a:rPr lang="de-DE" sz="1400" dirty="0" err="1">
                  <a:solidFill>
                    <a:schemeClr val="accent1"/>
                  </a:solidFill>
                </a:rPr>
                <a:t>that</a:t>
              </a:r>
              <a:r>
                <a:rPr lang="de-DE" sz="1400" dirty="0">
                  <a:solidFill>
                    <a:schemeClr val="accent1"/>
                  </a:solidFill>
                </a:rPr>
                <a:t> </a:t>
              </a:r>
              <a:r>
                <a:rPr lang="de-DE" sz="1400" dirty="0" err="1">
                  <a:solidFill>
                    <a:schemeClr val="accent1"/>
                  </a:solidFill>
                </a:rPr>
                <a:t>go</a:t>
              </a:r>
              <a:r>
                <a:rPr lang="de-DE" sz="1400" dirty="0">
                  <a:solidFill>
                    <a:schemeClr val="accent1"/>
                  </a:solidFill>
                </a:rPr>
                <a:t> </a:t>
              </a:r>
              <a:r>
                <a:rPr lang="de-DE" sz="1400" dirty="0" err="1">
                  <a:solidFill>
                    <a:schemeClr val="accent1"/>
                  </a:solidFill>
                </a:rPr>
                <a:t>into</a:t>
              </a:r>
              <a:r>
                <a:rPr lang="de-DE" sz="1400" dirty="0">
                  <a:solidFill>
                    <a:schemeClr val="accent1"/>
                  </a:solidFill>
                </a:rPr>
                <a:t> </a:t>
              </a:r>
              <a:r>
                <a:rPr lang="de-DE" sz="1400" dirty="0" err="1">
                  <a:solidFill>
                    <a:schemeClr val="accent1"/>
                  </a:solidFill>
                </a:rPr>
                <a:t>the</a:t>
              </a:r>
              <a:r>
                <a:rPr lang="de-DE" sz="1400" dirty="0">
                  <a:solidFill>
                    <a:schemeClr val="accent1"/>
                  </a:solidFill>
                </a:rPr>
                <a:t> </a:t>
              </a:r>
              <a:r>
                <a:rPr lang="de-DE" sz="1400" dirty="0" err="1">
                  <a:solidFill>
                    <a:schemeClr val="accent1"/>
                  </a:solidFill>
                </a:rPr>
                <a:t>next</a:t>
              </a:r>
              <a:r>
                <a:rPr lang="de-DE" sz="1400" dirty="0">
                  <a:solidFill>
                    <a:schemeClr val="accent1"/>
                  </a:solidFill>
                </a:rPr>
                <a:t> </a:t>
              </a:r>
              <a:r>
                <a:rPr lang="de-DE" sz="1400" dirty="0" err="1">
                  <a:solidFill>
                    <a:schemeClr val="accent1"/>
                  </a:solidFill>
                </a:rPr>
                <a:t>snapshot</a:t>
              </a:r>
              <a:r>
                <a:rPr lang="de-DE" sz="1400" dirty="0">
                  <a:solidFill>
                    <a:schemeClr val="accent1"/>
                  </a:solidFill>
                </a:rPr>
                <a:t> (</a:t>
              </a:r>
              <a:r>
                <a:rPr lang="de-DE" sz="1400" dirty="0" err="1">
                  <a:solidFill>
                    <a:schemeClr val="accent1"/>
                  </a:solidFill>
                </a:rPr>
                <a:t>commit</a:t>
              </a:r>
              <a:r>
                <a:rPr lang="de-DE" sz="1400" dirty="0">
                  <a:solidFill>
                    <a:schemeClr val="accent1"/>
                  </a:solidFill>
                </a:rPr>
                <a:t>)</a:t>
              </a:r>
              <a:endParaRPr lang="en-GB" sz="1400" dirty="0">
                <a:solidFill>
                  <a:schemeClr val="accent1"/>
                </a:solidFill>
              </a:endParaRPr>
            </a:p>
          </p:txBody>
        </p:sp>
        <p:cxnSp>
          <p:nvCxnSpPr>
            <p:cNvPr id="36" name="Straight Arrow Connector 35">
              <a:extLst>
                <a:ext uri="{FF2B5EF4-FFF2-40B4-BE49-F238E27FC236}">
                  <a16:creationId xmlns:a16="http://schemas.microsoft.com/office/drawing/2014/main" id="{F6EBCB88-9EB4-4D94-8EF3-8C1E430FB154}"/>
                </a:ext>
              </a:extLst>
            </p:cNvPr>
            <p:cNvCxnSpPr>
              <a:cxnSpLocks/>
            </p:cNvCxnSpPr>
            <p:nvPr/>
          </p:nvCxnSpPr>
          <p:spPr>
            <a:xfrm flipH="1" flipV="1">
              <a:off x="6038074" y="3779102"/>
              <a:ext cx="170221" cy="237550"/>
            </a:xfrm>
            <a:prstGeom prst="straightConnector1">
              <a:avLst/>
            </a:prstGeom>
            <a:ln w="38100">
              <a:solidFill>
                <a:schemeClr val="accent3"/>
              </a:solidFill>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55196629-930F-4A8C-80A4-A1461A02E2A4}"/>
                </a:ext>
              </a:extLst>
            </p:cNvPr>
            <p:cNvSpPr txBox="1"/>
            <p:nvPr/>
          </p:nvSpPr>
          <p:spPr>
            <a:xfrm>
              <a:off x="5482627" y="3956555"/>
              <a:ext cx="2880323" cy="523220"/>
            </a:xfrm>
            <a:prstGeom prst="rect">
              <a:avLst/>
            </a:prstGeom>
            <a:noFill/>
          </p:spPr>
          <p:txBody>
            <a:bodyPr wrap="square" rtlCol="0">
              <a:spAutoFit/>
            </a:bodyPr>
            <a:lstStyle/>
            <a:p>
              <a:r>
                <a:rPr lang="en-GB" sz="1400" dirty="0">
                  <a:solidFill>
                    <a:schemeClr val="accent1"/>
                  </a:solidFill>
                </a:rPr>
                <a:t>The </a:t>
              </a:r>
              <a:r>
                <a:rPr lang="en-GB" sz="1400" b="1" dirty="0">
                  <a:solidFill>
                    <a:schemeClr val="accent1"/>
                  </a:solidFill>
                </a:rPr>
                <a:t>heart of your project</a:t>
              </a:r>
              <a:r>
                <a:rPr lang="en-GB" sz="1400" dirty="0">
                  <a:solidFill>
                    <a:schemeClr val="accent1"/>
                  </a:solidFill>
                </a:rPr>
                <a:t>: This is where the </a:t>
              </a:r>
              <a:r>
                <a:rPr lang="en-GB" sz="1400" b="1" dirty="0">
                  <a:solidFill>
                    <a:schemeClr val="accent1"/>
                  </a:solidFill>
                </a:rPr>
                <a:t>commit history </a:t>
              </a:r>
              <a:r>
                <a:rPr lang="en-GB" sz="1400" dirty="0">
                  <a:solidFill>
                    <a:schemeClr val="accent1"/>
                  </a:solidFill>
                </a:rPr>
                <a:t>lives</a:t>
              </a:r>
            </a:p>
          </p:txBody>
        </p:sp>
      </p:grpSp>
    </p:spTree>
    <p:extLst>
      <p:ext uri="{BB962C8B-B14F-4D97-AF65-F5344CB8AC3E}">
        <p14:creationId xmlns:p14="http://schemas.microsoft.com/office/powerpoint/2010/main" val="1162604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4E197B5-8074-4C47-B0C6-5E65F8E3AD55}"/>
              </a:ext>
            </a:extLst>
          </p:cNvPr>
          <p:cNvGrpSpPr/>
          <p:nvPr/>
        </p:nvGrpSpPr>
        <p:grpSpPr>
          <a:xfrm>
            <a:off x="7146042" y="4613053"/>
            <a:ext cx="4147682" cy="1647959"/>
            <a:chOff x="4771560" y="3618728"/>
            <a:chExt cx="4147682" cy="1647959"/>
          </a:xfrm>
        </p:grpSpPr>
        <p:sp>
          <p:nvSpPr>
            <p:cNvPr id="3" name="Rectangle 2">
              <a:extLst>
                <a:ext uri="{FF2B5EF4-FFF2-40B4-BE49-F238E27FC236}">
                  <a16:creationId xmlns:a16="http://schemas.microsoft.com/office/drawing/2014/main" id="{33AC844A-796E-490B-89FE-76488DB76358}"/>
                </a:ext>
              </a:extLst>
            </p:cNvPr>
            <p:cNvSpPr/>
            <p:nvPr/>
          </p:nvSpPr>
          <p:spPr>
            <a:xfrm>
              <a:off x="5095388" y="4197758"/>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4" name="Rectangle 3">
              <a:extLst>
                <a:ext uri="{FF2B5EF4-FFF2-40B4-BE49-F238E27FC236}">
                  <a16:creationId xmlns:a16="http://schemas.microsoft.com/office/drawing/2014/main" id="{5F4820DC-3C62-405A-A72E-333B5919B114}"/>
                </a:ext>
              </a:extLst>
            </p:cNvPr>
            <p:cNvSpPr/>
            <p:nvPr/>
          </p:nvSpPr>
          <p:spPr>
            <a:xfrm>
              <a:off x="6374624" y="4197758"/>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5" name="Rectangle 4">
              <a:extLst>
                <a:ext uri="{FF2B5EF4-FFF2-40B4-BE49-F238E27FC236}">
                  <a16:creationId xmlns:a16="http://schemas.microsoft.com/office/drawing/2014/main" id="{C4CBF51C-6F47-47D6-B130-74C021974DD5}"/>
                </a:ext>
              </a:extLst>
            </p:cNvPr>
            <p:cNvSpPr/>
            <p:nvPr/>
          </p:nvSpPr>
          <p:spPr>
            <a:xfrm>
              <a:off x="7653860" y="4206994"/>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6" name="Rectangle 5">
              <a:extLst>
                <a:ext uri="{FF2B5EF4-FFF2-40B4-BE49-F238E27FC236}">
                  <a16:creationId xmlns:a16="http://schemas.microsoft.com/office/drawing/2014/main" id="{00005CD0-C710-4E8F-B386-7E8834544510}"/>
                </a:ext>
              </a:extLst>
            </p:cNvPr>
            <p:cNvSpPr/>
            <p:nvPr/>
          </p:nvSpPr>
          <p:spPr>
            <a:xfrm>
              <a:off x="4975315" y="3928504"/>
              <a:ext cx="3943927" cy="1338181"/>
            </a:xfrm>
            <a:custGeom>
              <a:avLst/>
              <a:gdLst>
                <a:gd name="connsiteX0" fmla="*/ 0 w 3943927"/>
                <a:gd name="connsiteY0" fmla="*/ 0 h 1338181"/>
                <a:gd name="connsiteX1" fmla="*/ 539003 w 3943927"/>
                <a:gd name="connsiteY1" fmla="*/ 0 h 1338181"/>
                <a:gd name="connsiteX2" fmla="*/ 1117446 w 3943927"/>
                <a:gd name="connsiteY2" fmla="*/ 0 h 1338181"/>
                <a:gd name="connsiteX3" fmla="*/ 1853646 w 3943927"/>
                <a:gd name="connsiteY3" fmla="*/ 0 h 1338181"/>
                <a:gd name="connsiteX4" fmla="*/ 2589845 w 3943927"/>
                <a:gd name="connsiteY4" fmla="*/ 0 h 1338181"/>
                <a:gd name="connsiteX5" fmla="*/ 3326045 w 3943927"/>
                <a:gd name="connsiteY5" fmla="*/ 0 h 1338181"/>
                <a:gd name="connsiteX6" fmla="*/ 3943927 w 3943927"/>
                <a:gd name="connsiteY6" fmla="*/ 0 h 1338181"/>
                <a:gd name="connsiteX7" fmla="*/ 3943927 w 3943927"/>
                <a:gd name="connsiteY7" fmla="*/ 695854 h 1338181"/>
                <a:gd name="connsiteX8" fmla="*/ 3943927 w 3943927"/>
                <a:gd name="connsiteY8" fmla="*/ 1338181 h 1338181"/>
                <a:gd name="connsiteX9" fmla="*/ 3286606 w 3943927"/>
                <a:gd name="connsiteY9" fmla="*/ 1338181 h 1338181"/>
                <a:gd name="connsiteX10" fmla="*/ 2668724 w 3943927"/>
                <a:gd name="connsiteY10" fmla="*/ 1338181 h 1338181"/>
                <a:gd name="connsiteX11" fmla="*/ 2090281 w 3943927"/>
                <a:gd name="connsiteY11" fmla="*/ 1338181 h 1338181"/>
                <a:gd name="connsiteX12" fmla="*/ 1393521 w 3943927"/>
                <a:gd name="connsiteY12" fmla="*/ 1338181 h 1338181"/>
                <a:gd name="connsiteX13" fmla="*/ 854518 w 3943927"/>
                <a:gd name="connsiteY13" fmla="*/ 1338181 h 1338181"/>
                <a:gd name="connsiteX14" fmla="*/ 0 w 3943927"/>
                <a:gd name="connsiteY14" fmla="*/ 1338181 h 1338181"/>
                <a:gd name="connsiteX15" fmla="*/ 0 w 3943927"/>
                <a:gd name="connsiteY15" fmla="*/ 695854 h 1338181"/>
                <a:gd name="connsiteX16" fmla="*/ 0 w 3943927"/>
                <a:gd name="connsiteY16" fmla="*/ 0 h 133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338181"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64495" y="209097"/>
                    <a:pt x="3927557" y="402410"/>
                    <a:pt x="3943927" y="695854"/>
                  </a:cubicBezTo>
                  <a:cubicBezTo>
                    <a:pt x="3960297" y="989298"/>
                    <a:pt x="3969046" y="1056399"/>
                    <a:pt x="3943927" y="1338181"/>
                  </a:cubicBezTo>
                  <a:cubicBezTo>
                    <a:pt x="3776648" y="1317302"/>
                    <a:pt x="3584356" y="1324151"/>
                    <a:pt x="3286606" y="1338181"/>
                  </a:cubicBezTo>
                  <a:cubicBezTo>
                    <a:pt x="2988856" y="1352211"/>
                    <a:pt x="2806379" y="1313137"/>
                    <a:pt x="2668724" y="1338181"/>
                  </a:cubicBezTo>
                  <a:cubicBezTo>
                    <a:pt x="2531069" y="1363225"/>
                    <a:pt x="2297243" y="1339080"/>
                    <a:pt x="2090281" y="1338181"/>
                  </a:cubicBezTo>
                  <a:cubicBezTo>
                    <a:pt x="1883319" y="1337282"/>
                    <a:pt x="1611485" y="1311294"/>
                    <a:pt x="1393521" y="1338181"/>
                  </a:cubicBezTo>
                  <a:cubicBezTo>
                    <a:pt x="1175557" y="1365068"/>
                    <a:pt x="1107364" y="1327071"/>
                    <a:pt x="854518" y="1338181"/>
                  </a:cubicBezTo>
                  <a:cubicBezTo>
                    <a:pt x="601672" y="1349291"/>
                    <a:pt x="206868" y="1313795"/>
                    <a:pt x="0" y="1338181"/>
                  </a:cubicBezTo>
                  <a:cubicBezTo>
                    <a:pt x="-23071" y="1136103"/>
                    <a:pt x="26480" y="857950"/>
                    <a:pt x="0" y="695854"/>
                  </a:cubicBezTo>
                  <a:cubicBezTo>
                    <a:pt x="-26480" y="533758"/>
                    <a:pt x="2879" y="283511"/>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84D889C-1800-48D7-9E37-C215CB01F72D}"/>
                </a:ext>
              </a:extLst>
            </p:cNvPr>
            <p:cNvSpPr txBox="1"/>
            <p:nvPr/>
          </p:nvSpPr>
          <p:spPr>
            <a:xfrm>
              <a:off x="4771560" y="3618728"/>
              <a:ext cx="800540" cy="276999"/>
            </a:xfrm>
            <a:prstGeom prst="rect">
              <a:avLst/>
            </a:prstGeom>
            <a:noFill/>
          </p:spPr>
          <p:txBody>
            <a:bodyPr wrap="none" rtlCol="0">
              <a:spAutoFit/>
            </a:bodyPr>
            <a:lstStyle/>
            <a:p>
              <a:r>
                <a:rPr lang="en-US" sz="1200" dirty="0" err="1"/>
                <a:t>cookBook</a:t>
              </a:r>
              <a:endParaRPr lang="en-US" sz="1200" dirty="0"/>
            </a:p>
          </p:txBody>
        </p:sp>
        <p:sp>
          <p:nvSpPr>
            <p:cNvPr id="34" name="Rectangle 33">
              <a:extLst>
                <a:ext uri="{FF2B5EF4-FFF2-40B4-BE49-F238E27FC236}">
                  <a16:creationId xmlns:a16="http://schemas.microsoft.com/office/drawing/2014/main" id="{1CA84AAF-B70F-4627-AC62-74206ABB6A54}"/>
                </a:ext>
              </a:extLst>
            </p:cNvPr>
            <p:cNvSpPr/>
            <p:nvPr/>
          </p:nvSpPr>
          <p:spPr>
            <a:xfrm>
              <a:off x="6307234" y="4127776"/>
              <a:ext cx="2529338" cy="779891"/>
            </a:xfrm>
            <a:custGeom>
              <a:avLst/>
              <a:gdLst>
                <a:gd name="connsiteX0" fmla="*/ 0 w 2529338"/>
                <a:gd name="connsiteY0" fmla="*/ 0 h 779891"/>
                <a:gd name="connsiteX1" fmla="*/ 556454 w 2529338"/>
                <a:gd name="connsiteY1" fmla="*/ 0 h 779891"/>
                <a:gd name="connsiteX2" fmla="*/ 1138202 w 2529338"/>
                <a:gd name="connsiteY2" fmla="*/ 0 h 779891"/>
                <a:gd name="connsiteX3" fmla="*/ 1821123 w 2529338"/>
                <a:gd name="connsiteY3" fmla="*/ 0 h 779891"/>
                <a:gd name="connsiteX4" fmla="*/ 2529338 w 2529338"/>
                <a:gd name="connsiteY4" fmla="*/ 0 h 779891"/>
                <a:gd name="connsiteX5" fmla="*/ 2529338 w 2529338"/>
                <a:gd name="connsiteY5" fmla="*/ 405543 h 779891"/>
                <a:gd name="connsiteX6" fmla="*/ 2529338 w 2529338"/>
                <a:gd name="connsiteY6" fmla="*/ 779891 h 779891"/>
                <a:gd name="connsiteX7" fmla="*/ 1972884 w 2529338"/>
                <a:gd name="connsiteY7" fmla="*/ 779891 h 779891"/>
                <a:gd name="connsiteX8" fmla="*/ 1365843 w 2529338"/>
                <a:gd name="connsiteY8" fmla="*/ 779891 h 779891"/>
                <a:gd name="connsiteX9" fmla="*/ 809388 w 2529338"/>
                <a:gd name="connsiteY9" fmla="*/ 779891 h 779891"/>
                <a:gd name="connsiteX10" fmla="*/ 0 w 2529338"/>
                <a:gd name="connsiteY10" fmla="*/ 779891 h 779891"/>
                <a:gd name="connsiteX11" fmla="*/ 0 w 2529338"/>
                <a:gd name="connsiteY11" fmla="*/ 405543 h 779891"/>
                <a:gd name="connsiteX12" fmla="*/ 0 w 2529338"/>
                <a:gd name="connsiteY12" fmla="*/ 0 h 77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779891"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6638" y="160464"/>
                    <a:pt x="2511540" y="312847"/>
                    <a:pt x="2529338" y="405543"/>
                  </a:cubicBezTo>
                  <a:cubicBezTo>
                    <a:pt x="2547136" y="498239"/>
                    <a:pt x="2513255" y="620032"/>
                    <a:pt x="2529338" y="779891"/>
                  </a:cubicBezTo>
                  <a:cubicBezTo>
                    <a:pt x="2350172" y="793371"/>
                    <a:pt x="2194927" y="760186"/>
                    <a:pt x="1972884" y="779891"/>
                  </a:cubicBezTo>
                  <a:cubicBezTo>
                    <a:pt x="1750841" y="799596"/>
                    <a:pt x="1638600" y="785922"/>
                    <a:pt x="1365843" y="779891"/>
                  </a:cubicBezTo>
                  <a:cubicBezTo>
                    <a:pt x="1093086" y="773860"/>
                    <a:pt x="1055470" y="803640"/>
                    <a:pt x="809388" y="779891"/>
                  </a:cubicBezTo>
                  <a:cubicBezTo>
                    <a:pt x="563306" y="756142"/>
                    <a:pt x="319363" y="754256"/>
                    <a:pt x="0" y="779891"/>
                  </a:cubicBezTo>
                  <a:cubicBezTo>
                    <a:pt x="-15325" y="651784"/>
                    <a:pt x="15417" y="520074"/>
                    <a:pt x="0" y="405543"/>
                  </a:cubicBezTo>
                  <a:cubicBezTo>
                    <a:pt x="-15417" y="291012"/>
                    <a:pt x="14411" y="9822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E825E1-9129-4E38-8E5C-AC33D3957C85}"/>
                </a:ext>
              </a:extLst>
            </p:cNvPr>
            <p:cNvSpPr txBox="1"/>
            <p:nvPr/>
          </p:nvSpPr>
          <p:spPr>
            <a:xfrm>
              <a:off x="6204498" y="3889641"/>
              <a:ext cx="383503" cy="276999"/>
            </a:xfrm>
            <a:prstGeom prst="rect">
              <a:avLst/>
            </a:prstGeom>
            <a:noFill/>
          </p:spPr>
          <p:txBody>
            <a:bodyPr wrap="none" rtlCol="0">
              <a:spAutoFit/>
            </a:bodyPr>
            <a:lstStyle/>
            <a:p>
              <a:r>
                <a:rPr lang="en-US" sz="1200" dirty="0"/>
                <a:t>.git</a:t>
              </a:r>
            </a:p>
          </p:txBody>
        </p:sp>
        <p:sp>
          <p:nvSpPr>
            <p:cNvPr id="43" name="TextBox 42">
              <a:extLst>
                <a:ext uri="{FF2B5EF4-FFF2-40B4-BE49-F238E27FC236}">
                  <a16:creationId xmlns:a16="http://schemas.microsoft.com/office/drawing/2014/main" id="{3C9CA9A4-A28E-4FBD-A72B-7B7FEA241782}"/>
                </a:ext>
              </a:extLst>
            </p:cNvPr>
            <p:cNvSpPr txBox="1"/>
            <p:nvPr/>
          </p:nvSpPr>
          <p:spPr>
            <a:xfrm>
              <a:off x="5330962" y="4897355"/>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44" name="Graphic 43">
              <a:extLst>
                <a:ext uri="{FF2B5EF4-FFF2-40B4-BE49-F238E27FC236}">
                  <a16:creationId xmlns:a16="http://schemas.microsoft.com/office/drawing/2014/main" id="{ADC8A397-358B-492D-ACED-EAEC2E0EFF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65854" y="4933719"/>
              <a:ext cx="216000" cy="288000"/>
            </a:xfrm>
            <a:prstGeom prst="rect">
              <a:avLst/>
            </a:prstGeom>
          </p:spPr>
        </p:pic>
      </p:grpSp>
      <p:grpSp>
        <p:nvGrpSpPr>
          <p:cNvPr id="8" name="Group 7">
            <a:extLst>
              <a:ext uri="{FF2B5EF4-FFF2-40B4-BE49-F238E27FC236}">
                <a16:creationId xmlns:a16="http://schemas.microsoft.com/office/drawing/2014/main" id="{AC068425-6826-4A5C-AC1C-4F8CE5024731}"/>
              </a:ext>
            </a:extLst>
          </p:cNvPr>
          <p:cNvGrpSpPr/>
          <p:nvPr/>
        </p:nvGrpSpPr>
        <p:grpSpPr>
          <a:xfrm>
            <a:off x="5400117" y="5438393"/>
            <a:ext cx="1797280" cy="1136731"/>
            <a:chOff x="2540782" y="4017415"/>
            <a:chExt cx="1797280" cy="1136731"/>
          </a:xfrm>
        </p:grpSpPr>
        <p:pic>
          <p:nvPicPr>
            <p:cNvPr id="24" name="Graphic 23">
              <a:extLst>
                <a:ext uri="{FF2B5EF4-FFF2-40B4-BE49-F238E27FC236}">
                  <a16:creationId xmlns:a16="http://schemas.microsoft.com/office/drawing/2014/main" id="{0EF07F69-DCBD-4FF3-9AC0-2FAA79A38B5B}"/>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2898" t="9832" r="13788" b="30315"/>
            <a:stretch/>
          </p:blipFill>
          <p:spPr>
            <a:xfrm>
              <a:off x="2540782" y="4080081"/>
              <a:ext cx="335257" cy="273704"/>
            </a:xfrm>
            <a:prstGeom prst="rect">
              <a:avLst/>
            </a:prstGeom>
          </p:spPr>
        </p:pic>
        <p:cxnSp>
          <p:nvCxnSpPr>
            <p:cNvPr id="25" name="Straight Connector 24">
              <a:extLst>
                <a:ext uri="{FF2B5EF4-FFF2-40B4-BE49-F238E27FC236}">
                  <a16:creationId xmlns:a16="http://schemas.microsoft.com/office/drawing/2014/main" id="{69F9C86D-EAB1-4264-9AB0-EB8AAD3CE9CE}"/>
                </a:ext>
              </a:extLst>
            </p:cNvPr>
            <p:cNvCxnSpPr>
              <a:cxnSpLocks/>
            </p:cNvCxnSpPr>
            <p:nvPr/>
          </p:nvCxnSpPr>
          <p:spPr>
            <a:xfrm>
              <a:off x="2704189" y="4344677"/>
              <a:ext cx="6742" cy="62480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B9B60FD-9801-48B1-99C0-2AA6AEC78D10}"/>
                </a:ext>
              </a:extLst>
            </p:cNvPr>
            <p:cNvSpPr txBox="1"/>
            <p:nvPr/>
          </p:nvSpPr>
          <p:spPr>
            <a:xfrm>
              <a:off x="2856572" y="4017415"/>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37" name="Straight Connector 36">
              <a:extLst>
                <a:ext uri="{FF2B5EF4-FFF2-40B4-BE49-F238E27FC236}">
                  <a16:creationId xmlns:a16="http://schemas.microsoft.com/office/drawing/2014/main" id="{5584BFC1-26C9-4B38-99E6-9BCC67C83FE4}"/>
                </a:ext>
              </a:extLst>
            </p:cNvPr>
            <p:cNvCxnSpPr>
              <a:cxnSpLocks/>
            </p:cNvCxnSpPr>
            <p:nvPr/>
          </p:nvCxnSpPr>
          <p:spPr>
            <a:xfrm flipH="1">
              <a:off x="2682355" y="4634403"/>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8" name="Graphic 37">
              <a:extLst>
                <a:ext uri="{FF2B5EF4-FFF2-40B4-BE49-F238E27FC236}">
                  <a16:creationId xmlns:a16="http://schemas.microsoft.com/office/drawing/2014/main" id="{84E22A37-997F-415F-B670-6A2F98B3E0AB}"/>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2898" t="9832" r="13788" b="30315"/>
            <a:stretch/>
          </p:blipFill>
          <p:spPr>
            <a:xfrm>
              <a:off x="2887402" y="4853430"/>
              <a:ext cx="288591" cy="235606"/>
            </a:xfrm>
            <a:prstGeom prst="rect">
              <a:avLst/>
            </a:prstGeom>
          </p:spPr>
        </p:pic>
        <p:sp>
          <p:nvSpPr>
            <p:cNvPr id="39" name="TextBox 38">
              <a:extLst>
                <a:ext uri="{FF2B5EF4-FFF2-40B4-BE49-F238E27FC236}">
                  <a16:creationId xmlns:a16="http://schemas.microsoft.com/office/drawing/2014/main" id="{3CDBD136-6F28-4156-9C31-AE3E9D28D638}"/>
                </a:ext>
              </a:extLst>
            </p:cNvPr>
            <p:cNvSpPr txBox="1"/>
            <p:nvPr/>
          </p:nvSpPr>
          <p:spPr>
            <a:xfrm>
              <a:off x="3118835" y="478481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sp>
          <p:nvSpPr>
            <p:cNvPr id="40" name="TextBox 39">
              <a:extLst>
                <a:ext uri="{FF2B5EF4-FFF2-40B4-BE49-F238E27FC236}">
                  <a16:creationId xmlns:a16="http://schemas.microsoft.com/office/drawing/2014/main" id="{2D42CCAD-5233-401A-B9F4-14F5320B69A6}"/>
                </a:ext>
              </a:extLst>
            </p:cNvPr>
            <p:cNvSpPr txBox="1"/>
            <p:nvPr/>
          </p:nvSpPr>
          <p:spPr>
            <a:xfrm>
              <a:off x="3031386" y="4435422"/>
              <a:ext cx="1179443"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41" name="Graphic 40">
              <a:extLst>
                <a:ext uri="{FF2B5EF4-FFF2-40B4-BE49-F238E27FC236}">
                  <a16:creationId xmlns:a16="http://schemas.microsoft.com/office/drawing/2014/main" id="{39D351EF-91AA-4E64-ABFE-0FD933E2C1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6278" y="4471786"/>
              <a:ext cx="216000" cy="288000"/>
            </a:xfrm>
            <a:prstGeom prst="rect">
              <a:avLst/>
            </a:prstGeom>
          </p:spPr>
        </p:pic>
        <p:cxnSp>
          <p:nvCxnSpPr>
            <p:cNvPr id="42" name="Straight Connector 41">
              <a:extLst>
                <a:ext uri="{FF2B5EF4-FFF2-40B4-BE49-F238E27FC236}">
                  <a16:creationId xmlns:a16="http://schemas.microsoft.com/office/drawing/2014/main" id="{A76E0EFC-E5AD-4CB1-9A83-7A6D482F9636}"/>
                </a:ext>
              </a:extLst>
            </p:cNvPr>
            <p:cNvCxnSpPr>
              <a:cxnSpLocks/>
            </p:cNvCxnSpPr>
            <p:nvPr/>
          </p:nvCxnSpPr>
          <p:spPr>
            <a:xfrm flipH="1">
              <a:off x="2710931" y="4969480"/>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8235B3A-A4D8-42C6-A0DC-02391D05E122}"/>
              </a:ext>
            </a:extLst>
          </p:cNvPr>
          <p:cNvGrpSpPr/>
          <p:nvPr/>
        </p:nvGrpSpPr>
        <p:grpSpPr>
          <a:xfrm>
            <a:off x="2219501" y="2280949"/>
            <a:ext cx="6699741" cy="1600680"/>
            <a:chOff x="2219501" y="2280949"/>
            <a:chExt cx="6699741" cy="1600680"/>
          </a:xfrm>
        </p:grpSpPr>
        <p:grpSp>
          <p:nvGrpSpPr>
            <p:cNvPr id="22" name="Group 21">
              <a:extLst>
                <a:ext uri="{FF2B5EF4-FFF2-40B4-BE49-F238E27FC236}">
                  <a16:creationId xmlns:a16="http://schemas.microsoft.com/office/drawing/2014/main" id="{230FDA7A-666D-4BCF-9C5F-6C824BAF6D9D}"/>
                </a:ext>
              </a:extLst>
            </p:cNvPr>
            <p:cNvGrpSpPr/>
            <p:nvPr/>
          </p:nvGrpSpPr>
          <p:grpSpPr>
            <a:xfrm>
              <a:off x="2219501" y="2280949"/>
              <a:ext cx="6699741" cy="1600680"/>
              <a:chOff x="2015253" y="3516678"/>
              <a:chExt cx="6699741" cy="1600680"/>
            </a:xfrm>
          </p:grpSpPr>
          <p:grpSp>
            <p:nvGrpSpPr>
              <p:cNvPr id="23" name="Group 22">
                <a:extLst>
                  <a:ext uri="{FF2B5EF4-FFF2-40B4-BE49-F238E27FC236}">
                    <a16:creationId xmlns:a16="http://schemas.microsoft.com/office/drawing/2014/main" id="{FBCF205B-DA11-46E6-B177-441D0ACE31E2}"/>
                  </a:ext>
                </a:extLst>
              </p:cNvPr>
              <p:cNvGrpSpPr/>
              <p:nvPr/>
            </p:nvGrpSpPr>
            <p:grpSpPr>
              <a:xfrm>
                <a:off x="6917714" y="3630095"/>
                <a:ext cx="1797280" cy="1137609"/>
                <a:chOff x="2540782" y="3724807"/>
                <a:chExt cx="1797280" cy="1137609"/>
              </a:xfrm>
            </p:grpSpPr>
            <p:pic>
              <p:nvPicPr>
                <p:cNvPr id="55" name="Graphic 54">
                  <a:extLst>
                    <a:ext uri="{FF2B5EF4-FFF2-40B4-BE49-F238E27FC236}">
                      <a16:creationId xmlns:a16="http://schemas.microsoft.com/office/drawing/2014/main" id="{F915B6FC-966E-4FE1-B3BB-777653B812A7}"/>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2898" t="9832" r="13788" b="30315"/>
                <a:stretch/>
              </p:blipFill>
              <p:spPr>
                <a:xfrm>
                  <a:off x="2540782" y="3787473"/>
                  <a:ext cx="335257" cy="273704"/>
                </a:xfrm>
                <a:prstGeom prst="rect">
                  <a:avLst/>
                </a:prstGeom>
              </p:spPr>
            </p:pic>
            <p:cxnSp>
              <p:nvCxnSpPr>
                <p:cNvPr id="56" name="Straight Connector 55">
                  <a:extLst>
                    <a:ext uri="{FF2B5EF4-FFF2-40B4-BE49-F238E27FC236}">
                      <a16:creationId xmlns:a16="http://schemas.microsoft.com/office/drawing/2014/main" id="{28015DD4-3499-4B0E-98E1-AC9CF987ACDE}"/>
                    </a:ext>
                  </a:extLst>
                </p:cNvPr>
                <p:cNvCxnSpPr>
                  <a:cxnSpLocks/>
                  <a:stCxn id="55" idx="2"/>
                </p:cNvCxnSpPr>
                <p:nvPr/>
              </p:nvCxnSpPr>
              <p:spPr>
                <a:xfrm flipH="1">
                  <a:off x="2704189" y="4061177"/>
                  <a:ext cx="4222" cy="63359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62D91B0-8A46-437C-90FF-213BA580B0A5}"/>
                    </a:ext>
                  </a:extLst>
                </p:cNvPr>
                <p:cNvSpPr txBox="1"/>
                <p:nvPr/>
              </p:nvSpPr>
              <p:spPr>
                <a:xfrm>
                  <a:off x="2856572" y="3724807"/>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58" name="Straight Connector 57">
                  <a:extLst>
                    <a:ext uri="{FF2B5EF4-FFF2-40B4-BE49-F238E27FC236}">
                      <a16:creationId xmlns:a16="http://schemas.microsoft.com/office/drawing/2014/main" id="{F5F51553-DD65-4BB0-97C2-B83DB02A65BA}"/>
                    </a:ext>
                  </a:extLst>
                </p:cNvPr>
                <p:cNvCxnSpPr>
                  <a:cxnSpLocks/>
                </p:cNvCxnSpPr>
                <p:nvPr/>
              </p:nvCxnSpPr>
              <p:spPr>
                <a:xfrm flipH="1">
                  <a:off x="2682355" y="4694772"/>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9" name="Graphic 58">
                  <a:extLst>
                    <a:ext uri="{FF2B5EF4-FFF2-40B4-BE49-F238E27FC236}">
                      <a16:creationId xmlns:a16="http://schemas.microsoft.com/office/drawing/2014/main" id="{3FC0A800-EE91-413C-A91A-AD9BEB09852B}"/>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2898" t="9832" r="13788" b="30315"/>
                <a:stretch/>
              </p:blipFill>
              <p:spPr>
                <a:xfrm>
                  <a:off x="2856572" y="4561700"/>
                  <a:ext cx="288591" cy="235606"/>
                </a:xfrm>
                <a:prstGeom prst="rect">
                  <a:avLst/>
                </a:prstGeom>
              </p:spPr>
            </p:pic>
            <p:sp>
              <p:nvSpPr>
                <p:cNvPr id="60" name="TextBox 59">
                  <a:extLst>
                    <a:ext uri="{FF2B5EF4-FFF2-40B4-BE49-F238E27FC236}">
                      <a16:creationId xmlns:a16="http://schemas.microsoft.com/office/drawing/2014/main" id="{53636A8C-B19A-4ABE-83A2-30A67B80BB11}"/>
                    </a:ext>
                  </a:extLst>
                </p:cNvPr>
                <p:cNvSpPr txBox="1"/>
                <p:nvPr/>
              </p:nvSpPr>
              <p:spPr>
                <a:xfrm>
                  <a:off x="3088005" y="449308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grpSp>
          <p:grpSp>
            <p:nvGrpSpPr>
              <p:cNvPr id="26" name="Group 25">
                <a:extLst>
                  <a:ext uri="{FF2B5EF4-FFF2-40B4-BE49-F238E27FC236}">
                    <a16:creationId xmlns:a16="http://schemas.microsoft.com/office/drawing/2014/main" id="{6F7B06ED-A976-4B49-93F5-D2AC5807E03D}"/>
                  </a:ext>
                </a:extLst>
              </p:cNvPr>
              <p:cNvGrpSpPr/>
              <p:nvPr/>
            </p:nvGrpSpPr>
            <p:grpSpPr>
              <a:xfrm>
                <a:off x="2015253" y="3516678"/>
                <a:ext cx="4147682" cy="1600680"/>
                <a:chOff x="4721877" y="3155841"/>
                <a:chExt cx="4147682" cy="1600680"/>
              </a:xfrm>
            </p:grpSpPr>
            <p:sp>
              <p:nvSpPr>
                <p:cNvPr id="32" name="Rectangle 31">
                  <a:extLst>
                    <a:ext uri="{FF2B5EF4-FFF2-40B4-BE49-F238E27FC236}">
                      <a16:creationId xmlns:a16="http://schemas.microsoft.com/office/drawing/2014/main" id="{647B2AA3-11B3-44E9-9A71-CA4E127DF1DB}"/>
                    </a:ext>
                  </a:extLst>
                </p:cNvPr>
                <p:cNvSpPr/>
                <p:nvPr/>
              </p:nvSpPr>
              <p:spPr>
                <a:xfrm>
                  <a:off x="5045705" y="3734871"/>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33" name="Rectangle 32">
                  <a:extLst>
                    <a:ext uri="{FF2B5EF4-FFF2-40B4-BE49-F238E27FC236}">
                      <a16:creationId xmlns:a16="http://schemas.microsoft.com/office/drawing/2014/main" id="{76FD20D3-BED2-4361-88B4-D481081941A4}"/>
                    </a:ext>
                  </a:extLst>
                </p:cNvPr>
                <p:cNvSpPr/>
                <p:nvPr/>
              </p:nvSpPr>
              <p:spPr>
                <a:xfrm>
                  <a:off x="6324941" y="3734871"/>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45" name="Rectangle 44">
                  <a:extLst>
                    <a:ext uri="{FF2B5EF4-FFF2-40B4-BE49-F238E27FC236}">
                      <a16:creationId xmlns:a16="http://schemas.microsoft.com/office/drawing/2014/main" id="{A4522BEC-DCB0-486F-B1B0-401A42D61F8B}"/>
                    </a:ext>
                  </a:extLst>
                </p:cNvPr>
                <p:cNvSpPr/>
                <p:nvPr/>
              </p:nvSpPr>
              <p:spPr>
                <a:xfrm>
                  <a:off x="7604177" y="3744107"/>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46" name="Rectangle 45">
                  <a:extLst>
                    <a:ext uri="{FF2B5EF4-FFF2-40B4-BE49-F238E27FC236}">
                      <a16:creationId xmlns:a16="http://schemas.microsoft.com/office/drawing/2014/main" id="{D69FED3E-4151-4153-8C63-7D82E90EEED2}"/>
                    </a:ext>
                  </a:extLst>
                </p:cNvPr>
                <p:cNvSpPr/>
                <p:nvPr/>
              </p:nvSpPr>
              <p:spPr>
                <a:xfrm>
                  <a:off x="4925632" y="3465616"/>
                  <a:ext cx="3943927" cy="1290905"/>
                </a:xfrm>
                <a:custGeom>
                  <a:avLst/>
                  <a:gdLst>
                    <a:gd name="connsiteX0" fmla="*/ 0 w 3943927"/>
                    <a:gd name="connsiteY0" fmla="*/ 0 h 1290905"/>
                    <a:gd name="connsiteX1" fmla="*/ 539003 w 3943927"/>
                    <a:gd name="connsiteY1" fmla="*/ 0 h 1290905"/>
                    <a:gd name="connsiteX2" fmla="*/ 1117446 w 3943927"/>
                    <a:gd name="connsiteY2" fmla="*/ 0 h 1290905"/>
                    <a:gd name="connsiteX3" fmla="*/ 1853646 w 3943927"/>
                    <a:gd name="connsiteY3" fmla="*/ 0 h 1290905"/>
                    <a:gd name="connsiteX4" fmla="*/ 2589845 w 3943927"/>
                    <a:gd name="connsiteY4" fmla="*/ 0 h 1290905"/>
                    <a:gd name="connsiteX5" fmla="*/ 3326045 w 3943927"/>
                    <a:gd name="connsiteY5" fmla="*/ 0 h 1290905"/>
                    <a:gd name="connsiteX6" fmla="*/ 3943927 w 3943927"/>
                    <a:gd name="connsiteY6" fmla="*/ 0 h 1290905"/>
                    <a:gd name="connsiteX7" fmla="*/ 3943927 w 3943927"/>
                    <a:gd name="connsiteY7" fmla="*/ 671271 h 1290905"/>
                    <a:gd name="connsiteX8" fmla="*/ 3943927 w 3943927"/>
                    <a:gd name="connsiteY8" fmla="*/ 1290905 h 1290905"/>
                    <a:gd name="connsiteX9" fmla="*/ 3286606 w 3943927"/>
                    <a:gd name="connsiteY9" fmla="*/ 1290905 h 1290905"/>
                    <a:gd name="connsiteX10" fmla="*/ 2668724 w 3943927"/>
                    <a:gd name="connsiteY10" fmla="*/ 1290905 h 1290905"/>
                    <a:gd name="connsiteX11" fmla="*/ 2090281 w 3943927"/>
                    <a:gd name="connsiteY11" fmla="*/ 1290905 h 1290905"/>
                    <a:gd name="connsiteX12" fmla="*/ 1393521 w 3943927"/>
                    <a:gd name="connsiteY12" fmla="*/ 1290905 h 1290905"/>
                    <a:gd name="connsiteX13" fmla="*/ 854518 w 3943927"/>
                    <a:gd name="connsiteY13" fmla="*/ 1290905 h 1290905"/>
                    <a:gd name="connsiteX14" fmla="*/ 0 w 3943927"/>
                    <a:gd name="connsiteY14" fmla="*/ 1290905 h 1290905"/>
                    <a:gd name="connsiteX15" fmla="*/ 0 w 3943927"/>
                    <a:gd name="connsiteY15" fmla="*/ 671271 h 1290905"/>
                    <a:gd name="connsiteX16" fmla="*/ 0 w 3943927"/>
                    <a:gd name="connsiteY16" fmla="*/ 0 h 1290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290905"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70320" y="225370"/>
                        <a:pt x="3949729" y="470185"/>
                        <a:pt x="3943927" y="671271"/>
                      </a:cubicBezTo>
                      <a:cubicBezTo>
                        <a:pt x="3938125" y="872357"/>
                        <a:pt x="3948982" y="1057605"/>
                        <a:pt x="3943927" y="1290905"/>
                      </a:cubicBezTo>
                      <a:cubicBezTo>
                        <a:pt x="3776648" y="1270026"/>
                        <a:pt x="3584356" y="1276875"/>
                        <a:pt x="3286606" y="1290905"/>
                      </a:cubicBezTo>
                      <a:cubicBezTo>
                        <a:pt x="2988856" y="1304935"/>
                        <a:pt x="2806379" y="1265861"/>
                        <a:pt x="2668724" y="1290905"/>
                      </a:cubicBezTo>
                      <a:cubicBezTo>
                        <a:pt x="2531069" y="1315949"/>
                        <a:pt x="2297243" y="1291804"/>
                        <a:pt x="2090281" y="1290905"/>
                      </a:cubicBezTo>
                      <a:cubicBezTo>
                        <a:pt x="1883319" y="1290006"/>
                        <a:pt x="1611485" y="1264018"/>
                        <a:pt x="1393521" y="1290905"/>
                      </a:cubicBezTo>
                      <a:cubicBezTo>
                        <a:pt x="1175557" y="1317792"/>
                        <a:pt x="1107364" y="1279795"/>
                        <a:pt x="854518" y="1290905"/>
                      </a:cubicBezTo>
                      <a:cubicBezTo>
                        <a:pt x="601672" y="1302015"/>
                        <a:pt x="206868" y="1266519"/>
                        <a:pt x="0" y="1290905"/>
                      </a:cubicBezTo>
                      <a:cubicBezTo>
                        <a:pt x="2427" y="1080618"/>
                        <a:pt x="2250" y="873968"/>
                        <a:pt x="0" y="671271"/>
                      </a:cubicBezTo>
                      <a:cubicBezTo>
                        <a:pt x="-2250" y="468574"/>
                        <a:pt x="16698" y="265491"/>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6B009A81-0AC6-4619-8BAE-5C8A635E8ADE}"/>
                    </a:ext>
                  </a:extLst>
                </p:cNvPr>
                <p:cNvSpPr txBox="1"/>
                <p:nvPr/>
              </p:nvSpPr>
              <p:spPr>
                <a:xfrm>
                  <a:off x="4721877" y="3155841"/>
                  <a:ext cx="800540" cy="276999"/>
                </a:xfrm>
                <a:prstGeom prst="rect">
                  <a:avLst/>
                </a:prstGeom>
                <a:noFill/>
              </p:spPr>
              <p:txBody>
                <a:bodyPr wrap="none" rtlCol="0">
                  <a:spAutoFit/>
                </a:bodyPr>
                <a:lstStyle/>
                <a:p>
                  <a:r>
                    <a:rPr lang="en-US" sz="1200" dirty="0" err="1"/>
                    <a:t>cookBook</a:t>
                  </a:r>
                  <a:endParaRPr lang="en-US" sz="1200" dirty="0"/>
                </a:p>
              </p:txBody>
            </p:sp>
            <p:sp>
              <p:nvSpPr>
                <p:cNvPr id="53" name="Rectangle 52">
                  <a:extLst>
                    <a:ext uri="{FF2B5EF4-FFF2-40B4-BE49-F238E27FC236}">
                      <a16:creationId xmlns:a16="http://schemas.microsoft.com/office/drawing/2014/main" id="{6F234FFF-68F0-4DCE-99F9-720568E19DDA}"/>
                    </a:ext>
                  </a:extLst>
                </p:cNvPr>
                <p:cNvSpPr/>
                <p:nvPr/>
              </p:nvSpPr>
              <p:spPr>
                <a:xfrm>
                  <a:off x="6257551" y="3664889"/>
                  <a:ext cx="2529338" cy="779891"/>
                </a:xfrm>
                <a:custGeom>
                  <a:avLst/>
                  <a:gdLst>
                    <a:gd name="connsiteX0" fmla="*/ 0 w 2529338"/>
                    <a:gd name="connsiteY0" fmla="*/ 0 h 779891"/>
                    <a:gd name="connsiteX1" fmla="*/ 556454 w 2529338"/>
                    <a:gd name="connsiteY1" fmla="*/ 0 h 779891"/>
                    <a:gd name="connsiteX2" fmla="*/ 1138202 w 2529338"/>
                    <a:gd name="connsiteY2" fmla="*/ 0 h 779891"/>
                    <a:gd name="connsiteX3" fmla="*/ 1821123 w 2529338"/>
                    <a:gd name="connsiteY3" fmla="*/ 0 h 779891"/>
                    <a:gd name="connsiteX4" fmla="*/ 2529338 w 2529338"/>
                    <a:gd name="connsiteY4" fmla="*/ 0 h 779891"/>
                    <a:gd name="connsiteX5" fmla="*/ 2529338 w 2529338"/>
                    <a:gd name="connsiteY5" fmla="*/ 405543 h 779891"/>
                    <a:gd name="connsiteX6" fmla="*/ 2529338 w 2529338"/>
                    <a:gd name="connsiteY6" fmla="*/ 779891 h 779891"/>
                    <a:gd name="connsiteX7" fmla="*/ 1972884 w 2529338"/>
                    <a:gd name="connsiteY7" fmla="*/ 779891 h 779891"/>
                    <a:gd name="connsiteX8" fmla="*/ 1365843 w 2529338"/>
                    <a:gd name="connsiteY8" fmla="*/ 779891 h 779891"/>
                    <a:gd name="connsiteX9" fmla="*/ 809388 w 2529338"/>
                    <a:gd name="connsiteY9" fmla="*/ 779891 h 779891"/>
                    <a:gd name="connsiteX10" fmla="*/ 0 w 2529338"/>
                    <a:gd name="connsiteY10" fmla="*/ 779891 h 779891"/>
                    <a:gd name="connsiteX11" fmla="*/ 0 w 2529338"/>
                    <a:gd name="connsiteY11" fmla="*/ 405543 h 779891"/>
                    <a:gd name="connsiteX12" fmla="*/ 0 w 2529338"/>
                    <a:gd name="connsiteY12" fmla="*/ 0 h 77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779891"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6638" y="160464"/>
                        <a:pt x="2511540" y="312847"/>
                        <a:pt x="2529338" y="405543"/>
                      </a:cubicBezTo>
                      <a:cubicBezTo>
                        <a:pt x="2547136" y="498239"/>
                        <a:pt x="2513255" y="620032"/>
                        <a:pt x="2529338" y="779891"/>
                      </a:cubicBezTo>
                      <a:cubicBezTo>
                        <a:pt x="2350172" y="793371"/>
                        <a:pt x="2194927" y="760186"/>
                        <a:pt x="1972884" y="779891"/>
                      </a:cubicBezTo>
                      <a:cubicBezTo>
                        <a:pt x="1750841" y="799596"/>
                        <a:pt x="1638600" y="785922"/>
                        <a:pt x="1365843" y="779891"/>
                      </a:cubicBezTo>
                      <a:cubicBezTo>
                        <a:pt x="1093086" y="773860"/>
                        <a:pt x="1055470" y="803640"/>
                        <a:pt x="809388" y="779891"/>
                      </a:cubicBezTo>
                      <a:cubicBezTo>
                        <a:pt x="563306" y="756142"/>
                        <a:pt x="319363" y="754256"/>
                        <a:pt x="0" y="779891"/>
                      </a:cubicBezTo>
                      <a:cubicBezTo>
                        <a:pt x="-15325" y="651784"/>
                        <a:pt x="15417" y="520074"/>
                        <a:pt x="0" y="405543"/>
                      </a:cubicBezTo>
                      <a:cubicBezTo>
                        <a:pt x="-15417" y="291012"/>
                        <a:pt x="14411" y="9822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57C9A4F7-CDEC-486E-B259-34FE52E15CD5}"/>
                    </a:ext>
                  </a:extLst>
                </p:cNvPr>
                <p:cNvSpPr txBox="1"/>
                <p:nvPr/>
              </p:nvSpPr>
              <p:spPr>
                <a:xfrm>
                  <a:off x="6154815" y="3426754"/>
                  <a:ext cx="383503" cy="276999"/>
                </a:xfrm>
                <a:prstGeom prst="rect">
                  <a:avLst/>
                </a:prstGeom>
                <a:noFill/>
              </p:spPr>
              <p:txBody>
                <a:bodyPr wrap="none" rtlCol="0">
                  <a:spAutoFit/>
                </a:bodyPr>
                <a:lstStyle/>
                <a:p>
                  <a:r>
                    <a:rPr lang="en-US" sz="1200" dirty="0"/>
                    <a:t>.git</a:t>
                  </a:r>
                </a:p>
              </p:txBody>
            </p:sp>
          </p:grpSp>
        </p:grpSp>
        <p:sp>
          <p:nvSpPr>
            <p:cNvPr id="61" name="TextBox 60">
              <a:extLst>
                <a:ext uri="{FF2B5EF4-FFF2-40B4-BE49-F238E27FC236}">
                  <a16:creationId xmlns:a16="http://schemas.microsoft.com/office/drawing/2014/main" id="{1DFD112E-841D-40B8-9841-4AFB8C897B52}"/>
                </a:ext>
              </a:extLst>
            </p:cNvPr>
            <p:cNvSpPr txBox="1"/>
            <p:nvPr/>
          </p:nvSpPr>
          <p:spPr>
            <a:xfrm>
              <a:off x="7586515" y="2803625"/>
              <a:ext cx="1179443"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62" name="Graphic 61">
              <a:extLst>
                <a:ext uri="{FF2B5EF4-FFF2-40B4-BE49-F238E27FC236}">
                  <a16:creationId xmlns:a16="http://schemas.microsoft.com/office/drawing/2014/main" id="{08E9C95F-A368-4D1E-A99F-A9FB2FC077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1407" y="2839989"/>
              <a:ext cx="216000" cy="288000"/>
            </a:xfrm>
            <a:prstGeom prst="rect">
              <a:avLst/>
            </a:prstGeom>
          </p:spPr>
        </p:pic>
        <p:cxnSp>
          <p:nvCxnSpPr>
            <p:cNvPr id="63" name="Straight Connector 62">
              <a:extLst>
                <a:ext uri="{FF2B5EF4-FFF2-40B4-BE49-F238E27FC236}">
                  <a16:creationId xmlns:a16="http://schemas.microsoft.com/office/drawing/2014/main" id="{1F88A16D-EAFF-49BA-8A50-C26CBC058E20}"/>
                </a:ext>
              </a:extLst>
            </p:cNvPr>
            <p:cNvCxnSpPr>
              <a:cxnSpLocks/>
            </p:cNvCxnSpPr>
            <p:nvPr/>
          </p:nvCxnSpPr>
          <p:spPr>
            <a:xfrm flipH="1">
              <a:off x="7273858" y="2985435"/>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5A84CE7D-5EE4-46CB-93E8-2E797F334F22}"/>
                </a:ext>
              </a:extLst>
            </p:cNvPr>
            <p:cNvSpPr txBox="1"/>
            <p:nvPr/>
          </p:nvSpPr>
          <p:spPr>
            <a:xfrm>
              <a:off x="2714266" y="3475934"/>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65" name="Graphic 64">
              <a:extLst>
                <a:ext uri="{FF2B5EF4-FFF2-40B4-BE49-F238E27FC236}">
                  <a16:creationId xmlns:a16="http://schemas.microsoft.com/office/drawing/2014/main" id="{A528E5D3-79AA-403C-8189-661CAA833A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49158" y="3512298"/>
              <a:ext cx="216000" cy="288000"/>
            </a:xfrm>
            <a:prstGeom prst="rect">
              <a:avLst/>
            </a:prstGeom>
          </p:spPr>
        </p:pic>
      </p:grpSp>
    </p:spTree>
    <p:extLst>
      <p:ext uri="{BB962C8B-B14F-4D97-AF65-F5344CB8AC3E}">
        <p14:creationId xmlns:p14="http://schemas.microsoft.com/office/powerpoint/2010/main" val="1043475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59557F5-71EE-4B2A-A2A0-8921D32B91C6}"/>
              </a:ext>
            </a:extLst>
          </p:cNvPr>
          <p:cNvGrpSpPr/>
          <p:nvPr/>
        </p:nvGrpSpPr>
        <p:grpSpPr>
          <a:xfrm>
            <a:off x="2540782" y="4017415"/>
            <a:ext cx="1797280" cy="1136731"/>
            <a:chOff x="2540782" y="4017415"/>
            <a:chExt cx="1797280" cy="1136731"/>
          </a:xfrm>
        </p:grpSpPr>
        <p:pic>
          <p:nvPicPr>
            <p:cNvPr id="24" name="Graphic 23">
              <a:extLst>
                <a:ext uri="{FF2B5EF4-FFF2-40B4-BE49-F238E27FC236}">
                  <a16:creationId xmlns:a16="http://schemas.microsoft.com/office/drawing/2014/main" id="{0EF07F69-DCBD-4FF3-9AC0-2FAA79A38B5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898" t="9832" r="13788" b="30315"/>
            <a:stretch/>
          </p:blipFill>
          <p:spPr>
            <a:xfrm>
              <a:off x="2540782" y="4080081"/>
              <a:ext cx="335257" cy="273704"/>
            </a:xfrm>
            <a:prstGeom prst="rect">
              <a:avLst/>
            </a:prstGeom>
          </p:spPr>
        </p:pic>
        <p:cxnSp>
          <p:nvCxnSpPr>
            <p:cNvPr id="25" name="Straight Connector 24">
              <a:extLst>
                <a:ext uri="{FF2B5EF4-FFF2-40B4-BE49-F238E27FC236}">
                  <a16:creationId xmlns:a16="http://schemas.microsoft.com/office/drawing/2014/main" id="{69F9C86D-EAB1-4264-9AB0-EB8AAD3CE9CE}"/>
                </a:ext>
              </a:extLst>
            </p:cNvPr>
            <p:cNvCxnSpPr>
              <a:cxnSpLocks/>
            </p:cNvCxnSpPr>
            <p:nvPr/>
          </p:nvCxnSpPr>
          <p:spPr>
            <a:xfrm>
              <a:off x="2704189" y="4344677"/>
              <a:ext cx="6742" cy="62480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B9B60FD-9801-48B1-99C0-2AA6AEC78D10}"/>
                </a:ext>
              </a:extLst>
            </p:cNvPr>
            <p:cNvSpPr txBox="1"/>
            <p:nvPr/>
          </p:nvSpPr>
          <p:spPr>
            <a:xfrm>
              <a:off x="2856572" y="4017415"/>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37" name="Straight Connector 36">
              <a:extLst>
                <a:ext uri="{FF2B5EF4-FFF2-40B4-BE49-F238E27FC236}">
                  <a16:creationId xmlns:a16="http://schemas.microsoft.com/office/drawing/2014/main" id="{5584BFC1-26C9-4B38-99E6-9BCC67C83FE4}"/>
                </a:ext>
              </a:extLst>
            </p:cNvPr>
            <p:cNvCxnSpPr>
              <a:cxnSpLocks/>
            </p:cNvCxnSpPr>
            <p:nvPr/>
          </p:nvCxnSpPr>
          <p:spPr>
            <a:xfrm flipH="1">
              <a:off x="2682355" y="4634403"/>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8" name="Graphic 37">
              <a:extLst>
                <a:ext uri="{FF2B5EF4-FFF2-40B4-BE49-F238E27FC236}">
                  <a16:creationId xmlns:a16="http://schemas.microsoft.com/office/drawing/2014/main" id="{84E22A37-997F-415F-B670-6A2F98B3E0AB}"/>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2898" t="9832" r="13788" b="30315"/>
            <a:stretch/>
          </p:blipFill>
          <p:spPr>
            <a:xfrm>
              <a:off x="2887402" y="4853430"/>
              <a:ext cx="288591" cy="235606"/>
            </a:xfrm>
            <a:prstGeom prst="rect">
              <a:avLst/>
            </a:prstGeom>
          </p:spPr>
        </p:pic>
        <p:sp>
          <p:nvSpPr>
            <p:cNvPr id="39" name="TextBox 38">
              <a:extLst>
                <a:ext uri="{FF2B5EF4-FFF2-40B4-BE49-F238E27FC236}">
                  <a16:creationId xmlns:a16="http://schemas.microsoft.com/office/drawing/2014/main" id="{3CDBD136-6F28-4156-9C31-AE3E9D28D638}"/>
                </a:ext>
              </a:extLst>
            </p:cNvPr>
            <p:cNvSpPr txBox="1"/>
            <p:nvPr/>
          </p:nvSpPr>
          <p:spPr>
            <a:xfrm>
              <a:off x="3118835" y="478481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sp>
          <p:nvSpPr>
            <p:cNvPr id="40" name="TextBox 39">
              <a:extLst>
                <a:ext uri="{FF2B5EF4-FFF2-40B4-BE49-F238E27FC236}">
                  <a16:creationId xmlns:a16="http://schemas.microsoft.com/office/drawing/2014/main" id="{2D42CCAD-5233-401A-B9F4-14F5320B69A6}"/>
                </a:ext>
              </a:extLst>
            </p:cNvPr>
            <p:cNvSpPr txBox="1"/>
            <p:nvPr/>
          </p:nvSpPr>
          <p:spPr>
            <a:xfrm>
              <a:off x="3031386" y="4435422"/>
              <a:ext cx="1179443"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41" name="Graphic 40">
              <a:extLst>
                <a:ext uri="{FF2B5EF4-FFF2-40B4-BE49-F238E27FC236}">
                  <a16:creationId xmlns:a16="http://schemas.microsoft.com/office/drawing/2014/main" id="{39D351EF-91AA-4E64-ABFE-0FD933E2C1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66278" y="4471786"/>
              <a:ext cx="216000" cy="288000"/>
            </a:xfrm>
            <a:prstGeom prst="rect">
              <a:avLst/>
            </a:prstGeom>
          </p:spPr>
        </p:pic>
        <p:cxnSp>
          <p:nvCxnSpPr>
            <p:cNvPr id="42" name="Straight Connector 41">
              <a:extLst>
                <a:ext uri="{FF2B5EF4-FFF2-40B4-BE49-F238E27FC236}">
                  <a16:creationId xmlns:a16="http://schemas.microsoft.com/office/drawing/2014/main" id="{A76E0EFC-E5AD-4CB1-9A83-7A6D482F9636}"/>
                </a:ext>
              </a:extLst>
            </p:cNvPr>
            <p:cNvCxnSpPr>
              <a:cxnSpLocks/>
            </p:cNvCxnSpPr>
            <p:nvPr/>
          </p:nvCxnSpPr>
          <p:spPr>
            <a:xfrm flipH="1">
              <a:off x="2710931" y="4969480"/>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6175AB09-2EB6-4D87-9127-73E42BC6A8A7}"/>
              </a:ext>
            </a:extLst>
          </p:cNvPr>
          <p:cNvGrpSpPr/>
          <p:nvPr/>
        </p:nvGrpSpPr>
        <p:grpSpPr>
          <a:xfrm>
            <a:off x="4771560" y="3618728"/>
            <a:ext cx="4147682" cy="2181550"/>
            <a:chOff x="4771560" y="3618728"/>
            <a:chExt cx="4147682" cy="2181550"/>
          </a:xfrm>
        </p:grpSpPr>
        <p:sp>
          <p:nvSpPr>
            <p:cNvPr id="3" name="Rectangle 2">
              <a:extLst>
                <a:ext uri="{FF2B5EF4-FFF2-40B4-BE49-F238E27FC236}">
                  <a16:creationId xmlns:a16="http://schemas.microsoft.com/office/drawing/2014/main" id="{33AC844A-796E-490B-89FE-76488DB76358}"/>
                </a:ext>
              </a:extLst>
            </p:cNvPr>
            <p:cNvSpPr/>
            <p:nvPr/>
          </p:nvSpPr>
          <p:spPr>
            <a:xfrm>
              <a:off x="5095388" y="4197758"/>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4" name="Rectangle 3">
              <a:extLst>
                <a:ext uri="{FF2B5EF4-FFF2-40B4-BE49-F238E27FC236}">
                  <a16:creationId xmlns:a16="http://schemas.microsoft.com/office/drawing/2014/main" id="{5F4820DC-3C62-405A-A72E-333B5919B114}"/>
                </a:ext>
              </a:extLst>
            </p:cNvPr>
            <p:cNvSpPr/>
            <p:nvPr/>
          </p:nvSpPr>
          <p:spPr>
            <a:xfrm>
              <a:off x="6374624" y="4197758"/>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5" name="Rectangle 4">
              <a:extLst>
                <a:ext uri="{FF2B5EF4-FFF2-40B4-BE49-F238E27FC236}">
                  <a16:creationId xmlns:a16="http://schemas.microsoft.com/office/drawing/2014/main" id="{C4CBF51C-6F47-47D6-B130-74C021974DD5}"/>
                </a:ext>
              </a:extLst>
            </p:cNvPr>
            <p:cNvSpPr/>
            <p:nvPr/>
          </p:nvSpPr>
          <p:spPr>
            <a:xfrm>
              <a:off x="7653860" y="4206994"/>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6" name="Rectangle 5">
              <a:extLst>
                <a:ext uri="{FF2B5EF4-FFF2-40B4-BE49-F238E27FC236}">
                  <a16:creationId xmlns:a16="http://schemas.microsoft.com/office/drawing/2014/main" id="{00005CD0-C710-4E8F-B386-7E8834544510}"/>
                </a:ext>
              </a:extLst>
            </p:cNvPr>
            <p:cNvSpPr/>
            <p:nvPr/>
          </p:nvSpPr>
          <p:spPr>
            <a:xfrm>
              <a:off x="4975315" y="3928504"/>
              <a:ext cx="3943927" cy="1357966"/>
            </a:xfrm>
            <a:custGeom>
              <a:avLst/>
              <a:gdLst>
                <a:gd name="connsiteX0" fmla="*/ 0 w 3943927"/>
                <a:gd name="connsiteY0" fmla="*/ 0 h 1357966"/>
                <a:gd name="connsiteX1" fmla="*/ 539003 w 3943927"/>
                <a:gd name="connsiteY1" fmla="*/ 0 h 1357966"/>
                <a:gd name="connsiteX2" fmla="*/ 1117446 w 3943927"/>
                <a:gd name="connsiteY2" fmla="*/ 0 h 1357966"/>
                <a:gd name="connsiteX3" fmla="*/ 1853646 w 3943927"/>
                <a:gd name="connsiteY3" fmla="*/ 0 h 1357966"/>
                <a:gd name="connsiteX4" fmla="*/ 2589845 w 3943927"/>
                <a:gd name="connsiteY4" fmla="*/ 0 h 1357966"/>
                <a:gd name="connsiteX5" fmla="*/ 3326045 w 3943927"/>
                <a:gd name="connsiteY5" fmla="*/ 0 h 1357966"/>
                <a:gd name="connsiteX6" fmla="*/ 3943927 w 3943927"/>
                <a:gd name="connsiteY6" fmla="*/ 0 h 1357966"/>
                <a:gd name="connsiteX7" fmla="*/ 3943927 w 3943927"/>
                <a:gd name="connsiteY7" fmla="*/ 706142 h 1357966"/>
                <a:gd name="connsiteX8" fmla="*/ 3943927 w 3943927"/>
                <a:gd name="connsiteY8" fmla="*/ 1357966 h 1357966"/>
                <a:gd name="connsiteX9" fmla="*/ 3286606 w 3943927"/>
                <a:gd name="connsiteY9" fmla="*/ 1357966 h 1357966"/>
                <a:gd name="connsiteX10" fmla="*/ 2668724 w 3943927"/>
                <a:gd name="connsiteY10" fmla="*/ 1357966 h 1357966"/>
                <a:gd name="connsiteX11" fmla="*/ 2090281 w 3943927"/>
                <a:gd name="connsiteY11" fmla="*/ 1357966 h 1357966"/>
                <a:gd name="connsiteX12" fmla="*/ 1393521 w 3943927"/>
                <a:gd name="connsiteY12" fmla="*/ 1357966 h 1357966"/>
                <a:gd name="connsiteX13" fmla="*/ 854518 w 3943927"/>
                <a:gd name="connsiteY13" fmla="*/ 1357966 h 1357966"/>
                <a:gd name="connsiteX14" fmla="*/ 0 w 3943927"/>
                <a:gd name="connsiteY14" fmla="*/ 1357966 h 1357966"/>
                <a:gd name="connsiteX15" fmla="*/ 0 w 3943927"/>
                <a:gd name="connsiteY15" fmla="*/ 706142 h 1357966"/>
                <a:gd name="connsiteX16" fmla="*/ 0 w 3943927"/>
                <a:gd name="connsiteY16" fmla="*/ 0 h 135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357966"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58039" y="141857"/>
                    <a:pt x="3920635" y="491048"/>
                    <a:pt x="3943927" y="706142"/>
                  </a:cubicBezTo>
                  <a:cubicBezTo>
                    <a:pt x="3967219" y="921236"/>
                    <a:pt x="3924657" y="1200688"/>
                    <a:pt x="3943927" y="1357966"/>
                  </a:cubicBezTo>
                  <a:cubicBezTo>
                    <a:pt x="3776648" y="1337087"/>
                    <a:pt x="3584356" y="1343936"/>
                    <a:pt x="3286606" y="1357966"/>
                  </a:cubicBezTo>
                  <a:cubicBezTo>
                    <a:pt x="2988856" y="1371996"/>
                    <a:pt x="2806379" y="1332922"/>
                    <a:pt x="2668724" y="1357966"/>
                  </a:cubicBezTo>
                  <a:cubicBezTo>
                    <a:pt x="2531069" y="1383010"/>
                    <a:pt x="2297243" y="1358865"/>
                    <a:pt x="2090281" y="1357966"/>
                  </a:cubicBezTo>
                  <a:cubicBezTo>
                    <a:pt x="1883319" y="1357067"/>
                    <a:pt x="1611485" y="1331079"/>
                    <a:pt x="1393521" y="1357966"/>
                  </a:cubicBezTo>
                  <a:cubicBezTo>
                    <a:pt x="1175557" y="1384853"/>
                    <a:pt x="1107364" y="1346856"/>
                    <a:pt x="854518" y="1357966"/>
                  </a:cubicBezTo>
                  <a:cubicBezTo>
                    <a:pt x="601672" y="1369076"/>
                    <a:pt x="206868" y="1333580"/>
                    <a:pt x="0" y="1357966"/>
                  </a:cubicBezTo>
                  <a:cubicBezTo>
                    <a:pt x="-22406" y="1048447"/>
                    <a:pt x="8722" y="840647"/>
                    <a:pt x="0" y="706142"/>
                  </a:cubicBezTo>
                  <a:cubicBezTo>
                    <a:pt x="-8722" y="571637"/>
                    <a:pt x="-33760" y="203270"/>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84D889C-1800-48D7-9E37-C215CB01F72D}"/>
                </a:ext>
              </a:extLst>
            </p:cNvPr>
            <p:cNvSpPr txBox="1"/>
            <p:nvPr/>
          </p:nvSpPr>
          <p:spPr>
            <a:xfrm>
              <a:off x="4771560" y="3618728"/>
              <a:ext cx="800540" cy="276999"/>
            </a:xfrm>
            <a:prstGeom prst="rect">
              <a:avLst/>
            </a:prstGeom>
            <a:noFill/>
          </p:spPr>
          <p:txBody>
            <a:bodyPr wrap="none" rtlCol="0">
              <a:spAutoFit/>
            </a:bodyPr>
            <a:lstStyle/>
            <a:p>
              <a:r>
                <a:rPr lang="en-US" sz="1200" dirty="0" err="1"/>
                <a:t>cookBook</a:t>
              </a:r>
              <a:endParaRPr lang="en-US" sz="1200" dirty="0"/>
            </a:p>
          </p:txBody>
        </p:sp>
        <p:sp>
          <p:nvSpPr>
            <p:cNvPr id="34" name="Rectangle 33">
              <a:extLst>
                <a:ext uri="{FF2B5EF4-FFF2-40B4-BE49-F238E27FC236}">
                  <a16:creationId xmlns:a16="http://schemas.microsoft.com/office/drawing/2014/main" id="{1CA84AAF-B70F-4627-AC62-74206ABB6A54}"/>
                </a:ext>
              </a:extLst>
            </p:cNvPr>
            <p:cNvSpPr/>
            <p:nvPr/>
          </p:nvSpPr>
          <p:spPr>
            <a:xfrm>
              <a:off x="6307234" y="4127776"/>
              <a:ext cx="2529338" cy="779891"/>
            </a:xfrm>
            <a:custGeom>
              <a:avLst/>
              <a:gdLst>
                <a:gd name="connsiteX0" fmla="*/ 0 w 2529338"/>
                <a:gd name="connsiteY0" fmla="*/ 0 h 779891"/>
                <a:gd name="connsiteX1" fmla="*/ 556454 w 2529338"/>
                <a:gd name="connsiteY1" fmla="*/ 0 h 779891"/>
                <a:gd name="connsiteX2" fmla="*/ 1138202 w 2529338"/>
                <a:gd name="connsiteY2" fmla="*/ 0 h 779891"/>
                <a:gd name="connsiteX3" fmla="*/ 1821123 w 2529338"/>
                <a:gd name="connsiteY3" fmla="*/ 0 h 779891"/>
                <a:gd name="connsiteX4" fmla="*/ 2529338 w 2529338"/>
                <a:gd name="connsiteY4" fmla="*/ 0 h 779891"/>
                <a:gd name="connsiteX5" fmla="*/ 2529338 w 2529338"/>
                <a:gd name="connsiteY5" fmla="*/ 405543 h 779891"/>
                <a:gd name="connsiteX6" fmla="*/ 2529338 w 2529338"/>
                <a:gd name="connsiteY6" fmla="*/ 779891 h 779891"/>
                <a:gd name="connsiteX7" fmla="*/ 1972884 w 2529338"/>
                <a:gd name="connsiteY7" fmla="*/ 779891 h 779891"/>
                <a:gd name="connsiteX8" fmla="*/ 1365843 w 2529338"/>
                <a:gd name="connsiteY8" fmla="*/ 779891 h 779891"/>
                <a:gd name="connsiteX9" fmla="*/ 809388 w 2529338"/>
                <a:gd name="connsiteY9" fmla="*/ 779891 h 779891"/>
                <a:gd name="connsiteX10" fmla="*/ 0 w 2529338"/>
                <a:gd name="connsiteY10" fmla="*/ 779891 h 779891"/>
                <a:gd name="connsiteX11" fmla="*/ 0 w 2529338"/>
                <a:gd name="connsiteY11" fmla="*/ 405543 h 779891"/>
                <a:gd name="connsiteX12" fmla="*/ 0 w 2529338"/>
                <a:gd name="connsiteY12" fmla="*/ 0 h 77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779891"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6638" y="160464"/>
                    <a:pt x="2511540" y="312847"/>
                    <a:pt x="2529338" y="405543"/>
                  </a:cubicBezTo>
                  <a:cubicBezTo>
                    <a:pt x="2547136" y="498239"/>
                    <a:pt x="2513255" y="620032"/>
                    <a:pt x="2529338" y="779891"/>
                  </a:cubicBezTo>
                  <a:cubicBezTo>
                    <a:pt x="2350172" y="793371"/>
                    <a:pt x="2194927" y="760186"/>
                    <a:pt x="1972884" y="779891"/>
                  </a:cubicBezTo>
                  <a:cubicBezTo>
                    <a:pt x="1750841" y="799596"/>
                    <a:pt x="1638600" y="785922"/>
                    <a:pt x="1365843" y="779891"/>
                  </a:cubicBezTo>
                  <a:cubicBezTo>
                    <a:pt x="1093086" y="773860"/>
                    <a:pt x="1055470" y="803640"/>
                    <a:pt x="809388" y="779891"/>
                  </a:cubicBezTo>
                  <a:cubicBezTo>
                    <a:pt x="563306" y="756142"/>
                    <a:pt x="319363" y="754256"/>
                    <a:pt x="0" y="779891"/>
                  </a:cubicBezTo>
                  <a:cubicBezTo>
                    <a:pt x="-15325" y="651784"/>
                    <a:pt x="15417" y="520074"/>
                    <a:pt x="0" y="405543"/>
                  </a:cubicBezTo>
                  <a:cubicBezTo>
                    <a:pt x="-15417" y="291012"/>
                    <a:pt x="14411" y="9822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E825E1-9129-4E38-8E5C-AC33D3957C85}"/>
                </a:ext>
              </a:extLst>
            </p:cNvPr>
            <p:cNvSpPr txBox="1"/>
            <p:nvPr/>
          </p:nvSpPr>
          <p:spPr>
            <a:xfrm>
              <a:off x="6204498" y="3889641"/>
              <a:ext cx="383503" cy="276999"/>
            </a:xfrm>
            <a:prstGeom prst="rect">
              <a:avLst/>
            </a:prstGeom>
            <a:noFill/>
          </p:spPr>
          <p:txBody>
            <a:bodyPr wrap="none" rtlCol="0">
              <a:spAutoFit/>
            </a:bodyPr>
            <a:lstStyle/>
            <a:p>
              <a:r>
                <a:rPr lang="en-US" sz="1200" dirty="0"/>
                <a:t>.git</a:t>
              </a:r>
            </a:p>
          </p:txBody>
        </p:sp>
        <p:sp>
          <p:nvSpPr>
            <p:cNvPr id="43" name="TextBox 42">
              <a:extLst>
                <a:ext uri="{FF2B5EF4-FFF2-40B4-BE49-F238E27FC236}">
                  <a16:creationId xmlns:a16="http://schemas.microsoft.com/office/drawing/2014/main" id="{3C9CA9A4-A28E-4FBD-A72B-7B7FEA241782}"/>
                </a:ext>
              </a:extLst>
            </p:cNvPr>
            <p:cNvSpPr txBox="1"/>
            <p:nvPr/>
          </p:nvSpPr>
          <p:spPr>
            <a:xfrm>
              <a:off x="5330962" y="4897353"/>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44" name="Graphic 43">
              <a:extLst>
                <a:ext uri="{FF2B5EF4-FFF2-40B4-BE49-F238E27FC236}">
                  <a16:creationId xmlns:a16="http://schemas.microsoft.com/office/drawing/2014/main" id="{ADC8A397-358B-492D-ACED-EAEC2E0EFF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65854" y="4933717"/>
              <a:ext cx="216000" cy="288000"/>
            </a:xfrm>
            <a:prstGeom prst="rect">
              <a:avLst/>
            </a:prstGeom>
          </p:spPr>
        </p:pic>
        <p:sp>
          <p:nvSpPr>
            <p:cNvPr id="26" name="TextBox 25">
              <a:extLst>
                <a:ext uri="{FF2B5EF4-FFF2-40B4-BE49-F238E27FC236}">
                  <a16:creationId xmlns:a16="http://schemas.microsoft.com/office/drawing/2014/main" id="{5BD362A0-3DF8-44E0-9890-47E74D518702}"/>
                </a:ext>
              </a:extLst>
            </p:cNvPr>
            <p:cNvSpPr txBox="1"/>
            <p:nvPr/>
          </p:nvSpPr>
          <p:spPr>
            <a:xfrm>
              <a:off x="6587357" y="4917138"/>
              <a:ext cx="906987" cy="369332"/>
            </a:xfrm>
            <a:prstGeom prst="rect">
              <a:avLst/>
            </a:prstGeom>
            <a:noFill/>
          </p:spPr>
          <p:txBody>
            <a:bodyPr wrap="square" rtlCol="0">
              <a:spAutoFit/>
            </a:bodyPr>
            <a:lstStyle/>
            <a:p>
              <a:r>
                <a:rPr lang="de-DE" dirty="0">
                  <a:solidFill>
                    <a:srgbClr val="00B050"/>
                  </a:solidFill>
                </a:rPr>
                <a:t>pie.txt</a:t>
              </a:r>
              <a:endParaRPr lang="en-GB" dirty="0">
                <a:solidFill>
                  <a:srgbClr val="00B050"/>
                </a:solidFill>
              </a:endParaRPr>
            </a:p>
          </p:txBody>
        </p:sp>
        <p:pic>
          <p:nvPicPr>
            <p:cNvPr id="27" name="Graphic 26">
              <a:extLst>
                <a:ext uri="{FF2B5EF4-FFF2-40B4-BE49-F238E27FC236}">
                  <a16:creationId xmlns:a16="http://schemas.microsoft.com/office/drawing/2014/main" id="{8A246118-3407-4202-8A4B-DA40007DBA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422249" y="4953502"/>
              <a:ext cx="216000" cy="288000"/>
            </a:xfrm>
            <a:prstGeom prst="rect">
              <a:avLst/>
            </a:prstGeom>
          </p:spPr>
        </p:pic>
        <p:sp>
          <p:nvSpPr>
            <p:cNvPr id="29" name="TextBox 28">
              <a:extLst>
                <a:ext uri="{FF2B5EF4-FFF2-40B4-BE49-F238E27FC236}">
                  <a16:creationId xmlns:a16="http://schemas.microsoft.com/office/drawing/2014/main" id="{C96D0F87-3464-4C0D-BFED-37EA10189D5F}"/>
                </a:ext>
              </a:extLst>
            </p:cNvPr>
            <p:cNvSpPr txBox="1"/>
            <p:nvPr/>
          </p:nvSpPr>
          <p:spPr>
            <a:xfrm>
              <a:off x="5328404" y="5430946"/>
              <a:ext cx="2325456"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add</a:t>
              </a:r>
              <a:r>
                <a:rPr lang="de-DE" dirty="0">
                  <a:solidFill>
                    <a:schemeClr val="accent2"/>
                  </a:solidFill>
                  <a:latin typeface="Consolas" panose="020B0609020204030204" pitchFamily="49" charset="0"/>
                </a:rPr>
                <a:t> pie.txt</a:t>
              </a:r>
              <a:endParaRPr lang="en-GB" dirty="0">
                <a:solidFill>
                  <a:schemeClr val="accent2"/>
                </a:solidFill>
                <a:latin typeface="Consolas" panose="020B0609020204030204" pitchFamily="49" charset="0"/>
              </a:endParaRPr>
            </a:p>
          </p:txBody>
        </p:sp>
        <p:cxnSp>
          <p:nvCxnSpPr>
            <p:cNvPr id="8" name="Connector: Elbow 7">
              <a:extLst>
                <a:ext uri="{FF2B5EF4-FFF2-40B4-BE49-F238E27FC236}">
                  <a16:creationId xmlns:a16="http://schemas.microsoft.com/office/drawing/2014/main" id="{2CC833A7-4536-42D2-AACB-AB9E2D42BE4B}"/>
                </a:ext>
              </a:extLst>
            </p:cNvPr>
            <p:cNvCxnSpPr>
              <a:cxnSpLocks/>
            </p:cNvCxnSpPr>
            <p:nvPr/>
          </p:nvCxnSpPr>
          <p:spPr>
            <a:xfrm rot="16200000" flipH="1">
              <a:off x="6358009" y="4590018"/>
              <a:ext cx="19785" cy="1256395"/>
            </a:xfrm>
            <a:prstGeom prst="bentConnector3">
              <a:avLst>
                <a:gd name="adj1" fmla="val 1155390"/>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A052C7DF-C64B-44C7-AA66-ABE65358273D}"/>
              </a:ext>
            </a:extLst>
          </p:cNvPr>
          <p:cNvGrpSpPr/>
          <p:nvPr/>
        </p:nvGrpSpPr>
        <p:grpSpPr>
          <a:xfrm>
            <a:off x="2434584" y="1083081"/>
            <a:ext cx="6699741" cy="2143620"/>
            <a:chOff x="2434584" y="1083081"/>
            <a:chExt cx="6699741" cy="2143620"/>
          </a:xfrm>
        </p:grpSpPr>
        <p:grpSp>
          <p:nvGrpSpPr>
            <p:cNvPr id="28" name="Group 27">
              <a:extLst>
                <a:ext uri="{FF2B5EF4-FFF2-40B4-BE49-F238E27FC236}">
                  <a16:creationId xmlns:a16="http://schemas.microsoft.com/office/drawing/2014/main" id="{D3D996F5-14D6-4866-8566-93C8A6306633}"/>
                </a:ext>
              </a:extLst>
            </p:cNvPr>
            <p:cNvGrpSpPr/>
            <p:nvPr/>
          </p:nvGrpSpPr>
          <p:grpSpPr>
            <a:xfrm>
              <a:off x="2434584" y="1083081"/>
              <a:ext cx="6699741" cy="1600680"/>
              <a:chOff x="2219501" y="2280949"/>
              <a:chExt cx="6699741" cy="1600680"/>
            </a:xfrm>
          </p:grpSpPr>
          <p:grpSp>
            <p:nvGrpSpPr>
              <p:cNvPr id="30" name="Group 29">
                <a:extLst>
                  <a:ext uri="{FF2B5EF4-FFF2-40B4-BE49-F238E27FC236}">
                    <a16:creationId xmlns:a16="http://schemas.microsoft.com/office/drawing/2014/main" id="{23698F31-7A7F-4815-AE67-86106593A7D6}"/>
                  </a:ext>
                </a:extLst>
              </p:cNvPr>
              <p:cNvGrpSpPr/>
              <p:nvPr/>
            </p:nvGrpSpPr>
            <p:grpSpPr>
              <a:xfrm>
                <a:off x="2219501" y="2280949"/>
                <a:ext cx="6699741" cy="1600680"/>
                <a:chOff x="2015253" y="3516678"/>
                <a:chExt cx="6699741" cy="1600680"/>
              </a:xfrm>
            </p:grpSpPr>
            <p:grpSp>
              <p:nvGrpSpPr>
                <p:cNvPr id="47" name="Group 46">
                  <a:extLst>
                    <a:ext uri="{FF2B5EF4-FFF2-40B4-BE49-F238E27FC236}">
                      <a16:creationId xmlns:a16="http://schemas.microsoft.com/office/drawing/2014/main" id="{B4FDF0E0-4E3C-4120-BF92-A35C3704845F}"/>
                    </a:ext>
                  </a:extLst>
                </p:cNvPr>
                <p:cNvGrpSpPr/>
                <p:nvPr/>
              </p:nvGrpSpPr>
              <p:grpSpPr>
                <a:xfrm>
                  <a:off x="6917714" y="3630095"/>
                  <a:ext cx="1797280" cy="1137609"/>
                  <a:chOff x="2540782" y="3724807"/>
                  <a:chExt cx="1797280" cy="1137609"/>
                </a:xfrm>
              </p:grpSpPr>
              <p:pic>
                <p:nvPicPr>
                  <p:cNvPr id="56" name="Graphic 55">
                    <a:extLst>
                      <a:ext uri="{FF2B5EF4-FFF2-40B4-BE49-F238E27FC236}">
                        <a16:creationId xmlns:a16="http://schemas.microsoft.com/office/drawing/2014/main" id="{73747460-0DFB-417A-967B-CA692505B70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898" t="9832" r="13788" b="30315"/>
                  <a:stretch/>
                </p:blipFill>
                <p:spPr>
                  <a:xfrm>
                    <a:off x="2540782" y="3787473"/>
                    <a:ext cx="335257" cy="273704"/>
                  </a:xfrm>
                  <a:prstGeom prst="rect">
                    <a:avLst/>
                  </a:prstGeom>
                </p:spPr>
              </p:pic>
              <p:cxnSp>
                <p:nvCxnSpPr>
                  <p:cNvPr id="57" name="Straight Connector 56">
                    <a:extLst>
                      <a:ext uri="{FF2B5EF4-FFF2-40B4-BE49-F238E27FC236}">
                        <a16:creationId xmlns:a16="http://schemas.microsoft.com/office/drawing/2014/main" id="{E4396A0C-7CA8-4B30-BF71-AEE0A209A076}"/>
                      </a:ext>
                    </a:extLst>
                  </p:cNvPr>
                  <p:cNvCxnSpPr>
                    <a:cxnSpLocks/>
                    <a:stCxn id="56" idx="2"/>
                  </p:cNvCxnSpPr>
                  <p:nvPr/>
                </p:nvCxnSpPr>
                <p:spPr>
                  <a:xfrm flipH="1">
                    <a:off x="2704189" y="4061177"/>
                    <a:ext cx="4222" cy="63359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5E2371D-B959-4BB3-8AB0-05F31A8C51C5}"/>
                      </a:ext>
                    </a:extLst>
                  </p:cNvPr>
                  <p:cNvSpPr txBox="1"/>
                  <p:nvPr/>
                </p:nvSpPr>
                <p:spPr>
                  <a:xfrm>
                    <a:off x="2856572" y="3724807"/>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59" name="Straight Connector 58">
                    <a:extLst>
                      <a:ext uri="{FF2B5EF4-FFF2-40B4-BE49-F238E27FC236}">
                        <a16:creationId xmlns:a16="http://schemas.microsoft.com/office/drawing/2014/main" id="{46631810-A034-468E-9FB2-62D93E311CE7}"/>
                      </a:ext>
                    </a:extLst>
                  </p:cNvPr>
                  <p:cNvCxnSpPr>
                    <a:cxnSpLocks/>
                  </p:cNvCxnSpPr>
                  <p:nvPr/>
                </p:nvCxnSpPr>
                <p:spPr>
                  <a:xfrm flipH="1">
                    <a:off x="2682355" y="4694772"/>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0" name="Graphic 59">
                    <a:extLst>
                      <a:ext uri="{FF2B5EF4-FFF2-40B4-BE49-F238E27FC236}">
                        <a16:creationId xmlns:a16="http://schemas.microsoft.com/office/drawing/2014/main" id="{5C7CCADB-C979-4DF5-8AB6-5316CE4EB482}"/>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2898" t="9832" r="13788" b="30315"/>
                  <a:stretch/>
                </p:blipFill>
                <p:spPr>
                  <a:xfrm>
                    <a:off x="2856572" y="4561700"/>
                    <a:ext cx="288591" cy="235606"/>
                  </a:xfrm>
                  <a:prstGeom prst="rect">
                    <a:avLst/>
                  </a:prstGeom>
                </p:spPr>
              </p:pic>
              <p:sp>
                <p:nvSpPr>
                  <p:cNvPr id="61" name="TextBox 60">
                    <a:extLst>
                      <a:ext uri="{FF2B5EF4-FFF2-40B4-BE49-F238E27FC236}">
                        <a16:creationId xmlns:a16="http://schemas.microsoft.com/office/drawing/2014/main" id="{D4A0277F-31EB-4D67-A3CE-88EC8ACAA75B}"/>
                      </a:ext>
                    </a:extLst>
                  </p:cNvPr>
                  <p:cNvSpPr txBox="1"/>
                  <p:nvPr/>
                </p:nvSpPr>
                <p:spPr>
                  <a:xfrm>
                    <a:off x="3088005" y="449308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grpSp>
            <p:grpSp>
              <p:nvGrpSpPr>
                <p:cNvPr id="48" name="Group 47">
                  <a:extLst>
                    <a:ext uri="{FF2B5EF4-FFF2-40B4-BE49-F238E27FC236}">
                      <a16:creationId xmlns:a16="http://schemas.microsoft.com/office/drawing/2014/main" id="{F7D06BDC-D4C7-4820-AE7C-E36DB5991B5A}"/>
                    </a:ext>
                  </a:extLst>
                </p:cNvPr>
                <p:cNvGrpSpPr/>
                <p:nvPr/>
              </p:nvGrpSpPr>
              <p:grpSpPr>
                <a:xfrm>
                  <a:off x="2015253" y="3516678"/>
                  <a:ext cx="4147682" cy="1600680"/>
                  <a:chOff x="4721877" y="3155841"/>
                  <a:chExt cx="4147682" cy="1600680"/>
                </a:xfrm>
              </p:grpSpPr>
              <p:sp>
                <p:nvSpPr>
                  <p:cNvPr id="49" name="Rectangle 48">
                    <a:extLst>
                      <a:ext uri="{FF2B5EF4-FFF2-40B4-BE49-F238E27FC236}">
                        <a16:creationId xmlns:a16="http://schemas.microsoft.com/office/drawing/2014/main" id="{0AFC3A44-F7AF-4CEC-91B1-3B50A7D2D95B}"/>
                      </a:ext>
                    </a:extLst>
                  </p:cNvPr>
                  <p:cNvSpPr/>
                  <p:nvPr/>
                </p:nvSpPr>
                <p:spPr>
                  <a:xfrm>
                    <a:off x="5045705" y="3734871"/>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50" name="Rectangle 49">
                    <a:extLst>
                      <a:ext uri="{FF2B5EF4-FFF2-40B4-BE49-F238E27FC236}">
                        <a16:creationId xmlns:a16="http://schemas.microsoft.com/office/drawing/2014/main" id="{6958E231-18E8-4323-BE7E-D597B9B30305}"/>
                      </a:ext>
                    </a:extLst>
                  </p:cNvPr>
                  <p:cNvSpPr/>
                  <p:nvPr/>
                </p:nvSpPr>
                <p:spPr>
                  <a:xfrm>
                    <a:off x="6324941" y="3734871"/>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51" name="Rectangle 50">
                    <a:extLst>
                      <a:ext uri="{FF2B5EF4-FFF2-40B4-BE49-F238E27FC236}">
                        <a16:creationId xmlns:a16="http://schemas.microsoft.com/office/drawing/2014/main" id="{77156E0A-A7C6-4501-B49A-0854E258198B}"/>
                      </a:ext>
                    </a:extLst>
                  </p:cNvPr>
                  <p:cNvSpPr/>
                  <p:nvPr/>
                </p:nvSpPr>
                <p:spPr>
                  <a:xfrm>
                    <a:off x="7604177" y="3744107"/>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52" name="Rectangle 51">
                    <a:extLst>
                      <a:ext uri="{FF2B5EF4-FFF2-40B4-BE49-F238E27FC236}">
                        <a16:creationId xmlns:a16="http://schemas.microsoft.com/office/drawing/2014/main" id="{9962646F-8DAE-41CB-9D8A-B766D323A596}"/>
                      </a:ext>
                    </a:extLst>
                  </p:cNvPr>
                  <p:cNvSpPr/>
                  <p:nvPr/>
                </p:nvSpPr>
                <p:spPr>
                  <a:xfrm>
                    <a:off x="4925632" y="3465616"/>
                    <a:ext cx="3943927" cy="1290905"/>
                  </a:xfrm>
                  <a:custGeom>
                    <a:avLst/>
                    <a:gdLst>
                      <a:gd name="connsiteX0" fmla="*/ 0 w 3943927"/>
                      <a:gd name="connsiteY0" fmla="*/ 0 h 1290905"/>
                      <a:gd name="connsiteX1" fmla="*/ 539003 w 3943927"/>
                      <a:gd name="connsiteY1" fmla="*/ 0 h 1290905"/>
                      <a:gd name="connsiteX2" fmla="*/ 1117446 w 3943927"/>
                      <a:gd name="connsiteY2" fmla="*/ 0 h 1290905"/>
                      <a:gd name="connsiteX3" fmla="*/ 1853646 w 3943927"/>
                      <a:gd name="connsiteY3" fmla="*/ 0 h 1290905"/>
                      <a:gd name="connsiteX4" fmla="*/ 2589845 w 3943927"/>
                      <a:gd name="connsiteY4" fmla="*/ 0 h 1290905"/>
                      <a:gd name="connsiteX5" fmla="*/ 3326045 w 3943927"/>
                      <a:gd name="connsiteY5" fmla="*/ 0 h 1290905"/>
                      <a:gd name="connsiteX6" fmla="*/ 3943927 w 3943927"/>
                      <a:gd name="connsiteY6" fmla="*/ 0 h 1290905"/>
                      <a:gd name="connsiteX7" fmla="*/ 3943927 w 3943927"/>
                      <a:gd name="connsiteY7" fmla="*/ 671271 h 1290905"/>
                      <a:gd name="connsiteX8" fmla="*/ 3943927 w 3943927"/>
                      <a:gd name="connsiteY8" fmla="*/ 1290905 h 1290905"/>
                      <a:gd name="connsiteX9" fmla="*/ 3286606 w 3943927"/>
                      <a:gd name="connsiteY9" fmla="*/ 1290905 h 1290905"/>
                      <a:gd name="connsiteX10" fmla="*/ 2668724 w 3943927"/>
                      <a:gd name="connsiteY10" fmla="*/ 1290905 h 1290905"/>
                      <a:gd name="connsiteX11" fmla="*/ 2090281 w 3943927"/>
                      <a:gd name="connsiteY11" fmla="*/ 1290905 h 1290905"/>
                      <a:gd name="connsiteX12" fmla="*/ 1393521 w 3943927"/>
                      <a:gd name="connsiteY12" fmla="*/ 1290905 h 1290905"/>
                      <a:gd name="connsiteX13" fmla="*/ 854518 w 3943927"/>
                      <a:gd name="connsiteY13" fmla="*/ 1290905 h 1290905"/>
                      <a:gd name="connsiteX14" fmla="*/ 0 w 3943927"/>
                      <a:gd name="connsiteY14" fmla="*/ 1290905 h 1290905"/>
                      <a:gd name="connsiteX15" fmla="*/ 0 w 3943927"/>
                      <a:gd name="connsiteY15" fmla="*/ 671271 h 1290905"/>
                      <a:gd name="connsiteX16" fmla="*/ 0 w 3943927"/>
                      <a:gd name="connsiteY16" fmla="*/ 0 h 1290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290905"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70320" y="225370"/>
                          <a:pt x="3949729" y="470185"/>
                          <a:pt x="3943927" y="671271"/>
                        </a:cubicBezTo>
                        <a:cubicBezTo>
                          <a:pt x="3938125" y="872357"/>
                          <a:pt x="3948982" y="1057605"/>
                          <a:pt x="3943927" y="1290905"/>
                        </a:cubicBezTo>
                        <a:cubicBezTo>
                          <a:pt x="3776648" y="1270026"/>
                          <a:pt x="3584356" y="1276875"/>
                          <a:pt x="3286606" y="1290905"/>
                        </a:cubicBezTo>
                        <a:cubicBezTo>
                          <a:pt x="2988856" y="1304935"/>
                          <a:pt x="2806379" y="1265861"/>
                          <a:pt x="2668724" y="1290905"/>
                        </a:cubicBezTo>
                        <a:cubicBezTo>
                          <a:pt x="2531069" y="1315949"/>
                          <a:pt x="2297243" y="1291804"/>
                          <a:pt x="2090281" y="1290905"/>
                        </a:cubicBezTo>
                        <a:cubicBezTo>
                          <a:pt x="1883319" y="1290006"/>
                          <a:pt x="1611485" y="1264018"/>
                          <a:pt x="1393521" y="1290905"/>
                        </a:cubicBezTo>
                        <a:cubicBezTo>
                          <a:pt x="1175557" y="1317792"/>
                          <a:pt x="1107364" y="1279795"/>
                          <a:pt x="854518" y="1290905"/>
                        </a:cubicBezTo>
                        <a:cubicBezTo>
                          <a:pt x="601672" y="1302015"/>
                          <a:pt x="206868" y="1266519"/>
                          <a:pt x="0" y="1290905"/>
                        </a:cubicBezTo>
                        <a:cubicBezTo>
                          <a:pt x="2427" y="1080618"/>
                          <a:pt x="2250" y="873968"/>
                          <a:pt x="0" y="671271"/>
                        </a:cubicBezTo>
                        <a:cubicBezTo>
                          <a:pt x="-2250" y="468574"/>
                          <a:pt x="16698" y="265491"/>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6BACEC0B-8A75-4998-8827-672727569814}"/>
                      </a:ext>
                    </a:extLst>
                  </p:cNvPr>
                  <p:cNvSpPr txBox="1"/>
                  <p:nvPr/>
                </p:nvSpPr>
                <p:spPr>
                  <a:xfrm>
                    <a:off x="4721877" y="3155841"/>
                    <a:ext cx="800540" cy="276999"/>
                  </a:xfrm>
                  <a:prstGeom prst="rect">
                    <a:avLst/>
                  </a:prstGeom>
                  <a:noFill/>
                </p:spPr>
                <p:txBody>
                  <a:bodyPr wrap="none" rtlCol="0">
                    <a:spAutoFit/>
                  </a:bodyPr>
                  <a:lstStyle/>
                  <a:p>
                    <a:r>
                      <a:rPr lang="en-US" sz="1200" dirty="0" err="1"/>
                      <a:t>cookBook</a:t>
                    </a:r>
                    <a:endParaRPr lang="en-US" sz="1200" dirty="0"/>
                  </a:p>
                </p:txBody>
              </p:sp>
              <p:sp>
                <p:nvSpPr>
                  <p:cNvPr id="54" name="Rectangle 53">
                    <a:extLst>
                      <a:ext uri="{FF2B5EF4-FFF2-40B4-BE49-F238E27FC236}">
                        <a16:creationId xmlns:a16="http://schemas.microsoft.com/office/drawing/2014/main" id="{D5B512EF-4CF0-4FD3-8AC3-4CBDDB2E8FB8}"/>
                      </a:ext>
                    </a:extLst>
                  </p:cNvPr>
                  <p:cNvSpPr/>
                  <p:nvPr/>
                </p:nvSpPr>
                <p:spPr>
                  <a:xfrm>
                    <a:off x="6257551" y="3664889"/>
                    <a:ext cx="2529338" cy="1039042"/>
                  </a:xfrm>
                  <a:custGeom>
                    <a:avLst/>
                    <a:gdLst>
                      <a:gd name="connsiteX0" fmla="*/ 0 w 2529338"/>
                      <a:gd name="connsiteY0" fmla="*/ 0 h 1039042"/>
                      <a:gd name="connsiteX1" fmla="*/ 556454 w 2529338"/>
                      <a:gd name="connsiteY1" fmla="*/ 0 h 1039042"/>
                      <a:gd name="connsiteX2" fmla="*/ 1138202 w 2529338"/>
                      <a:gd name="connsiteY2" fmla="*/ 0 h 1039042"/>
                      <a:gd name="connsiteX3" fmla="*/ 1821123 w 2529338"/>
                      <a:gd name="connsiteY3" fmla="*/ 0 h 1039042"/>
                      <a:gd name="connsiteX4" fmla="*/ 2529338 w 2529338"/>
                      <a:gd name="connsiteY4" fmla="*/ 0 h 1039042"/>
                      <a:gd name="connsiteX5" fmla="*/ 2529338 w 2529338"/>
                      <a:gd name="connsiteY5" fmla="*/ 540302 h 1039042"/>
                      <a:gd name="connsiteX6" fmla="*/ 2529338 w 2529338"/>
                      <a:gd name="connsiteY6" fmla="*/ 1039042 h 1039042"/>
                      <a:gd name="connsiteX7" fmla="*/ 1972884 w 2529338"/>
                      <a:gd name="connsiteY7" fmla="*/ 1039042 h 1039042"/>
                      <a:gd name="connsiteX8" fmla="*/ 1365843 w 2529338"/>
                      <a:gd name="connsiteY8" fmla="*/ 1039042 h 1039042"/>
                      <a:gd name="connsiteX9" fmla="*/ 809388 w 2529338"/>
                      <a:gd name="connsiteY9" fmla="*/ 1039042 h 1039042"/>
                      <a:gd name="connsiteX10" fmla="*/ 0 w 2529338"/>
                      <a:gd name="connsiteY10" fmla="*/ 1039042 h 1039042"/>
                      <a:gd name="connsiteX11" fmla="*/ 0 w 2529338"/>
                      <a:gd name="connsiteY11" fmla="*/ 540302 h 1039042"/>
                      <a:gd name="connsiteX12" fmla="*/ 0 w 2529338"/>
                      <a:gd name="connsiteY12" fmla="*/ 0 h 1039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1039042"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4461" y="163850"/>
                          <a:pt x="2537509" y="366032"/>
                          <a:pt x="2529338" y="540302"/>
                        </a:cubicBezTo>
                        <a:cubicBezTo>
                          <a:pt x="2521167" y="714572"/>
                          <a:pt x="2542842" y="854469"/>
                          <a:pt x="2529338" y="1039042"/>
                        </a:cubicBezTo>
                        <a:cubicBezTo>
                          <a:pt x="2350172" y="1052522"/>
                          <a:pt x="2194927" y="1019337"/>
                          <a:pt x="1972884" y="1039042"/>
                        </a:cubicBezTo>
                        <a:cubicBezTo>
                          <a:pt x="1750841" y="1058747"/>
                          <a:pt x="1638600" y="1045073"/>
                          <a:pt x="1365843" y="1039042"/>
                        </a:cubicBezTo>
                        <a:cubicBezTo>
                          <a:pt x="1093086" y="1033011"/>
                          <a:pt x="1055470" y="1062791"/>
                          <a:pt x="809388" y="1039042"/>
                        </a:cubicBezTo>
                        <a:cubicBezTo>
                          <a:pt x="563306" y="1015293"/>
                          <a:pt x="319363" y="1013407"/>
                          <a:pt x="0" y="1039042"/>
                        </a:cubicBezTo>
                        <a:cubicBezTo>
                          <a:pt x="-14139" y="852615"/>
                          <a:pt x="4449" y="656980"/>
                          <a:pt x="0" y="540302"/>
                        </a:cubicBezTo>
                        <a:cubicBezTo>
                          <a:pt x="-4449" y="423624"/>
                          <a:pt x="-24223" y="181276"/>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33F2D04E-1B27-4E82-BEAF-4B72C4377443}"/>
                      </a:ext>
                    </a:extLst>
                  </p:cNvPr>
                  <p:cNvSpPr txBox="1"/>
                  <p:nvPr/>
                </p:nvSpPr>
                <p:spPr>
                  <a:xfrm>
                    <a:off x="6154815" y="3426754"/>
                    <a:ext cx="383503" cy="276999"/>
                  </a:xfrm>
                  <a:prstGeom prst="rect">
                    <a:avLst/>
                  </a:prstGeom>
                  <a:noFill/>
                </p:spPr>
                <p:txBody>
                  <a:bodyPr wrap="none" rtlCol="0">
                    <a:spAutoFit/>
                  </a:bodyPr>
                  <a:lstStyle/>
                  <a:p>
                    <a:r>
                      <a:rPr lang="en-US" sz="1200" dirty="0"/>
                      <a:t>.git</a:t>
                    </a:r>
                  </a:p>
                </p:txBody>
              </p:sp>
            </p:grpSp>
          </p:grpSp>
          <p:sp>
            <p:nvSpPr>
              <p:cNvPr id="31" name="TextBox 30">
                <a:extLst>
                  <a:ext uri="{FF2B5EF4-FFF2-40B4-BE49-F238E27FC236}">
                    <a16:creationId xmlns:a16="http://schemas.microsoft.com/office/drawing/2014/main" id="{60ECBACB-DF31-4340-8785-84C28980E900}"/>
                  </a:ext>
                </a:extLst>
              </p:cNvPr>
              <p:cNvSpPr txBox="1"/>
              <p:nvPr/>
            </p:nvSpPr>
            <p:spPr>
              <a:xfrm>
                <a:off x="7586515" y="2803625"/>
                <a:ext cx="1179443"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32" name="Graphic 31">
                <a:extLst>
                  <a:ext uri="{FF2B5EF4-FFF2-40B4-BE49-F238E27FC236}">
                    <a16:creationId xmlns:a16="http://schemas.microsoft.com/office/drawing/2014/main" id="{F20C138F-3C0A-4A47-A9B6-0DC3A7A273C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21407" y="2839989"/>
                <a:ext cx="216000" cy="288000"/>
              </a:xfrm>
              <a:prstGeom prst="rect">
                <a:avLst/>
              </a:prstGeom>
            </p:spPr>
          </p:pic>
          <p:cxnSp>
            <p:nvCxnSpPr>
              <p:cNvPr id="33" name="Straight Connector 32">
                <a:extLst>
                  <a:ext uri="{FF2B5EF4-FFF2-40B4-BE49-F238E27FC236}">
                    <a16:creationId xmlns:a16="http://schemas.microsoft.com/office/drawing/2014/main" id="{3C5EAA80-0EF3-4BD4-8D8F-D4AA96DF372B}"/>
                  </a:ext>
                </a:extLst>
              </p:cNvPr>
              <p:cNvCxnSpPr>
                <a:cxnSpLocks/>
              </p:cNvCxnSpPr>
              <p:nvPr/>
            </p:nvCxnSpPr>
            <p:spPr>
              <a:xfrm flipH="1">
                <a:off x="7273858" y="2985435"/>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441EFC7-7133-4028-A4F3-95DCEA9FD1C9}"/>
                  </a:ext>
                </a:extLst>
              </p:cNvPr>
              <p:cNvSpPr txBox="1"/>
              <p:nvPr/>
            </p:nvSpPr>
            <p:spPr>
              <a:xfrm>
                <a:off x="2714266" y="3475934"/>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46" name="Graphic 45">
                <a:extLst>
                  <a:ext uri="{FF2B5EF4-FFF2-40B4-BE49-F238E27FC236}">
                    <a16:creationId xmlns:a16="http://schemas.microsoft.com/office/drawing/2014/main" id="{260E9E25-0AEF-4F76-B0B0-8551D421FE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49158" y="3512298"/>
                <a:ext cx="216000" cy="288000"/>
              </a:xfrm>
              <a:prstGeom prst="rect">
                <a:avLst/>
              </a:prstGeom>
            </p:spPr>
          </p:pic>
        </p:grpSp>
        <p:sp>
          <p:nvSpPr>
            <p:cNvPr id="62" name="TextBox 61">
              <a:extLst>
                <a:ext uri="{FF2B5EF4-FFF2-40B4-BE49-F238E27FC236}">
                  <a16:creationId xmlns:a16="http://schemas.microsoft.com/office/drawing/2014/main" id="{67260A48-B7E6-452F-B9F9-81FB10CFE323}"/>
                </a:ext>
              </a:extLst>
            </p:cNvPr>
            <p:cNvSpPr txBox="1"/>
            <p:nvPr/>
          </p:nvSpPr>
          <p:spPr>
            <a:xfrm>
              <a:off x="2856572" y="2857369"/>
              <a:ext cx="2325456"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add</a:t>
              </a:r>
              <a:r>
                <a:rPr lang="de-DE" dirty="0">
                  <a:solidFill>
                    <a:schemeClr val="accent2"/>
                  </a:solidFill>
                  <a:latin typeface="Consolas" panose="020B0609020204030204" pitchFamily="49" charset="0"/>
                </a:rPr>
                <a:t> pie.txt</a:t>
              </a:r>
              <a:endParaRPr lang="en-GB" dirty="0">
                <a:solidFill>
                  <a:schemeClr val="accent2"/>
                </a:solidFill>
                <a:latin typeface="Consolas" panose="020B0609020204030204" pitchFamily="49" charset="0"/>
              </a:endParaRPr>
            </a:p>
          </p:txBody>
        </p:sp>
        <p:cxnSp>
          <p:nvCxnSpPr>
            <p:cNvPr id="63" name="Connector: Elbow 62">
              <a:extLst>
                <a:ext uri="{FF2B5EF4-FFF2-40B4-BE49-F238E27FC236}">
                  <a16:creationId xmlns:a16="http://schemas.microsoft.com/office/drawing/2014/main" id="{5C4FBA81-D796-4E25-99F8-18B6D96DA5FD}"/>
                </a:ext>
              </a:extLst>
            </p:cNvPr>
            <p:cNvCxnSpPr>
              <a:cxnSpLocks/>
            </p:cNvCxnSpPr>
            <p:nvPr/>
          </p:nvCxnSpPr>
          <p:spPr>
            <a:xfrm rot="16200000" flipH="1">
              <a:off x="3886177" y="2016441"/>
              <a:ext cx="19785" cy="1256395"/>
            </a:xfrm>
            <a:prstGeom prst="bentConnector3">
              <a:avLst>
                <a:gd name="adj1" fmla="val 1155390"/>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3FF93971-AE57-4BE7-BFC8-855DD87B7067}"/>
                </a:ext>
              </a:extLst>
            </p:cNvPr>
            <p:cNvSpPr txBox="1"/>
            <p:nvPr/>
          </p:nvSpPr>
          <p:spPr>
            <a:xfrm>
              <a:off x="4318066" y="2273186"/>
              <a:ext cx="906987" cy="369332"/>
            </a:xfrm>
            <a:prstGeom prst="rect">
              <a:avLst/>
            </a:prstGeom>
            <a:noFill/>
          </p:spPr>
          <p:txBody>
            <a:bodyPr wrap="square" rtlCol="0">
              <a:spAutoFit/>
            </a:bodyPr>
            <a:lstStyle/>
            <a:p>
              <a:r>
                <a:rPr lang="de-DE" dirty="0">
                  <a:solidFill>
                    <a:srgbClr val="00B050"/>
                  </a:solidFill>
                </a:rPr>
                <a:t>pie.txt</a:t>
              </a:r>
              <a:endParaRPr lang="en-GB" dirty="0">
                <a:solidFill>
                  <a:srgbClr val="00B050"/>
                </a:solidFill>
              </a:endParaRPr>
            </a:p>
          </p:txBody>
        </p:sp>
        <p:pic>
          <p:nvPicPr>
            <p:cNvPr id="65" name="Graphic 64">
              <a:extLst>
                <a:ext uri="{FF2B5EF4-FFF2-40B4-BE49-F238E27FC236}">
                  <a16:creationId xmlns:a16="http://schemas.microsoft.com/office/drawing/2014/main" id="{FC064954-A8A3-4DA1-8A72-DD10E26F20B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52958" y="2309550"/>
              <a:ext cx="216000" cy="288000"/>
            </a:xfrm>
            <a:prstGeom prst="rect">
              <a:avLst/>
            </a:prstGeom>
          </p:spPr>
        </p:pic>
      </p:grpSp>
    </p:spTree>
    <p:extLst>
      <p:ext uri="{BB962C8B-B14F-4D97-AF65-F5344CB8AC3E}">
        <p14:creationId xmlns:p14="http://schemas.microsoft.com/office/powerpoint/2010/main" val="3598473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59557F5-71EE-4B2A-A2A0-8921D32B91C6}"/>
              </a:ext>
            </a:extLst>
          </p:cNvPr>
          <p:cNvGrpSpPr/>
          <p:nvPr/>
        </p:nvGrpSpPr>
        <p:grpSpPr>
          <a:xfrm>
            <a:off x="2540782" y="4017415"/>
            <a:ext cx="1797280" cy="1136731"/>
            <a:chOff x="2540782" y="4017415"/>
            <a:chExt cx="1797280" cy="1136731"/>
          </a:xfrm>
        </p:grpSpPr>
        <p:pic>
          <p:nvPicPr>
            <p:cNvPr id="24" name="Graphic 23">
              <a:extLst>
                <a:ext uri="{FF2B5EF4-FFF2-40B4-BE49-F238E27FC236}">
                  <a16:creationId xmlns:a16="http://schemas.microsoft.com/office/drawing/2014/main" id="{0EF07F69-DCBD-4FF3-9AC0-2FAA79A38B5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898" t="9832" r="13788" b="30315"/>
            <a:stretch/>
          </p:blipFill>
          <p:spPr>
            <a:xfrm>
              <a:off x="2540782" y="4080081"/>
              <a:ext cx="335257" cy="273704"/>
            </a:xfrm>
            <a:prstGeom prst="rect">
              <a:avLst/>
            </a:prstGeom>
          </p:spPr>
        </p:pic>
        <p:cxnSp>
          <p:nvCxnSpPr>
            <p:cNvPr id="25" name="Straight Connector 24">
              <a:extLst>
                <a:ext uri="{FF2B5EF4-FFF2-40B4-BE49-F238E27FC236}">
                  <a16:creationId xmlns:a16="http://schemas.microsoft.com/office/drawing/2014/main" id="{69F9C86D-EAB1-4264-9AB0-EB8AAD3CE9CE}"/>
                </a:ext>
              </a:extLst>
            </p:cNvPr>
            <p:cNvCxnSpPr>
              <a:cxnSpLocks/>
            </p:cNvCxnSpPr>
            <p:nvPr/>
          </p:nvCxnSpPr>
          <p:spPr>
            <a:xfrm>
              <a:off x="2704189" y="4344677"/>
              <a:ext cx="6742" cy="62480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B9B60FD-9801-48B1-99C0-2AA6AEC78D10}"/>
                </a:ext>
              </a:extLst>
            </p:cNvPr>
            <p:cNvSpPr txBox="1"/>
            <p:nvPr/>
          </p:nvSpPr>
          <p:spPr>
            <a:xfrm>
              <a:off x="2856572" y="4017415"/>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37" name="Straight Connector 36">
              <a:extLst>
                <a:ext uri="{FF2B5EF4-FFF2-40B4-BE49-F238E27FC236}">
                  <a16:creationId xmlns:a16="http://schemas.microsoft.com/office/drawing/2014/main" id="{5584BFC1-26C9-4B38-99E6-9BCC67C83FE4}"/>
                </a:ext>
              </a:extLst>
            </p:cNvPr>
            <p:cNvCxnSpPr>
              <a:cxnSpLocks/>
            </p:cNvCxnSpPr>
            <p:nvPr/>
          </p:nvCxnSpPr>
          <p:spPr>
            <a:xfrm flipH="1">
              <a:off x="2682355" y="4634403"/>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8" name="Graphic 37">
              <a:extLst>
                <a:ext uri="{FF2B5EF4-FFF2-40B4-BE49-F238E27FC236}">
                  <a16:creationId xmlns:a16="http://schemas.microsoft.com/office/drawing/2014/main" id="{84E22A37-997F-415F-B670-6A2F98B3E0AB}"/>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2898" t="9832" r="13788" b="30315"/>
            <a:stretch/>
          </p:blipFill>
          <p:spPr>
            <a:xfrm>
              <a:off x="2887402" y="4853430"/>
              <a:ext cx="288591" cy="235606"/>
            </a:xfrm>
            <a:prstGeom prst="rect">
              <a:avLst/>
            </a:prstGeom>
          </p:spPr>
        </p:pic>
        <p:sp>
          <p:nvSpPr>
            <p:cNvPr id="39" name="TextBox 38">
              <a:extLst>
                <a:ext uri="{FF2B5EF4-FFF2-40B4-BE49-F238E27FC236}">
                  <a16:creationId xmlns:a16="http://schemas.microsoft.com/office/drawing/2014/main" id="{3CDBD136-6F28-4156-9C31-AE3E9D28D638}"/>
                </a:ext>
              </a:extLst>
            </p:cNvPr>
            <p:cNvSpPr txBox="1"/>
            <p:nvPr/>
          </p:nvSpPr>
          <p:spPr>
            <a:xfrm>
              <a:off x="3118835" y="478481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sp>
          <p:nvSpPr>
            <p:cNvPr id="40" name="TextBox 39">
              <a:extLst>
                <a:ext uri="{FF2B5EF4-FFF2-40B4-BE49-F238E27FC236}">
                  <a16:creationId xmlns:a16="http://schemas.microsoft.com/office/drawing/2014/main" id="{2D42CCAD-5233-401A-B9F4-14F5320B69A6}"/>
                </a:ext>
              </a:extLst>
            </p:cNvPr>
            <p:cNvSpPr txBox="1"/>
            <p:nvPr/>
          </p:nvSpPr>
          <p:spPr>
            <a:xfrm>
              <a:off x="3031386" y="4435422"/>
              <a:ext cx="1179443"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41" name="Graphic 40">
              <a:extLst>
                <a:ext uri="{FF2B5EF4-FFF2-40B4-BE49-F238E27FC236}">
                  <a16:creationId xmlns:a16="http://schemas.microsoft.com/office/drawing/2014/main" id="{39D351EF-91AA-4E64-ABFE-0FD933E2C1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66278" y="4471786"/>
              <a:ext cx="216000" cy="288000"/>
            </a:xfrm>
            <a:prstGeom prst="rect">
              <a:avLst/>
            </a:prstGeom>
          </p:spPr>
        </p:pic>
        <p:cxnSp>
          <p:nvCxnSpPr>
            <p:cNvPr id="42" name="Straight Connector 41">
              <a:extLst>
                <a:ext uri="{FF2B5EF4-FFF2-40B4-BE49-F238E27FC236}">
                  <a16:creationId xmlns:a16="http://schemas.microsoft.com/office/drawing/2014/main" id="{A76E0EFC-E5AD-4CB1-9A83-7A6D482F9636}"/>
                </a:ext>
              </a:extLst>
            </p:cNvPr>
            <p:cNvCxnSpPr>
              <a:cxnSpLocks/>
            </p:cNvCxnSpPr>
            <p:nvPr/>
          </p:nvCxnSpPr>
          <p:spPr>
            <a:xfrm flipH="1">
              <a:off x="2710931" y="4969480"/>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6175AB09-2EB6-4D87-9127-73E42BC6A8A7}"/>
              </a:ext>
            </a:extLst>
          </p:cNvPr>
          <p:cNvGrpSpPr/>
          <p:nvPr/>
        </p:nvGrpSpPr>
        <p:grpSpPr>
          <a:xfrm>
            <a:off x="4771560" y="3618728"/>
            <a:ext cx="4147682" cy="2181550"/>
            <a:chOff x="4771560" y="3618728"/>
            <a:chExt cx="4147682" cy="2181550"/>
          </a:xfrm>
        </p:grpSpPr>
        <p:sp>
          <p:nvSpPr>
            <p:cNvPr id="3" name="Rectangle 2">
              <a:extLst>
                <a:ext uri="{FF2B5EF4-FFF2-40B4-BE49-F238E27FC236}">
                  <a16:creationId xmlns:a16="http://schemas.microsoft.com/office/drawing/2014/main" id="{33AC844A-796E-490B-89FE-76488DB76358}"/>
                </a:ext>
              </a:extLst>
            </p:cNvPr>
            <p:cNvSpPr/>
            <p:nvPr/>
          </p:nvSpPr>
          <p:spPr>
            <a:xfrm>
              <a:off x="5095388" y="4197758"/>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4" name="Rectangle 3">
              <a:extLst>
                <a:ext uri="{FF2B5EF4-FFF2-40B4-BE49-F238E27FC236}">
                  <a16:creationId xmlns:a16="http://schemas.microsoft.com/office/drawing/2014/main" id="{5F4820DC-3C62-405A-A72E-333B5919B114}"/>
                </a:ext>
              </a:extLst>
            </p:cNvPr>
            <p:cNvSpPr/>
            <p:nvPr/>
          </p:nvSpPr>
          <p:spPr>
            <a:xfrm>
              <a:off x="6374624" y="4197758"/>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5" name="Rectangle 4">
              <a:extLst>
                <a:ext uri="{FF2B5EF4-FFF2-40B4-BE49-F238E27FC236}">
                  <a16:creationId xmlns:a16="http://schemas.microsoft.com/office/drawing/2014/main" id="{C4CBF51C-6F47-47D6-B130-74C021974DD5}"/>
                </a:ext>
              </a:extLst>
            </p:cNvPr>
            <p:cNvSpPr/>
            <p:nvPr/>
          </p:nvSpPr>
          <p:spPr>
            <a:xfrm>
              <a:off x="7653860" y="4206994"/>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6" name="Rectangle 5">
              <a:extLst>
                <a:ext uri="{FF2B5EF4-FFF2-40B4-BE49-F238E27FC236}">
                  <a16:creationId xmlns:a16="http://schemas.microsoft.com/office/drawing/2014/main" id="{00005CD0-C710-4E8F-B386-7E8834544510}"/>
                </a:ext>
              </a:extLst>
            </p:cNvPr>
            <p:cNvSpPr/>
            <p:nvPr/>
          </p:nvSpPr>
          <p:spPr>
            <a:xfrm>
              <a:off x="4975315" y="3928504"/>
              <a:ext cx="3943927" cy="1357966"/>
            </a:xfrm>
            <a:custGeom>
              <a:avLst/>
              <a:gdLst>
                <a:gd name="connsiteX0" fmla="*/ 0 w 3943927"/>
                <a:gd name="connsiteY0" fmla="*/ 0 h 1357966"/>
                <a:gd name="connsiteX1" fmla="*/ 539003 w 3943927"/>
                <a:gd name="connsiteY1" fmla="*/ 0 h 1357966"/>
                <a:gd name="connsiteX2" fmla="*/ 1117446 w 3943927"/>
                <a:gd name="connsiteY2" fmla="*/ 0 h 1357966"/>
                <a:gd name="connsiteX3" fmla="*/ 1853646 w 3943927"/>
                <a:gd name="connsiteY3" fmla="*/ 0 h 1357966"/>
                <a:gd name="connsiteX4" fmla="*/ 2589845 w 3943927"/>
                <a:gd name="connsiteY4" fmla="*/ 0 h 1357966"/>
                <a:gd name="connsiteX5" fmla="*/ 3326045 w 3943927"/>
                <a:gd name="connsiteY5" fmla="*/ 0 h 1357966"/>
                <a:gd name="connsiteX6" fmla="*/ 3943927 w 3943927"/>
                <a:gd name="connsiteY6" fmla="*/ 0 h 1357966"/>
                <a:gd name="connsiteX7" fmla="*/ 3943927 w 3943927"/>
                <a:gd name="connsiteY7" fmla="*/ 706142 h 1357966"/>
                <a:gd name="connsiteX8" fmla="*/ 3943927 w 3943927"/>
                <a:gd name="connsiteY8" fmla="*/ 1357966 h 1357966"/>
                <a:gd name="connsiteX9" fmla="*/ 3286606 w 3943927"/>
                <a:gd name="connsiteY9" fmla="*/ 1357966 h 1357966"/>
                <a:gd name="connsiteX10" fmla="*/ 2668724 w 3943927"/>
                <a:gd name="connsiteY10" fmla="*/ 1357966 h 1357966"/>
                <a:gd name="connsiteX11" fmla="*/ 2090281 w 3943927"/>
                <a:gd name="connsiteY11" fmla="*/ 1357966 h 1357966"/>
                <a:gd name="connsiteX12" fmla="*/ 1393521 w 3943927"/>
                <a:gd name="connsiteY12" fmla="*/ 1357966 h 1357966"/>
                <a:gd name="connsiteX13" fmla="*/ 854518 w 3943927"/>
                <a:gd name="connsiteY13" fmla="*/ 1357966 h 1357966"/>
                <a:gd name="connsiteX14" fmla="*/ 0 w 3943927"/>
                <a:gd name="connsiteY14" fmla="*/ 1357966 h 1357966"/>
                <a:gd name="connsiteX15" fmla="*/ 0 w 3943927"/>
                <a:gd name="connsiteY15" fmla="*/ 706142 h 1357966"/>
                <a:gd name="connsiteX16" fmla="*/ 0 w 3943927"/>
                <a:gd name="connsiteY16" fmla="*/ 0 h 135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357966"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58039" y="141857"/>
                    <a:pt x="3920635" y="491048"/>
                    <a:pt x="3943927" y="706142"/>
                  </a:cubicBezTo>
                  <a:cubicBezTo>
                    <a:pt x="3967219" y="921236"/>
                    <a:pt x="3924657" y="1200688"/>
                    <a:pt x="3943927" y="1357966"/>
                  </a:cubicBezTo>
                  <a:cubicBezTo>
                    <a:pt x="3776648" y="1337087"/>
                    <a:pt x="3584356" y="1343936"/>
                    <a:pt x="3286606" y="1357966"/>
                  </a:cubicBezTo>
                  <a:cubicBezTo>
                    <a:pt x="2988856" y="1371996"/>
                    <a:pt x="2806379" y="1332922"/>
                    <a:pt x="2668724" y="1357966"/>
                  </a:cubicBezTo>
                  <a:cubicBezTo>
                    <a:pt x="2531069" y="1383010"/>
                    <a:pt x="2297243" y="1358865"/>
                    <a:pt x="2090281" y="1357966"/>
                  </a:cubicBezTo>
                  <a:cubicBezTo>
                    <a:pt x="1883319" y="1357067"/>
                    <a:pt x="1611485" y="1331079"/>
                    <a:pt x="1393521" y="1357966"/>
                  </a:cubicBezTo>
                  <a:cubicBezTo>
                    <a:pt x="1175557" y="1384853"/>
                    <a:pt x="1107364" y="1346856"/>
                    <a:pt x="854518" y="1357966"/>
                  </a:cubicBezTo>
                  <a:cubicBezTo>
                    <a:pt x="601672" y="1369076"/>
                    <a:pt x="206868" y="1333580"/>
                    <a:pt x="0" y="1357966"/>
                  </a:cubicBezTo>
                  <a:cubicBezTo>
                    <a:pt x="-22406" y="1048447"/>
                    <a:pt x="8722" y="840647"/>
                    <a:pt x="0" y="706142"/>
                  </a:cubicBezTo>
                  <a:cubicBezTo>
                    <a:pt x="-8722" y="571637"/>
                    <a:pt x="-33760" y="203270"/>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84D889C-1800-48D7-9E37-C215CB01F72D}"/>
                </a:ext>
              </a:extLst>
            </p:cNvPr>
            <p:cNvSpPr txBox="1"/>
            <p:nvPr/>
          </p:nvSpPr>
          <p:spPr>
            <a:xfrm>
              <a:off x="4771560" y="3618728"/>
              <a:ext cx="800540" cy="276999"/>
            </a:xfrm>
            <a:prstGeom prst="rect">
              <a:avLst/>
            </a:prstGeom>
            <a:noFill/>
          </p:spPr>
          <p:txBody>
            <a:bodyPr wrap="none" rtlCol="0">
              <a:spAutoFit/>
            </a:bodyPr>
            <a:lstStyle/>
            <a:p>
              <a:r>
                <a:rPr lang="en-US" sz="1200" dirty="0" err="1"/>
                <a:t>cookBook</a:t>
              </a:r>
              <a:endParaRPr lang="en-US" sz="1200" dirty="0"/>
            </a:p>
          </p:txBody>
        </p:sp>
        <p:sp>
          <p:nvSpPr>
            <p:cNvPr id="34" name="Rectangle 33">
              <a:extLst>
                <a:ext uri="{FF2B5EF4-FFF2-40B4-BE49-F238E27FC236}">
                  <a16:creationId xmlns:a16="http://schemas.microsoft.com/office/drawing/2014/main" id="{1CA84AAF-B70F-4627-AC62-74206ABB6A54}"/>
                </a:ext>
              </a:extLst>
            </p:cNvPr>
            <p:cNvSpPr/>
            <p:nvPr/>
          </p:nvSpPr>
          <p:spPr>
            <a:xfrm>
              <a:off x="6307234" y="4127776"/>
              <a:ext cx="2529338" cy="779891"/>
            </a:xfrm>
            <a:custGeom>
              <a:avLst/>
              <a:gdLst>
                <a:gd name="connsiteX0" fmla="*/ 0 w 2529338"/>
                <a:gd name="connsiteY0" fmla="*/ 0 h 779891"/>
                <a:gd name="connsiteX1" fmla="*/ 556454 w 2529338"/>
                <a:gd name="connsiteY1" fmla="*/ 0 h 779891"/>
                <a:gd name="connsiteX2" fmla="*/ 1138202 w 2529338"/>
                <a:gd name="connsiteY2" fmla="*/ 0 h 779891"/>
                <a:gd name="connsiteX3" fmla="*/ 1821123 w 2529338"/>
                <a:gd name="connsiteY3" fmla="*/ 0 h 779891"/>
                <a:gd name="connsiteX4" fmla="*/ 2529338 w 2529338"/>
                <a:gd name="connsiteY4" fmla="*/ 0 h 779891"/>
                <a:gd name="connsiteX5" fmla="*/ 2529338 w 2529338"/>
                <a:gd name="connsiteY5" fmla="*/ 405543 h 779891"/>
                <a:gd name="connsiteX6" fmla="*/ 2529338 w 2529338"/>
                <a:gd name="connsiteY6" fmla="*/ 779891 h 779891"/>
                <a:gd name="connsiteX7" fmla="*/ 1972884 w 2529338"/>
                <a:gd name="connsiteY7" fmla="*/ 779891 h 779891"/>
                <a:gd name="connsiteX8" fmla="*/ 1365843 w 2529338"/>
                <a:gd name="connsiteY8" fmla="*/ 779891 h 779891"/>
                <a:gd name="connsiteX9" fmla="*/ 809388 w 2529338"/>
                <a:gd name="connsiteY9" fmla="*/ 779891 h 779891"/>
                <a:gd name="connsiteX10" fmla="*/ 0 w 2529338"/>
                <a:gd name="connsiteY10" fmla="*/ 779891 h 779891"/>
                <a:gd name="connsiteX11" fmla="*/ 0 w 2529338"/>
                <a:gd name="connsiteY11" fmla="*/ 405543 h 779891"/>
                <a:gd name="connsiteX12" fmla="*/ 0 w 2529338"/>
                <a:gd name="connsiteY12" fmla="*/ 0 h 77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779891"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6638" y="160464"/>
                    <a:pt x="2511540" y="312847"/>
                    <a:pt x="2529338" y="405543"/>
                  </a:cubicBezTo>
                  <a:cubicBezTo>
                    <a:pt x="2547136" y="498239"/>
                    <a:pt x="2513255" y="620032"/>
                    <a:pt x="2529338" y="779891"/>
                  </a:cubicBezTo>
                  <a:cubicBezTo>
                    <a:pt x="2350172" y="793371"/>
                    <a:pt x="2194927" y="760186"/>
                    <a:pt x="1972884" y="779891"/>
                  </a:cubicBezTo>
                  <a:cubicBezTo>
                    <a:pt x="1750841" y="799596"/>
                    <a:pt x="1638600" y="785922"/>
                    <a:pt x="1365843" y="779891"/>
                  </a:cubicBezTo>
                  <a:cubicBezTo>
                    <a:pt x="1093086" y="773860"/>
                    <a:pt x="1055470" y="803640"/>
                    <a:pt x="809388" y="779891"/>
                  </a:cubicBezTo>
                  <a:cubicBezTo>
                    <a:pt x="563306" y="756142"/>
                    <a:pt x="319363" y="754256"/>
                    <a:pt x="0" y="779891"/>
                  </a:cubicBezTo>
                  <a:cubicBezTo>
                    <a:pt x="-15325" y="651784"/>
                    <a:pt x="15417" y="520074"/>
                    <a:pt x="0" y="405543"/>
                  </a:cubicBezTo>
                  <a:cubicBezTo>
                    <a:pt x="-15417" y="291012"/>
                    <a:pt x="14411" y="9822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E825E1-9129-4E38-8E5C-AC33D3957C85}"/>
                </a:ext>
              </a:extLst>
            </p:cNvPr>
            <p:cNvSpPr txBox="1"/>
            <p:nvPr/>
          </p:nvSpPr>
          <p:spPr>
            <a:xfrm>
              <a:off x="6204498" y="3889641"/>
              <a:ext cx="383503" cy="276999"/>
            </a:xfrm>
            <a:prstGeom prst="rect">
              <a:avLst/>
            </a:prstGeom>
            <a:noFill/>
          </p:spPr>
          <p:txBody>
            <a:bodyPr wrap="none" rtlCol="0">
              <a:spAutoFit/>
            </a:bodyPr>
            <a:lstStyle/>
            <a:p>
              <a:r>
                <a:rPr lang="en-US" sz="1200" dirty="0"/>
                <a:t>.git</a:t>
              </a:r>
            </a:p>
          </p:txBody>
        </p:sp>
        <p:sp>
          <p:nvSpPr>
            <p:cNvPr id="43" name="TextBox 42">
              <a:extLst>
                <a:ext uri="{FF2B5EF4-FFF2-40B4-BE49-F238E27FC236}">
                  <a16:creationId xmlns:a16="http://schemas.microsoft.com/office/drawing/2014/main" id="{3C9CA9A4-A28E-4FBD-A72B-7B7FEA241782}"/>
                </a:ext>
              </a:extLst>
            </p:cNvPr>
            <p:cNvSpPr txBox="1"/>
            <p:nvPr/>
          </p:nvSpPr>
          <p:spPr>
            <a:xfrm>
              <a:off x="5330962" y="4897353"/>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44" name="Graphic 43">
              <a:extLst>
                <a:ext uri="{FF2B5EF4-FFF2-40B4-BE49-F238E27FC236}">
                  <a16:creationId xmlns:a16="http://schemas.microsoft.com/office/drawing/2014/main" id="{ADC8A397-358B-492D-ACED-EAEC2E0EFF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65854" y="4933717"/>
              <a:ext cx="216000" cy="288000"/>
            </a:xfrm>
            <a:prstGeom prst="rect">
              <a:avLst/>
            </a:prstGeom>
          </p:spPr>
        </p:pic>
        <p:sp>
          <p:nvSpPr>
            <p:cNvPr id="26" name="TextBox 25">
              <a:extLst>
                <a:ext uri="{FF2B5EF4-FFF2-40B4-BE49-F238E27FC236}">
                  <a16:creationId xmlns:a16="http://schemas.microsoft.com/office/drawing/2014/main" id="{5BD362A0-3DF8-44E0-9890-47E74D518702}"/>
                </a:ext>
              </a:extLst>
            </p:cNvPr>
            <p:cNvSpPr txBox="1"/>
            <p:nvPr/>
          </p:nvSpPr>
          <p:spPr>
            <a:xfrm>
              <a:off x="6587357" y="4917138"/>
              <a:ext cx="906987" cy="369332"/>
            </a:xfrm>
            <a:prstGeom prst="rect">
              <a:avLst/>
            </a:prstGeom>
            <a:noFill/>
          </p:spPr>
          <p:txBody>
            <a:bodyPr wrap="square" rtlCol="0">
              <a:spAutoFit/>
            </a:bodyPr>
            <a:lstStyle/>
            <a:p>
              <a:r>
                <a:rPr lang="de-DE" dirty="0">
                  <a:solidFill>
                    <a:srgbClr val="00B050"/>
                  </a:solidFill>
                </a:rPr>
                <a:t>pie.txt</a:t>
              </a:r>
              <a:endParaRPr lang="en-GB" dirty="0">
                <a:solidFill>
                  <a:srgbClr val="00B050"/>
                </a:solidFill>
              </a:endParaRPr>
            </a:p>
          </p:txBody>
        </p:sp>
        <p:pic>
          <p:nvPicPr>
            <p:cNvPr id="27" name="Graphic 26">
              <a:extLst>
                <a:ext uri="{FF2B5EF4-FFF2-40B4-BE49-F238E27FC236}">
                  <a16:creationId xmlns:a16="http://schemas.microsoft.com/office/drawing/2014/main" id="{8A246118-3407-4202-8A4B-DA40007DBA5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422249" y="4953502"/>
              <a:ext cx="216000" cy="288000"/>
            </a:xfrm>
            <a:prstGeom prst="rect">
              <a:avLst/>
            </a:prstGeom>
          </p:spPr>
        </p:pic>
        <p:sp>
          <p:nvSpPr>
            <p:cNvPr id="29" name="TextBox 28">
              <a:extLst>
                <a:ext uri="{FF2B5EF4-FFF2-40B4-BE49-F238E27FC236}">
                  <a16:creationId xmlns:a16="http://schemas.microsoft.com/office/drawing/2014/main" id="{C96D0F87-3464-4C0D-BFED-37EA10189D5F}"/>
                </a:ext>
              </a:extLst>
            </p:cNvPr>
            <p:cNvSpPr txBox="1"/>
            <p:nvPr/>
          </p:nvSpPr>
          <p:spPr>
            <a:xfrm>
              <a:off x="5328404" y="5430946"/>
              <a:ext cx="2325456"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add</a:t>
              </a:r>
              <a:r>
                <a:rPr lang="de-DE" dirty="0">
                  <a:solidFill>
                    <a:schemeClr val="accent2"/>
                  </a:solidFill>
                  <a:latin typeface="Consolas" panose="020B0609020204030204" pitchFamily="49" charset="0"/>
                </a:rPr>
                <a:t> pie.txt</a:t>
              </a:r>
              <a:endParaRPr lang="en-GB" dirty="0">
                <a:solidFill>
                  <a:schemeClr val="accent2"/>
                </a:solidFill>
                <a:latin typeface="Consolas" panose="020B0609020204030204" pitchFamily="49" charset="0"/>
              </a:endParaRPr>
            </a:p>
          </p:txBody>
        </p:sp>
        <p:cxnSp>
          <p:nvCxnSpPr>
            <p:cNvPr id="8" name="Connector: Elbow 7">
              <a:extLst>
                <a:ext uri="{FF2B5EF4-FFF2-40B4-BE49-F238E27FC236}">
                  <a16:creationId xmlns:a16="http://schemas.microsoft.com/office/drawing/2014/main" id="{2CC833A7-4536-42D2-AACB-AB9E2D42BE4B}"/>
                </a:ext>
              </a:extLst>
            </p:cNvPr>
            <p:cNvCxnSpPr>
              <a:cxnSpLocks/>
            </p:cNvCxnSpPr>
            <p:nvPr/>
          </p:nvCxnSpPr>
          <p:spPr>
            <a:xfrm rot="16200000" flipH="1">
              <a:off x="6358009" y="4590018"/>
              <a:ext cx="19785" cy="1256395"/>
            </a:xfrm>
            <a:prstGeom prst="bentConnector3">
              <a:avLst>
                <a:gd name="adj1" fmla="val 1155390"/>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A052C7DF-C64B-44C7-AA66-ABE65358273D}"/>
              </a:ext>
            </a:extLst>
          </p:cNvPr>
          <p:cNvGrpSpPr/>
          <p:nvPr/>
        </p:nvGrpSpPr>
        <p:grpSpPr>
          <a:xfrm>
            <a:off x="2434584" y="1083081"/>
            <a:ext cx="6699741" cy="1600680"/>
            <a:chOff x="2434584" y="1083081"/>
            <a:chExt cx="6699741" cy="1600680"/>
          </a:xfrm>
        </p:grpSpPr>
        <p:grpSp>
          <p:nvGrpSpPr>
            <p:cNvPr id="28" name="Group 27">
              <a:extLst>
                <a:ext uri="{FF2B5EF4-FFF2-40B4-BE49-F238E27FC236}">
                  <a16:creationId xmlns:a16="http://schemas.microsoft.com/office/drawing/2014/main" id="{D3D996F5-14D6-4866-8566-93C8A6306633}"/>
                </a:ext>
              </a:extLst>
            </p:cNvPr>
            <p:cNvGrpSpPr/>
            <p:nvPr/>
          </p:nvGrpSpPr>
          <p:grpSpPr>
            <a:xfrm>
              <a:off x="2434584" y="1083081"/>
              <a:ext cx="6699741" cy="1600680"/>
              <a:chOff x="2219501" y="2280949"/>
              <a:chExt cx="6699741" cy="1600680"/>
            </a:xfrm>
          </p:grpSpPr>
          <p:grpSp>
            <p:nvGrpSpPr>
              <p:cNvPr id="30" name="Group 29">
                <a:extLst>
                  <a:ext uri="{FF2B5EF4-FFF2-40B4-BE49-F238E27FC236}">
                    <a16:creationId xmlns:a16="http://schemas.microsoft.com/office/drawing/2014/main" id="{23698F31-7A7F-4815-AE67-86106593A7D6}"/>
                  </a:ext>
                </a:extLst>
              </p:cNvPr>
              <p:cNvGrpSpPr/>
              <p:nvPr/>
            </p:nvGrpSpPr>
            <p:grpSpPr>
              <a:xfrm>
                <a:off x="2219501" y="2280949"/>
                <a:ext cx="6699741" cy="1600680"/>
                <a:chOff x="2015253" y="3516678"/>
                <a:chExt cx="6699741" cy="1600680"/>
              </a:xfrm>
            </p:grpSpPr>
            <p:grpSp>
              <p:nvGrpSpPr>
                <p:cNvPr id="47" name="Group 46">
                  <a:extLst>
                    <a:ext uri="{FF2B5EF4-FFF2-40B4-BE49-F238E27FC236}">
                      <a16:creationId xmlns:a16="http://schemas.microsoft.com/office/drawing/2014/main" id="{B4FDF0E0-4E3C-4120-BF92-A35C3704845F}"/>
                    </a:ext>
                  </a:extLst>
                </p:cNvPr>
                <p:cNvGrpSpPr/>
                <p:nvPr/>
              </p:nvGrpSpPr>
              <p:grpSpPr>
                <a:xfrm>
                  <a:off x="6917714" y="3630095"/>
                  <a:ext cx="1797280" cy="1137609"/>
                  <a:chOff x="2540782" y="3724807"/>
                  <a:chExt cx="1797280" cy="1137609"/>
                </a:xfrm>
              </p:grpSpPr>
              <p:pic>
                <p:nvPicPr>
                  <p:cNvPr id="56" name="Graphic 55">
                    <a:extLst>
                      <a:ext uri="{FF2B5EF4-FFF2-40B4-BE49-F238E27FC236}">
                        <a16:creationId xmlns:a16="http://schemas.microsoft.com/office/drawing/2014/main" id="{73747460-0DFB-417A-967B-CA692505B70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898" t="9832" r="13788" b="30315"/>
                  <a:stretch/>
                </p:blipFill>
                <p:spPr>
                  <a:xfrm>
                    <a:off x="2540782" y="3787473"/>
                    <a:ext cx="335257" cy="273704"/>
                  </a:xfrm>
                  <a:prstGeom prst="rect">
                    <a:avLst/>
                  </a:prstGeom>
                </p:spPr>
              </p:pic>
              <p:cxnSp>
                <p:nvCxnSpPr>
                  <p:cNvPr id="57" name="Straight Connector 56">
                    <a:extLst>
                      <a:ext uri="{FF2B5EF4-FFF2-40B4-BE49-F238E27FC236}">
                        <a16:creationId xmlns:a16="http://schemas.microsoft.com/office/drawing/2014/main" id="{E4396A0C-7CA8-4B30-BF71-AEE0A209A076}"/>
                      </a:ext>
                    </a:extLst>
                  </p:cNvPr>
                  <p:cNvCxnSpPr>
                    <a:cxnSpLocks/>
                    <a:stCxn id="56" idx="2"/>
                  </p:cNvCxnSpPr>
                  <p:nvPr/>
                </p:nvCxnSpPr>
                <p:spPr>
                  <a:xfrm flipH="1">
                    <a:off x="2704189" y="4061177"/>
                    <a:ext cx="4222" cy="63359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5E2371D-B959-4BB3-8AB0-05F31A8C51C5}"/>
                      </a:ext>
                    </a:extLst>
                  </p:cNvPr>
                  <p:cNvSpPr txBox="1"/>
                  <p:nvPr/>
                </p:nvSpPr>
                <p:spPr>
                  <a:xfrm>
                    <a:off x="2856572" y="3724807"/>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59" name="Straight Connector 58">
                    <a:extLst>
                      <a:ext uri="{FF2B5EF4-FFF2-40B4-BE49-F238E27FC236}">
                        <a16:creationId xmlns:a16="http://schemas.microsoft.com/office/drawing/2014/main" id="{46631810-A034-468E-9FB2-62D93E311CE7}"/>
                      </a:ext>
                    </a:extLst>
                  </p:cNvPr>
                  <p:cNvCxnSpPr>
                    <a:cxnSpLocks/>
                  </p:cNvCxnSpPr>
                  <p:nvPr/>
                </p:nvCxnSpPr>
                <p:spPr>
                  <a:xfrm flipH="1">
                    <a:off x="2682355" y="4694772"/>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0" name="Graphic 59">
                    <a:extLst>
                      <a:ext uri="{FF2B5EF4-FFF2-40B4-BE49-F238E27FC236}">
                        <a16:creationId xmlns:a16="http://schemas.microsoft.com/office/drawing/2014/main" id="{5C7CCADB-C979-4DF5-8AB6-5316CE4EB482}"/>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2898" t="9832" r="13788" b="30315"/>
                  <a:stretch/>
                </p:blipFill>
                <p:spPr>
                  <a:xfrm>
                    <a:off x="2856572" y="4561700"/>
                    <a:ext cx="288591" cy="235606"/>
                  </a:xfrm>
                  <a:prstGeom prst="rect">
                    <a:avLst/>
                  </a:prstGeom>
                </p:spPr>
              </p:pic>
              <p:sp>
                <p:nvSpPr>
                  <p:cNvPr id="61" name="TextBox 60">
                    <a:extLst>
                      <a:ext uri="{FF2B5EF4-FFF2-40B4-BE49-F238E27FC236}">
                        <a16:creationId xmlns:a16="http://schemas.microsoft.com/office/drawing/2014/main" id="{D4A0277F-31EB-4D67-A3CE-88EC8ACAA75B}"/>
                      </a:ext>
                    </a:extLst>
                  </p:cNvPr>
                  <p:cNvSpPr txBox="1"/>
                  <p:nvPr/>
                </p:nvSpPr>
                <p:spPr>
                  <a:xfrm>
                    <a:off x="3088005" y="449308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grpSp>
            <p:grpSp>
              <p:nvGrpSpPr>
                <p:cNvPr id="48" name="Group 47">
                  <a:extLst>
                    <a:ext uri="{FF2B5EF4-FFF2-40B4-BE49-F238E27FC236}">
                      <a16:creationId xmlns:a16="http://schemas.microsoft.com/office/drawing/2014/main" id="{F7D06BDC-D4C7-4820-AE7C-E36DB5991B5A}"/>
                    </a:ext>
                  </a:extLst>
                </p:cNvPr>
                <p:cNvGrpSpPr/>
                <p:nvPr/>
              </p:nvGrpSpPr>
              <p:grpSpPr>
                <a:xfrm>
                  <a:off x="2015253" y="3516678"/>
                  <a:ext cx="4147682" cy="1600680"/>
                  <a:chOff x="4721877" y="3155841"/>
                  <a:chExt cx="4147682" cy="1600680"/>
                </a:xfrm>
              </p:grpSpPr>
              <p:sp>
                <p:nvSpPr>
                  <p:cNvPr id="49" name="Rectangle 48">
                    <a:extLst>
                      <a:ext uri="{FF2B5EF4-FFF2-40B4-BE49-F238E27FC236}">
                        <a16:creationId xmlns:a16="http://schemas.microsoft.com/office/drawing/2014/main" id="{0AFC3A44-F7AF-4CEC-91B1-3B50A7D2D95B}"/>
                      </a:ext>
                    </a:extLst>
                  </p:cNvPr>
                  <p:cNvSpPr/>
                  <p:nvPr/>
                </p:nvSpPr>
                <p:spPr>
                  <a:xfrm>
                    <a:off x="5045705" y="3734871"/>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50" name="Rectangle 49">
                    <a:extLst>
                      <a:ext uri="{FF2B5EF4-FFF2-40B4-BE49-F238E27FC236}">
                        <a16:creationId xmlns:a16="http://schemas.microsoft.com/office/drawing/2014/main" id="{6958E231-18E8-4323-BE7E-D597B9B30305}"/>
                      </a:ext>
                    </a:extLst>
                  </p:cNvPr>
                  <p:cNvSpPr/>
                  <p:nvPr/>
                </p:nvSpPr>
                <p:spPr>
                  <a:xfrm>
                    <a:off x="6324941" y="3734871"/>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51" name="Rectangle 50">
                    <a:extLst>
                      <a:ext uri="{FF2B5EF4-FFF2-40B4-BE49-F238E27FC236}">
                        <a16:creationId xmlns:a16="http://schemas.microsoft.com/office/drawing/2014/main" id="{77156E0A-A7C6-4501-B49A-0854E258198B}"/>
                      </a:ext>
                    </a:extLst>
                  </p:cNvPr>
                  <p:cNvSpPr/>
                  <p:nvPr/>
                </p:nvSpPr>
                <p:spPr>
                  <a:xfrm>
                    <a:off x="7604177" y="3744107"/>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52" name="Rectangle 51">
                    <a:extLst>
                      <a:ext uri="{FF2B5EF4-FFF2-40B4-BE49-F238E27FC236}">
                        <a16:creationId xmlns:a16="http://schemas.microsoft.com/office/drawing/2014/main" id="{9962646F-8DAE-41CB-9D8A-B766D323A596}"/>
                      </a:ext>
                    </a:extLst>
                  </p:cNvPr>
                  <p:cNvSpPr/>
                  <p:nvPr/>
                </p:nvSpPr>
                <p:spPr>
                  <a:xfrm>
                    <a:off x="4925632" y="3465616"/>
                    <a:ext cx="3943927" cy="1290905"/>
                  </a:xfrm>
                  <a:custGeom>
                    <a:avLst/>
                    <a:gdLst>
                      <a:gd name="connsiteX0" fmla="*/ 0 w 3943927"/>
                      <a:gd name="connsiteY0" fmla="*/ 0 h 1290905"/>
                      <a:gd name="connsiteX1" fmla="*/ 539003 w 3943927"/>
                      <a:gd name="connsiteY1" fmla="*/ 0 h 1290905"/>
                      <a:gd name="connsiteX2" fmla="*/ 1117446 w 3943927"/>
                      <a:gd name="connsiteY2" fmla="*/ 0 h 1290905"/>
                      <a:gd name="connsiteX3" fmla="*/ 1853646 w 3943927"/>
                      <a:gd name="connsiteY3" fmla="*/ 0 h 1290905"/>
                      <a:gd name="connsiteX4" fmla="*/ 2589845 w 3943927"/>
                      <a:gd name="connsiteY4" fmla="*/ 0 h 1290905"/>
                      <a:gd name="connsiteX5" fmla="*/ 3326045 w 3943927"/>
                      <a:gd name="connsiteY5" fmla="*/ 0 h 1290905"/>
                      <a:gd name="connsiteX6" fmla="*/ 3943927 w 3943927"/>
                      <a:gd name="connsiteY6" fmla="*/ 0 h 1290905"/>
                      <a:gd name="connsiteX7" fmla="*/ 3943927 w 3943927"/>
                      <a:gd name="connsiteY7" fmla="*/ 671271 h 1290905"/>
                      <a:gd name="connsiteX8" fmla="*/ 3943927 w 3943927"/>
                      <a:gd name="connsiteY8" fmla="*/ 1290905 h 1290905"/>
                      <a:gd name="connsiteX9" fmla="*/ 3286606 w 3943927"/>
                      <a:gd name="connsiteY9" fmla="*/ 1290905 h 1290905"/>
                      <a:gd name="connsiteX10" fmla="*/ 2668724 w 3943927"/>
                      <a:gd name="connsiteY10" fmla="*/ 1290905 h 1290905"/>
                      <a:gd name="connsiteX11" fmla="*/ 2090281 w 3943927"/>
                      <a:gd name="connsiteY11" fmla="*/ 1290905 h 1290905"/>
                      <a:gd name="connsiteX12" fmla="*/ 1393521 w 3943927"/>
                      <a:gd name="connsiteY12" fmla="*/ 1290905 h 1290905"/>
                      <a:gd name="connsiteX13" fmla="*/ 854518 w 3943927"/>
                      <a:gd name="connsiteY13" fmla="*/ 1290905 h 1290905"/>
                      <a:gd name="connsiteX14" fmla="*/ 0 w 3943927"/>
                      <a:gd name="connsiteY14" fmla="*/ 1290905 h 1290905"/>
                      <a:gd name="connsiteX15" fmla="*/ 0 w 3943927"/>
                      <a:gd name="connsiteY15" fmla="*/ 671271 h 1290905"/>
                      <a:gd name="connsiteX16" fmla="*/ 0 w 3943927"/>
                      <a:gd name="connsiteY16" fmla="*/ 0 h 1290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290905"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70320" y="225370"/>
                          <a:pt x="3949729" y="470185"/>
                          <a:pt x="3943927" y="671271"/>
                        </a:cubicBezTo>
                        <a:cubicBezTo>
                          <a:pt x="3938125" y="872357"/>
                          <a:pt x="3948982" y="1057605"/>
                          <a:pt x="3943927" y="1290905"/>
                        </a:cubicBezTo>
                        <a:cubicBezTo>
                          <a:pt x="3776648" y="1270026"/>
                          <a:pt x="3584356" y="1276875"/>
                          <a:pt x="3286606" y="1290905"/>
                        </a:cubicBezTo>
                        <a:cubicBezTo>
                          <a:pt x="2988856" y="1304935"/>
                          <a:pt x="2806379" y="1265861"/>
                          <a:pt x="2668724" y="1290905"/>
                        </a:cubicBezTo>
                        <a:cubicBezTo>
                          <a:pt x="2531069" y="1315949"/>
                          <a:pt x="2297243" y="1291804"/>
                          <a:pt x="2090281" y="1290905"/>
                        </a:cubicBezTo>
                        <a:cubicBezTo>
                          <a:pt x="1883319" y="1290006"/>
                          <a:pt x="1611485" y="1264018"/>
                          <a:pt x="1393521" y="1290905"/>
                        </a:cubicBezTo>
                        <a:cubicBezTo>
                          <a:pt x="1175557" y="1317792"/>
                          <a:pt x="1107364" y="1279795"/>
                          <a:pt x="854518" y="1290905"/>
                        </a:cubicBezTo>
                        <a:cubicBezTo>
                          <a:pt x="601672" y="1302015"/>
                          <a:pt x="206868" y="1266519"/>
                          <a:pt x="0" y="1290905"/>
                        </a:cubicBezTo>
                        <a:cubicBezTo>
                          <a:pt x="2427" y="1080618"/>
                          <a:pt x="2250" y="873968"/>
                          <a:pt x="0" y="671271"/>
                        </a:cubicBezTo>
                        <a:cubicBezTo>
                          <a:pt x="-2250" y="468574"/>
                          <a:pt x="16698" y="265491"/>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6BACEC0B-8A75-4998-8827-672727569814}"/>
                      </a:ext>
                    </a:extLst>
                  </p:cNvPr>
                  <p:cNvSpPr txBox="1"/>
                  <p:nvPr/>
                </p:nvSpPr>
                <p:spPr>
                  <a:xfrm>
                    <a:off x="4721877" y="3155841"/>
                    <a:ext cx="800540" cy="276999"/>
                  </a:xfrm>
                  <a:prstGeom prst="rect">
                    <a:avLst/>
                  </a:prstGeom>
                  <a:noFill/>
                </p:spPr>
                <p:txBody>
                  <a:bodyPr wrap="none" rtlCol="0">
                    <a:spAutoFit/>
                  </a:bodyPr>
                  <a:lstStyle/>
                  <a:p>
                    <a:r>
                      <a:rPr lang="en-US" sz="1200" dirty="0" err="1"/>
                      <a:t>cookBook</a:t>
                    </a:r>
                    <a:endParaRPr lang="en-US" sz="1200" dirty="0"/>
                  </a:p>
                </p:txBody>
              </p:sp>
              <p:sp>
                <p:nvSpPr>
                  <p:cNvPr id="54" name="Rectangle 53">
                    <a:extLst>
                      <a:ext uri="{FF2B5EF4-FFF2-40B4-BE49-F238E27FC236}">
                        <a16:creationId xmlns:a16="http://schemas.microsoft.com/office/drawing/2014/main" id="{D5B512EF-4CF0-4FD3-8AC3-4CBDDB2E8FB8}"/>
                      </a:ext>
                    </a:extLst>
                  </p:cNvPr>
                  <p:cNvSpPr/>
                  <p:nvPr/>
                </p:nvSpPr>
                <p:spPr>
                  <a:xfrm>
                    <a:off x="6257551" y="3664889"/>
                    <a:ext cx="2529338" cy="1039042"/>
                  </a:xfrm>
                  <a:custGeom>
                    <a:avLst/>
                    <a:gdLst>
                      <a:gd name="connsiteX0" fmla="*/ 0 w 2529338"/>
                      <a:gd name="connsiteY0" fmla="*/ 0 h 1039042"/>
                      <a:gd name="connsiteX1" fmla="*/ 556454 w 2529338"/>
                      <a:gd name="connsiteY1" fmla="*/ 0 h 1039042"/>
                      <a:gd name="connsiteX2" fmla="*/ 1138202 w 2529338"/>
                      <a:gd name="connsiteY2" fmla="*/ 0 h 1039042"/>
                      <a:gd name="connsiteX3" fmla="*/ 1821123 w 2529338"/>
                      <a:gd name="connsiteY3" fmla="*/ 0 h 1039042"/>
                      <a:gd name="connsiteX4" fmla="*/ 2529338 w 2529338"/>
                      <a:gd name="connsiteY4" fmla="*/ 0 h 1039042"/>
                      <a:gd name="connsiteX5" fmla="*/ 2529338 w 2529338"/>
                      <a:gd name="connsiteY5" fmla="*/ 540302 h 1039042"/>
                      <a:gd name="connsiteX6" fmla="*/ 2529338 w 2529338"/>
                      <a:gd name="connsiteY6" fmla="*/ 1039042 h 1039042"/>
                      <a:gd name="connsiteX7" fmla="*/ 1972884 w 2529338"/>
                      <a:gd name="connsiteY7" fmla="*/ 1039042 h 1039042"/>
                      <a:gd name="connsiteX8" fmla="*/ 1365843 w 2529338"/>
                      <a:gd name="connsiteY8" fmla="*/ 1039042 h 1039042"/>
                      <a:gd name="connsiteX9" fmla="*/ 809388 w 2529338"/>
                      <a:gd name="connsiteY9" fmla="*/ 1039042 h 1039042"/>
                      <a:gd name="connsiteX10" fmla="*/ 0 w 2529338"/>
                      <a:gd name="connsiteY10" fmla="*/ 1039042 h 1039042"/>
                      <a:gd name="connsiteX11" fmla="*/ 0 w 2529338"/>
                      <a:gd name="connsiteY11" fmla="*/ 540302 h 1039042"/>
                      <a:gd name="connsiteX12" fmla="*/ 0 w 2529338"/>
                      <a:gd name="connsiteY12" fmla="*/ 0 h 1039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1039042"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4461" y="163850"/>
                          <a:pt x="2537509" y="366032"/>
                          <a:pt x="2529338" y="540302"/>
                        </a:cubicBezTo>
                        <a:cubicBezTo>
                          <a:pt x="2521167" y="714572"/>
                          <a:pt x="2542842" y="854469"/>
                          <a:pt x="2529338" y="1039042"/>
                        </a:cubicBezTo>
                        <a:cubicBezTo>
                          <a:pt x="2350172" y="1052522"/>
                          <a:pt x="2194927" y="1019337"/>
                          <a:pt x="1972884" y="1039042"/>
                        </a:cubicBezTo>
                        <a:cubicBezTo>
                          <a:pt x="1750841" y="1058747"/>
                          <a:pt x="1638600" y="1045073"/>
                          <a:pt x="1365843" y="1039042"/>
                        </a:cubicBezTo>
                        <a:cubicBezTo>
                          <a:pt x="1093086" y="1033011"/>
                          <a:pt x="1055470" y="1062791"/>
                          <a:pt x="809388" y="1039042"/>
                        </a:cubicBezTo>
                        <a:cubicBezTo>
                          <a:pt x="563306" y="1015293"/>
                          <a:pt x="319363" y="1013407"/>
                          <a:pt x="0" y="1039042"/>
                        </a:cubicBezTo>
                        <a:cubicBezTo>
                          <a:pt x="-14139" y="852615"/>
                          <a:pt x="4449" y="656980"/>
                          <a:pt x="0" y="540302"/>
                        </a:cubicBezTo>
                        <a:cubicBezTo>
                          <a:pt x="-4449" y="423624"/>
                          <a:pt x="-24223" y="181276"/>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33F2D04E-1B27-4E82-BEAF-4B72C4377443}"/>
                      </a:ext>
                    </a:extLst>
                  </p:cNvPr>
                  <p:cNvSpPr txBox="1"/>
                  <p:nvPr/>
                </p:nvSpPr>
                <p:spPr>
                  <a:xfrm>
                    <a:off x="6154815" y="3426754"/>
                    <a:ext cx="383503" cy="276999"/>
                  </a:xfrm>
                  <a:prstGeom prst="rect">
                    <a:avLst/>
                  </a:prstGeom>
                  <a:noFill/>
                </p:spPr>
                <p:txBody>
                  <a:bodyPr wrap="none" rtlCol="0">
                    <a:spAutoFit/>
                  </a:bodyPr>
                  <a:lstStyle/>
                  <a:p>
                    <a:r>
                      <a:rPr lang="en-US" sz="1200" dirty="0"/>
                      <a:t>.git</a:t>
                    </a:r>
                  </a:p>
                </p:txBody>
              </p:sp>
            </p:grpSp>
          </p:grpSp>
          <p:sp>
            <p:nvSpPr>
              <p:cNvPr id="31" name="TextBox 30">
                <a:extLst>
                  <a:ext uri="{FF2B5EF4-FFF2-40B4-BE49-F238E27FC236}">
                    <a16:creationId xmlns:a16="http://schemas.microsoft.com/office/drawing/2014/main" id="{60ECBACB-DF31-4340-8785-84C28980E900}"/>
                  </a:ext>
                </a:extLst>
              </p:cNvPr>
              <p:cNvSpPr txBox="1"/>
              <p:nvPr/>
            </p:nvSpPr>
            <p:spPr>
              <a:xfrm>
                <a:off x="7586515" y="2803625"/>
                <a:ext cx="1179443"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32" name="Graphic 31">
                <a:extLst>
                  <a:ext uri="{FF2B5EF4-FFF2-40B4-BE49-F238E27FC236}">
                    <a16:creationId xmlns:a16="http://schemas.microsoft.com/office/drawing/2014/main" id="{F20C138F-3C0A-4A47-A9B6-0DC3A7A273C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21407" y="2839989"/>
                <a:ext cx="216000" cy="288000"/>
              </a:xfrm>
              <a:prstGeom prst="rect">
                <a:avLst/>
              </a:prstGeom>
            </p:spPr>
          </p:pic>
          <p:cxnSp>
            <p:nvCxnSpPr>
              <p:cNvPr id="33" name="Straight Connector 32">
                <a:extLst>
                  <a:ext uri="{FF2B5EF4-FFF2-40B4-BE49-F238E27FC236}">
                    <a16:creationId xmlns:a16="http://schemas.microsoft.com/office/drawing/2014/main" id="{3C5EAA80-0EF3-4BD4-8D8F-D4AA96DF372B}"/>
                  </a:ext>
                </a:extLst>
              </p:cNvPr>
              <p:cNvCxnSpPr>
                <a:cxnSpLocks/>
              </p:cNvCxnSpPr>
              <p:nvPr/>
            </p:nvCxnSpPr>
            <p:spPr>
              <a:xfrm flipH="1">
                <a:off x="7273858" y="2985435"/>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441EFC7-7133-4028-A4F3-95DCEA9FD1C9}"/>
                  </a:ext>
                </a:extLst>
              </p:cNvPr>
              <p:cNvSpPr txBox="1"/>
              <p:nvPr/>
            </p:nvSpPr>
            <p:spPr>
              <a:xfrm>
                <a:off x="2714266" y="3475934"/>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46" name="Graphic 45">
                <a:extLst>
                  <a:ext uri="{FF2B5EF4-FFF2-40B4-BE49-F238E27FC236}">
                    <a16:creationId xmlns:a16="http://schemas.microsoft.com/office/drawing/2014/main" id="{260E9E25-0AEF-4F76-B0B0-8551D421FE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549158" y="3512298"/>
                <a:ext cx="216000" cy="288000"/>
              </a:xfrm>
              <a:prstGeom prst="rect">
                <a:avLst/>
              </a:prstGeom>
            </p:spPr>
          </p:pic>
        </p:grpSp>
        <p:sp>
          <p:nvSpPr>
            <p:cNvPr id="64" name="TextBox 63">
              <a:extLst>
                <a:ext uri="{FF2B5EF4-FFF2-40B4-BE49-F238E27FC236}">
                  <a16:creationId xmlns:a16="http://schemas.microsoft.com/office/drawing/2014/main" id="{3FF93971-AE57-4BE7-BFC8-855DD87B7067}"/>
                </a:ext>
              </a:extLst>
            </p:cNvPr>
            <p:cNvSpPr txBox="1"/>
            <p:nvPr/>
          </p:nvSpPr>
          <p:spPr>
            <a:xfrm>
              <a:off x="4318066" y="2273186"/>
              <a:ext cx="906987" cy="369332"/>
            </a:xfrm>
            <a:prstGeom prst="rect">
              <a:avLst/>
            </a:prstGeom>
            <a:noFill/>
          </p:spPr>
          <p:txBody>
            <a:bodyPr wrap="square" rtlCol="0">
              <a:spAutoFit/>
            </a:bodyPr>
            <a:lstStyle/>
            <a:p>
              <a:r>
                <a:rPr lang="de-DE" dirty="0">
                  <a:solidFill>
                    <a:srgbClr val="00B050"/>
                  </a:solidFill>
                </a:rPr>
                <a:t>pie.txt</a:t>
              </a:r>
              <a:endParaRPr lang="en-GB" dirty="0">
                <a:solidFill>
                  <a:srgbClr val="00B050"/>
                </a:solidFill>
              </a:endParaRPr>
            </a:p>
          </p:txBody>
        </p:sp>
        <p:pic>
          <p:nvPicPr>
            <p:cNvPr id="65" name="Graphic 64">
              <a:extLst>
                <a:ext uri="{FF2B5EF4-FFF2-40B4-BE49-F238E27FC236}">
                  <a16:creationId xmlns:a16="http://schemas.microsoft.com/office/drawing/2014/main" id="{FC064954-A8A3-4DA1-8A72-DD10E26F20B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52958" y="2309550"/>
              <a:ext cx="216000" cy="288000"/>
            </a:xfrm>
            <a:prstGeom prst="rect">
              <a:avLst/>
            </a:prstGeom>
          </p:spPr>
        </p:pic>
      </p:grpSp>
    </p:spTree>
    <p:extLst>
      <p:ext uri="{BB962C8B-B14F-4D97-AF65-F5344CB8AC3E}">
        <p14:creationId xmlns:p14="http://schemas.microsoft.com/office/powerpoint/2010/main" val="3902684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25DF220-330D-4403-AEC8-3861EC3611C3}"/>
              </a:ext>
            </a:extLst>
          </p:cNvPr>
          <p:cNvGrpSpPr/>
          <p:nvPr/>
        </p:nvGrpSpPr>
        <p:grpSpPr>
          <a:xfrm>
            <a:off x="5335746" y="4467938"/>
            <a:ext cx="4539030" cy="2167121"/>
            <a:chOff x="4771560" y="3618728"/>
            <a:chExt cx="4539030" cy="2167121"/>
          </a:xfrm>
        </p:grpSpPr>
        <p:sp>
          <p:nvSpPr>
            <p:cNvPr id="3" name="Rectangle 2">
              <a:extLst>
                <a:ext uri="{FF2B5EF4-FFF2-40B4-BE49-F238E27FC236}">
                  <a16:creationId xmlns:a16="http://schemas.microsoft.com/office/drawing/2014/main" id="{33AC844A-796E-490B-89FE-76488DB76358}"/>
                </a:ext>
              </a:extLst>
            </p:cNvPr>
            <p:cNvSpPr/>
            <p:nvPr/>
          </p:nvSpPr>
          <p:spPr>
            <a:xfrm>
              <a:off x="5095388" y="4197758"/>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4" name="Rectangle 3">
              <a:extLst>
                <a:ext uri="{FF2B5EF4-FFF2-40B4-BE49-F238E27FC236}">
                  <a16:creationId xmlns:a16="http://schemas.microsoft.com/office/drawing/2014/main" id="{5F4820DC-3C62-405A-A72E-333B5919B114}"/>
                </a:ext>
              </a:extLst>
            </p:cNvPr>
            <p:cNvSpPr/>
            <p:nvPr/>
          </p:nvSpPr>
          <p:spPr>
            <a:xfrm>
              <a:off x="6374624" y="4197758"/>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5" name="Rectangle 4">
              <a:extLst>
                <a:ext uri="{FF2B5EF4-FFF2-40B4-BE49-F238E27FC236}">
                  <a16:creationId xmlns:a16="http://schemas.microsoft.com/office/drawing/2014/main" id="{C4CBF51C-6F47-47D6-B130-74C021974DD5}"/>
                </a:ext>
              </a:extLst>
            </p:cNvPr>
            <p:cNvSpPr/>
            <p:nvPr/>
          </p:nvSpPr>
          <p:spPr>
            <a:xfrm>
              <a:off x="7653860" y="4206994"/>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6" name="Rectangle 5">
              <a:extLst>
                <a:ext uri="{FF2B5EF4-FFF2-40B4-BE49-F238E27FC236}">
                  <a16:creationId xmlns:a16="http://schemas.microsoft.com/office/drawing/2014/main" id="{00005CD0-C710-4E8F-B386-7E8834544510}"/>
                </a:ext>
              </a:extLst>
            </p:cNvPr>
            <p:cNvSpPr/>
            <p:nvPr/>
          </p:nvSpPr>
          <p:spPr>
            <a:xfrm>
              <a:off x="4975315" y="3928504"/>
              <a:ext cx="3943927" cy="1357966"/>
            </a:xfrm>
            <a:custGeom>
              <a:avLst/>
              <a:gdLst>
                <a:gd name="connsiteX0" fmla="*/ 0 w 3943927"/>
                <a:gd name="connsiteY0" fmla="*/ 0 h 1357966"/>
                <a:gd name="connsiteX1" fmla="*/ 539003 w 3943927"/>
                <a:gd name="connsiteY1" fmla="*/ 0 h 1357966"/>
                <a:gd name="connsiteX2" fmla="*/ 1117446 w 3943927"/>
                <a:gd name="connsiteY2" fmla="*/ 0 h 1357966"/>
                <a:gd name="connsiteX3" fmla="*/ 1853646 w 3943927"/>
                <a:gd name="connsiteY3" fmla="*/ 0 h 1357966"/>
                <a:gd name="connsiteX4" fmla="*/ 2589845 w 3943927"/>
                <a:gd name="connsiteY4" fmla="*/ 0 h 1357966"/>
                <a:gd name="connsiteX5" fmla="*/ 3326045 w 3943927"/>
                <a:gd name="connsiteY5" fmla="*/ 0 h 1357966"/>
                <a:gd name="connsiteX6" fmla="*/ 3943927 w 3943927"/>
                <a:gd name="connsiteY6" fmla="*/ 0 h 1357966"/>
                <a:gd name="connsiteX7" fmla="*/ 3943927 w 3943927"/>
                <a:gd name="connsiteY7" fmla="*/ 706142 h 1357966"/>
                <a:gd name="connsiteX8" fmla="*/ 3943927 w 3943927"/>
                <a:gd name="connsiteY8" fmla="*/ 1357966 h 1357966"/>
                <a:gd name="connsiteX9" fmla="*/ 3286606 w 3943927"/>
                <a:gd name="connsiteY9" fmla="*/ 1357966 h 1357966"/>
                <a:gd name="connsiteX10" fmla="*/ 2668724 w 3943927"/>
                <a:gd name="connsiteY10" fmla="*/ 1357966 h 1357966"/>
                <a:gd name="connsiteX11" fmla="*/ 2090281 w 3943927"/>
                <a:gd name="connsiteY11" fmla="*/ 1357966 h 1357966"/>
                <a:gd name="connsiteX12" fmla="*/ 1393521 w 3943927"/>
                <a:gd name="connsiteY12" fmla="*/ 1357966 h 1357966"/>
                <a:gd name="connsiteX13" fmla="*/ 854518 w 3943927"/>
                <a:gd name="connsiteY13" fmla="*/ 1357966 h 1357966"/>
                <a:gd name="connsiteX14" fmla="*/ 0 w 3943927"/>
                <a:gd name="connsiteY14" fmla="*/ 1357966 h 1357966"/>
                <a:gd name="connsiteX15" fmla="*/ 0 w 3943927"/>
                <a:gd name="connsiteY15" fmla="*/ 706142 h 1357966"/>
                <a:gd name="connsiteX16" fmla="*/ 0 w 3943927"/>
                <a:gd name="connsiteY16" fmla="*/ 0 h 1357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357966"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58039" y="141857"/>
                    <a:pt x="3920635" y="491048"/>
                    <a:pt x="3943927" y="706142"/>
                  </a:cubicBezTo>
                  <a:cubicBezTo>
                    <a:pt x="3967219" y="921236"/>
                    <a:pt x="3924657" y="1200688"/>
                    <a:pt x="3943927" y="1357966"/>
                  </a:cubicBezTo>
                  <a:cubicBezTo>
                    <a:pt x="3776648" y="1337087"/>
                    <a:pt x="3584356" y="1343936"/>
                    <a:pt x="3286606" y="1357966"/>
                  </a:cubicBezTo>
                  <a:cubicBezTo>
                    <a:pt x="2988856" y="1371996"/>
                    <a:pt x="2806379" y="1332922"/>
                    <a:pt x="2668724" y="1357966"/>
                  </a:cubicBezTo>
                  <a:cubicBezTo>
                    <a:pt x="2531069" y="1383010"/>
                    <a:pt x="2297243" y="1358865"/>
                    <a:pt x="2090281" y="1357966"/>
                  </a:cubicBezTo>
                  <a:cubicBezTo>
                    <a:pt x="1883319" y="1357067"/>
                    <a:pt x="1611485" y="1331079"/>
                    <a:pt x="1393521" y="1357966"/>
                  </a:cubicBezTo>
                  <a:cubicBezTo>
                    <a:pt x="1175557" y="1384853"/>
                    <a:pt x="1107364" y="1346856"/>
                    <a:pt x="854518" y="1357966"/>
                  </a:cubicBezTo>
                  <a:cubicBezTo>
                    <a:pt x="601672" y="1369076"/>
                    <a:pt x="206868" y="1333580"/>
                    <a:pt x="0" y="1357966"/>
                  </a:cubicBezTo>
                  <a:cubicBezTo>
                    <a:pt x="-22406" y="1048447"/>
                    <a:pt x="8722" y="840647"/>
                    <a:pt x="0" y="706142"/>
                  </a:cubicBezTo>
                  <a:cubicBezTo>
                    <a:pt x="-8722" y="571637"/>
                    <a:pt x="-33760" y="203270"/>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84D889C-1800-48D7-9E37-C215CB01F72D}"/>
                </a:ext>
              </a:extLst>
            </p:cNvPr>
            <p:cNvSpPr txBox="1"/>
            <p:nvPr/>
          </p:nvSpPr>
          <p:spPr>
            <a:xfrm>
              <a:off x="4771560" y="3618728"/>
              <a:ext cx="800540" cy="276999"/>
            </a:xfrm>
            <a:prstGeom prst="rect">
              <a:avLst/>
            </a:prstGeom>
            <a:noFill/>
          </p:spPr>
          <p:txBody>
            <a:bodyPr wrap="none" rtlCol="0">
              <a:spAutoFit/>
            </a:bodyPr>
            <a:lstStyle/>
            <a:p>
              <a:r>
                <a:rPr lang="en-US" sz="1200" dirty="0" err="1"/>
                <a:t>cookBook</a:t>
              </a:r>
              <a:endParaRPr lang="en-US" sz="1200" dirty="0"/>
            </a:p>
          </p:txBody>
        </p:sp>
        <p:sp>
          <p:nvSpPr>
            <p:cNvPr id="34" name="Rectangle 33">
              <a:extLst>
                <a:ext uri="{FF2B5EF4-FFF2-40B4-BE49-F238E27FC236}">
                  <a16:creationId xmlns:a16="http://schemas.microsoft.com/office/drawing/2014/main" id="{1CA84AAF-B70F-4627-AC62-74206ABB6A54}"/>
                </a:ext>
              </a:extLst>
            </p:cNvPr>
            <p:cNvSpPr/>
            <p:nvPr/>
          </p:nvSpPr>
          <p:spPr>
            <a:xfrm>
              <a:off x="6307234" y="4127776"/>
              <a:ext cx="2529338" cy="779891"/>
            </a:xfrm>
            <a:custGeom>
              <a:avLst/>
              <a:gdLst>
                <a:gd name="connsiteX0" fmla="*/ 0 w 2529338"/>
                <a:gd name="connsiteY0" fmla="*/ 0 h 779891"/>
                <a:gd name="connsiteX1" fmla="*/ 556454 w 2529338"/>
                <a:gd name="connsiteY1" fmla="*/ 0 h 779891"/>
                <a:gd name="connsiteX2" fmla="*/ 1138202 w 2529338"/>
                <a:gd name="connsiteY2" fmla="*/ 0 h 779891"/>
                <a:gd name="connsiteX3" fmla="*/ 1821123 w 2529338"/>
                <a:gd name="connsiteY3" fmla="*/ 0 h 779891"/>
                <a:gd name="connsiteX4" fmla="*/ 2529338 w 2529338"/>
                <a:gd name="connsiteY4" fmla="*/ 0 h 779891"/>
                <a:gd name="connsiteX5" fmla="*/ 2529338 w 2529338"/>
                <a:gd name="connsiteY5" fmla="*/ 405543 h 779891"/>
                <a:gd name="connsiteX6" fmla="*/ 2529338 w 2529338"/>
                <a:gd name="connsiteY6" fmla="*/ 779891 h 779891"/>
                <a:gd name="connsiteX7" fmla="*/ 1972884 w 2529338"/>
                <a:gd name="connsiteY7" fmla="*/ 779891 h 779891"/>
                <a:gd name="connsiteX8" fmla="*/ 1365843 w 2529338"/>
                <a:gd name="connsiteY8" fmla="*/ 779891 h 779891"/>
                <a:gd name="connsiteX9" fmla="*/ 809388 w 2529338"/>
                <a:gd name="connsiteY9" fmla="*/ 779891 h 779891"/>
                <a:gd name="connsiteX10" fmla="*/ 0 w 2529338"/>
                <a:gd name="connsiteY10" fmla="*/ 779891 h 779891"/>
                <a:gd name="connsiteX11" fmla="*/ 0 w 2529338"/>
                <a:gd name="connsiteY11" fmla="*/ 405543 h 779891"/>
                <a:gd name="connsiteX12" fmla="*/ 0 w 2529338"/>
                <a:gd name="connsiteY12" fmla="*/ 0 h 77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779891"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6638" y="160464"/>
                    <a:pt x="2511540" y="312847"/>
                    <a:pt x="2529338" y="405543"/>
                  </a:cubicBezTo>
                  <a:cubicBezTo>
                    <a:pt x="2547136" y="498239"/>
                    <a:pt x="2513255" y="620032"/>
                    <a:pt x="2529338" y="779891"/>
                  </a:cubicBezTo>
                  <a:cubicBezTo>
                    <a:pt x="2350172" y="793371"/>
                    <a:pt x="2194927" y="760186"/>
                    <a:pt x="1972884" y="779891"/>
                  </a:cubicBezTo>
                  <a:cubicBezTo>
                    <a:pt x="1750841" y="799596"/>
                    <a:pt x="1638600" y="785922"/>
                    <a:pt x="1365843" y="779891"/>
                  </a:cubicBezTo>
                  <a:cubicBezTo>
                    <a:pt x="1093086" y="773860"/>
                    <a:pt x="1055470" y="803640"/>
                    <a:pt x="809388" y="779891"/>
                  </a:cubicBezTo>
                  <a:cubicBezTo>
                    <a:pt x="563306" y="756142"/>
                    <a:pt x="319363" y="754256"/>
                    <a:pt x="0" y="779891"/>
                  </a:cubicBezTo>
                  <a:cubicBezTo>
                    <a:pt x="-15325" y="651784"/>
                    <a:pt x="15417" y="520074"/>
                    <a:pt x="0" y="405543"/>
                  </a:cubicBezTo>
                  <a:cubicBezTo>
                    <a:pt x="-15417" y="291012"/>
                    <a:pt x="14411" y="9822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CE825E1-9129-4E38-8E5C-AC33D3957C85}"/>
                </a:ext>
              </a:extLst>
            </p:cNvPr>
            <p:cNvSpPr txBox="1"/>
            <p:nvPr/>
          </p:nvSpPr>
          <p:spPr>
            <a:xfrm>
              <a:off x="6204498" y="3889641"/>
              <a:ext cx="383503" cy="276999"/>
            </a:xfrm>
            <a:prstGeom prst="rect">
              <a:avLst/>
            </a:prstGeom>
            <a:noFill/>
          </p:spPr>
          <p:txBody>
            <a:bodyPr wrap="none" rtlCol="0">
              <a:spAutoFit/>
            </a:bodyPr>
            <a:lstStyle/>
            <a:p>
              <a:r>
                <a:rPr lang="en-US" sz="1200" dirty="0"/>
                <a:t>.git</a:t>
              </a:r>
            </a:p>
          </p:txBody>
        </p:sp>
        <p:sp>
          <p:nvSpPr>
            <p:cNvPr id="43" name="TextBox 42">
              <a:extLst>
                <a:ext uri="{FF2B5EF4-FFF2-40B4-BE49-F238E27FC236}">
                  <a16:creationId xmlns:a16="http://schemas.microsoft.com/office/drawing/2014/main" id="{3C9CA9A4-A28E-4FBD-A72B-7B7FEA241782}"/>
                </a:ext>
              </a:extLst>
            </p:cNvPr>
            <p:cNvSpPr txBox="1"/>
            <p:nvPr/>
          </p:nvSpPr>
          <p:spPr>
            <a:xfrm>
              <a:off x="5330962" y="4907084"/>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44" name="Graphic 43">
              <a:extLst>
                <a:ext uri="{FF2B5EF4-FFF2-40B4-BE49-F238E27FC236}">
                  <a16:creationId xmlns:a16="http://schemas.microsoft.com/office/drawing/2014/main" id="{ADC8A397-358B-492D-ACED-EAEC2E0EFF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65854" y="4943448"/>
              <a:ext cx="216000" cy="288000"/>
            </a:xfrm>
            <a:prstGeom prst="rect">
              <a:avLst/>
            </a:prstGeom>
          </p:spPr>
        </p:pic>
        <p:sp>
          <p:nvSpPr>
            <p:cNvPr id="26" name="TextBox 25">
              <a:extLst>
                <a:ext uri="{FF2B5EF4-FFF2-40B4-BE49-F238E27FC236}">
                  <a16:creationId xmlns:a16="http://schemas.microsoft.com/office/drawing/2014/main" id="{5BD362A0-3DF8-44E0-9890-47E74D518702}"/>
                </a:ext>
              </a:extLst>
            </p:cNvPr>
            <p:cNvSpPr txBox="1"/>
            <p:nvPr/>
          </p:nvSpPr>
          <p:spPr>
            <a:xfrm>
              <a:off x="6587357" y="4926869"/>
              <a:ext cx="906987" cy="369332"/>
            </a:xfrm>
            <a:prstGeom prst="rect">
              <a:avLst/>
            </a:prstGeom>
            <a:noFill/>
          </p:spPr>
          <p:txBody>
            <a:bodyPr wrap="square" rtlCol="0">
              <a:spAutoFit/>
            </a:bodyPr>
            <a:lstStyle/>
            <a:p>
              <a:r>
                <a:rPr lang="de-DE" dirty="0">
                  <a:solidFill>
                    <a:srgbClr val="00B050"/>
                  </a:solidFill>
                </a:rPr>
                <a:t>pie.txt</a:t>
              </a:r>
              <a:endParaRPr lang="en-GB" dirty="0">
                <a:solidFill>
                  <a:srgbClr val="00B050"/>
                </a:solidFill>
              </a:endParaRPr>
            </a:p>
          </p:txBody>
        </p:sp>
        <p:pic>
          <p:nvPicPr>
            <p:cNvPr id="27" name="Graphic 26">
              <a:extLst>
                <a:ext uri="{FF2B5EF4-FFF2-40B4-BE49-F238E27FC236}">
                  <a16:creationId xmlns:a16="http://schemas.microsoft.com/office/drawing/2014/main" id="{8A246118-3407-4202-8A4B-DA40007DBA5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22249" y="4963233"/>
              <a:ext cx="216000" cy="288000"/>
            </a:xfrm>
            <a:prstGeom prst="rect">
              <a:avLst/>
            </a:prstGeom>
          </p:spPr>
        </p:pic>
        <p:sp>
          <p:nvSpPr>
            <p:cNvPr id="29" name="TextBox 28">
              <a:extLst>
                <a:ext uri="{FF2B5EF4-FFF2-40B4-BE49-F238E27FC236}">
                  <a16:creationId xmlns:a16="http://schemas.microsoft.com/office/drawing/2014/main" id="{C96D0F87-3464-4C0D-BFED-37EA10189D5F}"/>
                </a:ext>
              </a:extLst>
            </p:cNvPr>
            <p:cNvSpPr txBox="1"/>
            <p:nvPr/>
          </p:nvSpPr>
          <p:spPr>
            <a:xfrm>
              <a:off x="6985134" y="5416517"/>
              <a:ext cx="2325456"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commit</a:t>
              </a:r>
              <a:endParaRPr lang="en-GB" dirty="0">
                <a:solidFill>
                  <a:schemeClr val="accent2"/>
                </a:solidFill>
                <a:latin typeface="Consolas" panose="020B0609020204030204" pitchFamily="49" charset="0"/>
              </a:endParaRPr>
            </a:p>
          </p:txBody>
        </p:sp>
        <p:cxnSp>
          <p:nvCxnSpPr>
            <p:cNvPr id="8" name="Connector: Elbow 7">
              <a:extLst>
                <a:ext uri="{FF2B5EF4-FFF2-40B4-BE49-F238E27FC236}">
                  <a16:creationId xmlns:a16="http://schemas.microsoft.com/office/drawing/2014/main" id="{2CC833A7-4536-42D2-AACB-AB9E2D42BE4B}"/>
                </a:ext>
              </a:extLst>
            </p:cNvPr>
            <p:cNvCxnSpPr>
              <a:cxnSpLocks/>
            </p:cNvCxnSpPr>
            <p:nvPr/>
          </p:nvCxnSpPr>
          <p:spPr>
            <a:xfrm rot="16200000" flipH="1">
              <a:off x="7643967" y="4609632"/>
              <a:ext cx="19785" cy="1256395"/>
            </a:xfrm>
            <a:prstGeom prst="bentConnector3">
              <a:avLst>
                <a:gd name="adj1" fmla="val 1057058"/>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BD6ECBD7-698E-4B6B-8CDA-A65CE5768DBF}"/>
                </a:ext>
              </a:extLst>
            </p:cNvPr>
            <p:cNvSpPr txBox="1"/>
            <p:nvPr/>
          </p:nvSpPr>
          <p:spPr>
            <a:xfrm>
              <a:off x="7963232" y="4934800"/>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30" name="Graphic 29">
              <a:extLst>
                <a:ext uri="{FF2B5EF4-FFF2-40B4-BE49-F238E27FC236}">
                  <a16:creationId xmlns:a16="http://schemas.microsoft.com/office/drawing/2014/main" id="{D142DD0A-2123-4709-BED8-6AFD9D893E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98124" y="4971164"/>
              <a:ext cx="216000" cy="288000"/>
            </a:xfrm>
            <a:prstGeom prst="rect">
              <a:avLst/>
            </a:prstGeom>
          </p:spPr>
        </p:pic>
      </p:grpSp>
      <p:pic>
        <p:nvPicPr>
          <p:cNvPr id="24" name="Graphic 23">
            <a:extLst>
              <a:ext uri="{FF2B5EF4-FFF2-40B4-BE49-F238E27FC236}">
                <a16:creationId xmlns:a16="http://schemas.microsoft.com/office/drawing/2014/main" id="{0EF07F69-DCBD-4FF3-9AC0-2FAA79A38B5B}"/>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2898" t="9832" r="13788" b="30315"/>
          <a:stretch/>
        </p:blipFill>
        <p:spPr>
          <a:xfrm>
            <a:off x="2540782" y="4080081"/>
            <a:ext cx="335257" cy="273704"/>
          </a:xfrm>
          <a:prstGeom prst="rect">
            <a:avLst/>
          </a:prstGeom>
        </p:spPr>
      </p:pic>
      <p:cxnSp>
        <p:nvCxnSpPr>
          <p:cNvPr id="25" name="Straight Connector 24">
            <a:extLst>
              <a:ext uri="{FF2B5EF4-FFF2-40B4-BE49-F238E27FC236}">
                <a16:creationId xmlns:a16="http://schemas.microsoft.com/office/drawing/2014/main" id="{69F9C86D-EAB1-4264-9AB0-EB8AAD3CE9CE}"/>
              </a:ext>
            </a:extLst>
          </p:cNvPr>
          <p:cNvCxnSpPr>
            <a:cxnSpLocks/>
          </p:cNvCxnSpPr>
          <p:nvPr/>
        </p:nvCxnSpPr>
        <p:spPr>
          <a:xfrm>
            <a:off x="2704189" y="4344677"/>
            <a:ext cx="6742" cy="62480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B9B60FD-9801-48B1-99C0-2AA6AEC78D10}"/>
              </a:ext>
            </a:extLst>
          </p:cNvPr>
          <p:cNvSpPr txBox="1"/>
          <p:nvPr/>
        </p:nvSpPr>
        <p:spPr>
          <a:xfrm>
            <a:off x="2856572" y="4017415"/>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37" name="Straight Connector 36">
            <a:extLst>
              <a:ext uri="{FF2B5EF4-FFF2-40B4-BE49-F238E27FC236}">
                <a16:creationId xmlns:a16="http://schemas.microsoft.com/office/drawing/2014/main" id="{5584BFC1-26C9-4B38-99E6-9BCC67C83FE4}"/>
              </a:ext>
            </a:extLst>
          </p:cNvPr>
          <p:cNvCxnSpPr>
            <a:cxnSpLocks/>
          </p:cNvCxnSpPr>
          <p:nvPr/>
        </p:nvCxnSpPr>
        <p:spPr>
          <a:xfrm flipH="1">
            <a:off x="2682355" y="4634403"/>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8" name="Graphic 37">
            <a:extLst>
              <a:ext uri="{FF2B5EF4-FFF2-40B4-BE49-F238E27FC236}">
                <a16:creationId xmlns:a16="http://schemas.microsoft.com/office/drawing/2014/main" id="{84E22A37-997F-415F-B670-6A2F98B3E0AB}"/>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2898" t="9832" r="13788" b="30315"/>
          <a:stretch/>
        </p:blipFill>
        <p:spPr>
          <a:xfrm>
            <a:off x="2887402" y="4853430"/>
            <a:ext cx="288591" cy="235606"/>
          </a:xfrm>
          <a:prstGeom prst="rect">
            <a:avLst/>
          </a:prstGeom>
        </p:spPr>
      </p:pic>
      <p:sp>
        <p:nvSpPr>
          <p:cNvPr id="39" name="TextBox 38">
            <a:extLst>
              <a:ext uri="{FF2B5EF4-FFF2-40B4-BE49-F238E27FC236}">
                <a16:creationId xmlns:a16="http://schemas.microsoft.com/office/drawing/2014/main" id="{3CDBD136-6F28-4156-9C31-AE3E9D28D638}"/>
              </a:ext>
            </a:extLst>
          </p:cNvPr>
          <p:cNvSpPr txBox="1"/>
          <p:nvPr/>
        </p:nvSpPr>
        <p:spPr>
          <a:xfrm>
            <a:off x="3118835" y="478481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sp>
        <p:nvSpPr>
          <p:cNvPr id="40" name="TextBox 39">
            <a:extLst>
              <a:ext uri="{FF2B5EF4-FFF2-40B4-BE49-F238E27FC236}">
                <a16:creationId xmlns:a16="http://schemas.microsoft.com/office/drawing/2014/main" id="{2D42CCAD-5233-401A-B9F4-14F5320B69A6}"/>
              </a:ext>
            </a:extLst>
          </p:cNvPr>
          <p:cNvSpPr txBox="1"/>
          <p:nvPr/>
        </p:nvSpPr>
        <p:spPr>
          <a:xfrm>
            <a:off x="3031386" y="4435422"/>
            <a:ext cx="1179443"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41" name="Graphic 40">
            <a:extLst>
              <a:ext uri="{FF2B5EF4-FFF2-40B4-BE49-F238E27FC236}">
                <a16:creationId xmlns:a16="http://schemas.microsoft.com/office/drawing/2014/main" id="{39D351EF-91AA-4E64-ABFE-0FD933E2C1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6278" y="4471786"/>
            <a:ext cx="216000" cy="288000"/>
          </a:xfrm>
          <a:prstGeom prst="rect">
            <a:avLst/>
          </a:prstGeom>
        </p:spPr>
      </p:pic>
      <p:cxnSp>
        <p:nvCxnSpPr>
          <p:cNvPr id="42" name="Straight Connector 41">
            <a:extLst>
              <a:ext uri="{FF2B5EF4-FFF2-40B4-BE49-F238E27FC236}">
                <a16:creationId xmlns:a16="http://schemas.microsoft.com/office/drawing/2014/main" id="{A76E0EFC-E5AD-4CB1-9A83-7A6D482F9636}"/>
              </a:ext>
            </a:extLst>
          </p:cNvPr>
          <p:cNvCxnSpPr>
            <a:cxnSpLocks/>
          </p:cNvCxnSpPr>
          <p:nvPr/>
        </p:nvCxnSpPr>
        <p:spPr>
          <a:xfrm flipH="1">
            <a:off x="2710931" y="4969480"/>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2CFADA87-8DFC-44B6-8618-06792861DA14}"/>
              </a:ext>
            </a:extLst>
          </p:cNvPr>
          <p:cNvGrpSpPr/>
          <p:nvPr/>
        </p:nvGrpSpPr>
        <p:grpSpPr>
          <a:xfrm>
            <a:off x="509007" y="4963233"/>
            <a:ext cx="4147682" cy="1678265"/>
            <a:chOff x="4633014" y="728117"/>
            <a:chExt cx="4147682" cy="1678265"/>
          </a:xfrm>
        </p:grpSpPr>
        <p:sp>
          <p:nvSpPr>
            <p:cNvPr id="31" name="Rectangle 30">
              <a:extLst>
                <a:ext uri="{FF2B5EF4-FFF2-40B4-BE49-F238E27FC236}">
                  <a16:creationId xmlns:a16="http://schemas.microsoft.com/office/drawing/2014/main" id="{E4BFD21E-B1DE-464E-AA2A-D627CA506C91}"/>
                </a:ext>
              </a:extLst>
            </p:cNvPr>
            <p:cNvSpPr/>
            <p:nvPr/>
          </p:nvSpPr>
          <p:spPr>
            <a:xfrm>
              <a:off x="4956842" y="1307147"/>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32" name="Rectangle 31">
              <a:extLst>
                <a:ext uri="{FF2B5EF4-FFF2-40B4-BE49-F238E27FC236}">
                  <a16:creationId xmlns:a16="http://schemas.microsoft.com/office/drawing/2014/main" id="{DE0529FE-C230-43FB-8F27-08EEFC91F6C1}"/>
                </a:ext>
              </a:extLst>
            </p:cNvPr>
            <p:cNvSpPr/>
            <p:nvPr/>
          </p:nvSpPr>
          <p:spPr>
            <a:xfrm>
              <a:off x="6236078" y="1307147"/>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33" name="Rectangle 32">
              <a:extLst>
                <a:ext uri="{FF2B5EF4-FFF2-40B4-BE49-F238E27FC236}">
                  <a16:creationId xmlns:a16="http://schemas.microsoft.com/office/drawing/2014/main" id="{8924D15C-FCA5-4984-B416-17F29D97881A}"/>
                </a:ext>
              </a:extLst>
            </p:cNvPr>
            <p:cNvSpPr/>
            <p:nvPr/>
          </p:nvSpPr>
          <p:spPr>
            <a:xfrm>
              <a:off x="7515314" y="1316383"/>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45" name="Rectangle 44">
              <a:extLst>
                <a:ext uri="{FF2B5EF4-FFF2-40B4-BE49-F238E27FC236}">
                  <a16:creationId xmlns:a16="http://schemas.microsoft.com/office/drawing/2014/main" id="{2EE1EBE7-7F58-4A05-8221-4D769599B2DE}"/>
                </a:ext>
              </a:extLst>
            </p:cNvPr>
            <p:cNvSpPr/>
            <p:nvPr/>
          </p:nvSpPr>
          <p:spPr>
            <a:xfrm>
              <a:off x="4836769" y="1037893"/>
              <a:ext cx="3943927" cy="1349089"/>
            </a:xfrm>
            <a:custGeom>
              <a:avLst/>
              <a:gdLst>
                <a:gd name="connsiteX0" fmla="*/ 0 w 3943927"/>
                <a:gd name="connsiteY0" fmla="*/ 0 h 1349089"/>
                <a:gd name="connsiteX1" fmla="*/ 539003 w 3943927"/>
                <a:gd name="connsiteY1" fmla="*/ 0 h 1349089"/>
                <a:gd name="connsiteX2" fmla="*/ 1117446 w 3943927"/>
                <a:gd name="connsiteY2" fmla="*/ 0 h 1349089"/>
                <a:gd name="connsiteX3" fmla="*/ 1853646 w 3943927"/>
                <a:gd name="connsiteY3" fmla="*/ 0 h 1349089"/>
                <a:gd name="connsiteX4" fmla="*/ 2589845 w 3943927"/>
                <a:gd name="connsiteY4" fmla="*/ 0 h 1349089"/>
                <a:gd name="connsiteX5" fmla="*/ 3326045 w 3943927"/>
                <a:gd name="connsiteY5" fmla="*/ 0 h 1349089"/>
                <a:gd name="connsiteX6" fmla="*/ 3943927 w 3943927"/>
                <a:gd name="connsiteY6" fmla="*/ 0 h 1349089"/>
                <a:gd name="connsiteX7" fmla="*/ 3943927 w 3943927"/>
                <a:gd name="connsiteY7" fmla="*/ 701526 h 1349089"/>
                <a:gd name="connsiteX8" fmla="*/ 3943927 w 3943927"/>
                <a:gd name="connsiteY8" fmla="*/ 1349089 h 1349089"/>
                <a:gd name="connsiteX9" fmla="*/ 3286606 w 3943927"/>
                <a:gd name="connsiteY9" fmla="*/ 1349089 h 1349089"/>
                <a:gd name="connsiteX10" fmla="*/ 2668724 w 3943927"/>
                <a:gd name="connsiteY10" fmla="*/ 1349089 h 1349089"/>
                <a:gd name="connsiteX11" fmla="*/ 2090281 w 3943927"/>
                <a:gd name="connsiteY11" fmla="*/ 1349089 h 1349089"/>
                <a:gd name="connsiteX12" fmla="*/ 1393521 w 3943927"/>
                <a:gd name="connsiteY12" fmla="*/ 1349089 h 1349089"/>
                <a:gd name="connsiteX13" fmla="*/ 854518 w 3943927"/>
                <a:gd name="connsiteY13" fmla="*/ 1349089 h 1349089"/>
                <a:gd name="connsiteX14" fmla="*/ 0 w 3943927"/>
                <a:gd name="connsiteY14" fmla="*/ 1349089 h 1349089"/>
                <a:gd name="connsiteX15" fmla="*/ 0 w 3943927"/>
                <a:gd name="connsiteY15" fmla="*/ 701526 h 1349089"/>
                <a:gd name="connsiteX16" fmla="*/ 0 w 3943927"/>
                <a:gd name="connsiteY16" fmla="*/ 0 h 1349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349089"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18352" y="235501"/>
                    <a:pt x="3928621" y="534439"/>
                    <a:pt x="3943927" y="701526"/>
                  </a:cubicBezTo>
                  <a:cubicBezTo>
                    <a:pt x="3959233" y="868613"/>
                    <a:pt x="3956031" y="1030743"/>
                    <a:pt x="3943927" y="1349089"/>
                  </a:cubicBezTo>
                  <a:cubicBezTo>
                    <a:pt x="3776648" y="1328210"/>
                    <a:pt x="3584356" y="1335059"/>
                    <a:pt x="3286606" y="1349089"/>
                  </a:cubicBezTo>
                  <a:cubicBezTo>
                    <a:pt x="2988856" y="1363119"/>
                    <a:pt x="2806379" y="1324045"/>
                    <a:pt x="2668724" y="1349089"/>
                  </a:cubicBezTo>
                  <a:cubicBezTo>
                    <a:pt x="2531069" y="1374133"/>
                    <a:pt x="2297243" y="1349988"/>
                    <a:pt x="2090281" y="1349089"/>
                  </a:cubicBezTo>
                  <a:cubicBezTo>
                    <a:pt x="1883319" y="1348190"/>
                    <a:pt x="1611485" y="1322202"/>
                    <a:pt x="1393521" y="1349089"/>
                  </a:cubicBezTo>
                  <a:cubicBezTo>
                    <a:pt x="1175557" y="1375976"/>
                    <a:pt x="1107364" y="1337979"/>
                    <a:pt x="854518" y="1349089"/>
                  </a:cubicBezTo>
                  <a:cubicBezTo>
                    <a:pt x="601672" y="1360199"/>
                    <a:pt x="206868" y="1324703"/>
                    <a:pt x="0" y="1349089"/>
                  </a:cubicBezTo>
                  <a:cubicBezTo>
                    <a:pt x="-29129" y="1045587"/>
                    <a:pt x="27800" y="955180"/>
                    <a:pt x="0" y="701526"/>
                  </a:cubicBezTo>
                  <a:cubicBezTo>
                    <a:pt x="-27800" y="447872"/>
                    <a:pt x="-12904" y="290295"/>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F83E8B22-390D-46A8-B1F0-B7F046263F11}"/>
                </a:ext>
              </a:extLst>
            </p:cNvPr>
            <p:cNvSpPr txBox="1"/>
            <p:nvPr/>
          </p:nvSpPr>
          <p:spPr>
            <a:xfrm>
              <a:off x="4633014" y="728117"/>
              <a:ext cx="800540" cy="276999"/>
            </a:xfrm>
            <a:prstGeom prst="rect">
              <a:avLst/>
            </a:prstGeom>
            <a:noFill/>
          </p:spPr>
          <p:txBody>
            <a:bodyPr wrap="none" rtlCol="0">
              <a:spAutoFit/>
            </a:bodyPr>
            <a:lstStyle/>
            <a:p>
              <a:r>
                <a:rPr lang="en-US" sz="1200" dirty="0" err="1"/>
                <a:t>cookBook</a:t>
              </a:r>
              <a:endParaRPr lang="en-US" sz="1200" dirty="0"/>
            </a:p>
          </p:txBody>
        </p:sp>
        <p:sp>
          <p:nvSpPr>
            <p:cNvPr id="47" name="Rectangle 46">
              <a:extLst>
                <a:ext uri="{FF2B5EF4-FFF2-40B4-BE49-F238E27FC236}">
                  <a16:creationId xmlns:a16="http://schemas.microsoft.com/office/drawing/2014/main" id="{99ADFD0A-F5C4-4E8E-B916-42863B33D5F9}"/>
                </a:ext>
              </a:extLst>
            </p:cNvPr>
            <p:cNvSpPr/>
            <p:nvPr/>
          </p:nvSpPr>
          <p:spPr>
            <a:xfrm>
              <a:off x="6168688" y="1237165"/>
              <a:ext cx="2529338" cy="779891"/>
            </a:xfrm>
            <a:custGeom>
              <a:avLst/>
              <a:gdLst>
                <a:gd name="connsiteX0" fmla="*/ 0 w 2529338"/>
                <a:gd name="connsiteY0" fmla="*/ 0 h 779891"/>
                <a:gd name="connsiteX1" fmla="*/ 556454 w 2529338"/>
                <a:gd name="connsiteY1" fmla="*/ 0 h 779891"/>
                <a:gd name="connsiteX2" fmla="*/ 1138202 w 2529338"/>
                <a:gd name="connsiteY2" fmla="*/ 0 h 779891"/>
                <a:gd name="connsiteX3" fmla="*/ 1821123 w 2529338"/>
                <a:gd name="connsiteY3" fmla="*/ 0 h 779891"/>
                <a:gd name="connsiteX4" fmla="*/ 2529338 w 2529338"/>
                <a:gd name="connsiteY4" fmla="*/ 0 h 779891"/>
                <a:gd name="connsiteX5" fmla="*/ 2529338 w 2529338"/>
                <a:gd name="connsiteY5" fmla="*/ 405543 h 779891"/>
                <a:gd name="connsiteX6" fmla="*/ 2529338 w 2529338"/>
                <a:gd name="connsiteY6" fmla="*/ 779891 h 779891"/>
                <a:gd name="connsiteX7" fmla="*/ 1972884 w 2529338"/>
                <a:gd name="connsiteY7" fmla="*/ 779891 h 779891"/>
                <a:gd name="connsiteX8" fmla="*/ 1365843 w 2529338"/>
                <a:gd name="connsiteY8" fmla="*/ 779891 h 779891"/>
                <a:gd name="connsiteX9" fmla="*/ 809388 w 2529338"/>
                <a:gd name="connsiteY9" fmla="*/ 779891 h 779891"/>
                <a:gd name="connsiteX10" fmla="*/ 0 w 2529338"/>
                <a:gd name="connsiteY10" fmla="*/ 779891 h 779891"/>
                <a:gd name="connsiteX11" fmla="*/ 0 w 2529338"/>
                <a:gd name="connsiteY11" fmla="*/ 405543 h 779891"/>
                <a:gd name="connsiteX12" fmla="*/ 0 w 2529338"/>
                <a:gd name="connsiteY12" fmla="*/ 0 h 77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779891"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6638" y="160464"/>
                    <a:pt x="2511540" y="312847"/>
                    <a:pt x="2529338" y="405543"/>
                  </a:cubicBezTo>
                  <a:cubicBezTo>
                    <a:pt x="2547136" y="498239"/>
                    <a:pt x="2513255" y="620032"/>
                    <a:pt x="2529338" y="779891"/>
                  </a:cubicBezTo>
                  <a:cubicBezTo>
                    <a:pt x="2350172" y="793371"/>
                    <a:pt x="2194927" y="760186"/>
                    <a:pt x="1972884" y="779891"/>
                  </a:cubicBezTo>
                  <a:cubicBezTo>
                    <a:pt x="1750841" y="799596"/>
                    <a:pt x="1638600" y="785922"/>
                    <a:pt x="1365843" y="779891"/>
                  </a:cubicBezTo>
                  <a:cubicBezTo>
                    <a:pt x="1093086" y="773860"/>
                    <a:pt x="1055470" y="803640"/>
                    <a:pt x="809388" y="779891"/>
                  </a:cubicBezTo>
                  <a:cubicBezTo>
                    <a:pt x="563306" y="756142"/>
                    <a:pt x="319363" y="754256"/>
                    <a:pt x="0" y="779891"/>
                  </a:cubicBezTo>
                  <a:cubicBezTo>
                    <a:pt x="-15325" y="651784"/>
                    <a:pt x="15417" y="520074"/>
                    <a:pt x="0" y="405543"/>
                  </a:cubicBezTo>
                  <a:cubicBezTo>
                    <a:pt x="-15417" y="291012"/>
                    <a:pt x="14411" y="9822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66F1F173-CDF2-44BD-961E-98EA8BB18EB7}"/>
                </a:ext>
              </a:extLst>
            </p:cNvPr>
            <p:cNvSpPr txBox="1"/>
            <p:nvPr/>
          </p:nvSpPr>
          <p:spPr>
            <a:xfrm>
              <a:off x="6065952" y="999030"/>
              <a:ext cx="383503" cy="276999"/>
            </a:xfrm>
            <a:prstGeom prst="rect">
              <a:avLst/>
            </a:prstGeom>
            <a:noFill/>
          </p:spPr>
          <p:txBody>
            <a:bodyPr wrap="none" rtlCol="0">
              <a:spAutoFit/>
            </a:bodyPr>
            <a:lstStyle/>
            <a:p>
              <a:r>
                <a:rPr lang="en-US" sz="1200" dirty="0"/>
                <a:t>.git</a:t>
              </a:r>
            </a:p>
          </p:txBody>
        </p:sp>
        <p:sp>
          <p:nvSpPr>
            <p:cNvPr id="49" name="TextBox 48">
              <a:extLst>
                <a:ext uri="{FF2B5EF4-FFF2-40B4-BE49-F238E27FC236}">
                  <a16:creationId xmlns:a16="http://schemas.microsoft.com/office/drawing/2014/main" id="{8954911B-2CEF-421B-9C6C-7A5BE9F2B2C6}"/>
                </a:ext>
              </a:extLst>
            </p:cNvPr>
            <p:cNvSpPr txBox="1"/>
            <p:nvPr/>
          </p:nvSpPr>
          <p:spPr>
            <a:xfrm>
              <a:off x="5192416" y="2006742"/>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50" name="Graphic 49">
              <a:extLst>
                <a:ext uri="{FF2B5EF4-FFF2-40B4-BE49-F238E27FC236}">
                  <a16:creationId xmlns:a16="http://schemas.microsoft.com/office/drawing/2014/main" id="{DC1DBA5B-FEB1-485A-A74C-EF05FBF444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27308" y="2043106"/>
              <a:ext cx="216000" cy="288000"/>
            </a:xfrm>
            <a:prstGeom prst="rect">
              <a:avLst/>
            </a:prstGeom>
          </p:spPr>
        </p:pic>
        <p:sp>
          <p:nvSpPr>
            <p:cNvPr id="55" name="TextBox 54">
              <a:extLst>
                <a:ext uri="{FF2B5EF4-FFF2-40B4-BE49-F238E27FC236}">
                  <a16:creationId xmlns:a16="http://schemas.microsoft.com/office/drawing/2014/main" id="{1C03E67E-CFE4-4292-83B0-21FCBBF260D8}"/>
                </a:ext>
              </a:extLst>
            </p:cNvPr>
            <p:cNvSpPr txBox="1"/>
            <p:nvPr/>
          </p:nvSpPr>
          <p:spPr>
            <a:xfrm>
              <a:off x="7842411" y="2037050"/>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56" name="Graphic 55">
              <a:extLst>
                <a:ext uri="{FF2B5EF4-FFF2-40B4-BE49-F238E27FC236}">
                  <a16:creationId xmlns:a16="http://schemas.microsoft.com/office/drawing/2014/main" id="{50CB6010-151E-483D-B15F-59967101A7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77303" y="2073414"/>
              <a:ext cx="216000" cy="288000"/>
            </a:xfrm>
            <a:prstGeom prst="rect">
              <a:avLst/>
            </a:prstGeom>
          </p:spPr>
        </p:pic>
      </p:grpSp>
      <p:grpSp>
        <p:nvGrpSpPr>
          <p:cNvPr id="10" name="Group 9">
            <a:extLst>
              <a:ext uri="{FF2B5EF4-FFF2-40B4-BE49-F238E27FC236}">
                <a16:creationId xmlns:a16="http://schemas.microsoft.com/office/drawing/2014/main" id="{8207FE30-9995-43E0-86D6-542B9479B1EA}"/>
              </a:ext>
            </a:extLst>
          </p:cNvPr>
          <p:cNvGrpSpPr/>
          <p:nvPr/>
        </p:nvGrpSpPr>
        <p:grpSpPr>
          <a:xfrm>
            <a:off x="325921" y="316780"/>
            <a:ext cx="6699741" cy="2143620"/>
            <a:chOff x="2434584" y="1083081"/>
            <a:chExt cx="6699741" cy="2143620"/>
          </a:xfrm>
        </p:grpSpPr>
        <p:grpSp>
          <p:nvGrpSpPr>
            <p:cNvPr id="51" name="Group 50">
              <a:extLst>
                <a:ext uri="{FF2B5EF4-FFF2-40B4-BE49-F238E27FC236}">
                  <a16:creationId xmlns:a16="http://schemas.microsoft.com/office/drawing/2014/main" id="{889EE2AC-4E79-4802-948C-A179FA2E1B45}"/>
                </a:ext>
              </a:extLst>
            </p:cNvPr>
            <p:cNvGrpSpPr/>
            <p:nvPr/>
          </p:nvGrpSpPr>
          <p:grpSpPr>
            <a:xfrm>
              <a:off x="2434584" y="1083081"/>
              <a:ext cx="6699741" cy="2143620"/>
              <a:chOff x="2434584" y="1083081"/>
              <a:chExt cx="6699741" cy="2143620"/>
            </a:xfrm>
          </p:grpSpPr>
          <p:grpSp>
            <p:nvGrpSpPr>
              <p:cNvPr id="52" name="Group 51">
                <a:extLst>
                  <a:ext uri="{FF2B5EF4-FFF2-40B4-BE49-F238E27FC236}">
                    <a16:creationId xmlns:a16="http://schemas.microsoft.com/office/drawing/2014/main" id="{A5EB72CC-842D-49E9-999F-0A2BB7A3CBF6}"/>
                  </a:ext>
                </a:extLst>
              </p:cNvPr>
              <p:cNvGrpSpPr/>
              <p:nvPr/>
            </p:nvGrpSpPr>
            <p:grpSpPr>
              <a:xfrm>
                <a:off x="2434584" y="1083081"/>
                <a:ext cx="6699741" cy="1600680"/>
                <a:chOff x="2219501" y="2280949"/>
                <a:chExt cx="6699741" cy="1600680"/>
              </a:xfrm>
            </p:grpSpPr>
            <p:grpSp>
              <p:nvGrpSpPr>
                <p:cNvPr id="59" name="Group 58">
                  <a:extLst>
                    <a:ext uri="{FF2B5EF4-FFF2-40B4-BE49-F238E27FC236}">
                      <a16:creationId xmlns:a16="http://schemas.microsoft.com/office/drawing/2014/main" id="{08B0D2FF-F705-4C30-9B43-FE9D2730C546}"/>
                    </a:ext>
                  </a:extLst>
                </p:cNvPr>
                <p:cNvGrpSpPr/>
                <p:nvPr/>
              </p:nvGrpSpPr>
              <p:grpSpPr>
                <a:xfrm>
                  <a:off x="2219501" y="2280949"/>
                  <a:ext cx="6699741" cy="1600680"/>
                  <a:chOff x="2015253" y="3516678"/>
                  <a:chExt cx="6699741" cy="1600680"/>
                </a:xfrm>
              </p:grpSpPr>
              <p:grpSp>
                <p:nvGrpSpPr>
                  <p:cNvPr id="65" name="Group 64">
                    <a:extLst>
                      <a:ext uri="{FF2B5EF4-FFF2-40B4-BE49-F238E27FC236}">
                        <a16:creationId xmlns:a16="http://schemas.microsoft.com/office/drawing/2014/main" id="{CCC590DC-90AF-450B-AE93-FBEEE6FAF72B}"/>
                      </a:ext>
                    </a:extLst>
                  </p:cNvPr>
                  <p:cNvGrpSpPr/>
                  <p:nvPr/>
                </p:nvGrpSpPr>
                <p:grpSpPr>
                  <a:xfrm>
                    <a:off x="6917714" y="3630095"/>
                    <a:ext cx="1797280" cy="1137609"/>
                    <a:chOff x="2540782" y="3724807"/>
                    <a:chExt cx="1797280" cy="1137609"/>
                  </a:xfrm>
                </p:grpSpPr>
                <p:pic>
                  <p:nvPicPr>
                    <p:cNvPr id="74" name="Graphic 73">
                      <a:extLst>
                        <a:ext uri="{FF2B5EF4-FFF2-40B4-BE49-F238E27FC236}">
                          <a16:creationId xmlns:a16="http://schemas.microsoft.com/office/drawing/2014/main" id="{82FDD549-C385-4180-9E80-9F94D903B44A}"/>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2898" t="9832" r="13788" b="30315"/>
                    <a:stretch/>
                  </p:blipFill>
                  <p:spPr>
                    <a:xfrm>
                      <a:off x="2540782" y="3787473"/>
                      <a:ext cx="335257" cy="273704"/>
                    </a:xfrm>
                    <a:prstGeom prst="rect">
                      <a:avLst/>
                    </a:prstGeom>
                  </p:spPr>
                </p:pic>
                <p:cxnSp>
                  <p:nvCxnSpPr>
                    <p:cNvPr id="75" name="Straight Connector 74">
                      <a:extLst>
                        <a:ext uri="{FF2B5EF4-FFF2-40B4-BE49-F238E27FC236}">
                          <a16:creationId xmlns:a16="http://schemas.microsoft.com/office/drawing/2014/main" id="{1FE05FBB-723E-47EA-A237-C5BBA1B85882}"/>
                        </a:ext>
                      </a:extLst>
                    </p:cNvPr>
                    <p:cNvCxnSpPr>
                      <a:cxnSpLocks/>
                      <a:stCxn id="74" idx="2"/>
                    </p:cNvCxnSpPr>
                    <p:nvPr/>
                  </p:nvCxnSpPr>
                  <p:spPr>
                    <a:xfrm flipH="1">
                      <a:off x="2704189" y="4061177"/>
                      <a:ext cx="4222" cy="63359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B9A55CAF-734C-4004-A1B8-B87845AF21B7}"/>
                        </a:ext>
                      </a:extLst>
                    </p:cNvPr>
                    <p:cNvSpPr txBox="1"/>
                    <p:nvPr/>
                  </p:nvSpPr>
                  <p:spPr>
                    <a:xfrm>
                      <a:off x="2856572" y="3724807"/>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77" name="Straight Connector 76">
                      <a:extLst>
                        <a:ext uri="{FF2B5EF4-FFF2-40B4-BE49-F238E27FC236}">
                          <a16:creationId xmlns:a16="http://schemas.microsoft.com/office/drawing/2014/main" id="{CB6B768F-ACAB-47B6-8EAB-7471ADE26E47}"/>
                        </a:ext>
                      </a:extLst>
                    </p:cNvPr>
                    <p:cNvCxnSpPr>
                      <a:cxnSpLocks/>
                    </p:cNvCxnSpPr>
                    <p:nvPr/>
                  </p:nvCxnSpPr>
                  <p:spPr>
                    <a:xfrm flipH="1">
                      <a:off x="2682355" y="4694772"/>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8" name="Graphic 77">
                      <a:extLst>
                        <a:ext uri="{FF2B5EF4-FFF2-40B4-BE49-F238E27FC236}">
                          <a16:creationId xmlns:a16="http://schemas.microsoft.com/office/drawing/2014/main" id="{28C6F0C0-31DE-4318-A74A-A77087605DA5}"/>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2898" t="9832" r="13788" b="30315"/>
                    <a:stretch/>
                  </p:blipFill>
                  <p:spPr>
                    <a:xfrm>
                      <a:off x="2856572" y="4561700"/>
                      <a:ext cx="288591" cy="235606"/>
                    </a:xfrm>
                    <a:prstGeom prst="rect">
                      <a:avLst/>
                    </a:prstGeom>
                  </p:spPr>
                </p:pic>
                <p:sp>
                  <p:nvSpPr>
                    <p:cNvPr id="79" name="TextBox 78">
                      <a:extLst>
                        <a:ext uri="{FF2B5EF4-FFF2-40B4-BE49-F238E27FC236}">
                          <a16:creationId xmlns:a16="http://schemas.microsoft.com/office/drawing/2014/main" id="{E18B5263-08C6-4783-99AF-5717025F998E}"/>
                        </a:ext>
                      </a:extLst>
                    </p:cNvPr>
                    <p:cNvSpPr txBox="1"/>
                    <p:nvPr/>
                  </p:nvSpPr>
                  <p:spPr>
                    <a:xfrm>
                      <a:off x="3088005" y="449308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grpSp>
              <p:grpSp>
                <p:nvGrpSpPr>
                  <p:cNvPr id="66" name="Group 65">
                    <a:extLst>
                      <a:ext uri="{FF2B5EF4-FFF2-40B4-BE49-F238E27FC236}">
                        <a16:creationId xmlns:a16="http://schemas.microsoft.com/office/drawing/2014/main" id="{0D065BAD-4867-4282-96E3-5E2830AA4890}"/>
                      </a:ext>
                    </a:extLst>
                  </p:cNvPr>
                  <p:cNvGrpSpPr/>
                  <p:nvPr/>
                </p:nvGrpSpPr>
                <p:grpSpPr>
                  <a:xfrm>
                    <a:off x="2015253" y="3516678"/>
                    <a:ext cx="4147682" cy="1600680"/>
                    <a:chOff x="4721877" y="3155841"/>
                    <a:chExt cx="4147682" cy="1600680"/>
                  </a:xfrm>
                </p:grpSpPr>
                <p:sp>
                  <p:nvSpPr>
                    <p:cNvPr id="67" name="Rectangle 66">
                      <a:extLst>
                        <a:ext uri="{FF2B5EF4-FFF2-40B4-BE49-F238E27FC236}">
                          <a16:creationId xmlns:a16="http://schemas.microsoft.com/office/drawing/2014/main" id="{54458FD6-B14A-47F0-8912-9B167396C5B1}"/>
                        </a:ext>
                      </a:extLst>
                    </p:cNvPr>
                    <p:cNvSpPr/>
                    <p:nvPr/>
                  </p:nvSpPr>
                  <p:spPr>
                    <a:xfrm>
                      <a:off x="5045705" y="3734871"/>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68" name="Rectangle 67">
                      <a:extLst>
                        <a:ext uri="{FF2B5EF4-FFF2-40B4-BE49-F238E27FC236}">
                          <a16:creationId xmlns:a16="http://schemas.microsoft.com/office/drawing/2014/main" id="{803B8335-9675-435A-A45E-06C2BE8CEFF3}"/>
                        </a:ext>
                      </a:extLst>
                    </p:cNvPr>
                    <p:cNvSpPr/>
                    <p:nvPr/>
                  </p:nvSpPr>
                  <p:spPr>
                    <a:xfrm>
                      <a:off x="6324941" y="3734871"/>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69" name="Rectangle 68">
                      <a:extLst>
                        <a:ext uri="{FF2B5EF4-FFF2-40B4-BE49-F238E27FC236}">
                          <a16:creationId xmlns:a16="http://schemas.microsoft.com/office/drawing/2014/main" id="{5D4C455F-EE45-4ADE-B723-C603E9878D11}"/>
                        </a:ext>
                      </a:extLst>
                    </p:cNvPr>
                    <p:cNvSpPr/>
                    <p:nvPr/>
                  </p:nvSpPr>
                  <p:spPr>
                    <a:xfrm>
                      <a:off x="7604177" y="3744107"/>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70" name="Rectangle 69">
                      <a:extLst>
                        <a:ext uri="{FF2B5EF4-FFF2-40B4-BE49-F238E27FC236}">
                          <a16:creationId xmlns:a16="http://schemas.microsoft.com/office/drawing/2014/main" id="{F8EEEA66-236F-464D-86DC-9085387F9B8A}"/>
                        </a:ext>
                      </a:extLst>
                    </p:cNvPr>
                    <p:cNvSpPr/>
                    <p:nvPr/>
                  </p:nvSpPr>
                  <p:spPr>
                    <a:xfrm>
                      <a:off x="4925632" y="3465616"/>
                      <a:ext cx="3943927" cy="1290905"/>
                    </a:xfrm>
                    <a:custGeom>
                      <a:avLst/>
                      <a:gdLst>
                        <a:gd name="connsiteX0" fmla="*/ 0 w 3943927"/>
                        <a:gd name="connsiteY0" fmla="*/ 0 h 1290905"/>
                        <a:gd name="connsiteX1" fmla="*/ 539003 w 3943927"/>
                        <a:gd name="connsiteY1" fmla="*/ 0 h 1290905"/>
                        <a:gd name="connsiteX2" fmla="*/ 1117446 w 3943927"/>
                        <a:gd name="connsiteY2" fmla="*/ 0 h 1290905"/>
                        <a:gd name="connsiteX3" fmla="*/ 1853646 w 3943927"/>
                        <a:gd name="connsiteY3" fmla="*/ 0 h 1290905"/>
                        <a:gd name="connsiteX4" fmla="*/ 2589845 w 3943927"/>
                        <a:gd name="connsiteY4" fmla="*/ 0 h 1290905"/>
                        <a:gd name="connsiteX5" fmla="*/ 3326045 w 3943927"/>
                        <a:gd name="connsiteY5" fmla="*/ 0 h 1290905"/>
                        <a:gd name="connsiteX6" fmla="*/ 3943927 w 3943927"/>
                        <a:gd name="connsiteY6" fmla="*/ 0 h 1290905"/>
                        <a:gd name="connsiteX7" fmla="*/ 3943927 w 3943927"/>
                        <a:gd name="connsiteY7" fmla="*/ 671271 h 1290905"/>
                        <a:gd name="connsiteX8" fmla="*/ 3943927 w 3943927"/>
                        <a:gd name="connsiteY8" fmla="*/ 1290905 h 1290905"/>
                        <a:gd name="connsiteX9" fmla="*/ 3286606 w 3943927"/>
                        <a:gd name="connsiteY9" fmla="*/ 1290905 h 1290905"/>
                        <a:gd name="connsiteX10" fmla="*/ 2668724 w 3943927"/>
                        <a:gd name="connsiteY10" fmla="*/ 1290905 h 1290905"/>
                        <a:gd name="connsiteX11" fmla="*/ 2090281 w 3943927"/>
                        <a:gd name="connsiteY11" fmla="*/ 1290905 h 1290905"/>
                        <a:gd name="connsiteX12" fmla="*/ 1393521 w 3943927"/>
                        <a:gd name="connsiteY12" fmla="*/ 1290905 h 1290905"/>
                        <a:gd name="connsiteX13" fmla="*/ 854518 w 3943927"/>
                        <a:gd name="connsiteY13" fmla="*/ 1290905 h 1290905"/>
                        <a:gd name="connsiteX14" fmla="*/ 0 w 3943927"/>
                        <a:gd name="connsiteY14" fmla="*/ 1290905 h 1290905"/>
                        <a:gd name="connsiteX15" fmla="*/ 0 w 3943927"/>
                        <a:gd name="connsiteY15" fmla="*/ 671271 h 1290905"/>
                        <a:gd name="connsiteX16" fmla="*/ 0 w 3943927"/>
                        <a:gd name="connsiteY16" fmla="*/ 0 h 1290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290905"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70320" y="225370"/>
                            <a:pt x="3949729" y="470185"/>
                            <a:pt x="3943927" y="671271"/>
                          </a:cubicBezTo>
                          <a:cubicBezTo>
                            <a:pt x="3938125" y="872357"/>
                            <a:pt x="3948982" y="1057605"/>
                            <a:pt x="3943927" y="1290905"/>
                          </a:cubicBezTo>
                          <a:cubicBezTo>
                            <a:pt x="3776648" y="1270026"/>
                            <a:pt x="3584356" y="1276875"/>
                            <a:pt x="3286606" y="1290905"/>
                          </a:cubicBezTo>
                          <a:cubicBezTo>
                            <a:pt x="2988856" y="1304935"/>
                            <a:pt x="2806379" y="1265861"/>
                            <a:pt x="2668724" y="1290905"/>
                          </a:cubicBezTo>
                          <a:cubicBezTo>
                            <a:pt x="2531069" y="1315949"/>
                            <a:pt x="2297243" y="1291804"/>
                            <a:pt x="2090281" y="1290905"/>
                          </a:cubicBezTo>
                          <a:cubicBezTo>
                            <a:pt x="1883319" y="1290006"/>
                            <a:pt x="1611485" y="1264018"/>
                            <a:pt x="1393521" y="1290905"/>
                          </a:cubicBezTo>
                          <a:cubicBezTo>
                            <a:pt x="1175557" y="1317792"/>
                            <a:pt x="1107364" y="1279795"/>
                            <a:pt x="854518" y="1290905"/>
                          </a:cubicBezTo>
                          <a:cubicBezTo>
                            <a:pt x="601672" y="1302015"/>
                            <a:pt x="206868" y="1266519"/>
                            <a:pt x="0" y="1290905"/>
                          </a:cubicBezTo>
                          <a:cubicBezTo>
                            <a:pt x="2427" y="1080618"/>
                            <a:pt x="2250" y="873968"/>
                            <a:pt x="0" y="671271"/>
                          </a:cubicBezTo>
                          <a:cubicBezTo>
                            <a:pt x="-2250" y="468574"/>
                            <a:pt x="16698" y="265491"/>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231CDE1D-C014-4765-9FDD-1353D322403E}"/>
                        </a:ext>
                      </a:extLst>
                    </p:cNvPr>
                    <p:cNvSpPr txBox="1"/>
                    <p:nvPr/>
                  </p:nvSpPr>
                  <p:spPr>
                    <a:xfrm>
                      <a:off x="4721877" y="3155841"/>
                      <a:ext cx="800540" cy="276999"/>
                    </a:xfrm>
                    <a:prstGeom prst="rect">
                      <a:avLst/>
                    </a:prstGeom>
                    <a:noFill/>
                  </p:spPr>
                  <p:txBody>
                    <a:bodyPr wrap="none" rtlCol="0">
                      <a:spAutoFit/>
                    </a:bodyPr>
                    <a:lstStyle/>
                    <a:p>
                      <a:r>
                        <a:rPr lang="en-US" sz="1200" dirty="0" err="1"/>
                        <a:t>cookBook</a:t>
                      </a:r>
                      <a:endParaRPr lang="en-US" sz="1200" dirty="0"/>
                    </a:p>
                  </p:txBody>
                </p:sp>
                <p:sp>
                  <p:nvSpPr>
                    <p:cNvPr id="72" name="Rectangle 71">
                      <a:extLst>
                        <a:ext uri="{FF2B5EF4-FFF2-40B4-BE49-F238E27FC236}">
                          <a16:creationId xmlns:a16="http://schemas.microsoft.com/office/drawing/2014/main" id="{B80F179C-0220-4058-A586-3E004F664EBB}"/>
                        </a:ext>
                      </a:extLst>
                    </p:cNvPr>
                    <p:cNvSpPr/>
                    <p:nvPr/>
                  </p:nvSpPr>
                  <p:spPr>
                    <a:xfrm>
                      <a:off x="6257551" y="3664889"/>
                      <a:ext cx="2529338" cy="1039042"/>
                    </a:xfrm>
                    <a:custGeom>
                      <a:avLst/>
                      <a:gdLst>
                        <a:gd name="connsiteX0" fmla="*/ 0 w 2529338"/>
                        <a:gd name="connsiteY0" fmla="*/ 0 h 1039042"/>
                        <a:gd name="connsiteX1" fmla="*/ 556454 w 2529338"/>
                        <a:gd name="connsiteY1" fmla="*/ 0 h 1039042"/>
                        <a:gd name="connsiteX2" fmla="*/ 1138202 w 2529338"/>
                        <a:gd name="connsiteY2" fmla="*/ 0 h 1039042"/>
                        <a:gd name="connsiteX3" fmla="*/ 1821123 w 2529338"/>
                        <a:gd name="connsiteY3" fmla="*/ 0 h 1039042"/>
                        <a:gd name="connsiteX4" fmla="*/ 2529338 w 2529338"/>
                        <a:gd name="connsiteY4" fmla="*/ 0 h 1039042"/>
                        <a:gd name="connsiteX5" fmla="*/ 2529338 w 2529338"/>
                        <a:gd name="connsiteY5" fmla="*/ 540302 h 1039042"/>
                        <a:gd name="connsiteX6" fmla="*/ 2529338 w 2529338"/>
                        <a:gd name="connsiteY6" fmla="*/ 1039042 h 1039042"/>
                        <a:gd name="connsiteX7" fmla="*/ 1972884 w 2529338"/>
                        <a:gd name="connsiteY7" fmla="*/ 1039042 h 1039042"/>
                        <a:gd name="connsiteX8" fmla="*/ 1365843 w 2529338"/>
                        <a:gd name="connsiteY8" fmla="*/ 1039042 h 1039042"/>
                        <a:gd name="connsiteX9" fmla="*/ 809388 w 2529338"/>
                        <a:gd name="connsiteY9" fmla="*/ 1039042 h 1039042"/>
                        <a:gd name="connsiteX10" fmla="*/ 0 w 2529338"/>
                        <a:gd name="connsiteY10" fmla="*/ 1039042 h 1039042"/>
                        <a:gd name="connsiteX11" fmla="*/ 0 w 2529338"/>
                        <a:gd name="connsiteY11" fmla="*/ 540302 h 1039042"/>
                        <a:gd name="connsiteX12" fmla="*/ 0 w 2529338"/>
                        <a:gd name="connsiteY12" fmla="*/ 0 h 1039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1039042"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4461" y="163850"/>
                            <a:pt x="2537509" y="366032"/>
                            <a:pt x="2529338" y="540302"/>
                          </a:cubicBezTo>
                          <a:cubicBezTo>
                            <a:pt x="2521167" y="714572"/>
                            <a:pt x="2542842" y="854469"/>
                            <a:pt x="2529338" y="1039042"/>
                          </a:cubicBezTo>
                          <a:cubicBezTo>
                            <a:pt x="2350172" y="1052522"/>
                            <a:pt x="2194927" y="1019337"/>
                            <a:pt x="1972884" y="1039042"/>
                          </a:cubicBezTo>
                          <a:cubicBezTo>
                            <a:pt x="1750841" y="1058747"/>
                            <a:pt x="1638600" y="1045073"/>
                            <a:pt x="1365843" y="1039042"/>
                          </a:cubicBezTo>
                          <a:cubicBezTo>
                            <a:pt x="1093086" y="1033011"/>
                            <a:pt x="1055470" y="1062791"/>
                            <a:pt x="809388" y="1039042"/>
                          </a:cubicBezTo>
                          <a:cubicBezTo>
                            <a:pt x="563306" y="1015293"/>
                            <a:pt x="319363" y="1013407"/>
                            <a:pt x="0" y="1039042"/>
                          </a:cubicBezTo>
                          <a:cubicBezTo>
                            <a:pt x="-14139" y="852615"/>
                            <a:pt x="4449" y="656980"/>
                            <a:pt x="0" y="540302"/>
                          </a:cubicBezTo>
                          <a:cubicBezTo>
                            <a:pt x="-4449" y="423624"/>
                            <a:pt x="-24223" y="181276"/>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1EBC721E-9A28-4DDA-8DF1-828548E0D6C3}"/>
                        </a:ext>
                      </a:extLst>
                    </p:cNvPr>
                    <p:cNvSpPr txBox="1"/>
                    <p:nvPr/>
                  </p:nvSpPr>
                  <p:spPr>
                    <a:xfrm>
                      <a:off x="6154815" y="3426754"/>
                      <a:ext cx="383503" cy="276999"/>
                    </a:xfrm>
                    <a:prstGeom prst="rect">
                      <a:avLst/>
                    </a:prstGeom>
                    <a:noFill/>
                  </p:spPr>
                  <p:txBody>
                    <a:bodyPr wrap="none" rtlCol="0">
                      <a:spAutoFit/>
                    </a:bodyPr>
                    <a:lstStyle/>
                    <a:p>
                      <a:r>
                        <a:rPr lang="en-US" sz="1200" dirty="0"/>
                        <a:t>.git</a:t>
                      </a:r>
                    </a:p>
                  </p:txBody>
                </p:sp>
              </p:grpSp>
            </p:grpSp>
            <p:sp>
              <p:nvSpPr>
                <p:cNvPr id="60" name="TextBox 59">
                  <a:extLst>
                    <a:ext uri="{FF2B5EF4-FFF2-40B4-BE49-F238E27FC236}">
                      <a16:creationId xmlns:a16="http://schemas.microsoft.com/office/drawing/2014/main" id="{1903572F-8170-4C8B-8C53-46C3717C6B3E}"/>
                    </a:ext>
                  </a:extLst>
                </p:cNvPr>
                <p:cNvSpPr txBox="1"/>
                <p:nvPr/>
              </p:nvSpPr>
              <p:spPr>
                <a:xfrm>
                  <a:off x="7586515" y="2803625"/>
                  <a:ext cx="1179443"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61" name="Graphic 60">
                  <a:extLst>
                    <a:ext uri="{FF2B5EF4-FFF2-40B4-BE49-F238E27FC236}">
                      <a16:creationId xmlns:a16="http://schemas.microsoft.com/office/drawing/2014/main" id="{B62F4682-7138-410B-830E-0716480D85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1407" y="2839989"/>
                  <a:ext cx="216000" cy="288000"/>
                </a:xfrm>
                <a:prstGeom prst="rect">
                  <a:avLst/>
                </a:prstGeom>
              </p:spPr>
            </p:pic>
            <p:cxnSp>
              <p:nvCxnSpPr>
                <p:cNvPr id="62" name="Straight Connector 61">
                  <a:extLst>
                    <a:ext uri="{FF2B5EF4-FFF2-40B4-BE49-F238E27FC236}">
                      <a16:creationId xmlns:a16="http://schemas.microsoft.com/office/drawing/2014/main" id="{E3F0A6DF-4F25-447C-A624-71AFE5FA9CA0}"/>
                    </a:ext>
                  </a:extLst>
                </p:cNvPr>
                <p:cNvCxnSpPr>
                  <a:cxnSpLocks/>
                </p:cNvCxnSpPr>
                <p:nvPr/>
              </p:nvCxnSpPr>
              <p:spPr>
                <a:xfrm flipH="1">
                  <a:off x="7273858" y="2985435"/>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C374386A-E227-4A87-8E0D-948343A4357A}"/>
                    </a:ext>
                  </a:extLst>
                </p:cNvPr>
                <p:cNvSpPr txBox="1"/>
                <p:nvPr/>
              </p:nvSpPr>
              <p:spPr>
                <a:xfrm>
                  <a:off x="2714266" y="3475934"/>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64" name="Graphic 63">
                  <a:extLst>
                    <a:ext uri="{FF2B5EF4-FFF2-40B4-BE49-F238E27FC236}">
                      <a16:creationId xmlns:a16="http://schemas.microsoft.com/office/drawing/2014/main" id="{1BD5D0EF-4977-4F0A-A043-6372243BB1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49158" y="3512298"/>
                  <a:ext cx="216000" cy="288000"/>
                </a:xfrm>
                <a:prstGeom prst="rect">
                  <a:avLst/>
                </a:prstGeom>
              </p:spPr>
            </p:pic>
          </p:grpSp>
          <p:sp>
            <p:nvSpPr>
              <p:cNvPr id="53" name="TextBox 52">
                <a:extLst>
                  <a:ext uri="{FF2B5EF4-FFF2-40B4-BE49-F238E27FC236}">
                    <a16:creationId xmlns:a16="http://schemas.microsoft.com/office/drawing/2014/main" id="{F4D1AF78-B412-479A-95CF-0CBCAAC7CEBA}"/>
                  </a:ext>
                </a:extLst>
              </p:cNvPr>
              <p:cNvSpPr txBox="1"/>
              <p:nvPr/>
            </p:nvSpPr>
            <p:spPr>
              <a:xfrm>
                <a:off x="3623223" y="2857369"/>
                <a:ext cx="4431479"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commit</a:t>
                </a:r>
                <a:r>
                  <a:rPr lang="de-DE" dirty="0">
                    <a:solidFill>
                      <a:schemeClr val="accent2"/>
                    </a:solidFill>
                    <a:latin typeface="Consolas" panose="020B0609020204030204" pitchFamily="49" charset="0"/>
                  </a:rPr>
                  <a:t> –m „Add </a:t>
                </a:r>
                <a:r>
                  <a:rPr lang="de-DE" dirty="0" err="1">
                    <a:solidFill>
                      <a:schemeClr val="accent2"/>
                    </a:solidFill>
                    <a:latin typeface="Consolas" panose="020B0609020204030204" pitchFamily="49" charset="0"/>
                  </a:rPr>
                  <a:t>pie</a:t>
                </a:r>
                <a:r>
                  <a:rPr lang="de-DE" dirty="0">
                    <a:solidFill>
                      <a:schemeClr val="accent2"/>
                    </a:solidFill>
                    <a:latin typeface="Consolas" panose="020B0609020204030204" pitchFamily="49" charset="0"/>
                  </a:rPr>
                  <a:t> recipe“</a:t>
                </a:r>
                <a:endParaRPr lang="en-GB" dirty="0">
                  <a:solidFill>
                    <a:schemeClr val="accent2"/>
                  </a:solidFill>
                  <a:latin typeface="Consolas" panose="020B0609020204030204" pitchFamily="49" charset="0"/>
                </a:endParaRPr>
              </a:p>
            </p:txBody>
          </p:sp>
          <p:cxnSp>
            <p:nvCxnSpPr>
              <p:cNvPr id="54" name="Connector: Elbow 53">
                <a:extLst>
                  <a:ext uri="{FF2B5EF4-FFF2-40B4-BE49-F238E27FC236}">
                    <a16:creationId xmlns:a16="http://schemas.microsoft.com/office/drawing/2014/main" id="{19C79EC8-5E93-4277-A813-EBA84529D5A3}"/>
                  </a:ext>
                </a:extLst>
              </p:cNvPr>
              <p:cNvCxnSpPr>
                <a:cxnSpLocks/>
              </p:cNvCxnSpPr>
              <p:nvPr/>
            </p:nvCxnSpPr>
            <p:spPr>
              <a:xfrm rot="16200000" flipH="1">
                <a:off x="5303497" y="2016441"/>
                <a:ext cx="19785" cy="1256395"/>
              </a:xfrm>
              <a:prstGeom prst="bentConnector3">
                <a:avLst>
                  <a:gd name="adj1" fmla="val 1155390"/>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80EAB901-B0E1-4886-93B3-1C3024ACB750}"/>
                  </a:ext>
                </a:extLst>
              </p:cNvPr>
              <p:cNvSpPr txBox="1"/>
              <p:nvPr/>
            </p:nvSpPr>
            <p:spPr>
              <a:xfrm>
                <a:off x="4318066" y="2273186"/>
                <a:ext cx="906987" cy="369332"/>
              </a:xfrm>
              <a:prstGeom prst="rect">
                <a:avLst/>
              </a:prstGeom>
              <a:noFill/>
            </p:spPr>
            <p:txBody>
              <a:bodyPr wrap="square" rtlCol="0">
                <a:spAutoFit/>
              </a:bodyPr>
              <a:lstStyle/>
              <a:p>
                <a:r>
                  <a:rPr lang="de-DE" dirty="0">
                    <a:solidFill>
                      <a:srgbClr val="00B050"/>
                    </a:solidFill>
                  </a:rPr>
                  <a:t>pie.txt</a:t>
                </a:r>
                <a:endParaRPr lang="en-GB" dirty="0">
                  <a:solidFill>
                    <a:srgbClr val="00B050"/>
                  </a:solidFill>
                </a:endParaRPr>
              </a:p>
            </p:txBody>
          </p:sp>
          <p:pic>
            <p:nvPicPr>
              <p:cNvPr id="58" name="Graphic 57">
                <a:extLst>
                  <a:ext uri="{FF2B5EF4-FFF2-40B4-BE49-F238E27FC236}">
                    <a16:creationId xmlns:a16="http://schemas.microsoft.com/office/drawing/2014/main" id="{C587AFF1-4F0E-4FBD-8D93-513946629F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52958" y="2309550"/>
                <a:ext cx="216000" cy="288000"/>
              </a:xfrm>
              <a:prstGeom prst="rect">
                <a:avLst/>
              </a:prstGeom>
            </p:spPr>
          </p:pic>
        </p:grpSp>
        <p:sp>
          <p:nvSpPr>
            <p:cNvPr id="80" name="TextBox 79">
              <a:extLst>
                <a:ext uri="{FF2B5EF4-FFF2-40B4-BE49-F238E27FC236}">
                  <a16:creationId xmlns:a16="http://schemas.microsoft.com/office/drawing/2014/main" id="{42B3A5CD-E31C-4876-8268-84ABDEB21C91}"/>
                </a:ext>
              </a:extLst>
            </p:cNvPr>
            <p:cNvSpPr txBox="1"/>
            <p:nvPr/>
          </p:nvSpPr>
          <p:spPr>
            <a:xfrm>
              <a:off x="5659686" y="2275062"/>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81" name="Graphic 80">
              <a:extLst>
                <a:ext uri="{FF2B5EF4-FFF2-40B4-BE49-F238E27FC236}">
                  <a16:creationId xmlns:a16="http://schemas.microsoft.com/office/drawing/2014/main" id="{C751D6E7-087C-4C8C-A176-673D36C637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94578" y="2311426"/>
              <a:ext cx="216000" cy="288000"/>
            </a:xfrm>
            <a:prstGeom prst="rect">
              <a:avLst/>
            </a:prstGeom>
          </p:spPr>
        </p:pic>
      </p:grpSp>
      <p:grpSp>
        <p:nvGrpSpPr>
          <p:cNvPr id="82" name="Group 81">
            <a:extLst>
              <a:ext uri="{FF2B5EF4-FFF2-40B4-BE49-F238E27FC236}">
                <a16:creationId xmlns:a16="http://schemas.microsoft.com/office/drawing/2014/main" id="{012AA5CD-021D-4D79-A2A3-5411BFCD005C}"/>
              </a:ext>
            </a:extLst>
          </p:cNvPr>
          <p:cNvGrpSpPr/>
          <p:nvPr/>
        </p:nvGrpSpPr>
        <p:grpSpPr>
          <a:xfrm>
            <a:off x="4972479" y="3896300"/>
            <a:ext cx="6699741" cy="2143620"/>
            <a:chOff x="2434584" y="1083081"/>
            <a:chExt cx="6699741" cy="2143620"/>
          </a:xfrm>
        </p:grpSpPr>
        <p:grpSp>
          <p:nvGrpSpPr>
            <p:cNvPr id="83" name="Group 82">
              <a:extLst>
                <a:ext uri="{FF2B5EF4-FFF2-40B4-BE49-F238E27FC236}">
                  <a16:creationId xmlns:a16="http://schemas.microsoft.com/office/drawing/2014/main" id="{A880475C-12D7-4098-A742-385FAB63B667}"/>
                </a:ext>
              </a:extLst>
            </p:cNvPr>
            <p:cNvGrpSpPr/>
            <p:nvPr/>
          </p:nvGrpSpPr>
          <p:grpSpPr>
            <a:xfrm>
              <a:off x="2434584" y="1083081"/>
              <a:ext cx="6699741" cy="2143620"/>
              <a:chOff x="2434584" y="1083081"/>
              <a:chExt cx="6699741" cy="2143620"/>
            </a:xfrm>
          </p:grpSpPr>
          <p:grpSp>
            <p:nvGrpSpPr>
              <p:cNvPr id="86" name="Group 85">
                <a:extLst>
                  <a:ext uri="{FF2B5EF4-FFF2-40B4-BE49-F238E27FC236}">
                    <a16:creationId xmlns:a16="http://schemas.microsoft.com/office/drawing/2014/main" id="{C4AD89AA-0A29-492B-BEE4-CD201904DE9C}"/>
                  </a:ext>
                </a:extLst>
              </p:cNvPr>
              <p:cNvGrpSpPr/>
              <p:nvPr/>
            </p:nvGrpSpPr>
            <p:grpSpPr>
              <a:xfrm>
                <a:off x="2434584" y="1083081"/>
                <a:ext cx="6699741" cy="1600680"/>
                <a:chOff x="2219501" y="2280949"/>
                <a:chExt cx="6699741" cy="1600680"/>
              </a:xfrm>
            </p:grpSpPr>
            <p:grpSp>
              <p:nvGrpSpPr>
                <p:cNvPr id="91" name="Group 90">
                  <a:extLst>
                    <a:ext uri="{FF2B5EF4-FFF2-40B4-BE49-F238E27FC236}">
                      <a16:creationId xmlns:a16="http://schemas.microsoft.com/office/drawing/2014/main" id="{C0F398A8-F3D6-4631-836F-41773646DC29}"/>
                    </a:ext>
                  </a:extLst>
                </p:cNvPr>
                <p:cNvGrpSpPr/>
                <p:nvPr/>
              </p:nvGrpSpPr>
              <p:grpSpPr>
                <a:xfrm>
                  <a:off x="2219501" y="2280949"/>
                  <a:ext cx="6699741" cy="1600680"/>
                  <a:chOff x="2015253" y="3516678"/>
                  <a:chExt cx="6699741" cy="1600680"/>
                </a:xfrm>
              </p:grpSpPr>
              <p:grpSp>
                <p:nvGrpSpPr>
                  <p:cNvPr id="97" name="Group 96">
                    <a:extLst>
                      <a:ext uri="{FF2B5EF4-FFF2-40B4-BE49-F238E27FC236}">
                        <a16:creationId xmlns:a16="http://schemas.microsoft.com/office/drawing/2014/main" id="{7EB319C3-E8C2-4182-8B44-58594DB672C5}"/>
                      </a:ext>
                    </a:extLst>
                  </p:cNvPr>
                  <p:cNvGrpSpPr/>
                  <p:nvPr/>
                </p:nvGrpSpPr>
                <p:grpSpPr>
                  <a:xfrm>
                    <a:off x="6917714" y="3630095"/>
                    <a:ext cx="1797280" cy="1137609"/>
                    <a:chOff x="2540782" y="3724807"/>
                    <a:chExt cx="1797280" cy="1137609"/>
                  </a:xfrm>
                </p:grpSpPr>
                <p:pic>
                  <p:nvPicPr>
                    <p:cNvPr id="106" name="Graphic 105">
                      <a:extLst>
                        <a:ext uri="{FF2B5EF4-FFF2-40B4-BE49-F238E27FC236}">
                          <a16:creationId xmlns:a16="http://schemas.microsoft.com/office/drawing/2014/main" id="{242ED7F1-E85B-4F8F-B7B5-AE2C7E7FC574}"/>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2898" t="9832" r="13788" b="30315"/>
                    <a:stretch/>
                  </p:blipFill>
                  <p:spPr>
                    <a:xfrm>
                      <a:off x="2540782" y="3787473"/>
                      <a:ext cx="335257" cy="273704"/>
                    </a:xfrm>
                    <a:prstGeom prst="rect">
                      <a:avLst/>
                    </a:prstGeom>
                  </p:spPr>
                </p:pic>
                <p:cxnSp>
                  <p:nvCxnSpPr>
                    <p:cNvPr id="107" name="Straight Connector 106">
                      <a:extLst>
                        <a:ext uri="{FF2B5EF4-FFF2-40B4-BE49-F238E27FC236}">
                          <a16:creationId xmlns:a16="http://schemas.microsoft.com/office/drawing/2014/main" id="{3F8A5339-6288-440F-B08E-8B896ABEC1C6}"/>
                        </a:ext>
                      </a:extLst>
                    </p:cNvPr>
                    <p:cNvCxnSpPr>
                      <a:cxnSpLocks/>
                      <a:stCxn id="106" idx="2"/>
                    </p:cNvCxnSpPr>
                    <p:nvPr/>
                  </p:nvCxnSpPr>
                  <p:spPr>
                    <a:xfrm flipH="1">
                      <a:off x="2704189" y="4061177"/>
                      <a:ext cx="4222" cy="63359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81605F63-1EF8-4526-9323-03EDA19853E1}"/>
                        </a:ext>
                      </a:extLst>
                    </p:cNvPr>
                    <p:cNvSpPr txBox="1"/>
                    <p:nvPr/>
                  </p:nvSpPr>
                  <p:spPr>
                    <a:xfrm>
                      <a:off x="2856572" y="3724807"/>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109" name="Straight Connector 108">
                      <a:extLst>
                        <a:ext uri="{FF2B5EF4-FFF2-40B4-BE49-F238E27FC236}">
                          <a16:creationId xmlns:a16="http://schemas.microsoft.com/office/drawing/2014/main" id="{79D0357A-107A-42D4-A1A7-AEFDFF7CA6FD}"/>
                        </a:ext>
                      </a:extLst>
                    </p:cNvPr>
                    <p:cNvCxnSpPr>
                      <a:cxnSpLocks/>
                    </p:cNvCxnSpPr>
                    <p:nvPr/>
                  </p:nvCxnSpPr>
                  <p:spPr>
                    <a:xfrm flipH="1">
                      <a:off x="2682355" y="4694772"/>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10" name="Graphic 109">
                      <a:extLst>
                        <a:ext uri="{FF2B5EF4-FFF2-40B4-BE49-F238E27FC236}">
                          <a16:creationId xmlns:a16="http://schemas.microsoft.com/office/drawing/2014/main" id="{E1B80E25-C268-49D7-9E7A-BDBE38ABCD13}"/>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2898" t="9832" r="13788" b="30315"/>
                    <a:stretch/>
                  </p:blipFill>
                  <p:spPr>
                    <a:xfrm>
                      <a:off x="2856572" y="4561700"/>
                      <a:ext cx="288591" cy="235606"/>
                    </a:xfrm>
                    <a:prstGeom prst="rect">
                      <a:avLst/>
                    </a:prstGeom>
                  </p:spPr>
                </p:pic>
                <p:sp>
                  <p:nvSpPr>
                    <p:cNvPr id="111" name="TextBox 110">
                      <a:extLst>
                        <a:ext uri="{FF2B5EF4-FFF2-40B4-BE49-F238E27FC236}">
                          <a16:creationId xmlns:a16="http://schemas.microsoft.com/office/drawing/2014/main" id="{3A7D37C6-73A2-4F9B-8CF4-822AFB050795}"/>
                        </a:ext>
                      </a:extLst>
                    </p:cNvPr>
                    <p:cNvSpPr txBox="1"/>
                    <p:nvPr/>
                  </p:nvSpPr>
                  <p:spPr>
                    <a:xfrm>
                      <a:off x="3088005" y="449308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grpSp>
              <p:grpSp>
                <p:nvGrpSpPr>
                  <p:cNvPr id="98" name="Group 97">
                    <a:extLst>
                      <a:ext uri="{FF2B5EF4-FFF2-40B4-BE49-F238E27FC236}">
                        <a16:creationId xmlns:a16="http://schemas.microsoft.com/office/drawing/2014/main" id="{DC2A466B-358B-461A-86FF-615B5EE47C7E}"/>
                      </a:ext>
                    </a:extLst>
                  </p:cNvPr>
                  <p:cNvGrpSpPr/>
                  <p:nvPr/>
                </p:nvGrpSpPr>
                <p:grpSpPr>
                  <a:xfrm>
                    <a:off x="2015253" y="3516678"/>
                    <a:ext cx="4147682" cy="1600680"/>
                    <a:chOff x="4721877" y="3155841"/>
                    <a:chExt cx="4147682" cy="1600680"/>
                  </a:xfrm>
                </p:grpSpPr>
                <p:sp>
                  <p:nvSpPr>
                    <p:cNvPr id="99" name="Rectangle 98">
                      <a:extLst>
                        <a:ext uri="{FF2B5EF4-FFF2-40B4-BE49-F238E27FC236}">
                          <a16:creationId xmlns:a16="http://schemas.microsoft.com/office/drawing/2014/main" id="{FE95CE34-E28F-435C-B63D-84CCAE7B93A3}"/>
                        </a:ext>
                      </a:extLst>
                    </p:cNvPr>
                    <p:cNvSpPr/>
                    <p:nvPr/>
                  </p:nvSpPr>
                  <p:spPr>
                    <a:xfrm>
                      <a:off x="5045705" y="3734871"/>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100" name="Rectangle 99">
                      <a:extLst>
                        <a:ext uri="{FF2B5EF4-FFF2-40B4-BE49-F238E27FC236}">
                          <a16:creationId xmlns:a16="http://schemas.microsoft.com/office/drawing/2014/main" id="{F89A5446-94BC-4AB8-99E7-67D3E43C8EAE}"/>
                        </a:ext>
                      </a:extLst>
                    </p:cNvPr>
                    <p:cNvSpPr/>
                    <p:nvPr/>
                  </p:nvSpPr>
                  <p:spPr>
                    <a:xfrm>
                      <a:off x="6324941" y="3734871"/>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101" name="Rectangle 100">
                      <a:extLst>
                        <a:ext uri="{FF2B5EF4-FFF2-40B4-BE49-F238E27FC236}">
                          <a16:creationId xmlns:a16="http://schemas.microsoft.com/office/drawing/2014/main" id="{B81D4040-DB18-4546-BFAB-73663055A49C}"/>
                        </a:ext>
                      </a:extLst>
                    </p:cNvPr>
                    <p:cNvSpPr/>
                    <p:nvPr/>
                  </p:nvSpPr>
                  <p:spPr>
                    <a:xfrm>
                      <a:off x="7604177" y="3744107"/>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102" name="Rectangle 101">
                      <a:extLst>
                        <a:ext uri="{FF2B5EF4-FFF2-40B4-BE49-F238E27FC236}">
                          <a16:creationId xmlns:a16="http://schemas.microsoft.com/office/drawing/2014/main" id="{3841DAD6-F5EC-4027-AEC3-EAD12168AE5A}"/>
                        </a:ext>
                      </a:extLst>
                    </p:cNvPr>
                    <p:cNvSpPr/>
                    <p:nvPr/>
                  </p:nvSpPr>
                  <p:spPr>
                    <a:xfrm>
                      <a:off x="4925632" y="3465616"/>
                      <a:ext cx="3943927" cy="1290905"/>
                    </a:xfrm>
                    <a:custGeom>
                      <a:avLst/>
                      <a:gdLst>
                        <a:gd name="connsiteX0" fmla="*/ 0 w 3943927"/>
                        <a:gd name="connsiteY0" fmla="*/ 0 h 1290905"/>
                        <a:gd name="connsiteX1" fmla="*/ 539003 w 3943927"/>
                        <a:gd name="connsiteY1" fmla="*/ 0 h 1290905"/>
                        <a:gd name="connsiteX2" fmla="*/ 1117446 w 3943927"/>
                        <a:gd name="connsiteY2" fmla="*/ 0 h 1290905"/>
                        <a:gd name="connsiteX3" fmla="*/ 1853646 w 3943927"/>
                        <a:gd name="connsiteY3" fmla="*/ 0 h 1290905"/>
                        <a:gd name="connsiteX4" fmla="*/ 2589845 w 3943927"/>
                        <a:gd name="connsiteY4" fmla="*/ 0 h 1290905"/>
                        <a:gd name="connsiteX5" fmla="*/ 3326045 w 3943927"/>
                        <a:gd name="connsiteY5" fmla="*/ 0 h 1290905"/>
                        <a:gd name="connsiteX6" fmla="*/ 3943927 w 3943927"/>
                        <a:gd name="connsiteY6" fmla="*/ 0 h 1290905"/>
                        <a:gd name="connsiteX7" fmla="*/ 3943927 w 3943927"/>
                        <a:gd name="connsiteY7" fmla="*/ 671271 h 1290905"/>
                        <a:gd name="connsiteX8" fmla="*/ 3943927 w 3943927"/>
                        <a:gd name="connsiteY8" fmla="*/ 1290905 h 1290905"/>
                        <a:gd name="connsiteX9" fmla="*/ 3286606 w 3943927"/>
                        <a:gd name="connsiteY9" fmla="*/ 1290905 h 1290905"/>
                        <a:gd name="connsiteX10" fmla="*/ 2668724 w 3943927"/>
                        <a:gd name="connsiteY10" fmla="*/ 1290905 h 1290905"/>
                        <a:gd name="connsiteX11" fmla="*/ 2090281 w 3943927"/>
                        <a:gd name="connsiteY11" fmla="*/ 1290905 h 1290905"/>
                        <a:gd name="connsiteX12" fmla="*/ 1393521 w 3943927"/>
                        <a:gd name="connsiteY12" fmla="*/ 1290905 h 1290905"/>
                        <a:gd name="connsiteX13" fmla="*/ 854518 w 3943927"/>
                        <a:gd name="connsiteY13" fmla="*/ 1290905 h 1290905"/>
                        <a:gd name="connsiteX14" fmla="*/ 0 w 3943927"/>
                        <a:gd name="connsiteY14" fmla="*/ 1290905 h 1290905"/>
                        <a:gd name="connsiteX15" fmla="*/ 0 w 3943927"/>
                        <a:gd name="connsiteY15" fmla="*/ 671271 h 1290905"/>
                        <a:gd name="connsiteX16" fmla="*/ 0 w 3943927"/>
                        <a:gd name="connsiteY16" fmla="*/ 0 h 1290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290905"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70320" y="225370"/>
                            <a:pt x="3949729" y="470185"/>
                            <a:pt x="3943927" y="671271"/>
                          </a:cubicBezTo>
                          <a:cubicBezTo>
                            <a:pt x="3938125" y="872357"/>
                            <a:pt x="3948982" y="1057605"/>
                            <a:pt x="3943927" y="1290905"/>
                          </a:cubicBezTo>
                          <a:cubicBezTo>
                            <a:pt x="3776648" y="1270026"/>
                            <a:pt x="3584356" y="1276875"/>
                            <a:pt x="3286606" y="1290905"/>
                          </a:cubicBezTo>
                          <a:cubicBezTo>
                            <a:pt x="2988856" y="1304935"/>
                            <a:pt x="2806379" y="1265861"/>
                            <a:pt x="2668724" y="1290905"/>
                          </a:cubicBezTo>
                          <a:cubicBezTo>
                            <a:pt x="2531069" y="1315949"/>
                            <a:pt x="2297243" y="1291804"/>
                            <a:pt x="2090281" y="1290905"/>
                          </a:cubicBezTo>
                          <a:cubicBezTo>
                            <a:pt x="1883319" y="1290006"/>
                            <a:pt x="1611485" y="1264018"/>
                            <a:pt x="1393521" y="1290905"/>
                          </a:cubicBezTo>
                          <a:cubicBezTo>
                            <a:pt x="1175557" y="1317792"/>
                            <a:pt x="1107364" y="1279795"/>
                            <a:pt x="854518" y="1290905"/>
                          </a:cubicBezTo>
                          <a:cubicBezTo>
                            <a:pt x="601672" y="1302015"/>
                            <a:pt x="206868" y="1266519"/>
                            <a:pt x="0" y="1290905"/>
                          </a:cubicBezTo>
                          <a:cubicBezTo>
                            <a:pt x="2427" y="1080618"/>
                            <a:pt x="2250" y="873968"/>
                            <a:pt x="0" y="671271"/>
                          </a:cubicBezTo>
                          <a:cubicBezTo>
                            <a:pt x="-2250" y="468574"/>
                            <a:pt x="16698" y="265491"/>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1974D41B-807D-4235-93A4-E4B14A56F0AD}"/>
                        </a:ext>
                      </a:extLst>
                    </p:cNvPr>
                    <p:cNvSpPr txBox="1"/>
                    <p:nvPr/>
                  </p:nvSpPr>
                  <p:spPr>
                    <a:xfrm>
                      <a:off x="4721877" y="3155841"/>
                      <a:ext cx="800540" cy="276999"/>
                    </a:xfrm>
                    <a:prstGeom prst="rect">
                      <a:avLst/>
                    </a:prstGeom>
                    <a:noFill/>
                  </p:spPr>
                  <p:txBody>
                    <a:bodyPr wrap="none" rtlCol="0">
                      <a:spAutoFit/>
                    </a:bodyPr>
                    <a:lstStyle/>
                    <a:p>
                      <a:r>
                        <a:rPr lang="en-US" sz="1200" dirty="0" err="1"/>
                        <a:t>cookBook</a:t>
                      </a:r>
                      <a:endParaRPr lang="en-US" sz="1200" dirty="0"/>
                    </a:p>
                  </p:txBody>
                </p:sp>
                <p:sp>
                  <p:nvSpPr>
                    <p:cNvPr id="104" name="Rectangle 103">
                      <a:extLst>
                        <a:ext uri="{FF2B5EF4-FFF2-40B4-BE49-F238E27FC236}">
                          <a16:creationId xmlns:a16="http://schemas.microsoft.com/office/drawing/2014/main" id="{24EF5FE2-F2C7-4ACC-A681-12CD7D0CDB95}"/>
                        </a:ext>
                      </a:extLst>
                    </p:cNvPr>
                    <p:cNvSpPr/>
                    <p:nvPr/>
                  </p:nvSpPr>
                  <p:spPr>
                    <a:xfrm>
                      <a:off x="6257551" y="3664889"/>
                      <a:ext cx="2529338" cy="1039042"/>
                    </a:xfrm>
                    <a:custGeom>
                      <a:avLst/>
                      <a:gdLst>
                        <a:gd name="connsiteX0" fmla="*/ 0 w 2529338"/>
                        <a:gd name="connsiteY0" fmla="*/ 0 h 1039042"/>
                        <a:gd name="connsiteX1" fmla="*/ 556454 w 2529338"/>
                        <a:gd name="connsiteY1" fmla="*/ 0 h 1039042"/>
                        <a:gd name="connsiteX2" fmla="*/ 1138202 w 2529338"/>
                        <a:gd name="connsiteY2" fmla="*/ 0 h 1039042"/>
                        <a:gd name="connsiteX3" fmla="*/ 1821123 w 2529338"/>
                        <a:gd name="connsiteY3" fmla="*/ 0 h 1039042"/>
                        <a:gd name="connsiteX4" fmla="*/ 2529338 w 2529338"/>
                        <a:gd name="connsiteY4" fmla="*/ 0 h 1039042"/>
                        <a:gd name="connsiteX5" fmla="*/ 2529338 w 2529338"/>
                        <a:gd name="connsiteY5" fmla="*/ 540302 h 1039042"/>
                        <a:gd name="connsiteX6" fmla="*/ 2529338 w 2529338"/>
                        <a:gd name="connsiteY6" fmla="*/ 1039042 h 1039042"/>
                        <a:gd name="connsiteX7" fmla="*/ 1972884 w 2529338"/>
                        <a:gd name="connsiteY7" fmla="*/ 1039042 h 1039042"/>
                        <a:gd name="connsiteX8" fmla="*/ 1365843 w 2529338"/>
                        <a:gd name="connsiteY8" fmla="*/ 1039042 h 1039042"/>
                        <a:gd name="connsiteX9" fmla="*/ 809388 w 2529338"/>
                        <a:gd name="connsiteY9" fmla="*/ 1039042 h 1039042"/>
                        <a:gd name="connsiteX10" fmla="*/ 0 w 2529338"/>
                        <a:gd name="connsiteY10" fmla="*/ 1039042 h 1039042"/>
                        <a:gd name="connsiteX11" fmla="*/ 0 w 2529338"/>
                        <a:gd name="connsiteY11" fmla="*/ 540302 h 1039042"/>
                        <a:gd name="connsiteX12" fmla="*/ 0 w 2529338"/>
                        <a:gd name="connsiteY12" fmla="*/ 0 h 1039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1039042"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4461" y="163850"/>
                            <a:pt x="2537509" y="366032"/>
                            <a:pt x="2529338" y="540302"/>
                          </a:cubicBezTo>
                          <a:cubicBezTo>
                            <a:pt x="2521167" y="714572"/>
                            <a:pt x="2542842" y="854469"/>
                            <a:pt x="2529338" y="1039042"/>
                          </a:cubicBezTo>
                          <a:cubicBezTo>
                            <a:pt x="2350172" y="1052522"/>
                            <a:pt x="2194927" y="1019337"/>
                            <a:pt x="1972884" y="1039042"/>
                          </a:cubicBezTo>
                          <a:cubicBezTo>
                            <a:pt x="1750841" y="1058747"/>
                            <a:pt x="1638600" y="1045073"/>
                            <a:pt x="1365843" y="1039042"/>
                          </a:cubicBezTo>
                          <a:cubicBezTo>
                            <a:pt x="1093086" y="1033011"/>
                            <a:pt x="1055470" y="1062791"/>
                            <a:pt x="809388" y="1039042"/>
                          </a:cubicBezTo>
                          <a:cubicBezTo>
                            <a:pt x="563306" y="1015293"/>
                            <a:pt x="319363" y="1013407"/>
                            <a:pt x="0" y="1039042"/>
                          </a:cubicBezTo>
                          <a:cubicBezTo>
                            <a:pt x="-14139" y="852615"/>
                            <a:pt x="4449" y="656980"/>
                            <a:pt x="0" y="540302"/>
                          </a:cubicBezTo>
                          <a:cubicBezTo>
                            <a:pt x="-4449" y="423624"/>
                            <a:pt x="-24223" y="181276"/>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1DB76CD0-628A-4BE5-BB5C-F844AFED52F1}"/>
                        </a:ext>
                      </a:extLst>
                    </p:cNvPr>
                    <p:cNvSpPr txBox="1"/>
                    <p:nvPr/>
                  </p:nvSpPr>
                  <p:spPr>
                    <a:xfrm>
                      <a:off x="6154815" y="3426754"/>
                      <a:ext cx="383503" cy="276999"/>
                    </a:xfrm>
                    <a:prstGeom prst="rect">
                      <a:avLst/>
                    </a:prstGeom>
                    <a:noFill/>
                  </p:spPr>
                  <p:txBody>
                    <a:bodyPr wrap="none" rtlCol="0">
                      <a:spAutoFit/>
                    </a:bodyPr>
                    <a:lstStyle/>
                    <a:p>
                      <a:r>
                        <a:rPr lang="en-US" sz="1200" dirty="0"/>
                        <a:t>.git</a:t>
                      </a:r>
                    </a:p>
                  </p:txBody>
                </p:sp>
              </p:grpSp>
            </p:grpSp>
            <p:sp>
              <p:nvSpPr>
                <p:cNvPr id="92" name="TextBox 91">
                  <a:extLst>
                    <a:ext uri="{FF2B5EF4-FFF2-40B4-BE49-F238E27FC236}">
                      <a16:creationId xmlns:a16="http://schemas.microsoft.com/office/drawing/2014/main" id="{01AC9147-38FD-4228-AC64-3E1C8089B3BE}"/>
                    </a:ext>
                  </a:extLst>
                </p:cNvPr>
                <p:cNvSpPr txBox="1"/>
                <p:nvPr/>
              </p:nvSpPr>
              <p:spPr>
                <a:xfrm>
                  <a:off x="7586515" y="2803625"/>
                  <a:ext cx="1179443"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93" name="Graphic 92">
                  <a:extLst>
                    <a:ext uri="{FF2B5EF4-FFF2-40B4-BE49-F238E27FC236}">
                      <a16:creationId xmlns:a16="http://schemas.microsoft.com/office/drawing/2014/main" id="{C8AC65E2-2CD6-47D7-8207-D840BC5287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1407" y="2839989"/>
                  <a:ext cx="216000" cy="288000"/>
                </a:xfrm>
                <a:prstGeom prst="rect">
                  <a:avLst/>
                </a:prstGeom>
              </p:spPr>
            </p:pic>
            <p:cxnSp>
              <p:nvCxnSpPr>
                <p:cNvPr id="94" name="Straight Connector 93">
                  <a:extLst>
                    <a:ext uri="{FF2B5EF4-FFF2-40B4-BE49-F238E27FC236}">
                      <a16:creationId xmlns:a16="http://schemas.microsoft.com/office/drawing/2014/main" id="{96EDB8DF-4E6F-4043-B291-D09C5B26130A}"/>
                    </a:ext>
                  </a:extLst>
                </p:cNvPr>
                <p:cNvCxnSpPr>
                  <a:cxnSpLocks/>
                </p:cNvCxnSpPr>
                <p:nvPr/>
              </p:nvCxnSpPr>
              <p:spPr>
                <a:xfrm flipH="1">
                  <a:off x="7273858" y="2985435"/>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8AC727BD-AC47-40CA-A8BB-D6D074A4204F}"/>
                    </a:ext>
                  </a:extLst>
                </p:cNvPr>
                <p:cNvSpPr txBox="1"/>
                <p:nvPr/>
              </p:nvSpPr>
              <p:spPr>
                <a:xfrm>
                  <a:off x="2714266" y="3475934"/>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96" name="Graphic 95">
                  <a:extLst>
                    <a:ext uri="{FF2B5EF4-FFF2-40B4-BE49-F238E27FC236}">
                      <a16:creationId xmlns:a16="http://schemas.microsoft.com/office/drawing/2014/main" id="{C0F1D717-CE68-432B-A761-BA13C99AEB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49158" y="3512298"/>
                  <a:ext cx="216000" cy="288000"/>
                </a:xfrm>
                <a:prstGeom prst="rect">
                  <a:avLst/>
                </a:prstGeom>
              </p:spPr>
            </p:pic>
          </p:grpSp>
          <p:sp>
            <p:nvSpPr>
              <p:cNvPr id="87" name="TextBox 86">
                <a:extLst>
                  <a:ext uri="{FF2B5EF4-FFF2-40B4-BE49-F238E27FC236}">
                    <a16:creationId xmlns:a16="http://schemas.microsoft.com/office/drawing/2014/main" id="{9EB1A1C8-174A-47F9-AC85-AB7892EC56D4}"/>
                  </a:ext>
                </a:extLst>
              </p:cNvPr>
              <p:cNvSpPr txBox="1"/>
              <p:nvPr/>
            </p:nvSpPr>
            <p:spPr>
              <a:xfrm>
                <a:off x="4657940" y="2857369"/>
                <a:ext cx="2325456" cy="369332"/>
              </a:xfrm>
              <a:prstGeom prst="rect">
                <a:avLst/>
              </a:prstGeom>
              <a:noFill/>
            </p:spPr>
            <p:txBody>
              <a:bodyPr wrap="square" rtlCol="0">
                <a:spAutoFit/>
              </a:bodyPr>
              <a:lstStyle/>
              <a:p>
                <a:endParaRPr lang="en-GB" dirty="0">
                  <a:solidFill>
                    <a:schemeClr val="accent2"/>
                  </a:solidFill>
                  <a:latin typeface="Consolas" panose="020B0609020204030204" pitchFamily="49" charset="0"/>
                </a:endParaRPr>
              </a:p>
            </p:txBody>
          </p:sp>
        </p:grpSp>
        <p:sp>
          <p:nvSpPr>
            <p:cNvPr id="84" name="TextBox 83">
              <a:extLst>
                <a:ext uri="{FF2B5EF4-FFF2-40B4-BE49-F238E27FC236}">
                  <a16:creationId xmlns:a16="http://schemas.microsoft.com/office/drawing/2014/main" id="{91BF5795-44F6-4ADF-B8A4-78314C5B2339}"/>
                </a:ext>
              </a:extLst>
            </p:cNvPr>
            <p:cNvSpPr txBox="1"/>
            <p:nvPr/>
          </p:nvSpPr>
          <p:spPr>
            <a:xfrm>
              <a:off x="5659686" y="2275062"/>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85" name="Graphic 84">
              <a:extLst>
                <a:ext uri="{FF2B5EF4-FFF2-40B4-BE49-F238E27FC236}">
                  <a16:creationId xmlns:a16="http://schemas.microsoft.com/office/drawing/2014/main" id="{C075DF3D-5D99-40BE-83CB-FF04CD56FF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94578" y="2311426"/>
              <a:ext cx="216000" cy="288000"/>
            </a:xfrm>
            <a:prstGeom prst="rect">
              <a:avLst/>
            </a:prstGeom>
          </p:spPr>
        </p:pic>
      </p:grpSp>
      <p:grpSp>
        <p:nvGrpSpPr>
          <p:cNvPr id="112" name="Group 111">
            <a:extLst>
              <a:ext uri="{FF2B5EF4-FFF2-40B4-BE49-F238E27FC236}">
                <a16:creationId xmlns:a16="http://schemas.microsoft.com/office/drawing/2014/main" id="{7AE840F8-234F-412C-B57D-32BC5800B51F}"/>
              </a:ext>
            </a:extLst>
          </p:cNvPr>
          <p:cNvGrpSpPr/>
          <p:nvPr/>
        </p:nvGrpSpPr>
        <p:grpSpPr>
          <a:xfrm>
            <a:off x="3316772" y="1243717"/>
            <a:ext cx="6699741" cy="2143081"/>
            <a:chOff x="2434584" y="1083081"/>
            <a:chExt cx="6699741" cy="2143081"/>
          </a:xfrm>
        </p:grpSpPr>
        <p:grpSp>
          <p:nvGrpSpPr>
            <p:cNvPr id="113" name="Group 112">
              <a:extLst>
                <a:ext uri="{FF2B5EF4-FFF2-40B4-BE49-F238E27FC236}">
                  <a16:creationId xmlns:a16="http://schemas.microsoft.com/office/drawing/2014/main" id="{5E253C20-A796-4756-B4AE-43F69D73913E}"/>
                </a:ext>
              </a:extLst>
            </p:cNvPr>
            <p:cNvGrpSpPr/>
            <p:nvPr/>
          </p:nvGrpSpPr>
          <p:grpSpPr>
            <a:xfrm>
              <a:off x="2434584" y="1083081"/>
              <a:ext cx="6699741" cy="2143081"/>
              <a:chOff x="2434584" y="1083081"/>
              <a:chExt cx="6699741" cy="2143081"/>
            </a:xfrm>
          </p:grpSpPr>
          <p:grpSp>
            <p:nvGrpSpPr>
              <p:cNvPr id="116" name="Group 115">
                <a:extLst>
                  <a:ext uri="{FF2B5EF4-FFF2-40B4-BE49-F238E27FC236}">
                    <a16:creationId xmlns:a16="http://schemas.microsoft.com/office/drawing/2014/main" id="{9017ADC0-08BA-462D-9DA9-8023176AD0C7}"/>
                  </a:ext>
                </a:extLst>
              </p:cNvPr>
              <p:cNvGrpSpPr/>
              <p:nvPr/>
            </p:nvGrpSpPr>
            <p:grpSpPr>
              <a:xfrm>
                <a:off x="2434584" y="1083081"/>
                <a:ext cx="6699741" cy="1600680"/>
                <a:chOff x="2219501" y="2280949"/>
                <a:chExt cx="6699741" cy="1600680"/>
              </a:xfrm>
            </p:grpSpPr>
            <p:grpSp>
              <p:nvGrpSpPr>
                <p:cNvPr id="121" name="Group 120">
                  <a:extLst>
                    <a:ext uri="{FF2B5EF4-FFF2-40B4-BE49-F238E27FC236}">
                      <a16:creationId xmlns:a16="http://schemas.microsoft.com/office/drawing/2014/main" id="{3932B196-808E-48ED-B1B5-28052559C515}"/>
                    </a:ext>
                  </a:extLst>
                </p:cNvPr>
                <p:cNvGrpSpPr/>
                <p:nvPr/>
              </p:nvGrpSpPr>
              <p:grpSpPr>
                <a:xfrm>
                  <a:off x="2219501" y="2280949"/>
                  <a:ext cx="6699741" cy="1600680"/>
                  <a:chOff x="2015253" y="3516678"/>
                  <a:chExt cx="6699741" cy="1600680"/>
                </a:xfrm>
              </p:grpSpPr>
              <p:grpSp>
                <p:nvGrpSpPr>
                  <p:cNvPr id="127" name="Group 126">
                    <a:extLst>
                      <a:ext uri="{FF2B5EF4-FFF2-40B4-BE49-F238E27FC236}">
                        <a16:creationId xmlns:a16="http://schemas.microsoft.com/office/drawing/2014/main" id="{9E6B7684-7FA2-4041-BD6E-21610E42D3CA}"/>
                      </a:ext>
                    </a:extLst>
                  </p:cNvPr>
                  <p:cNvGrpSpPr/>
                  <p:nvPr/>
                </p:nvGrpSpPr>
                <p:grpSpPr>
                  <a:xfrm>
                    <a:off x="6917714" y="3630095"/>
                    <a:ext cx="1797280" cy="1137609"/>
                    <a:chOff x="2540782" y="3724807"/>
                    <a:chExt cx="1797280" cy="1137609"/>
                  </a:xfrm>
                </p:grpSpPr>
                <p:pic>
                  <p:nvPicPr>
                    <p:cNvPr id="136" name="Graphic 135">
                      <a:extLst>
                        <a:ext uri="{FF2B5EF4-FFF2-40B4-BE49-F238E27FC236}">
                          <a16:creationId xmlns:a16="http://schemas.microsoft.com/office/drawing/2014/main" id="{CBF818AE-CE5F-4105-8A63-3539C17DB63B}"/>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2898" t="9832" r="13788" b="30315"/>
                    <a:stretch/>
                  </p:blipFill>
                  <p:spPr>
                    <a:xfrm>
                      <a:off x="2540782" y="3787473"/>
                      <a:ext cx="335257" cy="273704"/>
                    </a:xfrm>
                    <a:prstGeom prst="rect">
                      <a:avLst/>
                    </a:prstGeom>
                  </p:spPr>
                </p:pic>
                <p:cxnSp>
                  <p:nvCxnSpPr>
                    <p:cNvPr id="137" name="Straight Connector 136">
                      <a:extLst>
                        <a:ext uri="{FF2B5EF4-FFF2-40B4-BE49-F238E27FC236}">
                          <a16:creationId xmlns:a16="http://schemas.microsoft.com/office/drawing/2014/main" id="{C5862E7D-BD6B-483F-8665-BC17E3A402C5}"/>
                        </a:ext>
                      </a:extLst>
                    </p:cNvPr>
                    <p:cNvCxnSpPr>
                      <a:cxnSpLocks/>
                      <a:stCxn id="136" idx="2"/>
                    </p:cNvCxnSpPr>
                    <p:nvPr/>
                  </p:nvCxnSpPr>
                  <p:spPr>
                    <a:xfrm flipH="1">
                      <a:off x="2704189" y="4061177"/>
                      <a:ext cx="4222" cy="63359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2351C521-EC8D-43CE-B735-9B638B96AAD0}"/>
                        </a:ext>
                      </a:extLst>
                    </p:cNvPr>
                    <p:cNvSpPr txBox="1"/>
                    <p:nvPr/>
                  </p:nvSpPr>
                  <p:spPr>
                    <a:xfrm>
                      <a:off x="2856572" y="3724807"/>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139" name="Straight Connector 138">
                      <a:extLst>
                        <a:ext uri="{FF2B5EF4-FFF2-40B4-BE49-F238E27FC236}">
                          <a16:creationId xmlns:a16="http://schemas.microsoft.com/office/drawing/2014/main" id="{2902ED36-E6FB-47F8-A135-102D5703EC94}"/>
                        </a:ext>
                      </a:extLst>
                    </p:cNvPr>
                    <p:cNvCxnSpPr>
                      <a:cxnSpLocks/>
                    </p:cNvCxnSpPr>
                    <p:nvPr/>
                  </p:nvCxnSpPr>
                  <p:spPr>
                    <a:xfrm flipH="1">
                      <a:off x="2682355" y="4694772"/>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0" name="Graphic 139">
                      <a:extLst>
                        <a:ext uri="{FF2B5EF4-FFF2-40B4-BE49-F238E27FC236}">
                          <a16:creationId xmlns:a16="http://schemas.microsoft.com/office/drawing/2014/main" id="{EB3E8C52-3BAE-410D-A48B-31AEAFF02D88}"/>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2898" t="9832" r="13788" b="30315"/>
                    <a:stretch/>
                  </p:blipFill>
                  <p:spPr>
                    <a:xfrm>
                      <a:off x="2856572" y="4561700"/>
                      <a:ext cx="288591" cy="235606"/>
                    </a:xfrm>
                    <a:prstGeom prst="rect">
                      <a:avLst/>
                    </a:prstGeom>
                  </p:spPr>
                </p:pic>
                <p:sp>
                  <p:nvSpPr>
                    <p:cNvPr id="141" name="TextBox 140">
                      <a:extLst>
                        <a:ext uri="{FF2B5EF4-FFF2-40B4-BE49-F238E27FC236}">
                          <a16:creationId xmlns:a16="http://schemas.microsoft.com/office/drawing/2014/main" id="{15F17A05-0087-459A-8CF2-A5D70109E09C}"/>
                        </a:ext>
                      </a:extLst>
                    </p:cNvPr>
                    <p:cNvSpPr txBox="1"/>
                    <p:nvPr/>
                  </p:nvSpPr>
                  <p:spPr>
                    <a:xfrm>
                      <a:off x="3088005" y="449308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grpSp>
              <p:grpSp>
                <p:nvGrpSpPr>
                  <p:cNvPr id="128" name="Group 127">
                    <a:extLst>
                      <a:ext uri="{FF2B5EF4-FFF2-40B4-BE49-F238E27FC236}">
                        <a16:creationId xmlns:a16="http://schemas.microsoft.com/office/drawing/2014/main" id="{07805423-0487-4CC2-BF5E-1B5A6BDC9C98}"/>
                      </a:ext>
                    </a:extLst>
                  </p:cNvPr>
                  <p:cNvGrpSpPr/>
                  <p:nvPr/>
                </p:nvGrpSpPr>
                <p:grpSpPr>
                  <a:xfrm>
                    <a:off x="2015253" y="3516678"/>
                    <a:ext cx="4147682" cy="1600680"/>
                    <a:chOff x="4721877" y="3155841"/>
                    <a:chExt cx="4147682" cy="1600680"/>
                  </a:xfrm>
                </p:grpSpPr>
                <p:sp>
                  <p:nvSpPr>
                    <p:cNvPr id="129" name="Rectangle 128">
                      <a:extLst>
                        <a:ext uri="{FF2B5EF4-FFF2-40B4-BE49-F238E27FC236}">
                          <a16:creationId xmlns:a16="http://schemas.microsoft.com/office/drawing/2014/main" id="{634756DE-CBF4-4F5B-99DE-332B3ECC7855}"/>
                        </a:ext>
                      </a:extLst>
                    </p:cNvPr>
                    <p:cNvSpPr/>
                    <p:nvPr/>
                  </p:nvSpPr>
                  <p:spPr>
                    <a:xfrm>
                      <a:off x="5045705" y="3734871"/>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130" name="Rectangle 129">
                      <a:extLst>
                        <a:ext uri="{FF2B5EF4-FFF2-40B4-BE49-F238E27FC236}">
                          <a16:creationId xmlns:a16="http://schemas.microsoft.com/office/drawing/2014/main" id="{C514C30A-8B1B-4625-9FF4-017E1B7FA92A}"/>
                        </a:ext>
                      </a:extLst>
                    </p:cNvPr>
                    <p:cNvSpPr/>
                    <p:nvPr/>
                  </p:nvSpPr>
                  <p:spPr>
                    <a:xfrm>
                      <a:off x="6324941" y="3734871"/>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131" name="Rectangle 130">
                      <a:extLst>
                        <a:ext uri="{FF2B5EF4-FFF2-40B4-BE49-F238E27FC236}">
                          <a16:creationId xmlns:a16="http://schemas.microsoft.com/office/drawing/2014/main" id="{3BB4BD59-D104-4F19-A7EB-E5A819C8A3E9}"/>
                        </a:ext>
                      </a:extLst>
                    </p:cNvPr>
                    <p:cNvSpPr/>
                    <p:nvPr/>
                  </p:nvSpPr>
                  <p:spPr>
                    <a:xfrm>
                      <a:off x="7604177" y="3744107"/>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132" name="Rectangle 131">
                      <a:extLst>
                        <a:ext uri="{FF2B5EF4-FFF2-40B4-BE49-F238E27FC236}">
                          <a16:creationId xmlns:a16="http://schemas.microsoft.com/office/drawing/2014/main" id="{ECF52566-CA58-45B2-94B0-CFCC66CBBD0D}"/>
                        </a:ext>
                      </a:extLst>
                    </p:cNvPr>
                    <p:cNvSpPr/>
                    <p:nvPr/>
                  </p:nvSpPr>
                  <p:spPr>
                    <a:xfrm>
                      <a:off x="4925632" y="3465616"/>
                      <a:ext cx="3943927" cy="1290905"/>
                    </a:xfrm>
                    <a:custGeom>
                      <a:avLst/>
                      <a:gdLst>
                        <a:gd name="connsiteX0" fmla="*/ 0 w 3943927"/>
                        <a:gd name="connsiteY0" fmla="*/ 0 h 1290905"/>
                        <a:gd name="connsiteX1" fmla="*/ 539003 w 3943927"/>
                        <a:gd name="connsiteY1" fmla="*/ 0 h 1290905"/>
                        <a:gd name="connsiteX2" fmla="*/ 1117446 w 3943927"/>
                        <a:gd name="connsiteY2" fmla="*/ 0 h 1290905"/>
                        <a:gd name="connsiteX3" fmla="*/ 1853646 w 3943927"/>
                        <a:gd name="connsiteY3" fmla="*/ 0 h 1290905"/>
                        <a:gd name="connsiteX4" fmla="*/ 2589845 w 3943927"/>
                        <a:gd name="connsiteY4" fmla="*/ 0 h 1290905"/>
                        <a:gd name="connsiteX5" fmla="*/ 3326045 w 3943927"/>
                        <a:gd name="connsiteY5" fmla="*/ 0 h 1290905"/>
                        <a:gd name="connsiteX6" fmla="*/ 3943927 w 3943927"/>
                        <a:gd name="connsiteY6" fmla="*/ 0 h 1290905"/>
                        <a:gd name="connsiteX7" fmla="*/ 3943927 w 3943927"/>
                        <a:gd name="connsiteY7" fmla="*/ 671271 h 1290905"/>
                        <a:gd name="connsiteX8" fmla="*/ 3943927 w 3943927"/>
                        <a:gd name="connsiteY8" fmla="*/ 1290905 h 1290905"/>
                        <a:gd name="connsiteX9" fmla="*/ 3286606 w 3943927"/>
                        <a:gd name="connsiteY9" fmla="*/ 1290905 h 1290905"/>
                        <a:gd name="connsiteX10" fmla="*/ 2668724 w 3943927"/>
                        <a:gd name="connsiteY10" fmla="*/ 1290905 h 1290905"/>
                        <a:gd name="connsiteX11" fmla="*/ 2090281 w 3943927"/>
                        <a:gd name="connsiteY11" fmla="*/ 1290905 h 1290905"/>
                        <a:gd name="connsiteX12" fmla="*/ 1393521 w 3943927"/>
                        <a:gd name="connsiteY12" fmla="*/ 1290905 h 1290905"/>
                        <a:gd name="connsiteX13" fmla="*/ 854518 w 3943927"/>
                        <a:gd name="connsiteY13" fmla="*/ 1290905 h 1290905"/>
                        <a:gd name="connsiteX14" fmla="*/ 0 w 3943927"/>
                        <a:gd name="connsiteY14" fmla="*/ 1290905 h 1290905"/>
                        <a:gd name="connsiteX15" fmla="*/ 0 w 3943927"/>
                        <a:gd name="connsiteY15" fmla="*/ 671271 h 1290905"/>
                        <a:gd name="connsiteX16" fmla="*/ 0 w 3943927"/>
                        <a:gd name="connsiteY16" fmla="*/ 0 h 1290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290905"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70320" y="225370"/>
                            <a:pt x="3949729" y="470185"/>
                            <a:pt x="3943927" y="671271"/>
                          </a:cubicBezTo>
                          <a:cubicBezTo>
                            <a:pt x="3938125" y="872357"/>
                            <a:pt x="3948982" y="1057605"/>
                            <a:pt x="3943927" y="1290905"/>
                          </a:cubicBezTo>
                          <a:cubicBezTo>
                            <a:pt x="3776648" y="1270026"/>
                            <a:pt x="3584356" y="1276875"/>
                            <a:pt x="3286606" y="1290905"/>
                          </a:cubicBezTo>
                          <a:cubicBezTo>
                            <a:pt x="2988856" y="1304935"/>
                            <a:pt x="2806379" y="1265861"/>
                            <a:pt x="2668724" y="1290905"/>
                          </a:cubicBezTo>
                          <a:cubicBezTo>
                            <a:pt x="2531069" y="1315949"/>
                            <a:pt x="2297243" y="1291804"/>
                            <a:pt x="2090281" y="1290905"/>
                          </a:cubicBezTo>
                          <a:cubicBezTo>
                            <a:pt x="1883319" y="1290006"/>
                            <a:pt x="1611485" y="1264018"/>
                            <a:pt x="1393521" y="1290905"/>
                          </a:cubicBezTo>
                          <a:cubicBezTo>
                            <a:pt x="1175557" y="1317792"/>
                            <a:pt x="1107364" y="1279795"/>
                            <a:pt x="854518" y="1290905"/>
                          </a:cubicBezTo>
                          <a:cubicBezTo>
                            <a:pt x="601672" y="1302015"/>
                            <a:pt x="206868" y="1266519"/>
                            <a:pt x="0" y="1290905"/>
                          </a:cubicBezTo>
                          <a:cubicBezTo>
                            <a:pt x="2427" y="1080618"/>
                            <a:pt x="2250" y="873968"/>
                            <a:pt x="0" y="671271"/>
                          </a:cubicBezTo>
                          <a:cubicBezTo>
                            <a:pt x="-2250" y="468574"/>
                            <a:pt x="16698" y="265491"/>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CAFDF2E9-8B88-4E21-BB26-30357E71E26A}"/>
                        </a:ext>
                      </a:extLst>
                    </p:cNvPr>
                    <p:cNvSpPr txBox="1"/>
                    <p:nvPr/>
                  </p:nvSpPr>
                  <p:spPr>
                    <a:xfrm>
                      <a:off x="4721877" y="3155841"/>
                      <a:ext cx="800540" cy="276999"/>
                    </a:xfrm>
                    <a:prstGeom prst="rect">
                      <a:avLst/>
                    </a:prstGeom>
                    <a:noFill/>
                  </p:spPr>
                  <p:txBody>
                    <a:bodyPr wrap="none" rtlCol="0">
                      <a:spAutoFit/>
                    </a:bodyPr>
                    <a:lstStyle/>
                    <a:p>
                      <a:r>
                        <a:rPr lang="en-US" sz="1200" dirty="0" err="1"/>
                        <a:t>cookBook</a:t>
                      </a:r>
                      <a:endParaRPr lang="en-US" sz="1200" dirty="0"/>
                    </a:p>
                  </p:txBody>
                </p:sp>
                <p:sp>
                  <p:nvSpPr>
                    <p:cNvPr id="134" name="Rectangle 133">
                      <a:extLst>
                        <a:ext uri="{FF2B5EF4-FFF2-40B4-BE49-F238E27FC236}">
                          <a16:creationId xmlns:a16="http://schemas.microsoft.com/office/drawing/2014/main" id="{F1241495-A76D-491C-B9F3-43DAB84F77FD}"/>
                        </a:ext>
                      </a:extLst>
                    </p:cNvPr>
                    <p:cNvSpPr/>
                    <p:nvPr/>
                  </p:nvSpPr>
                  <p:spPr>
                    <a:xfrm>
                      <a:off x="6257551" y="3664889"/>
                      <a:ext cx="2529338" cy="1039042"/>
                    </a:xfrm>
                    <a:custGeom>
                      <a:avLst/>
                      <a:gdLst>
                        <a:gd name="connsiteX0" fmla="*/ 0 w 2529338"/>
                        <a:gd name="connsiteY0" fmla="*/ 0 h 1039042"/>
                        <a:gd name="connsiteX1" fmla="*/ 556454 w 2529338"/>
                        <a:gd name="connsiteY1" fmla="*/ 0 h 1039042"/>
                        <a:gd name="connsiteX2" fmla="*/ 1138202 w 2529338"/>
                        <a:gd name="connsiteY2" fmla="*/ 0 h 1039042"/>
                        <a:gd name="connsiteX3" fmla="*/ 1821123 w 2529338"/>
                        <a:gd name="connsiteY3" fmla="*/ 0 h 1039042"/>
                        <a:gd name="connsiteX4" fmla="*/ 2529338 w 2529338"/>
                        <a:gd name="connsiteY4" fmla="*/ 0 h 1039042"/>
                        <a:gd name="connsiteX5" fmla="*/ 2529338 w 2529338"/>
                        <a:gd name="connsiteY5" fmla="*/ 540302 h 1039042"/>
                        <a:gd name="connsiteX6" fmla="*/ 2529338 w 2529338"/>
                        <a:gd name="connsiteY6" fmla="*/ 1039042 h 1039042"/>
                        <a:gd name="connsiteX7" fmla="*/ 1972884 w 2529338"/>
                        <a:gd name="connsiteY7" fmla="*/ 1039042 h 1039042"/>
                        <a:gd name="connsiteX8" fmla="*/ 1365843 w 2529338"/>
                        <a:gd name="connsiteY8" fmla="*/ 1039042 h 1039042"/>
                        <a:gd name="connsiteX9" fmla="*/ 809388 w 2529338"/>
                        <a:gd name="connsiteY9" fmla="*/ 1039042 h 1039042"/>
                        <a:gd name="connsiteX10" fmla="*/ 0 w 2529338"/>
                        <a:gd name="connsiteY10" fmla="*/ 1039042 h 1039042"/>
                        <a:gd name="connsiteX11" fmla="*/ 0 w 2529338"/>
                        <a:gd name="connsiteY11" fmla="*/ 540302 h 1039042"/>
                        <a:gd name="connsiteX12" fmla="*/ 0 w 2529338"/>
                        <a:gd name="connsiteY12" fmla="*/ 0 h 1039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1039042"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4461" y="163850"/>
                            <a:pt x="2537509" y="366032"/>
                            <a:pt x="2529338" y="540302"/>
                          </a:cubicBezTo>
                          <a:cubicBezTo>
                            <a:pt x="2521167" y="714572"/>
                            <a:pt x="2542842" y="854469"/>
                            <a:pt x="2529338" y="1039042"/>
                          </a:cubicBezTo>
                          <a:cubicBezTo>
                            <a:pt x="2350172" y="1052522"/>
                            <a:pt x="2194927" y="1019337"/>
                            <a:pt x="1972884" y="1039042"/>
                          </a:cubicBezTo>
                          <a:cubicBezTo>
                            <a:pt x="1750841" y="1058747"/>
                            <a:pt x="1638600" y="1045073"/>
                            <a:pt x="1365843" y="1039042"/>
                          </a:cubicBezTo>
                          <a:cubicBezTo>
                            <a:pt x="1093086" y="1033011"/>
                            <a:pt x="1055470" y="1062791"/>
                            <a:pt x="809388" y="1039042"/>
                          </a:cubicBezTo>
                          <a:cubicBezTo>
                            <a:pt x="563306" y="1015293"/>
                            <a:pt x="319363" y="1013407"/>
                            <a:pt x="0" y="1039042"/>
                          </a:cubicBezTo>
                          <a:cubicBezTo>
                            <a:pt x="-14139" y="852615"/>
                            <a:pt x="4449" y="656980"/>
                            <a:pt x="0" y="540302"/>
                          </a:cubicBezTo>
                          <a:cubicBezTo>
                            <a:pt x="-4449" y="423624"/>
                            <a:pt x="-24223" y="181276"/>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a:extLst>
                        <a:ext uri="{FF2B5EF4-FFF2-40B4-BE49-F238E27FC236}">
                          <a16:creationId xmlns:a16="http://schemas.microsoft.com/office/drawing/2014/main" id="{EF72D48E-46D4-4A9F-A1BC-0539DA307D71}"/>
                        </a:ext>
                      </a:extLst>
                    </p:cNvPr>
                    <p:cNvSpPr txBox="1"/>
                    <p:nvPr/>
                  </p:nvSpPr>
                  <p:spPr>
                    <a:xfrm>
                      <a:off x="6154815" y="3426754"/>
                      <a:ext cx="383503" cy="276999"/>
                    </a:xfrm>
                    <a:prstGeom prst="rect">
                      <a:avLst/>
                    </a:prstGeom>
                    <a:noFill/>
                  </p:spPr>
                  <p:txBody>
                    <a:bodyPr wrap="none" rtlCol="0">
                      <a:spAutoFit/>
                    </a:bodyPr>
                    <a:lstStyle/>
                    <a:p>
                      <a:r>
                        <a:rPr lang="en-US" sz="1200" dirty="0"/>
                        <a:t>.git</a:t>
                      </a:r>
                    </a:p>
                  </p:txBody>
                </p:sp>
              </p:grpSp>
            </p:grpSp>
            <p:sp>
              <p:nvSpPr>
                <p:cNvPr id="122" name="TextBox 121">
                  <a:extLst>
                    <a:ext uri="{FF2B5EF4-FFF2-40B4-BE49-F238E27FC236}">
                      <a16:creationId xmlns:a16="http://schemas.microsoft.com/office/drawing/2014/main" id="{9754310B-C72C-4DF7-8F49-98216687A272}"/>
                    </a:ext>
                  </a:extLst>
                </p:cNvPr>
                <p:cNvSpPr txBox="1"/>
                <p:nvPr/>
              </p:nvSpPr>
              <p:spPr>
                <a:xfrm>
                  <a:off x="7586515" y="2803625"/>
                  <a:ext cx="1179443"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123" name="Graphic 122">
                  <a:extLst>
                    <a:ext uri="{FF2B5EF4-FFF2-40B4-BE49-F238E27FC236}">
                      <a16:creationId xmlns:a16="http://schemas.microsoft.com/office/drawing/2014/main" id="{89A8502E-F5A9-4400-AAD9-8B59D25741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1407" y="2839989"/>
                  <a:ext cx="216000" cy="288000"/>
                </a:xfrm>
                <a:prstGeom prst="rect">
                  <a:avLst/>
                </a:prstGeom>
              </p:spPr>
            </p:pic>
            <p:cxnSp>
              <p:nvCxnSpPr>
                <p:cNvPr id="124" name="Straight Connector 123">
                  <a:extLst>
                    <a:ext uri="{FF2B5EF4-FFF2-40B4-BE49-F238E27FC236}">
                      <a16:creationId xmlns:a16="http://schemas.microsoft.com/office/drawing/2014/main" id="{E4A17E46-A8BB-4F0B-8F9D-7FF88B3D0A2F}"/>
                    </a:ext>
                  </a:extLst>
                </p:cNvPr>
                <p:cNvCxnSpPr>
                  <a:cxnSpLocks/>
                </p:cNvCxnSpPr>
                <p:nvPr/>
              </p:nvCxnSpPr>
              <p:spPr>
                <a:xfrm flipH="1">
                  <a:off x="7273858" y="2985435"/>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AEE019DE-81F9-408D-8EAD-1DAF142A8427}"/>
                    </a:ext>
                  </a:extLst>
                </p:cNvPr>
                <p:cNvSpPr txBox="1"/>
                <p:nvPr/>
              </p:nvSpPr>
              <p:spPr>
                <a:xfrm>
                  <a:off x="2714266" y="3475934"/>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126" name="Graphic 125">
                  <a:extLst>
                    <a:ext uri="{FF2B5EF4-FFF2-40B4-BE49-F238E27FC236}">
                      <a16:creationId xmlns:a16="http://schemas.microsoft.com/office/drawing/2014/main" id="{36952859-A7AC-4F17-AD05-F5C2DF3217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49158" y="3512298"/>
                  <a:ext cx="216000" cy="288000"/>
                </a:xfrm>
                <a:prstGeom prst="rect">
                  <a:avLst/>
                </a:prstGeom>
              </p:spPr>
            </p:pic>
          </p:grpSp>
          <p:sp>
            <p:nvSpPr>
              <p:cNvPr id="117" name="TextBox 116">
                <a:extLst>
                  <a:ext uri="{FF2B5EF4-FFF2-40B4-BE49-F238E27FC236}">
                    <a16:creationId xmlns:a16="http://schemas.microsoft.com/office/drawing/2014/main" id="{F4293402-5484-4D6A-B0C0-9A8961BBB8CF}"/>
                  </a:ext>
                </a:extLst>
              </p:cNvPr>
              <p:cNvSpPr txBox="1"/>
              <p:nvPr/>
            </p:nvSpPr>
            <p:spPr>
              <a:xfrm>
                <a:off x="4601066" y="2856830"/>
                <a:ext cx="1917732"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commit</a:t>
                </a:r>
                <a:endParaRPr lang="en-GB" dirty="0">
                  <a:solidFill>
                    <a:schemeClr val="accent2"/>
                  </a:solidFill>
                  <a:latin typeface="Consolas" panose="020B0609020204030204" pitchFamily="49" charset="0"/>
                </a:endParaRPr>
              </a:p>
            </p:txBody>
          </p:sp>
          <p:cxnSp>
            <p:nvCxnSpPr>
              <p:cNvPr id="118" name="Connector: Elbow 117">
                <a:extLst>
                  <a:ext uri="{FF2B5EF4-FFF2-40B4-BE49-F238E27FC236}">
                    <a16:creationId xmlns:a16="http://schemas.microsoft.com/office/drawing/2014/main" id="{5A662158-9AF3-4775-AE27-13FF3051FB68}"/>
                  </a:ext>
                </a:extLst>
              </p:cNvPr>
              <p:cNvCxnSpPr>
                <a:cxnSpLocks/>
              </p:cNvCxnSpPr>
              <p:nvPr/>
            </p:nvCxnSpPr>
            <p:spPr>
              <a:xfrm rot="16200000" flipH="1">
                <a:off x="5303497" y="2016441"/>
                <a:ext cx="19785" cy="1256395"/>
              </a:xfrm>
              <a:prstGeom prst="bentConnector3">
                <a:avLst>
                  <a:gd name="adj1" fmla="val 1155390"/>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119" name="TextBox 118">
                <a:extLst>
                  <a:ext uri="{FF2B5EF4-FFF2-40B4-BE49-F238E27FC236}">
                    <a16:creationId xmlns:a16="http://schemas.microsoft.com/office/drawing/2014/main" id="{7DC36AF8-BC91-4C37-A4FF-E7F4A8337395}"/>
                  </a:ext>
                </a:extLst>
              </p:cNvPr>
              <p:cNvSpPr txBox="1"/>
              <p:nvPr/>
            </p:nvSpPr>
            <p:spPr>
              <a:xfrm>
                <a:off x="4318066" y="2273186"/>
                <a:ext cx="906987" cy="369332"/>
              </a:xfrm>
              <a:prstGeom prst="rect">
                <a:avLst/>
              </a:prstGeom>
              <a:noFill/>
            </p:spPr>
            <p:txBody>
              <a:bodyPr wrap="square" rtlCol="0">
                <a:spAutoFit/>
              </a:bodyPr>
              <a:lstStyle/>
              <a:p>
                <a:r>
                  <a:rPr lang="de-DE" dirty="0">
                    <a:solidFill>
                      <a:srgbClr val="00B050"/>
                    </a:solidFill>
                  </a:rPr>
                  <a:t>pie.txt</a:t>
                </a:r>
                <a:endParaRPr lang="en-GB" dirty="0">
                  <a:solidFill>
                    <a:srgbClr val="00B050"/>
                  </a:solidFill>
                </a:endParaRPr>
              </a:p>
            </p:txBody>
          </p:sp>
          <p:pic>
            <p:nvPicPr>
              <p:cNvPr id="120" name="Graphic 119">
                <a:extLst>
                  <a:ext uri="{FF2B5EF4-FFF2-40B4-BE49-F238E27FC236}">
                    <a16:creationId xmlns:a16="http://schemas.microsoft.com/office/drawing/2014/main" id="{6527F455-DC1C-4C16-BC10-11F40E9AAE5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52958" y="2309550"/>
                <a:ext cx="216000" cy="288000"/>
              </a:xfrm>
              <a:prstGeom prst="rect">
                <a:avLst/>
              </a:prstGeom>
            </p:spPr>
          </p:pic>
        </p:grpSp>
        <p:sp>
          <p:nvSpPr>
            <p:cNvPr id="114" name="TextBox 113">
              <a:extLst>
                <a:ext uri="{FF2B5EF4-FFF2-40B4-BE49-F238E27FC236}">
                  <a16:creationId xmlns:a16="http://schemas.microsoft.com/office/drawing/2014/main" id="{A7C37AA5-B638-4638-8520-6AA5805A7B23}"/>
                </a:ext>
              </a:extLst>
            </p:cNvPr>
            <p:cNvSpPr txBox="1"/>
            <p:nvPr/>
          </p:nvSpPr>
          <p:spPr>
            <a:xfrm>
              <a:off x="5659686" y="2275062"/>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115" name="Graphic 114">
              <a:extLst>
                <a:ext uri="{FF2B5EF4-FFF2-40B4-BE49-F238E27FC236}">
                  <a16:creationId xmlns:a16="http://schemas.microsoft.com/office/drawing/2014/main" id="{C0885A87-FCB5-4180-9BE0-5C05BB7F8B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94578" y="2311426"/>
              <a:ext cx="216000" cy="288000"/>
            </a:xfrm>
            <a:prstGeom prst="rect">
              <a:avLst/>
            </a:prstGeom>
          </p:spPr>
        </p:pic>
      </p:grpSp>
    </p:spTree>
    <p:extLst>
      <p:ext uri="{BB962C8B-B14F-4D97-AF65-F5344CB8AC3E}">
        <p14:creationId xmlns:p14="http://schemas.microsoft.com/office/powerpoint/2010/main" val="1141861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846D1CDC-B1AD-4114-BEC0-FEAAED969F75}"/>
              </a:ext>
            </a:extLst>
          </p:cNvPr>
          <p:cNvGrpSpPr/>
          <p:nvPr/>
        </p:nvGrpSpPr>
        <p:grpSpPr>
          <a:xfrm>
            <a:off x="747849" y="1195212"/>
            <a:ext cx="11037751" cy="4024891"/>
            <a:chOff x="747849" y="1877257"/>
            <a:chExt cx="9191030" cy="3351491"/>
          </a:xfrm>
        </p:grpSpPr>
        <p:grpSp>
          <p:nvGrpSpPr>
            <p:cNvPr id="7" name="Group 6">
              <a:extLst>
                <a:ext uri="{FF2B5EF4-FFF2-40B4-BE49-F238E27FC236}">
                  <a16:creationId xmlns:a16="http://schemas.microsoft.com/office/drawing/2014/main" id="{74FF81E0-3D91-4830-A9F1-B25C4D5A3CE8}"/>
                </a:ext>
              </a:extLst>
            </p:cNvPr>
            <p:cNvGrpSpPr/>
            <p:nvPr/>
          </p:nvGrpSpPr>
          <p:grpSpPr>
            <a:xfrm>
              <a:off x="747849" y="1877257"/>
              <a:ext cx="9191030" cy="3351491"/>
              <a:chOff x="747849" y="1877257"/>
              <a:chExt cx="9191030" cy="3351491"/>
            </a:xfrm>
          </p:grpSpPr>
          <p:sp>
            <p:nvSpPr>
              <p:cNvPr id="19" name="TextBox 18">
                <a:extLst>
                  <a:ext uri="{FF2B5EF4-FFF2-40B4-BE49-F238E27FC236}">
                    <a16:creationId xmlns:a16="http://schemas.microsoft.com/office/drawing/2014/main" id="{AAC384F3-3DBC-4A43-A1F3-CBBC3B51D351}"/>
                  </a:ext>
                </a:extLst>
              </p:cNvPr>
              <p:cNvSpPr txBox="1"/>
              <p:nvPr/>
            </p:nvSpPr>
            <p:spPr>
              <a:xfrm>
                <a:off x="6779938" y="2503400"/>
                <a:ext cx="2042501" cy="999503"/>
              </a:xfrm>
              <a:prstGeom prst="rect">
                <a:avLst/>
              </a:prstGeom>
              <a:noFill/>
            </p:spPr>
            <p:txBody>
              <a:bodyPr wrap="square">
                <a:spAutoFit/>
              </a:bodyPr>
              <a:lstStyle/>
              <a:p>
                <a:r>
                  <a:rPr lang="en-GB" sz="1600" b="1" dirty="0"/>
                  <a:t>Add cooking duration</a:t>
                </a:r>
              </a:p>
              <a:p>
                <a:r>
                  <a:rPr lang="en-GB" sz="1400" dirty="0"/>
                  <a:t>Alice reminded me that I forgot to add the cooking duration. This was bad because the food got burned. This is now fixed.</a:t>
                </a:r>
              </a:p>
            </p:txBody>
          </p:sp>
          <p:cxnSp>
            <p:nvCxnSpPr>
              <p:cNvPr id="2" name="Straight Connector 1">
                <a:extLst>
                  <a:ext uri="{FF2B5EF4-FFF2-40B4-BE49-F238E27FC236}">
                    <a16:creationId xmlns:a16="http://schemas.microsoft.com/office/drawing/2014/main" id="{EB48D12E-D77B-47C6-A7CD-77ADF9FEE4EB}"/>
                  </a:ext>
                </a:extLst>
              </p:cNvPr>
              <p:cNvCxnSpPr>
                <a:cxnSpLocks/>
              </p:cNvCxnSpPr>
              <p:nvPr/>
            </p:nvCxnSpPr>
            <p:spPr>
              <a:xfrm flipV="1">
                <a:off x="838511" y="2326887"/>
                <a:ext cx="7932420" cy="406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3DAF0429-D215-4FC4-A473-1C6AD66D2F29}"/>
                  </a:ext>
                </a:extLst>
              </p:cNvPr>
              <p:cNvSpPr/>
              <p:nvPr/>
            </p:nvSpPr>
            <p:spPr>
              <a:xfrm rot="16200000">
                <a:off x="1399385" y="2201432"/>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4" name="Oval 3">
                <a:extLst>
                  <a:ext uri="{FF2B5EF4-FFF2-40B4-BE49-F238E27FC236}">
                    <a16:creationId xmlns:a16="http://schemas.microsoft.com/office/drawing/2014/main" id="{D0FBBEC2-E17E-45E1-9E54-40D089E56B05}"/>
                  </a:ext>
                </a:extLst>
              </p:cNvPr>
              <p:cNvSpPr/>
              <p:nvPr/>
            </p:nvSpPr>
            <p:spPr>
              <a:xfrm rot="16200000">
                <a:off x="3523584" y="2179163"/>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5" name="Oval 4">
                <a:extLst>
                  <a:ext uri="{FF2B5EF4-FFF2-40B4-BE49-F238E27FC236}">
                    <a16:creationId xmlns:a16="http://schemas.microsoft.com/office/drawing/2014/main" id="{4FAD433C-4DEC-4616-B0A8-B868CA34D95C}"/>
                  </a:ext>
                </a:extLst>
              </p:cNvPr>
              <p:cNvSpPr/>
              <p:nvPr/>
            </p:nvSpPr>
            <p:spPr>
              <a:xfrm rot="16200000">
                <a:off x="5558304" y="2187069"/>
                <a:ext cx="341292" cy="31602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6" name="Oval 5">
                <a:extLst>
                  <a:ext uri="{FF2B5EF4-FFF2-40B4-BE49-F238E27FC236}">
                    <a16:creationId xmlns:a16="http://schemas.microsoft.com/office/drawing/2014/main" id="{C0727082-9236-4889-B8F3-044183A2D0B2}"/>
                  </a:ext>
                </a:extLst>
              </p:cNvPr>
              <p:cNvSpPr/>
              <p:nvPr/>
            </p:nvSpPr>
            <p:spPr>
              <a:xfrm rot="16200000">
                <a:off x="7713594" y="2147676"/>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8" name="TextBox 7">
                <a:extLst>
                  <a:ext uri="{FF2B5EF4-FFF2-40B4-BE49-F238E27FC236}">
                    <a16:creationId xmlns:a16="http://schemas.microsoft.com/office/drawing/2014/main" id="{A22A90DD-52F2-4A24-93C6-FA31EB38DC55}"/>
                  </a:ext>
                </a:extLst>
              </p:cNvPr>
              <p:cNvSpPr txBox="1"/>
              <p:nvPr/>
            </p:nvSpPr>
            <p:spPr>
              <a:xfrm>
                <a:off x="1284563" y="1932516"/>
                <a:ext cx="1221801" cy="369332"/>
              </a:xfrm>
              <a:prstGeom prst="rect">
                <a:avLst/>
              </a:prstGeom>
              <a:noFill/>
            </p:spPr>
            <p:txBody>
              <a:bodyPr wrap="square">
                <a:spAutoFit/>
              </a:bodyPr>
              <a:lstStyle/>
              <a:p>
                <a:r>
                  <a:rPr lang="en-GB" dirty="0"/>
                  <a:t>8a800</a:t>
                </a:r>
              </a:p>
            </p:txBody>
          </p:sp>
          <p:sp>
            <p:nvSpPr>
              <p:cNvPr id="10" name="TextBox 9">
                <a:extLst>
                  <a:ext uri="{FF2B5EF4-FFF2-40B4-BE49-F238E27FC236}">
                    <a16:creationId xmlns:a16="http://schemas.microsoft.com/office/drawing/2014/main" id="{BDECE220-D583-41D0-AC6A-D906841F6720}"/>
                  </a:ext>
                </a:extLst>
              </p:cNvPr>
              <p:cNvSpPr txBox="1"/>
              <p:nvPr/>
            </p:nvSpPr>
            <p:spPr>
              <a:xfrm>
                <a:off x="3408763" y="1895300"/>
                <a:ext cx="1374812" cy="369332"/>
              </a:xfrm>
              <a:prstGeom prst="rect">
                <a:avLst/>
              </a:prstGeom>
              <a:noFill/>
            </p:spPr>
            <p:txBody>
              <a:bodyPr wrap="square">
                <a:spAutoFit/>
              </a:bodyPr>
              <a:lstStyle/>
              <a:p>
                <a:r>
                  <a:rPr lang="en-GB" dirty="0"/>
                  <a:t>97061</a:t>
                </a:r>
              </a:p>
            </p:txBody>
          </p:sp>
          <p:sp>
            <p:nvSpPr>
              <p:cNvPr id="12" name="TextBox 11">
                <a:extLst>
                  <a:ext uri="{FF2B5EF4-FFF2-40B4-BE49-F238E27FC236}">
                    <a16:creationId xmlns:a16="http://schemas.microsoft.com/office/drawing/2014/main" id="{7D678ED5-4A9A-4CBC-96FF-E9F8BF302657}"/>
                  </a:ext>
                </a:extLst>
              </p:cNvPr>
              <p:cNvSpPr txBox="1"/>
              <p:nvPr/>
            </p:nvSpPr>
            <p:spPr>
              <a:xfrm>
                <a:off x="5448846" y="1895300"/>
                <a:ext cx="982562" cy="369332"/>
              </a:xfrm>
              <a:prstGeom prst="rect">
                <a:avLst/>
              </a:prstGeom>
              <a:noFill/>
            </p:spPr>
            <p:txBody>
              <a:bodyPr wrap="square">
                <a:spAutoFit/>
              </a:bodyPr>
              <a:lstStyle/>
              <a:p>
                <a:r>
                  <a:rPr lang="en-GB" dirty="0"/>
                  <a:t>61f20</a:t>
                </a:r>
              </a:p>
            </p:txBody>
          </p:sp>
          <p:sp>
            <p:nvSpPr>
              <p:cNvPr id="14" name="TextBox 13">
                <a:extLst>
                  <a:ext uri="{FF2B5EF4-FFF2-40B4-BE49-F238E27FC236}">
                    <a16:creationId xmlns:a16="http://schemas.microsoft.com/office/drawing/2014/main" id="{1ECE7E69-3E73-49E5-BBD6-6CF2E468171A}"/>
                  </a:ext>
                </a:extLst>
              </p:cNvPr>
              <p:cNvSpPr txBox="1"/>
              <p:nvPr/>
            </p:nvSpPr>
            <p:spPr>
              <a:xfrm>
                <a:off x="7598782" y="1877257"/>
                <a:ext cx="1179443" cy="369332"/>
              </a:xfrm>
              <a:prstGeom prst="rect">
                <a:avLst/>
              </a:prstGeom>
              <a:noFill/>
            </p:spPr>
            <p:txBody>
              <a:bodyPr wrap="square">
                <a:spAutoFit/>
              </a:bodyPr>
              <a:lstStyle/>
              <a:p>
                <a:r>
                  <a:rPr lang="en-GB" dirty="0"/>
                  <a:t>d96a0</a:t>
                </a:r>
              </a:p>
            </p:txBody>
          </p:sp>
          <p:sp>
            <p:nvSpPr>
              <p:cNvPr id="15" name="TextBox 14">
                <a:extLst>
                  <a:ext uri="{FF2B5EF4-FFF2-40B4-BE49-F238E27FC236}">
                    <a16:creationId xmlns:a16="http://schemas.microsoft.com/office/drawing/2014/main" id="{13D6212C-31FB-4B17-90AD-E1D8B9CC9C34}"/>
                  </a:ext>
                </a:extLst>
              </p:cNvPr>
              <p:cNvSpPr txBox="1"/>
              <p:nvPr/>
            </p:nvSpPr>
            <p:spPr>
              <a:xfrm>
                <a:off x="8759436" y="2062128"/>
                <a:ext cx="1179443" cy="523220"/>
              </a:xfrm>
              <a:prstGeom prst="rect">
                <a:avLst/>
              </a:prstGeom>
              <a:noFill/>
            </p:spPr>
            <p:txBody>
              <a:bodyPr wrap="square" rtlCol="0">
                <a:spAutoFit/>
              </a:bodyPr>
              <a:lstStyle/>
              <a:p>
                <a:r>
                  <a:rPr lang="en-US" sz="1400" dirty="0">
                    <a:solidFill>
                      <a:schemeClr val="accent1"/>
                    </a:solidFill>
                  </a:rPr>
                  <a:t>Snapshots </a:t>
                </a:r>
              </a:p>
              <a:p>
                <a:r>
                  <a:rPr lang="en-US" sz="1400" dirty="0">
                    <a:solidFill>
                      <a:schemeClr val="accent1"/>
                    </a:solidFill>
                  </a:rPr>
                  <a:t>(= commits)</a:t>
                </a:r>
              </a:p>
            </p:txBody>
          </p:sp>
          <p:sp>
            <p:nvSpPr>
              <p:cNvPr id="16" name="TextBox 15">
                <a:extLst>
                  <a:ext uri="{FF2B5EF4-FFF2-40B4-BE49-F238E27FC236}">
                    <a16:creationId xmlns:a16="http://schemas.microsoft.com/office/drawing/2014/main" id="{714D02B3-43B9-484D-96F6-A0CF703B1E95}"/>
                  </a:ext>
                </a:extLst>
              </p:cNvPr>
              <p:cNvSpPr txBox="1"/>
              <p:nvPr/>
            </p:nvSpPr>
            <p:spPr>
              <a:xfrm>
                <a:off x="793642" y="2493904"/>
                <a:ext cx="1904240" cy="999503"/>
              </a:xfrm>
              <a:prstGeom prst="rect">
                <a:avLst/>
              </a:prstGeom>
              <a:noFill/>
            </p:spPr>
            <p:txBody>
              <a:bodyPr wrap="square">
                <a:spAutoFit/>
              </a:bodyPr>
              <a:lstStyle/>
              <a:p>
                <a:r>
                  <a:rPr lang="en-GB" sz="1600" b="1" dirty="0"/>
                  <a:t>Add pie recipe</a:t>
                </a:r>
              </a:p>
              <a:p>
                <a:r>
                  <a:rPr lang="en-GB" sz="1400" dirty="0"/>
                  <a:t>This is my favourite pie in the world. The recipe comes from my grandfather and he learned it from his </a:t>
                </a:r>
                <a:r>
                  <a:rPr lang="en-GB" sz="1400" dirty="0" err="1"/>
                  <a:t>neighbor</a:t>
                </a:r>
                <a:r>
                  <a:rPr lang="en-GB" sz="1400" dirty="0"/>
                  <a:t>.</a:t>
                </a:r>
              </a:p>
            </p:txBody>
          </p:sp>
          <p:sp>
            <p:nvSpPr>
              <p:cNvPr id="17" name="TextBox 16">
                <a:extLst>
                  <a:ext uri="{FF2B5EF4-FFF2-40B4-BE49-F238E27FC236}">
                    <a16:creationId xmlns:a16="http://schemas.microsoft.com/office/drawing/2014/main" id="{32772851-BA59-4123-9442-09637EDFFAB5}"/>
                  </a:ext>
                </a:extLst>
              </p:cNvPr>
              <p:cNvSpPr txBox="1"/>
              <p:nvPr/>
            </p:nvSpPr>
            <p:spPr>
              <a:xfrm>
                <a:off x="2789236" y="2506227"/>
                <a:ext cx="2126010" cy="338554"/>
              </a:xfrm>
              <a:prstGeom prst="rect">
                <a:avLst/>
              </a:prstGeom>
              <a:noFill/>
            </p:spPr>
            <p:txBody>
              <a:bodyPr wrap="square">
                <a:spAutoFit/>
              </a:bodyPr>
              <a:lstStyle/>
              <a:p>
                <a:r>
                  <a:rPr lang="en-GB" sz="1600" b="1" dirty="0"/>
                  <a:t>Add lentil stew recipe</a:t>
                </a:r>
              </a:p>
            </p:txBody>
          </p:sp>
          <p:sp>
            <p:nvSpPr>
              <p:cNvPr id="18" name="TextBox 17">
                <a:extLst>
                  <a:ext uri="{FF2B5EF4-FFF2-40B4-BE49-F238E27FC236}">
                    <a16:creationId xmlns:a16="http://schemas.microsoft.com/office/drawing/2014/main" id="{3ECB12A5-88AD-4511-8BEA-9747BDA2D5FE}"/>
                  </a:ext>
                </a:extLst>
              </p:cNvPr>
              <p:cNvSpPr txBox="1"/>
              <p:nvPr/>
            </p:nvSpPr>
            <p:spPr>
              <a:xfrm>
                <a:off x="4903276" y="2500067"/>
                <a:ext cx="1991468" cy="845734"/>
              </a:xfrm>
              <a:prstGeom prst="rect">
                <a:avLst/>
              </a:prstGeom>
              <a:noFill/>
            </p:spPr>
            <p:txBody>
              <a:bodyPr wrap="square">
                <a:spAutoFit/>
              </a:bodyPr>
              <a:lstStyle/>
              <a:p>
                <a:r>
                  <a:rPr lang="en-GB" sz="1600" b="1" dirty="0"/>
                  <a:t>Replace milk with soy milk</a:t>
                </a:r>
              </a:p>
              <a:p>
                <a:r>
                  <a:rPr lang="en-GB" sz="1400" dirty="0"/>
                  <a:t>This is better for the environment and for cows</a:t>
                </a:r>
              </a:p>
            </p:txBody>
          </p:sp>
          <p:sp>
            <p:nvSpPr>
              <p:cNvPr id="20" name="TextBox 19">
                <a:extLst>
                  <a:ext uri="{FF2B5EF4-FFF2-40B4-BE49-F238E27FC236}">
                    <a16:creationId xmlns:a16="http://schemas.microsoft.com/office/drawing/2014/main" id="{4F4EF5F6-5A85-4D1E-9AA9-A57A14BAFE8E}"/>
                  </a:ext>
                </a:extLst>
              </p:cNvPr>
              <p:cNvSpPr txBox="1"/>
              <p:nvPr/>
            </p:nvSpPr>
            <p:spPr>
              <a:xfrm>
                <a:off x="747849" y="3518685"/>
                <a:ext cx="1580507" cy="615079"/>
              </a:xfrm>
              <a:prstGeom prst="rect">
                <a:avLst/>
              </a:prstGeom>
              <a:noFill/>
            </p:spPr>
            <p:txBody>
              <a:bodyPr wrap="square">
                <a:spAutoFit/>
              </a:bodyPr>
              <a:lstStyle/>
              <a:p>
                <a:r>
                  <a:rPr lang="en-GB" sz="1400" dirty="0"/>
                  <a:t> </a:t>
                </a:r>
                <a:r>
                  <a:rPr lang="en-GB" sz="1400" dirty="0">
                    <a:solidFill>
                      <a:srgbClr val="00B050"/>
                    </a:solidFill>
                  </a:rPr>
                  <a:t>+Best pie ever</a:t>
                </a:r>
              </a:p>
              <a:p>
                <a:r>
                  <a:rPr lang="en-GB" sz="1400" dirty="0"/>
                  <a:t> </a:t>
                </a:r>
                <a:r>
                  <a:rPr lang="en-GB" sz="1400" dirty="0">
                    <a:solidFill>
                      <a:srgbClr val="00B050"/>
                    </a:solidFill>
                  </a:rPr>
                  <a:t>+100 ml milk</a:t>
                </a:r>
              </a:p>
              <a:p>
                <a:r>
                  <a:rPr lang="en-GB" sz="1400" dirty="0"/>
                  <a:t> </a:t>
                </a:r>
                <a:r>
                  <a:rPr lang="en-GB" sz="1400" dirty="0">
                    <a:solidFill>
                      <a:srgbClr val="00B050"/>
                    </a:solidFill>
                  </a:rPr>
                  <a:t>+2 eggs</a:t>
                </a:r>
              </a:p>
            </p:txBody>
          </p:sp>
          <p:sp>
            <p:nvSpPr>
              <p:cNvPr id="21" name="TextBox 20">
                <a:extLst>
                  <a:ext uri="{FF2B5EF4-FFF2-40B4-BE49-F238E27FC236}">
                    <a16:creationId xmlns:a16="http://schemas.microsoft.com/office/drawing/2014/main" id="{10A22BBA-EB1C-40D7-8407-89BD72B16523}"/>
                  </a:ext>
                </a:extLst>
              </p:cNvPr>
              <p:cNvSpPr txBox="1"/>
              <p:nvPr/>
            </p:nvSpPr>
            <p:spPr>
              <a:xfrm>
                <a:off x="2697882" y="3518685"/>
                <a:ext cx="2126010" cy="256283"/>
              </a:xfrm>
              <a:prstGeom prst="rect">
                <a:avLst/>
              </a:prstGeom>
              <a:noFill/>
            </p:spPr>
            <p:txBody>
              <a:bodyPr wrap="square">
                <a:spAutoFit/>
              </a:bodyPr>
              <a:lstStyle/>
              <a:p>
                <a:r>
                  <a:rPr lang="en-GB" sz="1400" dirty="0"/>
                  <a:t> </a:t>
                </a:r>
                <a:r>
                  <a:rPr lang="en-GB" sz="1400" dirty="0">
                    <a:solidFill>
                      <a:srgbClr val="00B050"/>
                    </a:solidFill>
                  </a:rPr>
                  <a:t>+stew.txt</a:t>
                </a:r>
              </a:p>
            </p:txBody>
          </p:sp>
          <p:sp>
            <p:nvSpPr>
              <p:cNvPr id="22" name="TextBox 21">
                <a:extLst>
                  <a:ext uri="{FF2B5EF4-FFF2-40B4-BE49-F238E27FC236}">
                    <a16:creationId xmlns:a16="http://schemas.microsoft.com/office/drawing/2014/main" id="{D1BD2B51-1DAA-4644-A864-562AEB79417C}"/>
                  </a:ext>
                </a:extLst>
              </p:cNvPr>
              <p:cNvSpPr txBox="1"/>
              <p:nvPr/>
            </p:nvSpPr>
            <p:spPr>
              <a:xfrm>
                <a:off x="4914619" y="3539833"/>
                <a:ext cx="2126010" cy="435681"/>
              </a:xfrm>
              <a:prstGeom prst="rect">
                <a:avLst/>
              </a:prstGeom>
              <a:noFill/>
            </p:spPr>
            <p:txBody>
              <a:bodyPr wrap="square">
                <a:spAutoFit/>
              </a:bodyPr>
              <a:lstStyle/>
              <a:p>
                <a:r>
                  <a:rPr lang="en-GB" sz="1400" dirty="0">
                    <a:solidFill>
                      <a:srgbClr val="FF0000"/>
                    </a:solidFill>
                  </a:rPr>
                  <a:t>- 100 ml milk</a:t>
                </a:r>
              </a:p>
              <a:p>
                <a:r>
                  <a:rPr lang="en-GB" sz="1400" dirty="0">
                    <a:solidFill>
                      <a:srgbClr val="00B050"/>
                    </a:solidFill>
                  </a:rPr>
                  <a:t>+100 ml soy milk</a:t>
                </a:r>
              </a:p>
            </p:txBody>
          </p:sp>
          <p:sp>
            <p:nvSpPr>
              <p:cNvPr id="23" name="TextBox 22">
                <a:extLst>
                  <a:ext uri="{FF2B5EF4-FFF2-40B4-BE49-F238E27FC236}">
                    <a16:creationId xmlns:a16="http://schemas.microsoft.com/office/drawing/2014/main" id="{9FB22B9F-9A71-4EB1-B662-494B9B49B83A}"/>
                  </a:ext>
                </a:extLst>
              </p:cNvPr>
              <p:cNvSpPr txBox="1"/>
              <p:nvPr/>
            </p:nvSpPr>
            <p:spPr>
              <a:xfrm>
                <a:off x="6918198" y="3556831"/>
                <a:ext cx="2126010" cy="256283"/>
              </a:xfrm>
              <a:prstGeom prst="rect">
                <a:avLst/>
              </a:prstGeom>
              <a:noFill/>
            </p:spPr>
            <p:txBody>
              <a:bodyPr wrap="square">
                <a:spAutoFit/>
              </a:bodyPr>
              <a:lstStyle/>
              <a:p>
                <a:r>
                  <a:rPr lang="en-GB" sz="1400" dirty="0">
                    <a:solidFill>
                      <a:srgbClr val="00B050"/>
                    </a:solidFill>
                  </a:rPr>
                  <a:t>+Bake time: 45 min</a:t>
                </a:r>
              </a:p>
            </p:txBody>
          </p:sp>
          <p:sp>
            <p:nvSpPr>
              <p:cNvPr id="24" name="TextBox 23">
                <a:extLst>
                  <a:ext uri="{FF2B5EF4-FFF2-40B4-BE49-F238E27FC236}">
                    <a16:creationId xmlns:a16="http://schemas.microsoft.com/office/drawing/2014/main" id="{ECA1D47A-C35F-42E3-9F27-6FD225E6D0C7}"/>
                  </a:ext>
                </a:extLst>
              </p:cNvPr>
              <p:cNvSpPr txBox="1"/>
              <p:nvPr/>
            </p:nvSpPr>
            <p:spPr>
              <a:xfrm>
                <a:off x="6915738" y="3818159"/>
                <a:ext cx="2126010" cy="256283"/>
              </a:xfrm>
              <a:prstGeom prst="rect">
                <a:avLst/>
              </a:prstGeom>
              <a:noFill/>
            </p:spPr>
            <p:txBody>
              <a:bodyPr wrap="square">
                <a:spAutoFit/>
              </a:bodyPr>
              <a:lstStyle/>
              <a:p>
                <a:r>
                  <a:rPr lang="en-GB" sz="1400" dirty="0">
                    <a:solidFill>
                      <a:srgbClr val="00B050"/>
                    </a:solidFill>
                  </a:rPr>
                  <a:t>+Cook time: 30 min</a:t>
                </a:r>
              </a:p>
            </p:txBody>
          </p:sp>
          <p:sp>
            <p:nvSpPr>
              <p:cNvPr id="25" name="TextBox 24">
                <a:extLst>
                  <a:ext uri="{FF2B5EF4-FFF2-40B4-BE49-F238E27FC236}">
                    <a16:creationId xmlns:a16="http://schemas.microsoft.com/office/drawing/2014/main" id="{DAEF83D5-C0FE-4F4B-8F23-D25A0E6069CB}"/>
                  </a:ext>
                </a:extLst>
              </p:cNvPr>
              <p:cNvSpPr txBox="1"/>
              <p:nvPr/>
            </p:nvSpPr>
            <p:spPr>
              <a:xfrm>
                <a:off x="787920" y="4154761"/>
                <a:ext cx="2009033" cy="615079"/>
              </a:xfrm>
              <a:prstGeom prst="rect">
                <a:avLst/>
              </a:prstGeom>
              <a:noFill/>
            </p:spPr>
            <p:txBody>
              <a:bodyPr wrap="square">
                <a:spAutoFit/>
              </a:bodyPr>
              <a:lstStyle/>
              <a:p>
                <a:r>
                  <a:rPr lang="en-GB" sz="1400" dirty="0"/>
                  <a:t>Selina </a:t>
                </a:r>
                <a:r>
                  <a:rPr lang="en-GB" sz="1400" dirty="0" err="1"/>
                  <a:t>Baldauf</a:t>
                </a:r>
                <a:r>
                  <a:rPr lang="en-GB" sz="1400" dirty="0"/>
                  <a:t> &lt;selina.baldauf@fu-berlin.de.de&gt;</a:t>
                </a:r>
              </a:p>
            </p:txBody>
          </p:sp>
          <p:sp>
            <p:nvSpPr>
              <p:cNvPr id="26" name="TextBox 25">
                <a:extLst>
                  <a:ext uri="{FF2B5EF4-FFF2-40B4-BE49-F238E27FC236}">
                    <a16:creationId xmlns:a16="http://schemas.microsoft.com/office/drawing/2014/main" id="{4DAAC9CF-D5A3-46ED-8021-C09E8188D5DA}"/>
                  </a:ext>
                </a:extLst>
              </p:cNvPr>
              <p:cNvSpPr txBox="1"/>
              <p:nvPr/>
            </p:nvSpPr>
            <p:spPr>
              <a:xfrm>
                <a:off x="2698954" y="4140959"/>
                <a:ext cx="2009033" cy="615079"/>
              </a:xfrm>
              <a:prstGeom prst="rect">
                <a:avLst/>
              </a:prstGeom>
              <a:noFill/>
            </p:spPr>
            <p:txBody>
              <a:bodyPr wrap="square">
                <a:spAutoFit/>
              </a:bodyPr>
              <a:lstStyle/>
              <a:p>
                <a:r>
                  <a:rPr lang="en-GB" sz="1400" dirty="0"/>
                  <a:t>Selina </a:t>
                </a:r>
                <a:r>
                  <a:rPr lang="en-GB" sz="1400" dirty="0" err="1"/>
                  <a:t>Baldauf</a:t>
                </a:r>
                <a:r>
                  <a:rPr lang="en-GB" sz="1400" dirty="0"/>
                  <a:t> &lt;selina.baldauf@fu-berlin.de.de&gt;</a:t>
                </a:r>
              </a:p>
            </p:txBody>
          </p:sp>
          <p:sp>
            <p:nvSpPr>
              <p:cNvPr id="27" name="TextBox 26">
                <a:extLst>
                  <a:ext uri="{FF2B5EF4-FFF2-40B4-BE49-F238E27FC236}">
                    <a16:creationId xmlns:a16="http://schemas.microsoft.com/office/drawing/2014/main" id="{09284E4F-BA4F-4A96-A456-7D4E06CB1FF6}"/>
                  </a:ext>
                </a:extLst>
              </p:cNvPr>
              <p:cNvSpPr txBox="1"/>
              <p:nvPr/>
            </p:nvSpPr>
            <p:spPr>
              <a:xfrm>
                <a:off x="4914619" y="4151145"/>
                <a:ext cx="1913174" cy="435681"/>
              </a:xfrm>
              <a:prstGeom prst="rect">
                <a:avLst/>
              </a:prstGeom>
              <a:noFill/>
            </p:spPr>
            <p:txBody>
              <a:bodyPr wrap="square">
                <a:spAutoFit/>
              </a:bodyPr>
              <a:lstStyle/>
              <a:p>
                <a:r>
                  <a:rPr lang="en-GB" sz="1400" dirty="0"/>
                  <a:t>Bob Example &lt;bob.example@email.com&gt;</a:t>
                </a:r>
              </a:p>
            </p:txBody>
          </p:sp>
          <p:sp>
            <p:nvSpPr>
              <p:cNvPr id="29" name="TextBox 28">
                <a:extLst>
                  <a:ext uri="{FF2B5EF4-FFF2-40B4-BE49-F238E27FC236}">
                    <a16:creationId xmlns:a16="http://schemas.microsoft.com/office/drawing/2014/main" id="{D4052356-C722-4D70-AF0D-6FE0ECF0564B}"/>
                  </a:ext>
                </a:extLst>
              </p:cNvPr>
              <p:cNvSpPr txBox="1"/>
              <p:nvPr/>
            </p:nvSpPr>
            <p:spPr>
              <a:xfrm>
                <a:off x="787920" y="4793067"/>
                <a:ext cx="1668809" cy="435681"/>
              </a:xfrm>
              <a:prstGeom prst="rect">
                <a:avLst/>
              </a:prstGeom>
              <a:noFill/>
            </p:spPr>
            <p:txBody>
              <a:bodyPr wrap="square">
                <a:spAutoFit/>
              </a:bodyPr>
              <a:lstStyle/>
              <a:p>
                <a:r>
                  <a:rPr lang="en-GB" sz="1400" dirty="0"/>
                  <a:t>Wed Jul 19 18:23:15 2023 +0200</a:t>
                </a:r>
              </a:p>
            </p:txBody>
          </p:sp>
          <p:sp>
            <p:nvSpPr>
              <p:cNvPr id="30" name="TextBox 29">
                <a:extLst>
                  <a:ext uri="{FF2B5EF4-FFF2-40B4-BE49-F238E27FC236}">
                    <a16:creationId xmlns:a16="http://schemas.microsoft.com/office/drawing/2014/main" id="{64F9B855-771E-4361-A516-432042EAB0B0}"/>
                  </a:ext>
                </a:extLst>
              </p:cNvPr>
              <p:cNvSpPr txBox="1"/>
              <p:nvPr/>
            </p:nvSpPr>
            <p:spPr>
              <a:xfrm>
                <a:off x="2697882" y="4778510"/>
                <a:ext cx="1668810" cy="435681"/>
              </a:xfrm>
              <a:prstGeom prst="rect">
                <a:avLst/>
              </a:prstGeom>
              <a:noFill/>
            </p:spPr>
            <p:txBody>
              <a:bodyPr wrap="square">
                <a:spAutoFit/>
              </a:bodyPr>
              <a:lstStyle/>
              <a:p>
                <a:r>
                  <a:rPr lang="en-GB" sz="1400" dirty="0"/>
                  <a:t>Wed Jul 19 20:23:15 2023 +0200</a:t>
                </a:r>
              </a:p>
            </p:txBody>
          </p:sp>
          <p:sp>
            <p:nvSpPr>
              <p:cNvPr id="31" name="TextBox 30">
                <a:extLst>
                  <a:ext uri="{FF2B5EF4-FFF2-40B4-BE49-F238E27FC236}">
                    <a16:creationId xmlns:a16="http://schemas.microsoft.com/office/drawing/2014/main" id="{C2AFD431-977E-44B2-9CAD-3DE29E9F110B}"/>
                  </a:ext>
                </a:extLst>
              </p:cNvPr>
              <p:cNvSpPr txBox="1"/>
              <p:nvPr/>
            </p:nvSpPr>
            <p:spPr>
              <a:xfrm>
                <a:off x="4903276" y="4778510"/>
                <a:ext cx="1668810" cy="435681"/>
              </a:xfrm>
              <a:prstGeom prst="rect">
                <a:avLst/>
              </a:prstGeom>
              <a:noFill/>
            </p:spPr>
            <p:txBody>
              <a:bodyPr wrap="square">
                <a:spAutoFit/>
              </a:bodyPr>
              <a:lstStyle/>
              <a:p>
                <a:r>
                  <a:rPr lang="en-GB" sz="1400" dirty="0"/>
                  <a:t>Wed Jul 20 15:23:15 2023 +0200</a:t>
                </a:r>
              </a:p>
            </p:txBody>
          </p:sp>
          <p:sp>
            <p:nvSpPr>
              <p:cNvPr id="32" name="TextBox 31">
                <a:extLst>
                  <a:ext uri="{FF2B5EF4-FFF2-40B4-BE49-F238E27FC236}">
                    <a16:creationId xmlns:a16="http://schemas.microsoft.com/office/drawing/2014/main" id="{D9F5C4FC-1195-4988-B838-73E9CB0A5DA5}"/>
                  </a:ext>
                </a:extLst>
              </p:cNvPr>
              <p:cNvSpPr txBox="1"/>
              <p:nvPr/>
            </p:nvSpPr>
            <p:spPr>
              <a:xfrm>
                <a:off x="6915738" y="4778510"/>
                <a:ext cx="1668810" cy="435681"/>
              </a:xfrm>
              <a:prstGeom prst="rect">
                <a:avLst/>
              </a:prstGeom>
              <a:noFill/>
            </p:spPr>
            <p:txBody>
              <a:bodyPr wrap="square">
                <a:spAutoFit/>
              </a:bodyPr>
              <a:lstStyle/>
              <a:p>
                <a:r>
                  <a:rPr lang="en-GB" sz="1400" dirty="0"/>
                  <a:t>Tue Aug 20 12:25:15 2023 +0200</a:t>
                </a:r>
              </a:p>
            </p:txBody>
          </p:sp>
        </p:grpSp>
        <p:sp>
          <p:nvSpPr>
            <p:cNvPr id="44" name="TextBox 43">
              <a:extLst>
                <a:ext uri="{FF2B5EF4-FFF2-40B4-BE49-F238E27FC236}">
                  <a16:creationId xmlns:a16="http://schemas.microsoft.com/office/drawing/2014/main" id="{6DF19BFC-FAA0-449A-A374-365868DD683A}"/>
                </a:ext>
              </a:extLst>
            </p:cNvPr>
            <p:cNvSpPr txBox="1"/>
            <p:nvPr/>
          </p:nvSpPr>
          <p:spPr>
            <a:xfrm>
              <a:off x="6915738" y="4146072"/>
              <a:ext cx="2093330" cy="615079"/>
            </a:xfrm>
            <a:prstGeom prst="rect">
              <a:avLst/>
            </a:prstGeom>
            <a:noFill/>
          </p:spPr>
          <p:txBody>
            <a:bodyPr wrap="square">
              <a:spAutoFit/>
            </a:bodyPr>
            <a:lstStyle/>
            <a:p>
              <a:r>
                <a:rPr lang="en-GB" sz="1400" dirty="0"/>
                <a:t>Selina </a:t>
              </a:r>
              <a:r>
                <a:rPr lang="en-GB" sz="1400" dirty="0" err="1"/>
                <a:t>Baldauf</a:t>
              </a:r>
              <a:r>
                <a:rPr lang="en-GB" sz="1400" dirty="0"/>
                <a:t> </a:t>
              </a:r>
            </a:p>
            <a:p>
              <a:r>
                <a:rPr lang="en-GB" sz="1400" dirty="0"/>
                <a:t>&lt;selina.baldauf@fu-berlin.de.de&gt;</a:t>
              </a:r>
            </a:p>
          </p:txBody>
        </p:sp>
        <p:cxnSp>
          <p:nvCxnSpPr>
            <p:cNvPr id="50" name="Straight Connector 49">
              <a:extLst>
                <a:ext uri="{FF2B5EF4-FFF2-40B4-BE49-F238E27FC236}">
                  <a16:creationId xmlns:a16="http://schemas.microsoft.com/office/drawing/2014/main" id="{AEA9B65D-8E88-4D34-AD2C-B45B33C1CF87}"/>
                </a:ext>
              </a:extLst>
            </p:cNvPr>
            <p:cNvCxnSpPr>
              <a:cxnSpLocks/>
            </p:cNvCxnSpPr>
            <p:nvPr/>
          </p:nvCxnSpPr>
          <p:spPr>
            <a:xfrm flipV="1">
              <a:off x="838511" y="3500070"/>
              <a:ext cx="7932420" cy="40688"/>
            </a:xfrm>
            <a:prstGeom prst="line">
              <a:avLst/>
            </a:prstGeom>
            <a:ln w="6350">
              <a:solidFill>
                <a:schemeClr val="accent6">
                  <a:lumMod val="9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2510244-512C-4A30-AD82-7311E394E854}"/>
                </a:ext>
              </a:extLst>
            </p:cNvPr>
            <p:cNvCxnSpPr>
              <a:cxnSpLocks/>
            </p:cNvCxnSpPr>
            <p:nvPr/>
          </p:nvCxnSpPr>
          <p:spPr>
            <a:xfrm flipV="1">
              <a:off x="838511" y="4100271"/>
              <a:ext cx="7932420" cy="40688"/>
            </a:xfrm>
            <a:prstGeom prst="line">
              <a:avLst/>
            </a:prstGeom>
            <a:ln w="6350">
              <a:solidFill>
                <a:schemeClr val="accent6">
                  <a:lumMod val="9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8E9D7A6-6C5C-4D9B-83DE-E4BC40919CA6}"/>
                </a:ext>
              </a:extLst>
            </p:cNvPr>
            <p:cNvCxnSpPr>
              <a:cxnSpLocks/>
            </p:cNvCxnSpPr>
            <p:nvPr/>
          </p:nvCxnSpPr>
          <p:spPr>
            <a:xfrm flipV="1">
              <a:off x="838511" y="4729068"/>
              <a:ext cx="7932420" cy="40688"/>
            </a:xfrm>
            <a:prstGeom prst="line">
              <a:avLst/>
            </a:prstGeom>
            <a:ln w="6350">
              <a:solidFill>
                <a:schemeClr val="accent6">
                  <a:lumMod val="90000"/>
                </a:schemeClr>
              </a:solidFill>
            </a:ln>
          </p:spPr>
          <p:style>
            <a:lnRef idx="1">
              <a:schemeClr val="accent1"/>
            </a:lnRef>
            <a:fillRef idx="0">
              <a:schemeClr val="accent1"/>
            </a:fillRef>
            <a:effectRef idx="0">
              <a:schemeClr val="accent1"/>
            </a:effectRef>
            <a:fontRef idx="minor">
              <a:schemeClr val="tx1"/>
            </a:fontRef>
          </p:style>
        </p:cxnSp>
      </p:grpSp>
      <p:cxnSp>
        <p:nvCxnSpPr>
          <p:cNvPr id="11" name="Connector: Curved 10">
            <a:extLst>
              <a:ext uri="{FF2B5EF4-FFF2-40B4-BE49-F238E27FC236}">
                <a16:creationId xmlns:a16="http://schemas.microsoft.com/office/drawing/2014/main" id="{2142C45B-CFFB-4D6B-A6B7-75F3538DDF4F}"/>
              </a:ext>
            </a:extLst>
          </p:cNvPr>
          <p:cNvCxnSpPr>
            <a:cxnSpLocks/>
            <a:stCxn id="43" idx="1"/>
            <a:endCxn id="8" idx="1"/>
          </p:cNvCxnSpPr>
          <p:nvPr/>
        </p:nvCxnSpPr>
        <p:spPr>
          <a:xfrm rot="10800000" flipV="1">
            <a:off x="1392403" y="1092196"/>
            <a:ext cx="553866" cy="391148"/>
          </a:xfrm>
          <a:prstGeom prst="curvedConnector3">
            <a:avLst>
              <a:gd name="adj1" fmla="val 141274"/>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CDCEB88-87A0-4301-A469-D22B4345F3A7}"/>
              </a:ext>
            </a:extLst>
          </p:cNvPr>
          <p:cNvSpPr txBox="1"/>
          <p:nvPr/>
        </p:nvSpPr>
        <p:spPr>
          <a:xfrm>
            <a:off x="1946269" y="922919"/>
            <a:ext cx="1983795" cy="338554"/>
          </a:xfrm>
          <a:prstGeom prst="rect">
            <a:avLst/>
          </a:prstGeom>
          <a:noFill/>
        </p:spPr>
        <p:txBody>
          <a:bodyPr wrap="square">
            <a:spAutoFit/>
          </a:bodyPr>
          <a:lstStyle/>
          <a:p>
            <a:r>
              <a:rPr lang="en-GB" sz="1600" b="1" dirty="0">
                <a:solidFill>
                  <a:schemeClr val="accent5"/>
                </a:solidFill>
              </a:rPr>
              <a:t>Unique commit hash</a:t>
            </a:r>
          </a:p>
        </p:txBody>
      </p:sp>
      <p:cxnSp>
        <p:nvCxnSpPr>
          <p:cNvPr id="45" name="Connector: Curved 44">
            <a:extLst>
              <a:ext uri="{FF2B5EF4-FFF2-40B4-BE49-F238E27FC236}">
                <a16:creationId xmlns:a16="http://schemas.microsoft.com/office/drawing/2014/main" id="{3631FCC6-DD44-44F9-A712-0AE7E995988A}"/>
              </a:ext>
            </a:extLst>
          </p:cNvPr>
          <p:cNvCxnSpPr>
            <a:cxnSpLocks/>
            <a:stCxn id="43" idx="2"/>
            <a:endCxn id="10" idx="1"/>
          </p:cNvCxnSpPr>
          <p:nvPr/>
        </p:nvCxnSpPr>
        <p:spPr>
          <a:xfrm rot="16200000" flipH="1">
            <a:off x="3352201" y="847439"/>
            <a:ext cx="177177" cy="1005244"/>
          </a:xfrm>
          <a:prstGeom prst="curvedConnector2">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6ECB6AFF-70A4-4F79-A973-1E598A312BBE}"/>
              </a:ext>
            </a:extLst>
          </p:cNvPr>
          <p:cNvSpPr txBox="1"/>
          <p:nvPr/>
        </p:nvSpPr>
        <p:spPr>
          <a:xfrm>
            <a:off x="10906337" y="1915394"/>
            <a:ext cx="1221801" cy="584775"/>
          </a:xfrm>
          <a:prstGeom prst="rect">
            <a:avLst/>
          </a:prstGeom>
          <a:noFill/>
        </p:spPr>
        <p:txBody>
          <a:bodyPr wrap="square">
            <a:spAutoFit/>
          </a:bodyPr>
          <a:lstStyle/>
          <a:p>
            <a:r>
              <a:rPr lang="en-GB" sz="1600" b="1" dirty="0">
                <a:solidFill>
                  <a:schemeClr val="accent5"/>
                </a:solidFill>
              </a:rPr>
              <a:t>Commit message</a:t>
            </a:r>
          </a:p>
        </p:txBody>
      </p:sp>
      <p:sp>
        <p:nvSpPr>
          <p:cNvPr id="56" name="TextBox 55">
            <a:extLst>
              <a:ext uri="{FF2B5EF4-FFF2-40B4-BE49-F238E27FC236}">
                <a16:creationId xmlns:a16="http://schemas.microsoft.com/office/drawing/2014/main" id="{A81595B9-62AA-4D79-9ED9-1413AF753756}"/>
              </a:ext>
            </a:extLst>
          </p:cNvPr>
          <p:cNvSpPr txBox="1"/>
          <p:nvPr/>
        </p:nvSpPr>
        <p:spPr>
          <a:xfrm>
            <a:off x="10934049" y="2513604"/>
            <a:ext cx="1221801" cy="338554"/>
          </a:xfrm>
          <a:prstGeom prst="rect">
            <a:avLst/>
          </a:prstGeom>
          <a:noFill/>
        </p:spPr>
        <p:txBody>
          <a:bodyPr wrap="square">
            <a:spAutoFit/>
          </a:bodyPr>
          <a:lstStyle/>
          <a:p>
            <a:r>
              <a:rPr lang="en-GB" sz="1600" b="1" dirty="0">
                <a:solidFill>
                  <a:schemeClr val="accent5"/>
                </a:solidFill>
              </a:rPr>
              <a:t>Details</a:t>
            </a:r>
          </a:p>
        </p:txBody>
      </p:sp>
      <p:cxnSp>
        <p:nvCxnSpPr>
          <p:cNvPr id="57" name="Connector: Curved 56">
            <a:extLst>
              <a:ext uri="{FF2B5EF4-FFF2-40B4-BE49-F238E27FC236}">
                <a16:creationId xmlns:a16="http://schemas.microsoft.com/office/drawing/2014/main" id="{6D8FCB33-16BA-45EF-92BA-CFEEE1C2B036}"/>
              </a:ext>
            </a:extLst>
          </p:cNvPr>
          <p:cNvCxnSpPr>
            <a:cxnSpLocks/>
          </p:cNvCxnSpPr>
          <p:nvPr/>
        </p:nvCxnSpPr>
        <p:spPr>
          <a:xfrm rot="10800000">
            <a:off x="10252536" y="2146063"/>
            <a:ext cx="681513" cy="1"/>
          </a:xfrm>
          <a:prstGeom prst="curvedConnector3">
            <a:avLst>
              <a:gd name="adj1" fmla="val 50000"/>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515ED2F7-369A-4E5A-9463-B2AE931BD1FB}"/>
              </a:ext>
            </a:extLst>
          </p:cNvPr>
          <p:cNvCxnSpPr>
            <a:cxnSpLocks/>
          </p:cNvCxnSpPr>
          <p:nvPr/>
        </p:nvCxnSpPr>
        <p:spPr>
          <a:xfrm rot="10800000">
            <a:off x="10252537" y="2535581"/>
            <a:ext cx="706455" cy="168565"/>
          </a:xfrm>
          <a:prstGeom prst="curvedConnector3">
            <a:avLst>
              <a:gd name="adj1" fmla="val 50000"/>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E8FFF50-44F2-4891-90DA-81BEC292D0C3}"/>
              </a:ext>
            </a:extLst>
          </p:cNvPr>
          <p:cNvSpPr txBox="1"/>
          <p:nvPr/>
        </p:nvSpPr>
        <p:spPr>
          <a:xfrm>
            <a:off x="10930408" y="3172973"/>
            <a:ext cx="1221801" cy="338554"/>
          </a:xfrm>
          <a:prstGeom prst="rect">
            <a:avLst/>
          </a:prstGeom>
          <a:noFill/>
        </p:spPr>
        <p:txBody>
          <a:bodyPr wrap="square">
            <a:spAutoFit/>
          </a:bodyPr>
          <a:lstStyle/>
          <a:p>
            <a:r>
              <a:rPr lang="en-GB" sz="1600" b="1" dirty="0">
                <a:solidFill>
                  <a:schemeClr val="accent5"/>
                </a:solidFill>
              </a:rPr>
              <a:t>What?</a:t>
            </a:r>
          </a:p>
        </p:txBody>
      </p:sp>
      <p:cxnSp>
        <p:nvCxnSpPr>
          <p:cNvPr id="62" name="Connector: Curved 61">
            <a:extLst>
              <a:ext uri="{FF2B5EF4-FFF2-40B4-BE49-F238E27FC236}">
                <a16:creationId xmlns:a16="http://schemas.microsoft.com/office/drawing/2014/main" id="{96BDCD71-71BF-43BC-A5CC-D6C91D3378C6}"/>
              </a:ext>
            </a:extLst>
          </p:cNvPr>
          <p:cNvCxnSpPr>
            <a:cxnSpLocks/>
          </p:cNvCxnSpPr>
          <p:nvPr/>
        </p:nvCxnSpPr>
        <p:spPr>
          <a:xfrm rot="10800000" flipV="1">
            <a:off x="10248897" y="3357301"/>
            <a:ext cx="681512" cy="51280"/>
          </a:xfrm>
          <a:prstGeom prst="curvedConnector3">
            <a:avLst>
              <a:gd name="adj1" fmla="val 50000"/>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F1C40A0-9947-4F2A-9B92-9AC05A66D51E}"/>
              </a:ext>
            </a:extLst>
          </p:cNvPr>
          <p:cNvSpPr txBox="1"/>
          <p:nvPr/>
        </p:nvSpPr>
        <p:spPr>
          <a:xfrm>
            <a:off x="10958992" y="4034344"/>
            <a:ext cx="1221801" cy="338554"/>
          </a:xfrm>
          <a:prstGeom prst="rect">
            <a:avLst/>
          </a:prstGeom>
          <a:noFill/>
        </p:spPr>
        <p:txBody>
          <a:bodyPr wrap="square">
            <a:spAutoFit/>
          </a:bodyPr>
          <a:lstStyle/>
          <a:p>
            <a:r>
              <a:rPr lang="en-GB" sz="1600" b="1" dirty="0">
                <a:solidFill>
                  <a:schemeClr val="accent5"/>
                </a:solidFill>
              </a:rPr>
              <a:t>Who?</a:t>
            </a:r>
          </a:p>
        </p:txBody>
      </p:sp>
      <p:cxnSp>
        <p:nvCxnSpPr>
          <p:cNvPr id="64" name="Connector: Curved 63">
            <a:extLst>
              <a:ext uri="{FF2B5EF4-FFF2-40B4-BE49-F238E27FC236}">
                <a16:creationId xmlns:a16="http://schemas.microsoft.com/office/drawing/2014/main" id="{53710E4B-9462-48C9-A210-EF198F8A0E09}"/>
              </a:ext>
            </a:extLst>
          </p:cNvPr>
          <p:cNvCxnSpPr>
            <a:cxnSpLocks/>
          </p:cNvCxnSpPr>
          <p:nvPr/>
        </p:nvCxnSpPr>
        <p:spPr>
          <a:xfrm rot="10800000" flipV="1">
            <a:off x="10252537" y="4207241"/>
            <a:ext cx="681512" cy="51280"/>
          </a:xfrm>
          <a:prstGeom prst="curvedConnector3">
            <a:avLst>
              <a:gd name="adj1" fmla="val 50000"/>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7AD7BCC6-606F-4729-A700-E7D4552D2897}"/>
              </a:ext>
            </a:extLst>
          </p:cNvPr>
          <p:cNvSpPr txBox="1"/>
          <p:nvPr/>
        </p:nvSpPr>
        <p:spPr>
          <a:xfrm>
            <a:off x="10958992" y="4705252"/>
            <a:ext cx="1221801" cy="338554"/>
          </a:xfrm>
          <a:prstGeom prst="rect">
            <a:avLst/>
          </a:prstGeom>
          <a:noFill/>
        </p:spPr>
        <p:txBody>
          <a:bodyPr wrap="square">
            <a:spAutoFit/>
          </a:bodyPr>
          <a:lstStyle/>
          <a:p>
            <a:r>
              <a:rPr lang="en-GB" sz="1600" b="1" dirty="0">
                <a:solidFill>
                  <a:schemeClr val="accent5"/>
                </a:solidFill>
              </a:rPr>
              <a:t>When?</a:t>
            </a:r>
          </a:p>
        </p:txBody>
      </p:sp>
      <p:cxnSp>
        <p:nvCxnSpPr>
          <p:cNvPr id="66" name="Connector: Curved 65">
            <a:extLst>
              <a:ext uri="{FF2B5EF4-FFF2-40B4-BE49-F238E27FC236}">
                <a16:creationId xmlns:a16="http://schemas.microsoft.com/office/drawing/2014/main" id="{E7BA5977-E200-4C32-84D2-9F675A4DC20D}"/>
              </a:ext>
            </a:extLst>
          </p:cNvPr>
          <p:cNvCxnSpPr>
            <a:cxnSpLocks/>
          </p:cNvCxnSpPr>
          <p:nvPr/>
        </p:nvCxnSpPr>
        <p:spPr>
          <a:xfrm rot="10800000" flipV="1">
            <a:off x="10252537" y="4874529"/>
            <a:ext cx="681512" cy="51280"/>
          </a:xfrm>
          <a:prstGeom prst="curvedConnector3">
            <a:avLst>
              <a:gd name="adj1" fmla="val 50000"/>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75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Forms response chart. Question title: Do/Did you already use git?. Number of responses: 12 responses.">
            <a:extLst>
              <a:ext uri="{FF2B5EF4-FFF2-40B4-BE49-F238E27FC236}">
                <a16:creationId xmlns:a16="http://schemas.microsoft.com/office/drawing/2014/main" id="{2E089406-E0C3-478A-BCED-333356C7D6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63600"/>
            <a:ext cx="12192000" cy="5129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058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632FA3-06C7-45C5-A74A-70DE66077E9C}"/>
              </a:ext>
            </a:extLst>
          </p:cNvPr>
          <p:cNvPicPr>
            <a:picLocks noChangeAspect="1"/>
          </p:cNvPicPr>
          <p:nvPr/>
        </p:nvPicPr>
        <p:blipFill>
          <a:blip r:embed="rId2"/>
          <a:stretch>
            <a:fillRect/>
          </a:stretch>
        </p:blipFill>
        <p:spPr>
          <a:xfrm>
            <a:off x="578642" y="1371421"/>
            <a:ext cx="11034716" cy="4115157"/>
          </a:xfrm>
          <a:prstGeom prst="rect">
            <a:avLst/>
          </a:prstGeom>
        </p:spPr>
      </p:pic>
    </p:spTree>
    <p:extLst>
      <p:ext uri="{BB962C8B-B14F-4D97-AF65-F5344CB8AC3E}">
        <p14:creationId xmlns:p14="http://schemas.microsoft.com/office/powerpoint/2010/main" val="1981752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78F8E2-1C89-46C4-A467-591F080D2ACE}"/>
              </a:ext>
            </a:extLst>
          </p:cNvPr>
          <p:cNvPicPr>
            <a:picLocks noChangeAspect="1"/>
          </p:cNvPicPr>
          <p:nvPr/>
        </p:nvPicPr>
        <p:blipFill>
          <a:blip r:embed="rId2"/>
          <a:stretch>
            <a:fillRect/>
          </a:stretch>
        </p:blipFill>
        <p:spPr>
          <a:xfrm>
            <a:off x="380504" y="1240346"/>
            <a:ext cx="11430991" cy="4377307"/>
          </a:xfrm>
          <a:prstGeom prst="rect">
            <a:avLst/>
          </a:prstGeom>
        </p:spPr>
      </p:pic>
    </p:spTree>
    <p:extLst>
      <p:ext uri="{BB962C8B-B14F-4D97-AF65-F5344CB8AC3E}">
        <p14:creationId xmlns:p14="http://schemas.microsoft.com/office/powerpoint/2010/main" val="4836760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88711B4-BF31-4A14-A88B-AB48CBDF440B}"/>
              </a:ext>
            </a:extLst>
          </p:cNvPr>
          <p:cNvGrpSpPr/>
          <p:nvPr/>
        </p:nvGrpSpPr>
        <p:grpSpPr>
          <a:xfrm>
            <a:off x="3677639" y="1805587"/>
            <a:ext cx="5139158" cy="2485455"/>
            <a:chOff x="3677639" y="1805587"/>
            <a:chExt cx="5139158" cy="2485455"/>
          </a:xfrm>
        </p:grpSpPr>
        <p:grpSp>
          <p:nvGrpSpPr>
            <p:cNvPr id="3" name="Group 2">
              <a:extLst>
                <a:ext uri="{FF2B5EF4-FFF2-40B4-BE49-F238E27FC236}">
                  <a16:creationId xmlns:a16="http://schemas.microsoft.com/office/drawing/2014/main" id="{6D1D8C99-B277-41F3-AF25-C192ECF5A37B}"/>
                </a:ext>
              </a:extLst>
            </p:cNvPr>
            <p:cNvGrpSpPr/>
            <p:nvPr/>
          </p:nvGrpSpPr>
          <p:grpSpPr>
            <a:xfrm>
              <a:off x="3677639" y="1860170"/>
              <a:ext cx="5139158" cy="2430872"/>
              <a:chOff x="3677639" y="1860170"/>
              <a:chExt cx="5139158" cy="2430872"/>
            </a:xfrm>
          </p:grpSpPr>
          <p:pic>
            <p:nvPicPr>
              <p:cNvPr id="24" name="Picture 23" descr="A close up of a logo&#10;&#10;Description automatically generated">
                <a:extLst>
                  <a:ext uri="{FF2B5EF4-FFF2-40B4-BE49-F238E27FC236}">
                    <a16:creationId xmlns:a16="http://schemas.microsoft.com/office/drawing/2014/main" id="{C351673C-5352-4556-B105-EC9647DF5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8243" y="2189968"/>
                <a:ext cx="338554" cy="338554"/>
              </a:xfrm>
              <a:prstGeom prst="rect">
                <a:avLst/>
              </a:prstGeom>
            </p:spPr>
          </p:pic>
          <p:sp>
            <p:nvSpPr>
              <p:cNvPr id="20" name="Rectangle 19">
                <a:extLst>
                  <a:ext uri="{FF2B5EF4-FFF2-40B4-BE49-F238E27FC236}">
                    <a16:creationId xmlns:a16="http://schemas.microsoft.com/office/drawing/2014/main" id="{E03F4647-E6BF-4422-A0F3-B2501F2E1E01}"/>
                  </a:ext>
                </a:extLst>
              </p:cNvPr>
              <p:cNvSpPr/>
              <p:nvPr/>
            </p:nvSpPr>
            <p:spPr>
              <a:xfrm>
                <a:off x="4001467" y="3212641"/>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21" name="Rectangle 20">
                <a:extLst>
                  <a:ext uri="{FF2B5EF4-FFF2-40B4-BE49-F238E27FC236}">
                    <a16:creationId xmlns:a16="http://schemas.microsoft.com/office/drawing/2014/main" id="{601924AC-DFD1-466A-B069-E97AAFF3316B}"/>
                  </a:ext>
                </a:extLst>
              </p:cNvPr>
              <p:cNvSpPr/>
              <p:nvPr/>
            </p:nvSpPr>
            <p:spPr>
              <a:xfrm>
                <a:off x="5280703" y="3212641"/>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22" name="Rectangle 21">
                <a:extLst>
                  <a:ext uri="{FF2B5EF4-FFF2-40B4-BE49-F238E27FC236}">
                    <a16:creationId xmlns:a16="http://schemas.microsoft.com/office/drawing/2014/main" id="{DE88C2AC-BE39-40F2-9877-FA8CEDD6F6B6}"/>
                  </a:ext>
                </a:extLst>
              </p:cNvPr>
              <p:cNvSpPr/>
              <p:nvPr/>
            </p:nvSpPr>
            <p:spPr>
              <a:xfrm>
                <a:off x="6559939" y="3221877"/>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26" name="Rectangle 25">
                <a:extLst>
                  <a:ext uri="{FF2B5EF4-FFF2-40B4-BE49-F238E27FC236}">
                    <a16:creationId xmlns:a16="http://schemas.microsoft.com/office/drawing/2014/main" id="{577B42E1-4714-49AC-903D-71F1951AB3DA}"/>
                  </a:ext>
                </a:extLst>
              </p:cNvPr>
              <p:cNvSpPr/>
              <p:nvPr/>
            </p:nvSpPr>
            <p:spPr>
              <a:xfrm>
                <a:off x="3881394" y="2943387"/>
                <a:ext cx="3943927" cy="1347655"/>
              </a:xfrm>
              <a:custGeom>
                <a:avLst/>
                <a:gdLst>
                  <a:gd name="connsiteX0" fmla="*/ 0 w 3943927"/>
                  <a:gd name="connsiteY0" fmla="*/ 0 h 1347655"/>
                  <a:gd name="connsiteX1" fmla="*/ 539003 w 3943927"/>
                  <a:gd name="connsiteY1" fmla="*/ 0 h 1347655"/>
                  <a:gd name="connsiteX2" fmla="*/ 1117446 w 3943927"/>
                  <a:gd name="connsiteY2" fmla="*/ 0 h 1347655"/>
                  <a:gd name="connsiteX3" fmla="*/ 1853646 w 3943927"/>
                  <a:gd name="connsiteY3" fmla="*/ 0 h 1347655"/>
                  <a:gd name="connsiteX4" fmla="*/ 2589845 w 3943927"/>
                  <a:gd name="connsiteY4" fmla="*/ 0 h 1347655"/>
                  <a:gd name="connsiteX5" fmla="*/ 3326045 w 3943927"/>
                  <a:gd name="connsiteY5" fmla="*/ 0 h 1347655"/>
                  <a:gd name="connsiteX6" fmla="*/ 3943927 w 3943927"/>
                  <a:gd name="connsiteY6" fmla="*/ 0 h 1347655"/>
                  <a:gd name="connsiteX7" fmla="*/ 3943927 w 3943927"/>
                  <a:gd name="connsiteY7" fmla="*/ 700781 h 1347655"/>
                  <a:gd name="connsiteX8" fmla="*/ 3943927 w 3943927"/>
                  <a:gd name="connsiteY8" fmla="*/ 1347655 h 1347655"/>
                  <a:gd name="connsiteX9" fmla="*/ 3286606 w 3943927"/>
                  <a:gd name="connsiteY9" fmla="*/ 1347655 h 1347655"/>
                  <a:gd name="connsiteX10" fmla="*/ 2668724 w 3943927"/>
                  <a:gd name="connsiteY10" fmla="*/ 1347655 h 1347655"/>
                  <a:gd name="connsiteX11" fmla="*/ 2090281 w 3943927"/>
                  <a:gd name="connsiteY11" fmla="*/ 1347655 h 1347655"/>
                  <a:gd name="connsiteX12" fmla="*/ 1393521 w 3943927"/>
                  <a:gd name="connsiteY12" fmla="*/ 1347655 h 1347655"/>
                  <a:gd name="connsiteX13" fmla="*/ 854518 w 3943927"/>
                  <a:gd name="connsiteY13" fmla="*/ 1347655 h 1347655"/>
                  <a:gd name="connsiteX14" fmla="*/ 0 w 3943927"/>
                  <a:gd name="connsiteY14" fmla="*/ 1347655 h 1347655"/>
                  <a:gd name="connsiteX15" fmla="*/ 0 w 3943927"/>
                  <a:gd name="connsiteY15" fmla="*/ 700781 h 1347655"/>
                  <a:gd name="connsiteX16" fmla="*/ 0 w 3943927"/>
                  <a:gd name="connsiteY16" fmla="*/ 0 h 1347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347655"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21645" y="341548"/>
                      <a:pt x="3925786" y="398134"/>
                      <a:pt x="3943927" y="700781"/>
                    </a:cubicBezTo>
                    <a:cubicBezTo>
                      <a:pt x="3962068" y="1003428"/>
                      <a:pt x="3926184" y="1064594"/>
                      <a:pt x="3943927" y="1347655"/>
                    </a:cubicBezTo>
                    <a:cubicBezTo>
                      <a:pt x="3776648" y="1326776"/>
                      <a:pt x="3584356" y="1333625"/>
                      <a:pt x="3286606" y="1347655"/>
                    </a:cubicBezTo>
                    <a:cubicBezTo>
                      <a:pt x="2988856" y="1361685"/>
                      <a:pt x="2806379" y="1322611"/>
                      <a:pt x="2668724" y="1347655"/>
                    </a:cubicBezTo>
                    <a:cubicBezTo>
                      <a:pt x="2531069" y="1372699"/>
                      <a:pt x="2297243" y="1348554"/>
                      <a:pt x="2090281" y="1347655"/>
                    </a:cubicBezTo>
                    <a:cubicBezTo>
                      <a:pt x="1883319" y="1346756"/>
                      <a:pt x="1611485" y="1320768"/>
                      <a:pt x="1393521" y="1347655"/>
                    </a:cubicBezTo>
                    <a:cubicBezTo>
                      <a:pt x="1175557" y="1374542"/>
                      <a:pt x="1107364" y="1336545"/>
                      <a:pt x="854518" y="1347655"/>
                    </a:cubicBezTo>
                    <a:cubicBezTo>
                      <a:pt x="601672" y="1358765"/>
                      <a:pt x="206868" y="1323269"/>
                      <a:pt x="0" y="1347655"/>
                    </a:cubicBezTo>
                    <a:cubicBezTo>
                      <a:pt x="6096" y="1069970"/>
                      <a:pt x="21562" y="1009665"/>
                      <a:pt x="0" y="700781"/>
                    </a:cubicBezTo>
                    <a:cubicBezTo>
                      <a:pt x="-21562" y="391897"/>
                      <a:pt x="13257" y="326163"/>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A031376-EB8A-499E-B54F-F2632C8F9860}"/>
                  </a:ext>
                </a:extLst>
              </p:cNvPr>
              <p:cNvSpPr txBox="1"/>
              <p:nvPr/>
            </p:nvSpPr>
            <p:spPr>
              <a:xfrm>
                <a:off x="3677639" y="2633611"/>
                <a:ext cx="800540" cy="276999"/>
              </a:xfrm>
              <a:prstGeom prst="rect">
                <a:avLst/>
              </a:prstGeom>
              <a:noFill/>
            </p:spPr>
            <p:txBody>
              <a:bodyPr wrap="none" rtlCol="0">
                <a:spAutoFit/>
              </a:bodyPr>
              <a:lstStyle/>
              <a:p>
                <a:r>
                  <a:rPr lang="en-US" sz="1200" dirty="0" err="1"/>
                  <a:t>cookBook</a:t>
                </a:r>
                <a:endParaRPr lang="en-US" sz="1200" dirty="0"/>
              </a:p>
            </p:txBody>
          </p:sp>
          <p:sp>
            <p:nvSpPr>
              <p:cNvPr id="28" name="Rectangle 27">
                <a:extLst>
                  <a:ext uri="{FF2B5EF4-FFF2-40B4-BE49-F238E27FC236}">
                    <a16:creationId xmlns:a16="http://schemas.microsoft.com/office/drawing/2014/main" id="{70CDF769-57B1-4ACA-B6B4-905F0DFD3C48}"/>
                  </a:ext>
                </a:extLst>
              </p:cNvPr>
              <p:cNvSpPr/>
              <p:nvPr/>
            </p:nvSpPr>
            <p:spPr>
              <a:xfrm>
                <a:off x="5213313" y="3142659"/>
                <a:ext cx="2529338" cy="779891"/>
              </a:xfrm>
              <a:custGeom>
                <a:avLst/>
                <a:gdLst>
                  <a:gd name="connsiteX0" fmla="*/ 0 w 2529338"/>
                  <a:gd name="connsiteY0" fmla="*/ 0 h 779891"/>
                  <a:gd name="connsiteX1" fmla="*/ 556454 w 2529338"/>
                  <a:gd name="connsiteY1" fmla="*/ 0 h 779891"/>
                  <a:gd name="connsiteX2" fmla="*/ 1138202 w 2529338"/>
                  <a:gd name="connsiteY2" fmla="*/ 0 h 779891"/>
                  <a:gd name="connsiteX3" fmla="*/ 1821123 w 2529338"/>
                  <a:gd name="connsiteY3" fmla="*/ 0 h 779891"/>
                  <a:gd name="connsiteX4" fmla="*/ 2529338 w 2529338"/>
                  <a:gd name="connsiteY4" fmla="*/ 0 h 779891"/>
                  <a:gd name="connsiteX5" fmla="*/ 2529338 w 2529338"/>
                  <a:gd name="connsiteY5" fmla="*/ 405543 h 779891"/>
                  <a:gd name="connsiteX6" fmla="*/ 2529338 w 2529338"/>
                  <a:gd name="connsiteY6" fmla="*/ 779891 h 779891"/>
                  <a:gd name="connsiteX7" fmla="*/ 1972884 w 2529338"/>
                  <a:gd name="connsiteY7" fmla="*/ 779891 h 779891"/>
                  <a:gd name="connsiteX8" fmla="*/ 1365843 w 2529338"/>
                  <a:gd name="connsiteY8" fmla="*/ 779891 h 779891"/>
                  <a:gd name="connsiteX9" fmla="*/ 809388 w 2529338"/>
                  <a:gd name="connsiteY9" fmla="*/ 779891 h 779891"/>
                  <a:gd name="connsiteX10" fmla="*/ 0 w 2529338"/>
                  <a:gd name="connsiteY10" fmla="*/ 779891 h 779891"/>
                  <a:gd name="connsiteX11" fmla="*/ 0 w 2529338"/>
                  <a:gd name="connsiteY11" fmla="*/ 405543 h 779891"/>
                  <a:gd name="connsiteX12" fmla="*/ 0 w 2529338"/>
                  <a:gd name="connsiteY12" fmla="*/ 0 h 77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779891"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6638" y="160464"/>
                      <a:pt x="2511540" y="312847"/>
                      <a:pt x="2529338" y="405543"/>
                    </a:cubicBezTo>
                    <a:cubicBezTo>
                      <a:pt x="2547136" y="498239"/>
                      <a:pt x="2513255" y="620032"/>
                      <a:pt x="2529338" y="779891"/>
                    </a:cubicBezTo>
                    <a:cubicBezTo>
                      <a:pt x="2350172" y="793371"/>
                      <a:pt x="2194927" y="760186"/>
                      <a:pt x="1972884" y="779891"/>
                    </a:cubicBezTo>
                    <a:cubicBezTo>
                      <a:pt x="1750841" y="799596"/>
                      <a:pt x="1638600" y="785922"/>
                      <a:pt x="1365843" y="779891"/>
                    </a:cubicBezTo>
                    <a:cubicBezTo>
                      <a:pt x="1093086" y="773860"/>
                      <a:pt x="1055470" y="803640"/>
                      <a:pt x="809388" y="779891"/>
                    </a:cubicBezTo>
                    <a:cubicBezTo>
                      <a:pt x="563306" y="756142"/>
                      <a:pt x="319363" y="754256"/>
                      <a:pt x="0" y="779891"/>
                    </a:cubicBezTo>
                    <a:cubicBezTo>
                      <a:pt x="-15325" y="651784"/>
                      <a:pt x="15417" y="520074"/>
                      <a:pt x="0" y="405543"/>
                    </a:cubicBezTo>
                    <a:cubicBezTo>
                      <a:pt x="-15417" y="291012"/>
                      <a:pt x="14411" y="9822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436CEBF7-76A2-43AD-8FBD-5A9620833C85}"/>
                  </a:ext>
                </a:extLst>
              </p:cNvPr>
              <p:cNvSpPr txBox="1"/>
              <p:nvPr/>
            </p:nvSpPr>
            <p:spPr>
              <a:xfrm>
                <a:off x="5110577" y="2904524"/>
                <a:ext cx="383503" cy="276999"/>
              </a:xfrm>
              <a:prstGeom prst="rect">
                <a:avLst/>
              </a:prstGeom>
              <a:noFill/>
            </p:spPr>
            <p:txBody>
              <a:bodyPr wrap="none" rtlCol="0">
                <a:spAutoFit/>
              </a:bodyPr>
              <a:lstStyle/>
              <a:p>
                <a:r>
                  <a:rPr lang="en-US" sz="1200" dirty="0"/>
                  <a:t>.git</a:t>
                </a:r>
              </a:p>
            </p:txBody>
          </p:sp>
          <p:sp>
            <p:nvSpPr>
              <p:cNvPr id="30" name="TextBox 29">
                <a:extLst>
                  <a:ext uri="{FF2B5EF4-FFF2-40B4-BE49-F238E27FC236}">
                    <a16:creationId xmlns:a16="http://schemas.microsoft.com/office/drawing/2014/main" id="{3C2DA300-1CD8-4D3A-B089-E79315444655}"/>
                  </a:ext>
                </a:extLst>
              </p:cNvPr>
              <p:cNvSpPr txBox="1"/>
              <p:nvPr/>
            </p:nvSpPr>
            <p:spPr>
              <a:xfrm>
                <a:off x="4237041" y="3912239"/>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31" name="Graphic 30">
                <a:extLst>
                  <a:ext uri="{FF2B5EF4-FFF2-40B4-BE49-F238E27FC236}">
                    <a16:creationId xmlns:a16="http://schemas.microsoft.com/office/drawing/2014/main" id="{EF7F37DB-551F-4286-933C-DB01A4CBF7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71933" y="3948603"/>
                <a:ext cx="216000" cy="288000"/>
              </a:xfrm>
              <a:prstGeom prst="rect">
                <a:avLst/>
              </a:prstGeom>
            </p:spPr>
          </p:pic>
          <p:sp>
            <p:nvSpPr>
              <p:cNvPr id="32" name="TextBox 31">
                <a:extLst>
                  <a:ext uri="{FF2B5EF4-FFF2-40B4-BE49-F238E27FC236}">
                    <a16:creationId xmlns:a16="http://schemas.microsoft.com/office/drawing/2014/main" id="{5CBE5A74-5E36-4FD3-BDF5-DB4381F03894}"/>
                  </a:ext>
                </a:extLst>
              </p:cNvPr>
              <p:cNvSpPr txBox="1"/>
              <p:nvPr/>
            </p:nvSpPr>
            <p:spPr>
              <a:xfrm>
                <a:off x="6888646" y="3912239"/>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33" name="Graphic 32">
                <a:extLst>
                  <a:ext uri="{FF2B5EF4-FFF2-40B4-BE49-F238E27FC236}">
                    <a16:creationId xmlns:a16="http://schemas.microsoft.com/office/drawing/2014/main" id="{235477A8-A97E-4F75-8C6B-F1BCC5E397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23538" y="3948603"/>
                <a:ext cx="216000" cy="288000"/>
              </a:xfrm>
              <a:prstGeom prst="rect">
                <a:avLst/>
              </a:prstGeom>
            </p:spPr>
          </p:pic>
          <p:sp>
            <p:nvSpPr>
              <p:cNvPr id="34" name="Rectangle 33">
                <a:extLst>
                  <a:ext uri="{FF2B5EF4-FFF2-40B4-BE49-F238E27FC236}">
                    <a16:creationId xmlns:a16="http://schemas.microsoft.com/office/drawing/2014/main" id="{72B3AF5C-D7AE-4560-8C1C-FAF8FA039714}"/>
                  </a:ext>
                </a:extLst>
              </p:cNvPr>
              <p:cNvSpPr/>
              <p:nvPr/>
            </p:nvSpPr>
            <p:spPr>
              <a:xfrm>
                <a:off x="7232215" y="1860170"/>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1"/>
                    </a:solidFill>
                  </a:rPr>
                  <a:t>Remote</a:t>
                </a:r>
                <a:r>
                  <a:rPr lang="en-DE" sz="1600" dirty="0">
                    <a:solidFill>
                      <a:schemeClr val="tx1"/>
                    </a:solidFill>
                  </a:rPr>
                  <a:t> repository</a:t>
                </a:r>
                <a:endParaRPr lang="en-US" sz="1600" dirty="0">
                  <a:solidFill>
                    <a:schemeClr val="tx1"/>
                  </a:solidFill>
                </a:endParaRPr>
              </a:p>
            </p:txBody>
          </p:sp>
        </p:grpSp>
        <p:pic>
          <p:nvPicPr>
            <p:cNvPr id="4" name="Picture 3">
              <a:extLst>
                <a:ext uri="{FF2B5EF4-FFF2-40B4-BE49-F238E27FC236}">
                  <a16:creationId xmlns:a16="http://schemas.microsoft.com/office/drawing/2014/main" id="{03E6057A-7C22-43C0-AF9B-C15C0ECCC7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48585" y="1805587"/>
              <a:ext cx="368212" cy="340910"/>
            </a:xfrm>
            <a:prstGeom prst="rect">
              <a:avLst/>
            </a:prstGeom>
          </p:spPr>
        </p:pic>
      </p:grpSp>
    </p:spTree>
    <p:extLst>
      <p:ext uri="{BB962C8B-B14F-4D97-AF65-F5344CB8AC3E}">
        <p14:creationId xmlns:p14="http://schemas.microsoft.com/office/powerpoint/2010/main" val="4239768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73BE1B3-DCAD-44DC-8307-617C52241A97}"/>
              </a:ext>
            </a:extLst>
          </p:cNvPr>
          <p:cNvGrpSpPr/>
          <p:nvPr/>
        </p:nvGrpSpPr>
        <p:grpSpPr>
          <a:xfrm>
            <a:off x="3677639" y="1805587"/>
            <a:ext cx="5143365" cy="2501598"/>
            <a:chOff x="3677639" y="1805587"/>
            <a:chExt cx="5143365" cy="2501598"/>
          </a:xfrm>
        </p:grpSpPr>
        <p:grpSp>
          <p:nvGrpSpPr>
            <p:cNvPr id="3" name="Group 2">
              <a:extLst>
                <a:ext uri="{FF2B5EF4-FFF2-40B4-BE49-F238E27FC236}">
                  <a16:creationId xmlns:a16="http://schemas.microsoft.com/office/drawing/2014/main" id="{718CF052-8DE7-4D85-B40F-00AE25CE0B58}"/>
                </a:ext>
              </a:extLst>
            </p:cNvPr>
            <p:cNvGrpSpPr/>
            <p:nvPr/>
          </p:nvGrpSpPr>
          <p:grpSpPr>
            <a:xfrm>
              <a:off x="3677639" y="1805587"/>
              <a:ext cx="5143365" cy="2501598"/>
              <a:chOff x="3677639" y="1805587"/>
              <a:chExt cx="5143365" cy="2501598"/>
            </a:xfrm>
          </p:grpSpPr>
          <p:grpSp>
            <p:nvGrpSpPr>
              <p:cNvPr id="2" name="Group 1">
                <a:extLst>
                  <a:ext uri="{FF2B5EF4-FFF2-40B4-BE49-F238E27FC236}">
                    <a16:creationId xmlns:a16="http://schemas.microsoft.com/office/drawing/2014/main" id="{B08C47C9-0D66-4F4F-8C3E-A3D169904CA3}"/>
                  </a:ext>
                </a:extLst>
              </p:cNvPr>
              <p:cNvGrpSpPr/>
              <p:nvPr/>
            </p:nvGrpSpPr>
            <p:grpSpPr>
              <a:xfrm>
                <a:off x="3677639" y="1860170"/>
                <a:ext cx="5143365" cy="2447015"/>
                <a:chOff x="3677639" y="1860170"/>
                <a:chExt cx="5143365" cy="2447015"/>
              </a:xfrm>
            </p:grpSpPr>
            <p:pic>
              <p:nvPicPr>
                <p:cNvPr id="24" name="Picture 23" descr="A close up of a logo&#10;&#10;Description automatically generated">
                  <a:extLst>
                    <a:ext uri="{FF2B5EF4-FFF2-40B4-BE49-F238E27FC236}">
                      <a16:creationId xmlns:a16="http://schemas.microsoft.com/office/drawing/2014/main" id="{C351673C-5352-4556-B105-EC9647DF5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2450" y="2230891"/>
                  <a:ext cx="338554" cy="338554"/>
                </a:xfrm>
                <a:prstGeom prst="rect">
                  <a:avLst/>
                </a:prstGeom>
              </p:spPr>
            </p:pic>
            <p:sp>
              <p:nvSpPr>
                <p:cNvPr id="20" name="Rectangle 19">
                  <a:extLst>
                    <a:ext uri="{FF2B5EF4-FFF2-40B4-BE49-F238E27FC236}">
                      <a16:creationId xmlns:a16="http://schemas.microsoft.com/office/drawing/2014/main" id="{E03F4647-E6BF-4422-A0F3-B2501F2E1E01}"/>
                    </a:ext>
                  </a:extLst>
                </p:cNvPr>
                <p:cNvSpPr/>
                <p:nvPr/>
              </p:nvSpPr>
              <p:spPr>
                <a:xfrm>
                  <a:off x="4001467" y="3212641"/>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21" name="Rectangle 20">
                  <a:extLst>
                    <a:ext uri="{FF2B5EF4-FFF2-40B4-BE49-F238E27FC236}">
                      <a16:creationId xmlns:a16="http://schemas.microsoft.com/office/drawing/2014/main" id="{601924AC-DFD1-466A-B069-E97AAFF3316B}"/>
                    </a:ext>
                  </a:extLst>
                </p:cNvPr>
                <p:cNvSpPr/>
                <p:nvPr/>
              </p:nvSpPr>
              <p:spPr>
                <a:xfrm>
                  <a:off x="5280703" y="3212641"/>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22" name="Rectangle 21">
                  <a:extLst>
                    <a:ext uri="{FF2B5EF4-FFF2-40B4-BE49-F238E27FC236}">
                      <a16:creationId xmlns:a16="http://schemas.microsoft.com/office/drawing/2014/main" id="{DE88C2AC-BE39-40F2-9877-FA8CEDD6F6B6}"/>
                    </a:ext>
                  </a:extLst>
                </p:cNvPr>
                <p:cNvSpPr/>
                <p:nvPr/>
              </p:nvSpPr>
              <p:spPr>
                <a:xfrm>
                  <a:off x="6559939" y="3221877"/>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26" name="Rectangle 25">
                  <a:extLst>
                    <a:ext uri="{FF2B5EF4-FFF2-40B4-BE49-F238E27FC236}">
                      <a16:creationId xmlns:a16="http://schemas.microsoft.com/office/drawing/2014/main" id="{577B42E1-4714-49AC-903D-71F1951AB3DA}"/>
                    </a:ext>
                  </a:extLst>
                </p:cNvPr>
                <p:cNvSpPr/>
                <p:nvPr/>
              </p:nvSpPr>
              <p:spPr>
                <a:xfrm>
                  <a:off x="3881394" y="2943387"/>
                  <a:ext cx="3943927" cy="1363798"/>
                </a:xfrm>
                <a:custGeom>
                  <a:avLst/>
                  <a:gdLst>
                    <a:gd name="connsiteX0" fmla="*/ 0 w 3943927"/>
                    <a:gd name="connsiteY0" fmla="*/ 0 h 1363798"/>
                    <a:gd name="connsiteX1" fmla="*/ 539003 w 3943927"/>
                    <a:gd name="connsiteY1" fmla="*/ 0 h 1363798"/>
                    <a:gd name="connsiteX2" fmla="*/ 1117446 w 3943927"/>
                    <a:gd name="connsiteY2" fmla="*/ 0 h 1363798"/>
                    <a:gd name="connsiteX3" fmla="*/ 1853646 w 3943927"/>
                    <a:gd name="connsiteY3" fmla="*/ 0 h 1363798"/>
                    <a:gd name="connsiteX4" fmla="*/ 2589845 w 3943927"/>
                    <a:gd name="connsiteY4" fmla="*/ 0 h 1363798"/>
                    <a:gd name="connsiteX5" fmla="*/ 3326045 w 3943927"/>
                    <a:gd name="connsiteY5" fmla="*/ 0 h 1363798"/>
                    <a:gd name="connsiteX6" fmla="*/ 3943927 w 3943927"/>
                    <a:gd name="connsiteY6" fmla="*/ 0 h 1363798"/>
                    <a:gd name="connsiteX7" fmla="*/ 3943927 w 3943927"/>
                    <a:gd name="connsiteY7" fmla="*/ 709175 h 1363798"/>
                    <a:gd name="connsiteX8" fmla="*/ 3943927 w 3943927"/>
                    <a:gd name="connsiteY8" fmla="*/ 1363798 h 1363798"/>
                    <a:gd name="connsiteX9" fmla="*/ 3286606 w 3943927"/>
                    <a:gd name="connsiteY9" fmla="*/ 1363798 h 1363798"/>
                    <a:gd name="connsiteX10" fmla="*/ 2668724 w 3943927"/>
                    <a:gd name="connsiteY10" fmla="*/ 1363798 h 1363798"/>
                    <a:gd name="connsiteX11" fmla="*/ 2090281 w 3943927"/>
                    <a:gd name="connsiteY11" fmla="*/ 1363798 h 1363798"/>
                    <a:gd name="connsiteX12" fmla="*/ 1393521 w 3943927"/>
                    <a:gd name="connsiteY12" fmla="*/ 1363798 h 1363798"/>
                    <a:gd name="connsiteX13" fmla="*/ 854518 w 3943927"/>
                    <a:gd name="connsiteY13" fmla="*/ 1363798 h 1363798"/>
                    <a:gd name="connsiteX14" fmla="*/ 0 w 3943927"/>
                    <a:gd name="connsiteY14" fmla="*/ 1363798 h 1363798"/>
                    <a:gd name="connsiteX15" fmla="*/ 0 w 3943927"/>
                    <a:gd name="connsiteY15" fmla="*/ 709175 h 1363798"/>
                    <a:gd name="connsiteX16" fmla="*/ 0 w 3943927"/>
                    <a:gd name="connsiteY16" fmla="*/ 0 h 136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363798"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33982" y="144455"/>
                        <a:pt x="3918312" y="409583"/>
                        <a:pt x="3943927" y="709175"/>
                      </a:cubicBezTo>
                      <a:cubicBezTo>
                        <a:pt x="3969542" y="1008767"/>
                        <a:pt x="3975620" y="1099922"/>
                        <a:pt x="3943927" y="1363798"/>
                      </a:cubicBezTo>
                      <a:cubicBezTo>
                        <a:pt x="3776648" y="1342919"/>
                        <a:pt x="3584356" y="1349768"/>
                        <a:pt x="3286606" y="1363798"/>
                      </a:cubicBezTo>
                      <a:cubicBezTo>
                        <a:pt x="2988856" y="1377828"/>
                        <a:pt x="2806379" y="1338754"/>
                        <a:pt x="2668724" y="1363798"/>
                      </a:cubicBezTo>
                      <a:cubicBezTo>
                        <a:pt x="2531069" y="1388842"/>
                        <a:pt x="2297243" y="1364697"/>
                        <a:pt x="2090281" y="1363798"/>
                      </a:cubicBezTo>
                      <a:cubicBezTo>
                        <a:pt x="1883319" y="1362899"/>
                        <a:pt x="1611485" y="1336911"/>
                        <a:pt x="1393521" y="1363798"/>
                      </a:cubicBezTo>
                      <a:cubicBezTo>
                        <a:pt x="1175557" y="1390685"/>
                        <a:pt x="1107364" y="1352688"/>
                        <a:pt x="854518" y="1363798"/>
                      </a:cubicBezTo>
                      <a:cubicBezTo>
                        <a:pt x="601672" y="1374908"/>
                        <a:pt x="206868" y="1339412"/>
                        <a:pt x="0" y="1363798"/>
                      </a:cubicBezTo>
                      <a:cubicBezTo>
                        <a:pt x="9305" y="1116015"/>
                        <a:pt x="-15257" y="1010704"/>
                        <a:pt x="0" y="709175"/>
                      </a:cubicBezTo>
                      <a:cubicBezTo>
                        <a:pt x="15257" y="407646"/>
                        <a:pt x="13322" y="26275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A031376-EB8A-499E-B54F-F2632C8F9860}"/>
                    </a:ext>
                  </a:extLst>
                </p:cNvPr>
                <p:cNvSpPr txBox="1"/>
                <p:nvPr/>
              </p:nvSpPr>
              <p:spPr>
                <a:xfrm>
                  <a:off x="3677639" y="2633611"/>
                  <a:ext cx="800540" cy="276999"/>
                </a:xfrm>
                <a:prstGeom prst="rect">
                  <a:avLst/>
                </a:prstGeom>
                <a:noFill/>
              </p:spPr>
              <p:txBody>
                <a:bodyPr wrap="none" rtlCol="0">
                  <a:spAutoFit/>
                </a:bodyPr>
                <a:lstStyle/>
                <a:p>
                  <a:r>
                    <a:rPr lang="en-US" sz="1200" dirty="0" err="1"/>
                    <a:t>cookBook</a:t>
                  </a:r>
                  <a:endParaRPr lang="en-US" sz="1200" dirty="0"/>
                </a:p>
              </p:txBody>
            </p:sp>
            <p:sp>
              <p:nvSpPr>
                <p:cNvPr id="28" name="Rectangle 27">
                  <a:extLst>
                    <a:ext uri="{FF2B5EF4-FFF2-40B4-BE49-F238E27FC236}">
                      <a16:creationId xmlns:a16="http://schemas.microsoft.com/office/drawing/2014/main" id="{70CDF769-57B1-4ACA-B6B4-905F0DFD3C48}"/>
                    </a:ext>
                  </a:extLst>
                </p:cNvPr>
                <p:cNvSpPr/>
                <p:nvPr/>
              </p:nvSpPr>
              <p:spPr>
                <a:xfrm>
                  <a:off x="5213313" y="3142659"/>
                  <a:ext cx="2529338" cy="779891"/>
                </a:xfrm>
                <a:custGeom>
                  <a:avLst/>
                  <a:gdLst>
                    <a:gd name="connsiteX0" fmla="*/ 0 w 2529338"/>
                    <a:gd name="connsiteY0" fmla="*/ 0 h 779891"/>
                    <a:gd name="connsiteX1" fmla="*/ 556454 w 2529338"/>
                    <a:gd name="connsiteY1" fmla="*/ 0 h 779891"/>
                    <a:gd name="connsiteX2" fmla="*/ 1138202 w 2529338"/>
                    <a:gd name="connsiteY2" fmla="*/ 0 h 779891"/>
                    <a:gd name="connsiteX3" fmla="*/ 1821123 w 2529338"/>
                    <a:gd name="connsiteY3" fmla="*/ 0 h 779891"/>
                    <a:gd name="connsiteX4" fmla="*/ 2529338 w 2529338"/>
                    <a:gd name="connsiteY4" fmla="*/ 0 h 779891"/>
                    <a:gd name="connsiteX5" fmla="*/ 2529338 w 2529338"/>
                    <a:gd name="connsiteY5" fmla="*/ 405543 h 779891"/>
                    <a:gd name="connsiteX6" fmla="*/ 2529338 w 2529338"/>
                    <a:gd name="connsiteY6" fmla="*/ 779891 h 779891"/>
                    <a:gd name="connsiteX7" fmla="*/ 1972884 w 2529338"/>
                    <a:gd name="connsiteY7" fmla="*/ 779891 h 779891"/>
                    <a:gd name="connsiteX8" fmla="*/ 1365843 w 2529338"/>
                    <a:gd name="connsiteY8" fmla="*/ 779891 h 779891"/>
                    <a:gd name="connsiteX9" fmla="*/ 809388 w 2529338"/>
                    <a:gd name="connsiteY9" fmla="*/ 779891 h 779891"/>
                    <a:gd name="connsiteX10" fmla="*/ 0 w 2529338"/>
                    <a:gd name="connsiteY10" fmla="*/ 779891 h 779891"/>
                    <a:gd name="connsiteX11" fmla="*/ 0 w 2529338"/>
                    <a:gd name="connsiteY11" fmla="*/ 405543 h 779891"/>
                    <a:gd name="connsiteX12" fmla="*/ 0 w 2529338"/>
                    <a:gd name="connsiteY12" fmla="*/ 0 h 77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779891"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6638" y="160464"/>
                        <a:pt x="2511540" y="312847"/>
                        <a:pt x="2529338" y="405543"/>
                      </a:cubicBezTo>
                      <a:cubicBezTo>
                        <a:pt x="2547136" y="498239"/>
                        <a:pt x="2513255" y="620032"/>
                        <a:pt x="2529338" y="779891"/>
                      </a:cubicBezTo>
                      <a:cubicBezTo>
                        <a:pt x="2350172" y="793371"/>
                        <a:pt x="2194927" y="760186"/>
                        <a:pt x="1972884" y="779891"/>
                      </a:cubicBezTo>
                      <a:cubicBezTo>
                        <a:pt x="1750841" y="799596"/>
                        <a:pt x="1638600" y="785922"/>
                        <a:pt x="1365843" y="779891"/>
                      </a:cubicBezTo>
                      <a:cubicBezTo>
                        <a:pt x="1093086" y="773860"/>
                        <a:pt x="1055470" y="803640"/>
                        <a:pt x="809388" y="779891"/>
                      </a:cubicBezTo>
                      <a:cubicBezTo>
                        <a:pt x="563306" y="756142"/>
                        <a:pt x="319363" y="754256"/>
                        <a:pt x="0" y="779891"/>
                      </a:cubicBezTo>
                      <a:cubicBezTo>
                        <a:pt x="-15325" y="651784"/>
                        <a:pt x="15417" y="520074"/>
                        <a:pt x="0" y="405543"/>
                      </a:cubicBezTo>
                      <a:cubicBezTo>
                        <a:pt x="-15417" y="291012"/>
                        <a:pt x="14411" y="9822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436CEBF7-76A2-43AD-8FBD-5A9620833C85}"/>
                    </a:ext>
                  </a:extLst>
                </p:cNvPr>
                <p:cNvSpPr txBox="1"/>
                <p:nvPr/>
              </p:nvSpPr>
              <p:spPr>
                <a:xfrm>
                  <a:off x="5110577" y="2904524"/>
                  <a:ext cx="383503" cy="276999"/>
                </a:xfrm>
                <a:prstGeom prst="rect">
                  <a:avLst/>
                </a:prstGeom>
                <a:noFill/>
              </p:spPr>
              <p:txBody>
                <a:bodyPr wrap="none" rtlCol="0">
                  <a:spAutoFit/>
                </a:bodyPr>
                <a:lstStyle/>
                <a:p>
                  <a:r>
                    <a:rPr lang="en-US" sz="1200" dirty="0"/>
                    <a:t>.git</a:t>
                  </a:r>
                </a:p>
              </p:txBody>
            </p:sp>
            <p:sp>
              <p:nvSpPr>
                <p:cNvPr id="30" name="TextBox 29">
                  <a:extLst>
                    <a:ext uri="{FF2B5EF4-FFF2-40B4-BE49-F238E27FC236}">
                      <a16:creationId xmlns:a16="http://schemas.microsoft.com/office/drawing/2014/main" id="{3C2DA300-1CD8-4D3A-B089-E79315444655}"/>
                    </a:ext>
                  </a:extLst>
                </p:cNvPr>
                <p:cNvSpPr txBox="1"/>
                <p:nvPr/>
              </p:nvSpPr>
              <p:spPr>
                <a:xfrm>
                  <a:off x="4237041" y="3911700"/>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31" name="Graphic 30">
                  <a:extLst>
                    <a:ext uri="{FF2B5EF4-FFF2-40B4-BE49-F238E27FC236}">
                      <a16:creationId xmlns:a16="http://schemas.microsoft.com/office/drawing/2014/main" id="{EF7F37DB-551F-4286-933C-DB01A4CBF7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71933" y="3954414"/>
                  <a:ext cx="216000" cy="288000"/>
                </a:xfrm>
                <a:prstGeom prst="rect">
                  <a:avLst/>
                </a:prstGeom>
              </p:spPr>
            </p:pic>
            <p:sp>
              <p:nvSpPr>
                <p:cNvPr id="32" name="TextBox 31">
                  <a:extLst>
                    <a:ext uri="{FF2B5EF4-FFF2-40B4-BE49-F238E27FC236}">
                      <a16:creationId xmlns:a16="http://schemas.microsoft.com/office/drawing/2014/main" id="{5CBE5A74-5E36-4FD3-BDF5-DB4381F03894}"/>
                    </a:ext>
                  </a:extLst>
                </p:cNvPr>
                <p:cNvSpPr txBox="1"/>
                <p:nvPr/>
              </p:nvSpPr>
              <p:spPr>
                <a:xfrm>
                  <a:off x="6879469" y="3918068"/>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33" name="Graphic 32">
                  <a:extLst>
                    <a:ext uri="{FF2B5EF4-FFF2-40B4-BE49-F238E27FC236}">
                      <a16:creationId xmlns:a16="http://schemas.microsoft.com/office/drawing/2014/main" id="{235477A8-A97E-4F75-8C6B-F1BCC5E397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14361" y="3954432"/>
                  <a:ext cx="216000" cy="288000"/>
                </a:xfrm>
                <a:prstGeom prst="rect">
                  <a:avLst/>
                </a:prstGeom>
              </p:spPr>
            </p:pic>
            <p:sp>
              <p:nvSpPr>
                <p:cNvPr id="34" name="Rectangle 33">
                  <a:extLst>
                    <a:ext uri="{FF2B5EF4-FFF2-40B4-BE49-F238E27FC236}">
                      <a16:creationId xmlns:a16="http://schemas.microsoft.com/office/drawing/2014/main" id="{72B3AF5C-D7AE-4560-8C1C-FAF8FA039714}"/>
                    </a:ext>
                  </a:extLst>
                </p:cNvPr>
                <p:cNvSpPr/>
                <p:nvPr/>
              </p:nvSpPr>
              <p:spPr>
                <a:xfrm>
                  <a:off x="7232215" y="1860170"/>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1"/>
                      </a:solidFill>
                    </a:rPr>
                    <a:t>Remote</a:t>
                  </a:r>
                  <a:r>
                    <a:rPr lang="en-DE" sz="1600" dirty="0">
                      <a:solidFill>
                        <a:schemeClr val="tx1"/>
                      </a:solidFill>
                    </a:rPr>
                    <a:t> repository</a:t>
                  </a:r>
                  <a:endParaRPr lang="en-US" sz="1600" dirty="0">
                    <a:solidFill>
                      <a:schemeClr val="tx1"/>
                    </a:solidFill>
                  </a:endParaRPr>
                </a:p>
              </p:txBody>
            </p:sp>
            <p:cxnSp>
              <p:nvCxnSpPr>
                <p:cNvPr id="18" name="Connector: Elbow 17">
                  <a:extLst>
                    <a:ext uri="{FF2B5EF4-FFF2-40B4-BE49-F238E27FC236}">
                      <a16:creationId xmlns:a16="http://schemas.microsoft.com/office/drawing/2014/main" id="{F0096308-A332-4A31-B0F1-235E5FB96FBB}"/>
                    </a:ext>
                  </a:extLst>
                </p:cNvPr>
                <p:cNvCxnSpPr>
                  <a:cxnSpLocks/>
                  <a:endCxn id="34" idx="1"/>
                </p:cNvCxnSpPr>
                <p:nvPr/>
              </p:nvCxnSpPr>
              <p:spPr>
                <a:xfrm rot="5400000" flipH="1" flipV="1">
                  <a:off x="6568364" y="2517673"/>
                  <a:ext cx="1035026" cy="292675"/>
                </a:xfrm>
                <a:prstGeom prst="bentConnector2">
                  <a:avLst/>
                </a:prstGeom>
                <a:ln w="38100">
                  <a:solidFill>
                    <a:schemeClr val="accent6">
                      <a:lumMod val="50000"/>
                    </a:schemeClr>
                  </a:solidFill>
                  <a:prstDash val="sysDash"/>
                  <a:tailEnd type="none"/>
                </a:ln>
              </p:spPr>
              <p:style>
                <a:lnRef idx="1">
                  <a:schemeClr val="dk1"/>
                </a:lnRef>
                <a:fillRef idx="0">
                  <a:schemeClr val="dk1"/>
                </a:fillRef>
                <a:effectRef idx="0">
                  <a:schemeClr val="dk1"/>
                </a:effectRef>
                <a:fontRef idx="minor">
                  <a:schemeClr val="tx1"/>
                </a:fontRef>
              </p:style>
            </p:cxnSp>
          </p:grpSp>
          <p:pic>
            <p:nvPicPr>
              <p:cNvPr id="37" name="Picture 36">
                <a:extLst>
                  <a:ext uri="{FF2B5EF4-FFF2-40B4-BE49-F238E27FC236}">
                    <a16:creationId xmlns:a16="http://schemas.microsoft.com/office/drawing/2014/main" id="{129C82F7-7E89-4935-BC54-12CB47BF48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48585" y="1805587"/>
                <a:ext cx="368212" cy="340910"/>
              </a:xfrm>
              <a:prstGeom prst="rect">
                <a:avLst/>
              </a:prstGeom>
            </p:spPr>
          </p:pic>
        </p:grpSp>
        <p:sp>
          <p:nvSpPr>
            <p:cNvPr id="38" name="TextBox 37">
              <a:extLst>
                <a:ext uri="{FF2B5EF4-FFF2-40B4-BE49-F238E27FC236}">
                  <a16:creationId xmlns:a16="http://schemas.microsoft.com/office/drawing/2014/main" id="{27B240CE-A74C-4223-A17D-DFCAB08EE7C5}"/>
                </a:ext>
              </a:extLst>
            </p:cNvPr>
            <p:cNvSpPr txBox="1"/>
            <p:nvPr/>
          </p:nvSpPr>
          <p:spPr>
            <a:xfrm>
              <a:off x="3892449" y="1849979"/>
              <a:ext cx="3080614" cy="738664"/>
            </a:xfrm>
            <a:prstGeom prst="rect">
              <a:avLst/>
            </a:prstGeom>
            <a:noFill/>
          </p:spPr>
          <p:txBody>
            <a:bodyPr wrap="square" rtlCol="0">
              <a:spAutoFit/>
            </a:bodyPr>
            <a:lstStyle/>
            <a:p>
              <a:r>
                <a:rPr lang="en-GB" sz="1400" dirty="0">
                  <a:solidFill>
                    <a:schemeClr val="accent6">
                      <a:lumMod val="50000"/>
                    </a:schemeClr>
                  </a:solidFill>
                  <a:latin typeface="Consolas" panose="020B0609020204030204" pitchFamily="49" charset="0"/>
                </a:rPr>
                <a:t>git remote add origin </a:t>
              </a:r>
              <a:r>
                <a:rPr lang="en-GB" sz="1400" dirty="0" err="1">
                  <a:solidFill>
                    <a:schemeClr val="accent6">
                      <a:lumMod val="50000"/>
                    </a:schemeClr>
                  </a:solidFill>
                  <a:latin typeface="Consolas" panose="020B0609020204030204" pitchFamily="49" charset="0"/>
                </a:rPr>
                <a:t>git@gitlab.com:selinaBaldauf</a:t>
              </a:r>
              <a:r>
                <a:rPr lang="en-GB" sz="1400" dirty="0">
                  <a:solidFill>
                    <a:schemeClr val="accent6">
                      <a:lumMod val="50000"/>
                    </a:schemeClr>
                  </a:solidFill>
                  <a:latin typeface="Consolas" panose="020B0609020204030204" pitchFamily="49" charset="0"/>
                </a:rPr>
                <a:t>/cookbook-</a:t>
              </a:r>
              <a:r>
                <a:rPr lang="en-GB" sz="1400" dirty="0" err="1">
                  <a:solidFill>
                    <a:schemeClr val="accent6">
                      <a:lumMod val="50000"/>
                    </a:schemeClr>
                  </a:solidFill>
                  <a:latin typeface="Consolas" panose="020B0609020204030204" pitchFamily="49" charset="0"/>
                </a:rPr>
                <a:t>selina.git</a:t>
              </a:r>
              <a:endParaRPr lang="en-GB" sz="1400" dirty="0">
                <a:solidFill>
                  <a:schemeClr val="accent6">
                    <a:lumMod val="50000"/>
                  </a:schemeClr>
                </a:solidFill>
                <a:latin typeface="Consolas" panose="020B0609020204030204" pitchFamily="49" charset="0"/>
              </a:endParaRPr>
            </a:p>
          </p:txBody>
        </p:sp>
      </p:grpSp>
    </p:spTree>
    <p:extLst>
      <p:ext uri="{BB962C8B-B14F-4D97-AF65-F5344CB8AC3E}">
        <p14:creationId xmlns:p14="http://schemas.microsoft.com/office/powerpoint/2010/main" val="1563713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18CF052-8DE7-4D85-B40F-00AE25CE0B58}"/>
              </a:ext>
            </a:extLst>
          </p:cNvPr>
          <p:cNvGrpSpPr/>
          <p:nvPr/>
        </p:nvGrpSpPr>
        <p:grpSpPr>
          <a:xfrm>
            <a:off x="3677639" y="1805587"/>
            <a:ext cx="5143365" cy="2501598"/>
            <a:chOff x="3677639" y="1805587"/>
            <a:chExt cx="5143365" cy="2501598"/>
          </a:xfrm>
        </p:grpSpPr>
        <p:grpSp>
          <p:nvGrpSpPr>
            <p:cNvPr id="2" name="Group 1">
              <a:extLst>
                <a:ext uri="{FF2B5EF4-FFF2-40B4-BE49-F238E27FC236}">
                  <a16:creationId xmlns:a16="http://schemas.microsoft.com/office/drawing/2014/main" id="{B08C47C9-0D66-4F4F-8C3E-A3D169904CA3}"/>
                </a:ext>
              </a:extLst>
            </p:cNvPr>
            <p:cNvGrpSpPr/>
            <p:nvPr/>
          </p:nvGrpSpPr>
          <p:grpSpPr>
            <a:xfrm>
              <a:off x="3677639" y="1860170"/>
              <a:ext cx="5143365" cy="2447015"/>
              <a:chOff x="3677639" y="1860170"/>
              <a:chExt cx="5143365" cy="2447015"/>
            </a:xfrm>
          </p:grpSpPr>
          <p:pic>
            <p:nvPicPr>
              <p:cNvPr id="24" name="Picture 23" descr="A close up of a logo&#10;&#10;Description automatically generated">
                <a:extLst>
                  <a:ext uri="{FF2B5EF4-FFF2-40B4-BE49-F238E27FC236}">
                    <a16:creationId xmlns:a16="http://schemas.microsoft.com/office/drawing/2014/main" id="{C351673C-5352-4556-B105-EC9647DF57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2450" y="2230891"/>
                <a:ext cx="338554" cy="338554"/>
              </a:xfrm>
              <a:prstGeom prst="rect">
                <a:avLst/>
              </a:prstGeom>
            </p:spPr>
          </p:pic>
          <p:sp>
            <p:nvSpPr>
              <p:cNvPr id="20" name="Rectangle 19">
                <a:extLst>
                  <a:ext uri="{FF2B5EF4-FFF2-40B4-BE49-F238E27FC236}">
                    <a16:creationId xmlns:a16="http://schemas.microsoft.com/office/drawing/2014/main" id="{E03F4647-E6BF-4422-A0F3-B2501F2E1E01}"/>
                  </a:ext>
                </a:extLst>
              </p:cNvPr>
              <p:cNvSpPr/>
              <p:nvPr/>
            </p:nvSpPr>
            <p:spPr>
              <a:xfrm>
                <a:off x="4001467" y="3212641"/>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21" name="Rectangle 20">
                <a:extLst>
                  <a:ext uri="{FF2B5EF4-FFF2-40B4-BE49-F238E27FC236}">
                    <a16:creationId xmlns:a16="http://schemas.microsoft.com/office/drawing/2014/main" id="{601924AC-DFD1-466A-B069-E97AAFF3316B}"/>
                  </a:ext>
                </a:extLst>
              </p:cNvPr>
              <p:cNvSpPr/>
              <p:nvPr/>
            </p:nvSpPr>
            <p:spPr>
              <a:xfrm>
                <a:off x="5280703" y="3212641"/>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22" name="Rectangle 21">
                <a:extLst>
                  <a:ext uri="{FF2B5EF4-FFF2-40B4-BE49-F238E27FC236}">
                    <a16:creationId xmlns:a16="http://schemas.microsoft.com/office/drawing/2014/main" id="{DE88C2AC-BE39-40F2-9877-FA8CEDD6F6B6}"/>
                  </a:ext>
                </a:extLst>
              </p:cNvPr>
              <p:cNvSpPr/>
              <p:nvPr/>
            </p:nvSpPr>
            <p:spPr>
              <a:xfrm>
                <a:off x="6559939" y="3221877"/>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26" name="Rectangle 25">
                <a:extLst>
                  <a:ext uri="{FF2B5EF4-FFF2-40B4-BE49-F238E27FC236}">
                    <a16:creationId xmlns:a16="http://schemas.microsoft.com/office/drawing/2014/main" id="{577B42E1-4714-49AC-903D-71F1951AB3DA}"/>
                  </a:ext>
                </a:extLst>
              </p:cNvPr>
              <p:cNvSpPr/>
              <p:nvPr/>
            </p:nvSpPr>
            <p:spPr>
              <a:xfrm>
                <a:off x="3881394" y="2943387"/>
                <a:ext cx="3943927" cy="1363798"/>
              </a:xfrm>
              <a:custGeom>
                <a:avLst/>
                <a:gdLst>
                  <a:gd name="connsiteX0" fmla="*/ 0 w 3943927"/>
                  <a:gd name="connsiteY0" fmla="*/ 0 h 1363798"/>
                  <a:gd name="connsiteX1" fmla="*/ 539003 w 3943927"/>
                  <a:gd name="connsiteY1" fmla="*/ 0 h 1363798"/>
                  <a:gd name="connsiteX2" fmla="*/ 1117446 w 3943927"/>
                  <a:gd name="connsiteY2" fmla="*/ 0 h 1363798"/>
                  <a:gd name="connsiteX3" fmla="*/ 1853646 w 3943927"/>
                  <a:gd name="connsiteY3" fmla="*/ 0 h 1363798"/>
                  <a:gd name="connsiteX4" fmla="*/ 2589845 w 3943927"/>
                  <a:gd name="connsiteY4" fmla="*/ 0 h 1363798"/>
                  <a:gd name="connsiteX5" fmla="*/ 3326045 w 3943927"/>
                  <a:gd name="connsiteY5" fmla="*/ 0 h 1363798"/>
                  <a:gd name="connsiteX6" fmla="*/ 3943927 w 3943927"/>
                  <a:gd name="connsiteY6" fmla="*/ 0 h 1363798"/>
                  <a:gd name="connsiteX7" fmla="*/ 3943927 w 3943927"/>
                  <a:gd name="connsiteY7" fmla="*/ 709175 h 1363798"/>
                  <a:gd name="connsiteX8" fmla="*/ 3943927 w 3943927"/>
                  <a:gd name="connsiteY8" fmla="*/ 1363798 h 1363798"/>
                  <a:gd name="connsiteX9" fmla="*/ 3286606 w 3943927"/>
                  <a:gd name="connsiteY9" fmla="*/ 1363798 h 1363798"/>
                  <a:gd name="connsiteX10" fmla="*/ 2668724 w 3943927"/>
                  <a:gd name="connsiteY10" fmla="*/ 1363798 h 1363798"/>
                  <a:gd name="connsiteX11" fmla="*/ 2090281 w 3943927"/>
                  <a:gd name="connsiteY11" fmla="*/ 1363798 h 1363798"/>
                  <a:gd name="connsiteX12" fmla="*/ 1393521 w 3943927"/>
                  <a:gd name="connsiteY12" fmla="*/ 1363798 h 1363798"/>
                  <a:gd name="connsiteX13" fmla="*/ 854518 w 3943927"/>
                  <a:gd name="connsiteY13" fmla="*/ 1363798 h 1363798"/>
                  <a:gd name="connsiteX14" fmla="*/ 0 w 3943927"/>
                  <a:gd name="connsiteY14" fmla="*/ 1363798 h 1363798"/>
                  <a:gd name="connsiteX15" fmla="*/ 0 w 3943927"/>
                  <a:gd name="connsiteY15" fmla="*/ 709175 h 1363798"/>
                  <a:gd name="connsiteX16" fmla="*/ 0 w 3943927"/>
                  <a:gd name="connsiteY16" fmla="*/ 0 h 1363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363798"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33982" y="144455"/>
                      <a:pt x="3918312" y="409583"/>
                      <a:pt x="3943927" y="709175"/>
                    </a:cubicBezTo>
                    <a:cubicBezTo>
                      <a:pt x="3969542" y="1008767"/>
                      <a:pt x="3975620" y="1099922"/>
                      <a:pt x="3943927" y="1363798"/>
                    </a:cubicBezTo>
                    <a:cubicBezTo>
                      <a:pt x="3776648" y="1342919"/>
                      <a:pt x="3584356" y="1349768"/>
                      <a:pt x="3286606" y="1363798"/>
                    </a:cubicBezTo>
                    <a:cubicBezTo>
                      <a:pt x="2988856" y="1377828"/>
                      <a:pt x="2806379" y="1338754"/>
                      <a:pt x="2668724" y="1363798"/>
                    </a:cubicBezTo>
                    <a:cubicBezTo>
                      <a:pt x="2531069" y="1388842"/>
                      <a:pt x="2297243" y="1364697"/>
                      <a:pt x="2090281" y="1363798"/>
                    </a:cubicBezTo>
                    <a:cubicBezTo>
                      <a:pt x="1883319" y="1362899"/>
                      <a:pt x="1611485" y="1336911"/>
                      <a:pt x="1393521" y="1363798"/>
                    </a:cubicBezTo>
                    <a:cubicBezTo>
                      <a:pt x="1175557" y="1390685"/>
                      <a:pt x="1107364" y="1352688"/>
                      <a:pt x="854518" y="1363798"/>
                    </a:cubicBezTo>
                    <a:cubicBezTo>
                      <a:pt x="601672" y="1374908"/>
                      <a:pt x="206868" y="1339412"/>
                      <a:pt x="0" y="1363798"/>
                    </a:cubicBezTo>
                    <a:cubicBezTo>
                      <a:pt x="9305" y="1116015"/>
                      <a:pt x="-15257" y="1010704"/>
                      <a:pt x="0" y="709175"/>
                    </a:cubicBezTo>
                    <a:cubicBezTo>
                      <a:pt x="15257" y="407646"/>
                      <a:pt x="13322" y="26275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A031376-EB8A-499E-B54F-F2632C8F9860}"/>
                  </a:ext>
                </a:extLst>
              </p:cNvPr>
              <p:cNvSpPr txBox="1"/>
              <p:nvPr/>
            </p:nvSpPr>
            <p:spPr>
              <a:xfrm>
                <a:off x="3677639" y="2633611"/>
                <a:ext cx="800540" cy="276999"/>
              </a:xfrm>
              <a:prstGeom prst="rect">
                <a:avLst/>
              </a:prstGeom>
              <a:noFill/>
            </p:spPr>
            <p:txBody>
              <a:bodyPr wrap="none" rtlCol="0">
                <a:spAutoFit/>
              </a:bodyPr>
              <a:lstStyle/>
              <a:p>
                <a:r>
                  <a:rPr lang="en-US" sz="1200" dirty="0" err="1"/>
                  <a:t>cookBook</a:t>
                </a:r>
                <a:endParaRPr lang="en-US" sz="1200" dirty="0"/>
              </a:p>
            </p:txBody>
          </p:sp>
          <p:sp>
            <p:nvSpPr>
              <p:cNvPr id="28" name="Rectangle 27">
                <a:extLst>
                  <a:ext uri="{FF2B5EF4-FFF2-40B4-BE49-F238E27FC236}">
                    <a16:creationId xmlns:a16="http://schemas.microsoft.com/office/drawing/2014/main" id="{70CDF769-57B1-4ACA-B6B4-905F0DFD3C48}"/>
                  </a:ext>
                </a:extLst>
              </p:cNvPr>
              <p:cNvSpPr/>
              <p:nvPr/>
            </p:nvSpPr>
            <p:spPr>
              <a:xfrm>
                <a:off x="5213313" y="3142659"/>
                <a:ext cx="2529338" cy="779891"/>
              </a:xfrm>
              <a:custGeom>
                <a:avLst/>
                <a:gdLst>
                  <a:gd name="connsiteX0" fmla="*/ 0 w 2529338"/>
                  <a:gd name="connsiteY0" fmla="*/ 0 h 779891"/>
                  <a:gd name="connsiteX1" fmla="*/ 556454 w 2529338"/>
                  <a:gd name="connsiteY1" fmla="*/ 0 h 779891"/>
                  <a:gd name="connsiteX2" fmla="*/ 1138202 w 2529338"/>
                  <a:gd name="connsiteY2" fmla="*/ 0 h 779891"/>
                  <a:gd name="connsiteX3" fmla="*/ 1821123 w 2529338"/>
                  <a:gd name="connsiteY3" fmla="*/ 0 h 779891"/>
                  <a:gd name="connsiteX4" fmla="*/ 2529338 w 2529338"/>
                  <a:gd name="connsiteY4" fmla="*/ 0 h 779891"/>
                  <a:gd name="connsiteX5" fmla="*/ 2529338 w 2529338"/>
                  <a:gd name="connsiteY5" fmla="*/ 405543 h 779891"/>
                  <a:gd name="connsiteX6" fmla="*/ 2529338 w 2529338"/>
                  <a:gd name="connsiteY6" fmla="*/ 779891 h 779891"/>
                  <a:gd name="connsiteX7" fmla="*/ 1972884 w 2529338"/>
                  <a:gd name="connsiteY7" fmla="*/ 779891 h 779891"/>
                  <a:gd name="connsiteX8" fmla="*/ 1365843 w 2529338"/>
                  <a:gd name="connsiteY8" fmla="*/ 779891 h 779891"/>
                  <a:gd name="connsiteX9" fmla="*/ 809388 w 2529338"/>
                  <a:gd name="connsiteY9" fmla="*/ 779891 h 779891"/>
                  <a:gd name="connsiteX10" fmla="*/ 0 w 2529338"/>
                  <a:gd name="connsiteY10" fmla="*/ 779891 h 779891"/>
                  <a:gd name="connsiteX11" fmla="*/ 0 w 2529338"/>
                  <a:gd name="connsiteY11" fmla="*/ 405543 h 779891"/>
                  <a:gd name="connsiteX12" fmla="*/ 0 w 2529338"/>
                  <a:gd name="connsiteY12" fmla="*/ 0 h 77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779891"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6638" y="160464"/>
                      <a:pt x="2511540" y="312847"/>
                      <a:pt x="2529338" y="405543"/>
                    </a:cubicBezTo>
                    <a:cubicBezTo>
                      <a:pt x="2547136" y="498239"/>
                      <a:pt x="2513255" y="620032"/>
                      <a:pt x="2529338" y="779891"/>
                    </a:cubicBezTo>
                    <a:cubicBezTo>
                      <a:pt x="2350172" y="793371"/>
                      <a:pt x="2194927" y="760186"/>
                      <a:pt x="1972884" y="779891"/>
                    </a:cubicBezTo>
                    <a:cubicBezTo>
                      <a:pt x="1750841" y="799596"/>
                      <a:pt x="1638600" y="785922"/>
                      <a:pt x="1365843" y="779891"/>
                    </a:cubicBezTo>
                    <a:cubicBezTo>
                      <a:pt x="1093086" y="773860"/>
                      <a:pt x="1055470" y="803640"/>
                      <a:pt x="809388" y="779891"/>
                    </a:cubicBezTo>
                    <a:cubicBezTo>
                      <a:pt x="563306" y="756142"/>
                      <a:pt x="319363" y="754256"/>
                      <a:pt x="0" y="779891"/>
                    </a:cubicBezTo>
                    <a:cubicBezTo>
                      <a:pt x="-15325" y="651784"/>
                      <a:pt x="15417" y="520074"/>
                      <a:pt x="0" y="405543"/>
                    </a:cubicBezTo>
                    <a:cubicBezTo>
                      <a:pt x="-15417" y="291012"/>
                      <a:pt x="14411" y="9822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436CEBF7-76A2-43AD-8FBD-5A9620833C85}"/>
                  </a:ext>
                </a:extLst>
              </p:cNvPr>
              <p:cNvSpPr txBox="1"/>
              <p:nvPr/>
            </p:nvSpPr>
            <p:spPr>
              <a:xfrm>
                <a:off x="5110577" y="2904524"/>
                <a:ext cx="383503" cy="276999"/>
              </a:xfrm>
              <a:prstGeom prst="rect">
                <a:avLst/>
              </a:prstGeom>
              <a:noFill/>
            </p:spPr>
            <p:txBody>
              <a:bodyPr wrap="none" rtlCol="0">
                <a:spAutoFit/>
              </a:bodyPr>
              <a:lstStyle/>
              <a:p>
                <a:r>
                  <a:rPr lang="en-US" sz="1200" dirty="0"/>
                  <a:t>.git</a:t>
                </a:r>
              </a:p>
            </p:txBody>
          </p:sp>
          <p:sp>
            <p:nvSpPr>
              <p:cNvPr id="30" name="TextBox 29">
                <a:extLst>
                  <a:ext uri="{FF2B5EF4-FFF2-40B4-BE49-F238E27FC236}">
                    <a16:creationId xmlns:a16="http://schemas.microsoft.com/office/drawing/2014/main" id="{3C2DA300-1CD8-4D3A-B089-E79315444655}"/>
                  </a:ext>
                </a:extLst>
              </p:cNvPr>
              <p:cNvSpPr txBox="1"/>
              <p:nvPr/>
            </p:nvSpPr>
            <p:spPr>
              <a:xfrm>
                <a:off x="4237041" y="3911700"/>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31" name="Graphic 30">
                <a:extLst>
                  <a:ext uri="{FF2B5EF4-FFF2-40B4-BE49-F238E27FC236}">
                    <a16:creationId xmlns:a16="http://schemas.microsoft.com/office/drawing/2014/main" id="{EF7F37DB-551F-4286-933C-DB01A4CBF7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71933" y="3954414"/>
                <a:ext cx="216000" cy="288000"/>
              </a:xfrm>
              <a:prstGeom prst="rect">
                <a:avLst/>
              </a:prstGeom>
            </p:spPr>
          </p:pic>
          <p:sp>
            <p:nvSpPr>
              <p:cNvPr id="32" name="TextBox 31">
                <a:extLst>
                  <a:ext uri="{FF2B5EF4-FFF2-40B4-BE49-F238E27FC236}">
                    <a16:creationId xmlns:a16="http://schemas.microsoft.com/office/drawing/2014/main" id="{5CBE5A74-5E36-4FD3-BDF5-DB4381F03894}"/>
                  </a:ext>
                </a:extLst>
              </p:cNvPr>
              <p:cNvSpPr txBox="1"/>
              <p:nvPr/>
            </p:nvSpPr>
            <p:spPr>
              <a:xfrm>
                <a:off x="6879469" y="3918068"/>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33" name="Graphic 32">
                <a:extLst>
                  <a:ext uri="{FF2B5EF4-FFF2-40B4-BE49-F238E27FC236}">
                    <a16:creationId xmlns:a16="http://schemas.microsoft.com/office/drawing/2014/main" id="{235477A8-A97E-4F75-8C6B-F1BCC5E397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14361" y="3954432"/>
                <a:ext cx="216000" cy="288000"/>
              </a:xfrm>
              <a:prstGeom prst="rect">
                <a:avLst/>
              </a:prstGeom>
            </p:spPr>
          </p:pic>
          <p:sp>
            <p:nvSpPr>
              <p:cNvPr id="34" name="Rectangle 33">
                <a:extLst>
                  <a:ext uri="{FF2B5EF4-FFF2-40B4-BE49-F238E27FC236}">
                    <a16:creationId xmlns:a16="http://schemas.microsoft.com/office/drawing/2014/main" id="{72B3AF5C-D7AE-4560-8C1C-FAF8FA039714}"/>
                  </a:ext>
                </a:extLst>
              </p:cNvPr>
              <p:cNvSpPr/>
              <p:nvPr/>
            </p:nvSpPr>
            <p:spPr>
              <a:xfrm>
                <a:off x="7232215" y="1860170"/>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1"/>
                    </a:solidFill>
                  </a:rPr>
                  <a:t>Remote</a:t>
                </a:r>
                <a:r>
                  <a:rPr lang="en-DE" sz="1600" dirty="0">
                    <a:solidFill>
                      <a:schemeClr val="tx1"/>
                    </a:solidFill>
                  </a:rPr>
                  <a:t> repository</a:t>
                </a:r>
                <a:endParaRPr lang="en-US" sz="1600" dirty="0">
                  <a:solidFill>
                    <a:schemeClr val="tx1"/>
                  </a:solidFill>
                </a:endParaRPr>
              </a:p>
            </p:txBody>
          </p:sp>
          <p:sp>
            <p:nvSpPr>
              <p:cNvPr id="17" name="TextBox 16">
                <a:extLst>
                  <a:ext uri="{FF2B5EF4-FFF2-40B4-BE49-F238E27FC236}">
                    <a16:creationId xmlns:a16="http://schemas.microsoft.com/office/drawing/2014/main" id="{7791B58E-A737-45A1-98AD-4476AB19FFE3}"/>
                  </a:ext>
                </a:extLst>
              </p:cNvPr>
              <p:cNvSpPr txBox="1"/>
              <p:nvPr/>
            </p:nvSpPr>
            <p:spPr>
              <a:xfrm>
                <a:off x="5746250" y="2331314"/>
                <a:ext cx="1245705"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push</a:t>
                </a:r>
                <a:endParaRPr lang="en-GB" dirty="0">
                  <a:solidFill>
                    <a:schemeClr val="accent2"/>
                  </a:solidFill>
                  <a:latin typeface="Consolas" panose="020B0609020204030204" pitchFamily="49" charset="0"/>
                </a:endParaRPr>
              </a:p>
            </p:txBody>
          </p:sp>
          <p:cxnSp>
            <p:nvCxnSpPr>
              <p:cNvPr id="18" name="Connector: Elbow 17">
                <a:extLst>
                  <a:ext uri="{FF2B5EF4-FFF2-40B4-BE49-F238E27FC236}">
                    <a16:creationId xmlns:a16="http://schemas.microsoft.com/office/drawing/2014/main" id="{F0096308-A332-4A31-B0F1-235E5FB96FBB}"/>
                  </a:ext>
                </a:extLst>
              </p:cNvPr>
              <p:cNvCxnSpPr>
                <a:cxnSpLocks/>
                <a:endCxn id="34" idx="1"/>
              </p:cNvCxnSpPr>
              <p:nvPr/>
            </p:nvCxnSpPr>
            <p:spPr>
              <a:xfrm rot="5400000" flipH="1" flipV="1">
                <a:off x="6568364" y="2517673"/>
                <a:ext cx="1035026" cy="292675"/>
              </a:xfrm>
              <a:prstGeom prst="bentConnector2">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88CE37CC-626A-417C-BBC5-8A1A2E5818C0}"/>
                  </a:ext>
                </a:extLst>
              </p:cNvPr>
              <p:cNvSpPr txBox="1"/>
              <p:nvPr/>
            </p:nvSpPr>
            <p:spPr>
              <a:xfrm>
                <a:off x="7499700" y="2469022"/>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36" name="Graphic 35">
                <a:extLst>
                  <a:ext uri="{FF2B5EF4-FFF2-40B4-BE49-F238E27FC236}">
                    <a16:creationId xmlns:a16="http://schemas.microsoft.com/office/drawing/2014/main" id="{833C03B0-89CA-4DB7-A83E-D992C23D4C1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34592" y="2505386"/>
                <a:ext cx="216000" cy="288000"/>
              </a:xfrm>
              <a:prstGeom prst="rect">
                <a:avLst/>
              </a:prstGeom>
            </p:spPr>
          </p:pic>
        </p:grpSp>
        <p:pic>
          <p:nvPicPr>
            <p:cNvPr id="37" name="Picture 36">
              <a:extLst>
                <a:ext uri="{FF2B5EF4-FFF2-40B4-BE49-F238E27FC236}">
                  <a16:creationId xmlns:a16="http://schemas.microsoft.com/office/drawing/2014/main" id="{129C82F7-7E89-4935-BC54-12CB47BF48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48585" y="1805587"/>
              <a:ext cx="368212" cy="340910"/>
            </a:xfrm>
            <a:prstGeom prst="rect">
              <a:avLst/>
            </a:prstGeom>
          </p:spPr>
        </p:pic>
      </p:grpSp>
    </p:spTree>
    <p:extLst>
      <p:ext uri="{BB962C8B-B14F-4D97-AF65-F5344CB8AC3E}">
        <p14:creationId xmlns:p14="http://schemas.microsoft.com/office/powerpoint/2010/main" val="299760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46362C7-FE5F-49EC-AE0E-41D390357998}"/>
              </a:ext>
            </a:extLst>
          </p:cNvPr>
          <p:cNvGrpSpPr/>
          <p:nvPr/>
        </p:nvGrpSpPr>
        <p:grpSpPr>
          <a:xfrm>
            <a:off x="1542414" y="294837"/>
            <a:ext cx="9107171" cy="4719123"/>
            <a:chOff x="1542414" y="294837"/>
            <a:chExt cx="9107171" cy="4719123"/>
          </a:xfrm>
        </p:grpSpPr>
        <p:pic>
          <p:nvPicPr>
            <p:cNvPr id="3" name="Picture 2">
              <a:extLst>
                <a:ext uri="{FF2B5EF4-FFF2-40B4-BE49-F238E27FC236}">
                  <a16:creationId xmlns:a16="http://schemas.microsoft.com/office/drawing/2014/main" id="{2734AB63-F96D-4832-A89D-C2F28CC980E6}"/>
                </a:ext>
              </a:extLst>
            </p:cNvPr>
            <p:cNvPicPr>
              <a:picLocks noChangeAspect="1"/>
            </p:cNvPicPr>
            <p:nvPr/>
          </p:nvPicPr>
          <p:blipFill rotWithShape="1">
            <a:blip r:embed="rId2"/>
            <a:srcRect b="24714"/>
            <a:stretch/>
          </p:blipFill>
          <p:spPr>
            <a:xfrm>
              <a:off x="1542414" y="294837"/>
              <a:ext cx="9107171" cy="4719123"/>
            </a:xfrm>
            <a:prstGeom prst="rect">
              <a:avLst/>
            </a:prstGeom>
          </p:spPr>
        </p:pic>
        <p:sp>
          <p:nvSpPr>
            <p:cNvPr id="4" name="Oval 3">
              <a:extLst>
                <a:ext uri="{FF2B5EF4-FFF2-40B4-BE49-F238E27FC236}">
                  <a16:creationId xmlns:a16="http://schemas.microsoft.com/office/drawing/2014/main" id="{7B92E37A-824F-42E3-9821-321C78DA521D}"/>
                </a:ext>
              </a:extLst>
            </p:cNvPr>
            <p:cNvSpPr/>
            <p:nvPr/>
          </p:nvSpPr>
          <p:spPr>
            <a:xfrm>
              <a:off x="3147172" y="1178299"/>
              <a:ext cx="1734110" cy="438150"/>
            </a:xfrm>
            <a:custGeom>
              <a:avLst/>
              <a:gdLst>
                <a:gd name="connsiteX0" fmla="*/ 0 w 1734110"/>
                <a:gd name="connsiteY0" fmla="*/ 219075 h 438150"/>
                <a:gd name="connsiteX1" fmla="*/ 867055 w 1734110"/>
                <a:gd name="connsiteY1" fmla="*/ 0 h 438150"/>
                <a:gd name="connsiteX2" fmla="*/ 1734110 w 1734110"/>
                <a:gd name="connsiteY2" fmla="*/ 219075 h 438150"/>
                <a:gd name="connsiteX3" fmla="*/ 867055 w 1734110"/>
                <a:gd name="connsiteY3" fmla="*/ 438150 h 438150"/>
                <a:gd name="connsiteX4" fmla="*/ 0 w 1734110"/>
                <a:gd name="connsiteY4" fmla="*/ 219075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4110" h="438150" extrusionOk="0">
                  <a:moveTo>
                    <a:pt x="0" y="219075"/>
                  </a:moveTo>
                  <a:cubicBezTo>
                    <a:pt x="2067" y="82536"/>
                    <a:pt x="418969" y="24790"/>
                    <a:pt x="867055" y="0"/>
                  </a:cubicBezTo>
                  <a:cubicBezTo>
                    <a:pt x="1331025" y="-5630"/>
                    <a:pt x="1740922" y="74198"/>
                    <a:pt x="1734110" y="219075"/>
                  </a:cubicBezTo>
                  <a:cubicBezTo>
                    <a:pt x="1810659" y="289470"/>
                    <a:pt x="1324948" y="491579"/>
                    <a:pt x="867055" y="438150"/>
                  </a:cubicBezTo>
                  <a:cubicBezTo>
                    <a:pt x="382604" y="456510"/>
                    <a:pt x="8928" y="332214"/>
                    <a:pt x="0" y="219075"/>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717276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5E58C6D-2F0E-4ABC-8D9C-8FE123E327AE}"/>
              </a:ext>
            </a:extLst>
          </p:cNvPr>
          <p:cNvGrpSpPr/>
          <p:nvPr/>
        </p:nvGrpSpPr>
        <p:grpSpPr>
          <a:xfrm>
            <a:off x="1645335" y="300946"/>
            <a:ext cx="7932420" cy="790307"/>
            <a:chOff x="1645335" y="1188452"/>
            <a:chExt cx="7932420" cy="790307"/>
          </a:xfrm>
        </p:grpSpPr>
        <p:cxnSp>
          <p:nvCxnSpPr>
            <p:cNvPr id="2" name="Straight Connector 1">
              <a:extLst>
                <a:ext uri="{FF2B5EF4-FFF2-40B4-BE49-F238E27FC236}">
                  <a16:creationId xmlns:a16="http://schemas.microsoft.com/office/drawing/2014/main" id="{5CFF1DD3-C0D7-4213-9ED6-0C5068EC26C3}"/>
                </a:ext>
              </a:extLst>
            </p:cNvPr>
            <p:cNvCxnSpPr>
              <a:cxnSpLocks/>
            </p:cNvCxnSpPr>
            <p:nvPr/>
          </p:nvCxnSpPr>
          <p:spPr>
            <a:xfrm flipV="1">
              <a:off x="1645335" y="1775557"/>
              <a:ext cx="7932420" cy="406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369AB2EC-C603-4FCA-88FA-BE19821FFD63}"/>
                </a:ext>
              </a:extLst>
            </p:cNvPr>
            <p:cNvSpPr/>
            <p:nvPr/>
          </p:nvSpPr>
          <p:spPr>
            <a:xfrm rot="16200000">
              <a:off x="2206209" y="1650102"/>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4" name="Oval 3">
              <a:extLst>
                <a:ext uri="{FF2B5EF4-FFF2-40B4-BE49-F238E27FC236}">
                  <a16:creationId xmlns:a16="http://schemas.microsoft.com/office/drawing/2014/main" id="{D034272A-3276-4400-92E7-067286445EDE}"/>
                </a:ext>
              </a:extLst>
            </p:cNvPr>
            <p:cNvSpPr/>
            <p:nvPr/>
          </p:nvSpPr>
          <p:spPr>
            <a:xfrm rot="16200000">
              <a:off x="4330408" y="1627833"/>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5" name="Oval 4">
              <a:extLst>
                <a:ext uri="{FF2B5EF4-FFF2-40B4-BE49-F238E27FC236}">
                  <a16:creationId xmlns:a16="http://schemas.microsoft.com/office/drawing/2014/main" id="{EE9B6863-08A6-468B-9317-2B41ADE66576}"/>
                </a:ext>
              </a:extLst>
            </p:cNvPr>
            <p:cNvSpPr/>
            <p:nvPr/>
          </p:nvSpPr>
          <p:spPr>
            <a:xfrm rot="16200000">
              <a:off x="6365128" y="1635739"/>
              <a:ext cx="341292" cy="31602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6" name="Oval 5">
              <a:extLst>
                <a:ext uri="{FF2B5EF4-FFF2-40B4-BE49-F238E27FC236}">
                  <a16:creationId xmlns:a16="http://schemas.microsoft.com/office/drawing/2014/main" id="{6AF45A75-DB38-44A3-AC68-BF699101544F}"/>
                </a:ext>
              </a:extLst>
            </p:cNvPr>
            <p:cNvSpPr/>
            <p:nvPr/>
          </p:nvSpPr>
          <p:spPr>
            <a:xfrm rot="16200000">
              <a:off x="8520418" y="1596346"/>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TextBox 6">
              <a:extLst>
                <a:ext uri="{FF2B5EF4-FFF2-40B4-BE49-F238E27FC236}">
                  <a16:creationId xmlns:a16="http://schemas.microsoft.com/office/drawing/2014/main" id="{5066D394-6C98-4A6A-9CB7-0ACAFD71369D}"/>
                </a:ext>
              </a:extLst>
            </p:cNvPr>
            <p:cNvSpPr txBox="1"/>
            <p:nvPr/>
          </p:nvSpPr>
          <p:spPr>
            <a:xfrm>
              <a:off x="1975062" y="1243711"/>
              <a:ext cx="1221801" cy="369332"/>
            </a:xfrm>
            <a:prstGeom prst="rect">
              <a:avLst/>
            </a:prstGeom>
            <a:noFill/>
          </p:spPr>
          <p:txBody>
            <a:bodyPr wrap="square">
              <a:spAutoFit/>
            </a:bodyPr>
            <a:lstStyle/>
            <a:p>
              <a:r>
                <a:rPr lang="en-GB" dirty="0"/>
                <a:t>8a800</a:t>
              </a:r>
            </a:p>
          </p:txBody>
        </p:sp>
        <p:sp>
          <p:nvSpPr>
            <p:cNvPr id="8" name="TextBox 7">
              <a:extLst>
                <a:ext uri="{FF2B5EF4-FFF2-40B4-BE49-F238E27FC236}">
                  <a16:creationId xmlns:a16="http://schemas.microsoft.com/office/drawing/2014/main" id="{5DBFDDCE-EDE8-41D9-B9F3-1C23E9E7939D}"/>
                </a:ext>
              </a:extLst>
            </p:cNvPr>
            <p:cNvSpPr txBox="1"/>
            <p:nvPr/>
          </p:nvSpPr>
          <p:spPr>
            <a:xfrm>
              <a:off x="4099262" y="1206495"/>
              <a:ext cx="1374812" cy="369332"/>
            </a:xfrm>
            <a:prstGeom prst="rect">
              <a:avLst/>
            </a:prstGeom>
            <a:noFill/>
          </p:spPr>
          <p:txBody>
            <a:bodyPr wrap="square">
              <a:spAutoFit/>
            </a:bodyPr>
            <a:lstStyle/>
            <a:p>
              <a:r>
                <a:rPr lang="en-GB" dirty="0"/>
                <a:t>97061</a:t>
              </a:r>
            </a:p>
          </p:txBody>
        </p:sp>
        <p:sp>
          <p:nvSpPr>
            <p:cNvPr id="9" name="TextBox 8">
              <a:extLst>
                <a:ext uri="{FF2B5EF4-FFF2-40B4-BE49-F238E27FC236}">
                  <a16:creationId xmlns:a16="http://schemas.microsoft.com/office/drawing/2014/main" id="{F7B6BE5B-120C-4B7F-83B6-7A952FF545CE}"/>
                </a:ext>
              </a:extLst>
            </p:cNvPr>
            <p:cNvSpPr txBox="1"/>
            <p:nvPr/>
          </p:nvSpPr>
          <p:spPr>
            <a:xfrm>
              <a:off x="6139337" y="1206495"/>
              <a:ext cx="982562" cy="369332"/>
            </a:xfrm>
            <a:prstGeom prst="rect">
              <a:avLst/>
            </a:prstGeom>
            <a:noFill/>
          </p:spPr>
          <p:txBody>
            <a:bodyPr wrap="square">
              <a:spAutoFit/>
            </a:bodyPr>
            <a:lstStyle/>
            <a:p>
              <a:r>
                <a:rPr lang="en-GB" dirty="0"/>
                <a:t>61f20</a:t>
              </a:r>
            </a:p>
          </p:txBody>
        </p:sp>
        <p:sp>
          <p:nvSpPr>
            <p:cNvPr id="10" name="TextBox 9">
              <a:extLst>
                <a:ext uri="{FF2B5EF4-FFF2-40B4-BE49-F238E27FC236}">
                  <a16:creationId xmlns:a16="http://schemas.microsoft.com/office/drawing/2014/main" id="{3B4EB639-1B08-4408-958C-2E590907B0F7}"/>
                </a:ext>
              </a:extLst>
            </p:cNvPr>
            <p:cNvSpPr txBox="1"/>
            <p:nvPr/>
          </p:nvSpPr>
          <p:spPr>
            <a:xfrm>
              <a:off x="8289271" y="1188452"/>
              <a:ext cx="1179443" cy="369332"/>
            </a:xfrm>
            <a:prstGeom prst="rect">
              <a:avLst/>
            </a:prstGeom>
            <a:noFill/>
          </p:spPr>
          <p:txBody>
            <a:bodyPr wrap="square">
              <a:spAutoFit/>
            </a:bodyPr>
            <a:lstStyle/>
            <a:p>
              <a:r>
                <a:rPr lang="en-GB" dirty="0"/>
                <a:t>d96a0</a:t>
              </a:r>
            </a:p>
          </p:txBody>
        </p:sp>
      </p:grpSp>
      <p:grpSp>
        <p:nvGrpSpPr>
          <p:cNvPr id="29" name="Group 28">
            <a:extLst>
              <a:ext uri="{FF2B5EF4-FFF2-40B4-BE49-F238E27FC236}">
                <a16:creationId xmlns:a16="http://schemas.microsoft.com/office/drawing/2014/main" id="{08AE2F89-2B9B-4A59-90AB-5BF1D732880E}"/>
              </a:ext>
            </a:extLst>
          </p:cNvPr>
          <p:cNvGrpSpPr/>
          <p:nvPr/>
        </p:nvGrpSpPr>
        <p:grpSpPr>
          <a:xfrm>
            <a:off x="1645335" y="1309026"/>
            <a:ext cx="8386797" cy="1907043"/>
            <a:chOff x="1645335" y="2647746"/>
            <a:chExt cx="8386797" cy="1907043"/>
          </a:xfrm>
        </p:grpSpPr>
        <p:grpSp>
          <p:nvGrpSpPr>
            <p:cNvPr id="13" name="Group 12">
              <a:extLst>
                <a:ext uri="{FF2B5EF4-FFF2-40B4-BE49-F238E27FC236}">
                  <a16:creationId xmlns:a16="http://schemas.microsoft.com/office/drawing/2014/main" id="{296022FC-836C-4D1D-A1B3-FBD506EAC376}"/>
                </a:ext>
              </a:extLst>
            </p:cNvPr>
            <p:cNvGrpSpPr/>
            <p:nvPr/>
          </p:nvGrpSpPr>
          <p:grpSpPr>
            <a:xfrm>
              <a:off x="1645335" y="2647746"/>
              <a:ext cx="7932420" cy="790307"/>
              <a:chOff x="1645335" y="1188452"/>
              <a:chExt cx="7932420" cy="790307"/>
            </a:xfrm>
          </p:grpSpPr>
          <p:cxnSp>
            <p:nvCxnSpPr>
              <p:cNvPr id="14" name="Straight Connector 13">
                <a:extLst>
                  <a:ext uri="{FF2B5EF4-FFF2-40B4-BE49-F238E27FC236}">
                    <a16:creationId xmlns:a16="http://schemas.microsoft.com/office/drawing/2014/main" id="{D82072FF-5D53-4074-8B04-A546B118616F}"/>
                  </a:ext>
                </a:extLst>
              </p:cNvPr>
              <p:cNvCxnSpPr>
                <a:cxnSpLocks/>
              </p:cNvCxnSpPr>
              <p:nvPr/>
            </p:nvCxnSpPr>
            <p:spPr>
              <a:xfrm flipV="1">
                <a:off x="1645335" y="1775557"/>
                <a:ext cx="7932420" cy="406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E2C641C3-2EF0-4FED-B98C-3EEB23CAB774}"/>
                  </a:ext>
                </a:extLst>
              </p:cNvPr>
              <p:cNvSpPr/>
              <p:nvPr/>
            </p:nvSpPr>
            <p:spPr>
              <a:xfrm rot="16200000">
                <a:off x="2206209" y="1650102"/>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6" name="Oval 15">
                <a:extLst>
                  <a:ext uri="{FF2B5EF4-FFF2-40B4-BE49-F238E27FC236}">
                    <a16:creationId xmlns:a16="http://schemas.microsoft.com/office/drawing/2014/main" id="{4EBF0C8D-0046-485C-9970-2A92C251D0B5}"/>
                  </a:ext>
                </a:extLst>
              </p:cNvPr>
              <p:cNvSpPr/>
              <p:nvPr/>
            </p:nvSpPr>
            <p:spPr>
              <a:xfrm rot="16200000">
                <a:off x="4330408" y="1627833"/>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7" name="Oval 16">
                <a:extLst>
                  <a:ext uri="{FF2B5EF4-FFF2-40B4-BE49-F238E27FC236}">
                    <a16:creationId xmlns:a16="http://schemas.microsoft.com/office/drawing/2014/main" id="{E3974828-732F-4913-AD8D-208A4442B876}"/>
                  </a:ext>
                </a:extLst>
              </p:cNvPr>
              <p:cNvSpPr/>
              <p:nvPr/>
            </p:nvSpPr>
            <p:spPr>
              <a:xfrm rot="16200000">
                <a:off x="6365128" y="1635739"/>
                <a:ext cx="341292" cy="31602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8" name="Oval 17">
                <a:extLst>
                  <a:ext uri="{FF2B5EF4-FFF2-40B4-BE49-F238E27FC236}">
                    <a16:creationId xmlns:a16="http://schemas.microsoft.com/office/drawing/2014/main" id="{3918212A-2580-45FD-A8F0-D18C7D7CF1A6}"/>
                  </a:ext>
                </a:extLst>
              </p:cNvPr>
              <p:cNvSpPr/>
              <p:nvPr/>
            </p:nvSpPr>
            <p:spPr>
              <a:xfrm rot="16200000">
                <a:off x="8520418" y="1596346"/>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9" name="TextBox 18">
                <a:extLst>
                  <a:ext uri="{FF2B5EF4-FFF2-40B4-BE49-F238E27FC236}">
                    <a16:creationId xmlns:a16="http://schemas.microsoft.com/office/drawing/2014/main" id="{EE0452BC-7E92-4C7F-A3A9-4E6C9710B36F}"/>
                  </a:ext>
                </a:extLst>
              </p:cNvPr>
              <p:cNvSpPr txBox="1"/>
              <p:nvPr/>
            </p:nvSpPr>
            <p:spPr>
              <a:xfrm>
                <a:off x="1975062" y="1243711"/>
                <a:ext cx="1221801" cy="369332"/>
              </a:xfrm>
              <a:prstGeom prst="rect">
                <a:avLst/>
              </a:prstGeom>
              <a:noFill/>
            </p:spPr>
            <p:txBody>
              <a:bodyPr wrap="square">
                <a:spAutoFit/>
              </a:bodyPr>
              <a:lstStyle/>
              <a:p>
                <a:r>
                  <a:rPr lang="en-GB" dirty="0"/>
                  <a:t>8a800</a:t>
                </a:r>
              </a:p>
            </p:txBody>
          </p:sp>
          <p:sp>
            <p:nvSpPr>
              <p:cNvPr id="20" name="TextBox 19">
                <a:extLst>
                  <a:ext uri="{FF2B5EF4-FFF2-40B4-BE49-F238E27FC236}">
                    <a16:creationId xmlns:a16="http://schemas.microsoft.com/office/drawing/2014/main" id="{2AEDF105-3FD0-4E08-928F-5C6F565B63D1}"/>
                  </a:ext>
                </a:extLst>
              </p:cNvPr>
              <p:cNvSpPr txBox="1"/>
              <p:nvPr/>
            </p:nvSpPr>
            <p:spPr>
              <a:xfrm>
                <a:off x="4099262" y="1206495"/>
                <a:ext cx="1374812" cy="369332"/>
              </a:xfrm>
              <a:prstGeom prst="rect">
                <a:avLst/>
              </a:prstGeom>
              <a:noFill/>
            </p:spPr>
            <p:txBody>
              <a:bodyPr wrap="square">
                <a:spAutoFit/>
              </a:bodyPr>
              <a:lstStyle/>
              <a:p>
                <a:r>
                  <a:rPr lang="en-GB" dirty="0"/>
                  <a:t>97061</a:t>
                </a:r>
              </a:p>
            </p:txBody>
          </p:sp>
          <p:sp>
            <p:nvSpPr>
              <p:cNvPr id="21" name="TextBox 20">
                <a:extLst>
                  <a:ext uri="{FF2B5EF4-FFF2-40B4-BE49-F238E27FC236}">
                    <a16:creationId xmlns:a16="http://schemas.microsoft.com/office/drawing/2014/main" id="{98E79940-8D23-43E2-A1AE-704B008BD7BC}"/>
                  </a:ext>
                </a:extLst>
              </p:cNvPr>
              <p:cNvSpPr txBox="1"/>
              <p:nvPr/>
            </p:nvSpPr>
            <p:spPr>
              <a:xfrm>
                <a:off x="6139337" y="1206495"/>
                <a:ext cx="982562" cy="369332"/>
              </a:xfrm>
              <a:prstGeom prst="rect">
                <a:avLst/>
              </a:prstGeom>
              <a:noFill/>
            </p:spPr>
            <p:txBody>
              <a:bodyPr wrap="square">
                <a:spAutoFit/>
              </a:bodyPr>
              <a:lstStyle/>
              <a:p>
                <a:r>
                  <a:rPr lang="en-GB" dirty="0"/>
                  <a:t>61f20</a:t>
                </a:r>
              </a:p>
            </p:txBody>
          </p:sp>
          <p:sp>
            <p:nvSpPr>
              <p:cNvPr id="22" name="TextBox 21">
                <a:extLst>
                  <a:ext uri="{FF2B5EF4-FFF2-40B4-BE49-F238E27FC236}">
                    <a16:creationId xmlns:a16="http://schemas.microsoft.com/office/drawing/2014/main" id="{2542A3E5-7DA0-48FA-BAD7-FB44FE1956AD}"/>
                  </a:ext>
                </a:extLst>
              </p:cNvPr>
              <p:cNvSpPr txBox="1"/>
              <p:nvPr/>
            </p:nvSpPr>
            <p:spPr>
              <a:xfrm>
                <a:off x="8289271" y="1188452"/>
                <a:ext cx="1179443" cy="369332"/>
              </a:xfrm>
              <a:prstGeom prst="rect">
                <a:avLst/>
              </a:prstGeom>
              <a:noFill/>
            </p:spPr>
            <p:txBody>
              <a:bodyPr wrap="square">
                <a:spAutoFit/>
              </a:bodyPr>
              <a:lstStyle/>
              <a:p>
                <a:r>
                  <a:rPr lang="en-GB" dirty="0"/>
                  <a:t>d96a0</a:t>
                </a:r>
              </a:p>
            </p:txBody>
          </p:sp>
        </p:grpSp>
        <p:sp>
          <p:nvSpPr>
            <p:cNvPr id="23" name="Rectangle 22">
              <a:extLst>
                <a:ext uri="{FF2B5EF4-FFF2-40B4-BE49-F238E27FC236}">
                  <a16:creationId xmlns:a16="http://schemas.microsoft.com/office/drawing/2014/main" id="{15915835-DA11-4FFD-869B-B4A6F13E7AD0}"/>
                </a:ext>
              </a:extLst>
            </p:cNvPr>
            <p:cNvSpPr/>
            <p:nvPr/>
          </p:nvSpPr>
          <p:spPr>
            <a:xfrm>
              <a:off x="8905296" y="3325296"/>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cxnSp>
          <p:nvCxnSpPr>
            <p:cNvPr id="25" name="Straight Arrow Connector 24">
              <a:extLst>
                <a:ext uri="{FF2B5EF4-FFF2-40B4-BE49-F238E27FC236}">
                  <a16:creationId xmlns:a16="http://schemas.microsoft.com/office/drawing/2014/main" id="{BF6090BC-49A1-4D3F-BD95-12B9687D8975}"/>
                </a:ext>
              </a:extLst>
            </p:cNvPr>
            <p:cNvCxnSpPr>
              <a:cxnSpLocks/>
            </p:cNvCxnSpPr>
            <p:nvPr/>
          </p:nvCxnSpPr>
          <p:spPr>
            <a:xfrm flipV="1">
              <a:off x="8691065" y="3462076"/>
              <a:ext cx="0" cy="572042"/>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B631FA47-8968-44FC-9FF9-A75C02D44D15}"/>
                </a:ext>
              </a:extLst>
            </p:cNvPr>
            <p:cNvSpPr/>
            <p:nvPr/>
          </p:nvSpPr>
          <p:spPr>
            <a:xfrm>
              <a:off x="8302239" y="3963119"/>
              <a:ext cx="777649" cy="591670"/>
            </a:xfrm>
            <a:prstGeom prst="roundRect">
              <a:avLst/>
            </a:prstGeom>
            <a:solidFill>
              <a:schemeClr val="accent4"/>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1"/>
                  </a:solidFill>
                </a:rPr>
                <a:t>HEAD</a:t>
              </a:r>
            </a:p>
          </p:txBody>
        </p:sp>
      </p:grpSp>
      <p:grpSp>
        <p:nvGrpSpPr>
          <p:cNvPr id="30" name="Group 29">
            <a:extLst>
              <a:ext uri="{FF2B5EF4-FFF2-40B4-BE49-F238E27FC236}">
                <a16:creationId xmlns:a16="http://schemas.microsoft.com/office/drawing/2014/main" id="{D7F3CD5B-86EE-43ED-8CB3-CFDAF99A1AE9}"/>
              </a:ext>
            </a:extLst>
          </p:cNvPr>
          <p:cNvGrpSpPr/>
          <p:nvPr/>
        </p:nvGrpSpPr>
        <p:grpSpPr>
          <a:xfrm>
            <a:off x="1640293" y="3683980"/>
            <a:ext cx="8386797" cy="1907043"/>
            <a:chOff x="1640293" y="3683980"/>
            <a:chExt cx="8386797" cy="1907043"/>
          </a:xfrm>
        </p:grpSpPr>
        <p:grpSp>
          <p:nvGrpSpPr>
            <p:cNvPr id="51" name="Group 50">
              <a:extLst>
                <a:ext uri="{FF2B5EF4-FFF2-40B4-BE49-F238E27FC236}">
                  <a16:creationId xmlns:a16="http://schemas.microsoft.com/office/drawing/2014/main" id="{E90F7073-A73B-4ACD-8932-A3975B5944BD}"/>
                </a:ext>
              </a:extLst>
            </p:cNvPr>
            <p:cNvGrpSpPr/>
            <p:nvPr/>
          </p:nvGrpSpPr>
          <p:grpSpPr>
            <a:xfrm>
              <a:off x="1640293" y="3683980"/>
              <a:ext cx="7932420" cy="790307"/>
              <a:chOff x="1645335" y="1188452"/>
              <a:chExt cx="7932420" cy="790307"/>
            </a:xfrm>
          </p:grpSpPr>
          <p:cxnSp>
            <p:nvCxnSpPr>
              <p:cNvPr id="55" name="Straight Connector 54">
                <a:extLst>
                  <a:ext uri="{FF2B5EF4-FFF2-40B4-BE49-F238E27FC236}">
                    <a16:creationId xmlns:a16="http://schemas.microsoft.com/office/drawing/2014/main" id="{0AF21A82-5897-4BCB-9E48-D5FB77E5E842}"/>
                  </a:ext>
                </a:extLst>
              </p:cNvPr>
              <p:cNvCxnSpPr>
                <a:cxnSpLocks/>
              </p:cNvCxnSpPr>
              <p:nvPr/>
            </p:nvCxnSpPr>
            <p:spPr>
              <a:xfrm flipV="1">
                <a:off x="1645335" y="1775557"/>
                <a:ext cx="7932420" cy="406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F7B8B552-4B1F-4D63-AB01-9CF535AE7873}"/>
                  </a:ext>
                </a:extLst>
              </p:cNvPr>
              <p:cNvSpPr/>
              <p:nvPr/>
            </p:nvSpPr>
            <p:spPr>
              <a:xfrm rot="16200000">
                <a:off x="2206209" y="1650102"/>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57" name="Oval 56">
                <a:extLst>
                  <a:ext uri="{FF2B5EF4-FFF2-40B4-BE49-F238E27FC236}">
                    <a16:creationId xmlns:a16="http://schemas.microsoft.com/office/drawing/2014/main" id="{AA6E4D44-240A-4F98-B212-7263532A508B}"/>
                  </a:ext>
                </a:extLst>
              </p:cNvPr>
              <p:cNvSpPr/>
              <p:nvPr/>
            </p:nvSpPr>
            <p:spPr>
              <a:xfrm rot="16200000">
                <a:off x="4330408" y="1627833"/>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58" name="Oval 57">
                <a:extLst>
                  <a:ext uri="{FF2B5EF4-FFF2-40B4-BE49-F238E27FC236}">
                    <a16:creationId xmlns:a16="http://schemas.microsoft.com/office/drawing/2014/main" id="{1ED36074-7BDF-42B2-8100-DA3531830E1C}"/>
                  </a:ext>
                </a:extLst>
              </p:cNvPr>
              <p:cNvSpPr/>
              <p:nvPr/>
            </p:nvSpPr>
            <p:spPr>
              <a:xfrm rot="16200000">
                <a:off x="6365128" y="1635739"/>
                <a:ext cx="341292" cy="316021"/>
              </a:xfrm>
              <a:prstGeom prst="ellipse">
                <a:avLst/>
              </a:prstGeom>
              <a:solidFill>
                <a:srgbClr val="DDBEA8">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59" name="Oval 58">
                <a:extLst>
                  <a:ext uri="{FF2B5EF4-FFF2-40B4-BE49-F238E27FC236}">
                    <a16:creationId xmlns:a16="http://schemas.microsoft.com/office/drawing/2014/main" id="{394FE3F3-A4EB-4E1B-AEB6-92856F88B435}"/>
                  </a:ext>
                </a:extLst>
              </p:cNvPr>
              <p:cNvSpPr/>
              <p:nvPr/>
            </p:nvSpPr>
            <p:spPr>
              <a:xfrm rot="16200000">
                <a:off x="8520418" y="1596346"/>
                <a:ext cx="341292" cy="316021"/>
              </a:xfrm>
              <a:prstGeom prst="ellipse">
                <a:avLst/>
              </a:prstGeom>
              <a:solidFill>
                <a:srgbClr val="368F8B">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60" name="TextBox 59">
                <a:extLst>
                  <a:ext uri="{FF2B5EF4-FFF2-40B4-BE49-F238E27FC236}">
                    <a16:creationId xmlns:a16="http://schemas.microsoft.com/office/drawing/2014/main" id="{AC3CAF10-3AEA-4FC2-8D96-3D7D30685544}"/>
                  </a:ext>
                </a:extLst>
              </p:cNvPr>
              <p:cNvSpPr txBox="1"/>
              <p:nvPr/>
            </p:nvSpPr>
            <p:spPr>
              <a:xfrm>
                <a:off x="1975062" y="1243711"/>
                <a:ext cx="1221801" cy="369332"/>
              </a:xfrm>
              <a:prstGeom prst="rect">
                <a:avLst/>
              </a:prstGeom>
              <a:noFill/>
            </p:spPr>
            <p:txBody>
              <a:bodyPr wrap="square">
                <a:spAutoFit/>
              </a:bodyPr>
              <a:lstStyle/>
              <a:p>
                <a:r>
                  <a:rPr lang="en-GB" dirty="0"/>
                  <a:t>8a800</a:t>
                </a:r>
              </a:p>
            </p:txBody>
          </p:sp>
          <p:sp>
            <p:nvSpPr>
              <p:cNvPr id="61" name="TextBox 60">
                <a:extLst>
                  <a:ext uri="{FF2B5EF4-FFF2-40B4-BE49-F238E27FC236}">
                    <a16:creationId xmlns:a16="http://schemas.microsoft.com/office/drawing/2014/main" id="{DEB6F8A0-14BD-4419-9AA5-C9C567AF4A95}"/>
                  </a:ext>
                </a:extLst>
              </p:cNvPr>
              <p:cNvSpPr txBox="1"/>
              <p:nvPr/>
            </p:nvSpPr>
            <p:spPr>
              <a:xfrm>
                <a:off x="4099262" y="1206495"/>
                <a:ext cx="1374812" cy="369332"/>
              </a:xfrm>
              <a:prstGeom prst="rect">
                <a:avLst/>
              </a:prstGeom>
              <a:noFill/>
            </p:spPr>
            <p:txBody>
              <a:bodyPr wrap="square">
                <a:spAutoFit/>
              </a:bodyPr>
              <a:lstStyle/>
              <a:p>
                <a:r>
                  <a:rPr lang="en-GB" dirty="0"/>
                  <a:t>97061</a:t>
                </a:r>
              </a:p>
            </p:txBody>
          </p:sp>
          <p:sp>
            <p:nvSpPr>
              <p:cNvPr id="62" name="TextBox 61">
                <a:extLst>
                  <a:ext uri="{FF2B5EF4-FFF2-40B4-BE49-F238E27FC236}">
                    <a16:creationId xmlns:a16="http://schemas.microsoft.com/office/drawing/2014/main" id="{27AFC0D4-5D4E-4689-9AA5-58840D720284}"/>
                  </a:ext>
                </a:extLst>
              </p:cNvPr>
              <p:cNvSpPr txBox="1"/>
              <p:nvPr/>
            </p:nvSpPr>
            <p:spPr>
              <a:xfrm>
                <a:off x="6139337" y="1206495"/>
                <a:ext cx="982562" cy="369332"/>
              </a:xfrm>
              <a:prstGeom prst="rect">
                <a:avLst/>
              </a:prstGeom>
              <a:noFill/>
            </p:spPr>
            <p:txBody>
              <a:bodyPr wrap="square">
                <a:spAutoFit/>
              </a:bodyPr>
              <a:lstStyle/>
              <a:p>
                <a:r>
                  <a:rPr lang="en-GB" dirty="0">
                    <a:solidFill>
                      <a:schemeClr val="accent6">
                        <a:lumMod val="90000"/>
                      </a:schemeClr>
                    </a:solidFill>
                  </a:rPr>
                  <a:t>61f20</a:t>
                </a:r>
              </a:p>
            </p:txBody>
          </p:sp>
          <p:sp>
            <p:nvSpPr>
              <p:cNvPr id="63" name="TextBox 62">
                <a:extLst>
                  <a:ext uri="{FF2B5EF4-FFF2-40B4-BE49-F238E27FC236}">
                    <a16:creationId xmlns:a16="http://schemas.microsoft.com/office/drawing/2014/main" id="{31BD0182-0566-4BD9-86D5-A8AF7D418514}"/>
                  </a:ext>
                </a:extLst>
              </p:cNvPr>
              <p:cNvSpPr txBox="1"/>
              <p:nvPr/>
            </p:nvSpPr>
            <p:spPr>
              <a:xfrm>
                <a:off x="8289271" y="1188452"/>
                <a:ext cx="1179443" cy="369332"/>
              </a:xfrm>
              <a:prstGeom prst="rect">
                <a:avLst/>
              </a:prstGeom>
              <a:noFill/>
            </p:spPr>
            <p:txBody>
              <a:bodyPr wrap="square">
                <a:spAutoFit/>
              </a:bodyPr>
              <a:lstStyle/>
              <a:p>
                <a:r>
                  <a:rPr lang="en-GB" dirty="0">
                    <a:solidFill>
                      <a:schemeClr val="accent6">
                        <a:lumMod val="90000"/>
                      </a:schemeClr>
                    </a:solidFill>
                  </a:rPr>
                  <a:t>d96a0</a:t>
                </a:r>
              </a:p>
            </p:txBody>
          </p:sp>
        </p:grpSp>
        <p:sp>
          <p:nvSpPr>
            <p:cNvPr id="52" name="Rectangle 51">
              <a:extLst>
                <a:ext uri="{FF2B5EF4-FFF2-40B4-BE49-F238E27FC236}">
                  <a16:creationId xmlns:a16="http://schemas.microsoft.com/office/drawing/2014/main" id="{536D9C69-48D4-4C87-8A65-0FB9A77E063C}"/>
                </a:ext>
              </a:extLst>
            </p:cNvPr>
            <p:cNvSpPr/>
            <p:nvPr/>
          </p:nvSpPr>
          <p:spPr>
            <a:xfrm>
              <a:off x="8900254" y="4361530"/>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rgbClr val="DDBEA8">
                  <a:alpha val="40000"/>
                </a:srgbClr>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accent6">
                      <a:lumMod val="90000"/>
                    </a:schemeClr>
                  </a:solidFill>
                </a:rPr>
                <a:t>Working directory</a:t>
              </a:r>
              <a:endParaRPr lang="en-US" sz="1600" dirty="0">
                <a:solidFill>
                  <a:schemeClr val="accent6">
                    <a:lumMod val="90000"/>
                  </a:schemeClr>
                </a:solidFill>
              </a:endParaRPr>
            </a:p>
          </p:txBody>
        </p:sp>
        <p:cxnSp>
          <p:nvCxnSpPr>
            <p:cNvPr id="53" name="Straight Arrow Connector 52">
              <a:extLst>
                <a:ext uri="{FF2B5EF4-FFF2-40B4-BE49-F238E27FC236}">
                  <a16:creationId xmlns:a16="http://schemas.microsoft.com/office/drawing/2014/main" id="{D336FC7B-CDD5-4D80-B2C5-87A70B390066}"/>
                </a:ext>
              </a:extLst>
            </p:cNvPr>
            <p:cNvCxnSpPr>
              <a:cxnSpLocks/>
            </p:cNvCxnSpPr>
            <p:nvPr/>
          </p:nvCxnSpPr>
          <p:spPr>
            <a:xfrm flipV="1">
              <a:off x="8686023" y="4498310"/>
              <a:ext cx="0" cy="572042"/>
            </a:xfrm>
            <a:prstGeom prst="straightConnector1">
              <a:avLst/>
            </a:prstGeom>
            <a:ln w="57150">
              <a:solidFill>
                <a:srgbClr val="DDBEA8">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E32B3316-0C9D-4CBC-A328-6777BEC7082F}"/>
                </a:ext>
              </a:extLst>
            </p:cNvPr>
            <p:cNvSpPr/>
            <p:nvPr/>
          </p:nvSpPr>
          <p:spPr>
            <a:xfrm>
              <a:off x="8297197" y="4999353"/>
              <a:ext cx="777649" cy="591670"/>
            </a:xfrm>
            <a:prstGeom prst="roundRect">
              <a:avLst/>
            </a:prstGeom>
            <a:solidFill>
              <a:srgbClr val="F3DFC1">
                <a:alpha val="40000"/>
              </a:srgbClr>
            </a:solidFill>
            <a:ln>
              <a:solidFill>
                <a:srgbClr val="DDBEA8">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6">
                      <a:lumMod val="90000"/>
                    </a:schemeClr>
                  </a:solidFill>
                </a:rPr>
                <a:t>HEAD</a:t>
              </a:r>
            </a:p>
          </p:txBody>
        </p:sp>
        <p:sp>
          <p:nvSpPr>
            <p:cNvPr id="40" name="Rectangle 39">
              <a:extLst>
                <a:ext uri="{FF2B5EF4-FFF2-40B4-BE49-F238E27FC236}">
                  <a16:creationId xmlns:a16="http://schemas.microsoft.com/office/drawing/2014/main" id="{9C965473-3337-4155-B96F-07845782DA94}"/>
                </a:ext>
              </a:extLst>
            </p:cNvPr>
            <p:cNvSpPr/>
            <p:nvPr/>
          </p:nvSpPr>
          <p:spPr>
            <a:xfrm>
              <a:off x="4692444" y="4357538"/>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cxnSp>
          <p:nvCxnSpPr>
            <p:cNvPr id="41" name="Straight Arrow Connector 40">
              <a:extLst>
                <a:ext uri="{FF2B5EF4-FFF2-40B4-BE49-F238E27FC236}">
                  <a16:creationId xmlns:a16="http://schemas.microsoft.com/office/drawing/2014/main" id="{9B3C6260-699B-4AFC-85D1-50FD32FCBC3A}"/>
                </a:ext>
              </a:extLst>
            </p:cNvPr>
            <p:cNvCxnSpPr>
              <a:cxnSpLocks/>
            </p:cNvCxnSpPr>
            <p:nvPr/>
          </p:nvCxnSpPr>
          <p:spPr>
            <a:xfrm flipV="1">
              <a:off x="4478213" y="4494318"/>
              <a:ext cx="0" cy="572042"/>
            </a:xfrm>
            <a:prstGeom prst="straightConnector1">
              <a:avLst/>
            </a:prstGeom>
            <a:ln w="571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41">
              <a:extLst>
                <a:ext uri="{FF2B5EF4-FFF2-40B4-BE49-F238E27FC236}">
                  <a16:creationId xmlns:a16="http://schemas.microsoft.com/office/drawing/2014/main" id="{AF1FBB14-B233-465A-BC31-9956D94DA130}"/>
                </a:ext>
              </a:extLst>
            </p:cNvPr>
            <p:cNvSpPr/>
            <p:nvPr/>
          </p:nvSpPr>
          <p:spPr>
            <a:xfrm>
              <a:off x="4089387" y="4995361"/>
              <a:ext cx="777649" cy="591670"/>
            </a:xfrm>
            <a:prstGeom prst="roundRect">
              <a:avLst/>
            </a:prstGeom>
            <a:solidFill>
              <a:schemeClr val="accent4"/>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1"/>
                  </a:solidFill>
                </a:rPr>
                <a:t>HEAD</a:t>
              </a:r>
            </a:p>
          </p:txBody>
        </p:sp>
        <p:cxnSp>
          <p:nvCxnSpPr>
            <p:cNvPr id="43" name="Straight Arrow Connector 42">
              <a:extLst>
                <a:ext uri="{FF2B5EF4-FFF2-40B4-BE49-F238E27FC236}">
                  <a16:creationId xmlns:a16="http://schemas.microsoft.com/office/drawing/2014/main" id="{B036ACE5-BBF4-405F-85D4-EF631161A2F8}"/>
                </a:ext>
              </a:extLst>
            </p:cNvPr>
            <p:cNvCxnSpPr>
              <a:cxnSpLocks/>
              <a:stCxn id="54" idx="1"/>
            </p:cNvCxnSpPr>
            <p:nvPr/>
          </p:nvCxnSpPr>
          <p:spPr>
            <a:xfrm flipH="1" flipV="1">
              <a:off x="4867036" y="5279165"/>
              <a:ext cx="3430161" cy="1602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50A09B8-E576-4C02-B20D-EE9C0FA24F1C}"/>
                </a:ext>
              </a:extLst>
            </p:cNvPr>
            <p:cNvSpPr txBox="1"/>
            <p:nvPr/>
          </p:nvSpPr>
          <p:spPr>
            <a:xfrm>
              <a:off x="5501900" y="4946344"/>
              <a:ext cx="2581067"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checkout</a:t>
              </a:r>
              <a:r>
                <a:rPr lang="de-DE" dirty="0">
                  <a:solidFill>
                    <a:schemeClr val="accent2"/>
                  </a:solidFill>
                  <a:latin typeface="Consolas" panose="020B0609020204030204" pitchFamily="49" charset="0"/>
                </a:rPr>
                <a:t> 67061</a:t>
              </a:r>
              <a:endParaRPr lang="en-GB" dirty="0">
                <a:solidFill>
                  <a:schemeClr val="accent2"/>
                </a:solidFill>
                <a:latin typeface="Consolas" panose="020B0609020204030204" pitchFamily="49" charset="0"/>
              </a:endParaRPr>
            </a:p>
          </p:txBody>
        </p:sp>
      </p:grpSp>
    </p:spTree>
    <p:extLst>
      <p:ext uri="{BB962C8B-B14F-4D97-AF65-F5344CB8AC3E}">
        <p14:creationId xmlns:p14="http://schemas.microsoft.com/office/powerpoint/2010/main" val="1941475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3D65603-F2CD-4EA3-9C2F-39DC8D83C32C}"/>
              </a:ext>
            </a:extLst>
          </p:cNvPr>
          <p:cNvGrpSpPr/>
          <p:nvPr/>
        </p:nvGrpSpPr>
        <p:grpSpPr>
          <a:xfrm>
            <a:off x="769213" y="828647"/>
            <a:ext cx="10122124" cy="2877315"/>
            <a:chOff x="769213" y="828647"/>
            <a:chExt cx="10122124" cy="2877315"/>
          </a:xfrm>
        </p:grpSpPr>
        <p:grpSp>
          <p:nvGrpSpPr>
            <p:cNvPr id="40" name="Group 39">
              <a:extLst>
                <a:ext uri="{FF2B5EF4-FFF2-40B4-BE49-F238E27FC236}">
                  <a16:creationId xmlns:a16="http://schemas.microsoft.com/office/drawing/2014/main" id="{DBF5C3E6-8994-4C78-BB82-C271B1CA4439}"/>
                </a:ext>
              </a:extLst>
            </p:cNvPr>
            <p:cNvGrpSpPr/>
            <p:nvPr/>
          </p:nvGrpSpPr>
          <p:grpSpPr>
            <a:xfrm>
              <a:off x="769213" y="2312030"/>
              <a:ext cx="10122124" cy="1393932"/>
              <a:chOff x="769213" y="3812201"/>
              <a:chExt cx="10122124" cy="1393932"/>
            </a:xfrm>
          </p:grpSpPr>
          <p:grpSp>
            <p:nvGrpSpPr>
              <p:cNvPr id="2" name="Group 1">
                <a:extLst>
                  <a:ext uri="{FF2B5EF4-FFF2-40B4-BE49-F238E27FC236}">
                    <a16:creationId xmlns:a16="http://schemas.microsoft.com/office/drawing/2014/main" id="{A6B4CEE8-E32E-4614-9BE3-07C5A4610988}"/>
                  </a:ext>
                </a:extLst>
              </p:cNvPr>
              <p:cNvGrpSpPr/>
              <p:nvPr/>
            </p:nvGrpSpPr>
            <p:grpSpPr>
              <a:xfrm>
                <a:off x="769213" y="3812201"/>
                <a:ext cx="9357945" cy="790307"/>
                <a:chOff x="1645335" y="1188452"/>
                <a:chExt cx="9357945" cy="790307"/>
              </a:xfrm>
            </p:grpSpPr>
            <p:cxnSp>
              <p:nvCxnSpPr>
                <p:cNvPr id="3" name="Straight Connector 2">
                  <a:extLst>
                    <a:ext uri="{FF2B5EF4-FFF2-40B4-BE49-F238E27FC236}">
                      <a16:creationId xmlns:a16="http://schemas.microsoft.com/office/drawing/2014/main" id="{B6182ED2-7C64-4E3C-A6F5-C6D13FFFAB56}"/>
                    </a:ext>
                  </a:extLst>
                </p:cNvPr>
                <p:cNvCxnSpPr>
                  <a:cxnSpLocks/>
                </p:cNvCxnSpPr>
                <p:nvPr/>
              </p:nvCxnSpPr>
              <p:spPr>
                <a:xfrm flipV="1">
                  <a:off x="1645335" y="1754356"/>
                  <a:ext cx="9357945" cy="3939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D549C169-4274-4E28-909B-BD012C145E2A}"/>
                    </a:ext>
                  </a:extLst>
                </p:cNvPr>
                <p:cNvSpPr/>
                <p:nvPr/>
              </p:nvSpPr>
              <p:spPr>
                <a:xfrm rot="16200000">
                  <a:off x="2206209" y="1650102"/>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5" name="Oval 4">
                  <a:extLst>
                    <a:ext uri="{FF2B5EF4-FFF2-40B4-BE49-F238E27FC236}">
                      <a16:creationId xmlns:a16="http://schemas.microsoft.com/office/drawing/2014/main" id="{D3B14C9F-E59B-49B6-A2AA-611976EE8DF2}"/>
                    </a:ext>
                  </a:extLst>
                </p:cNvPr>
                <p:cNvSpPr/>
                <p:nvPr/>
              </p:nvSpPr>
              <p:spPr>
                <a:xfrm rot="16200000">
                  <a:off x="4330408" y="1627833"/>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6" name="Oval 5">
                  <a:extLst>
                    <a:ext uri="{FF2B5EF4-FFF2-40B4-BE49-F238E27FC236}">
                      <a16:creationId xmlns:a16="http://schemas.microsoft.com/office/drawing/2014/main" id="{917C36ED-42DD-414C-BEAE-96E4B40CBABB}"/>
                    </a:ext>
                  </a:extLst>
                </p:cNvPr>
                <p:cNvSpPr/>
                <p:nvPr/>
              </p:nvSpPr>
              <p:spPr>
                <a:xfrm rot="16200000">
                  <a:off x="6365128" y="1635739"/>
                  <a:ext cx="341292" cy="31602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 name="Oval 6">
                  <a:extLst>
                    <a:ext uri="{FF2B5EF4-FFF2-40B4-BE49-F238E27FC236}">
                      <a16:creationId xmlns:a16="http://schemas.microsoft.com/office/drawing/2014/main" id="{9087E25B-7EB0-496A-B201-0B00220797BF}"/>
                    </a:ext>
                  </a:extLst>
                </p:cNvPr>
                <p:cNvSpPr/>
                <p:nvPr/>
              </p:nvSpPr>
              <p:spPr>
                <a:xfrm rot="16200000">
                  <a:off x="8520418" y="1596346"/>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8" name="TextBox 7">
                  <a:extLst>
                    <a:ext uri="{FF2B5EF4-FFF2-40B4-BE49-F238E27FC236}">
                      <a16:creationId xmlns:a16="http://schemas.microsoft.com/office/drawing/2014/main" id="{042D668F-B920-4A3B-A84E-F167E256D980}"/>
                    </a:ext>
                  </a:extLst>
                </p:cNvPr>
                <p:cNvSpPr txBox="1"/>
                <p:nvPr/>
              </p:nvSpPr>
              <p:spPr>
                <a:xfrm>
                  <a:off x="1975062" y="1243711"/>
                  <a:ext cx="1221801" cy="369332"/>
                </a:xfrm>
                <a:prstGeom prst="rect">
                  <a:avLst/>
                </a:prstGeom>
                <a:noFill/>
              </p:spPr>
              <p:txBody>
                <a:bodyPr wrap="square">
                  <a:spAutoFit/>
                </a:bodyPr>
                <a:lstStyle/>
                <a:p>
                  <a:r>
                    <a:rPr lang="en-GB" dirty="0"/>
                    <a:t>8a800</a:t>
                  </a:r>
                </a:p>
              </p:txBody>
            </p:sp>
            <p:sp>
              <p:nvSpPr>
                <p:cNvPr id="9" name="TextBox 8">
                  <a:extLst>
                    <a:ext uri="{FF2B5EF4-FFF2-40B4-BE49-F238E27FC236}">
                      <a16:creationId xmlns:a16="http://schemas.microsoft.com/office/drawing/2014/main" id="{F6A8D16C-FA9C-407E-B098-43B561F8DAAC}"/>
                    </a:ext>
                  </a:extLst>
                </p:cNvPr>
                <p:cNvSpPr txBox="1"/>
                <p:nvPr/>
              </p:nvSpPr>
              <p:spPr>
                <a:xfrm>
                  <a:off x="4099262" y="1206495"/>
                  <a:ext cx="1374812" cy="369332"/>
                </a:xfrm>
                <a:prstGeom prst="rect">
                  <a:avLst/>
                </a:prstGeom>
                <a:noFill/>
              </p:spPr>
              <p:txBody>
                <a:bodyPr wrap="square">
                  <a:spAutoFit/>
                </a:bodyPr>
                <a:lstStyle/>
                <a:p>
                  <a:r>
                    <a:rPr lang="en-GB" dirty="0"/>
                    <a:t>97061</a:t>
                  </a:r>
                </a:p>
              </p:txBody>
            </p:sp>
            <p:sp>
              <p:nvSpPr>
                <p:cNvPr id="10" name="TextBox 9">
                  <a:extLst>
                    <a:ext uri="{FF2B5EF4-FFF2-40B4-BE49-F238E27FC236}">
                      <a16:creationId xmlns:a16="http://schemas.microsoft.com/office/drawing/2014/main" id="{F12A73F8-BC96-4058-A611-E81C5924CE36}"/>
                    </a:ext>
                  </a:extLst>
                </p:cNvPr>
                <p:cNvSpPr txBox="1"/>
                <p:nvPr/>
              </p:nvSpPr>
              <p:spPr>
                <a:xfrm>
                  <a:off x="6139337" y="1206495"/>
                  <a:ext cx="982562" cy="369332"/>
                </a:xfrm>
                <a:prstGeom prst="rect">
                  <a:avLst/>
                </a:prstGeom>
                <a:noFill/>
              </p:spPr>
              <p:txBody>
                <a:bodyPr wrap="square">
                  <a:spAutoFit/>
                </a:bodyPr>
                <a:lstStyle/>
                <a:p>
                  <a:r>
                    <a:rPr lang="en-GB" dirty="0"/>
                    <a:t>61f20</a:t>
                  </a:r>
                </a:p>
              </p:txBody>
            </p:sp>
            <p:sp>
              <p:nvSpPr>
                <p:cNvPr id="11" name="TextBox 10">
                  <a:extLst>
                    <a:ext uri="{FF2B5EF4-FFF2-40B4-BE49-F238E27FC236}">
                      <a16:creationId xmlns:a16="http://schemas.microsoft.com/office/drawing/2014/main" id="{0AC96B35-0D8F-4755-8B85-9D919FBE4F3A}"/>
                    </a:ext>
                  </a:extLst>
                </p:cNvPr>
                <p:cNvSpPr txBox="1"/>
                <p:nvPr/>
              </p:nvSpPr>
              <p:spPr>
                <a:xfrm>
                  <a:off x="8289271" y="1188452"/>
                  <a:ext cx="1179443" cy="369332"/>
                </a:xfrm>
                <a:prstGeom prst="rect">
                  <a:avLst/>
                </a:prstGeom>
                <a:noFill/>
              </p:spPr>
              <p:txBody>
                <a:bodyPr wrap="square">
                  <a:spAutoFit/>
                </a:bodyPr>
                <a:lstStyle/>
                <a:p>
                  <a:r>
                    <a:rPr lang="en-GB" dirty="0"/>
                    <a:t>d96a0</a:t>
                  </a:r>
                </a:p>
              </p:txBody>
            </p:sp>
          </p:grpSp>
          <p:sp>
            <p:nvSpPr>
              <p:cNvPr id="14" name="Oval 13">
                <a:extLst>
                  <a:ext uri="{FF2B5EF4-FFF2-40B4-BE49-F238E27FC236}">
                    <a16:creationId xmlns:a16="http://schemas.microsoft.com/office/drawing/2014/main" id="{8CFEC95B-C864-4CA6-9F4D-3AF20A60B9A1}"/>
                  </a:ext>
                </a:extLst>
              </p:cNvPr>
              <p:cNvSpPr/>
              <p:nvPr/>
            </p:nvSpPr>
            <p:spPr>
              <a:xfrm rot="16200000">
                <a:off x="9730099" y="4220095"/>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5" name="TextBox 14">
                <a:extLst>
                  <a:ext uri="{FF2B5EF4-FFF2-40B4-BE49-F238E27FC236}">
                    <a16:creationId xmlns:a16="http://schemas.microsoft.com/office/drawing/2014/main" id="{41ADA61B-B2F4-4608-AB5A-B2164E4CCD36}"/>
                  </a:ext>
                </a:extLst>
              </p:cNvPr>
              <p:cNvSpPr txBox="1"/>
              <p:nvPr/>
            </p:nvSpPr>
            <p:spPr>
              <a:xfrm>
                <a:off x="9469034" y="3812201"/>
                <a:ext cx="1179443" cy="369332"/>
              </a:xfrm>
              <a:prstGeom prst="rect">
                <a:avLst/>
              </a:prstGeom>
              <a:noFill/>
            </p:spPr>
            <p:txBody>
              <a:bodyPr wrap="square">
                <a:spAutoFit/>
              </a:bodyPr>
              <a:lstStyle/>
              <a:p>
                <a:r>
                  <a:rPr lang="en-GB" dirty="0"/>
                  <a:t>a876b</a:t>
                </a:r>
              </a:p>
            </p:txBody>
          </p:sp>
          <p:sp>
            <p:nvSpPr>
              <p:cNvPr id="18" name="TextBox 17">
                <a:extLst>
                  <a:ext uri="{FF2B5EF4-FFF2-40B4-BE49-F238E27FC236}">
                    <a16:creationId xmlns:a16="http://schemas.microsoft.com/office/drawing/2014/main" id="{4DB8EF18-9FCA-42EE-9B2B-859B5143D7D7}"/>
                  </a:ext>
                </a:extLst>
              </p:cNvPr>
              <p:cNvSpPr txBox="1"/>
              <p:nvPr/>
            </p:nvSpPr>
            <p:spPr>
              <a:xfrm>
                <a:off x="9044572" y="4621358"/>
                <a:ext cx="1846765" cy="584775"/>
              </a:xfrm>
              <a:prstGeom prst="rect">
                <a:avLst/>
              </a:prstGeom>
              <a:noFill/>
            </p:spPr>
            <p:txBody>
              <a:bodyPr wrap="square">
                <a:spAutoFit/>
              </a:bodyPr>
              <a:lstStyle/>
              <a:p>
                <a:r>
                  <a:rPr lang="en-GB" sz="1600" b="1" dirty="0"/>
                  <a:t>Revert “Replace milk with soy milk”</a:t>
                </a:r>
              </a:p>
            </p:txBody>
          </p:sp>
        </p:grpSp>
        <p:grpSp>
          <p:nvGrpSpPr>
            <p:cNvPr id="39" name="Group 38">
              <a:extLst>
                <a:ext uri="{FF2B5EF4-FFF2-40B4-BE49-F238E27FC236}">
                  <a16:creationId xmlns:a16="http://schemas.microsoft.com/office/drawing/2014/main" id="{47F9A9CA-9CC8-424D-8409-2F7DF9823BC5}"/>
                </a:ext>
              </a:extLst>
            </p:cNvPr>
            <p:cNvGrpSpPr/>
            <p:nvPr/>
          </p:nvGrpSpPr>
          <p:grpSpPr>
            <a:xfrm>
              <a:off x="769213" y="828647"/>
              <a:ext cx="7823379" cy="1407995"/>
              <a:chOff x="769213" y="828647"/>
              <a:chExt cx="7823379" cy="1407995"/>
            </a:xfrm>
          </p:grpSpPr>
          <p:grpSp>
            <p:nvGrpSpPr>
              <p:cNvPr id="19" name="Group 18">
                <a:extLst>
                  <a:ext uri="{FF2B5EF4-FFF2-40B4-BE49-F238E27FC236}">
                    <a16:creationId xmlns:a16="http://schemas.microsoft.com/office/drawing/2014/main" id="{1078F39D-B38C-44AA-B24F-74EB26987377}"/>
                  </a:ext>
                </a:extLst>
              </p:cNvPr>
              <p:cNvGrpSpPr/>
              <p:nvPr/>
            </p:nvGrpSpPr>
            <p:grpSpPr>
              <a:xfrm>
                <a:off x="769213" y="828647"/>
                <a:ext cx="7823379" cy="790307"/>
                <a:chOff x="1645335" y="1188452"/>
                <a:chExt cx="7823379" cy="790307"/>
              </a:xfrm>
            </p:grpSpPr>
            <p:cxnSp>
              <p:nvCxnSpPr>
                <p:cNvPr id="20" name="Straight Connector 19">
                  <a:extLst>
                    <a:ext uri="{FF2B5EF4-FFF2-40B4-BE49-F238E27FC236}">
                      <a16:creationId xmlns:a16="http://schemas.microsoft.com/office/drawing/2014/main" id="{262D88AD-F108-4465-9623-84A596885E5E}"/>
                    </a:ext>
                  </a:extLst>
                </p:cNvPr>
                <p:cNvCxnSpPr>
                  <a:cxnSpLocks/>
                </p:cNvCxnSpPr>
                <p:nvPr/>
              </p:nvCxnSpPr>
              <p:spPr>
                <a:xfrm flipV="1">
                  <a:off x="1645335" y="1752202"/>
                  <a:ext cx="7639846" cy="4154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F686131A-2544-4205-84A9-C251E6CD3660}"/>
                    </a:ext>
                  </a:extLst>
                </p:cNvPr>
                <p:cNvSpPr/>
                <p:nvPr/>
              </p:nvSpPr>
              <p:spPr>
                <a:xfrm rot="16200000">
                  <a:off x="2206209" y="1650102"/>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2" name="Oval 21">
                  <a:extLst>
                    <a:ext uri="{FF2B5EF4-FFF2-40B4-BE49-F238E27FC236}">
                      <a16:creationId xmlns:a16="http://schemas.microsoft.com/office/drawing/2014/main" id="{B08FCAEA-7103-4E34-8008-493304A57338}"/>
                    </a:ext>
                  </a:extLst>
                </p:cNvPr>
                <p:cNvSpPr/>
                <p:nvPr/>
              </p:nvSpPr>
              <p:spPr>
                <a:xfrm rot="16200000">
                  <a:off x="4330408" y="1627833"/>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3" name="Oval 22">
                  <a:extLst>
                    <a:ext uri="{FF2B5EF4-FFF2-40B4-BE49-F238E27FC236}">
                      <a16:creationId xmlns:a16="http://schemas.microsoft.com/office/drawing/2014/main" id="{5F19A205-6A35-4BC6-BB9B-6285A84E5DE1}"/>
                    </a:ext>
                  </a:extLst>
                </p:cNvPr>
                <p:cNvSpPr/>
                <p:nvPr/>
              </p:nvSpPr>
              <p:spPr>
                <a:xfrm rot="16200000">
                  <a:off x="6365128" y="1635739"/>
                  <a:ext cx="341292" cy="31602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4" name="Oval 23">
                  <a:extLst>
                    <a:ext uri="{FF2B5EF4-FFF2-40B4-BE49-F238E27FC236}">
                      <a16:creationId xmlns:a16="http://schemas.microsoft.com/office/drawing/2014/main" id="{73410DC6-695D-44F8-9C22-B269E6CF6B85}"/>
                    </a:ext>
                  </a:extLst>
                </p:cNvPr>
                <p:cNvSpPr/>
                <p:nvPr/>
              </p:nvSpPr>
              <p:spPr>
                <a:xfrm rot="16200000">
                  <a:off x="8520418" y="1596346"/>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5" name="TextBox 24">
                  <a:extLst>
                    <a:ext uri="{FF2B5EF4-FFF2-40B4-BE49-F238E27FC236}">
                      <a16:creationId xmlns:a16="http://schemas.microsoft.com/office/drawing/2014/main" id="{1DB33D60-AAAA-4698-AD2E-78E0A108C25A}"/>
                    </a:ext>
                  </a:extLst>
                </p:cNvPr>
                <p:cNvSpPr txBox="1"/>
                <p:nvPr/>
              </p:nvSpPr>
              <p:spPr>
                <a:xfrm>
                  <a:off x="1975062" y="1243711"/>
                  <a:ext cx="1221801" cy="369332"/>
                </a:xfrm>
                <a:prstGeom prst="rect">
                  <a:avLst/>
                </a:prstGeom>
                <a:noFill/>
              </p:spPr>
              <p:txBody>
                <a:bodyPr wrap="square">
                  <a:spAutoFit/>
                </a:bodyPr>
                <a:lstStyle/>
                <a:p>
                  <a:r>
                    <a:rPr lang="en-GB" dirty="0"/>
                    <a:t>8a800</a:t>
                  </a:r>
                </a:p>
              </p:txBody>
            </p:sp>
            <p:sp>
              <p:nvSpPr>
                <p:cNvPr id="26" name="TextBox 25">
                  <a:extLst>
                    <a:ext uri="{FF2B5EF4-FFF2-40B4-BE49-F238E27FC236}">
                      <a16:creationId xmlns:a16="http://schemas.microsoft.com/office/drawing/2014/main" id="{CB5C07ED-D8FD-4E1D-9169-AC8A54BE8C50}"/>
                    </a:ext>
                  </a:extLst>
                </p:cNvPr>
                <p:cNvSpPr txBox="1"/>
                <p:nvPr/>
              </p:nvSpPr>
              <p:spPr>
                <a:xfrm>
                  <a:off x="4099262" y="1206495"/>
                  <a:ext cx="1374812" cy="369332"/>
                </a:xfrm>
                <a:prstGeom prst="rect">
                  <a:avLst/>
                </a:prstGeom>
                <a:noFill/>
              </p:spPr>
              <p:txBody>
                <a:bodyPr wrap="square">
                  <a:spAutoFit/>
                </a:bodyPr>
                <a:lstStyle/>
                <a:p>
                  <a:r>
                    <a:rPr lang="en-GB" dirty="0"/>
                    <a:t>97061</a:t>
                  </a:r>
                </a:p>
              </p:txBody>
            </p:sp>
            <p:sp>
              <p:nvSpPr>
                <p:cNvPr id="27" name="TextBox 26">
                  <a:extLst>
                    <a:ext uri="{FF2B5EF4-FFF2-40B4-BE49-F238E27FC236}">
                      <a16:creationId xmlns:a16="http://schemas.microsoft.com/office/drawing/2014/main" id="{769CA2BD-9231-491E-92AD-6BADC0B23F7A}"/>
                    </a:ext>
                  </a:extLst>
                </p:cNvPr>
                <p:cNvSpPr txBox="1"/>
                <p:nvPr/>
              </p:nvSpPr>
              <p:spPr>
                <a:xfrm>
                  <a:off x="6139337" y="1206495"/>
                  <a:ext cx="982562" cy="369332"/>
                </a:xfrm>
                <a:prstGeom prst="rect">
                  <a:avLst/>
                </a:prstGeom>
                <a:noFill/>
              </p:spPr>
              <p:txBody>
                <a:bodyPr wrap="square">
                  <a:spAutoFit/>
                </a:bodyPr>
                <a:lstStyle/>
                <a:p>
                  <a:r>
                    <a:rPr lang="en-GB" dirty="0"/>
                    <a:t>61f20</a:t>
                  </a:r>
                </a:p>
              </p:txBody>
            </p:sp>
            <p:sp>
              <p:nvSpPr>
                <p:cNvPr id="28" name="TextBox 27">
                  <a:extLst>
                    <a:ext uri="{FF2B5EF4-FFF2-40B4-BE49-F238E27FC236}">
                      <a16:creationId xmlns:a16="http://schemas.microsoft.com/office/drawing/2014/main" id="{D14CDF09-5A0F-447D-BBB6-520719228DE3}"/>
                    </a:ext>
                  </a:extLst>
                </p:cNvPr>
                <p:cNvSpPr txBox="1"/>
                <p:nvPr/>
              </p:nvSpPr>
              <p:spPr>
                <a:xfrm>
                  <a:off x="8289271" y="1188452"/>
                  <a:ext cx="1179443" cy="369332"/>
                </a:xfrm>
                <a:prstGeom prst="rect">
                  <a:avLst/>
                </a:prstGeom>
                <a:noFill/>
              </p:spPr>
              <p:txBody>
                <a:bodyPr wrap="square">
                  <a:spAutoFit/>
                </a:bodyPr>
                <a:lstStyle/>
                <a:p>
                  <a:r>
                    <a:rPr lang="en-GB" dirty="0"/>
                    <a:t>d96a0</a:t>
                  </a:r>
                </a:p>
              </p:txBody>
            </p:sp>
          </p:grpSp>
          <p:sp>
            <p:nvSpPr>
              <p:cNvPr id="31" name="TextBox 30">
                <a:extLst>
                  <a:ext uri="{FF2B5EF4-FFF2-40B4-BE49-F238E27FC236}">
                    <a16:creationId xmlns:a16="http://schemas.microsoft.com/office/drawing/2014/main" id="{F2CDEBAE-8A55-4E09-8CFF-30EFE2BEF029}"/>
                  </a:ext>
                </a:extLst>
              </p:cNvPr>
              <p:cNvSpPr txBox="1"/>
              <p:nvPr/>
            </p:nvSpPr>
            <p:spPr>
              <a:xfrm>
                <a:off x="4766294" y="1651867"/>
                <a:ext cx="2208438" cy="584775"/>
              </a:xfrm>
              <a:prstGeom prst="rect">
                <a:avLst/>
              </a:prstGeom>
              <a:noFill/>
            </p:spPr>
            <p:txBody>
              <a:bodyPr wrap="square">
                <a:spAutoFit/>
              </a:bodyPr>
              <a:lstStyle/>
              <a:p>
                <a:r>
                  <a:rPr lang="en-GB" sz="1600" b="1" dirty="0"/>
                  <a:t>Replace milk with soy milk</a:t>
                </a:r>
              </a:p>
            </p:txBody>
          </p:sp>
        </p:grpSp>
        <p:cxnSp>
          <p:nvCxnSpPr>
            <p:cNvPr id="36" name="Straight Arrow Connector 35">
              <a:extLst>
                <a:ext uri="{FF2B5EF4-FFF2-40B4-BE49-F238E27FC236}">
                  <a16:creationId xmlns:a16="http://schemas.microsoft.com/office/drawing/2014/main" id="{970C9C1D-D8BC-48B5-9220-ADAAB3D8F7B0}"/>
                </a:ext>
              </a:extLst>
            </p:cNvPr>
            <p:cNvCxnSpPr>
              <a:cxnSpLocks/>
            </p:cNvCxnSpPr>
            <p:nvPr/>
          </p:nvCxnSpPr>
          <p:spPr>
            <a:xfrm>
              <a:off x="6037097" y="1563044"/>
              <a:ext cx="3714538" cy="76892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27B5B06-577F-470C-964B-30A1076635C8}"/>
                </a:ext>
              </a:extLst>
            </p:cNvPr>
            <p:cNvSpPr txBox="1"/>
            <p:nvPr/>
          </p:nvSpPr>
          <p:spPr>
            <a:xfrm rot="718667">
              <a:off x="7505168" y="1764205"/>
              <a:ext cx="2581067"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revert</a:t>
              </a:r>
              <a:r>
                <a:rPr lang="de-DE" dirty="0">
                  <a:solidFill>
                    <a:schemeClr val="accent2"/>
                  </a:solidFill>
                  <a:latin typeface="Consolas" panose="020B0609020204030204" pitchFamily="49" charset="0"/>
                </a:rPr>
                <a:t> 61f20</a:t>
              </a:r>
              <a:endParaRPr lang="en-GB" dirty="0">
                <a:solidFill>
                  <a:schemeClr val="accent2"/>
                </a:solidFill>
                <a:latin typeface="Consolas" panose="020B0609020204030204" pitchFamily="49" charset="0"/>
              </a:endParaRPr>
            </a:p>
          </p:txBody>
        </p:sp>
        <p:sp>
          <p:nvSpPr>
            <p:cNvPr id="32" name="TextBox 31">
              <a:extLst>
                <a:ext uri="{FF2B5EF4-FFF2-40B4-BE49-F238E27FC236}">
                  <a16:creationId xmlns:a16="http://schemas.microsoft.com/office/drawing/2014/main" id="{AC80B286-94CD-4E09-AA21-07D571DE46A5}"/>
                </a:ext>
              </a:extLst>
            </p:cNvPr>
            <p:cNvSpPr txBox="1"/>
            <p:nvPr/>
          </p:nvSpPr>
          <p:spPr>
            <a:xfrm>
              <a:off x="4793090" y="3102337"/>
              <a:ext cx="1846765" cy="584775"/>
            </a:xfrm>
            <a:prstGeom prst="rect">
              <a:avLst/>
            </a:prstGeom>
            <a:noFill/>
          </p:spPr>
          <p:txBody>
            <a:bodyPr wrap="square">
              <a:spAutoFit/>
            </a:bodyPr>
            <a:lstStyle/>
            <a:p>
              <a:r>
                <a:rPr lang="en-GB" sz="1600" b="1" dirty="0"/>
                <a:t>Replace milk with soy milk</a:t>
              </a:r>
            </a:p>
          </p:txBody>
        </p:sp>
      </p:grpSp>
    </p:spTree>
    <p:extLst>
      <p:ext uri="{BB962C8B-B14F-4D97-AF65-F5344CB8AC3E}">
        <p14:creationId xmlns:p14="http://schemas.microsoft.com/office/powerpoint/2010/main" val="4149442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Arrow circle with solid fill">
            <a:extLst>
              <a:ext uri="{FF2B5EF4-FFF2-40B4-BE49-F238E27FC236}">
                <a16:creationId xmlns:a16="http://schemas.microsoft.com/office/drawing/2014/main" id="{3D20CA16-6AB8-48F7-A4F8-A2A01DAE79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69974" y="1492667"/>
            <a:ext cx="2985052" cy="2985052"/>
          </a:xfrm>
          <a:prstGeom prst="rect">
            <a:avLst/>
          </a:prstGeom>
        </p:spPr>
      </p:pic>
      <p:sp>
        <p:nvSpPr>
          <p:cNvPr id="2" name="TextBox 1">
            <a:extLst>
              <a:ext uri="{FF2B5EF4-FFF2-40B4-BE49-F238E27FC236}">
                <a16:creationId xmlns:a16="http://schemas.microsoft.com/office/drawing/2014/main" id="{257864F2-D36B-4665-9CA2-DE41C34F7FC6}"/>
              </a:ext>
            </a:extLst>
          </p:cNvPr>
          <p:cNvSpPr txBox="1"/>
          <p:nvPr/>
        </p:nvSpPr>
        <p:spPr>
          <a:xfrm>
            <a:off x="3151617" y="2133312"/>
            <a:ext cx="1186069" cy="646331"/>
          </a:xfrm>
          <a:prstGeom prst="rect">
            <a:avLst/>
          </a:prstGeom>
          <a:noFill/>
        </p:spPr>
        <p:txBody>
          <a:bodyPr wrap="square" rtlCol="0">
            <a:spAutoFit/>
          </a:bodyPr>
          <a:lstStyle/>
          <a:p>
            <a:r>
              <a:rPr lang="en-GB" dirty="0"/>
              <a:t>Change files </a:t>
            </a:r>
          </a:p>
        </p:txBody>
      </p:sp>
      <p:sp>
        <p:nvSpPr>
          <p:cNvPr id="3" name="TextBox 2">
            <a:extLst>
              <a:ext uri="{FF2B5EF4-FFF2-40B4-BE49-F238E27FC236}">
                <a16:creationId xmlns:a16="http://schemas.microsoft.com/office/drawing/2014/main" id="{522209A8-CD1F-4E42-A726-DCB6E060D533}"/>
              </a:ext>
            </a:extLst>
          </p:cNvPr>
          <p:cNvSpPr txBox="1"/>
          <p:nvPr/>
        </p:nvSpPr>
        <p:spPr>
          <a:xfrm>
            <a:off x="4370818" y="2456478"/>
            <a:ext cx="1186069" cy="923330"/>
          </a:xfrm>
          <a:prstGeom prst="rect">
            <a:avLst/>
          </a:prstGeom>
          <a:noFill/>
        </p:spPr>
        <p:txBody>
          <a:bodyPr wrap="square" rtlCol="0">
            <a:spAutoFit/>
          </a:bodyPr>
          <a:lstStyle/>
          <a:p>
            <a:r>
              <a:rPr lang="en-GB" dirty="0"/>
              <a:t>Work on your project</a:t>
            </a:r>
          </a:p>
        </p:txBody>
      </p:sp>
      <p:sp>
        <p:nvSpPr>
          <p:cNvPr id="10" name="TextBox 9">
            <a:extLst>
              <a:ext uri="{FF2B5EF4-FFF2-40B4-BE49-F238E27FC236}">
                <a16:creationId xmlns:a16="http://schemas.microsoft.com/office/drawing/2014/main" id="{9D327206-016E-48A0-8C81-F7215C2080B8}"/>
              </a:ext>
            </a:extLst>
          </p:cNvPr>
          <p:cNvSpPr txBox="1"/>
          <p:nvPr/>
        </p:nvSpPr>
        <p:spPr>
          <a:xfrm>
            <a:off x="940449" y="2779643"/>
            <a:ext cx="1186069" cy="646331"/>
          </a:xfrm>
          <a:prstGeom prst="rect">
            <a:avLst/>
          </a:prstGeom>
          <a:noFill/>
        </p:spPr>
        <p:txBody>
          <a:bodyPr wrap="square" rtlCol="0">
            <a:spAutoFit/>
          </a:bodyPr>
          <a:lstStyle/>
          <a:p>
            <a:r>
              <a:rPr lang="en-GB" dirty="0"/>
              <a:t>Initialize repository</a:t>
            </a:r>
          </a:p>
        </p:txBody>
      </p:sp>
      <p:sp>
        <p:nvSpPr>
          <p:cNvPr id="11" name="TextBox 10">
            <a:extLst>
              <a:ext uri="{FF2B5EF4-FFF2-40B4-BE49-F238E27FC236}">
                <a16:creationId xmlns:a16="http://schemas.microsoft.com/office/drawing/2014/main" id="{1CBB5711-6281-4093-B020-8E6FCD18A63B}"/>
              </a:ext>
            </a:extLst>
          </p:cNvPr>
          <p:cNvSpPr txBox="1"/>
          <p:nvPr/>
        </p:nvSpPr>
        <p:spPr>
          <a:xfrm>
            <a:off x="5556887" y="1943608"/>
            <a:ext cx="2407670" cy="646331"/>
          </a:xfrm>
          <a:prstGeom prst="rect">
            <a:avLst/>
          </a:prstGeom>
          <a:noFill/>
        </p:spPr>
        <p:txBody>
          <a:bodyPr wrap="square" rtlCol="0">
            <a:spAutoFit/>
          </a:bodyPr>
          <a:lstStyle/>
          <a:p>
            <a:r>
              <a:rPr lang="en-GB" dirty="0"/>
              <a:t>Collect changes for the next snapshot changes</a:t>
            </a:r>
          </a:p>
        </p:txBody>
      </p:sp>
      <p:sp>
        <p:nvSpPr>
          <p:cNvPr id="12" name="TextBox 11">
            <a:extLst>
              <a:ext uri="{FF2B5EF4-FFF2-40B4-BE49-F238E27FC236}">
                <a16:creationId xmlns:a16="http://schemas.microsoft.com/office/drawing/2014/main" id="{11414230-A6B2-421D-92DD-94B6A8476183}"/>
              </a:ext>
            </a:extLst>
          </p:cNvPr>
          <p:cNvSpPr txBox="1"/>
          <p:nvPr/>
        </p:nvSpPr>
        <p:spPr>
          <a:xfrm>
            <a:off x="4241609" y="3897652"/>
            <a:ext cx="1186069" cy="646331"/>
          </a:xfrm>
          <a:prstGeom prst="rect">
            <a:avLst/>
          </a:prstGeom>
          <a:noFill/>
        </p:spPr>
        <p:txBody>
          <a:bodyPr wrap="square" rtlCol="0">
            <a:spAutoFit/>
          </a:bodyPr>
          <a:lstStyle/>
          <a:p>
            <a:r>
              <a:rPr lang="en-GB" dirty="0"/>
              <a:t>Make a snapshot</a:t>
            </a:r>
          </a:p>
        </p:txBody>
      </p:sp>
      <p:cxnSp>
        <p:nvCxnSpPr>
          <p:cNvPr id="14" name="Straight Arrow Connector 13">
            <a:extLst>
              <a:ext uri="{FF2B5EF4-FFF2-40B4-BE49-F238E27FC236}">
                <a16:creationId xmlns:a16="http://schemas.microsoft.com/office/drawing/2014/main" id="{5602809C-379E-4370-851F-DCDC4C42720A}"/>
              </a:ext>
            </a:extLst>
          </p:cNvPr>
          <p:cNvCxnSpPr/>
          <p:nvPr/>
        </p:nvCxnSpPr>
        <p:spPr>
          <a:xfrm>
            <a:off x="2378766" y="3147392"/>
            <a:ext cx="129391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9D702CE-7FAD-48C2-A38B-1759DF02E510}"/>
              </a:ext>
            </a:extLst>
          </p:cNvPr>
          <p:cNvCxnSpPr/>
          <p:nvPr/>
        </p:nvCxnSpPr>
        <p:spPr>
          <a:xfrm>
            <a:off x="6202018" y="3024809"/>
            <a:ext cx="129391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FA172BD-E3CA-4BBA-9706-FC4AAE8E39AA}"/>
              </a:ext>
            </a:extLst>
          </p:cNvPr>
          <p:cNvSpPr txBox="1"/>
          <p:nvPr/>
        </p:nvSpPr>
        <p:spPr>
          <a:xfrm>
            <a:off x="7478454" y="2779643"/>
            <a:ext cx="1186069" cy="923330"/>
          </a:xfrm>
          <a:prstGeom prst="rect">
            <a:avLst/>
          </a:prstGeom>
          <a:noFill/>
        </p:spPr>
        <p:txBody>
          <a:bodyPr wrap="square" rtlCol="0">
            <a:spAutoFit/>
          </a:bodyPr>
          <a:lstStyle/>
          <a:p>
            <a:r>
              <a:rPr lang="en-GB" dirty="0"/>
              <a:t>Push changes to Github</a:t>
            </a:r>
          </a:p>
        </p:txBody>
      </p:sp>
      <p:cxnSp>
        <p:nvCxnSpPr>
          <p:cNvPr id="17" name="Straight Arrow Connector 16">
            <a:extLst>
              <a:ext uri="{FF2B5EF4-FFF2-40B4-BE49-F238E27FC236}">
                <a16:creationId xmlns:a16="http://schemas.microsoft.com/office/drawing/2014/main" id="{BE9C078B-98D5-40A6-B3B3-3F465CA2ADAB}"/>
              </a:ext>
            </a:extLst>
          </p:cNvPr>
          <p:cNvCxnSpPr/>
          <p:nvPr/>
        </p:nvCxnSpPr>
        <p:spPr>
          <a:xfrm>
            <a:off x="8613914" y="3059738"/>
            <a:ext cx="1293913"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EF4D725-05B3-4FB3-9B15-5D94D63B0824}"/>
              </a:ext>
            </a:extLst>
          </p:cNvPr>
          <p:cNvSpPr txBox="1"/>
          <p:nvPr/>
        </p:nvSpPr>
        <p:spPr>
          <a:xfrm>
            <a:off x="9989741" y="2641143"/>
            <a:ext cx="1186069" cy="923330"/>
          </a:xfrm>
          <a:prstGeom prst="rect">
            <a:avLst/>
          </a:prstGeom>
          <a:noFill/>
        </p:spPr>
        <p:txBody>
          <a:bodyPr wrap="square" rtlCol="0">
            <a:spAutoFit/>
          </a:bodyPr>
          <a:lstStyle/>
          <a:p>
            <a:r>
              <a:rPr lang="en-GB" dirty="0"/>
              <a:t>Publish your repository</a:t>
            </a:r>
          </a:p>
        </p:txBody>
      </p:sp>
      <p:sp>
        <p:nvSpPr>
          <p:cNvPr id="19" name="TextBox 18">
            <a:extLst>
              <a:ext uri="{FF2B5EF4-FFF2-40B4-BE49-F238E27FC236}">
                <a16:creationId xmlns:a16="http://schemas.microsoft.com/office/drawing/2014/main" id="{B2EB10C8-B5FB-4874-BB78-90AB8B6B9D68}"/>
              </a:ext>
            </a:extLst>
          </p:cNvPr>
          <p:cNvSpPr txBox="1"/>
          <p:nvPr/>
        </p:nvSpPr>
        <p:spPr>
          <a:xfrm>
            <a:off x="892845" y="3379807"/>
            <a:ext cx="1447838"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init</a:t>
            </a:r>
            <a:endParaRPr lang="en-GB" dirty="0">
              <a:solidFill>
                <a:schemeClr val="accent2"/>
              </a:solidFill>
              <a:latin typeface="Consolas" panose="020B0609020204030204" pitchFamily="49" charset="0"/>
            </a:endParaRPr>
          </a:p>
        </p:txBody>
      </p:sp>
      <p:sp>
        <p:nvSpPr>
          <p:cNvPr id="20" name="TextBox 19">
            <a:extLst>
              <a:ext uri="{FF2B5EF4-FFF2-40B4-BE49-F238E27FC236}">
                <a16:creationId xmlns:a16="http://schemas.microsoft.com/office/drawing/2014/main" id="{08ED5E60-C863-43EE-8CD1-532C38ADFDA3}"/>
              </a:ext>
            </a:extLst>
          </p:cNvPr>
          <p:cNvSpPr txBox="1"/>
          <p:nvPr/>
        </p:nvSpPr>
        <p:spPr>
          <a:xfrm>
            <a:off x="4110724" y="4456114"/>
            <a:ext cx="1447838"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commit</a:t>
            </a:r>
            <a:endParaRPr lang="en-GB" dirty="0">
              <a:solidFill>
                <a:schemeClr val="accent2"/>
              </a:solidFill>
              <a:latin typeface="Consolas" panose="020B0609020204030204" pitchFamily="49" charset="0"/>
            </a:endParaRPr>
          </a:p>
        </p:txBody>
      </p:sp>
      <p:sp>
        <p:nvSpPr>
          <p:cNvPr id="21" name="TextBox 20">
            <a:extLst>
              <a:ext uri="{FF2B5EF4-FFF2-40B4-BE49-F238E27FC236}">
                <a16:creationId xmlns:a16="http://schemas.microsoft.com/office/drawing/2014/main" id="{95161C80-EA98-4194-B80B-A7994C8BDE71}"/>
              </a:ext>
            </a:extLst>
          </p:cNvPr>
          <p:cNvSpPr txBox="1"/>
          <p:nvPr/>
        </p:nvSpPr>
        <p:spPr>
          <a:xfrm>
            <a:off x="5662904" y="2479530"/>
            <a:ext cx="1447838"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add</a:t>
            </a:r>
            <a:endParaRPr lang="en-GB" dirty="0">
              <a:solidFill>
                <a:schemeClr val="accent2"/>
              </a:solidFill>
              <a:latin typeface="Consolas" panose="020B0609020204030204" pitchFamily="49" charset="0"/>
            </a:endParaRPr>
          </a:p>
        </p:txBody>
      </p:sp>
      <p:sp>
        <p:nvSpPr>
          <p:cNvPr id="22" name="TextBox 21">
            <a:extLst>
              <a:ext uri="{FF2B5EF4-FFF2-40B4-BE49-F238E27FC236}">
                <a16:creationId xmlns:a16="http://schemas.microsoft.com/office/drawing/2014/main" id="{7DA18D9B-B15A-4279-95E8-0417544895CF}"/>
              </a:ext>
            </a:extLst>
          </p:cNvPr>
          <p:cNvSpPr txBox="1"/>
          <p:nvPr/>
        </p:nvSpPr>
        <p:spPr>
          <a:xfrm>
            <a:off x="7399834" y="3578807"/>
            <a:ext cx="1447838"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push</a:t>
            </a:r>
            <a:endParaRPr lang="en-GB" dirty="0">
              <a:solidFill>
                <a:schemeClr val="accent2"/>
              </a:solidFill>
              <a:latin typeface="Consolas" panose="020B0609020204030204" pitchFamily="49" charset="0"/>
            </a:endParaRPr>
          </a:p>
        </p:txBody>
      </p:sp>
    </p:spTree>
    <p:extLst>
      <p:ext uri="{BB962C8B-B14F-4D97-AF65-F5344CB8AC3E}">
        <p14:creationId xmlns:p14="http://schemas.microsoft.com/office/powerpoint/2010/main" val="2370850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65E3817-672B-4E0C-9332-CD6EADCD0AD3}"/>
              </a:ext>
            </a:extLst>
          </p:cNvPr>
          <p:cNvGrpSpPr/>
          <p:nvPr/>
        </p:nvGrpSpPr>
        <p:grpSpPr>
          <a:xfrm>
            <a:off x="624840" y="828674"/>
            <a:ext cx="4624382" cy="3484245"/>
            <a:chOff x="624840" y="828674"/>
            <a:chExt cx="4624382" cy="3484245"/>
          </a:xfrm>
        </p:grpSpPr>
        <p:pic>
          <p:nvPicPr>
            <p:cNvPr id="2" name="Picture 1">
              <a:extLst>
                <a:ext uri="{FF2B5EF4-FFF2-40B4-BE49-F238E27FC236}">
                  <a16:creationId xmlns:a16="http://schemas.microsoft.com/office/drawing/2014/main" id="{64B02C88-A9C8-4DCB-8A4A-AEC421012351}"/>
                </a:ext>
              </a:extLst>
            </p:cNvPr>
            <p:cNvPicPr>
              <a:picLocks noChangeAspect="1"/>
            </p:cNvPicPr>
            <p:nvPr/>
          </p:nvPicPr>
          <p:blipFill rotWithShape="1">
            <a:blip r:embed="rId2"/>
            <a:srcRect l="4395" t="3770" r="10291" b="26430"/>
            <a:stretch/>
          </p:blipFill>
          <p:spPr>
            <a:xfrm>
              <a:off x="624840" y="828674"/>
              <a:ext cx="4624382" cy="3484245"/>
            </a:xfrm>
            <a:prstGeom prst="rect">
              <a:avLst/>
            </a:prstGeom>
          </p:spPr>
        </p:pic>
        <p:sp>
          <p:nvSpPr>
            <p:cNvPr id="3" name="Oval 2">
              <a:extLst>
                <a:ext uri="{FF2B5EF4-FFF2-40B4-BE49-F238E27FC236}">
                  <a16:creationId xmlns:a16="http://schemas.microsoft.com/office/drawing/2014/main" id="{B69DE322-0B38-4E7D-BB20-911766620EE2}"/>
                </a:ext>
              </a:extLst>
            </p:cNvPr>
            <p:cNvSpPr/>
            <p:nvPr/>
          </p:nvSpPr>
          <p:spPr>
            <a:xfrm>
              <a:off x="3316605" y="828674"/>
              <a:ext cx="666750" cy="438150"/>
            </a:xfrm>
            <a:custGeom>
              <a:avLst/>
              <a:gdLst>
                <a:gd name="connsiteX0" fmla="*/ 0 w 666750"/>
                <a:gd name="connsiteY0" fmla="*/ 219075 h 438150"/>
                <a:gd name="connsiteX1" fmla="*/ 333375 w 666750"/>
                <a:gd name="connsiteY1" fmla="*/ 0 h 438150"/>
                <a:gd name="connsiteX2" fmla="*/ 666750 w 666750"/>
                <a:gd name="connsiteY2" fmla="*/ 219075 h 438150"/>
                <a:gd name="connsiteX3" fmla="*/ 333375 w 666750"/>
                <a:gd name="connsiteY3" fmla="*/ 438150 h 438150"/>
                <a:gd name="connsiteX4" fmla="*/ 0 w 666750"/>
                <a:gd name="connsiteY4" fmla="*/ 219075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0" h="438150" extrusionOk="0">
                  <a:moveTo>
                    <a:pt x="0" y="219075"/>
                  </a:moveTo>
                  <a:cubicBezTo>
                    <a:pt x="5749" y="54835"/>
                    <a:pt x="160408" y="8982"/>
                    <a:pt x="333375" y="0"/>
                  </a:cubicBezTo>
                  <a:cubicBezTo>
                    <a:pt x="502602" y="-5630"/>
                    <a:pt x="673562" y="74198"/>
                    <a:pt x="666750" y="219075"/>
                  </a:cubicBezTo>
                  <a:cubicBezTo>
                    <a:pt x="701541" y="317071"/>
                    <a:pt x="502532" y="476271"/>
                    <a:pt x="333375" y="438150"/>
                  </a:cubicBezTo>
                  <a:cubicBezTo>
                    <a:pt x="143667" y="456510"/>
                    <a:pt x="8928" y="332214"/>
                    <a:pt x="0" y="219075"/>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AC24B361-8935-4F93-B78C-CE8EB5D3C18B}"/>
                </a:ext>
              </a:extLst>
            </p:cNvPr>
            <p:cNvSpPr/>
            <p:nvPr/>
          </p:nvSpPr>
          <p:spPr>
            <a:xfrm>
              <a:off x="1129664" y="1047749"/>
              <a:ext cx="1019175" cy="438150"/>
            </a:xfrm>
            <a:custGeom>
              <a:avLst/>
              <a:gdLst>
                <a:gd name="connsiteX0" fmla="*/ 0 w 1019175"/>
                <a:gd name="connsiteY0" fmla="*/ 219075 h 438150"/>
                <a:gd name="connsiteX1" fmla="*/ 509588 w 1019175"/>
                <a:gd name="connsiteY1" fmla="*/ 0 h 438150"/>
                <a:gd name="connsiteX2" fmla="*/ 1019176 w 1019175"/>
                <a:gd name="connsiteY2" fmla="*/ 219075 h 438150"/>
                <a:gd name="connsiteX3" fmla="*/ 509588 w 1019175"/>
                <a:gd name="connsiteY3" fmla="*/ 438150 h 438150"/>
                <a:gd name="connsiteX4" fmla="*/ 0 w 1019175"/>
                <a:gd name="connsiteY4" fmla="*/ 219075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175" h="438150" extrusionOk="0">
                  <a:moveTo>
                    <a:pt x="0" y="219075"/>
                  </a:moveTo>
                  <a:cubicBezTo>
                    <a:pt x="1350" y="87928"/>
                    <a:pt x="274813" y="37588"/>
                    <a:pt x="509588" y="0"/>
                  </a:cubicBezTo>
                  <a:cubicBezTo>
                    <a:pt x="776135" y="-5630"/>
                    <a:pt x="1025988" y="74198"/>
                    <a:pt x="1019176" y="219075"/>
                  </a:cubicBezTo>
                  <a:cubicBezTo>
                    <a:pt x="1070740" y="305985"/>
                    <a:pt x="766985" y="499409"/>
                    <a:pt x="509588" y="438150"/>
                  </a:cubicBezTo>
                  <a:cubicBezTo>
                    <a:pt x="222560" y="456510"/>
                    <a:pt x="8928" y="332214"/>
                    <a:pt x="0" y="219075"/>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626461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orms response chart. Question title: Do you already use Github/Gitlab/...?. Number of responses: 10 responses.">
            <a:extLst>
              <a:ext uri="{FF2B5EF4-FFF2-40B4-BE49-F238E27FC236}">
                <a16:creationId xmlns:a16="http://schemas.microsoft.com/office/drawing/2014/main" id="{11F30959-52D9-4270-BB77-61F9C22F74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63600"/>
            <a:ext cx="12192000" cy="5129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932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02D106-192D-472D-8878-199591E6464D}"/>
              </a:ext>
            </a:extLst>
          </p:cNvPr>
          <p:cNvPicPr>
            <a:picLocks noChangeAspect="1"/>
          </p:cNvPicPr>
          <p:nvPr/>
        </p:nvPicPr>
        <p:blipFill>
          <a:blip r:embed="rId2"/>
          <a:stretch>
            <a:fillRect/>
          </a:stretch>
        </p:blipFill>
        <p:spPr>
          <a:xfrm>
            <a:off x="440593" y="430060"/>
            <a:ext cx="5125165" cy="3505689"/>
          </a:xfrm>
          <a:prstGeom prst="rect">
            <a:avLst/>
          </a:prstGeom>
        </p:spPr>
      </p:pic>
      <p:pic>
        <p:nvPicPr>
          <p:cNvPr id="7" name="Picture 6">
            <a:extLst>
              <a:ext uri="{FF2B5EF4-FFF2-40B4-BE49-F238E27FC236}">
                <a16:creationId xmlns:a16="http://schemas.microsoft.com/office/drawing/2014/main" id="{DB581A34-E7A7-43D7-A281-ED085005539B}"/>
              </a:ext>
            </a:extLst>
          </p:cNvPr>
          <p:cNvPicPr>
            <a:picLocks noChangeAspect="1"/>
          </p:cNvPicPr>
          <p:nvPr/>
        </p:nvPicPr>
        <p:blipFill>
          <a:blip r:embed="rId3"/>
          <a:stretch>
            <a:fillRect/>
          </a:stretch>
        </p:blipFill>
        <p:spPr>
          <a:xfrm>
            <a:off x="5834975" y="466312"/>
            <a:ext cx="4877481" cy="2962688"/>
          </a:xfrm>
          <a:prstGeom prst="rect">
            <a:avLst/>
          </a:prstGeom>
        </p:spPr>
      </p:pic>
    </p:spTree>
    <p:extLst>
      <p:ext uri="{BB962C8B-B14F-4D97-AF65-F5344CB8AC3E}">
        <p14:creationId xmlns:p14="http://schemas.microsoft.com/office/powerpoint/2010/main" val="3154790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477BF3-E100-4A2F-BAD4-8EDBB83241A2}"/>
              </a:ext>
            </a:extLst>
          </p:cNvPr>
          <p:cNvPicPr>
            <a:picLocks noChangeAspect="1"/>
          </p:cNvPicPr>
          <p:nvPr/>
        </p:nvPicPr>
        <p:blipFill>
          <a:blip r:embed="rId2"/>
          <a:stretch>
            <a:fillRect/>
          </a:stretch>
        </p:blipFill>
        <p:spPr>
          <a:xfrm>
            <a:off x="5749270" y="430060"/>
            <a:ext cx="4591691" cy="2915057"/>
          </a:xfrm>
          <a:prstGeom prst="rect">
            <a:avLst/>
          </a:prstGeom>
        </p:spPr>
      </p:pic>
      <p:pic>
        <p:nvPicPr>
          <p:cNvPr id="5" name="Picture 4">
            <a:extLst>
              <a:ext uri="{FF2B5EF4-FFF2-40B4-BE49-F238E27FC236}">
                <a16:creationId xmlns:a16="http://schemas.microsoft.com/office/drawing/2014/main" id="{ACAB258A-84C4-4838-BBDD-92CC0D4BB579}"/>
              </a:ext>
            </a:extLst>
          </p:cNvPr>
          <p:cNvPicPr>
            <a:picLocks noChangeAspect="1"/>
          </p:cNvPicPr>
          <p:nvPr/>
        </p:nvPicPr>
        <p:blipFill>
          <a:blip r:embed="rId3"/>
          <a:stretch>
            <a:fillRect/>
          </a:stretch>
        </p:blipFill>
        <p:spPr>
          <a:xfrm>
            <a:off x="437693" y="430060"/>
            <a:ext cx="4753638" cy="5353797"/>
          </a:xfrm>
          <a:prstGeom prst="rect">
            <a:avLst/>
          </a:prstGeom>
        </p:spPr>
      </p:pic>
    </p:spTree>
    <p:extLst>
      <p:ext uri="{BB962C8B-B14F-4D97-AF65-F5344CB8AC3E}">
        <p14:creationId xmlns:p14="http://schemas.microsoft.com/office/powerpoint/2010/main" val="19929137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6E72179-A381-49ED-85CB-22C91E96EF27}"/>
              </a:ext>
            </a:extLst>
          </p:cNvPr>
          <p:cNvGrpSpPr/>
          <p:nvPr/>
        </p:nvGrpSpPr>
        <p:grpSpPr>
          <a:xfrm>
            <a:off x="1566230" y="309127"/>
            <a:ext cx="9059539" cy="6239746"/>
            <a:chOff x="1566230" y="309127"/>
            <a:chExt cx="9059539" cy="6239746"/>
          </a:xfrm>
        </p:grpSpPr>
        <p:pic>
          <p:nvPicPr>
            <p:cNvPr id="3" name="Picture 2">
              <a:extLst>
                <a:ext uri="{FF2B5EF4-FFF2-40B4-BE49-F238E27FC236}">
                  <a16:creationId xmlns:a16="http://schemas.microsoft.com/office/drawing/2014/main" id="{2A50B4C9-4287-4156-8315-7132471EC7A9}"/>
                </a:ext>
              </a:extLst>
            </p:cNvPr>
            <p:cNvPicPr>
              <a:picLocks noChangeAspect="1"/>
            </p:cNvPicPr>
            <p:nvPr/>
          </p:nvPicPr>
          <p:blipFill>
            <a:blip r:embed="rId2"/>
            <a:stretch>
              <a:fillRect/>
            </a:stretch>
          </p:blipFill>
          <p:spPr>
            <a:xfrm>
              <a:off x="1566230" y="309127"/>
              <a:ext cx="9059539" cy="6239746"/>
            </a:xfrm>
            <a:prstGeom prst="rect">
              <a:avLst/>
            </a:prstGeom>
          </p:spPr>
        </p:pic>
        <p:sp>
          <p:nvSpPr>
            <p:cNvPr id="4" name="Oval 3">
              <a:extLst>
                <a:ext uri="{FF2B5EF4-FFF2-40B4-BE49-F238E27FC236}">
                  <a16:creationId xmlns:a16="http://schemas.microsoft.com/office/drawing/2014/main" id="{F9930523-D90E-4BA9-999F-304ED56219EC}"/>
                </a:ext>
              </a:extLst>
            </p:cNvPr>
            <p:cNvSpPr/>
            <p:nvPr/>
          </p:nvSpPr>
          <p:spPr>
            <a:xfrm>
              <a:off x="5714497" y="3980947"/>
              <a:ext cx="1985713" cy="579021"/>
            </a:xfrm>
            <a:custGeom>
              <a:avLst/>
              <a:gdLst>
                <a:gd name="connsiteX0" fmla="*/ 0 w 1985713"/>
                <a:gd name="connsiteY0" fmla="*/ 289511 h 579021"/>
                <a:gd name="connsiteX1" fmla="*/ 992857 w 1985713"/>
                <a:gd name="connsiteY1" fmla="*/ 0 h 579021"/>
                <a:gd name="connsiteX2" fmla="*/ 1985714 w 1985713"/>
                <a:gd name="connsiteY2" fmla="*/ 289511 h 579021"/>
                <a:gd name="connsiteX3" fmla="*/ 992857 w 1985713"/>
                <a:gd name="connsiteY3" fmla="*/ 579022 h 579021"/>
                <a:gd name="connsiteX4" fmla="*/ 0 w 1985713"/>
                <a:gd name="connsiteY4" fmla="*/ 289511 h 579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5713" h="579021" extrusionOk="0">
                  <a:moveTo>
                    <a:pt x="0" y="289511"/>
                  </a:moveTo>
                  <a:cubicBezTo>
                    <a:pt x="15090" y="16112"/>
                    <a:pt x="547478" y="82939"/>
                    <a:pt x="992857" y="0"/>
                  </a:cubicBezTo>
                  <a:cubicBezTo>
                    <a:pt x="1502038" y="-14806"/>
                    <a:pt x="1987856" y="122108"/>
                    <a:pt x="1985714" y="289511"/>
                  </a:cubicBezTo>
                  <a:cubicBezTo>
                    <a:pt x="1995783" y="442748"/>
                    <a:pt x="1511267" y="655288"/>
                    <a:pt x="992857" y="579022"/>
                  </a:cubicBezTo>
                  <a:cubicBezTo>
                    <a:pt x="430970" y="623514"/>
                    <a:pt x="15292" y="435954"/>
                    <a:pt x="0" y="289511"/>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317873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B0B6D30D-C369-4F20-AB2A-69E5D8D5D928}"/>
              </a:ext>
            </a:extLst>
          </p:cNvPr>
          <p:cNvGrpSpPr/>
          <p:nvPr/>
        </p:nvGrpSpPr>
        <p:grpSpPr>
          <a:xfrm>
            <a:off x="1518598" y="309127"/>
            <a:ext cx="9154803" cy="6239746"/>
            <a:chOff x="1518598" y="309127"/>
            <a:chExt cx="9154803" cy="6239746"/>
          </a:xfrm>
        </p:grpSpPr>
        <p:pic>
          <p:nvPicPr>
            <p:cNvPr id="21" name="Picture 20">
              <a:extLst>
                <a:ext uri="{FF2B5EF4-FFF2-40B4-BE49-F238E27FC236}">
                  <a16:creationId xmlns:a16="http://schemas.microsoft.com/office/drawing/2014/main" id="{CB64DC61-2745-45D0-8DEE-F81280F727CD}"/>
                </a:ext>
              </a:extLst>
            </p:cNvPr>
            <p:cNvPicPr>
              <a:picLocks noChangeAspect="1"/>
            </p:cNvPicPr>
            <p:nvPr/>
          </p:nvPicPr>
          <p:blipFill>
            <a:blip r:embed="rId2"/>
            <a:stretch>
              <a:fillRect/>
            </a:stretch>
          </p:blipFill>
          <p:spPr>
            <a:xfrm>
              <a:off x="1518598" y="309127"/>
              <a:ext cx="9154803" cy="6239746"/>
            </a:xfrm>
            <a:prstGeom prst="rect">
              <a:avLst/>
            </a:prstGeom>
          </p:spPr>
        </p:pic>
        <p:grpSp>
          <p:nvGrpSpPr>
            <p:cNvPr id="10" name="Group 9">
              <a:extLst>
                <a:ext uri="{FF2B5EF4-FFF2-40B4-BE49-F238E27FC236}">
                  <a16:creationId xmlns:a16="http://schemas.microsoft.com/office/drawing/2014/main" id="{FD35AADB-8973-4A54-83F7-8121018C1B83}"/>
                </a:ext>
              </a:extLst>
            </p:cNvPr>
            <p:cNvGrpSpPr/>
            <p:nvPr/>
          </p:nvGrpSpPr>
          <p:grpSpPr>
            <a:xfrm>
              <a:off x="1732548" y="2074472"/>
              <a:ext cx="8776425" cy="3402253"/>
              <a:chOff x="1732548" y="2074472"/>
              <a:chExt cx="8776425" cy="3402253"/>
            </a:xfrm>
          </p:grpSpPr>
          <p:sp>
            <p:nvSpPr>
              <p:cNvPr id="6" name="TextBox 5">
                <a:extLst>
                  <a:ext uri="{FF2B5EF4-FFF2-40B4-BE49-F238E27FC236}">
                    <a16:creationId xmlns:a16="http://schemas.microsoft.com/office/drawing/2014/main" id="{817B39D7-3DA4-4879-B993-8DE3C8FC1292}"/>
                  </a:ext>
                </a:extLst>
              </p:cNvPr>
              <p:cNvSpPr txBox="1"/>
              <p:nvPr/>
            </p:nvSpPr>
            <p:spPr>
              <a:xfrm>
                <a:off x="2478072" y="2565123"/>
                <a:ext cx="3176337" cy="369332"/>
              </a:xfrm>
              <a:prstGeom prst="rect">
                <a:avLst/>
              </a:prstGeom>
              <a:noFill/>
            </p:spPr>
            <p:txBody>
              <a:bodyPr wrap="square" rtlCol="0">
                <a:spAutoFit/>
              </a:bodyPr>
              <a:lstStyle/>
              <a:p>
                <a:r>
                  <a:rPr lang="en-GB" dirty="0">
                    <a:solidFill>
                      <a:schemeClr val="accent5"/>
                    </a:solidFill>
                  </a:rPr>
                  <a:t>pie.txt has changes</a:t>
                </a:r>
              </a:p>
            </p:txBody>
          </p:sp>
          <p:cxnSp>
            <p:nvCxnSpPr>
              <p:cNvPr id="8" name="Straight Arrow Connector 7">
                <a:extLst>
                  <a:ext uri="{FF2B5EF4-FFF2-40B4-BE49-F238E27FC236}">
                    <a16:creationId xmlns:a16="http://schemas.microsoft.com/office/drawing/2014/main" id="{DD75868F-5952-41C5-AC1C-8B1DE9F56D00}"/>
                  </a:ext>
                </a:extLst>
              </p:cNvPr>
              <p:cNvCxnSpPr>
                <a:cxnSpLocks/>
              </p:cNvCxnSpPr>
              <p:nvPr/>
            </p:nvCxnSpPr>
            <p:spPr>
              <a:xfrm flipH="1" flipV="1">
                <a:off x="2334126" y="2117559"/>
                <a:ext cx="601579" cy="517357"/>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5D66291-099C-4CD3-97DF-A8E502F7E00A}"/>
                  </a:ext>
                </a:extLst>
              </p:cNvPr>
              <p:cNvSpPr txBox="1"/>
              <p:nvPr/>
            </p:nvSpPr>
            <p:spPr>
              <a:xfrm>
                <a:off x="1732548" y="3047365"/>
                <a:ext cx="3176337" cy="646331"/>
              </a:xfrm>
              <a:prstGeom prst="rect">
                <a:avLst/>
              </a:prstGeom>
              <a:noFill/>
            </p:spPr>
            <p:txBody>
              <a:bodyPr wrap="square" rtlCol="0">
                <a:spAutoFit/>
              </a:bodyPr>
              <a:lstStyle/>
              <a:p>
                <a:r>
                  <a:rPr lang="en-GB" dirty="0">
                    <a:solidFill>
                      <a:schemeClr val="accent5"/>
                    </a:solidFill>
                  </a:rPr>
                  <a:t>The file is ready for the next commit (staged)</a:t>
                </a:r>
              </a:p>
            </p:txBody>
          </p:sp>
          <p:cxnSp>
            <p:nvCxnSpPr>
              <p:cNvPr id="12" name="Straight Arrow Connector 11">
                <a:extLst>
                  <a:ext uri="{FF2B5EF4-FFF2-40B4-BE49-F238E27FC236}">
                    <a16:creationId xmlns:a16="http://schemas.microsoft.com/office/drawing/2014/main" id="{672B58FF-ECF8-4CD0-9BE4-8D44B3749C4E}"/>
                  </a:ext>
                </a:extLst>
              </p:cNvPr>
              <p:cNvCxnSpPr>
                <a:cxnSpLocks/>
              </p:cNvCxnSpPr>
              <p:nvPr/>
            </p:nvCxnSpPr>
            <p:spPr>
              <a:xfrm flipH="1" flipV="1">
                <a:off x="1732548" y="2191572"/>
                <a:ext cx="312820" cy="960701"/>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24F1BCB-E693-4867-BCA2-D731B95EDBEF}"/>
                  </a:ext>
                </a:extLst>
              </p:cNvPr>
              <p:cNvSpPr txBox="1"/>
              <p:nvPr/>
            </p:nvSpPr>
            <p:spPr>
              <a:xfrm>
                <a:off x="8875912" y="2074472"/>
                <a:ext cx="1633061" cy="646331"/>
              </a:xfrm>
              <a:prstGeom prst="rect">
                <a:avLst/>
              </a:prstGeom>
              <a:noFill/>
            </p:spPr>
            <p:txBody>
              <a:bodyPr wrap="square" rtlCol="0">
                <a:spAutoFit/>
              </a:bodyPr>
              <a:lstStyle/>
              <a:p>
                <a:r>
                  <a:rPr lang="en-GB" dirty="0">
                    <a:solidFill>
                      <a:schemeClr val="accent5"/>
                    </a:solidFill>
                  </a:rPr>
                  <a:t>All the changes to the file</a:t>
                </a:r>
              </a:p>
            </p:txBody>
          </p:sp>
          <p:cxnSp>
            <p:nvCxnSpPr>
              <p:cNvPr id="15" name="Straight Arrow Connector 14">
                <a:extLst>
                  <a:ext uri="{FF2B5EF4-FFF2-40B4-BE49-F238E27FC236}">
                    <a16:creationId xmlns:a16="http://schemas.microsoft.com/office/drawing/2014/main" id="{43C625BE-88D0-443E-A1BB-731BE8D46B67}"/>
                  </a:ext>
                </a:extLst>
              </p:cNvPr>
              <p:cNvCxnSpPr>
                <a:cxnSpLocks/>
              </p:cNvCxnSpPr>
              <p:nvPr/>
            </p:nvCxnSpPr>
            <p:spPr>
              <a:xfrm flipH="1" flipV="1">
                <a:off x="7590706" y="2417099"/>
                <a:ext cx="1285207" cy="148024"/>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5E91FD0-D8C2-48A5-AB2D-D44691C420A6}"/>
                  </a:ext>
                </a:extLst>
              </p:cNvPr>
              <p:cNvSpPr txBox="1"/>
              <p:nvPr/>
            </p:nvSpPr>
            <p:spPr>
              <a:xfrm>
                <a:off x="5798524" y="4341774"/>
                <a:ext cx="3782798" cy="369332"/>
              </a:xfrm>
              <a:prstGeom prst="rect">
                <a:avLst/>
              </a:prstGeom>
              <a:noFill/>
            </p:spPr>
            <p:txBody>
              <a:bodyPr wrap="square" rtlCol="0">
                <a:spAutoFit/>
              </a:bodyPr>
              <a:lstStyle/>
              <a:p>
                <a:r>
                  <a:rPr lang="en-GB" dirty="0">
                    <a:solidFill>
                      <a:schemeClr val="accent5"/>
                    </a:solidFill>
                  </a:rPr>
                  <a:t>Here goes you commit message</a:t>
                </a:r>
              </a:p>
            </p:txBody>
          </p:sp>
          <p:cxnSp>
            <p:nvCxnSpPr>
              <p:cNvPr id="17" name="Straight Arrow Connector 16">
                <a:extLst>
                  <a:ext uri="{FF2B5EF4-FFF2-40B4-BE49-F238E27FC236}">
                    <a16:creationId xmlns:a16="http://schemas.microsoft.com/office/drawing/2014/main" id="{1B267E7B-0014-4D2F-9339-BA050B3B5EC7}"/>
                  </a:ext>
                </a:extLst>
              </p:cNvPr>
              <p:cNvCxnSpPr>
                <a:cxnSpLocks/>
                <a:stCxn id="16" idx="1"/>
              </p:cNvCxnSpPr>
              <p:nvPr/>
            </p:nvCxnSpPr>
            <p:spPr>
              <a:xfrm flipH="1" flipV="1">
                <a:off x="5069308" y="4021960"/>
                <a:ext cx="729216" cy="50448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3072806-579F-4DCD-97BE-A7FED891A45B}"/>
                  </a:ext>
                </a:extLst>
              </p:cNvPr>
              <p:cNvSpPr txBox="1"/>
              <p:nvPr/>
            </p:nvSpPr>
            <p:spPr>
              <a:xfrm>
                <a:off x="5871411" y="4830394"/>
                <a:ext cx="3176337" cy="646331"/>
              </a:xfrm>
              <a:prstGeom prst="rect">
                <a:avLst/>
              </a:prstGeom>
              <a:noFill/>
            </p:spPr>
            <p:txBody>
              <a:bodyPr wrap="square" rtlCol="0">
                <a:spAutoFit/>
              </a:bodyPr>
              <a:lstStyle/>
              <a:p>
                <a:r>
                  <a:rPr lang="en-GB" dirty="0">
                    <a:solidFill>
                      <a:schemeClr val="accent5"/>
                    </a:solidFill>
                  </a:rPr>
                  <a:t>Here goes a more detailed description of your commit</a:t>
                </a:r>
              </a:p>
            </p:txBody>
          </p:sp>
          <p:cxnSp>
            <p:nvCxnSpPr>
              <p:cNvPr id="20" name="Straight Arrow Connector 19">
                <a:extLst>
                  <a:ext uri="{FF2B5EF4-FFF2-40B4-BE49-F238E27FC236}">
                    <a16:creationId xmlns:a16="http://schemas.microsoft.com/office/drawing/2014/main" id="{FD827981-9EC9-40A5-AA1B-60DC805B4791}"/>
                  </a:ext>
                </a:extLst>
              </p:cNvPr>
              <p:cNvCxnSpPr>
                <a:cxnSpLocks/>
              </p:cNvCxnSpPr>
              <p:nvPr/>
            </p:nvCxnSpPr>
            <p:spPr>
              <a:xfrm flipH="1" flipV="1">
                <a:off x="5069306" y="5006830"/>
                <a:ext cx="802105" cy="1646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716884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7148F7-F25E-48FB-9317-860FCAE9D77F}"/>
              </a:ext>
            </a:extLst>
          </p:cNvPr>
          <p:cNvPicPr>
            <a:picLocks noChangeAspect="1"/>
          </p:cNvPicPr>
          <p:nvPr/>
        </p:nvPicPr>
        <p:blipFill>
          <a:blip r:embed="rId2"/>
          <a:stretch>
            <a:fillRect/>
          </a:stretch>
        </p:blipFill>
        <p:spPr>
          <a:xfrm>
            <a:off x="4257418" y="733049"/>
            <a:ext cx="3677163" cy="5391902"/>
          </a:xfrm>
          <a:prstGeom prst="rect">
            <a:avLst/>
          </a:prstGeom>
        </p:spPr>
      </p:pic>
    </p:spTree>
    <p:extLst>
      <p:ext uri="{BB962C8B-B14F-4D97-AF65-F5344CB8AC3E}">
        <p14:creationId xmlns:p14="http://schemas.microsoft.com/office/powerpoint/2010/main" val="726289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8ACCCC5A-C2A6-4BFC-8420-DE38FD074E97}"/>
              </a:ext>
            </a:extLst>
          </p:cNvPr>
          <p:cNvGrpSpPr/>
          <p:nvPr/>
        </p:nvGrpSpPr>
        <p:grpSpPr>
          <a:xfrm>
            <a:off x="1523362" y="694943"/>
            <a:ext cx="9145276" cy="5468113"/>
            <a:chOff x="1523362" y="694943"/>
            <a:chExt cx="9145276" cy="5468113"/>
          </a:xfrm>
        </p:grpSpPr>
        <p:pic>
          <p:nvPicPr>
            <p:cNvPr id="12" name="Picture 11">
              <a:extLst>
                <a:ext uri="{FF2B5EF4-FFF2-40B4-BE49-F238E27FC236}">
                  <a16:creationId xmlns:a16="http://schemas.microsoft.com/office/drawing/2014/main" id="{B49CBECE-DF33-407A-AA4A-A5C68EFD5C54}"/>
                </a:ext>
              </a:extLst>
            </p:cNvPr>
            <p:cNvPicPr>
              <a:picLocks noChangeAspect="1"/>
            </p:cNvPicPr>
            <p:nvPr/>
          </p:nvPicPr>
          <p:blipFill>
            <a:blip r:embed="rId2"/>
            <a:stretch>
              <a:fillRect/>
            </a:stretch>
          </p:blipFill>
          <p:spPr>
            <a:xfrm>
              <a:off x="1523362" y="694943"/>
              <a:ext cx="9145276" cy="5468113"/>
            </a:xfrm>
            <a:prstGeom prst="rect">
              <a:avLst/>
            </a:prstGeom>
          </p:spPr>
        </p:pic>
        <p:grpSp>
          <p:nvGrpSpPr>
            <p:cNvPr id="11" name="Group 10">
              <a:extLst>
                <a:ext uri="{FF2B5EF4-FFF2-40B4-BE49-F238E27FC236}">
                  <a16:creationId xmlns:a16="http://schemas.microsoft.com/office/drawing/2014/main" id="{D8969AA9-BFCF-44C3-8E77-C1DE8CD48207}"/>
                </a:ext>
              </a:extLst>
            </p:cNvPr>
            <p:cNvGrpSpPr/>
            <p:nvPr/>
          </p:nvGrpSpPr>
          <p:grpSpPr>
            <a:xfrm>
              <a:off x="3246976" y="1467859"/>
              <a:ext cx="4850102" cy="4474120"/>
              <a:chOff x="3246976" y="1467859"/>
              <a:chExt cx="4850102" cy="4474120"/>
            </a:xfrm>
          </p:grpSpPr>
          <p:sp>
            <p:nvSpPr>
              <p:cNvPr id="4" name="TextBox 3">
                <a:extLst>
                  <a:ext uri="{FF2B5EF4-FFF2-40B4-BE49-F238E27FC236}">
                    <a16:creationId xmlns:a16="http://schemas.microsoft.com/office/drawing/2014/main" id="{6F28AB23-9906-4B8B-83DA-6D33D53AD1B5}"/>
                  </a:ext>
                </a:extLst>
              </p:cNvPr>
              <p:cNvSpPr txBox="1"/>
              <p:nvPr/>
            </p:nvSpPr>
            <p:spPr>
              <a:xfrm>
                <a:off x="3345483" y="3743344"/>
                <a:ext cx="1788697" cy="646331"/>
              </a:xfrm>
              <a:prstGeom prst="rect">
                <a:avLst/>
              </a:prstGeom>
              <a:noFill/>
            </p:spPr>
            <p:txBody>
              <a:bodyPr wrap="square" rtlCol="0">
                <a:spAutoFit/>
              </a:bodyPr>
              <a:lstStyle/>
              <a:p>
                <a:r>
                  <a:rPr lang="en-GB" dirty="0">
                    <a:solidFill>
                      <a:schemeClr val="accent5"/>
                    </a:solidFill>
                  </a:rPr>
                  <a:t>Commits that were made</a:t>
                </a:r>
              </a:p>
            </p:txBody>
          </p:sp>
          <p:cxnSp>
            <p:nvCxnSpPr>
              <p:cNvPr id="5" name="Straight Arrow Connector 4">
                <a:extLst>
                  <a:ext uri="{FF2B5EF4-FFF2-40B4-BE49-F238E27FC236}">
                    <a16:creationId xmlns:a16="http://schemas.microsoft.com/office/drawing/2014/main" id="{A56BC488-9946-4FE4-A958-5618CA196C1F}"/>
                  </a:ext>
                </a:extLst>
              </p:cNvPr>
              <p:cNvCxnSpPr>
                <a:cxnSpLocks/>
              </p:cNvCxnSpPr>
              <p:nvPr/>
            </p:nvCxnSpPr>
            <p:spPr>
              <a:xfrm flipH="1" flipV="1">
                <a:off x="3552803" y="2911643"/>
                <a:ext cx="528867" cy="850049"/>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E75A533-7DBF-4B72-9C13-33CC87BDDAE4}"/>
                  </a:ext>
                </a:extLst>
              </p:cNvPr>
              <p:cNvSpPr txBox="1"/>
              <p:nvPr/>
            </p:nvSpPr>
            <p:spPr>
              <a:xfrm>
                <a:off x="5167604" y="3763211"/>
                <a:ext cx="2282206" cy="923330"/>
              </a:xfrm>
              <a:prstGeom prst="rect">
                <a:avLst/>
              </a:prstGeom>
              <a:noFill/>
            </p:spPr>
            <p:txBody>
              <a:bodyPr wrap="square" rtlCol="0">
                <a:spAutoFit/>
              </a:bodyPr>
              <a:lstStyle/>
              <a:p>
                <a:r>
                  <a:rPr lang="en-GB" dirty="0">
                    <a:solidFill>
                      <a:schemeClr val="accent5"/>
                    </a:solidFill>
                  </a:rPr>
                  <a:t>Files that were changed in selected commit</a:t>
                </a:r>
              </a:p>
            </p:txBody>
          </p:sp>
          <p:cxnSp>
            <p:nvCxnSpPr>
              <p:cNvPr id="7" name="Straight Arrow Connector 6">
                <a:extLst>
                  <a:ext uri="{FF2B5EF4-FFF2-40B4-BE49-F238E27FC236}">
                    <a16:creationId xmlns:a16="http://schemas.microsoft.com/office/drawing/2014/main" id="{E7F31ADB-1A86-489A-B2A0-4531A0F9AFB7}"/>
                  </a:ext>
                </a:extLst>
              </p:cNvPr>
              <p:cNvCxnSpPr>
                <a:cxnSpLocks/>
              </p:cNvCxnSpPr>
              <p:nvPr/>
            </p:nvCxnSpPr>
            <p:spPr>
              <a:xfrm flipV="1">
                <a:off x="5586028" y="3246784"/>
                <a:ext cx="304563" cy="49656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2017BA5-FA59-441F-8FB6-6EABAC16032D}"/>
                  </a:ext>
                </a:extLst>
              </p:cNvPr>
              <p:cNvSpPr txBox="1"/>
              <p:nvPr/>
            </p:nvSpPr>
            <p:spPr>
              <a:xfrm>
                <a:off x="5232689" y="5295648"/>
                <a:ext cx="2416143" cy="646331"/>
              </a:xfrm>
              <a:prstGeom prst="rect">
                <a:avLst/>
              </a:prstGeom>
              <a:noFill/>
            </p:spPr>
            <p:txBody>
              <a:bodyPr wrap="square" rtlCol="0">
                <a:spAutoFit/>
              </a:bodyPr>
              <a:lstStyle/>
              <a:p>
                <a:r>
                  <a:rPr lang="en-GB" dirty="0">
                    <a:solidFill>
                      <a:schemeClr val="accent5"/>
                    </a:solidFill>
                  </a:rPr>
                  <a:t>Content that changed in selected file</a:t>
                </a:r>
              </a:p>
            </p:txBody>
          </p:sp>
          <p:cxnSp>
            <p:nvCxnSpPr>
              <p:cNvPr id="9" name="Straight Arrow Connector 8">
                <a:extLst>
                  <a:ext uri="{FF2B5EF4-FFF2-40B4-BE49-F238E27FC236}">
                    <a16:creationId xmlns:a16="http://schemas.microsoft.com/office/drawing/2014/main" id="{7D72A3FC-E7C6-413D-9147-A80BA2F53F3A}"/>
                  </a:ext>
                </a:extLst>
              </p:cNvPr>
              <p:cNvCxnSpPr>
                <a:cxnSpLocks/>
              </p:cNvCxnSpPr>
              <p:nvPr/>
            </p:nvCxnSpPr>
            <p:spPr>
              <a:xfrm flipV="1">
                <a:off x="7265773" y="4998011"/>
                <a:ext cx="831305" cy="297637"/>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8DE3955-2885-42BE-A36B-B505CEEF881E}"/>
                  </a:ext>
                </a:extLst>
              </p:cNvPr>
              <p:cNvSpPr/>
              <p:nvPr/>
            </p:nvSpPr>
            <p:spPr>
              <a:xfrm>
                <a:off x="3246976" y="1467859"/>
                <a:ext cx="1985713" cy="579021"/>
              </a:xfrm>
              <a:custGeom>
                <a:avLst/>
                <a:gdLst>
                  <a:gd name="connsiteX0" fmla="*/ 0 w 1985713"/>
                  <a:gd name="connsiteY0" fmla="*/ 289511 h 579021"/>
                  <a:gd name="connsiteX1" fmla="*/ 992857 w 1985713"/>
                  <a:gd name="connsiteY1" fmla="*/ 0 h 579021"/>
                  <a:gd name="connsiteX2" fmla="*/ 1985714 w 1985713"/>
                  <a:gd name="connsiteY2" fmla="*/ 289511 h 579021"/>
                  <a:gd name="connsiteX3" fmla="*/ 992857 w 1985713"/>
                  <a:gd name="connsiteY3" fmla="*/ 579022 h 579021"/>
                  <a:gd name="connsiteX4" fmla="*/ 0 w 1985713"/>
                  <a:gd name="connsiteY4" fmla="*/ 289511 h 579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5713" h="579021" extrusionOk="0">
                    <a:moveTo>
                      <a:pt x="0" y="289511"/>
                    </a:moveTo>
                    <a:cubicBezTo>
                      <a:pt x="15090" y="16112"/>
                      <a:pt x="547478" y="82939"/>
                      <a:pt x="992857" y="0"/>
                    </a:cubicBezTo>
                    <a:cubicBezTo>
                      <a:pt x="1502038" y="-14806"/>
                      <a:pt x="1987856" y="122108"/>
                      <a:pt x="1985714" y="289511"/>
                    </a:cubicBezTo>
                    <a:cubicBezTo>
                      <a:pt x="1995783" y="442748"/>
                      <a:pt x="1511267" y="655288"/>
                      <a:pt x="992857" y="579022"/>
                    </a:cubicBezTo>
                    <a:cubicBezTo>
                      <a:pt x="430970" y="623514"/>
                      <a:pt x="15292" y="435954"/>
                      <a:pt x="0" y="289511"/>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Tree>
    <p:extLst>
      <p:ext uri="{BB962C8B-B14F-4D97-AF65-F5344CB8AC3E}">
        <p14:creationId xmlns:p14="http://schemas.microsoft.com/office/powerpoint/2010/main" val="906249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84E3223-7E68-4371-8233-C728E5E782C1}"/>
              </a:ext>
            </a:extLst>
          </p:cNvPr>
          <p:cNvGrpSpPr/>
          <p:nvPr/>
        </p:nvGrpSpPr>
        <p:grpSpPr>
          <a:xfrm>
            <a:off x="2337863" y="494890"/>
            <a:ext cx="7568669" cy="5868219"/>
            <a:chOff x="2337863" y="494890"/>
            <a:chExt cx="7568669" cy="5868219"/>
          </a:xfrm>
        </p:grpSpPr>
        <p:pic>
          <p:nvPicPr>
            <p:cNvPr id="6" name="Picture 5">
              <a:extLst>
                <a:ext uri="{FF2B5EF4-FFF2-40B4-BE49-F238E27FC236}">
                  <a16:creationId xmlns:a16="http://schemas.microsoft.com/office/drawing/2014/main" id="{5FE6A1CA-C02E-424F-B4D9-C6166EF7AC61}"/>
                </a:ext>
              </a:extLst>
            </p:cNvPr>
            <p:cNvPicPr>
              <a:picLocks noChangeAspect="1"/>
            </p:cNvPicPr>
            <p:nvPr/>
          </p:nvPicPr>
          <p:blipFill>
            <a:blip r:embed="rId2"/>
            <a:stretch>
              <a:fillRect/>
            </a:stretch>
          </p:blipFill>
          <p:spPr>
            <a:xfrm>
              <a:off x="2337863" y="494890"/>
              <a:ext cx="7516274" cy="5868219"/>
            </a:xfrm>
            <a:prstGeom prst="rect">
              <a:avLst/>
            </a:prstGeom>
          </p:spPr>
        </p:pic>
        <p:sp>
          <p:nvSpPr>
            <p:cNvPr id="4" name="Oval 3">
              <a:extLst>
                <a:ext uri="{FF2B5EF4-FFF2-40B4-BE49-F238E27FC236}">
                  <a16:creationId xmlns:a16="http://schemas.microsoft.com/office/drawing/2014/main" id="{C072285E-F4B6-49DA-BE9F-26D753C534A1}"/>
                </a:ext>
              </a:extLst>
            </p:cNvPr>
            <p:cNvSpPr/>
            <p:nvPr/>
          </p:nvSpPr>
          <p:spPr>
            <a:xfrm>
              <a:off x="6869528" y="721895"/>
              <a:ext cx="3037004" cy="866273"/>
            </a:xfrm>
            <a:custGeom>
              <a:avLst/>
              <a:gdLst>
                <a:gd name="connsiteX0" fmla="*/ 0 w 3037004"/>
                <a:gd name="connsiteY0" fmla="*/ 433137 h 866273"/>
                <a:gd name="connsiteX1" fmla="*/ 1518502 w 3037004"/>
                <a:gd name="connsiteY1" fmla="*/ 0 h 866273"/>
                <a:gd name="connsiteX2" fmla="*/ 3037004 w 3037004"/>
                <a:gd name="connsiteY2" fmla="*/ 433137 h 866273"/>
                <a:gd name="connsiteX3" fmla="*/ 1518502 w 3037004"/>
                <a:gd name="connsiteY3" fmla="*/ 866274 h 866273"/>
                <a:gd name="connsiteX4" fmla="*/ 0 w 3037004"/>
                <a:gd name="connsiteY4" fmla="*/ 433137 h 866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7004" h="866273" extrusionOk="0">
                  <a:moveTo>
                    <a:pt x="0" y="433137"/>
                  </a:moveTo>
                  <a:cubicBezTo>
                    <a:pt x="24162" y="12173"/>
                    <a:pt x="792691" y="90892"/>
                    <a:pt x="1518502" y="0"/>
                  </a:cubicBezTo>
                  <a:cubicBezTo>
                    <a:pt x="2296930" y="-22768"/>
                    <a:pt x="3050958" y="144996"/>
                    <a:pt x="3037004" y="433137"/>
                  </a:cubicBezTo>
                  <a:cubicBezTo>
                    <a:pt x="3201014" y="563945"/>
                    <a:pt x="2331354" y="931998"/>
                    <a:pt x="1518502" y="866274"/>
                  </a:cubicBezTo>
                  <a:cubicBezTo>
                    <a:pt x="678328" y="871294"/>
                    <a:pt x="25378" y="650031"/>
                    <a:pt x="0" y="433137"/>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41998067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3252273-4D15-4FF8-9477-3E02EE9224CB}"/>
              </a:ext>
            </a:extLst>
          </p:cNvPr>
          <p:cNvGrpSpPr/>
          <p:nvPr/>
        </p:nvGrpSpPr>
        <p:grpSpPr>
          <a:xfrm>
            <a:off x="3076153" y="966444"/>
            <a:ext cx="6039693" cy="4925112"/>
            <a:chOff x="3076153" y="966444"/>
            <a:chExt cx="6039693" cy="4925112"/>
          </a:xfrm>
        </p:grpSpPr>
        <p:pic>
          <p:nvPicPr>
            <p:cNvPr id="3" name="Picture 2">
              <a:extLst>
                <a:ext uri="{FF2B5EF4-FFF2-40B4-BE49-F238E27FC236}">
                  <a16:creationId xmlns:a16="http://schemas.microsoft.com/office/drawing/2014/main" id="{78F47763-E2D8-4447-9FD1-9C57BD41FD0B}"/>
                </a:ext>
              </a:extLst>
            </p:cNvPr>
            <p:cNvPicPr>
              <a:picLocks noChangeAspect="1"/>
            </p:cNvPicPr>
            <p:nvPr/>
          </p:nvPicPr>
          <p:blipFill>
            <a:blip r:embed="rId2"/>
            <a:stretch>
              <a:fillRect/>
            </a:stretch>
          </p:blipFill>
          <p:spPr>
            <a:xfrm>
              <a:off x="3076153" y="966444"/>
              <a:ext cx="6039693" cy="4925112"/>
            </a:xfrm>
            <a:prstGeom prst="rect">
              <a:avLst/>
            </a:prstGeom>
          </p:spPr>
        </p:pic>
        <p:sp>
          <p:nvSpPr>
            <p:cNvPr id="4" name="Oval 3">
              <a:extLst>
                <a:ext uri="{FF2B5EF4-FFF2-40B4-BE49-F238E27FC236}">
                  <a16:creationId xmlns:a16="http://schemas.microsoft.com/office/drawing/2014/main" id="{AA56238F-C7E6-4C0B-85A4-1089E3B8DA7A}"/>
                </a:ext>
              </a:extLst>
            </p:cNvPr>
            <p:cNvSpPr/>
            <p:nvPr/>
          </p:nvSpPr>
          <p:spPr>
            <a:xfrm>
              <a:off x="3982453" y="5113421"/>
              <a:ext cx="1788694" cy="565484"/>
            </a:xfrm>
            <a:custGeom>
              <a:avLst/>
              <a:gdLst>
                <a:gd name="connsiteX0" fmla="*/ 0 w 1788694"/>
                <a:gd name="connsiteY0" fmla="*/ 282742 h 565484"/>
                <a:gd name="connsiteX1" fmla="*/ 894347 w 1788694"/>
                <a:gd name="connsiteY1" fmla="*/ 0 h 565484"/>
                <a:gd name="connsiteX2" fmla="*/ 1788694 w 1788694"/>
                <a:gd name="connsiteY2" fmla="*/ 282742 h 565484"/>
                <a:gd name="connsiteX3" fmla="*/ 894347 w 1788694"/>
                <a:gd name="connsiteY3" fmla="*/ 565484 h 565484"/>
                <a:gd name="connsiteX4" fmla="*/ 0 w 1788694"/>
                <a:gd name="connsiteY4" fmla="*/ 282742 h 5654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694" h="565484" extrusionOk="0">
                  <a:moveTo>
                    <a:pt x="0" y="282742"/>
                  </a:moveTo>
                  <a:cubicBezTo>
                    <a:pt x="13129" y="27833"/>
                    <a:pt x="446915" y="37460"/>
                    <a:pt x="894347" y="0"/>
                  </a:cubicBezTo>
                  <a:cubicBezTo>
                    <a:pt x="1368761" y="-7381"/>
                    <a:pt x="1796667" y="98632"/>
                    <a:pt x="1788694" y="282742"/>
                  </a:cubicBezTo>
                  <a:cubicBezTo>
                    <a:pt x="1801151" y="430662"/>
                    <a:pt x="1354232" y="652246"/>
                    <a:pt x="894347" y="565484"/>
                  </a:cubicBezTo>
                  <a:cubicBezTo>
                    <a:pt x="395509" y="581589"/>
                    <a:pt x="14372" y="426255"/>
                    <a:pt x="0" y="282742"/>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Oval 4">
              <a:extLst>
                <a:ext uri="{FF2B5EF4-FFF2-40B4-BE49-F238E27FC236}">
                  <a16:creationId xmlns:a16="http://schemas.microsoft.com/office/drawing/2014/main" id="{9E381E59-DC94-414B-95C9-83D83B5314A0}"/>
                </a:ext>
              </a:extLst>
            </p:cNvPr>
            <p:cNvSpPr/>
            <p:nvPr/>
          </p:nvSpPr>
          <p:spPr>
            <a:xfrm>
              <a:off x="5771146" y="966444"/>
              <a:ext cx="3344699" cy="1319555"/>
            </a:xfrm>
            <a:custGeom>
              <a:avLst/>
              <a:gdLst>
                <a:gd name="connsiteX0" fmla="*/ 0 w 3344699"/>
                <a:gd name="connsiteY0" fmla="*/ 659778 h 1319555"/>
                <a:gd name="connsiteX1" fmla="*/ 1672350 w 3344699"/>
                <a:gd name="connsiteY1" fmla="*/ 0 h 1319555"/>
                <a:gd name="connsiteX2" fmla="*/ 3344700 w 3344699"/>
                <a:gd name="connsiteY2" fmla="*/ 659778 h 1319555"/>
                <a:gd name="connsiteX3" fmla="*/ 1672350 w 3344699"/>
                <a:gd name="connsiteY3" fmla="*/ 1319556 h 1319555"/>
                <a:gd name="connsiteX4" fmla="*/ 0 w 3344699"/>
                <a:gd name="connsiteY4" fmla="*/ 659778 h 13195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699" h="1319555" extrusionOk="0">
                  <a:moveTo>
                    <a:pt x="0" y="659778"/>
                  </a:moveTo>
                  <a:cubicBezTo>
                    <a:pt x="2660" y="275387"/>
                    <a:pt x="818128" y="55897"/>
                    <a:pt x="1672350" y="0"/>
                  </a:cubicBezTo>
                  <a:cubicBezTo>
                    <a:pt x="2581930" y="-5306"/>
                    <a:pt x="3351934" y="270029"/>
                    <a:pt x="3344700" y="659778"/>
                  </a:cubicBezTo>
                  <a:cubicBezTo>
                    <a:pt x="3528901" y="902410"/>
                    <a:pt x="2532993" y="1480010"/>
                    <a:pt x="1672350" y="1319556"/>
                  </a:cubicBezTo>
                  <a:cubicBezTo>
                    <a:pt x="740784" y="1345677"/>
                    <a:pt x="28905" y="998740"/>
                    <a:pt x="0" y="659778"/>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36057359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D71446A-1014-4518-B16F-2A0404DB9A4B}"/>
              </a:ext>
            </a:extLst>
          </p:cNvPr>
          <p:cNvGrpSpPr/>
          <p:nvPr/>
        </p:nvGrpSpPr>
        <p:grpSpPr>
          <a:xfrm>
            <a:off x="523097" y="618733"/>
            <a:ext cx="11145805" cy="5620534"/>
            <a:chOff x="523097" y="618733"/>
            <a:chExt cx="11145805" cy="5620534"/>
          </a:xfrm>
        </p:grpSpPr>
        <p:pic>
          <p:nvPicPr>
            <p:cNvPr id="3" name="Picture 2">
              <a:extLst>
                <a:ext uri="{FF2B5EF4-FFF2-40B4-BE49-F238E27FC236}">
                  <a16:creationId xmlns:a16="http://schemas.microsoft.com/office/drawing/2014/main" id="{16C89153-C7F0-4722-A93D-FFA4F6E087BF}"/>
                </a:ext>
              </a:extLst>
            </p:cNvPr>
            <p:cNvPicPr>
              <a:picLocks noChangeAspect="1"/>
            </p:cNvPicPr>
            <p:nvPr/>
          </p:nvPicPr>
          <p:blipFill>
            <a:blip r:embed="rId2"/>
            <a:stretch>
              <a:fillRect/>
            </a:stretch>
          </p:blipFill>
          <p:spPr>
            <a:xfrm>
              <a:off x="523097" y="618733"/>
              <a:ext cx="11145805" cy="5620534"/>
            </a:xfrm>
            <a:prstGeom prst="rect">
              <a:avLst/>
            </a:prstGeom>
          </p:spPr>
        </p:pic>
        <p:sp>
          <p:nvSpPr>
            <p:cNvPr id="4" name="Oval 3">
              <a:extLst>
                <a:ext uri="{FF2B5EF4-FFF2-40B4-BE49-F238E27FC236}">
                  <a16:creationId xmlns:a16="http://schemas.microsoft.com/office/drawing/2014/main" id="{3AFCAD05-47BE-4A89-B715-92D010BE33C6}"/>
                </a:ext>
              </a:extLst>
            </p:cNvPr>
            <p:cNvSpPr/>
            <p:nvPr/>
          </p:nvSpPr>
          <p:spPr>
            <a:xfrm>
              <a:off x="6811442" y="947531"/>
              <a:ext cx="1027219" cy="728870"/>
            </a:xfrm>
            <a:custGeom>
              <a:avLst/>
              <a:gdLst>
                <a:gd name="connsiteX0" fmla="*/ 0 w 1027219"/>
                <a:gd name="connsiteY0" fmla="*/ 364435 h 728870"/>
                <a:gd name="connsiteX1" fmla="*/ 513610 w 1027219"/>
                <a:gd name="connsiteY1" fmla="*/ 0 h 728870"/>
                <a:gd name="connsiteX2" fmla="*/ 1027220 w 1027219"/>
                <a:gd name="connsiteY2" fmla="*/ 364435 h 728870"/>
                <a:gd name="connsiteX3" fmla="*/ 513610 w 1027219"/>
                <a:gd name="connsiteY3" fmla="*/ 728870 h 728870"/>
                <a:gd name="connsiteX4" fmla="*/ 0 w 1027219"/>
                <a:gd name="connsiteY4" fmla="*/ 364435 h 728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7219" h="728870" extrusionOk="0">
                  <a:moveTo>
                    <a:pt x="0" y="364435"/>
                  </a:moveTo>
                  <a:cubicBezTo>
                    <a:pt x="6841" y="111708"/>
                    <a:pt x="289616" y="48062"/>
                    <a:pt x="513610" y="0"/>
                  </a:cubicBezTo>
                  <a:cubicBezTo>
                    <a:pt x="792200" y="-1917"/>
                    <a:pt x="1037067" y="128637"/>
                    <a:pt x="1027220" y="364435"/>
                  </a:cubicBezTo>
                  <a:cubicBezTo>
                    <a:pt x="1049715" y="550838"/>
                    <a:pt x="785330" y="759292"/>
                    <a:pt x="513610" y="728870"/>
                  </a:cubicBezTo>
                  <a:cubicBezTo>
                    <a:pt x="226061" y="741645"/>
                    <a:pt x="23296" y="545217"/>
                    <a:pt x="0" y="364435"/>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Oval 4">
              <a:extLst>
                <a:ext uri="{FF2B5EF4-FFF2-40B4-BE49-F238E27FC236}">
                  <a16:creationId xmlns:a16="http://schemas.microsoft.com/office/drawing/2014/main" id="{40A012E8-EF25-479A-B8F3-545DB5B84E6E}"/>
                </a:ext>
              </a:extLst>
            </p:cNvPr>
            <p:cNvSpPr/>
            <p:nvPr/>
          </p:nvSpPr>
          <p:spPr>
            <a:xfrm>
              <a:off x="1669598" y="1934817"/>
              <a:ext cx="3081306" cy="947532"/>
            </a:xfrm>
            <a:custGeom>
              <a:avLst/>
              <a:gdLst>
                <a:gd name="connsiteX0" fmla="*/ 0 w 3081306"/>
                <a:gd name="connsiteY0" fmla="*/ 473766 h 947532"/>
                <a:gd name="connsiteX1" fmla="*/ 1540653 w 3081306"/>
                <a:gd name="connsiteY1" fmla="*/ 0 h 947532"/>
                <a:gd name="connsiteX2" fmla="*/ 3081306 w 3081306"/>
                <a:gd name="connsiteY2" fmla="*/ 473766 h 947532"/>
                <a:gd name="connsiteX3" fmla="*/ 1540653 w 3081306"/>
                <a:gd name="connsiteY3" fmla="*/ 947532 h 947532"/>
                <a:gd name="connsiteX4" fmla="*/ 0 w 3081306"/>
                <a:gd name="connsiteY4" fmla="*/ 473766 h 947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1306" h="947532" extrusionOk="0">
                  <a:moveTo>
                    <a:pt x="0" y="473766"/>
                  </a:moveTo>
                  <a:cubicBezTo>
                    <a:pt x="12009" y="121782"/>
                    <a:pt x="816760" y="102293"/>
                    <a:pt x="1540653" y="0"/>
                  </a:cubicBezTo>
                  <a:cubicBezTo>
                    <a:pt x="2319194" y="-27351"/>
                    <a:pt x="3097766" y="154400"/>
                    <a:pt x="3081306" y="473766"/>
                  </a:cubicBezTo>
                  <a:cubicBezTo>
                    <a:pt x="3098712" y="723915"/>
                    <a:pt x="2384740" y="964838"/>
                    <a:pt x="1540653" y="947532"/>
                  </a:cubicBezTo>
                  <a:cubicBezTo>
                    <a:pt x="669364" y="1014562"/>
                    <a:pt x="44183" y="696558"/>
                    <a:pt x="0" y="473766"/>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a:extLst>
                <a:ext uri="{FF2B5EF4-FFF2-40B4-BE49-F238E27FC236}">
                  <a16:creationId xmlns:a16="http://schemas.microsoft.com/office/drawing/2014/main" id="{3A023330-E303-44F1-A68C-297223F3C262}"/>
                </a:ext>
              </a:extLst>
            </p:cNvPr>
            <p:cNvSpPr/>
            <p:nvPr/>
          </p:nvSpPr>
          <p:spPr>
            <a:xfrm>
              <a:off x="6612660" y="5347253"/>
              <a:ext cx="3081306" cy="728870"/>
            </a:xfrm>
            <a:custGeom>
              <a:avLst/>
              <a:gdLst>
                <a:gd name="connsiteX0" fmla="*/ 0 w 3081306"/>
                <a:gd name="connsiteY0" fmla="*/ 364435 h 728870"/>
                <a:gd name="connsiteX1" fmla="*/ 1540653 w 3081306"/>
                <a:gd name="connsiteY1" fmla="*/ 0 h 728870"/>
                <a:gd name="connsiteX2" fmla="*/ 3081306 w 3081306"/>
                <a:gd name="connsiteY2" fmla="*/ 364435 h 728870"/>
                <a:gd name="connsiteX3" fmla="*/ 1540653 w 3081306"/>
                <a:gd name="connsiteY3" fmla="*/ 728870 h 728870"/>
                <a:gd name="connsiteX4" fmla="*/ 0 w 3081306"/>
                <a:gd name="connsiteY4" fmla="*/ 364435 h 728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1306" h="728870" extrusionOk="0">
                  <a:moveTo>
                    <a:pt x="0" y="364435"/>
                  </a:moveTo>
                  <a:cubicBezTo>
                    <a:pt x="19225" y="18551"/>
                    <a:pt x="854540" y="132725"/>
                    <a:pt x="1540653" y="0"/>
                  </a:cubicBezTo>
                  <a:cubicBezTo>
                    <a:pt x="2386463" y="-1917"/>
                    <a:pt x="3091153" y="128637"/>
                    <a:pt x="3081306" y="364435"/>
                  </a:cubicBezTo>
                  <a:cubicBezTo>
                    <a:pt x="3132412" y="531927"/>
                    <a:pt x="2316449" y="920191"/>
                    <a:pt x="1540653" y="728870"/>
                  </a:cubicBezTo>
                  <a:cubicBezTo>
                    <a:pt x="685884" y="741645"/>
                    <a:pt x="23296" y="545217"/>
                    <a:pt x="0" y="364435"/>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35201949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EAD5413-E197-4137-BF36-CFD5EF50ED47}"/>
              </a:ext>
            </a:extLst>
          </p:cNvPr>
          <p:cNvGrpSpPr/>
          <p:nvPr/>
        </p:nvGrpSpPr>
        <p:grpSpPr>
          <a:xfrm>
            <a:off x="2047310" y="1176023"/>
            <a:ext cx="8097380" cy="4505954"/>
            <a:chOff x="2047310" y="1176023"/>
            <a:chExt cx="8097380" cy="4505954"/>
          </a:xfrm>
        </p:grpSpPr>
        <p:pic>
          <p:nvPicPr>
            <p:cNvPr id="3" name="Picture 2">
              <a:extLst>
                <a:ext uri="{FF2B5EF4-FFF2-40B4-BE49-F238E27FC236}">
                  <a16:creationId xmlns:a16="http://schemas.microsoft.com/office/drawing/2014/main" id="{C41872ED-C903-4AA9-BC3D-6CE44F037491}"/>
                </a:ext>
              </a:extLst>
            </p:cNvPr>
            <p:cNvPicPr>
              <a:picLocks noChangeAspect="1"/>
            </p:cNvPicPr>
            <p:nvPr/>
          </p:nvPicPr>
          <p:blipFill>
            <a:blip r:embed="rId2"/>
            <a:stretch>
              <a:fillRect/>
            </a:stretch>
          </p:blipFill>
          <p:spPr>
            <a:xfrm>
              <a:off x="2047310" y="1176023"/>
              <a:ext cx="8097380" cy="4505954"/>
            </a:xfrm>
            <a:prstGeom prst="rect">
              <a:avLst/>
            </a:prstGeom>
          </p:spPr>
        </p:pic>
        <p:sp>
          <p:nvSpPr>
            <p:cNvPr id="4" name="Oval 3">
              <a:extLst>
                <a:ext uri="{FF2B5EF4-FFF2-40B4-BE49-F238E27FC236}">
                  <a16:creationId xmlns:a16="http://schemas.microsoft.com/office/drawing/2014/main" id="{E238EA35-5E52-4EA8-B422-B6BC893FD8CE}"/>
                </a:ext>
              </a:extLst>
            </p:cNvPr>
            <p:cNvSpPr/>
            <p:nvPr/>
          </p:nvSpPr>
          <p:spPr>
            <a:xfrm>
              <a:off x="8746258" y="1716154"/>
              <a:ext cx="1192872" cy="602975"/>
            </a:xfrm>
            <a:custGeom>
              <a:avLst/>
              <a:gdLst>
                <a:gd name="connsiteX0" fmla="*/ 0 w 1192872"/>
                <a:gd name="connsiteY0" fmla="*/ 301488 h 602975"/>
                <a:gd name="connsiteX1" fmla="*/ 596436 w 1192872"/>
                <a:gd name="connsiteY1" fmla="*/ 0 h 602975"/>
                <a:gd name="connsiteX2" fmla="*/ 1192872 w 1192872"/>
                <a:gd name="connsiteY2" fmla="*/ 301488 h 602975"/>
                <a:gd name="connsiteX3" fmla="*/ 596436 w 1192872"/>
                <a:gd name="connsiteY3" fmla="*/ 602976 h 602975"/>
                <a:gd name="connsiteX4" fmla="*/ 0 w 1192872"/>
                <a:gd name="connsiteY4" fmla="*/ 301488 h 60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872" h="602975" extrusionOk="0">
                  <a:moveTo>
                    <a:pt x="0" y="301488"/>
                  </a:moveTo>
                  <a:cubicBezTo>
                    <a:pt x="2075" y="119376"/>
                    <a:pt x="282398" y="12377"/>
                    <a:pt x="596436" y="0"/>
                  </a:cubicBezTo>
                  <a:cubicBezTo>
                    <a:pt x="913991" y="-4480"/>
                    <a:pt x="1203954" y="96123"/>
                    <a:pt x="1192872" y="301488"/>
                  </a:cubicBezTo>
                  <a:cubicBezTo>
                    <a:pt x="1263664" y="421203"/>
                    <a:pt x="909615" y="644316"/>
                    <a:pt x="596436" y="602976"/>
                  </a:cubicBezTo>
                  <a:cubicBezTo>
                    <a:pt x="253335" y="647964"/>
                    <a:pt x="36239" y="436120"/>
                    <a:pt x="0" y="301488"/>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Oval 4">
              <a:extLst>
                <a:ext uri="{FF2B5EF4-FFF2-40B4-BE49-F238E27FC236}">
                  <a16:creationId xmlns:a16="http://schemas.microsoft.com/office/drawing/2014/main" id="{9750DF2C-6FE7-48E7-A46F-230519EADAA2}"/>
                </a:ext>
              </a:extLst>
            </p:cNvPr>
            <p:cNvSpPr/>
            <p:nvPr/>
          </p:nvSpPr>
          <p:spPr>
            <a:xfrm>
              <a:off x="9210084" y="3359427"/>
              <a:ext cx="576646" cy="424070"/>
            </a:xfrm>
            <a:custGeom>
              <a:avLst/>
              <a:gdLst>
                <a:gd name="connsiteX0" fmla="*/ 0 w 576646"/>
                <a:gd name="connsiteY0" fmla="*/ 212035 h 424070"/>
                <a:gd name="connsiteX1" fmla="*/ 288323 w 576646"/>
                <a:gd name="connsiteY1" fmla="*/ 0 h 424070"/>
                <a:gd name="connsiteX2" fmla="*/ 576646 w 576646"/>
                <a:gd name="connsiteY2" fmla="*/ 212035 h 424070"/>
                <a:gd name="connsiteX3" fmla="*/ 288323 w 576646"/>
                <a:gd name="connsiteY3" fmla="*/ 424070 h 424070"/>
                <a:gd name="connsiteX4" fmla="*/ 0 w 576646"/>
                <a:gd name="connsiteY4" fmla="*/ 212035 h 424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646" h="424070" extrusionOk="0">
                  <a:moveTo>
                    <a:pt x="0" y="212035"/>
                  </a:moveTo>
                  <a:cubicBezTo>
                    <a:pt x="2965" y="72630"/>
                    <a:pt x="148278" y="15459"/>
                    <a:pt x="288323" y="0"/>
                  </a:cubicBezTo>
                  <a:cubicBezTo>
                    <a:pt x="429861" y="-6691"/>
                    <a:pt x="581010" y="79628"/>
                    <a:pt x="576646" y="212035"/>
                  </a:cubicBezTo>
                  <a:cubicBezTo>
                    <a:pt x="615333" y="303568"/>
                    <a:pt x="433743" y="459275"/>
                    <a:pt x="288323" y="424070"/>
                  </a:cubicBezTo>
                  <a:cubicBezTo>
                    <a:pt x="121592" y="448684"/>
                    <a:pt x="16892" y="314281"/>
                    <a:pt x="0" y="212035"/>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a:extLst>
                <a:ext uri="{FF2B5EF4-FFF2-40B4-BE49-F238E27FC236}">
                  <a16:creationId xmlns:a16="http://schemas.microsoft.com/office/drawing/2014/main" id="{FF82B01F-A2B1-4FA5-BE7C-4D76431A8237}"/>
                </a:ext>
              </a:extLst>
            </p:cNvPr>
            <p:cNvSpPr/>
            <p:nvPr/>
          </p:nvSpPr>
          <p:spPr>
            <a:xfrm>
              <a:off x="6526519" y="3004930"/>
              <a:ext cx="576646" cy="424070"/>
            </a:xfrm>
            <a:custGeom>
              <a:avLst/>
              <a:gdLst>
                <a:gd name="connsiteX0" fmla="*/ 0 w 576646"/>
                <a:gd name="connsiteY0" fmla="*/ 212035 h 424070"/>
                <a:gd name="connsiteX1" fmla="*/ 288323 w 576646"/>
                <a:gd name="connsiteY1" fmla="*/ 0 h 424070"/>
                <a:gd name="connsiteX2" fmla="*/ 576646 w 576646"/>
                <a:gd name="connsiteY2" fmla="*/ 212035 h 424070"/>
                <a:gd name="connsiteX3" fmla="*/ 288323 w 576646"/>
                <a:gd name="connsiteY3" fmla="*/ 424070 h 424070"/>
                <a:gd name="connsiteX4" fmla="*/ 0 w 576646"/>
                <a:gd name="connsiteY4" fmla="*/ 212035 h 424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646" h="424070" extrusionOk="0">
                  <a:moveTo>
                    <a:pt x="0" y="212035"/>
                  </a:moveTo>
                  <a:cubicBezTo>
                    <a:pt x="2965" y="72630"/>
                    <a:pt x="148278" y="15459"/>
                    <a:pt x="288323" y="0"/>
                  </a:cubicBezTo>
                  <a:cubicBezTo>
                    <a:pt x="429861" y="-6691"/>
                    <a:pt x="581010" y="79628"/>
                    <a:pt x="576646" y="212035"/>
                  </a:cubicBezTo>
                  <a:cubicBezTo>
                    <a:pt x="615333" y="303568"/>
                    <a:pt x="433743" y="459275"/>
                    <a:pt x="288323" y="424070"/>
                  </a:cubicBezTo>
                  <a:cubicBezTo>
                    <a:pt x="121592" y="448684"/>
                    <a:pt x="16892" y="314281"/>
                    <a:pt x="0" y="212035"/>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50423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orms response chart. Question title: Which IDEs / programs do you use mostly for programming?. Number of responses: 12 responses.">
            <a:extLst>
              <a:ext uri="{FF2B5EF4-FFF2-40B4-BE49-F238E27FC236}">
                <a16:creationId xmlns:a16="http://schemas.microsoft.com/office/drawing/2014/main" id="{0445A4EB-04B9-431D-9137-4542E267B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30225"/>
            <a:ext cx="12192000" cy="579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2287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3CEF7C-E091-4055-ACC4-61B5003DB403}"/>
              </a:ext>
            </a:extLst>
          </p:cNvPr>
          <p:cNvPicPr>
            <a:picLocks noChangeAspect="1"/>
          </p:cNvPicPr>
          <p:nvPr/>
        </p:nvPicPr>
        <p:blipFill>
          <a:blip r:embed="rId2"/>
          <a:stretch>
            <a:fillRect/>
          </a:stretch>
        </p:blipFill>
        <p:spPr>
          <a:xfrm>
            <a:off x="3119022" y="1571366"/>
            <a:ext cx="5953956" cy="3715268"/>
          </a:xfrm>
          <a:prstGeom prst="rect">
            <a:avLst/>
          </a:prstGeom>
        </p:spPr>
      </p:pic>
    </p:spTree>
    <p:extLst>
      <p:ext uri="{BB962C8B-B14F-4D97-AF65-F5344CB8AC3E}">
        <p14:creationId xmlns:p14="http://schemas.microsoft.com/office/powerpoint/2010/main" val="4285661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ADB346-E717-4529-BE56-15CAF040308B}"/>
              </a:ext>
            </a:extLst>
          </p:cNvPr>
          <p:cNvPicPr>
            <a:picLocks noChangeAspect="1"/>
          </p:cNvPicPr>
          <p:nvPr/>
        </p:nvPicPr>
        <p:blipFill>
          <a:blip r:embed="rId2"/>
          <a:stretch>
            <a:fillRect/>
          </a:stretch>
        </p:blipFill>
        <p:spPr>
          <a:xfrm>
            <a:off x="3738233" y="1985761"/>
            <a:ext cx="4715533" cy="2886478"/>
          </a:xfrm>
          <a:prstGeom prst="rect">
            <a:avLst/>
          </a:prstGeom>
        </p:spPr>
      </p:pic>
    </p:spTree>
    <p:extLst>
      <p:ext uri="{BB962C8B-B14F-4D97-AF65-F5344CB8AC3E}">
        <p14:creationId xmlns:p14="http://schemas.microsoft.com/office/powerpoint/2010/main" val="18688488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BB8D67-E24C-4D7B-A934-7133FE551767}"/>
              </a:ext>
            </a:extLst>
          </p:cNvPr>
          <p:cNvGrpSpPr/>
          <p:nvPr/>
        </p:nvGrpSpPr>
        <p:grpSpPr>
          <a:xfrm>
            <a:off x="1184394" y="2537619"/>
            <a:ext cx="9173855" cy="1552792"/>
            <a:chOff x="1184394" y="2537619"/>
            <a:chExt cx="9173855" cy="1552792"/>
          </a:xfrm>
        </p:grpSpPr>
        <p:grpSp>
          <p:nvGrpSpPr>
            <p:cNvPr id="5" name="Group 4">
              <a:extLst>
                <a:ext uri="{FF2B5EF4-FFF2-40B4-BE49-F238E27FC236}">
                  <a16:creationId xmlns:a16="http://schemas.microsoft.com/office/drawing/2014/main" id="{8A75B7A9-079A-49E8-BC7A-8FEE0B8F04BA}"/>
                </a:ext>
              </a:extLst>
            </p:cNvPr>
            <p:cNvGrpSpPr/>
            <p:nvPr/>
          </p:nvGrpSpPr>
          <p:grpSpPr>
            <a:xfrm>
              <a:off x="1184394" y="2537619"/>
              <a:ext cx="9173855" cy="1552792"/>
              <a:chOff x="1184394" y="2537619"/>
              <a:chExt cx="9173855" cy="1552792"/>
            </a:xfrm>
          </p:grpSpPr>
          <p:pic>
            <p:nvPicPr>
              <p:cNvPr id="3" name="Picture 2">
                <a:extLst>
                  <a:ext uri="{FF2B5EF4-FFF2-40B4-BE49-F238E27FC236}">
                    <a16:creationId xmlns:a16="http://schemas.microsoft.com/office/drawing/2014/main" id="{91384BD7-51E2-4858-8D29-2EEA2AAB83BB}"/>
                  </a:ext>
                </a:extLst>
              </p:cNvPr>
              <p:cNvPicPr>
                <a:picLocks noChangeAspect="1"/>
              </p:cNvPicPr>
              <p:nvPr/>
            </p:nvPicPr>
            <p:blipFill>
              <a:blip r:embed="rId2"/>
              <a:stretch>
                <a:fillRect/>
              </a:stretch>
            </p:blipFill>
            <p:spPr>
              <a:xfrm>
                <a:off x="1184394" y="2537619"/>
                <a:ext cx="9173855" cy="1552792"/>
              </a:xfrm>
              <a:prstGeom prst="rect">
                <a:avLst/>
              </a:prstGeom>
            </p:spPr>
          </p:pic>
          <p:sp>
            <p:nvSpPr>
              <p:cNvPr id="4" name="Oval 3">
                <a:extLst>
                  <a:ext uri="{FF2B5EF4-FFF2-40B4-BE49-F238E27FC236}">
                    <a16:creationId xmlns:a16="http://schemas.microsoft.com/office/drawing/2014/main" id="{67A638F3-7C83-4D13-B483-528A4195C9E4}"/>
                  </a:ext>
                </a:extLst>
              </p:cNvPr>
              <p:cNvSpPr/>
              <p:nvPr/>
            </p:nvSpPr>
            <p:spPr>
              <a:xfrm>
                <a:off x="4473741" y="2723149"/>
                <a:ext cx="3244517" cy="814135"/>
              </a:xfrm>
              <a:custGeom>
                <a:avLst/>
                <a:gdLst>
                  <a:gd name="connsiteX0" fmla="*/ 0 w 3244517"/>
                  <a:gd name="connsiteY0" fmla="*/ 407068 h 814135"/>
                  <a:gd name="connsiteX1" fmla="*/ 1622259 w 3244517"/>
                  <a:gd name="connsiteY1" fmla="*/ 0 h 814135"/>
                  <a:gd name="connsiteX2" fmla="*/ 3244518 w 3244517"/>
                  <a:gd name="connsiteY2" fmla="*/ 407068 h 814135"/>
                  <a:gd name="connsiteX3" fmla="*/ 1622259 w 3244517"/>
                  <a:gd name="connsiteY3" fmla="*/ 814136 h 814135"/>
                  <a:gd name="connsiteX4" fmla="*/ 0 w 3244517"/>
                  <a:gd name="connsiteY4" fmla="*/ 407068 h 814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4517" h="814135" extrusionOk="0">
                    <a:moveTo>
                      <a:pt x="0" y="407068"/>
                    </a:moveTo>
                    <a:cubicBezTo>
                      <a:pt x="19987" y="31904"/>
                      <a:pt x="806423" y="64534"/>
                      <a:pt x="1622259" y="0"/>
                    </a:cubicBezTo>
                    <a:cubicBezTo>
                      <a:pt x="2458478" y="-22584"/>
                      <a:pt x="3260304" y="126901"/>
                      <a:pt x="3244518" y="407068"/>
                    </a:cubicBezTo>
                    <a:cubicBezTo>
                      <a:pt x="3343350" y="566559"/>
                      <a:pt x="2443912" y="1003450"/>
                      <a:pt x="1622259" y="814136"/>
                    </a:cubicBezTo>
                    <a:cubicBezTo>
                      <a:pt x="724826" y="819011"/>
                      <a:pt x="26209" y="608832"/>
                      <a:pt x="0" y="407068"/>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6" name="TextBox 5">
              <a:extLst>
                <a:ext uri="{FF2B5EF4-FFF2-40B4-BE49-F238E27FC236}">
                  <a16:creationId xmlns:a16="http://schemas.microsoft.com/office/drawing/2014/main" id="{D251173F-1F71-40A2-AD36-4ECF9C33A7E8}"/>
                </a:ext>
              </a:extLst>
            </p:cNvPr>
            <p:cNvSpPr txBox="1"/>
            <p:nvPr/>
          </p:nvSpPr>
          <p:spPr>
            <a:xfrm>
              <a:off x="7784081" y="3503012"/>
              <a:ext cx="1788697" cy="369332"/>
            </a:xfrm>
            <a:prstGeom prst="rect">
              <a:avLst/>
            </a:prstGeom>
            <a:noFill/>
          </p:spPr>
          <p:txBody>
            <a:bodyPr wrap="square" rtlCol="0">
              <a:spAutoFit/>
            </a:bodyPr>
            <a:lstStyle/>
            <a:p>
              <a:r>
                <a:rPr lang="en-GB" dirty="0">
                  <a:solidFill>
                    <a:schemeClr val="accent5"/>
                  </a:solidFill>
                </a:rPr>
                <a:t>Switch branches</a:t>
              </a:r>
            </a:p>
          </p:txBody>
        </p:sp>
        <p:cxnSp>
          <p:nvCxnSpPr>
            <p:cNvPr id="7" name="Straight Arrow Connector 6">
              <a:extLst>
                <a:ext uri="{FF2B5EF4-FFF2-40B4-BE49-F238E27FC236}">
                  <a16:creationId xmlns:a16="http://schemas.microsoft.com/office/drawing/2014/main" id="{816A13C2-E2DD-4F6E-9E88-73B4D8B68DEA}"/>
                </a:ext>
              </a:extLst>
            </p:cNvPr>
            <p:cNvCxnSpPr>
              <a:cxnSpLocks/>
            </p:cNvCxnSpPr>
            <p:nvPr/>
          </p:nvCxnSpPr>
          <p:spPr>
            <a:xfrm flipH="1" flipV="1">
              <a:off x="7198545" y="3170321"/>
              <a:ext cx="601579" cy="517357"/>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00539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90EAAE-D9EC-44E3-BD2D-A9AB976A6100}"/>
              </a:ext>
            </a:extLst>
          </p:cNvPr>
          <p:cNvPicPr>
            <a:picLocks noChangeAspect="1"/>
          </p:cNvPicPr>
          <p:nvPr/>
        </p:nvPicPr>
        <p:blipFill>
          <a:blip r:embed="rId2"/>
          <a:stretch>
            <a:fillRect/>
          </a:stretch>
        </p:blipFill>
        <p:spPr>
          <a:xfrm>
            <a:off x="315880" y="465138"/>
            <a:ext cx="6458851" cy="4772691"/>
          </a:xfrm>
          <a:prstGeom prst="rect">
            <a:avLst/>
          </a:prstGeom>
        </p:spPr>
      </p:pic>
      <p:grpSp>
        <p:nvGrpSpPr>
          <p:cNvPr id="7" name="Group 6">
            <a:extLst>
              <a:ext uri="{FF2B5EF4-FFF2-40B4-BE49-F238E27FC236}">
                <a16:creationId xmlns:a16="http://schemas.microsoft.com/office/drawing/2014/main" id="{3B7EAD93-C23F-49A9-AD27-1EB6427FE693}"/>
              </a:ext>
            </a:extLst>
          </p:cNvPr>
          <p:cNvGrpSpPr/>
          <p:nvPr/>
        </p:nvGrpSpPr>
        <p:grpSpPr>
          <a:xfrm>
            <a:off x="5499232" y="2725225"/>
            <a:ext cx="6487430" cy="3667637"/>
            <a:chOff x="5499232" y="2725225"/>
            <a:chExt cx="6487430" cy="3667637"/>
          </a:xfrm>
        </p:grpSpPr>
        <p:pic>
          <p:nvPicPr>
            <p:cNvPr id="5" name="Picture 4">
              <a:extLst>
                <a:ext uri="{FF2B5EF4-FFF2-40B4-BE49-F238E27FC236}">
                  <a16:creationId xmlns:a16="http://schemas.microsoft.com/office/drawing/2014/main" id="{4A721B9B-0ED2-45AA-AF63-15804F5DCA66}"/>
                </a:ext>
              </a:extLst>
            </p:cNvPr>
            <p:cNvPicPr>
              <a:picLocks noChangeAspect="1"/>
            </p:cNvPicPr>
            <p:nvPr/>
          </p:nvPicPr>
          <p:blipFill>
            <a:blip r:embed="rId3"/>
            <a:stretch>
              <a:fillRect/>
            </a:stretch>
          </p:blipFill>
          <p:spPr>
            <a:xfrm>
              <a:off x="5499232" y="2725225"/>
              <a:ext cx="6487430" cy="3667637"/>
            </a:xfrm>
            <a:prstGeom prst="rect">
              <a:avLst/>
            </a:prstGeom>
          </p:spPr>
        </p:pic>
        <p:sp>
          <p:nvSpPr>
            <p:cNvPr id="6" name="Oval 5">
              <a:extLst>
                <a:ext uri="{FF2B5EF4-FFF2-40B4-BE49-F238E27FC236}">
                  <a16:creationId xmlns:a16="http://schemas.microsoft.com/office/drawing/2014/main" id="{D8A9C9DA-4828-4EC6-8E81-AC89F91A7B56}"/>
                </a:ext>
              </a:extLst>
            </p:cNvPr>
            <p:cNvSpPr/>
            <p:nvPr/>
          </p:nvSpPr>
          <p:spPr>
            <a:xfrm>
              <a:off x="5499232" y="3946357"/>
              <a:ext cx="3897431" cy="962528"/>
            </a:xfrm>
            <a:custGeom>
              <a:avLst/>
              <a:gdLst>
                <a:gd name="connsiteX0" fmla="*/ 0 w 3897431"/>
                <a:gd name="connsiteY0" fmla="*/ 481264 h 962528"/>
                <a:gd name="connsiteX1" fmla="*/ 1948716 w 3897431"/>
                <a:gd name="connsiteY1" fmla="*/ 0 h 962528"/>
                <a:gd name="connsiteX2" fmla="*/ 3897432 w 3897431"/>
                <a:gd name="connsiteY2" fmla="*/ 481264 h 962528"/>
                <a:gd name="connsiteX3" fmla="*/ 1948716 w 3897431"/>
                <a:gd name="connsiteY3" fmla="*/ 962528 h 962528"/>
                <a:gd name="connsiteX4" fmla="*/ 0 w 3897431"/>
                <a:gd name="connsiteY4" fmla="*/ 481264 h 962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7431" h="962528" extrusionOk="0">
                  <a:moveTo>
                    <a:pt x="0" y="481264"/>
                  </a:moveTo>
                  <a:cubicBezTo>
                    <a:pt x="18687" y="74901"/>
                    <a:pt x="1030308" y="127144"/>
                    <a:pt x="1948716" y="0"/>
                  </a:cubicBezTo>
                  <a:cubicBezTo>
                    <a:pt x="2992896" y="-12124"/>
                    <a:pt x="3913073" y="160627"/>
                    <a:pt x="3897432" y="481264"/>
                  </a:cubicBezTo>
                  <a:cubicBezTo>
                    <a:pt x="4053734" y="643747"/>
                    <a:pt x="2968926" y="1105315"/>
                    <a:pt x="1948716" y="962528"/>
                  </a:cubicBezTo>
                  <a:cubicBezTo>
                    <a:pt x="864733" y="987938"/>
                    <a:pt x="45856" y="706725"/>
                    <a:pt x="0" y="481264"/>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674554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DDFF560-5184-4DCB-A9DE-DA9908CF59FC}"/>
              </a:ext>
            </a:extLst>
          </p:cNvPr>
          <p:cNvGrpSpPr/>
          <p:nvPr/>
        </p:nvGrpSpPr>
        <p:grpSpPr>
          <a:xfrm>
            <a:off x="2064910" y="639845"/>
            <a:ext cx="7316221" cy="1266992"/>
            <a:chOff x="2437889" y="2757403"/>
            <a:chExt cx="7316221" cy="1266992"/>
          </a:xfrm>
        </p:grpSpPr>
        <p:pic>
          <p:nvPicPr>
            <p:cNvPr id="3" name="Picture 2">
              <a:extLst>
                <a:ext uri="{FF2B5EF4-FFF2-40B4-BE49-F238E27FC236}">
                  <a16:creationId xmlns:a16="http://schemas.microsoft.com/office/drawing/2014/main" id="{E93CB93F-4D08-4A75-B1A5-472D1B57615C}"/>
                </a:ext>
              </a:extLst>
            </p:cNvPr>
            <p:cNvPicPr>
              <a:picLocks noChangeAspect="1"/>
            </p:cNvPicPr>
            <p:nvPr/>
          </p:nvPicPr>
          <p:blipFill>
            <a:blip r:embed="rId2"/>
            <a:stretch>
              <a:fillRect/>
            </a:stretch>
          </p:blipFill>
          <p:spPr>
            <a:xfrm>
              <a:off x="2437889" y="2833604"/>
              <a:ext cx="7316221" cy="1190791"/>
            </a:xfrm>
            <a:prstGeom prst="rect">
              <a:avLst/>
            </a:prstGeom>
          </p:spPr>
        </p:pic>
        <p:sp>
          <p:nvSpPr>
            <p:cNvPr id="4" name="Oval 3">
              <a:extLst>
                <a:ext uri="{FF2B5EF4-FFF2-40B4-BE49-F238E27FC236}">
                  <a16:creationId xmlns:a16="http://schemas.microsoft.com/office/drawing/2014/main" id="{B8879921-78AD-4696-8A4E-2A2C89C5D3A7}"/>
                </a:ext>
              </a:extLst>
            </p:cNvPr>
            <p:cNvSpPr/>
            <p:nvPr/>
          </p:nvSpPr>
          <p:spPr>
            <a:xfrm flipH="1">
              <a:off x="6870030" y="3428999"/>
              <a:ext cx="1106906" cy="513348"/>
            </a:xfrm>
            <a:custGeom>
              <a:avLst/>
              <a:gdLst>
                <a:gd name="connsiteX0" fmla="*/ 0 w 1106906"/>
                <a:gd name="connsiteY0" fmla="*/ 256674 h 513348"/>
                <a:gd name="connsiteX1" fmla="*/ 553453 w 1106906"/>
                <a:gd name="connsiteY1" fmla="*/ 0 h 513348"/>
                <a:gd name="connsiteX2" fmla="*/ 1106906 w 1106906"/>
                <a:gd name="connsiteY2" fmla="*/ 256674 h 513348"/>
                <a:gd name="connsiteX3" fmla="*/ 553453 w 1106906"/>
                <a:gd name="connsiteY3" fmla="*/ 513348 h 513348"/>
                <a:gd name="connsiteX4" fmla="*/ 0 w 1106906"/>
                <a:gd name="connsiteY4" fmla="*/ 256674 h 513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906" h="513348" extrusionOk="0">
                  <a:moveTo>
                    <a:pt x="0" y="256674"/>
                  </a:moveTo>
                  <a:cubicBezTo>
                    <a:pt x="4140" y="83775"/>
                    <a:pt x="294222" y="37403"/>
                    <a:pt x="553453" y="0"/>
                  </a:cubicBezTo>
                  <a:cubicBezTo>
                    <a:pt x="836336" y="-8614"/>
                    <a:pt x="1108870" y="108032"/>
                    <a:pt x="1106906" y="256674"/>
                  </a:cubicBezTo>
                  <a:cubicBezTo>
                    <a:pt x="1145785" y="372733"/>
                    <a:pt x="847141" y="543865"/>
                    <a:pt x="553453" y="513348"/>
                  </a:cubicBezTo>
                  <a:cubicBezTo>
                    <a:pt x="238983" y="542267"/>
                    <a:pt x="16508" y="383911"/>
                    <a:pt x="0" y="256674"/>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Oval 4">
              <a:extLst>
                <a:ext uri="{FF2B5EF4-FFF2-40B4-BE49-F238E27FC236}">
                  <a16:creationId xmlns:a16="http://schemas.microsoft.com/office/drawing/2014/main" id="{FB7387CE-DD1B-4BB8-B467-9AB0037DCE20}"/>
                </a:ext>
              </a:extLst>
            </p:cNvPr>
            <p:cNvSpPr/>
            <p:nvPr/>
          </p:nvSpPr>
          <p:spPr>
            <a:xfrm flipH="1">
              <a:off x="3749840" y="2757403"/>
              <a:ext cx="1106906" cy="513348"/>
            </a:xfrm>
            <a:custGeom>
              <a:avLst/>
              <a:gdLst>
                <a:gd name="connsiteX0" fmla="*/ 0 w 1106906"/>
                <a:gd name="connsiteY0" fmla="*/ 256674 h 513348"/>
                <a:gd name="connsiteX1" fmla="*/ 553453 w 1106906"/>
                <a:gd name="connsiteY1" fmla="*/ 0 h 513348"/>
                <a:gd name="connsiteX2" fmla="*/ 1106906 w 1106906"/>
                <a:gd name="connsiteY2" fmla="*/ 256674 h 513348"/>
                <a:gd name="connsiteX3" fmla="*/ 553453 w 1106906"/>
                <a:gd name="connsiteY3" fmla="*/ 513348 h 513348"/>
                <a:gd name="connsiteX4" fmla="*/ 0 w 1106906"/>
                <a:gd name="connsiteY4" fmla="*/ 256674 h 5133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906" h="513348" extrusionOk="0">
                  <a:moveTo>
                    <a:pt x="0" y="256674"/>
                  </a:moveTo>
                  <a:cubicBezTo>
                    <a:pt x="4140" y="83775"/>
                    <a:pt x="294222" y="37403"/>
                    <a:pt x="553453" y="0"/>
                  </a:cubicBezTo>
                  <a:cubicBezTo>
                    <a:pt x="836336" y="-8614"/>
                    <a:pt x="1108870" y="108032"/>
                    <a:pt x="1106906" y="256674"/>
                  </a:cubicBezTo>
                  <a:cubicBezTo>
                    <a:pt x="1145785" y="372733"/>
                    <a:pt x="847141" y="543865"/>
                    <a:pt x="553453" y="513348"/>
                  </a:cubicBezTo>
                  <a:cubicBezTo>
                    <a:pt x="238983" y="542267"/>
                    <a:pt x="16508" y="383911"/>
                    <a:pt x="0" y="256674"/>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1" name="Group 10">
            <a:extLst>
              <a:ext uri="{FF2B5EF4-FFF2-40B4-BE49-F238E27FC236}">
                <a16:creationId xmlns:a16="http://schemas.microsoft.com/office/drawing/2014/main" id="{25E59269-0681-4653-8037-12F1E70D2961}"/>
              </a:ext>
            </a:extLst>
          </p:cNvPr>
          <p:cNvGrpSpPr/>
          <p:nvPr/>
        </p:nvGrpSpPr>
        <p:grpSpPr>
          <a:xfrm>
            <a:off x="2979792" y="2581143"/>
            <a:ext cx="3968149" cy="2644087"/>
            <a:chOff x="2979792" y="2581143"/>
            <a:chExt cx="3968149" cy="2644087"/>
          </a:xfrm>
        </p:grpSpPr>
        <p:pic>
          <p:nvPicPr>
            <p:cNvPr id="7" name="Picture 6">
              <a:extLst>
                <a:ext uri="{FF2B5EF4-FFF2-40B4-BE49-F238E27FC236}">
                  <a16:creationId xmlns:a16="http://schemas.microsoft.com/office/drawing/2014/main" id="{906CE84A-2745-4D52-A4DE-5C224ECED32B}"/>
                </a:ext>
              </a:extLst>
            </p:cNvPr>
            <p:cNvPicPr>
              <a:picLocks noChangeAspect="1"/>
            </p:cNvPicPr>
            <p:nvPr/>
          </p:nvPicPr>
          <p:blipFill>
            <a:blip r:embed="rId3"/>
            <a:stretch>
              <a:fillRect/>
            </a:stretch>
          </p:blipFill>
          <p:spPr>
            <a:xfrm>
              <a:off x="2979792" y="2581143"/>
              <a:ext cx="3968149" cy="2644087"/>
            </a:xfrm>
            <a:prstGeom prst="rect">
              <a:avLst/>
            </a:prstGeom>
          </p:spPr>
        </p:pic>
        <p:sp>
          <p:nvSpPr>
            <p:cNvPr id="8" name="Oval 7">
              <a:extLst>
                <a:ext uri="{FF2B5EF4-FFF2-40B4-BE49-F238E27FC236}">
                  <a16:creationId xmlns:a16="http://schemas.microsoft.com/office/drawing/2014/main" id="{3F84F579-99A1-4D66-8884-F71A3A6D4AFD}"/>
                </a:ext>
              </a:extLst>
            </p:cNvPr>
            <p:cNvSpPr/>
            <p:nvPr/>
          </p:nvSpPr>
          <p:spPr>
            <a:xfrm flipH="1">
              <a:off x="4891268" y="2858299"/>
              <a:ext cx="371327" cy="333642"/>
            </a:xfrm>
            <a:custGeom>
              <a:avLst/>
              <a:gdLst>
                <a:gd name="connsiteX0" fmla="*/ 0 w 371327"/>
                <a:gd name="connsiteY0" fmla="*/ 166821 h 333642"/>
                <a:gd name="connsiteX1" fmla="*/ 185664 w 371327"/>
                <a:gd name="connsiteY1" fmla="*/ 0 h 333642"/>
                <a:gd name="connsiteX2" fmla="*/ 371328 w 371327"/>
                <a:gd name="connsiteY2" fmla="*/ 166821 h 333642"/>
                <a:gd name="connsiteX3" fmla="*/ 185664 w 371327"/>
                <a:gd name="connsiteY3" fmla="*/ 333642 h 333642"/>
                <a:gd name="connsiteX4" fmla="*/ 0 w 371327"/>
                <a:gd name="connsiteY4" fmla="*/ 166821 h 3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327" h="333642" extrusionOk="0">
                  <a:moveTo>
                    <a:pt x="0" y="166821"/>
                  </a:moveTo>
                  <a:cubicBezTo>
                    <a:pt x="3987" y="44697"/>
                    <a:pt x="104544" y="17254"/>
                    <a:pt x="185664" y="0"/>
                  </a:cubicBezTo>
                  <a:cubicBezTo>
                    <a:pt x="263530" y="-9329"/>
                    <a:pt x="373623" y="66641"/>
                    <a:pt x="371328" y="166821"/>
                  </a:cubicBezTo>
                  <a:cubicBezTo>
                    <a:pt x="390095" y="246549"/>
                    <a:pt x="281750" y="350084"/>
                    <a:pt x="185664" y="333642"/>
                  </a:cubicBezTo>
                  <a:cubicBezTo>
                    <a:pt x="80631" y="341833"/>
                    <a:pt x="9887" y="250257"/>
                    <a:pt x="0" y="166821"/>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Oval 8">
              <a:extLst>
                <a:ext uri="{FF2B5EF4-FFF2-40B4-BE49-F238E27FC236}">
                  <a16:creationId xmlns:a16="http://schemas.microsoft.com/office/drawing/2014/main" id="{AD8637DE-B10D-4BFA-BA6D-BA4F0D6EF392}"/>
                </a:ext>
              </a:extLst>
            </p:cNvPr>
            <p:cNvSpPr/>
            <p:nvPr/>
          </p:nvSpPr>
          <p:spPr>
            <a:xfrm flipH="1">
              <a:off x="5390145" y="4955663"/>
              <a:ext cx="1106906" cy="212333"/>
            </a:xfrm>
            <a:custGeom>
              <a:avLst/>
              <a:gdLst>
                <a:gd name="connsiteX0" fmla="*/ 0 w 1106906"/>
                <a:gd name="connsiteY0" fmla="*/ 106167 h 212333"/>
                <a:gd name="connsiteX1" fmla="*/ 553453 w 1106906"/>
                <a:gd name="connsiteY1" fmla="*/ 0 h 212333"/>
                <a:gd name="connsiteX2" fmla="*/ 1106906 w 1106906"/>
                <a:gd name="connsiteY2" fmla="*/ 106167 h 212333"/>
                <a:gd name="connsiteX3" fmla="*/ 553453 w 1106906"/>
                <a:gd name="connsiteY3" fmla="*/ 212334 h 212333"/>
                <a:gd name="connsiteX4" fmla="*/ 0 w 1106906"/>
                <a:gd name="connsiteY4" fmla="*/ 106167 h 212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906" h="212333" extrusionOk="0">
                  <a:moveTo>
                    <a:pt x="0" y="106167"/>
                  </a:moveTo>
                  <a:cubicBezTo>
                    <a:pt x="7959" y="-12339"/>
                    <a:pt x="260049" y="9876"/>
                    <a:pt x="553453" y="0"/>
                  </a:cubicBezTo>
                  <a:cubicBezTo>
                    <a:pt x="846395" y="-4810"/>
                    <a:pt x="1109183" y="39549"/>
                    <a:pt x="1106906" y="106167"/>
                  </a:cubicBezTo>
                  <a:cubicBezTo>
                    <a:pt x="1144235" y="140127"/>
                    <a:pt x="842460" y="254777"/>
                    <a:pt x="553453" y="212334"/>
                  </a:cubicBezTo>
                  <a:cubicBezTo>
                    <a:pt x="244792" y="222176"/>
                    <a:pt x="9128" y="156772"/>
                    <a:pt x="0" y="106167"/>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Oval 9">
              <a:extLst>
                <a:ext uri="{FF2B5EF4-FFF2-40B4-BE49-F238E27FC236}">
                  <a16:creationId xmlns:a16="http://schemas.microsoft.com/office/drawing/2014/main" id="{96565E8B-D74F-4E3D-9847-37F4B43B3E18}"/>
                </a:ext>
              </a:extLst>
            </p:cNvPr>
            <p:cNvSpPr/>
            <p:nvPr/>
          </p:nvSpPr>
          <p:spPr>
            <a:xfrm flipH="1">
              <a:off x="4483767" y="4406177"/>
              <a:ext cx="1106906" cy="212333"/>
            </a:xfrm>
            <a:custGeom>
              <a:avLst/>
              <a:gdLst>
                <a:gd name="connsiteX0" fmla="*/ 0 w 1106906"/>
                <a:gd name="connsiteY0" fmla="*/ 106167 h 212333"/>
                <a:gd name="connsiteX1" fmla="*/ 553453 w 1106906"/>
                <a:gd name="connsiteY1" fmla="*/ 0 h 212333"/>
                <a:gd name="connsiteX2" fmla="*/ 1106906 w 1106906"/>
                <a:gd name="connsiteY2" fmla="*/ 106167 h 212333"/>
                <a:gd name="connsiteX3" fmla="*/ 553453 w 1106906"/>
                <a:gd name="connsiteY3" fmla="*/ 212334 h 212333"/>
                <a:gd name="connsiteX4" fmla="*/ 0 w 1106906"/>
                <a:gd name="connsiteY4" fmla="*/ 106167 h 212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6906" h="212333" extrusionOk="0">
                  <a:moveTo>
                    <a:pt x="0" y="106167"/>
                  </a:moveTo>
                  <a:cubicBezTo>
                    <a:pt x="7959" y="-12339"/>
                    <a:pt x="260049" y="9876"/>
                    <a:pt x="553453" y="0"/>
                  </a:cubicBezTo>
                  <a:cubicBezTo>
                    <a:pt x="846395" y="-4810"/>
                    <a:pt x="1109183" y="39549"/>
                    <a:pt x="1106906" y="106167"/>
                  </a:cubicBezTo>
                  <a:cubicBezTo>
                    <a:pt x="1144235" y="140127"/>
                    <a:pt x="842460" y="254777"/>
                    <a:pt x="553453" y="212334"/>
                  </a:cubicBezTo>
                  <a:cubicBezTo>
                    <a:pt x="244792" y="222176"/>
                    <a:pt x="9128" y="156772"/>
                    <a:pt x="0" y="106167"/>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3855983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A4F2B45-4977-4139-AF76-9C14F74F04ED}"/>
              </a:ext>
            </a:extLst>
          </p:cNvPr>
          <p:cNvGrpSpPr/>
          <p:nvPr/>
        </p:nvGrpSpPr>
        <p:grpSpPr>
          <a:xfrm>
            <a:off x="373853" y="213081"/>
            <a:ext cx="4486901" cy="2800741"/>
            <a:chOff x="3852549" y="2028629"/>
            <a:chExt cx="4486901" cy="2800741"/>
          </a:xfrm>
        </p:grpSpPr>
        <p:pic>
          <p:nvPicPr>
            <p:cNvPr id="3" name="Picture 2">
              <a:extLst>
                <a:ext uri="{FF2B5EF4-FFF2-40B4-BE49-F238E27FC236}">
                  <a16:creationId xmlns:a16="http://schemas.microsoft.com/office/drawing/2014/main" id="{4A56B4EE-6C2D-4DC7-B96A-5EC025FADB89}"/>
                </a:ext>
              </a:extLst>
            </p:cNvPr>
            <p:cNvPicPr>
              <a:picLocks noChangeAspect="1"/>
            </p:cNvPicPr>
            <p:nvPr/>
          </p:nvPicPr>
          <p:blipFill>
            <a:blip r:embed="rId2"/>
            <a:stretch>
              <a:fillRect/>
            </a:stretch>
          </p:blipFill>
          <p:spPr>
            <a:xfrm>
              <a:off x="3852549" y="2028629"/>
              <a:ext cx="4486901" cy="2800741"/>
            </a:xfrm>
            <a:prstGeom prst="rect">
              <a:avLst/>
            </a:prstGeom>
          </p:spPr>
        </p:pic>
        <p:sp>
          <p:nvSpPr>
            <p:cNvPr id="4" name="Rectangle 3">
              <a:extLst>
                <a:ext uri="{FF2B5EF4-FFF2-40B4-BE49-F238E27FC236}">
                  <a16:creationId xmlns:a16="http://schemas.microsoft.com/office/drawing/2014/main" id="{B02765DD-826E-4EE6-8D8B-BF71A8479035}"/>
                </a:ext>
              </a:extLst>
            </p:cNvPr>
            <p:cNvSpPr/>
            <p:nvPr/>
          </p:nvSpPr>
          <p:spPr>
            <a:xfrm>
              <a:off x="4174434" y="3147391"/>
              <a:ext cx="993913" cy="16819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Picture 6">
            <a:extLst>
              <a:ext uri="{FF2B5EF4-FFF2-40B4-BE49-F238E27FC236}">
                <a16:creationId xmlns:a16="http://schemas.microsoft.com/office/drawing/2014/main" id="{83E77825-EEF5-4428-84E7-DA0BB3773771}"/>
              </a:ext>
            </a:extLst>
          </p:cNvPr>
          <p:cNvPicPr>
            <a:picLocks noChangeAspect="1"/>
          </p:cNvPicPr>
          <p:nvPr/>
        </p:nvPicPr>
        <p:blipFill>
          <a:blip r:embed="rId3"/>
          <a:stretch>
            <a:fillRect/>
          </a:stretch>
        </p:blipFill>
        <p:spPr>
          <a:xfrm>
            <a:off x="2807468" y="1699592"/>
            <a:ext cx="7783011" cy="1133633"/>
          </a:xfrm>
          <a:prstGeom prst="rect">
            <a:avLst/>
          </a:prstGeom>
        </p:spPr>
      </p:pic>
      <p:pic>
        <p:nvPicPr>
          <p:cNvPr id="9" name="Picture 8">
            <a:extLst>
              <a:ext uri="{FF2B5EF4-FFF2-40B4-BE49-F238E27FC236}">
                <a16:creationId xmlns:a16="http://schemas.microsoft.com/office/drawing/2014/main" id="{43DB1297-C1F4-4A50-B2AA-46B5A741EA3E}"/>
              </a:ext>
            </a:extLst>
          </p:cNvPr>
          <p:cNvPicPr>
            <a:picLocks noChangeAspect="1"/>
          </p:cNvPicPr>
          <p:nvPr/>
        </p:nvPicPr>
        <p:blipFill rotWithShape="1">
          <a:blip r:embed="rId4"/>
          <a:srcRect t="21503" r="1943"/>
          <a:stretch/>
        </p:blipFill>
        <p:spPr>
          <a:xfrm>
            <a:off x="1192694" y="4024776"/>
            <a:ext cx="7659758" cy="1607747"/>
          </a:xfrm>
          <a:prstGeom prst="rect">
            <a:avLst/>
          </a:prstGeom>
        </p:spPr>
      </p:pic>
    </p:spTree>
    <p:extLst>
      <p:ext uri="{BB962C8B-B14F-4D97-AF65-F5344CB8AC3E}">
        <p14:creationId xmlns:p14="http://schemas.microsoft.com/office/powerpoint/2010/main" val="15981852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AD3060-17B9-48B8-891D-73A18C596D9A}"/>
              </a:ext>
            </a:extLst>
          </p:cNvPr>
          <p:cNvPicPr>
            <a:picLocks noChangeAspect="1"/>
          </p:cNvPicPr>
          <p:nvPr/>
        </p:nvPicPr>
        <p:blipFill>
          <a:blip r:embed="rId2"/>
          <a:stretch>
            <a:fillRect/>
          </a:stretch>
        </p:blipFill>
        <p:spPr>
          <a:xfrm>
            <a:off x="2056264" y="1196283"/>
            <a:ext cx="7363853" cy="2000529"/>
          </a:xfrm>
          <a:prstGeom prst="rect">
            <a:avLst/>
          </a:prstGeom>
        </p:spPr>
      </p:pic>
      <p:pic>
        <p:nvPicPr>
          <p:cNvPr id="5" name="Picture 4">
            <a:extLst>
              <a:ext uri="{FF2B5EF4-FFF2-40B4-BE49-F238E27FC236}">
                <a16:creationId xmlns:a16="http://schemas.microsoft.com/office/drawing/2014/main" id="{C8B13469-42AC-4F70-886A-1A7E1EEE8556}"/>
              </a:ext>
            </a:extLst>
          </p:cNvPr>
          <p:cNvPicPr>
            <a:picLocks noChangeAspect="1"/>
          </p:cNvPicPr>
          <p:nvPr/>
        </p:nvPicPr>
        <p:blipFill rotWithShape="1">
          <a:blip r:embed="rId3"/>
          <a:srcRect b="21515"/>
          <a:stretch/>
        </p:blipFill>
        <p:spPr>
          <a:xfrm>
            <a:off x="2056264" y="3200401"/>
            <a:ext cx="7306695" cy="2213112"/>
          </a:xfrm>
          <a:prstGeom prst="rect">
            <a:avLst/>
          </a:prstGeom>
        </p:spPr>
      </p:pic>
    </p:spTree>
    <p:extLst>
      <p:ext uri="{BB962C8B-B14F-4D97-AF65-F5344CB8AC3E}">
        <p14:creationId xmlns:p14="http://schemas.microsoft.com/office/powerpoint/2010/main" val="27654100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A41C62-9A63-4C35-A3E2-172735BE04C2}"/>
              </a:ext>
            </a:extLst>
          </p:cNvPr>
          <p:cNvPicPr>
            <a:picLocks noChangeAspect="1"/>
          </p:cNvPicPr>
          <p:nvPr/>
        </p:nvPicPr>
        <p:blipFill>
          <a:blip r:embed="rId2"/>
          <a:stretch>
            <a:fillRect/>
          </a:stretch>
        </p:blipFill>
        <p:spPr>
          <a:xfrm>
            <a:off x="2385494" y="2462077"/>
            <a:ext cx="7421011" cy="1933845"/>
          </a:xfrm>
          <a:prstGeom prst="rect">
            <a:avLst/>
          </a:prstGeom>
        </p:spPr>
      </p:pic>
    </p:spTree>
    <p:extLst>
      <p:ext uri="{BB962C8B-B14F-4D97-AF65-F5344CB8AC3E}">
        <p14:creationId xmlns:p14="http://schemas.microsoft.com/office/powerpoint/2010/main" val="38572124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103016-C1B7-4167-AD5C-614742D8BE7C}"/>
              </a:ext>
            </a:extLst>
          </p:cNvPr>
          <p:cNvPicPr>
            <a:picLocks noChangeAspect="1"/>
          </p:cNvPicPr>
          <p:nvPr/>
        </p:nvPicPr>
        <p:blipFill>
          <a:blip r:embed="rId2"/>
          <a:stretch>
            <a:fillRect/>
          </a:stretch>
        </p:blipFill>
        <p:spPr>
          <a:xfrm>
            <a:off x="3345263" y="0"/>
            <a:ext cx="5501473" cy="6858000"/>
          </a:xfrm>
          <a:prstGeom prst="rect">
            <a:avLst/>
          </a:prstGeom>
        </p:spPr>
      </p:pic>
    </p:spTree>
    <p:extLst>
      <p:ext uri="{BB962C8B-B14F-4D97-AF65-F5344CB8AC3E}">
        <p14:creationId xmlns:p14="http://schemas.microsoft.com/office/powerpoint/2010/main" val="2565854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7242E39-ADCE-4DD4-A911-66550122A87B}"/>
              </a:ext>
            </a:extLst>
          </p:cNvPr>
          <p:cNvGrpSpPr/>
          <p:nvPr/>
        </p:nvGrpSpPr>
        <p:grpSpPr>
          <a:xfrm>
            <a:off x="2932626" y="1411292"/>
            <a:ext cx="7287642" cy="3896269"/>
            <a:chOff x="2932626" y="1411292"/>
            <a:chExt cx="7287642" cy="3896269"/>
          </a:xfrm>
        </p:grpSpPr>
        <p:pic>
          <p:nvPicPr>
            <p:cNvPr id="9" name="Picture 8">
              <a:extLst>
                <a:ext uri="{FF2B5EF4-FFF2-40B4-BE49-F238E27FC236}">
                  <a16:creationId xmlns:a16="http://schemas.microsoft.com/office/drawing/2014/main" id="{EAE1418A-7E44-4183-B52A-02DE1F78E707}"/>
                </a:ext>
              </a:extLst>
            </p:cNvPr>
            <p:cNvPicPr>
              <a:picLocks noChangeAspect="1"/>
            </p:cNvPicPr>
            <p:nvPr/>
          </p:nvPicPr>
          <p:blipFill>
            <a:blip r:embed="rId2"/>
            <a:stretch>
              <a:fillRect/>
            </a:stretch>
          </p:blipFill>
          <p:spPr>
            <a:xfrm>
              <a:off x="2932626" y="1411292"/>
              <a:ext cx="7287642" cy="3896269"/>
            </a:xfrm>
            <a:prstGeom prst="rect">
              <a:avLst/>
            </a:prstGeom>
          </p:spPr>
        </p:pic>
        <p:grpSp>
          <p:nvGrpSpPr>
            <p:cNvPr id="7" name="Group 6">
              <a:extLst>
                <a:ext uri="{FF2B5EF4-FFF2-40B4-BE49-F238E27FC236}">
                  <a16:creationId xmlns:a16="http://schemas.microsoft.com/office/drawing/2014/main" id="{2A3A3ABE-A7B7-471D-98B2-ADFDD0D8D970}"/>
                </a:ext>
              </a:extLst>
            </p:cNvPr>
            <p:cNvGrpSpPr/>
            <p:nvPr/>
          </p:nvGrpSpPr>
          <p:grpSpPr>
            <a:xfrm>
              <a:off x="7365548" y="1835363"/>
              <a:ext cx="2724326" cy="1948134"/>
              <a:chOff x="7365548" y="1835363"/>
              <a:chExt cx="2724326" cy="1948134"/>
            </a:xfrm>
          </p:grpSpPr>
          <p:sp>
            <p:nvSpPr>
              <p:cNvPr id="4" name="Oval 3">
                <a:extLst>
                  <a:ext uri="{FF2B5EF4-FFF2-40B4-BE49-F238E27FC236}">
                    <a16:creationId xmlns:a16="http://schemas.microsoft.com/office/drawing/2014/main" id="{718F0EED-5350-4DE8-814D-04E5CC57B2DB}"/>
                  </a:ext>
                </a:extLst>
              </p:cNvPr>
              <p:cNvSpPr/>
              <p:nvPr/>
            </p:nvSpPr>
            <p:spPr>
              <a:xfrm>
                <a:off x="8897002" y="1835363"/>
                <a:ext cx="1192872" cy="602975"/>
              </a:xfrm>
              <a:custGeom>
                <a:avLst/>
                <a:gdLst>
                  <a:gd name="connsiteX0" fmla="*/ 0 w 1192872"/>
                  <a:gd name="connsiteY0" fmla="*/ 301488 h 602975"/>
                  <a:gd name="connsiteX1" fmla="*/ 596436 w 1192872"/>
                  <a:gd name="connsiteY1" fmla="*/ 0 h 602975"/>
                  <a:gd name="connsiteX2" fmla="*/ 1192872 w 1192872"/>
                  <a:gd name="connsiteY2" fmla="*/ 301488 h 602975"/>
                  <a:gd name="connsiteX3" fmla="*/ 596436 w 1192872"/>
                  <a:gd name="connsiteY3" fmla="*/ 602976 h 602975"/>
                  <a:gd name="connsiteX4" fmla="*/ 0 w 1192872"/>
                  <a:gd name="connsiteY4" fmla="*/ 301488 h 602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872" h="602975" extrusionOk="0">
                    <a:moveTo>
                      <a:pt x="0" y="301488"/>
                    </a:moveTo>
                    <a:cubicBezTo>
                      <a:pt x="2075" y="119376"/>
                      <a:pt x="282398" y="12377"/>
                      <a:pt x="596436" y="0"/>
                    </a:cubicBezTo>
                    <a:cubicBezTo>
                      <a:pt x="913991" y="-4480"/>
                      <a:pt x="1203954" y="96123"/>
                      <a:pt x="1192872" y="301488"/>
                    </a:cubicBezTo>
                    <a:cubicBezTo>
                      <a:pt x="1263664" y="421203"/>
                      <a:pt x="909615" y="644316"/>
                      <a:pt x="596436" y="602976"/>
                    </a:cubicBezTo>
                    <a:cubicBezTo>
                      <a:pt x="253335" y="647964"/>
                      <a:pt x="36239" y="436120"/>
                      <a:pt x="0" y="301488"/>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Oval 4">
                <a:extLst>
                  <a:ext uri="{FF2B5EF4-FFF2-40B4-BE49-F238E27FC236}">
                    <a16:creationId xmlns:a16="http://schemas.microsoft.com/office/drawing/2014/main" id="{B0382FAE-D681-43F1-9FE5-418737644EB2}"/>
                  </a:ext>
                </a:extLst>
              </p:cNvPr>
              <p:cNvSpPr/>
              <p:nvPr/>
            </p:nvSpPr>
            <p:spPr>
              <a:xfrm>
                <a:off x="9322728" y="3359427"/>
                <a:ext cx="576646" cy="424070"/>
              </a:xfrm>
              <a:custGeom>
                <a:avLst/>
                <a:gdLst>
                  <a:gd name="connsiteX0" fmla="*/ 0 w 576646"/>
                  <a:gd name="connsiteY0" fmla="*/ 212035 h 424070"/>
                  <a:gd name="connsiteX1" fmla="*/ 288323 w 576646"/>
                  <a:gd name="connsiteY1" fmla="*/ 0 h 424070"/>
                  <a:gd name="connsiteX2" fmla="*/ 576646 w 576646"/>
                  <a:gd name="connsiteY2" fmla="*/ 212035 h 424070"/>
                  <a:gd name="connsiteX3" fmla="*/ 288323 w 576646"/>
                  <a:gd name="connsiteY3" fmla="*/ 424070 h 424070"/>
                  <a:gd name="connsiteX4" fmla="*/ 0 w 576646"/>
                  <a:gd name="connsiteY4" fmla="*/ 212035 h 424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646" h="424070" extrusionOk="0">
                    <a:moveTo>
                      <a:pt x="0" y="212035"/>
                    </a:moveTo>
                    <a:cubicBezTo>
                      <a:pt x="2965" y="72630"/>
                      <a:pt x="148278" y="15459"/>
                      <a:pt x="288323" y="0"/>
                    </a:cubicBezTo>
                    <a:cubicBezTo>
                      <a:pt x="429861" y="-6691"/>
                      <a:pt x="581010" y="79628"/>
                      <a:pt x="576646" y="212035"/>
                    </a:cubicBezTo>
                    <a:cubicBezTo>
                      <a:pt x="615333" y="303568"/>
                      <a:pt x="433743" y="459275"/>
                      <a:pt x="288323" y="424070"/>
                    </a:cubicBezTo>
                    <a:cubicBezTo>
                      <a:pt x="121592" y="448684"/>
                      <a:pt x="16892" y="314281"/>
                      <a:pt x="0" y="212035"/>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a:extLst>
                  <a:ext uri="{FF2B5EF4-FFF2-40B4-BE49-F238E27FC236}">
                    <a16:creationId xmlns:a16="http://schemas.microsoft.com/office/drawing/2014/main" id="{83C144C6-DEAE-4C9F-8ED6-E47FABE7E056}"/>
                  </a:ext>
                </a:extLst>
              </p:cNvPr>
              <p:cNvSpPr/>
              <p:nvPr/>
            </p:nvSpPr>
            <p:spPr>
              <a:xfrm>
                <a:off x="7365548" y="2951507"/>
                <a:ext cx="576646" cy="424070"/>
              </a:xfrm>
              <a:custGeom>
                <a:avLst/>
                <a:gdLst>
                  <a:gd name="connsiteX0" fmla="*/ 0 w 576646"/>
                  <a:gd name="connsiteY0" fmla="*/ 212035 h 424070"/>
                  <a:gd name="connsiteX1" fmla="*/ 288323 w 576646"/>
                  <a:gd name="connsiteY1" fmla="*/ 0 h 424070"/>
                  <a:gd name="connsiteX2" fmla="*/ 576646 w 576646"/>
                  <a:gd name="connsiteY2" fmla="*/ 212035 h 424070"/>
                  <a:gd name="connsiteX3" fmla="*/ 288323 w 576646"/>
                  <a:gd name="connsiteY3" fmla="*/ 424070 h 424070"/>
                  <a:gd name="connsiteX4" fmla="*/ 0 w 576646"/>
                  <a:gd name="connsiteY4" fmla="*/ 212035 h 4240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646" h="424070" extrusionOk="0">
                    <a:moveTo>
                      <a:pt x="0" y="212035"/>
                    </a:moveTo>
                    <a:cubicBezTo>
                      <a:pt x="2965" y="72630"/>
                      <a:pt x="148278" y="15459"/>
                      <a:pt x="288323" y="0"/>
                    </a:cubicBezTo>
                    <a:cubicBezTo>
                      <a:pt x="429861" y="-6691"/>
                      <a:pt x="581010" y="79628"/>
                      <a:pt x="576646" y="212035"/>
                    </a:cubicBezTo>
                    <a:cubicBezTo>
                      <a:pt x="615333" y="303568"/>
                      <a:pt x="433743" y="459275"/>
                      <a:pt x="288323" y="424070"/>
                    </a:cubicBezTo>
                    <a:cubicBezTo>
                      <a:pt x="121592" y="448684"/>
                      <a:pt x="16892" y="314281"/>
                      <a:pt x="0" y="212035"/>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spTree>
    <p:extLst>
      <p:ext uri="{BB962C8B-B14F-4D97-AF65-F5344CB8AC3E}">
        <p14:creationId xmlns:p14="http://schemas.microsoft.com/office/powerpoint/2010/main" val="2671385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orms response chart. Question title: Which types of projects do you usually work on?&#10;. Number of responses: 12 responses.">
            <a:extLst>
              <a:ext uri="{FF2B5EF4-FFF2-40B4-BE49-F238E27FC236}">
                <a16:creationId xmlns:a16="http://schemas.microsoft.com/office/drawing/2014/main" id="{1EEFEB7E-055A-4291-AF2E-2D30527AD6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63600"/>
            <a:ext cx="12192000" cy="5129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2842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EE978A-9A1E-4800-9E5F-94D04B26DD3A}"/>
              </a:ext>
            </a:extLst>
          </p:cNvPr>
          <p:cNvPicPr>
            <a:picLocks noChangeAspect="1"/>
          </p:cNvPicPr>
          <p:nvPr/>
        </p:nvPicPr>
        <p:blipFill>
          <a:blip r:embed="rId2"/>
          <a:stretch>
            <a:fillRect/>
          </a:stretch>
        </p:blipFill>
        <p:spPr>
          <a:xfrm>
            <a:off x="1370940" y="804496"/>
            <a:ext cx="9450119" cy="5249008"/>
          </a:xfrm>
          <a:prstGeom prst="rect">
            <a:avLst/>
          </a:prstGeom>
        </p:spPr>
      </p:pic>
    </p:spTree>
    <p:extLst>
      <p:ext uri="{BB962C8B-B14F-4D97-AF65-F5344CB8AC3E}">
        <p14:creationId xmlns:p14="http://schemas.microsoft.com/office/powerpoint/2010/main" val="542676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4E91AF-E12F-42D1-8E12-4ACDB1944080}"/>
              </a:ext>
            </a:extLst>
          </p:cNvPr>
          <p:cNvPicPr>
            <a:picLocks noChangeAspect="1"/>
          </p:cNvPicPr>
          <p:nvPr/>
        </p:nvPicPr>
        <p:blipFill>
          <a:blip r:embed="rId2"/>
          <a:stretch>
            <a:fillRect/>
          </a:stretch>
        </p:blipFill>
        <p:spPr>
          <a:xfrm>
            <a:off x="2309284" y="2438261"/>
            <a:ext cx="7573432" cy="1981477"/>
          </a:xfrm>
          <a:prstGeom prst="rect">
            <a:avLst/>
          </a:prstGeom>
        </p:spPr>
      </p:pic>
      <p:pic>
        <p:nvPicPr>
          <p:cNvPr id="5" name="Picture 4">
            <a:extLst>
              <a:ext uri="{FF2B5EF4-FFF2-40B4-BE49-F238E27FC236}">
                <a16:creationId xmlns:a16="http://schemas.microsoft.com/office/drawing/2014/main" id="{4C18844A-36D2-4EE1-8930-2FFA2B4483ED}"/>
              </a:ext>
            </a:extLst>
          </p:cNvPr>
          <p:cNvPicPr>
            <a:picLocks noChangeAspect="1"/>
          </p:cNvPicPr>
          <p:nvPr/>
        </p:nvPicPr>
        <p:blipFill>
          <a:blip r:embed="rId3"/>
          <a:stretch>
            <a:fillRect/>
          </a:stretch>
        </p:blipFill>
        <p:spPr>
          <a:xfrm>
            <a:off x="2475995" y="2257261"/>
            <a:ext cx="7240010" cy="2343477"/>
          </a:xfrm>
          <a:prstGeom prst="rect">
            <a:avLst/>
          </a:prstGeom>
        </p:spPr>
      </p:pic>
      <p:pic>
        <p:nvPicPr>
          <p:cNvPr id="7" name="Picture 6">
            <a:extLst>
              <a:ext uri="{FF2B5EF4-FFF2-40B4-BE49-F238E27FC236}">
                <a16:creationId xmlns:a16="http://schemas.microsoft.com/office/drawing/2014/main" id="{A6342A0C-05C1-445D-A855-1845DE65DD66}"/>
              </a:ext>
            </a:extLst>
          </p:cNvPr>
          <p:cNvPicPr>
            <a:picLocks noChangeAspect="1"/>
          </p:cNvPicPr>
          <p:nvPr/>
        </p:nvPicPr>
        <p:blipFill>
          <a:blip r:embed="rId4"/>
          <a:stretch>
            <a:fillRect/>
          </a:stretch>
        </p:blipFill>
        <p:spPr>
          <a:xfrm>
            <a:off x="2275942" y="2614499"/>
            <a:ext cx="7640116" cy="1629002"/>
          </a:xfrm>
          <a:prstGeom prst="rect">
            <a:avLst/>
          </a:prstGeom>
        </p:spPr>
      </p:pic>
    </p:spTree>
    <p:extLst>
      <p:ext uri="{BB962C8B-B14F-4D97-AF65-F5344CB8AC3E}">
        <p14:creationId xmlns:p14="http://schemas.microsoft.com/office/powerpoint/2010/main" val="2592322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1C9EB29-0E2F-4B15-8CF2-AD2EE04B55D4}"/>
              </a:ext>
            </a:extLst>
          </p:cNvPr>
          <p:cNvPicPr>
            <a:picLocks noChangeAspect="1"/>
          </p:cNvPicPr>
          <p:nvPr/>
        </p:nvPicPr>
        <p:blipFill>
          <a:blip r:embed="rId2"/>
          <a:stretch>
            <a:fillRect/>
          </a:stretch>
        </p:blipFill>
        <p:spPr>
          <a:xfrm>
            <a:off x="2372307" y="491613"/>
            <a:ext cx="8158087" cy="5874774"/>
          </a:xfrm>
          <a:prstGeom prst="rect">
            <a:avLst/>
          </a:prstGeom>
        </p:spPr>
      </p:pic>
      <p:sp>
        <p:nvSpPr>
          <p:cNvPr id="5" name="Oval 4">
            <a:extLst>
              <a:ext uri="{FF2B5EF4-FFF2-40B4-BE49-F238E27FC236}">
                <a16:creationId xmlns:a16="http://schemas.microsoft.com/office/drawing/2014/main" id="{A24590E9-4AF3-475C-9C38-9E471CE04D5B}"/>
              </a:ext>
            </a:extLst>
          </p:cNvPr>
          <p:cNvSpPr/>
          <p:nvPr/>
        </p:nvSpPr>
        <p:spPr>
          <a:xfrm>
            <a:off x="2934139" y="4204272"/>
            <a:ext cx="2038599" cy="675486"/>
          </a:xfrm>
          <a:custGeom>
            <a:avLst/>
            <a:gdLst>
              <a:gd name="connsiteX0" fmla="*/ 0 w 2038599"/>
              <a:gd name="connsiteY0" fmla="*/ 337743 h 675486"/>
              <a:gd name="connsiteX1" fmla="*/ 1019300 w 2038599"/>
              <a:gd name="connsiteY1" fmla="*/ 0 h 675486"/>
              <a:gd name="connsiteX2" fmla="*/ 2038600 w 2038599"/>
              <a:gd name="connsiteY2" fmla="*/ 337743 h 675486"/>
              <a:gd name="connsiteX3" fmla="*/ 1019300 w 2038599"/>
              <a:gd name="connsiteY3" fmla="*/ 675486 h 675486"/>
              <a:gd name="connsiteX4" fmla="*/ 0 w 2038599"/>
              <a:gd name="connsiteY4" fmla="*/ 337743 h 67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599" h="675486" extrusionOk="0">
                <a:moveTo>
                  <a:pt x="0" y="337743"/>
                </a:moveTo>
                <a:cubicBezTo>
                  <a:pt x="9841" y="77186"/>
                  <a:pt x="565063" y="87567"/>
                  <a:pt x="1019300" y="0"/>
                </a:cubicBezTo>
                <a:cubicBezTo>
                  <a:pt x="1572414" y="-3717"/>
                  <a:pt x="2049782" y="112004"/>
                  <a:pt x="2038600" y="337743"/>
                </a:cubicBezTo>
                <a:cubicBezTo>
                  <a:pt x="2102513" y="482028"/>
                  <a:pt x="1561080" y="729413"/>
                  <a:pt x="1019300" y="675486"/>
                </a:cubicBezTo>
                <a:cubicBezTo>
                  <a:pt x="451066" y="692858"/>
                  <a:pt x="14573" y="511455"/>
                  <a:pt x="0" y="337743"/>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a:extLst>
              <a:ext uri="{FF2B5EF4-FFF2-40B4-BE49-F238E27FC236}">
                <a16:creationId xmlns:a16="http://schemas.microsoft.com/office/drawing/2014/main" id="{2D9F2986-98E9-4BCF-89FE-7739C68BF309}"/>
              </a:ext>
            </a:extLst>
          </p:cNvPr>
          <p:cNvSpPr txBox="1"/>
          <p:nvPr/>
        </p:nvSpPr>
        <p:spPr>
          <a:xfrm>
            <a:off x="6451350" y="70144"/>
            <a:ext cx="1788697" cy="369332"/>
          </a:xfrm>
          <a:prstGeom prst="rect">
            <a:avLst/>
          </a:prstGeom>
          <a:noFill/>
        </p:spPr>
        <p:txBody>
          <a:bodyPr wrap="square" rtlCol="0">
            <a:spAutoFit/>
          </a:bodyPr>
          <a:lstStyle/>
          <a:p>
            <a:r>
              <a:rPr lang="en-GB" dirty="0">
                <a:solidFill>
                  <a:schemeClr val="accent3"/>
                </a:solidFill>
              </a:rPr>
              <a:t>Switch branches</a:t>
            </a:r>
          </a:p>
        </p:txBody>
      </p:sp>
      <p:cxnSp>
        <p:nvCxnSpPr>
          <p:cNvPr id="7" name="Straight Arrow Connector 6">
            <a:extLst>
              <a:ext uri="{FF2B5EF4-FFF2-40B4-BE49-F238E27FC236}">
                <a16:creationId xmlns:a16="http://schemas.microsoft.com/office/drawing/2014/main" id="{09E651EE-475C-41A2-8D9A-678775C1983B}"/>
              </a:ext>
            </a:extLst>
          </p:cNvPr>
          <p:cNvCxnSpPr>
            <a:cxnSpLocks/>
          </p:cNvCxnSpPr>
          <p:nvPr/>
        </p:nvCxnSpPr>
        <p:spPr>
          <a:xfrm>
            <a:off x="2025670" y="1052052"/>
            <a:ext cx="716550"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AAC58FE-4812-48DF-82B6-BBC46E2F88A7}"/>
              </a:ext>
            </a:extLst>
          </p:cNvPr>
          <p:cNvSpPr txBox="1"/>
          <p:nvPr/>
        </p:nvSpPr>
        <p:spPr>
          <a:xfrm>
            <a:off x="602451" y="837456"/>
            <a:ext cx="1433099" cy="369332"/>
          </a:xfrm>
          <a:prstGeom prst="rect">
            <a:avLst/>
          </a:prstGeom>
          <a:noFill/>
        </p:spPr>
        <p:txBody>
          <a:bodyPr wrap="square" rtlCol="0">
            <a:spAutoFit/>
          </a:bodyPr>
          <a:lstStyle/>
          <a:p>
            <a:r>
              <a:rPr lang="en-GB" dirty="0">
                <a:solidFill>
                  <a:schemeClr val="accent3"/>
                </a:solidFill>
              </a:rPr>
              <a:t>Switch repos</a:t>
            </a:r>
          </a:p>
        </p:txBody>
      </p:sp>
      <p:sp>
        <p:nvSpPr>
          <p:cNvPr id="11" name="TextBox 10">
            <a:extLst>
              <a:ext uri="{FF2B5EF4-FFF2-40B4-BE49-F238E27FC236}">
                <a16:creationId xmlns:a16="http://schemas.microsoft.com/office/drawing/2014/main" id="{02586E9C-7BC1-4BF4-8D78-D6C7ED4C80A9}"/>
              </a:ext>
            </a:extLst>
          </p:cNvPr>
          <p:cNvSpPr txBox="1"/>
          <p:nvPr/>
        </p:nvSpPr>
        <p:spPr>
          <a:xfrm>
            <a:off x="8741697" y="70144"/>
            <a:ext cx="1788697" cy="369332"/>
          </a:xfrm>
          <a:prstGeom prst="rect">
            <a:avLst/>
          </a:prstGeom>
          <a:noFill/>
        </p:spPr>
        <p:txBody>
          <a:bodyPr wrap="square" rtlCol="0">
            <a:spAutoFit/>
          </a:bodyPr>
          <a:lstStyle/>
          <a:p>
            <a:r>
              <a:rPr lang="en-GB" dirty="0">
                <a:solidFill>
                  <a:schemeClr val="accent3"/>
                </a:solidFill>
              </a:rPr>
              <a:t>Push/Pull</a:t>
            </a:r>
          </a:p>
        </p:txBody>
      </p:sp>
      <p:sp>
        <p:nvSpPr>
          <p:cNvPr id="12" name="TextBox 11">
            <a:extLst>
              <a:ext uri="{FF2B5EF4-FFF2-40B4-BE49-F238E27FC236}">
                <a16:creationId xmlns:a16="http://schemas.microsoft.com/office/drawing/2014/main" id="{7774FA22-CBAD-4E76-8147-E114DD182A18}"/>
              </a:ext>
            </a:extLst>
          </p:cNvPr>
          <p:cNvSpPr txBox="1"/>
          <p:nvPr/>
        </p:nvSpPr>
        <p:spPr>
          <a:xfrm>
            <a:off x="3086539" y="4357349"/>
            <a:ext cx="1886199" cy="369332"/>
          </a:xfrm>
          <a:prstGeom prst="rect">
            <a:avLst/>
          </a:prstGeom>
          <a:noFill/>
        </p:spPr>
        <p:txBody>
          <a:bodyPr wrap="square" rtlCol="0">
            <a:spAutoFit/>
          </a:bodyPr>
          <a:lstStyle/>
          <a:p>
            <a:r>
              <a:rPr lang="en-GB">
                <a:solidFill>
                  <a:schemeClr val="accent3"/>
                </a:solidFill>
              </a:rPr>
              <a:t>Commit message</a:t>
            </a:r>
            <a:endParaRPr lang="en-GB" dirty="0">
              <a:solidFill>
                <a:schemeClr val="accent3"/>
              </a:solidFill>
            </a:endParaRPr>
          </a:p>
        </p:txBody>
      </p:sp>
      <p:sp>
        <p:nvSpPr>
          <p:cNvPr id="13" name="TextBox 12">
            <a:extLst>
              <a:ext uri="{FF2B5EF4-FFF2-40B4-BE49-F238E27FC236}">
                <a16:creationId xmlns:a16="http://schemas.microsoft.com/office/drawing/2014/main" id="{57BF7ABC-F512-4E83-8D75-9D4BDB16936E}"/>
              </a:ext>
            </a:extLst>
          </p:cNvPr>
          <p:cNvSpPr txBox="1"/>
          <p:nvPr/>
        </p:nvSpPr>
        <p:spPr>
          <a:xfrm>
            <a:off x="2867170" y="58624"/>
            <a:ext cx="1788697" cy="369332"/>
          </a:xfrm>
          <a:prstGeom prst="rect">
            <a:avLst/>
          </a:prstGeom>
          <a:noFill/>
        </p:spPr>
        <p:txBody>
          <a:bodyPr wrap="square" rtlCol="0">
            <a:spAutoFit/>
          </a:bodyPr>
          <a:lstStyle/>
          <a:p>
            <a:r>
              <a:rPr lang="en-GB" dirty="0">
                <a:solidFill>
                  <a:schemeClr val="accent3"/>
                </a:solidFill>
              </a:rPr>
              <a:t>Commit history</a:t>
            </a:r>
          </a:p>
        </p:txBody>
      </p:sp>
      <p:sp>
        <p:nvSpPr>
          <p:cNvPr id="14" name="TextBox 13">
            <a:extLst>
              <a:ext uri="{FF2B5EF4-FFF2-40B4-BE49-F238E27FC236}">
                <a16:creationId xmlns:a16="http://schemas.microsoft.com/office/drawing/2014/main" id="{77772BE4-69C6-4E98-8688-868861937CD4}"/>
              </a:ext>
            </a:extLst>
          </p:cNvPr>
          <p:cNvSpPr txBox="1"/>
          <p:nvPr/>
        </p:nvSpPr>
        <p:spPr>
          <a:xfrm>
            <a:off x="489666" y="2124539"/>
            <a:ext cx="1565110" cy="646331"/>
          </a:xfrm>
          <a:prstGeom prst="rect">
            <a:avLst/>
          </a:prstGeom>
          <a:noFill/>
        </p:spPr>
        <p:txBody>
          <a:bodyPr wrap="square" rtlCol="0">
            <a:spAutoFit/>
          </a:bodyPr>
          <a:lstStyle/>
          <a:p>
            <a:r>
              <a:rPr lang="en-GB" dirty="0">
                <a:solidFill>
                  <a:schemeClr val="accent3"/>
                </a:solidFill>
              </a:rPr>
              <a:t>(Un-)Stage one file</a:t>
            </a:r>
          </a:p>
        </p:txBody>
      </p:sp>
      <p:cxnSp>
        <p:nvCxnSpPr>
          <p:cNvPr id="20" name="Straight Arrow Connector 19">
            <a:extLst>
              <a:ext uri="{FF2B5EF4-FFF2-40B4-BE49-F238E27FC236}">
                <a16:creationId xmlns:a16="http://schemas.microsoft.com/office/drawing/2014/main" id="{8FCF0329-F6B4-461C-8941-2B32EBCF1411}"/>
              </a:ext>
            </a:extLst>
          </p:cNvPr>
          <p:cNvCxnSpPr>
            <a:cxnSpLocks/>
            <a:stCxn id="6" idx="2"/>
          </p:cNvCxnSpPr>
          <p:nvPr/>
        </p:nvCxnSpPr>
        <p:spPr>
          <a:xfrm flipH="1">
            <a:off x="6812549" y="439476"/>
            <a:ext cx="533150" cy="59331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417B0FE-C411-4855-800F-027FD2F94917}"/>
              </a:ext>
            </a:extLst>
          </p:cNvPr>
          <p:cNvCxnSpPr>
            <a:cxnSpLocks/>
          </p:cNvCxnSpPr>
          <p:nvPr/>
        </p:nvCxnSpPr>
        <p:spPr>
          <a:xfrm flipH="1">
            <a:off x="8901904" y="412144"/>
            <a:ext cx="533150" cy="59331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D6D0FC5-BBCB-4888-B0DE-D9ABFFD1EAFC}"/>
              </a:ext>
            </a:extLst>
          </p:cNvPr>
          <p:cNvCxnSpPr>
            <a:cxnSpLocks/>
          </p:cNvCxnSpPr>
          <p:nvPr/>
        </p:nvCxnSpPr>
        <p:spPr>
          <a:xfrm>
            <a:off x="3761519" y="412144"/>
            <a:ext cx="525535" cy="1045318"/>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6FE296D9-FF02-4D99-B595-E4032AB74703}"/>
              </a:ext>
            </a:extLst>
          </p:cNvPr>
          <p:cNvSpPr/>
          <p:nvPr/>
        </p:nvSpPr>
        <p:spPr>
          <a:xfrm>
            <a:off x="6812549" y="4388438"/>
            <a:ext cx="2726607" cy="675486"/>
          </a:xfrm>
          <a:custGeom>
            <a:avLst/>
            <a:gdLst>
              <a:gd name="connsiteX0" fmla="*/ 0 w 2726607"/>
              <a:gd name="connsiteY0" fmla="*/ 337743 h 675486"/>
              <a:gd name="connsiteX1" fmla="*/ 1363304 w 2726607"/>
              <a:gd name="connsiteY1" fmla="*/ 0 h 675486"/>
              <a:gd name="connsiteX2" fmla="*/ 2726608 w 2726607"/>
              <a:gd name="connsiteY2" fmla="*/ 337743 h 675486"/>
              <a:gd name="connsiteX3" fmla="*/ 1363304 w 2726607"/>
              <a:gd name="connsiteY3" fmla="*/ 675486 h 675486"/>
              <a:gd name="connsiteX4" fmla="*/ 0 w 2726607"/>
              <a:gd name="connsiteY4" fmla="*/ 337743 h 67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6607" h="675486" extrusionOk="0">
                <a:moveTo>
                  <a:pt x="0" y="337743"/>
                </a:moveTo>
                <a:cubicBezTo>
                  <a:pt x="23864" y="-28293"/>
                  <a:pt x="623980" y="10962"/>
                  <a:pt x="1363304" y="0"/>
                </a:cubicBezTo>
                <a:cubicBezTo>
                  <a:pt x="2106406" y="-3717"/>
                  <a:pt x="2737790" y="112004"/>
                  <a:pt x="2726608" y="337743"/>
                </a:cubicBezTo>
                <a:cubicBezTo>
                  <a:pt x="2757091" y="504124"/>
                  <a:pt x="2063428" y="810048"/>
                  <a:pt x="1363304" y="675486"/>
                </a:cubicBezTo>
                <a:cubicBezTo>
                  <a:pt x="605082" y="692858"/>
                  <a:pt x="14573" y="511455"/>
                  <a:pt x="0" y="337743"/>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9F456DD2-931E-4E4A-8B80-70A0D992DCFB}"/>
              </a:ext>
            </a:extLst>
          </p:cNvPr>
          <p:cNvSpPr txBox="1"/>
          <p:nvPr/>
        </p:nvSpPr>
        <p:spPr>
          <a:xfrm>
            <a:off x="7026704" y="4509741"/>
            <a:ext cx="2512452" cy="369332"/>
          </a:xfrm>
          <a:prstGeom prst="rect">
            <a:avLst/>
          </a:prstGeom>
          <a:noFill/>
        </p:spPr>
        <p:txBody>
          <a:bodyPr wrap="square" rtlCol="0">
            <a:spAutoFit/>
          </a:bodyPr>
          <a:lstStyle/>
          <a:p>
            <a:r>
              <a:rPr lang="en-GB" dirty="0">
                <a:solidFill>
                  <a:schemeClr val="accent3"/>
                </a:solidFill>
              </a:rPr>
              <a:t>Changes in selected file</a:t>
            </a:r>
          </a:p>
        </p:txBody>
      </p:sp>
      <p:sp>
        <p:nvSpPr>
          <p:cNvPr id="31" name="TextBox 30">
            <a:extLst>
              <a:ext uri="{FF2B5EF4-FFF2-40B4-BE49-F238E27FC236}">
                <a16:creationId xmlns:a16="http://schemas.microsoft.com/office/drawing/2014/main" id="{545CB23E-2C4E-4545-BB13-024CE124272F}"/>
              </a:ext>
            </a:extLst>
          </p:cNvPr>
          <p:cNvSpPr txBox="1"/>
          <p:nvPr/>
        </p:nvSpPr>
        <p:spPr>
          <a:xfrm>
            <a:off x="704880" y="1307842"/>
            <a:ext cx="1330670" cy="646331"/>
          </a:xfrm>
          <a:prstGeom prst="rect">
            <a:avLst/>
          </a:prstGeom>
          <a:noFill/>
        </p:spPr>
        <p:txBody>
          <a:bodyPr wrap="square" rtlCol="0">
            <a:spAutoFit/>
          </a:bodyPr>
          <a:lstStyle/>
          <a:p>
            <a:r>
              <a:rPr lang="en-GB" dirty="0">
                <a:solidFill>
                  <a:schemeClr val="accent3"/>
                </a:solidFill>
              </a:rPr>
              <a:t>(Un-)Stage all files</a:t>
            </a:r>
          </a:p>
        </p:txBody>
      </p:sp>
      <p:cxnSp>
        <p:nvCxnSpPr>
          <p:cNvPr id="32" name="Straight Arrow Connector 31">
            <a:extLst>
              <a:ext uri="{FF2B5EF4-FFF2-40B4-BE49-F238E27FC236}">
                <a16:creationId xmlns:a16="http://schemas.microsoft.com/office/drawing/2014/main" id="{FEAD1D45-3DAE-4151-B9F8-EE0C21091E19}"/>
              </a:ext>
            </a:extLst>
          </p:cNvPr>
          <p:cNvCxnSpPr>
            <a:cxnSpLocks/>
          </p:cNvCxnSpPr>
          <p:nvPr/>
        </p:nvCxnSpPr>
        <p:spPr>
          <a:xfrm>
            <a:off x="1651773" y="1713769"/>
            <a:ext cx="806006"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95636C2-B88B-4405-94F2-AB8C1E4EBA3D}"/>
              </a:ext>
            </a:extLst>
          </p:cNvPr>
          <p:cNvCxnSpPr>
            <a:cxnSpLocks/>
          </p:cNvCxnSpPr>
          <p:nvPr/>
        </p:nvCxnSpPr>
        <p:spPr>
          <a:xfrm flipV="1">
            <a:off x="1651773" y="2023485"/>
            <a:ext cx="776900" cy="27726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1AA716FF-4C18-40DC-9CCE-372852149F25}"/>
              </a:ext>
            </a:extLst>
          </p:cNvPr>
          <p:cNvSpPr/>
          <p:nvPr/>
        </p:nvSpPr>
        <p:spPr>
          <a:xfrm>
            <a:off x="2894620" y="2803424"/>
            <a:ext cx="2038599" cy="675486"/>
          </a:xfrm>
          <a:custGeom>
            <a:avLst/>
            <a:gdLst>
              <a:gd name="connsiteX0" fmla="*/ 0 w 2038599"/>
              <a:gd name="connsiteY0" fmla="*/ 337743 h 675486"/>
              <a:gd name="connsiteX1" fmla="*/ 1019300 w 2038599"/>
              <a:gd name="connsiteY1" fmla="*/ 0 h 675486"/>
              <a:gd name="connsiteX2" fmla="*/ 2038600 w 2038599"/>
              <a:gd name="connsiteY2" fmla="*/ 337743 h 675486"/>
              <a:gd name="connsiteX3" fmla="*/ 1019300 w 2038599"/>
              <a:gd name="connsiteY3" fmla="*/ 675486 h 675486"/>
              <a:gd name="connsiteX4" fmla="*/ 0 w 2038599"/>
              <a:gd name="connsiteY4" fmla="*/ 337743 h 67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8599" h="675486" extrusionOk="0">
                <a:moveTo>
                  <a:pt x="0" y="337743"/>
                </a:moveTo>
                <a:cubicBezTo>
                  <a:pt x="9841" y="77186"/>
                  <a:pt x="565063" y="87567"/>
                  <a:pt x="1019300" y="0"/>
                </a:cubicBezTo>
                <a:cubicBezTo>
                  <a:pt x="1572414" y="-3717"/>
                  <a:pt x="2049782" y="112004"/>
                  <a:pt x="2038600" y="337743"/>
                </a:cubicBezTo>
                <a:cubicBezTo>
                  <a:pt x="2102513" y="482028"/>
                  <a:pt x="1561080" y="729413"/>
                  <a:pt x="1019300" y="675486"/>
                </a:cubicBezTo>
                <a:cubicBezTo>
                  <a:pt x="451066" y="692858"/>
                  <a:pt x="14573" y="511455"/>
                  <a:pt x="0" y="337743"/>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TextBox 37">
            <a:extLst>
              <a:ext uri="{FF2B5EF4-FFF2-40B4-BE49-F238E27FC236}">
                <a16:creationId xmlns:a16="http://schemas.microsoft.com/office/drawing/2014/main" id="{97810D9E-7AE7-4480-A7F2-59E92CE08297}"/>
              </a:ext>
            </a:extLst>
          </p:cNvPr>
          <p:cNvSpPr txBox="1"/>
          <p:nvPr/>
        </p:nvSpPr>
        <p:spPr>
          <a:xfrm>
            <a:off x="3128406" y="2956501"/>
            <a:ext cx="1788697" cy="369332"/>
          </a:xfrm>
          <a:prstGeom prst="rect">
            <a:avLst/>
          </a:prstGeom>
          <a:noFill/>
        </p:spPr>
        <p:txBody>
          <a:bodyPr wrap="square" rtlCol="0">
            <a:spAutoFit/>
          </a:bodyPr>
          <a:lstStyle/>
          <a:p>
            <a:r>
              <a:rPr lang="en-GB" dirty="0">
                <a:solidFill>
                  <a:schemeClr val="accent3"/>
                </a:solidFill>
              </a:rPr>
              <a:t>Current changes</a:t>
            </a:r>
          </a:p>
        </p:txBody>
      </p:sp>
    </p:spTree>
    <p:extLst>
      <p:ext uri="{BB962C8B-B14F-4D97-AF65-F5344CB8AC3E}">
        <p14:creationId xmlns:p14="http://schemas.microsoft.com/office/powerpoint/2010/main" val="31123744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73C060-21E2-4B4E-B804-7D449ACE0FB2}"/>
              </a:ext>
            </a:extLst>
          </p:cNvPr>
          <p:cNvPicPr>
            <a:picLocks noChangeAspect="1"/>
          </p:cNvPicPr>
          <p:nvPr/>
        </p:nvPicPr>
        <p:blipFill>
          <a:blip r:embed="rId2"/>
          <a:stretch>
            <a:fillRect/>
          </a:stretch>
        </p:blipFill>
        <p:spPr>
          <a:xfrm>
            <a:off x="1580520" y="1071233"/>
            <a:ext cx="9030960" cy="4715533"/>
          </a:xfrm>
          <a:prstGeom prst="rect">
            <a:avLst/>
          </a:prstGeom>
        </p:spPr>
      </p:pic>
      <p:sp>
        <p:nvSpPr>
          <p:cNvPr id="4" name="Oval 3">
            <a:extLst>
              <a:ext uri="{FF2B5EF4-FFF2-40B4-BE49-F238E27FC236}">
                <a16:creationId xmlns:a16="http://schemas.microsoft.com/office/drawing/2014/main" id="{2B70E651-E424-440F-AACF-24C2D3514ECE}"/>
              </a:ext>
            </a:extLst>
          </p:cNvPr>
          <p:cNvSpPr/>
          <p:nvPr/>
        </p:nvSpPr>
        <p:spPr>
          <a:xfrm>
            <a:off x="8862118" y="1751190"/>
            <a:ext cx="603157" cy="522453"/>
          </a:xfrm>
          <a:custGeom>
            <a:avLst/>
            <a:gdLst>
              <a:gd name="connsiteX0" fmla="*/ 0 w 603157"/>
              <a:gd name="connsiteY0" fmla="*/ 261227 h 522453"/>
              <a:gd name="connsiteX1" fmla="*/ 301579 w 603157"/>
              <a:gd name="connsiteY1" fmla="*/ 0 h 522453"/>
              <a:gd name="connsiteX2" fmla="*/ 603158 w 603157"/>
              <a:gd name="connsiteY2" fmla="*/ 261227 h 522453"/>
              <a:gd name="connsiteX3" fmla="*/ 301579 w 603157"/>
              <a:gd name="connsiteY3" fmla="*/ 522454 h 522453"/>
              <a:gd name="connsiteX4" fmla="*/ 0 w 603157"/>
              <a:gd name="connsiteY4" fmla="*/ 261227 h 5224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3157" h="522453" extrusionOk="0">
                <a:moveTo>
                  <a:pt x="0" y="261227"/>
                </a:moveTo>
                <a:cubicBezTo>
                  <a:pt x="3809" y="88303"/>
                  <a:pt x="170418" y="28513"/>
                  <a:pt x="301579" y="0"/>
                </a:cubicBezTo>
                <a:cubicBezTo>
                  <a:pt x="445015" y="-8742"/>
                  <a:pt x="610510" y="91175"/>
                  <a:pt x="603158" y="261227"/>
                </a:cubicBezTo>
                <a:cubicBezTo>
                  <a:pt x="625842" y="390505"/>
                  <a:pt x="461244" y="540015"/>
                  <a:pt x="301579" y="522454"/>
                </a:cubicBezTo>
                <a:cubicBezTo>
                  <a:pt x="125980" y="552148"/>
                  <a:pt x="20486" y="387480"/>
                  <a:pt x="0" y="261227"/>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6761012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FB55E56-3175-4167-830F-D4273B238B2B}"/>
              </a:ext>
            </a:extLst>
          </p:cNvPr>
          <p:cNvGrpSpPr/>
          <p:nvPr/>
        </p:nvGrpSpPr>
        <p:grpSpPr>
          <a:xfrm>
            <a:off x="4677409" y="846697"/>
            <a:ext cx="2668942" cy="4024493"/>
            <a:chOff x="4717345" y="1382313"/>
            <a:chExt cx="2668942" cy="4024493"/>
          </a:xfrm>
        </p:grpSpPr>
        <p:pic>
          <p:nvPicPr>
            <p:cNvPr id="19" name="Picture 18" descr="A close up of a logo&#10;&#10;Description automatically generated">
              <a:extLst>
                <a:ext uri="{FF2B5EF4-FFF2-40B4-BE49-F238E27FC236}">
                  <a16:creationId xmlns:a16="http://schemas.microsoft.com/office/drawing/2014/main" id="{92E69008-AB0E-4AA7-A0C0-40E7CD704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2919" y="1684086"/>
              <a:ext cx="634788" cy="605694"/>
            </a:xfrm>
            <a:prstGeom prst="rect">
              <a:avLst/>
            </a:prstGeom>
          </p:spPr>
        </p:pic>
        <p:pic>
          <p:nvPicPr>
            <p:cNvPr id="20" name="Picture 19" descr="A close up of a logo&#10;&#10;Description automatically generated">
              <a:extLst>
                <a:ext uri="{FF2B5EF4-FFF2-40B4-BE49-F238E27FC236}">
                  <a16:creationId xmlns:a16="http://schemas.microsoft.com/office/drawing/2014/main" id="{CE98CE9F-A0CB-48AB-9842-EEDB05046AFB}"/>
                </a:ext>
              </a:extLst>
            </p:cNvPr>
            <p:cNvPicPr>
              <a:picLocks noChangeAspect="1"/>
            </p:cNvPicPr>
            <p:nvPr/>
          </p:nvPicPr>
          <p:blipFill>
            <a:blip r:embed="rId3">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5844429" y="2200936"/>
              <a:ext cx="311767" cy="311767"/>
            </a:xfrm>
            <a:prstGeom prst="rect">
              <a:avLst/>
            </a:prstGeom>
          </p:spPr>
        </p:pic>
        <p:pic>
          <p:nvPicPr>
            <p:cNvPr id="21" name="Graphic 20" descr="Laptop with solid fill">
              <a:extLst>
                <a:ext uri="{FF2B5EF4-FFF2-40B4-BE49-F238E27FC236}">
                  <a16:creationId xmlns:a16="http://schemas.microsoft.com/office/drawing/2014/main" id="{0911BEF6-12EA-4912-83FC-18212D6E263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24400" y="3900051"/>
              <a:ext cx="1371600" cy="1371600"/>
            </a:xfrm>
            <a:prstGeom prst="rect">
              <a:avLst/>
            </a:prstGeom>
          </p:spPr>
        </p:pic>
        <p:cxnSp>
          <p:nvCxnSpPr>
            <p:cNvPr id="22" name="Straight Arrow Connector 21">
              <a:extLst>
                <a:ext uri="{FF2B5EF4-FFF2-40B4-BE49-F238E27FC236}">
                  <a16:creationId xmlns:a16="http://schemas.microsoft.com/office/drawing/2014/main" id="{7324B1F7-48F0-4D53-B6A2-115EC5BB5179}"/>
                </a:ext>
              </a:extLst>
            </p:cNvPr>
            <p:cNvCxnSpPr>
              <a:cxnSpLocks/>
              <a:stCxn id="25" idx="2"/>
              <a:endCxn id="21" idx="0"/>
            </p:cNvCxnSpPr>
            <p:nvPr/>
          </p:nvCxnSpPr>
          <p:spPr>
            <a:xfrm>
              <a:off x="5410200" y="2851501"/>
              <a:ext cx="0" cy="1048550"/>
            </a:xfrm>
            <a:prstGeom prst="straightConnector1">
              <a:avLst/>
            </a:prstGeom>
            <a:ln w="76200">
              <a:solidFill>
                <a:schemeClr val="accent2"/>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15DCA63-A16D-44C9-890B-91FD447345E6}"/>
                </a:ext>
              </a:extLst>
            </p:cNvPr>
            <p:cNvSpPr txBox="1"/>
            <p:nvPr/>
          </p:nvSpPr>
          <p:spPr>
            <a:xfrm>
              <a:off x="5045434" y="5037474"/>
              <a:ext cx="1058323" cy="369332"/>
            </a:xfrm>
            <a:prstGeom prst="rect">
              <a:avLst/>
            </a:prstGeom>
            <a:noFill/>
          </p:spPr>
          <p:txBody>
            <a:bodyPr wrap="square" rtlCol="0">
              <a:spAutoFit/>
            </a:bodyPr>
            <a:lstStyle/>
            <a:p>
              <a:r>
                <a:rPr lang="en-GB" b="1" dirty="0">
                  <a:solidFill>
                    <a:schemeClr val="accent1"/>
                  </a:solidFill>
                </a:rPr>
                <a:t>Local 1</a:t>
              </a:r>
            </a:p>
          </p:txBody>
        </p:sp>
        <p:sp>
          <p:nvSpPr>
            <p:cNvPr id="24" name="TextBox 23">
              <a:extLst>
                <a:ext uri="{FF2B5EF4-FFF2-40B4-BE49-F238E27FC236}">
                  <a16:creationId xmlns:a16="http://schemas.microsoft.com/office/drawing/2014/main" id="{BCD0FC94-DC3A-43EE-9C21-B4CCCA2524A2}"/>
                </a:ext>
              </a:extLst>
            </p:cNvPr>
            <p:cNvSpPr txBox="1"/>
            <p:nvPr/>
          </p:nvSpPr>
          <p:spPr>
            <a:xfrm>
              <a:off x="4717345" y="1382313"/>
              <a:ext cx="1931148" cy="369332"/>
            </a:xfrm>
            <a:prstGeom prst="rect">
              <a:avLst/>
            </a:prstGeom>
            <a:noFill/>
          </p:spPr>
          <p:txBody>
            <a:bodyPr wrap="square" rtlCol="0">
              <a:spAutoFit/>
            </a:bodyPr>
            <a:lstStyle/>
            <a:p>
              <a:r>
                <a:rPr lang="en-GB" b="1" dirty="0">
                  <a:solidFill>
                    <a:schemeClr val="accent1"/>
                  </a:solidFill>
                </a:rPr>
                <a:t>Remote server</a:t>
              </a:r>
            </a:p>
          </p:txBody>
        </p:sp>
        <p:pic>
          <p:nvPicPr>
            <p:cNvPr id="25" name="Graphic 24" descr="Database with solid fill">
              <a:extLst>
                <a:ext uri="{FF2B5EF4-FFF2-40B4-BE49-F238E27FC236}">
                  <a16:creationId xmlns:a16="http://schemas.microsoft.com/office/drawing/2014/main" id="{AF2DCC29-2383-4D50-B5CC-414579F30DC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35252" y="1701606"/>
              <a:ext cx="1149895" cy="1149895"/>
            </a:xfrm>
            <a:prstGeom prst="rect">
              <a:avLst/>
            </a:prstGeom>
          </p:spPr>
        </p:pic>
        <p:sp>
          <p:nvSpPr>
            <p:cNvPr id="26" name="TextBox 25">
              <a:extLst>
                <a:ext uri="{FF2B5EF4-FFF2-40B4-BE49-F238E27FC236}">
                  <a16:creationId xmlns:a16="http://schemas.microsoft.com/office/drawing/2014/main" id="{F7D43EA5-77A1-4F72-A43E-99B10B11CC8F}"/>
                </a:ext>
              </a:extLst>
            </p:cNvPr>
            <p:cNvSpPr txBox="1"/>
            <p:nvPr/>
          </p:nvSpPr>
          <p:spPr>
            <a:xfrm>
              <a:off x="6236141" y="2172153"/>
              <a:ext cx="1133305" cy="369332"/>
            </a:xfrm>
            <a:prstGeom prst="rect">
              <a:avLst/>
            </a:prstGeom>
            <a:noFill/>
          </p:spPr>
          <p:txBody>
            <a:bodyPr wrap="square">
              <a:spAutoFit/>
            </a:bodyPr>
            <a:lstStyle/>
            <a:p>
              <a:r>
                <a:rPr lang="en-GB" dirty="0">
                  <a:solidFill>
                    <a:schemeClr val="accent1"/>
                  </a:solidFill>
                </a:rPr>
                <a:t>Github</a:t>
              </a:r>
            </a:p>
          </p:txBody>
        </p:sp>
        <p:sp>
          <p:nvSpPr>
            <p:cNvPr id="27" name="TextBox 26">
              <a:extLst>
                <a:ext uri="{FF2B5EF4-FFF2-40B4-BE49-F238E27FC236}">
                  <a16:creationId xmlns:a16="http://schemas.microsoft.com/office/drawing/2014/main" id="{E50F7FC1-F75F-4053-AC73-087143068B30}"/>
                </a:ext>
              </a:extLst>
            </p:cNvPr>
            <p:cNvSpPr txBox="1"/>
            <p:nvPr/>
          </p:nvSpPr>
          <p:spPr>
            <a:xfrm>
              <a:off x="6252982" y="1815681"/>
              <a:ext cx="1133305" cy="369332"/>
            </a:xfrm>
            <a:prstGeom prst="rect">
              <a:avLst/>
            </a:prstGeom>
            <a:noFill/>
          </p:spPr>
          <p:txBody>
            <a:bodyPr wrap="square">
              <a:spAutoFit/>
            </a:bodyPr>
            <a:lstStyle/>
            <a:p>
              <a:r>
                <a:rPr lang="en-GB" dirty="0">
                  <a:solidFill>
                    <a:schemeClr val="accent1"/>
                  </a:solidFill>
                </a:rPr>
                <a:t>Gitlab</a:t>
              </a:r>
            </a:p>
          </p:txBody>
        </p:sp>
      </p:grpSp>
      <p:grpSp>
        <p:nvGrpSpPr>
          <p:cNvPr id="10" name="Group 9">
            <a:extLst>
              <a:ext uri="{FF2B5EF4-FFF2-40B4-BE49-F238E27FC236}">
                <a16:creationId xmlns:a16="http://schemas.microsoft.com/office/drawing/2014/main" id="{38A4317B-6D2C-41C7-B520-CC8E5A96B034}"/>
              </a:ext>
            </a:extLst>
          </p:cNvPr>
          <p:cNvGrpSpPr/>
          <p:nvPr/>
        </p:nvGrpSpPr>
        <p:grpSpPr>
          <a:xfrm>
            <a:off x="7898331" y="935317"/>
            <a:ext cx="2668942" cy="4024493"/>
            <a:chOff x="7898331" y="935317"/>
            <a:chExt cx="2668942" cy="4024493"/>
          </a:xfrm>
        </p:grpSpPr>
        <p:grpSp>
          <p:nvGrpSpPr>
            <p:cNvPr id="29" name="Group 28">
              <a:extLst>
                <a:ext uri="{FF2B5EF4-FFF2-40B4-BE49-F238E27FC236}">
                  <a16:creationId xmlns:a16="http://schemas.microsoft.com/office/drawing/2014/main" id="{C0AC31A5-9B9B-4FDD-93B2-F7FF477ADD2F}"/>
                </a:ext>
              </a:extLst>
            </p:cNvPr>
            <p:cNvGrpSpPr/>
            <p:nvPr/>
          </p:nvGrpSpPr>
          <p:grpSpPr>
            <a:xfrm>
              <a:off x="7898331" y="935317"/>
              <a:ext cx="2668942" cy="4024493"/>
              <a:chOff x="4717345" y="1382313"/>
              <a:chExt cx="2668942" cy="4024493"/>
            </a:xfrm>
          </p:grpSpPr>
          <p:pic>
            <p:nvPicPr>
              <p:cNvPr id="30" name="Picture 29" descr="A close up of a logo&#10;&#10;Description automatically generated">
                <a:extLst>
                  <a:ext uri="{FF2B5EF4-FFF2-40B4-BE49-F238E27FC236}">
                    <a16:creationId xmlns:a16="http://schemas.microsoft.com/office/drawing/2014/main" id="{443BA604-421E-416D-853B-984A3E25B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2919" y="1684086"/>
                <a:ext cx="634788" cy="605694"/>
              </a:xfrm>
              <a:prstGeom prst="rect">
                <a:avLst/>
              </a:prstGeom>
            </p:spPr>
          </p:pic>
          <p:pic>
            <p:nvPicPr>
              <p:cNvPr id="31" name="Picture 30" descr="A close up of a logo&#10;&#10;Description automatically generated">
                <a:extLst>
                  <a:ext uri="{FF2B5EF4-FFF2-40B4-BE49-F238E27FC236}">
                    <a16:creationId xmlns:a16="http://schemas.microsoft.com/office/drawing/2014/main" id="{31B0CBE4-DC14-4BEE-93E9-52265F66F7E4}"/>
                  </a:ext>
                </a:extLst>
              </p:cNvPr>
              <p:cNvPicPr>
                <a:picLocks noChangeAspect="1"/>
              </p:cNvPicPr>
              <p:nvPr/>
            </p:nvPicPr>
            <p:blipFill>
              <a:blip r:embed="rId3">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5844429" y="2200936"/>
                <a:ext cx="311767" cy="311767"/>
              </a:xfrm>
              <a:prstGeom prst="rect">
                <a:avLst/>
              </a:prstGeom>
            </p:spPr>
          </p:pic>
          <p:pic>
            <p:nvPicPr>
              <p:cNvPr id="32" name="Graphic 31" descr="Laptop with solid fill">
                <a:extLst>
                  <a:ext uri="{FF2B5EF4-FFF2-40B4-BE49-F238E27FC236}">
                    <a16:creationId xmlns:a16="http://schemas.microsoft.com/office/drawing/2014/main" id="{46B7797E-3D7D-4C4D-870A-E88B19363D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24400" y="3900051"/>
                <a:ext cx="1371600" cy="1371600"/>
              </a:xfrm>
              <a:prstGeom prst="rect">
                <a:avLst/>
              </a:prstGeom>
            </p:spPr>
          </p:pic>
          <p:cxnSp>
            <p:nvCxnSpPr>
              <p:cNvPr id="33" name="Straight Arrow Connector 32">
                <a:extLst>
                  <a:ext uri="{FF2B5EF4-FFF2-40B4-BE49-F238E27FC236}">
                    <a16:creationId xmlns:a16="http://schemas.microsoft.com/office/drawing/2014/main" id="{1FF5EE24-1E50-420E-A893-478670DC85EC}"/>
                  </a:ext>
                </a:extLst>
              </p:cNvPr>
              <p:cNvCxnSpPr>
                <a:cxnSpLocks/>
                <a:stCxn id="36" idx="2"/>
                <a:endCxn id="32" idx="0"/>
              </p:cNvCxnSpPr>
              <p:nvPr/>
            </p:nvCxnSpPr>
            <p:spPr>
              <a:xfrm>
                <a:off x="5410200" y="2851501"/>
                <a:ext cx="0" cy="1048550"/>
              </a:xfrm>
              <a:prstGeom prst="straightConnector1">
                <a:avLst/>
              </a:prstGeom>
              <a:ln w="76200">
                <a:solidFill>
                  <a:schemeClr val="accent2"/>
                </a:solidFill>
                <a:headEnd type="none"/>
                <a:tailEnd type="stealth"/>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D65F794-7747-4FAE-968F-7DB17773112E}"/>
                  </a:ext>
                </a:extLst>
              </p:cNvPr>
              <p:cNvSpPr txBox="1"/>
              <p:nvPr/>
            </p:nvSpPr>
            <p:spPr>
              <a:xfrm>
                <a:off x="5045434" y="5037474"/>
                <a:ext cx="1058323" cy="369332"/>
              </a:xfrm>
              <a:prstGeom prst="rect">
                <a:avLst/>
              </a:prstGeom>
              <a:noFill/>
            </p:spPr>
            <p:txBody>
              <a:bodyPr wrap="square" rtlCol="0">
                <a:spAutoFit/>
              </a:bodyPr>
              <a:lstStyle/>
              <a:p>
                <a:r>
                  <a:rPr lang="en-GB" b="1" dirty="0">
                    <a:solidFill>
                      <a:schemeClr val="accent1"/>
                    </a:solidFill>
                  </a:rPr>
                  <a:t>Local 1</a:t>
                </a:r>
              </a:p>
            </p:txBody>
          </p:sp>
          <p:sp>
            <p:nvSpPr>
              <p:cNvPr id="35" name="TextBox 34">
                <a:extLst>
                  <a:ext uri="{FF2B5EF4-FFF2-40B4-BE49-F238E27FC236}">
                    <a16:creationId xmlns:a16="http://schemas.microsoft.com/office/drawing/2014/main" id="{B331E5CC-E86B-41D6-912E-1C70B6C35732}"/>
                  </a:ext>
                </a:extLst>
              </p:cNvPr>
              <p:cNvSpPr txBox="1"/>
              <p:nvPr/>
            </p:nvSpPr>
            <p:spPr>
              <a:xfrm>
                <a:off x="4717345" y="1382313"/>
                <a:ext cx="1931148" cy="369332"/>
              </a:xfrm>
              <a:prstGeom prst="rect">
                <a:avLst/>
              </a:prstGeom>
              <a:noFill/>
            </p:spPr>
            <p:txBody>
              <a:bodyPr wrap="square" rtlCol="0">
                <a:spAutoFit/>
              </a:bodyPr>
              <a:lstStyle/>
              <a:p>
                <a:r>
                  <a:rPr lang="en-GB" b="1" dirty="0">
                    <a:solidFill>
                      <a:schemeClr val="accent1"/>
                    </a:solidFill>
                  </a:rPr>
                  <a:t>Remote server</a:t>
                </a:r>
              </a:p>
            </p:txBody>
          </p:sp>
          <p:pic>
            <p:nvPicPr>
              <p:cNvPr id="36" name="Graphic 35" descr="Database with solid fill">
                <a:extLst>
                  <a:ext uri="{FF2B5EF4-FFF2-40B4-BE49-F238E27FC236}">
                    <a16:creationId xmlns:a16="http://schemas.microsoft.com/office/drawing/2014/main" id="{B58D017B-500A-448E-87E4-DD67F3F5FF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35252" y="1701606"/>
                <a:ext cx="1149895" cy="1149895"/>
              </a:xfrm>
              <a:prstGeom prst="rect">
                <a:avLst/>
              </a:prstGeom>
            </p:spPr>
          </p:pic>
          <p:sp>
            <p:nvSpPr>
              <p:cNvPr id="37" name="TextBox 36">
                <a:extLst>
                  <a:ext uri="{FF2B5EF4-FFF2-40B4-BE49-F238E27FC236}">
                    <a16:creationId xmlns:a16="http://schemas.microsoft.com/office/drawing/2014/main" id="{09F22FDC-C403-4DF8-A1B5-FACC82A4B5E4}"/>
                  </a:ext>
                </a:extLst>
              </p:cNvPr>
              <p:cNvSpPr txBox="1"/>
              <p:nvPr/>
            </p:nvSpPr>
            <p:spPr>
              <a:xfrm>
                <a:off x="6236141" y="2172153"/>
                <a:ext cx="1133305" cy="369332"/>
              </a:xfrm>
              <a:prstGeom prst="rect">
                <a:avLst/>
              </a:prstGeom>
              <a:noFill/>
            </p:spPr>
            <p:txBody>
              <a:bodyPr wrap="square">
                <a:spAutoFit/>
              </a:bodyPr>
              <a:lstStyle/>
              <a:p>
                <a:r>
                  <a:rPr lang="en-GB" dirty="0">
                    <a:solidFill>
                      <a:schemeClr val="accent1"/>
                    </a:solidFill>
                  </a:rPr>
                  <a:t>Github</a:t>
                </a:r>
              </a:p>
            </p:txBody>
          </p:sp>
          <p:sp>
            <p:nvSpPr>
              <p:cNvPr id="38" name="TextBox 37">
                <a:extLst>
                  <a:ext uri="{FF2B5EF4-FFF2-40B4-BE49-F238E27FC236}">
                    <a16:creationId xmlns:a16="http://schemas.microsoft.com/office/drawing/2014/main" id="{5F3BC0D7-F6AE-421E-AE18-C453AC54D017}"/>
                  </a:ext>
                </a:extLst>
              </p:cNvPr>
              <p:cNvSpPr txBox="1"/>
              <p:nvPr/>
            </p:nvSpPr>
            <p:spPr>
              <a:xfrm>
                <a:off x="6252982" y="1815681"/>
                <a:ext cx="1133305" cy="369332"/>
              </a:xfrm>
              <a:prstGeom prst="rect">
                <a:avLst/>
              </a:prstGeom>
              <a:noFill/>
            </p:spPr>
            <p:txBody>
              <a:bodyPr wrap="square">
                <a:spAutoFit/>
              </a:bodyPr>
              <a:lstStyle/>
              <a:p>
                <a:r>
                  <a:rPr lang="en-GB" dirty="0">
                    <a:solidFill>
                      <a:schemeClr val="accent1"/>
                    </a:solidFill>
                  </a:rPr>
                  <a:t>Gitlab</a:t>
                </a:r>
              </a:p>
            </p:txBody>
          </p:sp>
        </p:grpSp>
        <p:grpSp>
          <p:nvGrpSpPr>
            <p:cNvPr id="8" name="Group 7">
              <a:extLst>
                <a:ext uri="{FF2B5EF4-FFF2-40B4-BE49-F238E27FC236}">
                  <a16:creationId xmlns:a16="http://schemas.microsoft.com/office/drawing/2014/main" id="{61D93D9B-1A3D-4F2C-90E3-7F171891F038}"/>
                </a:ext>
              </a:extLst>
            </p:cNvPr>
            <p:cNvGrpSpPr/>
            <p:nvPr/>
          </p:nvGrpSpPr>
          <p:grpSpPr>
            <a:xfrm>
              <a:off x="8818087" y="2380450"/>
              <a:ext cx="369332" cy="1048550"/>
              <a:chOff x="8818087" y="2380450"/>
              <a:chExt cx="369332" cy="1048550"/>
            </a:xfrm>
          </p:grpSpPr>
          <p:cxnSp>
            <p:nvCxnSpPr>
              <p:cNvPr id="28" name="Straight Arrow Connector 27">
                <a:extLst>
                  <a:ext uri="{FF2B5EF4-FFF2-40B4-BE49-F238E27FC236}">
                    <a16:creationId xmlns:a16="http://schemas.microsoft.com/office/drawing/2014/main" id="{1B02597D-2E95-46D5-8067-F41639E890FB}"/>
                  </a:ext>
                </a:extLst>
              </p:cNvPr>
              <p:cNvCxnSpPr>
                <a:cxnSpLocks/>
              </p:cNvCxnSpPr>
              <p:nvPr/>
            </p:nvCxnSpPr>
            <p:spPr>
              <a:xfrm>
                <a:off x="8848635" y="2380450"/>
                <a:ext cx="0" cy="1048550"/>
              </a:xfrm>
              <a:prstGeom prst="straightConnector1">
                <a:avLst/>
              </a:prstGeom>
              <a:ln w="76200">
                <a:solidFill>
                  <a:schemeClr val="accent5"/>
                </a:solidFill>
                <a:headEnd type="stealth"/>
                <a:tailEnd type="none"/>
              </a:ln>
            </p:spPr>
            <p:style>
              <a:lnRef idx="1">
                <a:schemeClr val="accent1"/>
              </a:lnRef>
              <a:fillRef idx="0">
                <a:schemeClr val="accent1"/>
              </a:fillRef>
              <a:effectRef idx="0">
                <a:schemeClr val="accent1"/>
              </a:effectRef>
              <a:fontRef idx="minor">
                <a:schemeClr val="tx1"/>
              </a:fontRef>
            </p:style>
          </p:cxnSp>
          <p:pic>
            <p:nvPicPr>
              <p:cNvPr id="7" name="Graphic 6" descr="Question mark with solid fill">
                <a:extLst>
                  <a:ext uri="{FF2B5EF4-FFF2-40B4-BE49-F238E27FC236}">
                    <a16:creationId xmlns:a16="http://schemas.microsoft.com/office/drawing/2014/main" id="{D5D657B9-F169-49F3-A069-875513E90CA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818087" y="2706668"/>
                <a:ext cx="369332" cy="369332"/>
              </a:xfrm>
              <a:prstGeom prst="rect">
                <a:avLst/>
              </a:prstGeom>
            </p:spPr>
          </p:pic>
        </p:grpSp>
      </p:grpSp>
      <p:cxnSp>
        <p:nvCxnSpPr>
          <p:cNvPr id="39" name="Straight Arrow Connector 38">
            <a:extLst>
              <a:ext uri="{FF2B5EF4-FFF2-40B4-BE49-F238E27FC236}">
                <a16:creationId xmlns:a16="http://schemas.microsoft.com/office/drawing/2014/main" id="{20D48E00-59D3-456B-86E0-2A813837CE54}"/>
              </a:ext>
            </a:extLst>
          </p:cNvPr>
          <p:cNvCxnSpPr>
            <a:cxnSpLocks/>
          </p:cNvCxnSpPr>
          <p:nvPr/>
        </p:nvCxnSpPr>
        <p:spPr>
          <a:xfrm>
            <a:off x="9001035" y="2532850"/>
            <a:ext cx="0" cy="1048550"/>
          </a:xfrm>
          <a:prstGeom prst="straightConnector1">
            <a:avLst/>
          </a:prstGeom>
          <a:ln w="76200">
            <a:solidFill>
              <a:schemeClr val="accent5"/>
            </a:solidFill>
            <a:headEnd type="stealth"/>
            <a:tailEnd type="none"/>
          </a:ln>
        </p:spPr>
        <p:style>
          <a:lnRef idx="1">
            <a:schemeClr val="accent1"/>
          </a:lnRef>
          <a:fillRef idx="0">
            <a:schemeClr val="accent1"/>
          </a:fillRef>
          <a:effectRef idx="0">
            <a:schemeClr val="accent1"/>
          </a:effectRef>
          <a:fontRef idx="minor">
            <a:schemeClr val="tx1"/>
          </a:fontRef>
        </p:style>
      </p:cxnSp>
      <p:pic>
        <p:nvPicPr>
          <p:cNvPr id="40" name="Graphic 39" descr="Question mark with solid fill">
            <a:extLst>
              <a:ext uri="{FF2B5EF4-FFF2-40B4-BE49-F238E27FC236}">
                <a16:creationId xmlns:a16="http://schemas.microsoft.com/office/drawing/2014/main" id="{BD36AE07-D8BA-4F38-B3DD-FA03FEAC990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70487" y="2859068"/>
            <a:ext cx="369332" cy="369332"/>
          </a:xfrm>
          <a:prstGeom prst="rect">
            <a:avLst/>
          </a:prstGeom>
        </p:spPr>
      </p:pic>
      <p:grpSp>
        <p:nvGrpSpPr>
          <p:cNvPr id="11" name="Group 10">
            <a:extLst>
              <a:ext uri="{FF2B5EF4-FFF2-40B4-BE49-F238E27FC236}">
                <a16:creationId xmlns:a16="http://schemas.microsoft.com/office/drawing/2014/main" id="{65F766B8-4596-46F2-8B6D-0E1C6F23F110}"/>
              </a:ext>
            </a:extLst>
          </p:cNvPr>
          <p:cNvGrpSpPr/>
          <p:nvPr/>
        </p:nvGrpSpPr>
        <p:grpSpPr>
          <a:xfrm>
            <a:off x="570709" y="981852"/>
            <a:ext cx="2668942" cy="4024493"/>
            <a:chOff x="570709" y="981852"/>
            <a:chExt cx="2668942" cy="4024493"/>
          </a:xfrm>
        </p:grpSpPr>
        <p:grpSp>
          <p:nvGrpSpPr>
            <p:cNvPr id="2" name="Group 1">
              <a:extLst>
                <a:ext uri="{FF2B5EF4-FFF2-40B4-BE49-F238E27FC236}">
                  <a16:creationId xmlns:a16="http://schemas.microsoft.com/office/drawing/2014/main" id="{33984C24-3B8B-467F-8C84-DB52085FA2B0}"/>
                </a:ext>
              </a:extLst>
            </p:cNvPr>
            <p:cNvGrpSpPr/>
            <p:nvPr/>
          </p:nvGrpSpPr>
          <p:grpSpPr>
            <a:xfrm>
              <a:off x="570709" y="981852"/>
              <a:ext cx="2668942" cy="4024493"/>
              <a:chOff x="4717345" y="1382313"/>
              <a:chExt cx="2668942" cy="4024493"/>
            </a:xfrm>
          </p:grpSpPr>
          <p:pic>
            <p:nvPicPr>
              <p:cNvPr id="3" name="Picture 2" descr="A close up of a logo&#10;&#10;Description automatically generated">
                <a:extLst>
                  <a:ext uri="{FF2B5EF4-FFF2-40B4-BE49-F238E27FC236}">
                    <a16:creationId xmlns:a16="http://schemas.microsoft.com/office/drawing/2014/main" id="{5C92EA69-AA15-4008-935B-0DA0610508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2919" y="1684086"/>
                <a:ext cx="634788" cy="605694"/>
              </a:xfrm>
              <a:prstGeom prst="rect">
                <a:avLst/>
              </a:prstGeom>
            </p:spPr>
          </p:pic>
          <p:pic>
            <p:nvPicPr>
              <p:cNvPr id="4" name="Picture 3" descr="A close up of a logo&#10;&#10;Description automatically generated">
                <a:extLst>
                  <a:ext uri="{FF2B5EF4-FFF2-40B4-BE49-F238E27FC236}">
                    <a16:creationId xmlns:a16="http://schemas.microsoft.com/office/drawing/2014/main" id="{48436292-1D75-44A1-8C98-DE71A296EE2E}"/>
                  </a:ext>
                </a:extLst>
              </p:cNvPr>
              <p:cNvPicPr>
                <a:picLocks noChangeAspect="1"/>
              </p:cNvPicPr>
              <p:nvPr/>
            </p:nvPicPr>
            <p:blipFill>
              <a:blip r:embed="rId3">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5844429" y="2200936"/>
                <a:ext cx="311767" cy="311767"/>
              </a:xfrm>
              <a:prstGeom prst="rect">
                <a:avLst/>
              </a:prstGeom>
            </p:spPr>
          </p:pic>
          <p:pic>
            <p:nvPicPr>
              <p:cNvPr id="6" name="Graphic 5" descr="Laptop with solid fill">
                <a:extLst>
                  <a:ext uri="{FF2B5EF4-FFF2-40B4-BE49-F238E27FC236}">
                    <a16:creationId xmlns:a16="http://schemas.microsoft.com/office/drawing/2014/main" id="{0205DD96-1039-43A5-93EA-5202F6E7800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24400" y="3900051"/>
                <a:ext cx="1371600" cy="1371600"/>
              </a:xfrm>
              <a:prstGeom prst="rect">
                <a:avLst/>
              </a:prstGeom>
            </p:spPr>
          </p:pic>
          <p:cxnSp>
            <p:nvCxnSpPr>
              <p:cNvPr id="9" name="Straight Arrow Connector 8">
                <a:extLst>
                  <a:ext uri="{FF2B5EF4-FFF2-40B4-BE49-F238E27FC236}">
                    <a16:creationId xmlns:a16="http://schemas.microsoft.com/office/drawing/2014/main" id="{3CB8C77F-2E5D-491C-8C61-A3BA899754A3}"/>
                  </a:ext>
                </a:extLst>
              </p:cNvPr>
              <p:cNvCxnSpPr>
                <a:cxnSpLocks/>
                <a:stCxn id="15" idx="2"/>
                <a:endCxn id="6" idx="0"/>
              </p:cNvCxnSpPr>
              <p:nvPr/>
            </p:nvCxnSpPr>
            <p:spPr>
              <a:xfrm>
                <a:off x="5410200" y="2851501"/>
                <a:ext cx="0" cy="1048550"/>
              </a:xfrm>
              <a:prstGeom prst="straightConnector1">
                <a:avLst/>
              </a:prstGeom>
              <a:ln w="76200">
                <a:solidFill>
                  <a:schemeClr val="accent2"/>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B5FA818-28EC-4A9A-832E-B15859BC1EF5}"/>
                  </a:ext>
                </a:extLst>
              </p:cNvPr>
              <p:cNvSpPr txBox="1"/>
              <p:nvPr/>
            </p:nvSpPr>
            <p:spPr>
              <a:xfrm>
                <a:off x="5045434" y="5037474"/>
                <a:ext cx="1058323" cy="369332"/>
              </a:xfrm>
              <a:prstGeom prst="rect">
                <a:avLst/>
              </a:prstGeom>
              <a:noFill/>
            </p:spPr>
            <p:txBody>
              <a:bodyPr wrap="square" rtlCol="0">
                <a:spAutoFit/>
              </a:bodyPr>
              <a:lstStyle/>
              <a:p>
                <a:r>
                  <a:rPr lang="en-GB" b="1" dirty="0">
                    <a:solidFill>
                      <a:schemeClr val="accent1"/>
                    </a:solidFill>
                  </a:rPr>
                  <a:t>Local 1</a:t>
                </a:r>
              </a:p>
            </p:txBody>
          </p:sp>
          <p:sp>
            <p:nvSpPr>
              <p:cNvPr id="14" name="TextBox 13">
                <a:extLst>
                  <a:ext uri="{FF2B5EF4-FFF2-40B4-BE49-F238E27FC236}">
                    <a16:creationId xmlns:a16="http://schemas.microsoft.com/office/drawing/2014/main" id="{EA244589-EEC6-438C-B631-E28176FFCB50}"/>
                  </a:ext>
                </a:extLst>
              </p:cNvPr>
              <p:cNvSpPr txBox="1"/>
              <p:nvPr/>
            </p:nvSpPr>
            <p:spPr>
              <a:xfrm>
                <a:off x="4717345" y="1382313"/>
                <a:ext cx="1931148" cy="369332"/>
              </a:xfrm>
              <a:prstGeom prst="rect">
                <a:avLst/>
              </a:prstGeom>
              <a:noFill/>
            </p:spPr>
            <p:txBody>
              <a:bodyPr wrap="square" rtlCol="0">
                <a:spAutoFit/>
              </a:bodyPr>
              <a:lstStyle/>
              <a:p>
                <a:r>
                  <a:rPr lang="en-GB" b="1" dirty="0">
                    <a:solidFill>
                      <a:schemeClr val="accent1"/>
                    </a:solidFill>
                  </a:rPr>
                  <a:t>Remote server</a:t>
                </a:r>
              </a:p>
            </p:txBody>
          </p:sp>
          <p:pic>
            <p:nvPicPr>
              <p:cNvPr id="15" name="Graphic 14" descr="Database with solid fill">
                <a:extLst>
                  <a:ext uri="{FF2B5EF4-FFF2-40B4-BE49-F238E27FC236}">
                    <a16:creationId xmlns:a16="http://schemas.microsoft.com/office/drawing/2014/main" id="{56FC17F2-E734-42B6-A40A-D6D1436FB8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35252" y="1701606"/>
                <a:ext cx="1149895" cy="1149895"/>
              </a:xfrm>
              <a:prstGeom prst="rect">
                <a:avLst/>
              </a:prstGeom>
            </p:spPr>
          </p:pic>
          <p:sp>
            <p:nvSpPr>
              <p:cNvPr id="16" name="TextBox 15">
                <a:extLst>
                  <a:ext uri="{FF2B5EF4-FFF2-40B4-BE49-F238E27FC236}">
                    <a16:creationId xmlns:a16="http://schemas.microsoft.com/office/drawing/2014/main" id="{E1265E83-C53A-46EF-9D00-F6D20E66B75F}"/>
                  </a:ext>
                </a:extLst>
              </p:cNvPr>
              <p:cNvSpPr txBox="1"/>
              <p:nvPr/>
            </p:nvSpPr>
            <p:spPr>
              <a:xfrm>
                <a:off x="6236141" y="2172153"/>
                <a:ext cx="1133305" cy="369332"/>
              </a:xfrm>
              <a:prstGeom prst="rect">
                <a:avLst/>
              </a:prstGeom>
              <a:noFill/>
            </p:spPr>
            <p:txBody>
              <a:bodyPr wrap="square">
                <a:spAutoFit/>
              </a:bodyPr>
              <a:lstStyle/>
              <a:p>
                <a:r>
                  <a:rPr lang="en-GB" dirty="0">
                    <a:solidFill>
                      <a:schemeClr val="accent1"/>
                    </a:solidFill>
                  </a:rPr>
                  <a:t>Github</a:t>
                </a:r>
              </a:p>
            </p:txBody>
          </p:sp>
          <p:sp>
            <p:nvSpPr>
              <p:cNvPr id="17" name="TextBox 16">
                <a:extLst>
                  <a:ext uri="{FF2B5EF4-FFF2-40B4-BE49-F238E27FC236}">
                    <a16:creationId xmlns:a16="http://schemas.microsoft.com/office/drawing/2014/main" id="{BC545D03-2232-40C7-AD17-0DD81CCFE92C}"/>
                  </a:ext>
                </a:extLst>
              </p:cNvPr>
              <p:cNvSpPr txBox="1"/>
              <p:nvPr/>
            </p:nvSpPr>
            <p:spPr>
              <a:xfrm>
                <a:off x="6252982" y="1815681"/>
                <a:ext cx="1133305" cy="369332"/>
              </a:xfrm>
              <a:prstGeom prst="rect">
                <a:avLst/>
              </a:prstGeom>
              <a:noFill/>
            </p:spPr>
            <p:txBody>
              <a:bodyPr wrap="square">
                <a:spAutoFit/>
              </a:bodyPr>
              <a:lstStyle/>
              <a:p>
                <a:r>
                  <a:rPr lang="en-GB" dirty="0">
                    <a:solidFill>
                      <a:schemeClr val="accent1"/>
                    </a:solidFill>
                  </a:rPr>
                  <a:t>Gitlab</a:t>
                </a:r>
              </a:p>
            </p:txBody>
          </p:sp>
        </p:grpSp>
        <p:cxnSp>
          <p:nvCxnSpPr>
            <p:cNvPr id="41" name="Straight Arrow Connector 40">
              <a:extLst>
                <a:ext uri="{FF2B5EF4-FFF2-40B4-BE49-F238E27FC236}">
                  <a16:creationId xmlns:a16="http://schemas.microsoft.com/office/drawing/2014/main" id="{57F7DCDB-1719-446B-BB87-5F704F9E2CA4}"/>
                </a:ext>
              </a:extLst>
            </p:cNvPr>
            <p:cNvCxnSpPr>
              <a:cxnSpLocks/>
            </p:cNvCxnSpPr>
            <p:nvPr/>
          </p:nvCxnSpPr>
          <p:spPr>
            <a:xfrm>
              <a:off x="1069934" y="2451040"/>
              <a:ext cx="0" cy="1048550"/>
            </a:xfrm>
            <a:prstGeom prst="straightConnector1">
              <a:avLst/>
            </a:prstGeom>
            <a:ln w="76200">
              <a:solidFill>
                <a:schemeClr val="accent5"/>
              </a:solidFill>
              <a:headEnd type="none"/>
              <a:tailEnd type="stealth"/>
            </a:ln>
          </p:spPr>
          <p:style>
            <a:lnRef idx="1">
              <a:schemeClr val="accent1"/>
            </a:lnRef>
            <a:fillRef idx="0">
              <a:schemeClr val="accent1"/>
            </a:fillRef>
            <a:effectRef idx="0">
              <a:schemeClr val="accent1"/>
            </a:effectRef>
            <a:fontRef idx="minor">
              <a:schemeClr val="tx1"/>
            </a:fontRef>
          </p:style>
        </p:cxnSp>
        <p:pic>
          <p:nvPicPr>
            <p:cNvPr id="42" name="Graphic 41" descr="Question mark with solid fill">
              <a:extLst>
                <a:ext uri="{FF2B5EF4-FFF2-40B4-BE49-F238E27FC236}">
                  <a16:creationId xmlns:a16="http://schemas.microsoft.com/office/drawing/2014/main" id="{1BB6A643-AF66-47DE-AA1D-AE23E0C47D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94292" y="2816049"/>
              <a:ext cx="369332" cy="369332"/>
            </a:xfrm>
            <a:prstGeom prst="rect">
              <a:avLst/>
            </a:prstGeom>
          </p:spPr>
        </p:pic>
      </p:grpSp>
    </p:spTree>
    <p:extLst>
      <p:ext uri="{BB962C8B-B14F-4D97-AF65-F5344CB8AC3E}">
        <p14:creationId xmlns:p14="http://schemas.microsoft.com/office/powerpoint/2010/main" val="7487632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911058A0-91E4-457B-B441-DC375DADD103}"/>
              </a:ext>
            </a:extLst>
          </p:cNvPr>
          <p:cNvGrpSpPr/>
          <p:nvPr/>
        </p:nvGrpSpPr>
        <p:grpSpPr>
          <a:xfrm>
            <a:off x="603822" y="277035"/>
            <a:ext cx="4147682" cy="1600680"/>
            <a:chOff x="4721877" y="3155841"/>
            <a:chExt cx="4147682" cy="1600680"/>
          </a:xfrm>
        </p:grpSpPr>
        <p:sp>
          <p:nvSpPr>
            <p:cNvPr id="37" name="Rectangle 36">
              <a:extLst>
                <a:ext uri="{FF2B5EF4-FFF2-40B4-BE49-F238E27FC236}">
                  <a16:creationId xmlns:a16="http://schemas.microsoft.com/office/drawing/2014/main" id="{382AEFE0-9A80-4B1D-B63C-18E214BE1FF3}"/>
                </a:ext>
              </a:extLst>
            </p:cNvPr>
            <p:cNvSpPr/>
            <p:nvPr/>
          </p:nvSpPr>
          <p:spPr>
            <a:xfrm>
              <a:off x="5045705" y="3734871"/>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38" name="Rectangle 37">
              <a:extLst>
                <a:ext uri="{FF2B5EF4-FFF2-40B4-BE49-F238E27FC236}">
                  <a16:creationId xmlns:a16="http://schemas.microsoft.com/office/drawing/2014/main" id="{B9BC28F9-AD5B-4EC8-87F1-5A24CB448E24}"/>
                </a:ext>
              </a:extLst>
            </p:cNvPr>
            <p:cNvSpPr/>
            <p:nvPr/>
          </p:nvSpPr>
          <p:spPr>
            <a:xfrm>
              <a:off x="6324941" y="3734871"/>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39" name="Rectangle 38">
              <a:extLst>
                <a:ext uri="{FF2B5EF4-FFF2-40B4-BE49-F238E27FC236}">
                  <a16:creationId xmlns:a16="http://schemas.microsoft.com/office/drawing/2014/main" id="{504CB286-DD52-4905-8FCE-87F8F7B8AFD4}"/>
                </a:ext>
              </a:extLst>
            </p:cNvPr>
            <p:cNvSpPr/>
            <p:nvPr/>
          </p:nvSpPr>
          <p:spPr>
            <a:xfrm>
              <a:off x="7604177" y="3744107"/>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40" name="Rectangle 39">
              <a:extLst>
                <a:ext uri="{FF2B5EF4-FFF2-40B4-BE49-F238E27FC236}">
                  <a16:creationId xmlns:a16="http://schemas.microsoft.com/office/drawing/2014/main" id="{94005D22-6852-4C64-A647-FA59D0D76353}"/>
                </a:ext>
              </a:extLst>
            </p:cNvPr>
            <p:cNvSpPr/>
            <p:nvPr/>
          </p:nvSpPr>
          <p:spPr>
            <a:xfrm>
              <a:off x="4925632" y="3465616"/>
              <a:ext cx="3943927" cy="1290905"/>
            </a:xfrm>
            <a:custGeom>
              <a:avLst/>
              <a:gdLst>
                <a:gd name="connsiteX0" fmla="*/ 0 w 3943927"/>
                <a:gd name="connsiteY0" fmla="*/ 0 h 1290905"/>
                <a:gd name="connsiteX1" fmla="*/ 539003 w 3943927"/>
                <a:gd name="connsiteY1" fmla="*/ 0 h 1290905"/>
                <a:gd name="connsiteX2" fmla="*/ 1117446 w 3943927"/>
                <a:gd name="connsiteY2" fmla="*/ 0 h 1290905"/>
                <a:gd name="connsiteX3" fmla="*/ 1853646 w 3943927"/>
                <a:gd name="connsiteY3" fmla="*/ 0 h 1290905"/>
                <a:gd name="connsiteX4" fmla="*/ 2589845 w 3943927"/>
                <a:gd name="connsiteY4" fmla="*/ 0 h 1290905"/>
                <a:gd name="connsiteX5" fmla="*/ 3326045 w 3943927"/>
                <a:gd name="connsiteY5" fmla="*/ 0 h 1290905"/>
                <a:gd name="connsiteX6" fmla="*/ 3943927 w 3943927"/>
                <a:gd name="connsiteY6" fmla="*/ 0 h 1290905"/>
                <a:gd name="connsiteX7" fmla="*/ 3943927 w 3943927"/>
                <a:gd name="connsiteY7" fmla="*/ 671271 h 1290905"/>
                <a:gd name="connsiteX8" fmla="*/ 3943927 w 3943927"/>
                <a:gd name="connsiteY8" fmla="*/ 1290905 h 1290905"/>
                <a:gd name="connsiteX9" fmla="*/ 3286606 w 3943927"/>
                <a:gd name="connsiteY9" fmla="*/ 1290905 h 1290905"/>
                <a:gd name="connsiteX10" fmla="*/ 2668724 w 3943927"/>
                <a:gd name="connsiteY10" fmla="*/ 1290905 h 1290905"/>
                <a:gd name="connsiteX11" fmla="*/ 2090281 w 3943927"/>
                <a:gd name="connsiteY11" fmla="*/ 1290905 h 1290905"/>
                <a:gd name="connsiteX12" fmla="*/ 1393521 w 3943927"/>
                <a:gd name="connsiteY12" fmla="*/ 1290905 h 1290905"/>
                <a:gd name="connsiteX13" fmla="*/ 854518 w 3943927"/>
                <a:gd name="connsiteY13" fmla="*/ 1290905 h 1290905"/>
                <a:gd name="connsiteX14" fmla="*/ 0 w 3943927"/>
                <a:gd name="connsiteY14" fmla="*/ 1290905 h 1290905"/>
                <a:gd name="connsiteX15" fmla="*/ 0 w 3943927"/>
                <a:gd name="connsiteY15" fmla="*/ 671271 h 1290905"/>
                <a:gd name="connsiteX16" fmla="*/ 0 w 3943927"/>
                <a:gd name="connsiteY16" fmla="*/ 0 h 1290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43927" h="1290905"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70320" y="225370"/>
                    <a:pt x="3949729" y="470185"/>
                    <a:pt x="3943927" y="671271"/>
                  </a:cubicBezTo>
                  <a:cubicBezTo>
                    <a:pt x="3938125" y="872357"/>
                    <a:pt x="3948982" y="1057605"/>
                    <a:pt x="3943927" y="1290905"/>
                  </a:cubicBezTo>
                  <a:cubicBezTo>
                    <a:pt x="3776648" y="1270026"/>
                    <a:pt x="3584356" y="1276875"/>
                    <a:pt x="3286606" y="1290905"/>
                  </a:cubicBezTo>
                  <a:cubicBezTo>
                    <a:pt x="2988856" y="1304935"/>
                    <a:pt x="2806379" y="1265861"/>
                    <a:pt x="2668724" y="1290905"/>
                  </a:cubicBezTo>
                  <a:cubicBezTo>
                    <a:pt x="2531069" y="1315949"/>
                    <a:pt x="2297243" y="1291804"/>
                    <a:pt x="2090281" y="1290905"/>
                  </a:cubicBezTo>
                  <a:cubicBezTo>
                    <a:pt x="1883319" y="1290006"/>
                    <a:pt x="1611485" y="1264018"/>
                    <a:pt x="1393521" y="1290905"/>
                  </a:cubicBezTo>
                  <a:cubicBezTo>
                    <a:pt x="1175557" y="1317792"/>
                    <a:pt x="1107364" y="1279795"/>
                    <a:pt x="854518" y="1290905"/>
                  </a:cubicBezTo>
                  <a:cubicBezTo>
                    <a:pt x="601672" y="1302015"/>
                    <a:pt x="206868" y="1266519"/>
                    <a:pt x="0" y="1290905"/>
                  </a:cubicBezTo>
                  <a:cubicBezTo>
                    <a:pt x="2427" y="1080618"/>
                    <a:pt x="2250" y="873968"/>
                    <a:pt x="0" y="671271"/>
                  </a:cubicBezTo>
                  <a:cubicBezTo>
                    <a:pt x="-2250" y="468574"/>
                    <a:pt x="16698" y="265491"/>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74B1F5DE-D5F4-4089-BAA5-16958523C555}"/>
                </a:ext>
              </a:extLst>
            </p:cNvPr>
            <p:cNvSpPr txBox="1"/>
            <p:nvPr/>
          </p:nvSpPr>
          <p:spPr>
            <a:xfrm>
              <a:off x="4721877" y="3155841"/>
              <a:ext cx="800540" cy="276999"/>
            </a:xfrm>
            <a:prstGeom prst="rect">
              <a:avLst/>
            </a:prstGeom>
            <a:noFill/>
          </p:spPr>
          <p:txBody>
            <a:bodyPr wrap="none" rtlCol="0">
              <a:spAutoFit/>
            </a:bodyPr>
            <a:lstStyle/>
            <a:p>
              <a:r>
                <a:rPr lang="en-US" sz="1200" dirty="0" err="1"/>
                <a:t>cookBook</a:t>
              </a:r>
              <a:endParaRPr lang="en-US" sz="1200" dirty="0"/>
            </a:p>
          </p:txBody>
        </p:sp>
        <p:sp>
          <p:nvSpPr>
            <p:cNvPr id="42" name="Rectangle 41">
              <a:extLst>
                <a:ext uri="{FF2B5EF4-FFF2-40B4-BE49-F238E27FC236}">
                  <a16:creationId xmlns:a16="http://schemas.microsoft.com/office/drawing/2014/main" id="{26FC1AB4-592D-44DB-A737-8E2DB4B946DC}"/>
                </a:ext>
              </a:extLst>
            </p:cNvPr>
            <p:cNvSpPr/>
            <p:nvPr/>
          </p:nvSpPr>
          <p:spPr>
            <a:xfrm>
              <a:off x="6257551" y="3664889"/>
              <a:ext cx="2529338" cy="1039042"/>
            </a:xfrm>
            <a:custGeom>
              <a:avLst/>
              <a:gdLst>
                <a:gd name="connsiteX0" fmla="*/ 0 w 2529338"/>
                <a:gd name="connsiteY0" fmla="*/ 0 h 1039042"/>
                <a:gd name="connsiteX1" fmla="*/ 556454 w 2529338"/>
                <a:gd name="connsiteY1" fmla="*/ 0 h 1039042"/>
                <a:gd name="connsiteX2" fmla="*/ 1138202 w 2529338"/>
                <a:gd name="connsiteY2" fmla="*/ 0 h 1039042"/>
                <a:gd name="connsiteX3" fmla="*/ 1821123 w 2529338"/>
                <a:gd name="connsiteY3" fmla="*/ 0 h 1039042"/>
                <a:gd name="connsiteX4" fmla="*/ 2529338 w 2529338"/>
                <a:gd name="connsiteY4" fmla="*/ 0 h 1039042"/>
                <a:gd name="connsiteX5" fmla="*/ 2529338 w 2529338"/>
                <a:gd name="connsiteY5" fmla="*/ 540302 h 1039042"/>
                <a:gd name="connsiteX6" fmla="*/ 2529338 w 2529338"/>
                <a:gd name="connsiteY6" fmla="*/ 1039042 h 1039042"/>
                <a:gd name="connsiteX7" fmla="*/ 1972884 w 2529338"/>
                <a:gd name="connsiteY7" fmla="*/ 1039042 h 1039042"/>
                <a:gd name="connsiteX8" fmla="*/ 1365843 w 2529338"/>
                <a:gd name="connsiteY8" fmla="*/ 1039042 h 1039042"/>
                <a:gd name="connsiteX9" fmla="*/ 809388 w 2529338"/>
                <a:gd name="connsiteY9" fmla="*/ 1039042 h 1039042"/>
                <a:gd name="connsiteX10" fmla="*/ 0 w 2529338"/>
                <a:gd name="connsiteY10" fmla="*/ 1039042 h 1039042"/>
                <a:gd name="connsiteX11" fmla="*/ 0 w 2529338"/>
                <a:gd name="connsiteY11" fmla="*/ 540302 h 1039042"/>
                <a:gd name="connsiteX12" fmla="*/ 0 w 2529338"/>
                <a:gd name="connsiteY12" fmla="*/ 0 h 1039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1039042"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4461" y="163850"/>
                    <a:pt x="2537509" y="366032"/>
                    <a:pt x="2529338" y="540302"/>
                  </a:cubicBezTo>
                  <a:cubicBezTo>
                    <a:pt x="2521167" y="714572"/>
                    <a:pt x="2542842" y="854469"/>
                    <a:pt x="2529338" y="1039042"/>
                  </a:cubicBezTo>
                  <a:cubicBezTo>
                    <a:pt x="2350172" y="1052522"/>
                    <a:pt x="2194927" y="1019337"/>
                    <a:pt x="1972884" y="1039042"/>
                  </a:cubicBezTo>
                  <a:cubicBezTo>
                    <a:pt x="1750841" y="1058747"/>
                    <a:pt x="1638600" y="1045073"/>
                    <a:pt x="1365843" y="1039042"/>
                  </a:cubicBezTo>
                  <a:cubicBezTo>
                    <a:pt x="1093086" y="1033011"/>
                    <a:pt x="1055470" y="1062791"/>
                    <a:pt x="809388" y="1039042"/>
                  </a:cubicBezTo>
                  <a:cubicBezTo>
                    <a:pt x="563306" y="1015293"/>
                    <a:pt x="319363" y="1013407"/>
                    <a:pt x="0" y="1039042"/>
                  </a:cubicBezTo>
                  <a:cubicBezTo>
                    <a:pt x="-14139" y="852615"/>
                    <a:pt x="4449" y="656980"/>
                    <a:pt x="0" y="540302"/>
                  </a:cubicBezTo>
                  <a:cubicBezTo>
                    <a:pt x="-4449" y="423624"/>
                    <a:pt x="-24223" y="181276"/>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E3531218-6EC8-44C1-A36D-B03CAC248A55}"/>
                </a:ext>
              </a:extLst>
            </p:cNvPr>
            <p:cNvSpPr txBox="1"/>
            <p:nvPr/>
          </p:nvSpPr>
          <p:spPr>
            <a:xfrm>
              <a:off x="6154815" y="3426754"/>
              <a:ext cx="383503" cy="276999"/>
            </a:xfrm>
            <a:prstGeom prst="rect">
              <a:avLst/>
            </a:prstGeom>
            <a:noFill/>
          </p:spPr>
          <p:txBody>
            <a:bodyPr wrap="none" rtlCol="0">
              <a:spAutoFit/>
            </a:bodyPr>
            <a:lstStyle/>
            <a:p>
              <a:r>
                <a:rPr lang="en-US" sz="1200" dirty="0"/>
                <a:t>.git</a:t>
              </a:r>
            </a:p>
          </p:txBody>
        </p:sp>
      </p:grpSp>
      <p:sp>
        <p:nvSpPr>
          <p:cNvPr id="33" name="TextBox 32">
            <a:extLst>
              <a:ext uri="{FF2B5EF4-FFF2-40B4-BE49-F238E27FC236}">
                <a16:creationId xmlns:a16="http://schemas.microsoft.com/office/drawing/2014/main" id="{FAA21D22-CB33-49AB-B0EF-2048BB13CF12}"/>
              </a:ext>
            </a:extLst>
          </p:cNvPr>
          <p:cNvSpPr txBox="1"/>
          <p:nvPr/>
        </p:nvSpPr>
        <p:spPr>
          <a:xfrm>
            <a:off x="1098587" y="1472020"/>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34" name="Graphic 33">
            <a:extLst>
              <a:ext uri="{FF2B5EF4-FFF2-40B4-BE49-F238E27FC236}">
                <a16:creationId xmlns:a16="http://schemas.microsoft.com/office/drawing/2014/main" id="{62A55DD6-90ED-4DB2-9B66-A0BA39618F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3479" y="1508384"/>
            <a:ext cx="216000" cy="288000"/>
          </a:xfrm>
          <a:prstGeom prst="rect">
            <a:avLst/>
          </a:prstGeom>
        </p:spPr>
      </p:pic>
      <p:sp>
        <p:nvSpPr>
          <p:cNvPr id="25" name="TextBox 24">
            <a:extLst>
              <a:ext uri="{FF2B5EF4-FFF2-40B4-BE49-F238E27FC236}">
                <a16:creationId xmlns:a16="http://schemas.microsoft.com/office/drawing/2014/main" id="{8F8B8EF8-B847-4E7D-A352-F4F5D6E1C264}"/>
              </a:ext>
            </a:extLst>
          </p:cNvPr>
          <p:cNvSpPr txBox="1"/>
          <p:nvPr/>
        </p:nvSpPr>
        <p:spPr>
          <a:xfrm>
            <a:off x="1025810" y="2051323"/>
            <a:ext cx="2325456"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add</a:t>
            </a:r>
            <a:r>
              <a:rPr lang="de-DE" dirty="0">
                <a:solidFill>
                  <a:schemeClr val="accent2"/>
                </a:solidFill>
                <a:latin typeface="Consolas" panose="020B0609020204030204" pitchFamily="49" charset="0"/>
              </a:rPr>
              <a:t> pie.txt</a:t>
            </a:r>
            <a:endParaRPr lang="en-GB" dirty="0">
              <a:solidFill>
                <a:schemeClr val="accent2"/>
              </a:solidFill>
              <a:latin typeface="Consolas" panose="020B0609020204030204" pitchFamily="49" charset="0"/>
            </a:endParaRPr>
          </a:p>
        </p:txBody>
      </p:sp>
      <p:cxnSp>
        <p:nvCxnSpPr>
          <p:cNvPr id="26" name="Connector: Elbow 25">
            <a:extLst>
              <a:ext uri="{FF2B5EF4-FFF2-40B4-BE49-F238E27FC236}">
                <a16:creationId xmlns:a16="http://schemas.microsoft.com/office/drawing/2014/main" id="{EF68FD88-7F7D-4DD9-88C4-6A7AC37A67D3}"/>
              </a:ext>
            </a:extLst>
          </p:cNvPr>
          <p:cNvCxnSpPr>
            <a:cxnSpLocks/>
          </p:cNvCxnSpPr>
          <p:nvPr/>
        </p:nvCxnSpPr>
        <p:spPr>
          <a:xfrm rot="16200000" flipH="1">
            <a:off x="2055415" y="1210395"/>
            <a:ext cx="19785" cy="1256395"/>
          </a:xfrm>
          <a:prstGeom prst="bentConnector3">
            <a:avLst>
              <a:gd name="adj1" fmla="val 1155390"/>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4B4F6DCC-3288-4145-A3C6-8358D1A52015}"/>
              </a:ext>
            </a:extLst>
          </p:cNvPr>
          <p:cNvSpPr txBox="1"/>
          <p:nvPr/>
        </p:nvSpPr>
        <p:spPr>
          <a:xfrm>
            <a:off x="2487304" y="1467140"/>
            <a:ext cx="906987" cy="369332"/>
          </a:xfrm>
          <a:prstGeom prst="rect">
            <a:avLst/>
          </a:prstGeom>
          <a:noFill/>
        </p:spPr>
        <p:txBody>
          <a:bodyPr wrap="square" rtlCol="0">
            <a:spAutoFit/>
          </a:bodyPr>
          <a:lstStyle/>
          <a:p>
            <a:r>
              <a:rPr lang="de-DE" dirty="0">
                <a:solidFill>
                  <a:srgbClr val="00B050"/>
                </a:solidFill>
              </a:rPr>
              <a:t>pie.txt</a:t>
            </a:r>
            <a:endParaRPr lang="en-GB" dirty="0">
              <a:solidFill>
                <a:srgbClr val="00B050"/>
              </a:solidFill>
            </a:endParaRPr>
          </a:p>
        </p:txBody>
      </p:sp>
      <p:pic>
        <p:nvPicPr>
          <p:cNvPr id="28" name="Graphic 27">
            <a:extLst>
              <a:ext uri="{FF2B5EF4-FFF2-40B4-BE49-F238E27FC236}">
                <a16:creationId xmlns:a16="http://schemas.microsoft.com/office/drawing/2014/main" id="{95838042-5C27-4676-9CFA-2F511F3907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22196" y="1503504"/>
            <a:ext cx="216000" cy="288000"/>
          </a:xfrm>
          <a:prstGeom prst="rect">
            <a:avLst/>
          </a:prstGeom>
        </p:spPr>
      </p:pic>
      <p:grpSp>
        <p:nvGrpSpPr>
          <p:cNvPr id="23" name="Group 22">
            <a:extLst>
              <a:ext uri="{FF2B5EF4-FFF2-40B4-BE49-F238E27FC236}">
                <a16:creationId xmlns:a16="http://schemas.microsoft.com/office/drawing/2014/main" id="{23DFFF6B-1B29-41C8-BD48-36F88E820C29}"/>
              </a:ext>
            </a:extLst>
          </p:cNvPr>
          <p:cNvGrpSpPr/>
          <p:nvPr/>
        </p:nvGrpSpPr>
        <p:grpSpPr>
          <a:xfrm>
            <a:off x="1723725" y="3177492"/>
            <a:ext cx="7736648" cy="2698987"/>
            <a:chOff x="1723725" y="3177492"/>
            <a:chExt cx="7736648" cy="2698987"/>
          </a:xfrm>
        </p:grpSpPr>
        <p:grpSp>
          <p:nvGrpSpPr>
            <p:cNvPr id="51" name="Group 50">
              <a:extLst>
                <a:ext uri="{FF2B5EF4-FFF2-40B4-BE49-F238E27FC236}">
                  <a16:creationId xmlns:a16="http://schemas.microsoft.com/office/drawing/2014/main" id="{AA178024-E0A5-469A-9FFB-3F71DBDC626A}"/>
                </a:ext>
              </a:extLst>
            </p:cNvPr>
            <p:cNvGrpSpPr/>
            <p:nvPr/>
          </p:nvGrpSpPr>
          <p:grpSpPr>
            <a:xfrm>
              <a:off x="1723725" y="3219600"/>
              <a:ext cx="7736648" cy="2656879"/>
              <a:chOff x="1723725" y="3219600"/>
              <a:chExt cx="7736648" cy="2656879"/>
            </a:xfrm>
          </p:grpSpPr>
          <p:grpSp>
            <p:nvGrpSpPr>
              <p:cNvPr id="2" name="Group 1">
                <a:extLst>
                  <a:ext uri="{FF2B5EF4-FFF2-40B4-BE49-F238E27FC236}">
                    <a16:creationId xmlns:a16="http://schemas.microsoft.com/office/drawing/2014/main" id="{AB5232D8-2C23-4F9C-ADF7-D815C45CA5D0}"/>
                  </a:ext>
                </a:extLst>
              </p:cNvPr>
              <p:cNvGrpSpPr/>
              <p:nvPr/>
            </p:nvGrpSpPr>
            <p:grpSpPr>
              <a:xfrm>
                <a:off x="1723725" y="3219600"/>
                <a:ext cx="5119235" cy="2656879"/>
                <a:chOff x="5730428" y="2116419"/>
                <a:chExt cx="5119235" cy="2656879"/>
              </a:xfrm>
            </p:grpSpPr>
            <p:grpSp>
              <p:nvGrpSpPr>
                <p:cNvPr id="3" name="Group 2">
                  <a:extLst>
                    <a:ext uri="{FF2B5EF4-FFF2-40B4-BE49-F238E27FC236}">
                      <a16:creationId xmlns:a16="http://schemas.microsoft.com/office/drawing/2014/main" id="{47D84306-6A07-4B3A-BE98-381788012F77}"/>
                    </a:ext>
                  </a:extLst>
                </p:cNvPr>
                <p:cNvGrpSpPr/>
                <p:nvPr/>
              </p:nvGrpSpPr>
              <p:grpSpPr>
                <a:xfrm>
                  <a:off x="5730428" y="2116419"/>
                  <a:ext cx="5119235" cy="2656879"/>
                  <a:chOff x="3655055" y="1860170"/>
                  <a:chExt cx="5119235" cy="2656879"/>
                </a:xfrm>
              </p:grpSpPr>
              <p:pic>
                <p:nvPicPr>
                  <p:cNvPr id="10" name="Picture 9" descr="A close up of a logo&#10;&#10;Description automatically generated">
                    <a:extLst>
                      <a:ext uri="{FF2B5EF4-FFF2-40B4-BE49-F238E27FC236}">
                        <a16:creationId xmlns:a16="http://schemas.microsoft.com/office/drawing/2014/main" id="{5DED3089-B771-491C-85C7-C62D8A5AAD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5736" y="2208017"/>
                    <a:ext cx="338554" cy="338554"/>
                  </a:xfrm>
                  <a:prstGeom prst="rect">
                    <a:avLst/>
                  </a:prstGeom>
                </p:spPr>
              </p:pic>
              <p:sp>
                <p:nvSpPr>
                  <p:cNvPr id="11" name="Rectangle 10">
                    <a:extLst>
                      <a:ext uri="{FF2B5EF4-FFF2-40B4-BE49-F238E27FC236}">
                        <a16:creationId xmlns:a16="http://schemas.microsoft.com/office/drawing/2014/main" id="{3746C782-CE7D-401D-9F70-4F4D3D93FFE4}"/>
                      </a:ext>
                    </a:extLst>
                  </p:cNvPr>
                  <p:cNvSpPr/>
                  <p:nvPr/>
                </p:nvSpPr>
                <p:spPr>
                  <a:xfrm>
                    <a:off x="4001467" y="3212641"/>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12" name="Rectangle 11">
                    <a:extLst>
                      <a:ext uri="{FF2B5EF4-FFF2-40B4-BE49-F238E27FC236}">
                        <a16:creationId xmlns:a16="http://schemas.microsoft.com/office/drawing/2014/main" id="{BF49277F-5DD8-4193-B51A-5830AD3BD319}"/>
                      </a:ext>
                    </a:extLst>
                  </p:cNvPr>
                  <p:cNvSpPr/>
                  <p:nvPr/>
                </p:nvSpPr>
                <p:spPr>
                  <a:xfrm>
                    <a:off x="5280703" y="3212641"/>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13" name="Rectangle 12">
                    <a:extLst>
                      <a:ext uri="{FF2B5EF4-FFF2-40B4-BE49-F238E27FC236}">
                        <a16:creationId xmlns:a16="http://schemas.microsoft.com/office/drawing/2014/main" id="{BCA3CF4A-4E33-4387-B7E1-D49BF371FB49}"/>
                      </a:ext>
                    </a:extLst>
                  </p:cNvPr>
                  <p:cNvSpPr/>
                  <p:nvPr/>
                </p:nvSpPr>
                <p:spPr>
                  <a:xfrm>
                    <a:off x="6559939" y="3221877"/>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14" name="Rectangle 13">
                    <a:extLst>
                      <a:ext uri="{FF2B5EF4-FFF2-40B4-BE49-F238E27FC236}">
                        <a16:creationId xmlns:a16="http://schemas.microsoft.com/office/drawing/2014/main" id="{7A0EE0DC-50CD-49E6-B094-F238E1CBFE85}"/>
                      </a:ext>
                    </a:extLst>
                  </p:cNvPr>
                  <p:cNvSpPr/>
                  <p:nvPr/>
                </p:nvSpPr>
                <p:spPr>
                  <a:xfrm>
                    <a:off x="3881394" y="2943387"/>
                    <a:ext cx="3943927" cy="1573662"/>
                  </a:xfrm>
                  <a:custGeom>
                    <a:avLst/>
                    <a:gdLst>
                      <a:gd name="connsiteX0" fmla="*/ 0 w 3943927"/>
                      <a:gd name="connsiteY0" fmla="*/ 0 h 1573662"/>
                      <a:gd name="connsiteX1" fmla="*/ 539003 w 3943927"/>
                      <a:gd name="connsiteY1" fmla="*/ 0 h 1573662"/>
                      <a:gd name="connsiteX2" fmla="*/ 1117446 w 3943927"/>
                      <a:gd name="connsiteY2" fmla="*/ 0 h 1573662"/>
                      <a:gd name="connsiteX3" fmla="*/ 1853646 w 3943927"/>
                      <a:gd name="connsiteY3" fmla="*/ 0 h 1573662"/>
                      <a:gd name="connsiteX4" fmla="*/ 2589845 w 3943927"/>
                      <a:gd name="connsiteY4" fmla="*/ 0 h 1573662"/>
                      <a:gd name="connsiteX5" fmla="*/ 3326045 w 3943927"/>
                      <a:gd name="connsiteY5" fmla="*/ 0 h 1573662"/>
                      <a:gd name="connsiteX6" fmla="*/ 3943927 w 3943927"/>
                      <a:gd name="connsiteY6" fmla="*/ 0 h 1573662"/>
                      <a:gd name="connsiteX7" fmla="*/ 3943927 w 3943927"/>
                      <a:gd name="connsiteY7" fmla="*/ 556027 h 1573662"/>
                      <a:gd name="connsiteX8" fmla="*/ 3943927 w 3943927"/>
                      <a:gd name="connsiteY8" fmla="*/ 1049108 h 1573662"/>
                      <a:gd name="connsiteX9" fmla="*/ 3943927 w 3943927"/>
                      <a:gd name="connsiteY9" fmla="*/ 1573662 h 1573662"/>
                      <a:gd name="connsiteX10" fmla="*/ 3404924 w 3943927"/>
                      <a:gd name="connsiteY10" fmla="*/ 1573662 h 1573662"/>
                      <a:gd name="connsiteX11" fmla="*/ 2826481 w 3943927"/>
                      <a:gd name="connsiteY11" fmla="*/ 1573662 h 1573662"/>
                      <a:gd name="connsiteX12" fmla="*/ 2129721 w 3943927"/>
                      <a:gd name="connsiteY12" fmla="*/ 1573662 h 1573662"/>
                      <a:gd name="connsiteX13" fmla="*/ 1590717 w 3943927"/>
                      <a:gd name="connsiteY13" fmla="*/ 1573662 h 1573662"/>
                      <a:gd name="connsiteX14" fmla="*/ 1051714 w 3943927"/>
                      <a:gd name="connsiteY14" fmla="*/ 1573662 h 1573662"/>
                      <a:gd name="connsiteX15" fmla="*/ 0 w 3943927"/>
                      <a:gd name="connsiteY15" fmla="*/ 1573662 h 1573662"/>
                      <a:gd name="connsiteX16" fmla="*/ 0 w 3943927"/>
                      <a:gd name="connsiteY16" fmla="*/ 1096318 h 1573662"/>
                      <a:gd name="connsiteX17" fmla="*/ 0 w 3943927"/>
                      <a:gd name="connsiteY17" fmla="*/ 556027 h 1573662"/>
                      <a:gd name="connsiteX18" fmla="*/ 0 w 3943927"/>
                      <a:gd name="connsiteY18" fmla="*/ 0 h 1573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43927" h="1573662"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69392" y="145075"/>
                          <a:pt x="3965331" y="295385"/>
                          <a:pt x="3943927" y="556027"/>
                        </a:cubicBezTo>
                        <a:cubicBezTo>
                          <a:pt x="3922523" y="816669"/>
                          <a:pt x="3934194" y="824777"/>
                          <a:pt x="3943927" y="1049108"/>
                        </a:cubicBezTo>
                        <a:cubicBezTo>
                          <a:pt x="3953660" y="1273439"/>
                          <a:pt x="3952303" y="1372247"/>
                          <a:pt x="3943927" y="1573662"/>
                        </a:cubicBezTo>
                        <a:cubicBezTo>
                          <a:pt x="3755660" y="1564949"/>
                          <a:pt x="3589836" y="1573185"/>
                          <a:pt x="3404924" y="1573662"/>
                        </a:cubicBezTo>
                        <a:cubicBezTo>
                          <a:pt x="3220012" y="1574139"/>
                          <a:pt x="3033443" y="1574561"/>
                          <a:pt x="2826481" y="1573662"/>
                        </a:cubicBezTo>
                        <a:cubicBezTo>
                          <a:pt x="2619519" y="1572763"/>
                          <a:pt x="2347685" y="1546775"/>
                          <a:pt x="2129721" y="1573662"/>
                        </a:cubicBezTo>
                        <a:cubicBezTo>
                          <a:pt x="1911757" y="1600549"/>
                          <a:pt x="1849621" y="1565770"/>
                          <a:pt x="1590717" y="1573662"/>
                        </a:cubicBezTo>
                        <a:cubicBezTo>
                          <a:pt x="1331813" y="1581554"/>
                          <a:pt x="1300878" y="1554060"/>
                          <a:pt x="1051714" y="1573662"/>
                        </a:cubicBezTo>
                        <a:cubicBezTo>
                          <a:pt x="802550" y="1593264"/>
                          <a:pt x="494779" y="1554777"/>
                          <a:pt x="0" y="1573662"/>
                        </a:cubicBezTo>
                        <a:cubicBezTo>
                          <a:pt x="-9368" y="1369698"/>
                          <a:pt x="-9808" y="1232110"/>
                          <a:pt x="0" y="1096318"/>
                        </a:cubicBezTo>
                        <a:cubicBezTo>
                          <a:pt x="9808" y="960526"/>
                          <a:pt x="10690" y="737530"/>
                          <a:pt x="0" y="556027"/>
                        </a:cubicBezTo>
                        <a:cubicBezTo>
                          <a:pt x="-10690" y="374524"/>
                          <a:pt x="-26554" y="160388"/>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A683213-4D28-4750-B66B-36A747B76833}"/>
                      </a:ext>
                    </a:extLst>
                  </p:cNvPr>
                  <p:cNvSpPr txBox="1"/>
                  <p:nvPr/>
                </p:nvSpPr>
                <p:spPr>
                  <a:xfrm>
                    <a:off x="3655055" y="2633611"/>
                    <a:ext cx="916156" cy="276999"/>
                  </a:xfrm>
                  <a:prstGeom prst="rect">
                    <a:avLst/>
                  </a:prstGeom>
                  <a:noFill/>
                </p:spPr>
                <p:txBody>
                  <a:bodyPr wrap="square" rtlCol="0">
                    <a:spAutoFit/>
                  </a:bodyPr>
                  <a:lstStyle/>
                  <a:p>
                    <a:r>
                      <a:rPr lang="en-US" sz="1200" dirty="0" err="1"/>
                      <a:t>cookBook</a:t>
                    </a:r>
                    <a:endParaRPr lang="en-US" sz="1200" dirty="0"/>
                  </a:p>
                </p:txBody>
              </p:sp>
              <p:sp>
                <p:nvSpPr>
                  <p:cNvPr id="16" name="Rectangle 15">
                    <a:extLst>
                      <a:ext uri="{FF2B5EF4-FFF2-40B4-BE49-F238E27FC236}">
                        <a16:creationId xmlns:a16="http://schemas.microsoft.com/office/drawing/2014/main" id="{65090835-4F6C-4893-A507-A25D333301FB}"/>
                      </a:ext>
                    </a:extLst>
                  </p:cNvPr>
                  <p:cNvSpPr/>
                  <p:nvPr/>
                </p:nvSpPr>
                <p:spPr>
                  <a:xfrm>
                    <a:off x="5213313" y="3142659"/>
                    <a:ext cx="2529338" cy="779891"/>
                  </a:xfrm>
                  <a:custGeom>
                    <a:avLst/>
                    <a:gdLst>
                      <a:gd name="connsiteX0" fmla="*/ 0 w 2529338"/>
                      <a:gd name="connsiteY0" fmla="*/ 0 h 779891"/>
                      <a:gd name="connsiteX1" fmla="*/ 556454 w 2529338"/>
                      <a:gd name="connsiteY1" fmla="*/ 0 h 779891"/>
                      <a:gd name="connsiteX2" fmla="*/ 1138202 w 2529338"/>
                      <a:gd name="connsiteY2" fmla="*/ 0 h 779891"/>
                      <a:gd name="connsiteX3" fmla="*/ 1821123 w 2529338"/>
                      <a:gd name="connsiteY3" fmla="*/ 0 h 779891"/>
                      <a:gd name="connsiteX4" fmla="*/ 2529338 w 2529338"/>
                      <a:gd name="connsiteY4" fmla="*/ 0 h 779891"/>
                      <a:gd name="connsiteX5" fmla="*/ 2529338 w 2529338"/>
                      <a:gd name="connsiteY5" fmla="*/ 405543 h 779891"/>
                      <a:gd name="connsiteX6" fmla="*/ 2529338 w 2529338"/>
                      <a:gd name="connsiteY6" fmla="*/ 779891 h 779891"/>
                      <a:gd name="connsiteX7" fmla="*/ 1972884 w 2529338"/>
                      <a:gd name="connsiteY7" fmla="*/ 779891 h 779891"/>
                      <a:gd name="connsiteX8" fmla="*/ 1365843 w 2529338"/>
                      <a:gd name="connsiteY8" fmla="*/ 779891 h 779891"/>
                      <a:gd name="connsiteX9" fmla="*/ 809388 w 2529338"/>
                      <a:gd name="connsiteY9" fmla="*/ 779891 h 779891"/>
                      <a:gd name="connsiteX10" fmla="*/ 0 w 2529338"/>
                      <a:gd name="connsiteY10" fmla="*/ 779891 h 779891"/>
                      <a:gd name="connsiteX11" fmla="*/ 0 w 2529338"/>
                      <a:gd name="connsiteY11" fmla="*/ 405543 h 779891"/>
                      <a:gd name="connsiteX12" fmla="*/ 0 w 2529338"/>
                      <a:gd name="connsiteY12" fmla="*/ 0 h 77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779891"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6638" y="160464"/>
                          <a:pt x="2511540" y="312847"/>
                          <a:pt x="2529338" y="405543"/>
                        </a:cubicBezTo>
                        <a:cubicBezTo>
                          <a:pt x="2547136" y="498239"/>
                          <a:pt x="2513255" y="620032"/>
                          <a:pt x="2529338" y="779891"/>
                        </a:cubicBezTo>
                        <a:cubicBezTo>
                          <a:pt x="2350172" y="793371"/>
                          <a:pt x="2194927" y="760186"/>
                          <a:pt x="1972884" y="779891"/>
                        </a:cubicBezTo>
                        <a:cubicBezTo>
                          <a:pt x="1750841" y="799596"/>
                          <a:pt x="1638600" y="785922"/>
                          <a:pt x="1365843" y="779891"/>
                        </a:cubicBezTo>
                        <a:cubicBezTo>
                          <a:pt x="1093086" y="773860"/>
                          <a:pt x="1055470" y="803640"/>
                          <a:pt x="809388" y="779891"/>
                        </a:cubicBezTo>
                        <a:cubicBezTo>
                          <a:pt x="563306" y="756142"/>
                          <a:pt x="319363" y="754256"/>
                          <a:pt x="0" y="779891"/>
                        </a:cubicBezTo>
                        <a:cubicBezTo>
                          <a:pt x="-15325" y="651784"/>
                          <a:pt x="15417" y="520074"/>
                          <a:pt x="0" y="405543"/>
                        </a:cubicBezTo>
                        <a:cubicBezTo>
                          <a:pt x="-15417" y="291012"/>
                          <a:pt x="14411" y="9822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47FD1C9-A437-418D-BD53-D7D165281A6B}"/>
                      </a:ext>
                    </a:extLst>
                  </p:cNvPr>
                  <p:cNvSpPr txBox="1"/>
                  <p:nvPr/>
                </p:nvSpPr>
                <p:spPr>
                  <a:xfrm>
                    <a:off x="5110577" y="2904524"/>
                    <a:ext cx="383503" cy="276999"/>
                  </a:xfrm>
                  <a:prstGeom prst="rect">
                    <a:avLst/>
                  </a:prstGeom>
                  <a:noFill/>
                </p:spPr>
                <p:txBody>
                  <a:bodyPr wrap="none" rtlCol="0">
                    <a:spAutoFit/>
                  </a:bodyPr>
                  <a:lstStyle/>
                  <a:p>
                    <a:r>
                      <a:rPr lang="en-US" sz="1200" dirty="0"/>
                      <a:t>.git</a:t>
                    </a:r>
                  </a:p>
                </p:txBody>
              </p:sp>
              <p:sp>
                <p:nvSpPr>
                  <p:cNvPr id="18" name="TextBox 17">
                    <a:extLst>
                      <a:ext uri="{FF2B5EF4-FFF2-40B4-BE49-F238E27FC236}">
                        <a16:creationId xmlns:a16="http://schemas.microsoft.com/office/drawing/2014/main" id="{F3A39DA6-C6DB-4017-BD77-06FE25855446}"/>
                      </a:ext>
                    </a:extLst>
                  </p:cNvPr>
                  <p:cNvSpPr txBox="1"/>
                  <p:nvPr/>
                </p:nvSpPr>
                <p:spPr>
                  <a:xfrm>
                    <a:off x="4237041" y="4038700"/>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19" name="Graphic 18">
                    <a:extLst>
                      <a:ext uri="{FF2B5EF4-FFF2-40B4-BE49-F238E27FC236}">
                        <a16:creationId xmlns:a16="http://schemas.microsoft.com/office/drawing/2014/main" id="{3796D771-B00B-4408-92F6-502BE7A1EC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71933" y="4075064"/>
                    <a:ext cx="216000" cy="288000"/>
                  </a:xfrm>
                  <a:prstGeom prst="rect">
                    <a:avLst/>
                  </a:prstGeom>
                </p:spPr>
              </p:pic>
              <p:sp>
                <p:nvSpPr>
                  <p:cNvPr id="20" name="TextBox 19">
                    <a:extLst>
                      <a:ext uri="{FF2B5EF4-FFF2-40B4-BE49-F238E27FC236}">
                        <a16:creationId xmlns:a16="http://schemas.microsoft.com/office/drawing/2014/main" id="{635671F1-BE81-49E4-86F0-695E3C55A0B0}"/>
                      </a:ext>
                    </a:extLst>
                  </p:cNvPr>
                  <p:cNvSpPr txBox="1"/>
                  <p:nvPr/>
                </p:nvSpPr>
                <p:spPr>
                  <a:xfrm>
                    <a:off x="6888646" y="4038700"/>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21" name="Graphic 20">
                    <a:extLst>
                      <a:ext uri="{FF2B5EF4-FFF2-40B4-BE49-F238E27FC236}">
                        <a16:creationId xmlns:a16="http://schemas.microsoft.com/office/drawing/2014/main" id="{8255F566-1FF8-40E0-9AAF-36D35AEFE1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3538" y="4075064"/>
                    <a:ext cx="216000" cy="288000"/>
                  </a:xfrm>
                  <a:prstGeom prst="rect">
                    <a:avLst/>
                  </a:prstGeom>
                </p:spPr>
              </p:pic>
              <p:sp>
                <p:nvSpPr>
                  <p:cNvPr id="22" name="Rectangle 21">
                    <a:extLst>
                      <a:ext uri="{FF2B5EF4-FFF2-40B4-BE49-F238E27FC236}">
                        <a16:creationId xmlns:a16="http://schemas.microsoft.com/office/drawing/2014/main" id="{9D285E01-0242-43DA-8242-3644862ADD7D}"/>
                      </a:ext>
                    </a:extLst>
                  </p:cNvPr>
                  <p:cNvSpPr/>
                  <p:nvPr/>
                </p:nvSpPr>
                <p:spPr>
                  <a:xfrm>
                    <a:off x="7232215" y="1860170"/>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1"/>
                        </a:solidFill>
                      </a:rPr>
                      <a:t>Remote</a:t>
                    </a:r>
                    <a:r>
                      <a:rPr lang="en-DE" sz="1600" dirty="0">
                        <a:solidFill>
                          <a:schemeClr val="tx1"/>
                        </a:solidFill>
                      </a:rPr>
                      <a:t> repository</a:t>
                    </a:r>
                    <a:endParaRPr lang="en-US" sz="1600" dirty="0">
                      <a:solidFill>
                        <a:schemeClr val="tx1"/>
                      </a:solidFill>
                    </a:endParaRPr>
                  </a:p>
                </p:txBody>
              </p:sp>
            </p:grpSp>
            <p:sp>
              <p:nvSpPr>
                <p:cNvPr id="4" name="TextBox 3">
                  <a:extLst>
                    <a:ext uri="{FF2B5EF4-FFF2-40B4-BE49-F238E27FC236}">
                      <a16:creationId xmlns:a16="http://schemas.microsoft.com/office/drawing/2014/main" id="{CE91D7B6-8820-4D01-B184-248BEDED94B8}"/>
                    </a:ext>
                  </a:extLst>
                </p:cNvPr>
                <p:cNvSpPr txBox="1"/>
                <p:nvPr/>
              </p:nvSpPr>
              <p:spPr>
                <a:xfrm>
                  <a:off x="9559281" y="2725171"/>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5" name="Graphic 4">
                  <a:extLst>
                    <a:ext uri="{FF2B5EF4-FFF2-40B4-BE49-F238E27FC236}">
                      <a16:creationId xmlns:a16="http://schemas.microsoft.com/office/drawing/2014/main" id="{EC73598B-94D0-4CB0-9322-0D97553996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94173" y="2761535"/>
                  <a:ext cx="216000" cy="288000"/>
                </a:xfrm>
                <a:prstGeom prst="rect">
                  <a:avLst/>
                </a:prstGeom>
              </p:spPr>
            </p:pic>
            <p:sp>
              <p:nvSpPr>
                <p:cNvPr id="6" name="TextBox 5">
                  <a:extLst>
                    <a:ext uri="{FF2B5EF4-FFF2-40B4-BE49-F238E27FC236}">
                      <a16:creationId xmlns:a16="http://schemas.microsoft.com/office/drawing/2014/main" id="{A47B2A18-169D-4625-AFDC-CF5446F8D97C}"/>
                    </a:ext>
                  </a:extLst>
                </p:cNvPr>
                <p:cNvSpPr txBox="1"/>
                <p:nvPr/>
              </p:nvSpPr>
              <p:spPr>
                <a:xfrm>
                  <a:off x="7845245" y="2608193"/>
                  <a:ext cx="1729044"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clone</a:t>
                  </a:r>
                  <a:endParaRPr lang="en-GB" dirty="0">
                    <a:solidFill>
                      <a:schemeClr val="accent2"/>
                    </a:solidFill>
                    <a:latin typeface="Consolas" panose="020B0609020204030204" pitchFamily="49" charset="0"/>
                  </a:endParaRPr>
                </a:p>
              </p:txBody>
            </p:sp>
            <p:cxnSp>
              <p:nvCxnSpPr>
                <p:cNvPr id="7" name="Connector: Elbow 6">
                  <a:extLst>
                    <a:ext uri="{FF2B5EF4-FFF2-40B4-BE49-F238E27FC236}">
                      <a16:creationId xmlns:a16="http://schemas.microsoft.com/office/drawing/2014/main" id="{007D16C0-7898-4809-9666-3CE91ADBDCF5}"/>
                    </a:ext>
                  </a:extLst>
                </p:cNvPr>
                <p:cNvCxnSpPr>
                  <a:cxnSpLocks/>
                </p:cNvCxnSpPr>
                <p:nvPr/>
              </p:nvCxnSpPr>
              <p:spPr>
                <a:xfrm rot="5400000">
                  <a:off x="8683122" y="2873355"/>
                  <a:ext cx="1052872" cy="138199"/>
                </a:xfrm>
                <a:prstGeom prst="bentConnector3">
                  <a:avLst>
                    <a:gd name="adj1" fmla="val 1148"/>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7B4B1927-B911-4F13-9779-3EC343A64893}"/>
                    </a:ext>
                  </a:extLst>
                </p:cNvPr>
                <p:cNvCxnSpPr>
                  <a:cxnSpLocks/>
                  <a:stCxn id="21" idx="1"/>
                  <a:endCxn id="18" idx="3"/>
                </p:cNvCxnSpPr>
                <p:nvPr/>
              </p:nvCxnSpPr>
              <p:spPr>
                <a:xfrm flipH="1">
                  <a:off x="7219401" y="4475313"/>
                  <a:ext cx="1579510" cy="4302"/>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5D06FDE2-722C-4202-9055-C93DDC4E2C75}"/>
                  </a:ext>
                </a:extLst>
              </p:cNvPr>
              <p:cNvGrpSpPr/>
              <p:nvPr/>
            </p:nvGrpSpPr>
            <p:grpSpPr>
              <a:xfrm>
                <a:off x="7663093" y="4260521"/>
                <a:ext cx="1797280" cy="1137609"/>
                <a:chOff x="5506283" y="390452"/>
                <a:chExt cx="1797280" cy="1137609"/>
              </a:xfrm>
            </p:grpSpPr>
            <p:grpSp>
              <p:nvGrpSpPr>
                <p:cNvPr id="35" name="Group 34">
                  <a:extLst>
                    <a:ext uri="{FF2B5EF4-FFF2-40B4-BE49-F238E27FC236}">
                      <a16:creationId xmlns:a16="http://schemas.microsoft.com/office/drawing/2014/main" id="{FE0FE6CA-14AB-4AEB-9821-6235B8523B22}"/>
                    </a:ext>
                  </a:extLst>
                </p:cNvPr>
                <p:cNvGrpSpPr/>
                <p:nvPr/>
              </p:nvGrpSpPr>
              <p:grpSpPr>
                <a:xfrm>
                  <a:off x="5506283" y="390452"/>
                  <a:ext cx="1797280" cy="1137609"/>
                  <a:chOff x="2540782" y="3724807"/>
                  <a:chExt cx="1797280" cy="1137609"/>
                </a:xfrm>
              </p:grpSpPr>
              <p:pic>
                <p:nvPicPr>
                  <p:cNvPr id="44" name="Graphic 43">
                    <a:extLst>
                      <a:ext uri="{FF2B5EF4-FFF2-40B4-BE49-F238E27FC236}">
                        <a16:creationId xmlns:a16="http://schemas.microsoft.com/office/drawing/2014/main" id="{39E6E21C-74F9-408A-B74A-626EB253CAA3}"/>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12898" t="9832" r="13788" b="30315"/>
                  <a:stretch/>
                </p:blipFill>
                <p:spPr>
                  <a:xfrm>
                    <a:off x="2540782" y="3787473"/>
                    <a:ext cx="335257" cy="273704"/>
                  </a:xfrm>
                  <a:prstGeom prst="rect">
                    <a:avLst/>
                  </a:prstGeom>
                </p:spPr>
              </p:pic>
              <p:cxnSp>
                <p:nvCxnSpPr>
                  <p:cNvPr id="45" name="Straight Connector 44">
                    <a:extLst>
                      <a:ext uri="{FF2B5EF4-FFF2-40B4-BE49-F238E27FC236}">
                        <a16:creationId xmlns:a16="http://schemas.microsoft.com/office/drawing/2014/main" id="{89EC3C0E-4B9A-42C6-AA97-4D410DB301C2}"/>
                      </a:ext>
                    </a:extLst>
                  </p:cNvPr>
                  <p:cNvCxnSpPr>
                    <a:cxnSpLocks/>
                    <a:stCxn id="44" idx="2"/>
                  </p:cNvCxnSpPr>
                  <p:nvPr/>
                </p:nvCxnSpPr>
                <p:spPr>
                  <a:xfrm flipH="1">
                    <a:off x="2704189" y="4061177"/>
                    <a:ext cx="4222" cy="63359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4272E33-675A-487A-BD1A-C163DC67BEE5}"/>
                      </a:ext>
                    </a:extLst>
                  </p:cNvPr>
                  <p:cNvSpPr txBox="1"/>
                  <p:nvPr/>
                </p:nvSpPr>
                <p:spPr>
                  <a:xfrm>
                    <a:off x="2856572" y="3724807"/>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47" name="Straight Connector 46">
                    <a:extLst>
                      <a:ext uri="{FF2B5EF4-FFF2-40B4-BE49-F238E27FC236}">
                        <a16:creationId xmlns:a16="http://schemas.microsoft.com/office/drawing/2014/main" id="{2AF12AC9-C95C-4F39-A282-07B7BE324B6B}"/>
                      </a:ext>
                    </a:extLst>
                  </p:cNvPr>
                  <p:cNvCxnSpPr>
                    <a:cxnSpLocks/>
                  </p:cNvCxnSpPr>
                  <p:nvPr/>
                </p:nvCxnSpPr>
                <p:spPr>
                  <a:xfrm flipH="1">
                    <a:off x="2682355" y="4694772"/>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8" name="Graphic 47">
                    <a:extLst>
                      <a:ext uri="{FF2B5EF4-FFF2-40B4-BE49-F238E27FC236}">
                        <a16:creationId xmlns:a16="http://schemas.microsoft.com/office/drawing/2014/main" id="{B71EC85B-504D-4C84-A3B7-FBEAB0853A12}"/>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12898" t="9832" r="13788" b="30315"/>
                  <a:stretch/>
                </p:blipFill>
                <p:spPr>
                  <a:xfrm>
                    <a:off x="2856572" y="4561700"/>
                    <a:ext cx="288591" cy="235606"/>
                  </a:xfrm>
                  <a:prstGeom prst="rect">
                    <a:avLst/>
                  </a:prstGeom>
                </p:spPr>
              </p:pic>
              <p:sp>
                <p:nvSpPr>
                  <p:cNvPr id="49" name="TextBox 48">
                    <a:extLst>
                      <a:ext uri="{FF2B5EF4-FFF2-40B4-BE49-F238E27FC236}">
                        <a16:creationId xmlns:a16="http://schemas.microsoft.com/office/drawing/2014/main" id="{7BCC541C-E19A-44F4-BB7A-F2FB9252267C}"/>
                      </a:ext>
                    </a:extLst>
                  </p:cNvPr>
                  <p:cNvSpPr txBox="1"/>
                  <p:nvPr/>
                </p:nvSpPr>
                <p:spPr>
                  <a:xfrm>
                    <a:off x="3088005" y="449308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grpSp>
            <p:sp>
              <p:nvSpPr>
                <p:cNvPr id="30" name="TextBox 29">
                  <a:extLst>
                    <a:ext uri="{FF2B5EF4-FFF2-40B4-BE49-F238E27FC236}">
                      <a16:creationId xmlns:a16="http://schemas.microsoft.com/office/drawing/2014/main" id="{982B3DF5-5EB0-43C9-A30C-B58ADBB232F2}"/>
                    </a:ext>
                  </a:extLst>
                </p:cNvPr>
                <p:cNvSpPr txBox="1"/>
                <p:nvPr/>
              </p:nvSpPr>
              <p:spPr>
                <a:xfrm>
                  <a:off x="5970836" y="799711"/>
                  <a:ext cx="1179443"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31" name="Graphic 30">
                  <a:extLst>
                    <a:ext uri="{FF2B5EF4-FFF2-40B4-BE49-F238E27FC236}">
                      <a16:creationId xmlns:a16="http://schemas.microsoft.com/office/drawing/2014/main" id="{2D770401-2B07-47A9-82FA-8E4282628F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05728" y="836075"/>
                  <a:ext cx="216000" cy="288000"/>
                </a:xfrm>
                <a:prstGeom prst="rect">
                  <a:avLst/>
                </a:prstGeom>
              </p:spPr>
            </p:pic>
            <p:cxnSp>
              <p:nvCxnSpPr>
                <p:cNvPr id="32" name="Straight Connector 31">
                  <a:extLst>
                    <a:ext uri="{FF2B5EF4-FFF2-40B4-BE49-F238E27FC236}">
                      <a16:creationId xmlns:a16="http://schemas.microsoft.com/office/drawing/2014/main" id="{AAA904F0-4E9D-4783-B296-6232BDB10AB3}"/>
                    </a:ext>
                  </a:extLst>
                </p:cNvPr>
                <p:cNvCxnSpPr>
                  <a:cxnSpLocks/>
                </p:cNvCxnSpPr>
                <p:nvPr/>
              </p:nvCxnSpPr>
              <p:spPr>
                <a:xfrm flipH="1">
                  <a:off x="5658179" y="981521"/>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pic>
          <p:nvPicPr>
            <p:cNvPr id="52" name="Picture 51">
              <a:extLst>
                <a:ext uri="{FF2B5EF4-FFF2-40B4-BE49-F238E27FC236}">
                  <a16:creationId xmlns:a16="http://schemas.microsoft.com/office/drawing/2014/main" id="{DAD67C39-9FD5-4A73-8393-6445F4B6890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474748" y="3177492"/>
              <a:ext cx="368212" cy="340910"/>
            </a:xfrm>
            <a:prstGeom prst="rect">
              <a:avLst/>
            </a:prstGeom>
          </p:spPr>
        </p:pic>
      </p:grpSp>
    </p:spTree>
    <p:extLst>
      <p:ext uri="{BB962C8B-B14F-4D97-AF65-F5344CB8AC3E}">
        <p14:creationId xmlns:p14="http://schemas.microsoft.com/office/powerpoint/2010/main" val="38490848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9FEF6E8-A53B-458F-9B6F-37248BB13C20}"/>
              </a:ext>
            </a:extLst>
          </p:cNvPr>
          <p:cNvGrpSpPr/>
          <p:nvPr/>
        </p:nvGrpSpPr>
        <p:grpSpPr>
          <a:xfrm>
            <a:off x="1527549" y="215197"/>
            <a:ext cx="8455791" cy="2698987"/>
            <a:chOff x="1527549" y="215197"/>
            <a:chExt cx="8455791" cy="2698987"/>
          </a:xfrm>
        </p:grpSpPr>
        <p:grpSp>
          <p:nvGrpSpPr>
            <p:cNvPr id="55" name="Group 54">
              <a:extLst>
                <a:ext uri="{FF2B5EF4-FFF2-40B4-BE49-F238E27FC236}">
                  <a16:creationId xmlns:a16="http://schemas.microsoft.com/office/drawing/2014/main" id="{A4EB02DE-7F17-4CBF-8E69-FB45F18C3964}"/>
                </a:ext>
              </a:extLst>
            </p:cNvPr>
            <p:cNvGrpSpPr/>
            <p:nvPr/>
          </p:nvGrpSpPr>
          <p:grpSpPr>
            <a:xfrm>
              <a:off x="1527549" y="215197"/>
              <a:ext cx="8455791" cy="2698987"/>
              <a:chOff x="1723725" y="3177492"/>
              <a:chExt cx="8455791" cy="2698987"/>
            </a:xfrm>
          </p:grpSpPr>
          <p:grpSp>
            <p:nvGrpSpPr>
              <p:cNvPr id="56" name="Group 55">
                <a:extLst>
                  <a:ext uri="{FF2B5EF4-FFF2-40B4-BE49-F238E27FC236}">
                    <a16:creationId xmlns:a16="http://schemas.microsoft.com/office/drawing/2014/main" id="{308929D2-D2EE-425C-9356-56F5C15BF262}"/>
                  </a:ext>
                </a:extLst>
              </p:cNvPr>
              <p:cNvGrpSpPr/>
              <p:nvPr/>
            </p:nvGrpSpPr>
            <p:grpSpPr>
              <a:xfrm>
                <a:off x="1723725" y="3177492"/>
                <a:ext cx="5119235" cy="2698987"/>
                <a:chOff x="1723725" y="3177492"/>
                <a:chExt cx="5119235" cy="2698987"/>
              </a:xfrm>
            </p:grpSpPr>
            <p:grpSp>
              <p:nvGrpSpPr>
                <p:cNvPr id="73" name="Group 72">
                  <a:extLst>
                    <a:ext uri="{FF2B5EF4-FFF2-40B4-BE49-F238E27FC236}">
                      <a16:creationId xmlns:a16="http://schemas.microsoft.com/office/drawing/2014/main" id="{1F6DA80A-EF8F-46DD-91C0-DCDE231B39B4}"/>
                    </a:ext>
                  </a:extLst>
                </p:cNvPr>
                <p:cNvGrpSpPr/>
                <p:nvPr/>
              </p:nvGrpSpPr>
              <p:grpSpPr>
                <a:xfrm>
                  <a:off x="1723725" y="3219600"/>
                  <a:ext cx="5119235" cy="2656879"/>
                  <a:chOff x="3655055" y="1860170"/>
                  <a:chExt cx="5119235" cy="2656879"/>
                </a:xfrm>
              </p:grpSpPr>
              <p:pic>
                <p:nvPicPr>
                  <p:cNvPr id="79" name="Picture 78" descr="A close up of a logo&#10;&#10;Description automatically generated">
                    <a:extLst>
                      <a:ext uri="{FF2B5EF4-FFF2-40B4-BE49-F238E27FC236}">
                        <a16:creationId xmlns:a16="http://schemas.microsoft.com/office/drawing/2014/main" id="{3EE5572D-5348-4C1E-B272-33531EE5D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736" y="2208017"/>
                    <a:ext cx="338554" cy="338554"/>
                  </a:xfrm>
                  <a:prstGeom prst="rect">
                    <a:avLst/>
                  </a:prstGeom>
                </p:spPr>
              </p:pic>
              <p:sp>
                <p:nvSpPr>
                  <p:cNvPr id="83" name="Rectangle 82">
                    <a:extLst>
                      <a:ext uri="{FF2B5EF4-FFF2-40B4-BE49-F238E27FC236}">
                        <a16:creationId xmlns:a16="http://schemas.microsoft.com/office/drawing/2014/main" id="{EAAFA99B-5C93-47D7-82F1-8A22A6E904A6}"/>
                      </a:ext>
                    </a:extLst>
                  </p:cNvPr>
                  <p:cNvSpPr/>
                  <p:nvPr/>
                </p:nvSpPr>
                <p:spPr>
                  <a:xfrm>
                    <a:off x="3881394" y="2943387"/>
                    <a:ext cx="3943927" cy="1573662"/>
                  </a:xfrm>
                  <a:custGeom>
                    <a:avLst/>
                    <a:gdLst>
                      <a:gd name="connsiteX0" fmla="*/ 0 w 3943927"/>
                      <a:gd name="connsiteY0" fmla="*/ 0 h 1573662"/>
                      <a:gd name="connsiteX1" fmla="*/ 539003 w 3943927"/>
                      <a:gd name="connsiteY1" fmla="*/ 0 h 1573662"/>
                      <a:gd name="connsiteX2" fmla="*/ 1117446 w 3943927"/>
                      <a:gd name="connsiteY2" fmla="*/ 0 h 1573662"/>
                      <a:gd name="connsiteX3" fmla="*/ 1853646 w 3943927"/>
                      <a:gd name="connsiteY3" fmla="*/ 0 h 1573662"/>
                      <a:gd name="connsiteX4" fmla="*/ 2589845 w 3943927"/>
                      <a:gd name="connsiteY4" fmla="*/ 0 h 1573662"/>
                      <a:gd name="connsiteX5" fmla="*/ 3326045 w 3943927"/>
                      <a:gd name="connsiteY5" fmla="*/ 0 h 1573662"/>
                      <a:gd name="connsiteX6" fmla="*/ 3943927 w 3943927"/>
                      <a:gd name="connsiteY6" fmla="*/ 0 h 1573662"/>
                      <a:gd name="connsiteX7" fmla="*/ 3943927 w 3943927"/>
                      <a:gd name="connsiteY7" fmla="*/ 556027 h 1573662"/>
                      <a:gd name="connsiteX8" fmla="*/ 3943927 w 3943927"/>
                      <a:gd name="connsiteY8" fmla="*/ 1049108 h 1573662"/>
                      <a:gd name="connsiteX9" fmla="*/ 3943927 w 3943927"/>
                      <a:gd name="connsiteY9" fmla="*/ 1573662 h 1573662"/>
                      <a:gd name="connsiteX10" fmla="*/ 3404924 w 3943927"/>
                      <a:gd name="connsiteY10" fmla="*/ 1573662 h 1573662"/>
                      <a:gd name="connsiteX11" fmla="*/ 2826481 w 3943927"/>
                      <a:gd name="connsiteY11" fmla="*/ 1573662 h 1573662"/>
                      <a:gd name="connsiteX12" fmla="*/ 2129721 w 3943927"/>
                      <a:gd name="connsiteY12" fmla="*/ 1573662 h 1573662"/>
                      <a:gd name="connsiteX13" fmla="*/ 1590717 w 3943927"/>
                      <a:gd name="connsiteY13" fmla="*/ 1573662 h 1573662"/>
                      <a:gd name="connsiteX14" fmla="*/ 1051714 w 3943927"/>
                      <a:gd name="connsiteY14" fmla="*/ 1573662 h 1573662"/>
                      <a:gd name="connsiteX15" fmla="*/ 0 w 3943927"/>
                      <a:gd name="connsiteY15" fmla="*/ 1573662 h 1573662"/>
                      <a:gd name="connsiteX16" fmla="*/ 0 w 3943927"/>
                      <a:gd name="connsiteY16" fmla="*/ 1096318 h 1573662"/>
                      <a:gd name="connsiteX17" fmla="*/ 0 w 3943927"/>
                      <a:gd name="connsiteY17" fmla="*/ 556027 h 1573662"/>
                      <a:gd name="connsiteX18" fmla="*/ 0 w 3943927"/>
                      <a:gd name="connsiteY18" fmla="*/ 0 h 1573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43927" h="1573662"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69392" y="145075"/>
                          <a:pt x="3965331" y="295385"/>
                          <a:pt x="3943927" y="556027"/>
                        </a:cubicBezTo>
                        <a:cubicBezTo>
                          <a:pt x="3922523" y="816669"/>
                          <a:pt x="3934194" y="824777"/>
                          <a:pt x="3943927" y="1049108"/>
                        </a:cubicBezTo>
                        <a:cubicBezTo>
                          <a:pt x="3953660" y="1273439"/>
                          <a:pt x="3952303" y="1372247"/>
                          <a:pt x="3943927" y="1573662"/>
                        </a:cubicBezTo>
                        <a:cubicBezTo>
                          <a:pt x="3755660" y="1564949"/>
                          <a:pt x="3589836" y="1573185"/>
                          <a:pt x="3404924" y="1573662"/>
                        </a:cubicBezTo>
                        <a:cubicBezTo>
                          <a:pt x="3220012" y="1574139"/>
                          <a:pt x="3033443" y="1574561"/>
                          <a:pt x="2826481" y="1573662"/>
                        </a:cubicBezTo>
                        <a:cubicBezTo>
                          <a:pt x="2619519" y="1572763"/>
                          <a:pt x="2347685" y="1546775"/>
                          <a:pt x="2129721" y="1573662"/>
                        </a:cubicBezTo>
                        <a:cubicBezTo>
                          <a:pt x="1911757" y="1600549"/>
                          <a:pt x="1849621" y="1565770"/>
                          <a:pt x="1590717" y="1573662"/>
                        </a:cubicBezTo>
                        <a:cubicBezTo>
                          <a:pt x="1331813" y="1581554"/>
                          <a:pt x="1300878" y="1554060"/>
                          <a:pt x="1051714" y="1573662"/>
                        </a:cubicBezTo>
                        <a:cubicBezTo>
                          <a:pt x="802550" y="1593264"/>
                          <a:pt x="494779" y="1554777"/>
                          <a:pt x="0" y="1573662"/>
                        </a:cubicBezTo>
                        <a:cubicBezTo>
                          <a:pt x="-9368" y="1369698"/>
                          <a:pt x="-9808" y="1232110"/>
                          <a:pt x="0" y="1096318"/>
                        </a:cubicBezTo>
                        <a:cubicBezTo>
                          <a:pt x="9808" y="960526"/>
                          <a:pt x="10690" y="737530"/>
                          <a:pt x="0" y="556027"/>
                        </a:cubicBezTo>
                        <a:cubicBezTo>
                          <a:pt x="-10690" y="374524"/>
                          <a:pt x="-26554" y="160388"/>
                          <a:pt x="0" y="0"/>
                        </a:cubicBezTo>
                        <a:close/>
                      </a:path>
                    </a:pathLst>
                  </a:custGeom>
                  <a:noFill/>
                  <a:ln>
                    <a:solidFill>
                      <a:srgbClr val="F8F8F8"/>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763C30FD-D051-4C42-BDF3-DB7587CBD4F8}"/>
                      </a:ext>
                    </a:extLst>
                  </p:cNvPr>
                  <p:cNvSpPr txBox="1"/>
                  <p:nvPr/>
                </p:nvSpPr>
                <p:spPr>
                  <a:xfrm>
                    <a:off x="3655055" y="2633611"/>
                    <a:ext cx="916156" cy="276999"/>
                  </a:xfrm>
                  <a:prstGeom prst="rect">
                    <a:avLst/>
                  </a:prstGeom>
                  <a:solidFill>
                    <a:srgbClr val="F8F8F8"/>
                  </a:solidFill>
                </p:spPr>
                <p:txBody>
                  <a:bodyPr wrap="square" rtlCol="0">
                    <a:spAutoFit/>
                  </a:bodyPr>
                  <a:lstStyle/>
                  <a:p>
                    <a:r>
                      <a:rPr lang="en-US" sz="1200" dirty="0" err="1">
                        <a:solidFill>
                          <a:srgbClr val="F8F8F8"/>
                        </a:solidFill>
                      </a:rPr>
                      <a:t>cookBook</a:t>
                    </a:r>
                    <a:endParaRPr lang="en-US" sz="1200" dirty="0">
                      <a:solidFill>
                        <a:srgbClr val="F8F8F8"/>
                      </a:solidFill>
                    </a:endParaRPr>
                  </a:p>
                </p:txBody>
              </p:sp>
              <p:sp>
                <p:nvSpPr>
                  <p:cNvPr id="91" name="Rectangle 90">
                    <a:extLst>
                      <a:ext uri="{FF2B5EF4-FFF2-40B4-BE49-F238E27FC236}">
                        <a16:creationId xmlns:a16="http://schemas.microsoft.com/office/drawing/2014/main" id="{834EB203-3642-4FE3-98A9-75C660D5A16C}"/>
                      </a:ext>
                    </a:extLst>
                  </p:cNvPr>
                  <p:cNvSpPr/>
                  <p:nvPr/>
                </p:nvSpPr>
                <p:spPr>
                  <a:xfrm>
                    <a:off x="7232215" y="1860170"/>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1"/>
                        </a:solidFill>
                      </a:rPr>
                      <a:t>Remote</a:t>
                    </a:r>
                    <a:r>
                      <a:rPr lang="en-DE" sz="1600" dirty="0">
                        <a:solidFill>
                          <a:schemeClr val="tx1"/>
                        </a:solidFill>
                      </a:rPr>
                      <a:t> repository</a:t>
                    </a:r>
                    <a:endParaRPr lang="en-US" sz="1600" dirty="0">
                      <a:solidFill>
                        <a:schemeClr val="tx1"/>
                      </a:solidFill>
                    </a:endParaRPr>
                  </a:p>
                </p:txBody>
              </p:sp>
            </p:grpSp>
            <p:pic>
              <p:nvPicPr>
                <p:cNvPr id="60" name="Picture 59">
                  <a:extLst>
                    <a:ext uri="{FF2B5EF4-FFF2-40B4-BE49-F238E27FC236}">
                      <a16:creationId xmlns:a16="http://schemas.microsoft.com/office/drawing/2014/main" id="{C6396306-D104-404E-87A0-5D56228834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4748" y="3177492"/>
                  <a:ext cx="368212" cy="340910"/>
                </a:xfrm>
                <a:prstGeom prst="rect">
                  <a:avLst/>
                </a:prstGeom>
              </p:spPr>
            </p:pic>
          </p:grpSp>
          <p:pic>
            <p:nvPicPr>
              <p:cNvPr id="57" name="Graphic 56" descr="Laptop with solid fill">
                <a:extLst>
                  <a:ext uri="{FF2B5EF4-FFF2-40B4-BE49-F238E27FC236}">
                    <a16:creationId xmlns:a16="http://schemas.microsoft.com/office/drawing/2014/main" id="{63A5EBD1-9BC4-4561-969D-D59E595C67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98209" y="4572071"/>
                <a:ext cx="743719" cy="743719"/>
              </a:xfrm>
              <a:prstGeom prst="rect">
                <a:avLst/>
              </a:prstGeom>
            </p:spPr>
          </p:pic>
          <p:pic>
            <p:nvPicPr>
              <p:cNvPr id="58" name="Graphic 57" descr="Database with solid fill">
                <a:extLst>
                  <a:ext uri="{FF2B5EF4-FFF2-40B4-BE49-F238E27FC236}">
                    <a16:creationId xmlns:a16="http://schemas.microsoft.com/office/drawing/2014/main" id="{5E0E059D-569D-41B9-BAF1-65EF34F6D2D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21304" y="3282268"/>
                <a:ext cx="858212" cy="858212"/>
              </a:xfrm>
              <a:prstGeom prst="rect">
                <a:avLst/>
              </a:prstGeom>
            </p:spPr>
          </p:pic>
        </p:grpSp>
        <p:sp>
          <p:nvSpPr>
            <p:cNvPr id="59" name="TextBox 58">
              <a:extLst>
                <a:ext uri="{FF2B5EF4-FFF2-40B4-BE49-F238E27FC236}">
                  <a16:creationId xmlns:a16="http://schemas.microsoft.com/office/drawing/2014/main" id="{7FB81609-B8D2-4FBE-9ECD-C33683B0F035}"/>
                </a:ext>
              </a:extLst>
            </p:cNvPr>
            <p:cNvSpPr txBox="1"/>
            <p:nvPr/>
          </p:nvSpPr>
          <p:spPr>
            <a:xfrm>
              <a:off x="5381563" y="882004"/>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61" name="Graphic 60">
              <a:extLst>
                <a:ext uri="{FF2B5EF4-FFF2-40B4-BE49-F238E27FC236}">
                  <a16:creationId xmlns:a16="http://schemas.microsoft.com/office/drawing/2014/main" id="{5DF3BD70-7DDF-40FA-890D-1F3AC8A5FBC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16455" y="918368"/>
              <a:ext cx="216000" cy="288000"/>
            </a:xfrm>
            <a:prstGeom prst="rect">
              <a:avLst/>
            </a:prstGeom>
          </p:spPr>
        </p:pic>
      </p:grpSp>
      <p:grpSp>
        <p:nvGrpSpPr>
          <p:cNvPr id="24" name="Group 23">
            <a:extLst>
              <a:ext uri="{FF2B5EF4-FFF2-40B4-BE49-F238E27FC236}">
                <a16:creationId xmlns:a16="http://schemas.microsoft.com/office/drawing/2014/main" id="{7C187BA6-9A77-44A6-B681-A7CD390C169F}"/>
              </a:ext>
            </a:extLst>
          </p:cNvPr>
          <p:cNvGrpSpPr/>
          <p:nvPr/>
        </p:nvGrpSpPr>
        <p:grpSpPr>
          <a:xfrm>
            <a:off x="1443100" y="3424747"/>
            <a:ext cx="8455791" cy="2698987"/>
            <a:chOff x="1753888" y="3329637"/>
            <a:chExt cx="8455791" cy="2698987"/>
          </a:xfrm>
        </p:grpSpPr>
        <p:grpSp>
          <p:nvGrpSpPr>
            <p:cNvPr id="9" name="Group 8">
              <a:extLst>
                <a:ext uri="{FF2B5EF4-FFF2-40B4-BE49-F238E27FC236}">
                  <a16:creationId xmlns:a16="http://schemas.microsoft.com/office/drawing/2014/main" id="{53A1A3CB-AC3B-4463-8085-DEE86CA7FAC6}"/>
                </a:ext>
              </a:extLst>
            </p:cNvPr>
            <p:cNvGrpSpPr/>
            <p:nvPr/>
          </p:nvGrpSpPr>
          <p:grpSpPr>
            <a:xfrm>
              <a:off x="1753888" y="3329637"/>
              <a:ext cx="8455791" cy="2698987"/>
              <a:chOff x="1723725" y="3177492"/>
              <a:chExt cx="8455791" cy="2698987"/>
            </a:xfrm>
          </p:grpSpPr>
          <p:grpSp>
            <p:nvGrpSpPr>
              <p:cNvPr id="23" name="Group 22">
                <a:extLst>
                  <a:ext uri="{FF2B5EF4-FFF2-40B4-BE49-F238E27FC236}">
                    <a16:creationId xmlns:a16="http://schemas.microsoft.com/office/drawing/2014/main" id="{23DFFF6B-1B29-41C8-BD48-36F88E820C29}"/>
                  </a:ext>
                </a:extLst>
              </p:cNvPr>
              <p:cNvGrpSpPr/>
              <p:nvPr/>
            </p:nvGrpSpPr>
            <p:grpSpPr>
              <a:xfrm>
                <a:off x="1723725" y="3177492"/>
                <a:ext cx="7736648" cy="2698987"/>
                <a:chOff x="1723725" y="3177492"/>
                <a:chExt cx="7736648" cy="2698987"/>
              </a:xfrm>
            </p:grpSpPr>
            <p:grpSp>
              <p:nvGrpSpPr>
                <p:cNvPr id="51" name="Group 50">
                  <a:extLst>
                    <a:ext uri="{FF2B5EF4-FFF2-40B4-BE49-F238E27FC236}">
                      <a16:creationId xmlns:a16="http://schemas.microsoft.com/office/drawing/2014/main" id="{AA178024-E0A5-469A-9FFB-3F71DBDC626A}"/>
                    </a:ext>
                  </a:extLst>
                </p:cNvPr>
                <p:cNvGrpSpPr/>
                <p:nvPr/>
              </p:nvGrpSpPr>
              <p:grpSpPr>
                <a:xfrm>
                  <a:off x="1723725" y="3219600"/>
                  <a:ext cx="7736648" cy="2656879"/>
                  <a:chOff x="1723725" y="3219600"/>
                  <a:chExt cx="7736648" cy="2656879"/>
                </a:xfrm>
              </p:grpSpPr>
              <p:grpSp>
                <p:nvGrpSpPr>
                  <p:cNvPr id="2" name="Group 1">
                    <a:extLst>
                      <a:ext uri="{FF2B5EF4-FFF2-40B4-BE49-F238E27FC236}">
                        <a16:creationId xmlns:a16="http://schemas.microsoft.com/office/drawing/2014/main" id="{AB5232D8-2C23-4F9C-ADF7-D815C45CA5D0}"/>
                      </a:ext>
                    </a:extLst>
                  </p:cNvPr>
                  <p:cNvGrpSpPr/>
                  <p:nvPr/>
                </p:nvGrpSpPr>
                <p:grpSpPr>
                  <a:xfrm>
                    <a:off x="1723725" y="3219600"/>
                    <a:ext cx="5119235" cy="2656879"/>
                    <a:chOff x="5730428" y="2116419"/>
                    <a:chExt cx="5119235" cy="2656879"/>
                  </a:xfrm>
                </p:grpSpPr>
                <p:grpSp>
                  <p:nvGrpSpPr>
                    <p:cNvPr id="3" name="Group 2">
                      <a:extLst>
                        <a:ext uri="{FF2B5EF4-FFF2-40B4-BE49-F238E27FC236}">
                          <a16:creationId xmlns:a16="http://schemas.microsoft.com/office/drawing/2014/main" id="{47D84306-6A07-4B3A-BE98-381788012F77}"/>
                        </a:ext>
                      </a:extLst>
                    </p:cNvPr>
                    <p:cNvGrpSpPr/>
                    <p:nvPr/>
                  </p:nvGrpSpPr>
                  <p:grpSpPr>
                    <a:xfrm>
                      <a:off x="5730428" y="2116419"/>
                      <a:ext cx="5119235" cy="2656879"/>
                      <a:chOff x="3655055" y="1860170"/>
                      <a:chExt cx="5119235" cy="2656879"/>
                    </a:xfrm>
                  </p:grpSpPr>
                  <p:pic>
                    <p:nvPicPr>
                      <p:cNvPr id="10" name="Picture 9" descr="A close up of a logo&#10;&#10;Description automatically generated">
                        <a:extLst>
                          <a:ext uri="{FF2B5EF4-FFF2-40B4-BE49-F238E27FC236}">
                            <a16:creationId xmlns:a16="http://schemas.microsoft.com/office/drawing/2014/main" id="{5DED3089-B771-491C-85C7-C62D8A5AA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736" y="2208017"/>
                        <a:ext cx="338554" cy="338554"/>
                      </a:xfrm>
                      <a:prstGeom prst="rect">
                        <a:avLst/>
                      </a:prstGeom>
                    </p:spPr>
                  </p:pic>
                  <p:sp>
                    <p:nvSpPr>
                      <p:cNvPr id="11" name="Rectangle 10">
                        <a:extLst>
                          <a:ext uri="{FF2B5EF4-FFF2-40B4-BE49-F238E27FC236}">
                            <a16:creationId xmlns:a16="http://schemas.microsoft.com/office/drawing/2014/main" id="{3746C782-CE7D-401D-9F70-4F4D3D93FFE4}"/>
                          </a:ext>
                        </a:extLst>
                      </p:cNvPr>
                      <p:cNvSpPr/>
                      <p:nvPr/>
                    </p:nvSpPr>
                    <p:spPr>
                      <a:xfrm>
                        <a:off x="4001467" y="3212641"/>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12" name="Rectangle 11">
                        <a:extLst>
                          <a:ext uri="{FF2B5EF4-FFF2-40B4-BE49-F238E27FC236}">
                            <a16:creationId xmlns:a16="http://schemas.microsoft.com/office/drawing/2014/main" id="{BF49277F-5DD8-4193-B51A-5830AD3BD319}"/>
                          </a:ext>
                        </a:extLst>
                      </p:cNvPr>
                      <p:cNvSpPr/>
                      <p:nvPr/>
                    </p:nvSpPr>
                    <p:spPr>
                      <a:xfrm>
                        <a:off x="5280703" y="3212641"/>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13" name="Rectangle 12">
                        <a:extLst>
                          <a:ext uri="{FF2B5EF4-FFF2-40B4-BE49-F238E27FC236}">
                            <a16:creationId xmlns:a16="http://schemas.microsoft.com/office/drawing/2014/main" id="{BCA3CF4A-4E33-4387-B7E1-D49BF371FB49}"/>
                          </a:ext>
                        </a:extLst>
                      </p:cNvPr>
                      <p:cNvSpPr/>
                      <p:nvPr/>
                    </p:nvSpPr>
                    <p:spPr>
                      <a:xfrm>
                        <a:off x="6559939" y="3221877"/>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14" name="Rectangle 13">
                        <a:extLst>
                          <a:ext uri="{FF2B5EF4-FFF2-40B4-BE49-F238E27FC236}">
                            <a16:creationId xmlns:a16="http://schemas.microsoft.com/office/drawing/2014/main" id="{7A0EE0DC-50CD-49E6-B094-F238E1CBFE85}"/>
                          </a:ext>
                        </a:extLst>
                      </p:cNvPr>
                      <p:cNvSpPr/>
                      <p:nvPr/>
                    </p:nvSpPr>
                    <p:spPr>
                      <a:xfrm>
                        <a:off x="3881394" y="2943387"/>
                        <a:ext cx="3943927" cy="1573662"/>
                      </a:xfrm>
                      <a:custGeom>
                        <a:avLst/>
                        <a:gdLst>
                          <a:gd name="connsiteX0" fmla="*/ 0 w 3943927"/>
                          <a:gd name="connsiteY0" fmla="*/ 0 h 1573662"/>
                          <a:gd name="connsiteX1" fmla="*/ 539003 w 3943927"/>
                          <a:gd name="connsiteY1" fmla="*/ 0 h 1573662"/>
                          <a:gd name="connsiteX2" fmla="*/ 1117446 w 3943927"/>
                          <a:gd name="connsiteY2" fmla="*/ 0 h 1573662"/>
                          <a:gd name="connsiteX3" fmla="*/ 1853646 w 3943927"/>
                          <a:gd name="connsiteY3" fmla="*/ 0 h 1573662"/>
                          <a:gd name="connsiteX4" fmla="*/ 2589845 w 3943927"/>
                          <a:gd name="connsiteY4" fmla="*/ 0 h 1573662"/>
                          <a:gd name="connsiteX5" fmla="*/ 3326045 w 3943927"/>
                          <a:gd name="connsiteY5" fmla="*/ 0 h 1573662"/>
                          <a:gd name="connsiteX6" fmla="*/ 3943927 w 3943927"/>
                          <a:gd name="connsiteY6" fmla="*/ 0 h 1573662"/>
                          <a:gd name="connsiteX7" fmla="*/ 3943927 w 3943927"/>
                          <a:gd name="connsiteY7" fmla="*/ 556027 h 1573662"/>
                          <a:gd name="connsiteX8" fmla="*/ 3943927 w 3943927"/>
                          <a:gd name="connsiteY8" fmla="*/ 1049108 h 1573662"/>
                          <a:gd name="connsiteX9" fmla="*/ 3943927 w 3943927"/>
                          <a:gd name="connsiteY9" fmla="*/ 1573662 h 1573662"/>
                          <a:gd name="connsiteX10" fmla="*/ 3404924 w 3943927"/>
                          <a:gd name="connsiteY10" fmla="*/ 1573662 h 1573662"/>
                          <a:gd name="connsiteX11" fmla="*/ 2826481 w 3943927"/>
                          <a:gd name="connsiteY11" fmla="*/ 1573662 h 1573662"/>
                          <a:gd name="connsiteX12" fmla="*/ 2129721 w 3943927"/>
                          <a:gd name="connsiteY12" fmla="*/ 1573662 h 1573662"/>
                          <a:gd name="connsiteX13" fmla="*/ 1590717 w 3943927"/>
                          <a:gd name="connsiteY13" fmla="*/ 1573662 h 1573662"/>
                          <a:gd name="connsiteX14" fmla="*/ 1051714 w 3943927"/>
                          <a:gd name="connsiteY14" fmla="*/ 1573662 h 1573662"/>
                          <a:gd name="connsiteX15" fmla="*/ 0 w 3943927"/>
                          <a:gd name="connsiteY15" fmla="*/ 1573662 h 1573662"/>
                          <a:gd name="connsiteX16" fmla="*/ 0 w 3943927"/>
                          <a:gd name="connsiteY16" fmla="*/ 1096318 h 1573662"/>
                          <a:gd name="connsiteX17" fmla="*/ 0 w 3943927"/>
                          <a:gd name="connsiteY17" fmla="*/ 556027 h 1573662"/>
                          <a:gd name="connsiteX18" fmla="*/ 0 w 3943927"/>
                          <a:gd name="connsiteY18" fmla="*/ 0 h 1573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43927" h="1573662"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69392" y="145075"/>
                              <a:pt x="3965331" y="295385"/>
                              <a:pt x="3943927" y="556027"/>
                            </a:cubicBezTo>
                            <a:cubicBezTo>
                              <a:pt x="3922523" y="816669"/>
                              <a:pt x="3934194" y="824777"/>
                              <a:pt x="3943927" y="1049108"/>
                            </a:cubicBezTo>
                            <a:cubicBezTo>
                              <a:pt x="3953660" y="1273439"/>
                              <a:pt x="3952303" y="1372247"/>
                              <a:pt x="3943927" y="1573662"/>
                            </a:cubicBezTo>
                            <a:cubicBezTo>
                              <a:pt x="3755660" y="1564949"/>
                              <a:pt x="3589836" y="1573185"/>
                              <a:pt x="3404924" y="1573662"/>
                            </a:cubicBezTo>
                            <a:cubicBezTo>
                              <a:pt x="3220012" y="1574139"/>
                              <a:pt x="3033443" y="1574561"/>
                              <a:pt x="2826481" y="1573662"/>
                            </a:cubicBezTo>
                            <a:cubicBezTo>
                              <a:pt x="2619519" y="1572763"/>
                              <a:pt x="2347685" y="1546775"/>
                              <a:pt x="2129721" y="1573662"/>
                            </a:cubicBezTo>
                            <a:cubicBezTo>
                              <a:pt x="1911757" y="1600549"/>
                              <a:pt x="1849621" y="1565770"/>
                              <a:pt x="1590717" y="1573662"/>
                            </a:cubicBezTo>
                            <a:cubicBezTo>
                              <a:pt x="1331813" y="1581554"/>
                              <a:pt x="1300878" y="1554060"/>
                              <a:pt x="1051714" y="1573662"/>
                            </a:cubicBezTo>
                            <a:cubicBezTo>
                              <a:pt x="802550" y="1593264"/>
                              <a:pt x="494779" y="1554777"/>
                              <a:pt x="0" y="1573662"/>
                            </a:cubicBezTo>
                            <a:cubicBezTo>
                              <a:pt x="-9368" y="1369698"/>
                              <a:pt x="-9808" y="1232110"/>
                              <a:pt x="0" y="1096318"/>
                            </a:cubicBezTo>
                            <a:cubicBezTo>
                              <a:pt x="9808" y="960526"/>
                              <a:pt x="10690" y="737530"/>
                              <a:pt x="0" y="556027"/>
                            </a:cubicBezTo>
                            <a:cubicBezTo>
                              <a:pt x="-10690" y="374524"/>
                              <a:pt x="-26554" y="160388"/>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A683213-4D28-4750-B66B-36A747B76833}"/>
                          </a:ext>
                        </a:extLst>
                      </p:cNvPr>
                      <p:cNvSpPr txBox="1"/>
                      <p:nvPr/>
                    </p:nvSpPr>
                    <p:spPr>
                      <a:xfrm>
                        <a:off x="3655055" y="2633611"/>
                        <a:ext cx="916156" cy="276999"/>
                      </a:xfrm>
                      <a:prstGeom prst="rect">
                        <a:avLst/>
                      </a:prstGeom>
                      <a:noFill/>
                    </p:spPr>
                    <p:txBody>
                      <a:bodyPr wrap="square" rtlCol="0">
                        <a:spAutoFit/>
                      </a:bodyPr>
                      <a:lstStyle/>
                      <a:p>
                        <a:r>
                          <a:rPr lang="en-US" sz="1200" dirty="0" err="1"/>
                          <a:t>cookBook</a:t>
                        </a:r>
                        <a:endParaRPr lang="en-US" sz="1200" dirty="0"/>
                      </a:p>
                    </p:txBody>
                  </p:sp>
                  <p:sp>
                    <p:nvSpPr>
                      <p:cNvPr id="16" name="Rectangle 15">
                        <a:extLst>
                          <a:ext uri="{FF2B5EF4-FFF2-40B4-BE49-F238E27FC236}">
                            <a16:creationId xmlns:a16="http://schemas.microsoft.com/office/drawing/2014/main" id="{65090835-4F6C-4893-A507-A25D333301FB}"/>
                          </a:ext>
                        </a:extLst>
                      </p:cNvPr>
                      <p:cNvSpPr/>
                      <p:nvPr/>
                    </p:nvSpPr>
                    <p:spPr>
                      <a:xfrm>
                        <a:off x="5213313" y="3142659"/>
                        <a:ext cx="2529338" cy="779891"/>
                      </a:xfrm>
                      <a:custGeom>
                        <a:avLst/>
                        <a:gdLst>
                          <a:gd name="connsiteX0" fmla="*/ 0 w 2529338"/>
                          <a:gd name="connsiteY0" fmla="*/ 0 h 779891"/>
                          <a:gd name="connsiteX1" fmla="*/ 556454 w 2529338"/>
                          <a:gd name="connsiteY1" fmla="*/ 0 h 779891"/>
                          <a:gd name="connsiteX2" fmla="*/ 1138202 w 2529338"/>
                          <a:gd name="connsiteY2" fmla="*/ 0 h 779891"/>
                          <a:gd name="connsiteX3" fmla="*/ 1821123 w 2529338"/>
                          <a:gd name="connsiteY3" fmla="*/ 0 h 779891"/>
                          <a:gd name="connsiteX4" fmla="*/ 2529338 w 2529338"/>
                          <a:gd name="connsiteY4" fmla="*/ 0 h 779891"/>
                          <a:gd name="connsiteX5" fmla="*/ 2529338 w 2529338"/>
                          <a:gd name="connsiteY5" fmla="*/ 405543 h 779891"/>
                          <a:gd name="connsiteX6" fmla="*/ 2529338 w 2529338"/>
                          <a:gd name="connsiteY6" fmla="*/ 779891 h 779891"/>
                          <a:gd name="connsiteX7" fmla="*/ 1972884 w 2529338"/>
                          <a:gd name="connsiteY7" fmla="*/ 779891 h 779891"/>
                          <a:gd name="connsiteX8" fmla="*/ 1365843 w 2529338"/>
                          <a:gd name="connsiteY8" fmla="*/ 779891 h 779891"/>
                          <a:gd name="connsiteX9" fmla="*/ 809388 w 2529338"/>
                          <a:gd name="connsiteY9" fmla="*/ 779891 h 779891"/>
                          <a:gd name="connsiteX10" fmla="*/ 0 w 2529338"/>
                          <a:gd name="connsiteY10" fmla="*/ 779891 h 779891"/>
                          <a:gd name="connsiteX11" fmla="*/ 0 w 2529338"/>
                          <a:gd name="connsiteY11" fmla="*/ 405543 h 779891"/>
                          <a:gd name="connsiteX12" fmla="*/ 0 w 2529338"/>
                          <a:gd name="connsiteY12" fmla="*/ 0 h 77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779891"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6638" y="160464"/>
                              <a:pt x="2511540" y="312847"/>
                              <a:pt x="2529338" y="405543"/>
                            </a:cubicBezTo>
                            <a:cubicBezTo>
                              <a:pt x="2547136" y="498239"/>
                              <a:pt x="2513255" y="620032"/>
                              <a:pt x="2529338" y="779891"/>
                            </a:cubicBezTo>
                            <a:cubicBezTo>
                              <a:pt x="2350172" y="793371"/>
                              <a:pt x="2194927" y="760186"/>
                              <a:pt x="1972884" y="779891"/>
                            </a:cubicBezTo>
                            <a:cubicBezTo>
                              <a:pt x="1750841" y="799596"/>
                              <a:pt x="1638600" y="785922"/>
                              <a:pt x="1365843" y="779891"/>
                            </a:cubicBezTo>
                            <a:cubicBezTo>
                              <a:pt x="1093086" y="773860"/>
                              <a:pt x="1055470" y="803640"/>
                              <a:pt x="809388" y="779891"/>
                            </a:cubicBezTo>
                            <a:cubicBezTo>
                              <a:pt x="563306" y="756142"/>
                              <a:pt x="319363" y="754256"/>
                              <a:pt x="0" y="779891"/>
                            </a:cubicBezTo>
                            <a:cubicBezTo>
                              <a:pt x="-15325" y="651784"/>
                              <a:pt x="15417" y="520074"/>
                              <a:pt x="0" y="405543"/>
                            </a:cubicBezTo>
                            <a:cubicBezTo>
                              <a:pt x="-15417" y="291012"/>
                              <a:pt x="14411" y="9822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47FD1C9-A437-418D-BD53-D7D165281A6B}"/>
                          </a:ext>
                        </a:extLst>
                      </p:cNvPr>
                      <p:cNvSpPr txBox="1"/>
                      <p:nvPr/>
                    </p:nvSpPr>
                    <p:spPr>
                      <a:xfrm>
                        <a:off x="5110577" y="2904524"/>
                        <a:ext cx="383503" cy="276999"/>
                      </a:xfrm>
                      <a:prstGeom prst="rect">
                        <a:avLst/>
                      </a:prstGeom>
                      <a:noFill/>
                    </p:spPr>
                    <p:txBody>
                      <a:bodyPr wrap="none" rtlCol="0">
                        <a:spAutoFit/>
                      </a:bodyPr>
                      <a:lstStyle/>
                      <a:p>
                        <a:r>
                          <a:rPr lang="en-US" sz="1200" dirty="0"/>
                          <a:t>.git</a:t>
                        </a:r>
                      </a:p>
                    </p:txBody>
                  </p:sp>
                  <p:sp>
                    <p:nvSpPr>
                      <p:cNvPr id="18" name="TextBox 17">
                        <a:extLst>
                          <a:ext uri="{FF2B5EF4-FFF2-40B4-BE49-F238E27FC236}">
                            <a16:creationId xmlns:a16="http://schemas.microsoft.com/office/drawing/2014/main" id="{F3A39DA6-C6DB-4017-BD77-06FE25855446}"/>
                          </a:ext>
                        </a:extLst>
                      </p:cNvPr>
                      <p:cNvSpPr txBox="1"/>
                      <p:nvPr/>
                    </p:nvSpPr>
                    <p:spPr>
                      <a:xfrm>
                        <a:off x="4237041" y="4038700"/>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19" name="Graphic 18">
                        <a:extLst>
                          <a:ext uri="{FF2B5EF4-FFF2-40B4-BE49-F238E27FC236}">
                            <a16:creationId xmlns:a16="http://schemas.microsoft.com/office/drawing/2014/main" id="{3796D771-B00B-4408-92F6-502BE7A1EC1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71933" y="4075064"/>
                        <a:ext cx="216000" cy="288000"/>
                      </a:xfrm>
                      <a:prstGeom prst="rect">
                        <a:avLst/>
                      </a:prstGeom>
                    </p:spPr>
                  </p:pic>
                  <p:sp>
                    <p:nvSpPr>
                      <p:cNvPr id="20" name="TextBox 19">
                        <a:extLst>
                          <a:ext uri="{FF2B5EF4-FFF2-40B4-BE49-F238E27FC236}">
                            <a16:creationId xmlns:a16="http://schemas.microsoft.com/office/drawing/2014/main" id="{635671F1-BE81-49E4-86F0-695E3C55A0B0}"/>
                          </a:ext>
                        </a:extLst>
                      </p:cNvPr>
                      <p:cNvSpPr txBox="1"/>
                      <p:nvPr/>
                    </p:nvSpPr>
                    <p:spPr>
                      <a:xfrm>
                        <a:off x="6888646" y="4038700"/>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21" name="Graphic 20">
                        <a:extLst>
                          <a:ext uri="{FF2B5EF4-FFF2-40B4-BE49-F238E27FC236}">
                            <a16:creationId xmlns:a16="http://schemas.microsoft.com/office/drawing/2014/main" id="{8255F566-1FF8-40E0-9AAF-36D35AEFE1D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723538" y="4075064"/>
                        <a:ext cx="216000" cy="288000"/>
                      </a:xfrm>
                      <a:prstGeom prst="rect">
                        <a:avLst/>
                      </a:prstGeom>
                    </p:spPr>
                  </p:pic>
                  <p:sp>
                    <p:nvSpPr>
                      <p:cNvPr id="22" name="Rectangle 21">
                        <a:extLst>
                          <a:ext uri="{FF2B5EF4-FFF2-40B4-BE49-F238E27FC236}">
                            <a16:creationId xmlns:a16="http://schemas.microsoft.com/office/drawing/2014/main" id="{9D285E01-0242-43DA-8242-3644862ADD7D}"/>
                          </a:ext>
                        </a:extLst>
                      </p:cNvPr>
                      <p:cNvSpPr/>
                      <p:nvPr/>
                    </p:nvSpPr>
                    <p:spPr>
                      <a:xfrm>
                        <a:off x="7232215" y="1860170"/>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1"/>
                            </a:solidFill>
                          </a:rPr>
                          <a:t>Remote</a:t>
                        </a:r>
                        <a:r>
                          <a:rPr lang="en-DE" sz="1600" dirty="0">
                            <a:solidFill>
                              <a:schemeClr val="tx1"/>
                            </a:solidFill>
                          </a:rPr>
                          <a:t> repository</a:t>
                        </a:r>
                        <a:endParaRPr lang="en-US" sz="1600" dirty="0">
                          <a:solidFill>
                            <a:schemeClr val="tx1"/>
                          </a:solidFill>
                        </a:endParaRPr>
                      </a:p>
                    </p:txBody>
                  </p:sp>
                </p:grpSp>
                <p:sp>
                  <p:nvSpPr>
                    <p:cNvPr id="6" name="TextBox 5">
                      <a:extLst>
                        <a:ext uri="{FF2B5EF4-FFF2-40B4-BE49-F238E27FC236}">
                          <a16:creationId xmlns:a16="http://schemas.microsoft.com/office/drawing/2014/main" id="{A47B2A18-169D-4625-AFDC-CF5446F8D97C}"/>
                        </a:ext>
                      </a:extLst>
                    </p:cNvPr>
                    <p:cNvSpPr txBox="1"/>
                    <p:nvPr/>
                  </p:nvSpPr>
                  <p:spPr>
                    <a:xfrm>
                      <a:off x="7845245" y="2608193"/>
                      <a:ext cx="1729044"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clone</a:t>
                      </a:r>
                      <a:endParaRPr lang="en-GB" dirty="0">
                        <a:solidFill>
                          <a:schemeClr val="accent2"/>
                        </a:solidFill>
                        <a:latin typeface="Consolas" panose="020B0609020204030204" pitchFamily="49" charset="0"/>
                      </a:endParaRPr>
                    </a:p>
                  </p:txBody>
                </p:sp>
                <p:cxnSp>
                  <p:nvCxnSpPr>
                    <p:cNvPr id="7" name="Connector: Elbow 6">
                      <a:extLst>
                        <a:ext uri="{FF2B5EF4-FFF2-40B4-BE49-F238E27FC236}">
                          <a16:creationId xmlns:a16="http://schemas.microsoft.com/office/drawing/2014/main" id="{007D16C0-7898-4809-9666-3CE91ADBDCF5}"/>
                        </a:ext>
                      </a:extLst>
                    </p:cNvPr>
                    <p:cNvCxnSpPr>
                      <a:cxnSpLocks/>
                    </p:cNvCxnSpPr>
                    <p:nvPr/>
                  </p:nvCxnSpPr>
                  <p:spPr>
                    <a:xfrm rot="5400000">
                      <a:off x="8683122" y="2873355"/>
                      <a:ext cx="1052872" cy="138199"/>
                    </a:xfrm>
                    <a:prstGeom prst="bentConnector3">
                      <a:avLst>
                        <a:gd name="adj1" fmla="val 1148"/>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7B4B1927-B911-4F13-9779-3EC343A64893}"/>
                        </a:ext>
                      </a:extLst>
                    </p:cNvPr>
                    <p:cNvCxnSpPr>
                      <a:cxnSpLocks/>
                      <a:stCxn id="21" idx="1"/>
                      <a:endCxn id="18" idx="3"/>
                    </p:cNvCxnSpPr>
                    <p:nvPr/>
                  </p:nvCxnSpPr>
                  <p:spPr>
                    <a:xfrm flipH="1">
                      <a:off x="7219401" y="4475313"/>
                      <a:ext cx="1579510" cy="4302"/>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grpSp>
              <p:grpSp>
                <p:nvGrpSpPr>
                  <p:cNvPr id="50" name="Group 49">
                    <a:extLst>
                      <a:ext uri="{FF2B5EF4-FFF2-40B4-BE49-F238E27FC236}">
                        <a16:creationId xmlns:a16="http://schemas.microsoft.com/office/drawing/2014/main" id="{5D06FDE2-722C-4202-9055-C93DDC4E2C75}"/>
                      </a:ext>
                    </a:extLst>
                  </p:cNvPr>
                  <p:cNvGrpSpPr/>
                  <p:nvPr/>
                </p:nvGrpSpPr>
                <p:grpSpPr>
                  <a:xfrm>
                    <a:off x="7663093" y="4260521"/>
                    <a:ext cx="1797280" cy="1137609"/>
                    <a:chOff x="5506283" y="390452"/>
                    <a:chExt cx="1797280" cy="1137609"/>
                  </a:xfrm>
                </p:grpSpPr>
                <p:grpSp>
                  <p:nvGrpSpPr>
                    <p:cNvPr id="35" name="Group 34">
                      <a:extLst>
                        <a:ext uri="{FF2B5EF4-FFF2-40B4-BE49-F238E27FC236}">
                          <a16:creationId xmlns:a16="http://schemas.microsoft.com/office/drawing/2014/main" id="{FE0FE6CA-14AB-4AEB-9821-6235B8523B22}"/>
                        </a:ext>
                      </a:extLst>
                    </p:cNvPr>
                    <p:cNvGrpSpPr/>
                    <p:nvPr/>
                  </p:nvGrpSpPr>
                  <p:grpSpPr>
                    <a:xfrm>
                      <a:off x="5506283" y="390452"/>
                      <a:ext cx="1797280" cy="1137609"/>
                      <a:chOff x="2540782" y="3724807"/>
                      <a:chExt cx="1797280" cy="1137609"/>
                    </a:xfrm>
                  </p:grpSpPr>
                  <p:pic>
                    <p:nvPicPr>
                      <p:cNvPr id="44" name="Graphic 43">
                        <a:extLst>
                          <a:ext uri="{FF2B5EF4-FFF2-40B4-BE49-F238E27FC236}">
                            <a16:creationId xmlns:a16="http://schemas.microsoft.com/office/drawing/2014/main" id="{39E6E21C-74F9-408A-B74A-626EB253CAA3}"/>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12898" t="9832" r="13788" b="30315"/>
                      <a:stretch/>
                    </p:blipFill>
                    <p:spPr>
                      <a:xfrm>
                        <a:off x="2540782" y="3787473"/>
                        <a:ext cx="335257" cy="273704"/>
                      </a:xfrm>
                      <a:prstGeom prst="rect">
                        <a:avLst/>
                      </a:prstGeom>
                    </p:spPr>
                  </p:pic>
                  <p:cxnSp>
                    <p:nvCxnSpPr>
                      <p:cNvPr id="45" name="Straight Connector 44">
                        <a:extLst>
                          <a:ext uri="{FF2B5EF4-FFF2-40B4-BE49-F238E27FC236}">
                            <a16:creationId xmlns:a16="http://schemas.microsoft.com/office/drawing/2014/main" id="{89EC3C0E-4B9A-42C6-AA97-4D410DB301C2}"/>
                          </a:ext>
                        </a:extLst>
                      </p:cNvPr>
                      <p:cNvCxnSpPr>
                        <a:cxnSpLocks/>
                        <a:stCxn id="44" idx="2"/>
                      </p:cNvCxnSpPr>
                      <p:nvPr/>
                    </p:nvCxnSpPr>
                    <p:spPr>
                      <a:xfrm flipH="1">
                        <a:off x="2704189" y="4061177"/>
                        <a:ext cx="4222" cy="63359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4272E33-675A-487A-BD1A-C163DC67BEE5}"/>
                          </a:ext>
                        </a:extLst>
                      </p:cNvPr>
                      <p:cNvSpPr txBox="1"/>
                      <p:nvPr/>
                    </p:nvSpPr>
                    <p:spPr>
                      <a:xfrm>
                        <a:off x="2856572" y="3724807"/>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47" name="Straight Connector 46">
                        <a:extLst>
                          <a:ext uri="{FF2B5EF4-FFF2-40B4-BE49-F238E27FC236}">
                            <a16:creationId xmlns:a16="http://schemas.microsoft.com/office/drawing/2014/main" id="{2AF12AC9-C95C-4F39-A282-07B7BE324B6B}"/>
                          </a:ext>
                        </a:extLst>
                      </p:cNvPr>
                      <p:cNvCxnSpPr>
                        <a:cxnSpLocks/>
                      </p:cNvCxnSpPr>
                      <p:nvPr/>
                    </p:nvCxnSpPr>
                    <p:spPr>
                      <a:xfrm flipH="1">
                        <a:off x="2682355" y="4694772"/>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8" name="Graphic 47">
                        <a:extLst>
                          <a:ext uri="{FF2B5EF4-FFF2-40B4-BE49-F238E27FC236}">
                            <a16:creationId xmlns:a16="http://schemas.microsoft.com/office/drawing/2014/main" id="{B71EC85B-504D-4C84-A3B7-FBEAB0853A12}"/>
                          </a:ext>
                        </a:extLst>
                      </p:cNvPr>
                      <p:cNvPicPr>
                        <a:picLocks noChangeAspect="1"/>
                      </p:cNvPicPr>
                      <p:nvPr/>
                    </p:nvPicPr>
                    <p:blipFill rotWithShape="1">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12898" t="9832" r="13788" b="30315"/>
                      <a:stretch/>
                    </p:blipFill>
                    <p:spPr>
                      <a:xfrm>
                        <a:off x="2856572" y="4561700"/>
                        <a:ext cx="288591" cy="235606"/>
                      </a:xfrm>
                      <a:prstGeom prst="rect">
                        <a:avLst/>
                      </a:prstGeom>
                    </p:spPr>
                  </p:pic>
                  <p:sp>
                    <p:nvSpPr>
                      <p:cNvPr id="49" name="TextBox 48">
                        <a:extLst>
                          <a:ext uri="{FF2B5EF4-FFF2-40B4-BE49-F238E27FC236}">
                            <a16:creationId xmlns:a16="http://schemas.microsoft.com/office/drawing/2014/main" id="{7BCC541C-E19A-44F4-BB7A-F2FB9252267C}"/>
                          </a:ext>
                        </a:extLst>
                      </p:cNvPr>
                      <p:cNvSpPr txBox="1"/>
                      <p:nvPr/>
                    </p:nvSpPr>
                    <p:spPr>
                      <a:xfrm>
                        <a:off x="3088005" y="449308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grpSp>
                <p:sp>
                  <p:nvSpPr>
                    <p:cNvPr id="30" name="TextBox 29">
                      <a:extLst>
                        <a:ext uri="{FF2B5EF4-FFF2-40B4-BE49-F238E27FC236}">
                          <a16:creationId xmlns:a16="http://schemas.microsoft.com/office/drawing/2014/main" id="{982B3DF5-5EB0-43C9-A30C-B58ADBB232F2}"/>
                        </a:ext>
                      </a:extLst>
                    </p:cNvPr>
                    <p:cNvSpPr txBox="1"/>
                    <p:nvPr/>
                  </p:nvSpPr>
                  <p:spPr>
                    <a:xfrm>
                      <a:off x="5970836" y="799711"/>
                      <a:ext cx="1179443"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31" name="Graphic 30">
                      <a:extLst>
                        <a:ext uri="{FF2B5EF4-FFF2-40B4-BE49-F238E27FC236}">
                          <a16:creationId xmlns:a16="http://schemas.microsoft.com/office/drawing/2014/main" id="{2D770401-2B07-47A9-82FA-8E4282628F9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05728" y="836075"/>
                      <a:ext cx="216000" cy="288000"/>
                    </a:xfrm>
                    <a:prstGeom prst="rect">
                      <a:avLst/>
                    </a:prstGeom>
                  </p:spPr>
                </p:pic>
                <p:cxnSp>
                  <p:nvCxnSpPr>
                    <p:cNvPr id="32" name="Straight Connector 31">
                      <a:extLst>
                        <a:ext uri="{FF2B5EF4-FFF2-40B4-BE49-F238E27FC236}">
                          <a16:creationId xmlns:a16="http://schemas.microsoft.com/office/drawing/2014/main" id="{AAA904F0-4E9D-4783-B296-6232BDB10AB3}"/>
                        </a:ext>
                      </a:extLst>
                    </p:cNvPr>
                    <p:cNvCxnSpPr>
                      <a:cxnSpLocks/>
                    </p:cNvCxnSpPr>
                    <p:nvPr/>
                  </p:nvCxnSpPr>
                  <p:spPr>
                    <a:xfrm flipH="1">
                      <a:off x="5658179" y="981521"/>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grpSp>
            <p:pic>
              <p:nvPicPr>
                <p:cNvPr id="52" name="Picture 51">
                  <a:extLst>
                    <a:ext uri="{FF2B5EF4-FFF2-40B4-BE49-F238E27FC236}">
                      <a16:creationId xmlns:a16="http://schemas.microsoft.com/office/drawing/2014/main" id="{DAD67C39-9FD5-4A73-8393-6445F4B689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4748" y="3177492"/>
                  <a:ext cx="368212" cy="340910"/>
                </a:xfrm>
                <a:prstGeom prst="rect">
                  <a:avLst/>
                </a:prstGeom>
              </p:spPr>
            </p:pic>
          </p:grpSp>
          <p:pic>
            <p:nvPicPr>
              <p:cNvPr id="53" name="Graphic 52" descr="Laptop with solid fill">
                <a:extLst>
                  <a:ext uri="{FF2B5EF4-FFF2-40B4-BE49-F238E27FC236}">
                    <a16:creationId xmlns:a16="http://schemas.microsoft.com/office/drawing/2014/main" id="{78B06F0D-244F-4F4B-A647-9B36F95A12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98209" y="4572071"/>
                <a:ext cx="743719" cy="743719"/>
              </a:xfrm>
              <a:prstGeom prst="rect">
                <a:avLst/>
              </a:prstGeom>
            </p:spPr>
          </p:pic>
          <p:pic>
            <p:nvPicPr>
              <p:cNvPr id="54" name="Graphic 53" descr="Database with solid fill">
                <a:extLst>
                  <a:ext uri="{FF2B5EF4-FFF2-40B4-BE49-F238E27FC236}">
                    <a16:creationId xmlns:a16="http://schemas.microsoft.com/office/drawing/2014/main" id="{68DCEFF9-9AEA-4C1F-9E73-F6A7F70A11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21304" y="3282268"/>
                <a:ext cx="858212" cy="858212"/>
              </a:xfrm>
              <a:prstGeom prst="rect">
                <a:avLst/>
              </a:prstGeom>
            </p:spPr>
          </p:pic>
        </p:grpSp>
        <p:sp>
          <p:nvSpPr>
            <p:cNvPr id="62" name="TextBox 61">
              <a:extLst>
                <a:ext uri="{FF2B5EF4-FFF2-40B4-BE49-F238E27FC236}">
                  <a16:creationId xmlns:a16="http://schemas.microsoft.com/office/drawing/2014/main" id="{5B39BD44-D40F-47AB-B09D-D21BF1BB86F7}"/>
                </a:ext>
              </a:extLst>
            </p:cNvPr>
            <p:cNvSpPr txBox="1"/>
            <p:nvPr/>
          </p:nvSpPr>
          <p:spPr>
            <a:xfrm>
              <a:off x="5597749" y="4001327"/>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63" name="Graphic 62">
              <a:extLst>
                <a:ext uri="{FF2B5EF4-FFF2-40B4-BE49-F238E27FC236}">
                  <a16:creationId xmlns:a16="http://schemas.microsoft.com/office/drawing/2014/main" id="{EDDEB038-8A2E-442C-B66B-E1C74501B75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32641" y="4037691"/>
              <a:ext cx="216000" cy="288000"/>
            </a:xfrm>
            <a:prstGeom prst="rect">
              <a:avLst/>
            </a:prstGeom>
          </p:spPr>
        </p:pic>
      </p:grpSp>
    </p:spTree>
    <p:extLst>
      <p:ext uri="{BB962C8B-B14F-4D97-AF65-F5344CB8AC3E}">
        <p14:creationId xmlns:p14="http://schemas.microsoft.com/office/powerpoint/2010/main" val="40501624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2F0C3C-4290-4151-BF03-33090B133B56}"/>
              </a:ext>
            </a:extLst>
          </p:cNvPr>
          <p:cNvPicPr>
            <a:picLocks noChangeAspect="1"/>
          </p:cNvPicPr>
          <p:nvPr/>
        </p:nvPicPr>
        <p:blipFill>
          <a:blip r:embed="rId2"/>
          <a:stretch>
            <a:fillRect/>
          </a:stretch>
        </p:blipFill>
        <p:spPr>
          <a:xfrm>
            <a:off x="2915881" y="1586739"/>
            <a:ext cx="3905795" cy="2505425"/>
          </a:xfrm>
          <a:prstGeom prst="rect">
            <a:avLst/>
          </a:prstGeom>
        </p:spPr>
      </p:pic>
    </p:spTree>
    <p:extLst>
      <p:ext uri="{BB962C8B-B14F-4D97-AF65-F5344CB8AC3E}">
        <p14:creationId xmlns:p14="http://schemas.microsoft.com/office/powerpoint/2010/main" val="7889416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4D900EB-7BFC-430F-89C3-D6BBDEF50F9C}"/>
              </a:ext>
            </a:extLst>
          </p:cNvPr>
          <p:cNvGrpSpPr/>
          <p:nvPr/>
        </p:nvGrpSpPr>
        <p:grpSpPr>
          <a:xfrm>
            <a:off x="3466825" y="2023997"/>
            <a:ext cx="5111575" cy="3120386"/>
            <a:chOff x="3466825" y="2023997"/>
            <a:chExt cx="5111575" cy="3120386"/>
          </a:xfrm>
        </p:grpSpPr>
        <p:grpSp>
          <p:nvGrpSpPr>
            <p:cNvPr id="31" name="Group 30">
              <a:extLst>
                <a:ext uri="{FF2B5EF4-FFF2-40B4-BE49-F238E27FC236}">
                  <a16:creationId xmlns:a16="http://schemas.microsoft.com/office/drawing/2014/main" id="{04FA7738-50BE-41E7-9611-A336D0C640D6}"/>
                </a:ext>
              </a:extLst>
            </p:cNvPr>
            <p:cNvGrpSpPr/>
            <p:nvPr/>
          </p:nvGrpSpPr>
          <p:grpSpPr>
            <a:xfrm>
              <a:off x="3466825" y="2065308"/>
              <a:ext cx="5102382" cy="3079075"/>
              <a:chOff x="3466825" y="2065308"/>
              <a:chExt cx="5102382" cy="3079075"/>
            </a:xfrm>
          </p:grpSpPr>
          <p:pic>
            <p:nvPicPr>
              <p:cNvPr id="10" name="Picture 9" descr="A close up of a logo&#10;&#10;Description automatically generated">
                <a:extLst>
                  <a:ext uri="{FF2B5EF4-FFF2-40B4-BE49-F238E27FC236}">
                    <a16:creationId xmlns:a16="http://schemas.microsoft.com/office/drawing/2014/main" id="{5DED3089-B771-491C-85C7-C62D8A5AAD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0653" y="2411613"/>
                <a:ext cx="338554" cy="338554"/>
              </a:xfrm>
              <a:prstGeom prst="rect">
                <a:avLst/>
              </a:prstGeom>
            </p:spPr>
          </p:pic>
          <p:sp>
            <p:nvSpPr>
              <p:cNvPr id="11" name="Rectangle 10">
                <a:extLst>
                  <a:ext uri="{FF2B5EF4-FFF2-40B4-BE49-F238E27FC236}">
                    <a16:creationId xmlns:a16="http://schemas.microsoft.com/office/drawing/2014/main" id="{3746C782-CE7D-401D-9F70-4F4D3D93FFE4}"/>
                  </a:ext>
                </a:extLst>
              </p:cNvPr>
              <p:cNvSpPr/>
              <p:nvPr/>
            </p:nvSpPr>
            <p:spPr>
              <a:xfrm>
                <a:off x="3790653" y="3627329"/>
                <a:ext cx="1126836" cy="572654"/>
              </a:xfrm>
              <a:custGeom>
                <a:avLst/>
                <a:gdLst>
                  <a:gd name="connsiteX0" fmla="*/ 0 w 1126836"/>
                  <a:gd name="connsiteY0" fmla="*/ 0 h 572654"/>
                  <a:gd name="connsiteX1" fmla="*/ 529613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46333" y="-5468"/>
                      <a:pt x="374671" y="23439"/>
                      <a:pt x="529613" y="0"/>
                    </a:cubicBezTo>
                    <a:cubicBezTo>
                      <a:pt x="684555" y="-23439"/>
                      <a:pt x="864921" y="-22848"/>
                      <a:pt x="1126836" y="0"/>
                    </a:cubicBezTo>
                    <a:cubicBezTo>
                      <a:pt x="1110008" y="268635"/>
                      <a:pt x="1125875" y="365904"/>
                      <a:pt x="1126836" y="572654"/>
                    </a:cubicBezTo>
                    <a:cubicBezTo>
                      <a:pt x="1015936" y="548931"/>
                      <a:pt x="791829" y="577593"/>
                      <a:pt x="585955" y="572654"/>
                    </a:cubicBezTo>
                    <a:cubicBezTo>
                      <a:pt x="380081" y="567715"/>
                      <a:pt x="281613" y="568667"/>
                      <a:pt x="0" y="572654"/>
                    </a:cubicBezTo>
                    <a:cubicBezTo>
                      <a:pt x="-8185" y="365092"/>
                      <a:pt x="23244" y="174955"/>
                      <a:pt x="0" y="0"/>
                    </a:cubicBezTo>
                    <a:close/>
                  </a:path>
                </a:pathLst>
              </a:custGeom>
              <a:noFill/>
              <a:ln w="38100">
                <a:solidFill>
                  <a:schemeClr val="accent5"/>
                </a:solidFill>
                <a:extLst>
                  <a:ext uri="{C807C97D-BFC1-408E-A445-0C87EB9F89A2}">
                    <ask:lineSketchStyleProps xmlns:ask="http://schemas.microsoft.com/office/drawing/2018/sketchyshapes" sd="3199999543">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12" name="Rectangle 11">
                <a:extLst>
                  <a:ext uri="{FF2B5EF4-FFF2-40B4-BE49-F238E27FC236}">
                    <a16:creationId xmlns:a16="http://schemas.microsoft.com/office/drawing/2014/main" id="{BF49277F-5DD8-4193-B51A-5830AD3BD319}"/>
                  </a:ext>
                </a:extLst>
              </p:cNvPr>
              <p:cNvSpPr/>
              <p:nvPr/>
            </p:nvSpPr>
            <p:spPr>
              <a:xfrm>
                <a:off x="5069889" y="3627329"/>
                <a:ext cx="1126836" cy="572654"/>
              </a:xfrm>
              <a:custGeom>
                <a:avLst/>
                <a:gdLst>
                  <a:gd name="connsiteX0" fmla="*/ 0 w 1126836"/>
                  <a:gd name="connsiteY0" fmla="*/ 0 h 572654"/>
                  <a:gd name="connsiteX1" fmla="*/ 585955 w 1126836"/>
                  <a:gd name="connsiteY1" fmla="*/ 0 h 572654"/>
                  <a:gd name="connsiteX2" fmla="*/ 1126836 w 1126836"/>
                  <a:gd name="connsiteY2" fmla="*/ 0 h 572654"/>
                  <a:gd name="connsiteX3" fmla="*/ 1126836 w 1126836"/>
                  <a:gd name="connsiteY3" fmla="*/ 572654 h 572654"/>
                  <a:gd name="connsiteX4" fmla="*/ 563418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2825" y="-13548"/>
                      <a:pt x="412973" y="-3771"/>
                      <a:pt x="585955" y="0"/>
                    </a:cubicBezTo>
                    <a:cubicBezTo>
                      <a:pt x="758938" y="3771"/>
                      <a:pt x="885049" y="-14605"/>
                      <a:pt x="1126836" y="0"/>
                    </a:cubicBezTo>
                    <a:cubicBezTo>
                      <a:pt x="1138653" y="273655"/>
                      <a:pt x="1131731" y="376603"/>
                      <a:pt x="1126836" y="572654"/>
                    </a:cubicBezTo>
                    <a:cubicBezTo>
                      <a:pt x="982088" y="567123"/>
                      <a:pt x="840440" y="552907"/>
                      <a:pt x="563418" y="572654"/>
                    </a:cubicBezTo>
                    <a:cubicBezTo>
                      <a:pt x="286396" y="592401"/>
                      <a:pt x="133877" y="573563"/>
                      <a:pt x="0" y="572654"/>
                    </a:cubicBezTo>
                    <a:cubicBezTo>
                      <a:pt x="-6212" y="427705"/>
                      <a:pt x="-17570" y="135419"/>
                      <a:pt x="0" y="0"/>
                    </a:cubicBezTo>
                    <a:close/>
                  </a:path>
                </a:pathLst>
              </a:custGeom>
              <a:noFill/>
              <a:ln w="38100">
                <a:solidFill>
                  <a:schemeClr val="accent4"/>
                </a:solidFill>
                <a:extLst>
                  <a:ext uri="{C807C97D-BFC1-408E-A445-0C87EB9F89A2}">
                    <ask:lineSketchStyleProps xmlns:ask="http://schemas.microsoft.com/office/drawing/2018/sketchyshapes" sd="426881366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13" name="Rectangle 12">
                <a:extLst>
                  <a:ext uri="{FF2B5EF4-FFF2-40B4-BE49-F238E27FC236}">
                    <a16:creationId xmlns:a16="http://schemas.microsoft.com/office/drawing/2014/main" id="{BCA3CF4A-4E33-4387-B7E1-D49BF371FB49}"/>
                  </a:ext>
                </a:extLst>
              </p:cNvPr>
              <p:cNvSpPr/>
              <p:nvPr/>
            </p:nvSpPr>
            <p:spPr>
              <a:xfrm>
                <a:off x="6349125" y="3636565"/>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sp>
            <p:nvSpPr>
              <p:cNvPr id="14" name="Rectangle 13">
                <a:extLst>
                  <a:ext uri="{FF2B5EF4-FFF2-40B4-BE49-F238E27FC236}">
                    <a16:creationId xmlns:a16="http://schemas.microsoft.com/office/drawing/2014/main" id="{7A0EE0DC-50CD-49E6-B094-F238E1CBFE85}"/>
                  </a:ext>
                </a:extLst>
              </p:cNvPr>
              <p:cNvSpPr/>
              <p:nvPr/>
            </p:nvSpPr>
            <p:spPr>
              <a:xfrm>
                <a:off x="3670580" y="3358075"/>
                <a:ext cx="3943927" cy="1786308"/>
              </a:xfrm>
              <a:custGeom>
                <a:avLst/>
                <a:gdLst>
                  <a:gd name="connsiteX0" fmla="*/ 0 w 3943927"/>
                  <a:gd name="connsiteY0" fmla="*/ 0 h 1786308"/>
                  <a:gd name="connsiteX1" fmla="*/ 539003 w 3943927"/>
                  <a:gd name="connsiteY1" fmla="*/ 0 h 1786308"/>
                  <a:gd name="connsiteX2" fmla="*/ 1117446 w 3943927"/>
                  <a:gd name="connsiteY2" fmla="*/ 0 h 1786308"/>
                  <a:gd name="connsiteX3" fmla="*/ 1853646 w 3943927"/>
                  <a:gd name="connsiteY3" fmla="*/ 0 h 1786308"/>
                  <a:gd name="connsiteX4" fmla="*/ 2589845 w 3943927"/>
                  <a:gd name="connsiteY4" fmla="*/ 0 h 1786308"/>
                  <a:gd name="connsiteX5" fmla="*/ 3326045 w 3943927"/>
                  <a:gd name="connsiteY5" fmla="*/ 0 h 1786308"/>
                  <a:gd name="connsiteX6" fmla="*/ 3943927 w 3943927"/>
                  <a:gd name="connsiteY6" fmla="*/ 0 h 1786308"/>
                  <a:gd name="connsiteX7" fmla="*/ 3943927 w 3943927"/>
                  <a:gd name="connsiteY7" fmla="*/ 631162 h 1786308"/>
                  <a:gd name="connsiteX8" fmla="*/ 3943927 w 3943927"/>
                  <a:gd name="connsiteY8" fmla="*/ 1190872 h 1786308"/>
                  <a:gd name="connsiteX9" fmla="*/ 3943927 w 3943927"/>
                  <a:gd name="connsiteY9" fmla="*/ 1786308 h 1786308"/>
                  <a:gd name="connsiteX10" fmla="*/ 3404924 w 3943927"/>
                  <a:gd name="connsiteY10" fmla="*/ 1786308 h 1786308"/>
                  <a:gd name="connsiteX11" fmla="*/ 2826481 w 3943927"/>
                  <a:gd name="connsiteY11" fmla="*/ 1786308 h 1786308"/>
                  <a:gd name="connsiteX12" fmla="*/ 2129721 w 3943927"/>
                  <a:gd name="connsiteY12" fmla="*/ 1786308 h 1786308"/>
                  <a:gd name="connsiteX13" fmla="*/ 1590717 w 3943927"/>
                  <a:gd name="connsiteY13" fmla="*/ 1786308 h 1786308"/>
                  <a:gd name="connsiteX14" fmla="*/ 1051714 w 3943927"/>
                  <a:gd name="connsiteY14" fmla="*/ 1786308 h 1786308"/>
                  <a:gd name="connsiteX15" fmla="*/ 0 w 3943927"/>
                  <a:gd name="connsiteY15" fmla="*/ 1786308 h 1786308"/>
                  <a:gd name="connsiteX16" fmla="*/ 0 w 3943927"/>
                  <a:gd name="connsiteY16" fmla="*/ 1244461 h 1786308"/>
                  <a:gd name="connsiteX17" fmla="*/ 0 w 3943927"/>
                  <a:gd name="connsiteY17" fmla="*/ 631162 h 1786308"/>
                  <a:gd name="connsiteX18" fmla="*/ 0 w 3943927"/>
                  <a:gd name="connsiteY18" fmla="*/ 0 h 1786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43927" h="1786308" extrusionOk="0">
                    <a:moveTo>
                      <a:pt x="0" y="0"/>
                    </a:moveTo>
                    <a:cubicBezTo>
                      <a:pt x="238764" y="13068"/>
                      <a:pt x="429358" y="-7175"/>
                      <a:pt x="539003" y="0"/>
                    </a:cubicBezTo>
                    <a:cubicBezTo>
                      <a:pt x="648648" y="7175"/>
                      <a:pt x="902623" y="4587"/>
                      <a:pt x="1117446" y="0"/>
                    </a:cubicBezTo>
                    <a:cubicBezTo>
                      <a:pt x="1332269" y="-4587"/>
                      <a:pt x="1596724" y="-34893"/>
                      <a:pt x="1853646" y="0"/>
                    </a:cubicBezTo>
                    <a:cubicBezTo>
                      <a:pt x="2110568" y="34893"/>
                      <a:pt x="2383248" y="-3349"/>
                      <a:pt x="2589845" y="0"/>
                    </a:cubicBezTo>
                    <a:cubicBezTo>
                      <a:pt x="2796442" y="3349"/>
                      <a:pt x="3059728" y="1536"/>
                      <a:pt x="3326045" y="0"/>
                    </a:cubicBezTo>
                    <a:cubicBezTo>
                      <a:pt x="3592362" y="-1536"/>
                      <a:pt x="3702681" y="28626"/>
                      <a:pt x="3943927" y="0"/>
                    </a:cubicBezTo>
                    <a:cubicBezTo>
                      <a:pt x="3923412" y="177235"/>
                      <a:pt x="3961155" y="333703"/>
                      <a:pt x="3943927" y="631162"/>
                    </a:cubicBezTo>
                    <a:cubicBezTo>
                      <a:pt x="3926699" y="928621"/>
                      <a:pt x="3966061" y="917121"/>
                      <a:pt x="3943927" y="1190872"/>
                    </a:cubicBezTo>
                    <a:cubicBezTo>
                      <a:pt x="3921794" y="1464623"/>
                      <a:pt x="3945010" y="1605143"/>
                      <a:pt x="3943927" y="1786308"/>
                    </a:cubicBezTo>
                    <a:cubicBezTo>
                      <a:pt x="3755660" y="1777595"/>
                      <a:pt x="3589836" y="1785831"/>
                      <a:pt x="3404924" y="1786308"/>
                    </a:cubicBezTo>
                    <a:cubicBezTo>
                      <a:pt x="3220012" y="1786785"/>
                      <a:pt x="3033443" y="1787207"/>
                      <a:pt x="2826481" y="1786308"/>
                    </a:cubicBezTo>
                    <a:cubicBezTo>
                      <a:pt x="2619519" y="1785409"/>
                      <a:pt x="2347685" y="1759421"/>
                      <a:pt x="2129721" y="1786308"/>
                    </a:cubicBezTo>
                    <a:cubicBezTo>
                      <a:pt x="1911757" y="1813195"/>
                      <a:pt x="1849621" y="1778416"/>
                      <a:pt x="1590717" y="1786308"/>
                    </a:cubicBezTo>
                    <a:cubicBezTo>
                      <a:pt x="1331813" y="1794200"/>
                      <a:pt x="1300878" y="1766706"/>
                      <a:pt x="1051714" y="1786308"/>
                    </a:cubicBezTo>
                    <a:cubicBezTo>
                      <a:pt x="802550" y="1805910"/>
                      <a:pt x="494779" y="1767423"/>
                      <a:pt x="0" y="1786308"/>
                    </a:cubicBezTo>
                    <a:cubicBezTo>
                      <a:pt x="15916" y="1631144"/>
                      <a:pt x="-12808" y="1383587"/>
                      <a:pt x="0" y="1244461"/>
                    </a:cubicBezTo>
                    <a:cubicBezTo>
                      <a:pt x="12808" y="1105335"/>
                      <a:pt x="-20055" y="769286"/>
                      <a:pt x="0" y="631162"/>
                    </a:cubicBezTo>
                    <a:cubicBezTo>
                      <a:pt x="20055" y="493038"/>
                      <a:pt x="25305" y="177723"/>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A683213-4D28-4750-B66B-36A747B76833}"/>
                  </a:ext>
                </a:extLst>
              </p:cNvPr>
              <p:cNvSpPr txBox="1"/>
              <p:nvPr/>
            </p:nvSpPr>
            <p:spPr>
              <a:xfrm>
                <a:off x="3466825" y="3048299"/>
                <a:ext cx="800540" cy="276999"/>
              </a:xfrm>
              <a:prstGeom prst="rect">
                <a:avLst/>
              </a:prstGeom>
              <a:noFill/>
            </p:spPr>
            <p:txBody>
              <a:bodyPr wrap="none" rtlCol="0">
                <a:spAutoFit/>
              </a:bodyPr>
              <a:lstStyle/>
              <a:p>
                <a:r>
                  <a:rPr lang="en-US" sz="1200" dirty="0" err="1"/>
                  <a:t>cookBook</a:t>
                </a:r>
                <a:endParaRPr lang="en-US" sz="1200" dirty="0"/>
              </a:p>
            </p:txBody>
          </p:sp>
          <p:sp>
            <p:nvSpPr>
              <p:cNvPr id="16" name="Rectangle 15">
                <a:extLst>
                  <a:ext uri="{FF2B5EF4-FFF2-40B4-BE49-F238E27FC236}">
                    <a16:creationId xmlns:a16="http://schemas.microsoft.com/office/drawing/2014/main" id="{65090835-4F6C-4893-A507-A25D333301FB}"/>
                  </a:ext>
                </a:extLst>
              </p:cNvPr>
              <p:cNvSpPr/>
              <p:nvPr/>
            </p:nvSpPr>
            <p:spPr>
              <a:xfrm>
                <a:off x="5002499" y="3557347"/>
                <a:ext cx="2529338" cy="779891"/>
              </a:xfrm>
              <a:custGeom>
                <a:avLst/>
                <a:gdLst>
                  <a:gd name="connsiteX0" fmla="*/ 0 w 2529338"/>
                  <a:gd name="connsiteY0" fmla="*/ 0 h 779891"/>
                  <a:gd name="connsiteX1" fmla="*/ 556454 w 2529338"/>
                  <a:gd name="connsiteY1" fmla="*/ 0 h 779891"/>
                  <a:gd name="connsiteX2" fmla="*/ 1138202 w 2529338"/>
                  <a:gd name="connsiteY2" fmla="*/ 0 h 779891"/>
                  <a:gd name="connsiteX3" fmla="*/ 1821123 w 2529338"/>
                  <a:gd name="connsiteY3" fmla="*/ 0 h 779891"/>
                  <a:gd name="connsiteX4" fmla="*/ 2529338 w 2529338"/>
                  <a:gd name="connsiteY4" fmla="*/ 0 h 779891"/>
                  <a:gd name="connsiteX5" fmla="*/ 2529338 w 2529338"/>
                  <a:gd name="connsiteY5" fmla="*/ 405543 h 779891"/>
                  <a:gd name="connsiteX6" fmla="*/ 2529338 w 2529338"/>
                  <a:gd name="connsiteY6" fmla="*/ 779891 h 779891"/>
                  <a:gd name="connsiteX7" fmla="*/ 1972884 w 2529338"/>
                  <a:gd name="connsiteY7" fmla="*/ 779891 h 779891"/>
                  <a:gd name="connsiteX8" fmla="*/ 1365843 w 2529338"/>
                  <a:gd name="connsiteY8" fmla="*/ 779891 h 779891"/>
                  <a:gd name="connsiteX9" fmla="*/ 809388 w 2529338"/>
                  <a:gd name="connsiteY9" fmla="*/ 779891 h 779891"/>
                  <a:gd name="connsiteX10" fmla="*/ 0 w 2529338"/>
                  <a:gd name="connsiteY10" fmla="*/ 779891 h 779891"/>
                  <a:gd name="connsiteX11" fmla="*/ 0 w 2529338"/>
                  <a:gd name="connsiteY11" fmla="*/ 405543 h 779891"/>
                  <a:gd name="connsiteX12" fmla="*/ 0 w 2529338"/>
                  <a:gd name="connsiteY12" fmla="*/ 0 h 77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29338" h="779891" extrusionOk="0">
                    <a:moveTo>
                      <a:pt x="0" y="0"/>
                    </a:moveTo>
                    <a:cubicBezTo>
                      <a:pt x="148180" y="-23003"/>
                      <a:pt x="320018" y="25334"/>
                      <a:pt x="556454" y="0"/>
                    </a:cubicBezTo>
                    <a:cubicBezTo>
                      <a:pt x="792890" y="-25334"/>
                      <a:pt x="866674" y="1342"/>
                      <a:pt x="1138202" y="0"/>
                    </a:cubicBezTo>
                    <a:cubicBezTo>
                      <a:pt x="1409730" y="-1342"/>
                      <a:pt x="1583599" y="30184"/>
                      <a:pt x="1821123" y="0"/>
                    </a:cubicBezTo>
                    <a:cubicBezTo>
                      <a:pt x="2058647" y="-30184"/>
                      <a:pt x="2364320" y="25077"/>
                      <a:pt x="2529338" y="0"/>
                    </a:cubicBezTo>
                    <a:cubicBezTo>
                      <a:pt x="2526638" y="160464"/>
                      <a:pt x="2511540" y="312847"/>
                      <a:pt x="2529338" y="405543"/>
                    </a:cubicBezTo>
                    <a:cubicBezTo>
                      <a:pt x="2547136" y="498239"/>
                      <a:pt x="2513255" y="620032"/>
                      <a:pt x="2529338" y="779891"/>
                    </a:cubicBezTo>
                    <a:cubicBezTo>
                      <a:pt x="2350172" y="793371"/>
                      <a:pt x="2194927" y="760186"/>
                      <a:pt x="1972884" y="779891"/>
                    </a:cubicBezTo>
                    <a:cubicBezTo>
                      <a:pt x="1750841" y="799596"/>
                      <a:pt x="1638600" y="785922"/>
                      <a:pt x="1365843" y="779891"/>
                    </a:cubicBezTo>
                    <a:cubicBezTo>
                      <a:pt x="1093086" y="773860"/>
                      <a:pt x="1055470" y="803640"/>
                      <a:pt x="809388" y="779891"/>
                    </a:cubicBezTo>
                    <a:cubicBezTo>
                      <a:pt x="563306" y="756142"/>
                      <a:pt x="319363" y="754256"/>
                      <a:pt x="0" y="779891"/>
                    </a:cubicBezTo>
                    <a:cubicBezTo>
                      <a:pt x="-15325" y="651784"/>
                      <a:pt x="15417" y="520074"/>
                      <a:pt x="0" y="405543"/>
                    </a:cubicBezTo>
                    <a:cubicBezTo>
                      <a:pt x="-15417" y="291012"/>
                      <a:pt x="14411" y="98224"/>
                      <a:pt x="0" y="0"/>
                    </a:cubicBezTo>
                    <a:close/>
                  </a:path>
                </a:pathLst>
              </a:custGeom>
              <a:noFill/>
              <a:ln>
                <a:solidFill>
                  <a:schemeClr val="tx1"/>
                </a:solidFill>
                <a:extLst>
                  <a:ext uri="{C807C97D-BFC1-408E-A445-0C87EB9F89A2}">
                    <ask:lineSketchStyleProps xmlns:ask="http://schemas.microsoft.com/office/drawing/2018/sketchyshapes" sd="150743685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47FD1C9-A437-418D-BD53-D7D165281A6B}"/>
                  </a:ext>
                </a:extLst>
              </p:cNvPr>
              <p:cNvSpPr txBox="1"/>
              <p:nvPr/>
            </p:nvSpPr>
            <p:spPr>
              <a:xfrm>
                <a:off x="4899763" y="3319212"/>
                <a:ext cx="383503" cy="276999"/>
              </a:xfrm>
              <a:prstGeom prst="rect">
                <a:avLst/>
              </a:prstGeom>
              <a:noFill/>
            </p:spPr>
            <p:txBody>
              <a:bodyPr wrap="none" rtlCol="0">
                <a:spAutoFit/>
              </a:bodyPr>
              <a:lstStyle/>
              <a:p>
                <a:r>
                  <a:rPr lang="en-US" sz="1200" dirty="0"/>
                  <a:t>.git</a:t>
                </a:r>
              </a:p>
            </p:txBody>
          </p:sp>
          <p:sp>
            <p:nvSpPr>
              <p:cNvPr id="18" name="TextBox 17">
                <a:extLst>
                  <a:ext uri="{FF2B5EF4-FFF2-40B4-BE49-F238E27FC236}">
                    <a16:creationId xmlns:a16="http://schemas.microsoft.com/office/drawing/2014/main" id="{F3A39DA6-C6DB-4017-BD77-06FE25855446}"/>
                  </a:ext>
                </a:extLst>
              </p:cNvPr>
              <p:cNvSpPr txBox="1"/>
              <p:nvPr/>
            </p:nvSpPr>
            <p:spPr>
              <a:xfrm>
                <a:off x="4028122" y="4372943"/>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19" name="Graphic 18">
                <a:extLst>
                  <a:ext uri="{FF2B5EF4-FFF2-40B4-BE49-F238E27FC236}">
                    <a16:creationId xmlns:a16="http://schemas.microsoft.com/office/drawing/2014/main" id="{3796D771-B00B-4408-92F6-502BE7A1EC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63014" y="4409307"/>
                <a:ext cx="216000" cy="288000"/>
              </a:xfrm>
              <a:prstGeom prst="rect">
                <a:avLst/>
              </a:prstGeom>
            </p:spPr>
          </p:pic>
          <p:sp>
            <p:nvSpPr>
              <p:cNvPr id="20" name="TextBox 19">
                <a:extLst>
                  <a:ext uri="{FF2B5EF4-FFF2-40B4-BE49-F238E27FC236}">
                    <a16:creationId xmlns:a16="http://schemas.microsoft.com/office/drawing/2014/main" id="{635671F1-BE81-49E4-86F0-695E3C55A0B0}"/>
                  </a:ext>
                </a:extLst>
              </p:cNvPr>
              <p:cNvSpPr txBox="1"/>
              <p:nvPr/>
            </p:nvSpPr>
            <p:spPr>
              <a:xfrm>
                <a:off x="6679727" y="4372943"/>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21" name="Graphic 20">
                <a:extLst>
                  <a:ext uri="{FF2B5EF4-FFF2-40B4-BE49-F238E27FC236}">
                    <a16:creationId xmlns:a16="http://schemas.microsoft.com/office/drawing/2014/main" id="{8255F566-1FF8-40E0-9AAF-36D35AEFE1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14619" y="4409307"/>
                <a:ext cx="216000" cy="288000"/>
              </a:xfrm>
              <a:prstGeom prst="rect">
                <a:avLst/>
              </a:prstGeom>
            </p:spPr>
          </p:pic>
          <p:sp>
            <p:nvSpPr>
              <p:cNvPr id="22" name="Rectangle 21">
                <a:extLst>
                  <a:ext uri="{FF2B5EF4-FFF2-40B4-BE49-F238E27FC236}">
                    <a16:creationId xmlns:a16="http://schemas.microsoft.com/office/drawing/2014/main" id="{9D285E01-0242-43DA-8242-3644862ADD7D}"/>
                  </a:ext>
                </a:extLst>
              </p:cNvPr>
              <p:cNvSpPr/>
              <p:nvPr/>
            </p:nvSpPr>
            <p:spPr>
              <a:xfrm>
                <a:off x="7021401" y="2065308"/>
                <a:ext cx="1126836" cy="572654"/>
              </a:xfrm>
              <a:custGeom>
                <a:avLst/>
                <a:gdLst>
                  <a:gd name="connsiteX0" fmla="*/ 0 w 1126836"/>
                  <a:gd name="connsiteY0" fmla="*/ 0 h 572654"/>
                  <a:gd name="connsiteX1" fmla="*/ 563418 w 1126836"/>
                  <a:gd name="connsiteY1" fmla="*/ 0 h 572654"/>
                  <a:gd name="connsiteX2" fmla="*/ 1126836 w 1126836"/>
                  <a:gd name="connsiteY2" fmla="*/ 0 h 572654"/>
                  <a:gd name="connsiteX3" fmla="*/ 1126836 w 1126836"/>
                  <a:gd name="connsiteY3" fmla="*/ 572654 h 572654"/>
                  <a:gd name="connsiteX4" fmla="*/ 585955 w 1126836"/>
                  <a:gd name="connsiteY4" fmla="*/ 572654 h 572654"/>
                  <a:gd name="connsiteX5" fmla="*/ 0 w 1126836"/>
                  <a:gd name="connsiteY5" fmla="*/ 572654 h 572654"/>
                  <a:gd name="connsiteX6" fmla="*/ 0 w 1126836"/>
                  <a:gd name="connsiteY6" fmla="*/ 0 h 57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6836" h="572654" extrusionOk="0">
                    <a:moveTo>
                      <a:pt x="0" y="0"/>
                    </a:moveTo>
                    <a:cubicBezTo>
                      <a:pt x="163310" y="25536"/>
                      <a:pt x="436126" y="-16084"/>
                      <a:pt x="563418" y="0"/>
                    </a:cubicBezTo>
                    <a:cubicBezTo>
                      <a:pt x="690710" y="16084"/>
                      <a:pt x="962245" y="-11750"/>
                      <a:pt x="1126836" y="0"/>
                    </a:cubicBezTo>
                    <a:cubicBezTo>
                      <a:pt x="1114717" y="154872"/>
                      <a:pt x="1119965" y="329350"/>
                      <a:pt x="1126836" y="572654"/>
                    </a:cubicBezTo>
                    <a:cubicBezTo>
                      <a:pt x="901020" y="578887"/>
                      <a:pt x="712965" y="576265"/>
                      <a:pt x="585955" y="572654"/>
                    </a:cubicBezTo>
                    <a:cubicBezTo>
                      <a:pt x="458945" y="569043"/>
                      <a:pt x="123791" y="575695"/>
                      <a:pt x="0" y="572654"/>
                    </a:cubicBezTo>
                    <a:cubicBezTo>
                      <a:pt x="5618" y="447971"/>
                      <a:pt x="23556" y="257066"/>
                      <a:pt x="0" y="0"/>
                    </a:cubicBezTo>
                    <a:close/>
                  </a:path>
                </a:pathLst>
              </a:custGeom>
              <a:noFill/>
              <a:ln w="38100">
                <a:solidFill>
                  <a:schemeClr val="accent3"/>
                </a:solidFill>
                <a:extLst>
                  <a:ext uri="{C807C97D-BFC1-408E-A445-0C87EB9F89A2}">
                    <ask:lineSketchStyleProps xmlns:ask="http://schemas.microsoft.com/office/drawing/2018/sketchyshapes" sd="4108458906">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solidFill>
                      <a:schemeClr val="tx1"/>
                    </a:solidFill>
                  </a:rPr>
                  <a:t>Remote</a:t>
                </a:r>
                <a:r>
                  <a:rPr lang="en-DE" sz="1600" dirty="0">
                    <a:solidFill>
                      <a:schemeClr val="tx1"/>
                    </a:solidFill>
                  </a:rPr>
                  <a:t> repository</a:t>
                </a:r>
                <a:endParaRPr lang="en-US" sz="1600" dirty="0">
                  <a:solidFill>
                    <a:schemeClr val="tx1"/>
                  </a:solidFill>
                </a:endParaRPr>
              </a:p>
            </p:txBody>
          </p:sp>
          <p:sp>
            <p:nvSpPr>
              <p:cNvPr id="4" name="TextBox 3">
                <a:extLst>
                  <a:ext uri="{FF2B5EF4-FFF2-40B4-BE49-F238E27FC236}">
                    <a16:creationId xmlns:a16="http://schemas.microsoft.com/office/drawing/2014/main" id="{CE91D7B6-8820-4D01-B184-248BEDED94B8}"/>
                  </a:ext>
                </a:extLst>
              </p:cNvPr>
              <p:cNvSpPr txBox="1"/>
              <p:nvPr/>
            </p:nvSpPr>
            <p:spPr>
              <a:xfrm>
                <a:off x="7273094" y="2674060"/>
                <a:ext cx="906987"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pic>
            <p:nvPicPr>
              <p:cNvPr id="5" name="Graphic 4">
                <a:extLst>
                  <a:ext uri="{FF2B5EF4-FFF2-40B4-BE49-F238E27FC236}">
                    <a16:creationId xmlns:a16="http://schemas.microsoft.com/office/drawing/2014/main" id="{EC73598B-94D0-4CB0-9322-0D97553996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07986" y="2710424"/>
                <a:ext cx="216000" cy="288000"/>
              </a:xfrm>
              <a:prstGeom prst="rect">
                <a:avLst/>
              </a:prstGeom>
            </p:spPr>
          </p:pic>
          <p:sp>
            <p:nvSpPr>
              <p:cNvPr id="6" name="TextBox 5">
                <a:extLst>
                  <a:ext uri="{FF2B5EF4-FFF2-40B4-BE49-F238E27FC236}">
                    <a16:creationId xmlns:a16="http://schemas.microsoft.com/office/drawing/2014/main" id="{A47B2A18-169D-4625-AFDC-CF5446F8D97C}"/>
                  </a:ext>
                </a:extLst>
              </p:cNvPr>
              <p:cNvSpPr txBox="1"/>
              <p:nvPr/>
            </p:nvSpPr>
            <p:spPr>
              <a:xfrm>
                <a:off x="5660574" y="2639379"/>
                <a:ext cx="1729044"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pull</a:t>
                </a:r>
                <a:endParaRPr lang="en-GB" dirty="0">
                  <a:solidFill>
                    <a:schemeClr val="accent2"/>
                  </a:solidFill>
                  <a:latin typeface="Consolas" panose="020B0609020204030204" pitchFamily="49" charset="0"/>
                </a:endParaRPr>
              </a:p>
            </p:txBody>
          </p:sp>
          <p:cxnSp>
            <p:nvCxnSpPr>
              <p:cNvPr id="7" name="Connector: Elbow 6">
                <a:extLst>
                  <a:ext uri="{FF2B5EF4-FFF2-40B4-BE49-F238E27FC236}">
                    <a16:creationId xmlns:a16="http://schemas.microsoft.com/office/drawing/2014/main" id="{007D16C0-7898-4809-9666-3CE91ADBDCF5}"/>
                  </a:ext>
                </a:extLst>
              </p:cNvPr>
              <p:cNvCxnSpPr>
                <a:cxnSpLocks/>
                <a:endCxn id="13" idx="0"/>
              </p:cNvCxnSpPr>
              <p:nvPr/>
            </p:nvCxnSpPr>
            <p:spPr>
              <a:xfrm rot="5400000">
                <a:off x="6316679" y="2960772"/>
                <a:ext cx="1271658" cy="79929"/>
              </a:xfrm>
              <a:prstGeom prst="bentConnector3">
                <a:avLst>
                  <a:gd name="adj1" fmla="val 564"/>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7B4B1927-B911-4F13-9779-3EC343A64893}"/>
                  </a:ext>
                </a:extLst>
              </p:cNvPr>
              <p:cNvCxnSpPr>
                <a:cxnSpLocks/>
              </p:cNvCxnSpPr>
              <p:nvPr/>
            </p:nvCxnSpPr>
            <p:spPr>
              <a:xfrm flipH="1">
                <a:off x="4917489" y="4961407"/>
                <a:ext cx="1579510" cy="4302"/>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9EAF1874-C38D-45CF-A0C8-DBD4C36DBC0C}"/>
                  </a:ext>
                </a:extLst>
              </p:cNvPr>
              <p:cNvSpPr txBox="1"/>
              <p:nvPr/>
            </p:nvSpPr>
            <p:spPr>
              <a:xfrm>
                <a:off x="7273094" y="2982633"/>
                <a:ext cx="1126836" cy="369332"/>
              </a:xfrm>
              <a:prstGeom prst="rect">
                <a:avLst/>
              </a:prstGeom>
              <a:noFill/>
            </p:spPr>
            <p:txBody>
              <a:bodyPr wrap="square" rtlCol="0">
                <a:spAutoFit/>
              </a:bodyPr>
              <a:lstStyle/>
              <a:p>
                <a:r>
                  <a:rPr lang="de-DE" dirty="0">
                    <a:solidFill>
                      <a:schemeClr val="accent1"/>
                    </a:solidFill>
                  </a:rPr>
                  <a:t>stew.txt</a:t>
                </a:r>
                <a:endParaRPr lang="en-GB" dirty="0">
                  <a:solidFill>
                    <a:schemeClr val="accent1"/>
                  </a:solidFill>
                </a:endParaRPr>
              </a:p>
            </p:txBody>
          </p:sp>
          <p:pic>
            <p:nvPicPr>
              <p:cNvPr id="24" name="Graphic 23">
                <a:extLst>
                  <a:ext uri="{FF2B5EF4-FFF2-40B4-BE49-F238E27FC236}">
                    <a16:creationId xmlns:a16="http://schemas.microsoft.com/office/drawing/2014/main" id="{6260E867-5DEE-4570-A425-A7D4650389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07986" y="3018997"/>
                <a:ext cx="216000" cy="288000"/>
              </a:xfrm>
              <a:prstGeom prst="rect">
                <a:avLst/>
              </a:prstGeom>
            </p:spPr>
          </p:pic>
          <p:sp>
            <p:nvSpPr>
              <p:cNvPr id="27" name="TextBox 26">
                <a:extLst>
                  <a:ext uri="{FF2B5EF4-FFF2-40B4-BE49-F238E27FC236}">
                    <a16:creationId xmlns:a16="http://schemas.microsoft.com/office/drawing/2014/main" id="{D0518C19-953E-46B8-B9D6-9638FF8F05EF}"/>
                  </a:ext>
                </a:extLst>
              </p:cNvPr>
              <p:cNvSpPr txBox="1"/>
              <p:nvPr/>
            </p:nvSpPr>
            <p:spPr>
              <a:xfrm>
                <a:off x="6679727" y="4739965"/>
                <a:ext cx="1126836" cy="369332"/>
              </a:xfrm>
              <a:prstGeom prst="rect">
                <a:avLst/>
              </a:prstGeom>
              <a:noFill/>
            </p:spPr>
            <p:txBody>
              <a:bodyPr wrap="square" rtlCol="0">
                <a:spAutoFit/>
              </a:bodyPr>
              <a:lstStyle/>
              <a:p>
                <a:r>
                  <a:rPr lang="de-DE" dirty="0">
                    <a:solidFill>
                      <a:schemeClr val="accent1"/>
                    </a:solidFill>
                  </a:rPr>
                  <a:t>stew.txt</a:t>
                </a:r>
                <a:endParaRPr lang="en-GB" dirty="0">
                  <a:solidFill>
                    <a:schemeClr val="accent1"/>
                  </a:solidFill>
                </a:endParaRPr>
              </a:p>
            </p:txBody>
          </p:sp>
          <p:pic>
            <p:nvPicPr>
              <p:cNvPr id="28" name="Graphic 27">
                <a:extLst>
                  <a:ext uri="{FF2B5EF4-FFF2-40B4-BE49-F238E27FC236}">
                    <a16:creationId xmlns:a16="http://schemas.microsoft.com/office/drawing/2014/main" id="{E9B84BBC-D699-4645-9CB7-0278625DE2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14619" y="4776329"/>
                <a:ext cx="216000" cy="288000"/>
              </a:xfrm>
              <a:prstGeom prst="rect">
                <a:avLst/>
              </a:prstGeom>
            </p:spPr>
          </p:pic>
          <p:sp>
            <p:nvSpPr>
              <p:cNvPr id="29" name="TextBox 28">
                <a:extLst>
                  <a:ext uri="{FF2B5EF4-FFF2-40B4-BE49-F238E27FC236}">
                    <a16:creationId xmlns:a16="http://schemas.microsoft.com/office/drawing/2014/main" id="{2E05F10D-2947-4CB4-889A-0A2E34840DF6}"/>
                  </a:ext>
                </a:extLst>
              </p:cNvPr>
              <p:cNvSpPr txBox="1"/>
              <p:nvPr/>
            </p:nvSpPr>
            <p:spPr>
              <a:xfrm>
                <a:off x="4034610" y="4775051"/>
                <a:ext cx="1126836" cy="369332"/>
              </a:xfrm>
              <a:prstGeom prst="rect">
                <a:avLst/>
              </a:prstGeom>
              <a:noFill/>
            </p:spPr>
            <p:txBody>
              <a:bodyPr wrap="square" rtlCol="0">
                <a:spAutoFit/>
              </a:bodyPr>
              <a:lstStyle/>
              <a:p>
                <a:r>
                  <a:rPr lang="de-DE" dirty="0">
                    <a:solidFill>
                      <a:schemeClr val="accent1"/>
                    </a:solidFill>
                  </a:rPr>
                  <a:t>stew.txt</a:t>
                </a:r>
                <a:endParaRPr lang="en-GB" dirty="0">
                  <a:solidFill>
                    <a:schemeClr val="accent1"/>
                  </a:solidFill>
                </a:endParaRPr>
              </a:p>
            </p:txBody>
          </p:sp>
          <p:pic>
            <p:nvPicPr>
              <p:cNvPr id="30" name="Graphic 29">
                <a:extLst>
                  <a:ext uri="{FF2B5EF4-FFF2-40B4-BE49-F238E27FC236}">
                    <a16:creationId xmlns:a16="http://schemas.microsoft.com/office/drawing/2014/main" id="{BE09473D-7E47-47E3-B4D9-E895DB2447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69502" y="4811415"/>
                <a:ext cx="216000" cy="288000"/>
              </a:xfrm>
              <a:prstGeom prst="rect">
                <a:avLst/>
              </a:prstGeom>
            </p:spPr>
          </p:pic>
        </p:grpSp>
        <p:pic>
          <p:nvPicPr>
            <p:cNvPr id="32" name="Picture 31">
              <a:extLst>
                <a:ext uri="{FF2B5EF4-FFF2-40B4-BE49-F238E27FC236}">
                  <a16:creationId xmlns:a16="http://schemas.microsoft.com/office/drawing/2014/main" id="{D9BABFA1-40A4-4528-8365-443B73FEF3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0188" y="2023997"/>
              <a:ext cx="368212" cy="340910"/>
            </a:xfrm>
            <a:prstGeom prst="rect">
              <a:avLst/>
            </a:prstGeom>
          </p:spPr>
        </p:pic>
      </p:grpSp>
    </p:spTree>
    <p:extLst>
      <p:ext uri="{BB962C8B-B14F-4D97-AF65-F5344CB8AC3E}">
        <p14:creationId xmlns:p14="http://schemas.microsoft.com/office/powerpoint/2010/main" val="17278339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08724D5-B4F7-4CEE-838C-DE571C284851}"/>
              </a:ext>
            </a:extLst>
          </p:cNvPr>
          <p:cNvCxnSpPr/>
          <p:nvPr/>
        </p:nvCxnSpPr>
        <p:spPr>
          <a:xfrm>
            <a:off x="1208236" y="1753567"/>
            <a:ext cx="0" cy="379207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A91783E8-2690-4D20-ABF1-858853B9ACD1}"/>
              </a:ext>
            </a:extLst>
          </p:cNvPr>
          <p:cNvSpPr/>
          <p:nvPr/>
        </p:nvSpPr>
        <p:spPr>
          <a:xfrm>
            <a:off x="1104264" y="5316552"/>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0D0AA2C9-6F87-448F-9360-6E9B45476230}"/>
              </a:ext>
            </a:extLst>
          </p:cNvPr>
          <p:cNvSpPr/>
          <p:nvPr/>
        </p:nvSpPr>
        <p:spPr>
          <a:xfrm>
            <a:off x="1105369" y="4802837"/>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C84D17C2-086F-493E-8AA1-B94736971518}"/>
              </a:ext>
            </a:extLst>
          </p:cNvPr>
          <p:cNvSpPr/>
          <p:nvPr/>
        </p:nvSpPr>
        <p:spPr>
          <a:xfrm>
            <a:off x="1098047" y="4275787"/>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6E4E3EEA-8572-4C93-A4B2-548E11A8A3E0}"/>
              </a:ext>
            </a:extLst>
          </p:cNvPr>
          <p:cNvSpPr/>
          <p:nvPr/>
        </p:nvSpPr>
        <p:spPr>
          <a:xfrm>
            <a:off x="1103466" y="3744927"/>
            <a:ext cx="205734"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79BEF233-8BD2-468C-BEFB-B8EADA66841C}"/>
              </a:ext>
            </a:extLst>
          </p:cNvPr>
          <p:cNvSpPr/>
          <p:nvPr/>
        </p:nvSpPr>
        <p:spPr>
          <a:xfrm>
            <a:off x="1095364" y="2689610"/>
            <a:ext cx="205734"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399327E7-8A74-4DF1-953A-D7766E604BA5}"/>
              </a:ext>
            </a:extLst>
          </p:cNvPr>
          <p:cNvSpPr/>
          <p:nvPr/>
        </p:nvSpPr>
        <p:spPr>
          <a:xfrm>
            <a:off x="1095364" y="3221052"/>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89AB9F2-EE93-4B5D-BBBD-1AB807C23060}"/>
              </a:ext>
            </a:extLst>
          </p:cNvPr>
          <p:cNvSpPr/>
          <p:nvPr/>
        </p:nvSpPr>
        <p:spPr>
          <a:xfrm>
            <a:off x="1105369" y="2166317"/>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C308611C-790A-4511-A965-7C3F84890023}"/>
              </a:ext>
            </a:extLst>
          </p:cNvPr>
          <p:cNvSpPr/>
          <p:nvPr/>
        </p:nvSpPr>
        <p:spPr>
          <a:xfrm>
            <a:off x="1105369" y="1646252"/>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5383F0D7-CF43-40B8-A7CE-1006EAD047C0}"/>
              </a:ext>
            </a:extLst>
          </p:cNvPr>
          <p:cNvSpPr txBox="1"/>
          <p:nvPr/>
        </p:nvSpPr>
        <p:spPr>
          <a:xfrm>
            <a:off x="1363661" y="1276920"/>
            <a:ext cx="794041" cy="369332"/>
          </a:xfrm>
          <a:prstGeom prst="rect">
            <a:avLst/>
          </a:prstGeom>
          <a:noFill/>
        </p:spPr>
        <p:txBody>
          <a:bodyPr wrap="square" rtlCol="0">
            <a:spAutoFit/>
          </a:bodyPr>
          <a:lstStyle/>
          <a:p>
            <a:r>
              <a:rPr lang="en-GB" dirty="0">
                <a:solidFill>
                  <a:schemeClr val="accent1"/>
                </a:solidFill>
              </a:rPr>
              <a:t>main</a:t>
            </a:r>
          </a:p>
        </p:txBody>
      </p:sp>
      <p:cxnSp>
        <p:nvCxnSpPr>
          <p:cNvPr id="20" name="Straight Connector 19">
            <a:extLst>
              <a:ext uri="{FF2B5EF4-FFF2-40B4-BE49-F238E27FC236}">
                <a16:creationId xmlns:a16="http://schemas.microsoft.com/office/drawing/2014/main" id="{BA1BB581-D70A-4385-BC11-B240E0843B57}"/>
              </a:ext>
            </a:extLst>
          </p:cNvPr>
          <p:cNvCxnSpPr>
            <a:cxnSpLocks/>
          </p:cNvCxnSpPr>
          <p:nvPr/>
        </p:nvCxnSpPr>
        <p:spPr>
          <a:xfrm flipH="1">
            <a:off x="1208236" y="1556717"/>
            <a:ext cx="450850" cy="532130"/>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05CA360-A9A2-4C83-86C4-F35DD470CFC0}"/>
              </a:ext>
            </a:extLst>
          </p:cNvPr>
          <p:cNvSpPr txBox="1"/>
          <p:nvPr/>
        </p:nvSpPr>
        <p:spPr>
          <a:xfrm>
            <a:off x="1261375" y="5242525"/>
            <a:ext cx="1370066" cy="338554"/>
          </a:xfrm>
          <a:prstGeom prst="rect">
            <a:avLst/>
          </a:prstGeom>
          <a:noFill/>
        </p:spPr>
        <p:txBody>
          <a:bodyPr wrap="square" rtlCol="0">
            <a:spAutoFit/>
          </a:bodyPr>
          <a:lstStyle/>
          <a:p>
            <a:r>
              <a:rPr lang="en-GB" sz="1600" dirty="0">
                <a:solidFill>
                  <a:schemeClr val="accent3"/>
                </a:solidFill>
              </a:rPr>
              <a:t>my commits</a:t>
            </a:r>
          </a:p>
        </p:txBody>
      </p:sp>
      <p:sp>
        <p:nvSpPr>
          <p:cNvPr id="24" name="TextBox 23">
            <a:extLst>
              <a:ext uri="{FF2B5EF4-FFF2-40B4-BE49-F238E27FC236}">
                <a16:creationId xmlns:a16="http://schemas.microsoft.com/office/drawing/2014/main" id="{A554D545-5DB0-4FEE-BAA5-5E2E7207E20E}"/>
              </a:ext>
            </a:extLst>
          </p:cNvPr>
          <p:cNvSpPr txBox="1"/>
          <p:nvPr/>
        </p:nvSpPr>
        <p:spPr>
          <a:xfrm>
            <a:off x="1261375" y="3581657"/>
            <a:ext cx="1370066" cy="584775"/>
          </a:xfrm>
          <a:prstGeom prst="rect">
            <a:avLst/>
          </a:prstGeom>
          <a:noFill/>
        </p:spPr>
        <p:txBody>
          <a:bodyPr wrap="square" rtlCol="0">
            <a:spAutoFit/>
          </a:bodyPr>
          <a:lstStyle/>
          <a:p>
            <a:r>
              <a:rPr lang="en-GB" sz="1600" dirty="0">
                <a:solidFill>
                  <a:schemeClr val="accent5"/>
                </a:solidFill>
              </a:rPr>
              <a:t>Bob’s commits</a:t>
            </a:r>
          </a:p>
        </p:txBody>
      </p:sp>
      <p:grpSp>
        <p:nvGrpSpPr>
          <p:cNvPr id="4" name="Group 3">
            <a:extLst>
              <a:ext uri="{FF2B5EF4-FFF2-40B4-BE49-F238E27FC236}">
                <a16:creationId xmlns:a16="http://schemas.microsoft.com/office/drawing/2014/main" id="{8154D90A-E177-4A02-BFD1-41290F5F462A}"/>
              </a:ext>
            </a:extLst>
          </p:cNvPr>
          <p:cNvGrpSpPr/>
          <p:nvPr/>
        </p:nvGrpSpPr>
        <p:grpSpPr>
          <a:xfrm>
            <a:off x="2815148" y="1347470"/>
            <a:ext cx="3490473" cy="4279333"/>
            <a:chOff x="2815148" y="1347470"/>
            <a:chExt cx="3490473" cy="4279333"/>
          </a:xfrm>
        </p:grpSpPr>
        <p:cxnSp>
          <p:nvCxnSpPr>
            <p:cNvPr id="101" name="Straight Connector 100">
              <a:extLst>
                <a:ext uri="{FF2B5EF4-FFF2-40B4-BE49-F238E27FC236}">
                  <a16:creationId xmlns:a16="http://schemas.microsoft.com/office/drawing/2014/main" id="{928ECDAF-1A9F-4828-9245-47D9C390EA2B}"/>
                </a:ext>
              </a:extLst>
            </p:cNvPr>
            <p:cNvCxnSpPr>
              <a:cxnSpLocks/>
            </p:cNvCxnSpPr>
            <p:nvPr/>
          </p:nvCxnSpPr>
          <p:spPr>
            <a:xfrm flipV="1">
              <a:off x="4611938" y="3081457"/>
              <a:ext cx="270571" cy="17487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D9684E5-263F-478C-9365-E7ABBF23CAC5}"/>
                </a:ext>
              </a:extLst>
            </p:cNvPr>
            <p:cNvCxnSpPr>
              <a:cxnSpLocks/>
            </p:cNvCxnSpPr>
            <p:nvPr/>
          </p:nvCxnSpPr>
          <p:spPr>
            <a:xfrm flipV="1">
              <a:off x="4600049" y="5273005"/>
              <a:ext cx="275266" cy="291638"/>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B528B6A-A63C-4C82-A848-8B3504FA413E}"/>
                </a:ext>
              </a:extLst>
            </p:cNvPr>
            <p:cNvCxnSpPr>
              <a:cxnSpLocks/>
            </p:cNvCxnSpPr>
            <p:nvPr/>
          </p:nvCxnSpPr>
          <p:spPr>
            <a:xfrm>
              <a:off x="4582438" y="3917644"/>
              <a:ext cx="302559" cy="25516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127F292-B945-43E0-A2CB-42536691A07D}"/>
                </a:ext>
              </a:extLst>
            </p:cNvPr>
            <p:cNvCxnSpPr/>
            <p:nvPr/>
          </p:nvCxnSpPr>
          <p:spPr>
            <a:xfrm>
              <a:off x="4582438" y="1789008"/>
              <a:ext cx="0" cy="379207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07E98DF-BC03-4815-9A40-AB47908DC54D}"/>
                </a:ext>
              </a:extLst>
            </p:cNvPr>
            <p:cNvCxnSpPr>
              <a:cxnSpLocks/>
            </p:cNvCxnSpPr>
            <p:nvPr/>
          </p:nvCxnSpPr>
          <p:spPr>
            <a:xfrm flipH="1">
              <a:off x="4094758" y="2717229"/>
              <a:ext cx="487680" cy="50292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B12DA31-459E-4A66-BA68-B024A4F1782D}"/>
                </a:ext>
              </a:extLst>
            </p:cNvPr>
            <p:cNvCxnSpPr>
              <a:cxnSpLocks/>
            </p:cNvCxnSpPr>
            <p:nvPr/>
          </p:nvCxnSpPr>
          <p:spPr>
            <a:xfrm flipH="1">
              <a:off x="4875315" y="4157567"/>
              <a:ext cx="9682" cy="1133256"/>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7C1A831-4FBD-466F-B35C-4E56454F2817}"/>
                </a:ext>
              </a:extLst>
            </p:cNvPr>
            <p:cNvCxnSpPr>
              <a:cxnSpLocks/>
            </p:cNvCxnSpPr>
            <p:nvPr/>
          </p:nvCxnSpPr>
          <p:spPr>
            <a:xfrm>
              <a:off x="4094758" y="3188971"/>
              <a:ext cx="0" cy="1986131"/>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B06B956-A9D4-4426-8079-CA5A0E522C0E}"/>
                </a:ext>
              </a:extLst>
            </p:cNvPr>
            <p:cNvCxnSpPr>
              <a:cxnSpLocks/>
            </p:cNvCxnSpPr>
            <p:nvPr/>
          </p:nvCxnSpPr>
          <p:spPr>
            <a:xfrm flipH="1">
              <a:off x="4875315" y="2373677"/>
              <a:ext cx="9682" cy="733738"/>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8D9D19D8-E699-4C4D-9E3A-329189A7A760}"/>
                </a:ext>
              </a:extLst>
            </p:cNvPr>
            <p:cNvSpPr txBox="1"/>
            <p:nvPr/>
          </p:nvSpPr>
          <p:spPr>
            <a:xfrm>
              <a:off x="4935555" y="4771152"/>
              <a:ext cx="1370066" cy="338554"/>
            </a:xfrm>
            <a:prstGeom prst="rect">
              <a:avLst/>
            </a:prstGeom>
            <a:noFill/>
          </p:spPr>
          <p:txBody>
            <a:bodyPr wrap="square" rtlCol="0">
              <a:spAutoFit/>
            </a:bodyPr>
            <a:lstStyle/>
            <a:p>
              <a:r>
                <a:rPr lang="en-GB" sz="1600" dirty="0">
                  <a:solidFill>
                    <a:schemeClr val="accent3"/>
                  </a:solidFill>
                </a:rPr>
                <a:t>my commits</a:t>
              </a:r>
            </a:p>
          </p:txBody>
        </p:sp>
        <p:sp>
          <p:nvSpPr>
            <p:cNvPr id="70" name="Oval 69">
              <a:extLst>
                <a:ext uri="{FF2B5EF4-FFF2-40B4-BE49-F238E27FC236}">
                  <a16:creationId xmlns:a16="http://schemas.microsoft.com/office/drawing/2014/main" id="{6BE179B5-18DE-4A8D-A066-6E4A9905B553}"/>
                </a:ext>
              </a:extLst>
            </p:cNvPr>
            <p:cNvSpPr/>
            <p:nvPr/>
          </p:nvSpPr>
          <p:spPr>
            <a:xfrm>
              <a:off x="4782130" y="4885772"/>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Oval 70">
              <a:extLst>
                <a:ext uri="{FF2B5EF4-FFF2-40B4-BE49-F238E27FC236}">
                  <a16:creationId xmlns:a16="http://schemas.microsoft.com/office/drawing/2014/main" id="{16269B3A-2CF9-4E12-9D91-24BDF2A3573B}"/>
                </a:ext>
              </a:extLst>
            </p:cNvPr>
            <p:cNvSpPr/>
            <p:nvPr/>
          </p:nvSpPr>
          <p:spPr>
            <a:xfrm>
              <a:off x="4782130" y="4420469"/>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Oval 71">
              <a:extLst>
                <a:ext uri="{FF2B5EF4-FFF2-40B4-BE49-F238E27FC236}">
                  <a16:creationId xmlns:a16="http://schemas.microsoft.com/office/drawing/2014/main" id="{2DD461ED-6A35-4021-86BA-13674677CEE2}"/>
                </a:ext>
              </a:extLst>
            </p:cNvPr>
            <p:cNvSpPr/>
            <p:nvPr/>
          </p:nvSpPr>
          <p:spPr>
            <a:xfrm>
              <a:off x="4782130" y="2771081"/>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Oval 72">
              <a:extLst>
                <a:ext uri="{FF2B5EF4-FFF2-40B4-BE49-F238E27FC236}">
                  <a16:creationId xmlns:a16="http://schemas.microsoft.com/office/drawing/2014/main" id="{EFD48D84-4967-4B0C-8CDE-7C5CFD3C5D5D}"/>
                </a:ext>
              </a:extLst>
            </p:cNvPr>
            <p:cNvSpPr/>
            <p:nvPr/>
          </p:nvSpPr>
          <p:spPr>
            <a:xfrm>
              <a:off x="4782130" y="2365370"/>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Oval 73">
              <a:extLst>
                <a:ext uri="{FF2B5EF4-FFF2-40B4-BE49-F238E27FC236}">
                  <a16:creationId xmlns:a16="http://schemas.microsoft.com/office/drawing/2014/main" id="{072ABAE9-159E-45FF-AF13-4183725E7DB9}"/>
                </a:ext>
              </a:extLst>
            </p:cNvPr>
            <p:cNvSpPr/>
            <p:nvPr/>
          </p:nvSpPr>
          <p:spPr>
            <a:xfrm>
              <a:off x="3991891" y="4897599"/>
              <a:ext cx="205734"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TextBox 74">
              <a:extLst>
                <a:ext uri="{FF2B5EF4-FFF2-40B4-BE49-F238E27FC236}">
                  <a16:creationId xmlns:a16="http://schemas.microsoft.com/office/drawing/2014/main" id="{E0B7F7B5-79D1-49E1-93E7-09B45C336930}"/>
                </a:ext>
              </a:extLst>
            </p:cNvPr>
            <p:cNvSpPr txBox="1"/>
            <p:nvPr/>
          </p:nvSpPr>
          <p:spPr>
            <a:xfrm>
              <a:off x="2900659" y="4712001"/>
              <a:ext cx="1112643" cy="584775"/>
            </a:xfrm>
            <a:prstGeom prst="rect">
              <a:avLst/>
            </a:prstGeom>
            <a:noFill/>
          </p:spPr>
          <p:txBody>
            <a:bodyPr wrap="square" rtlCol="0">
              <a:spAutoFit/>
            </a:bodyPr>
            <a:lstStyle/>
            <a:p>
              <a:pPr algn="r"/>
              <a:r>
                <a:rPr lang="en-GB" sz="1600" dirty="0">
                  <a:solidFill>
                    <a:schemeClr val="accent5"/>
                  </a:solidFill>
                </a:rPr>
                <a:t>Bob’s commits</a:t>
              </a:r>
            </a:p>
          </p:txBody>
        </p:sp>
        <p:sp>
          <p:nvSpPr>
            <p:cNvPr id="76" name="Oval 75">
              <a:extLst>
                <a:ext uri="{FF2B5EF4-FFF2-40B4-BE49-F238E27FC236}">
                  <a16:creationId xmlns:a16="http://schemas.microsoft.com/office/drawing/2014/main" id="{7D625A1F-4DF9-41F4-B6CB-D1908CD08624}"/>
                </a:ext>
              </a:extLst>
            </p:cNvPr>
            <p:cNvSpPr/>
            <p:nvPr/>
          </p:nvSpPr>
          <p:spPr>
            <a:xfrm>
              <a:off x="3991891" y="4471228"/>
              <a:ext cx="205734"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Oval 76">
              <a:extLst>
                <a:ext uri="{FF2B5EF4-FFF2-40B4-BE49-F238E27FC236}">
                  <a16:creationId xmlns:a16="http://schemas.microsoft.com/office/drawing/2014/main" id="{BDD1C272-DAC2-4200-81E1-54EB9E1C5344}"/>
                </a:ext>
              </a:extLst>
            </p:cNvPr>
            <p:cNvSpPr/>
            <p:nvPr/>
          </p:nvSpPr>
          <p:spPr>
            <a:xfrm>
              <a:off x="3990955" y="4044857"/>
              <a:ext cx="205734"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Oval 77">
              <a:extLst>
                <a:ext uri="{FF2B5EF4-FFF2-40B4-BE49-F238E27FC236}">
                  <a16:creationId xmlns:a16="http://schemas.microsoft.com/office/drawing/2014/main" id="{9C7F9431-ED8E-436B-BE7D-4028FA0F71C8}"/>
                </a:ext>
              </a:extLst>
            </p:cNvPr>
            <p:cNvSpPr/>
            <p:nvPr/>
          </p:nvSpPr>
          <p:spPr>
            <a:xfrm>
              <a:off x="3987593" y="3618486"/>
              <a:ext cx="205734"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a:extLst>
                <a:ext uri="{FF2B5EF4-FFF2-40B4-BE49-F238E27FC236}">
                  <a16:creationId xmlns:a16="http://schemas.microsoft.com/office/drawing/2014/main" id="{9063A8D3-66CC-454A-87B4-25B52B512978}"/>
                </a:ext>
              </a:extLst>
            </p:cNvPr>
            <p:cNvSpPr/>
            <p:nvPr/>
          </p:nvSpPr>
          <p:spPr>
            <a:xfrm>
              <a:off x="3994277" y="3242834"/>
              <a:ext cx="205734"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Oval 79">
              <a:extLst>
                <a:ext uri="{FF2B5EF4-FFF2-40B4-BE49-F238E27FC236}">
                  <a16:creationId xmlns:a16="http://schemas.microsoft.com/office/drawing/2014/main" id="{8B224138-B191-469F-B1E6-1961CA462514}"/>
                </a:ext>
              </a:extLst>
            </p:cNvPr>
            <p:cNvSpPr/>
            <p:nvPr/>
          </p:nvSpPr>
          <p:spPr>
            <a:xfrm>
              <a:off x="4479570" y="2062619"/>
              <a:ext cx="205734" cy="1905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Oval 80">
              <a:extLst>
                <a:ext uri="{FF2B5EF4-FFF2-40B4-BE49-F238E27FC236}">
                  <a16:creationId xmlns:a16="http://schemas.microsoft.com/office/drawing/2014/main" id="{0AEA9166-52D6-49FF-964A-A15DCB146204}"/>
                </a:ext>
              </a:extLst>
            </p:cNvPr>
            <p:cNvSpPr/>
            <p:nvPr/>
          </p:nvSpPr>
          <p:spPr>
            <a:xfrm>
              <a:off x="4476675" y="3868374"/>
              <a:ext cx="205734" cy="1905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2" name="Oval 81">
              <a:extLst>
                <a:ext uri="{FF2B5EF4-FFF2-40B4-BE49-F238E27FC236}">
                  <a16:creationId xmlns:a16="http://schemas.microsoft.com/office/drawing/2014/main" id="{3C29334C-6008-4E04-A7F5-F501ACA6654D}"/>
                </a:ext>
              </a:extLst>
            </p:cNvPr>
            <p:cNvSpPr/>
            <p:nvPr/>
          </p:nvSpPr>
          <p:spPr>
            <a:xfrm>
              <a:off x="4476675" y="2671505"/>
              <a:ext cx="205734" cy="1905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TextBox 82">
              <a:extLst>
                <a:ext uri="{FF2B5EF4-FFF2-40B4-BE49-F238E27FC236}">
                  <a16:creationId xmlns:a16="http://schemas.microsoft.com/office/drawing/2014/main" id="{64E96CA0-EFC2-4561-A015-F25E66C4D9D4}"/>
                </a:ext>
              </a:extLst>
            </p:cNvPr>
            <p:cNvSpPr txBox="1"/>
            <p:nvPr/>
          </p:nvSpPr>
          <p:spPr>
            <a:xfrm>
              <a:off x="4775962" y="1347470"/>
              <a:ext cx="794041" cy="369332"/>
            </a:xfrm>
            <a:prstGeom prst="rect">
              <a:avLst/>
            </a:prstGeom>
            <a:noFill/>
            <a:ln>
              <a:noFill/>
            </a:ln>
          </p:spPr>
          <p:txBody>
            <a:bodyPr wrap="square" rtlCol="0">
              <a:spAutoFit/>
            </a:bodyPr>
            <a:lstStyle/>
            <a:p>
              <a:r>
                <a:rPr lang="en-GB" dirty="0">
                  <a:solidFill>
                    <a:schemeClr val="accent1"/>
                  </a:solidFill>
                </a:rPr>
                <a:t>main</a:t>
              </a:r>
            </a:p>
          </p:txBody>
        </p:sp>
        <p:cxnSp>
          <p:nvCxnSpPr>
            <p:cNvPr id="84" name="Straight Connector 83">
              <a:extLst>
                <a:ext uri="{FF2B5EF4-FFF2-40B4-BE49-F238E27FC236}">
                  <a16:creationId xmlns:a16="http://schemas.microsoft.com/office/drawing/2014/main" id="{BC0B6770-4262-4C0E-8231-03348688A6CB}"/>
                </a:ext>
              </a:extLst>
            </p:cNvPr>
            <p:cNvCxnSpPr>
              <a:cxnSpLocks/>
            </p:cNvCxnSpPr>
            <p:nvPr/>
          </p:nvCxnSpPr>
          <p:spPr>
            <a:xfrm flipH="1">
              <a:off x="4608105" y="1627267"/>
              <a:ext cx="463282" cy="34163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1BB77007-CE5B-479E-8B8C-8322C49112B6}"/>
                </a:ext>
              </a:extLst>
            </p:cNvPr>
            <p:cNvSpPr txBox="1"/>
            <p:nvPr/>
          </p:nvSpPr>
          <p:spPr>
            <a:xfrm>
              <a:off x="4910663" y="1902957"/>
              <a:ext cx="1370066" cy="369332"/>
            </a:xfrm>
            <a:prstGeom prst="rect">
              <a:avLst/>
            </a:prstGeom>
            <a:noFill/>
          </p:spPr>
          <p:txBody>
            <a:bodyPr wrap="square" rtlCol="0">
              <a:spAutoFit/>
            </a:bodyPr>
            <a:lstStyle/>
            <a:p>
              <a:r>
                <a:rPr lang="en-GB" dirty="0" err="1">
                  <a:solidFill>
                    <a:schemeClr val="accent3"/>
                  </a:solidFill>
                </a:rPr>
                <a:t>add_salad</a:t>
              </a:r>
              <a:endParaRPr lang="en-GB" dirty="0">
                <a:solidFill>
                  <a:schemeClr val="accent3"/>
                </a:solidFill>
              </a:endParaRPr>
            </a:p>
          </p:txBody>
        </p:sp>
        <p:cxnSp>
          <p:nvCxnSpPr>
            <p:cNvPr id="86" name="Straight Connector 85">
              <a:extLst>
                <a:ext uri="{FF2B5EF4-FFF2-40B4-BE49-F238E27FC236}">
                  <a16:creationId xmlns:a16="http://schemas.microsoft.com/office/drawing/2014/main" id="{E5AD00C4-1E18-44B5-8241-C8D10DCE783A}"/>
                </a:ext>
              </a:extLst>
            </p:cNvPr>
            <p:cNvCxnSpPr>
              <a:cxnSpLocks/>
            </p:cNvCxnSpPr>
            <p:nvPr/>
          </p:nvCxnSpPr>
          <p:spPr>
            <a:xfrm flipH="1">
              <a:off x="4892064" y="2211810"/>
              <a:ext cx="450850" cy="532130"/>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C6DCC2F5-23F5-42C8-BCB8-664CC173A195}"/>
                </a:ext>
              </a:extLst>
            </p:cNvPr>
            <p:cNvSpPr txBox="1"/>
            <p:nvPr/>
          </p:nvSpPr>
          <p:spPr>
            <a:xfrm>
              <a:off x="4687690" y="3334564"/>
              <a:ext cx="1551925" cy="369332"/>
            </a:xfrm>
            <a:prstGeom prst="rect">
              <a:avLst/>
            </a:prstGeom>
            <a:noFill/>
          </p:spPr>
          <p:txBody>
            <a:bodyPr wrap="square" rtlCol="0">
              <a:spAutoFit/>
            </a:bodyPr>
            <a:lstStyle/>
            <a:p>
              <a:r>
                <a:rPr lang="en-GB" dirty="0" err="1">
                  <a:solidFill>
                    <a:schemeClr val="accent3"/>
                  </a:solidFill>
                </a:rPr>
                <a:t>change_stew</a:t>
              </a:r>
              <a:endParaRPr lang="en-GB" dirty="0">
                <a:solidFill>
                  <a:schemeClr val="accent3"/>
                </a:solidFill>
              </a:endParaRPr>
            </a:p>
          </p:txBody>
        </p:sp>
        <p:cxnSp>
          <p:nvCxnSpPr>
            <p:cNvPr id="88" name="Straight Connector 87">
              <a:extLst>
                <a:ext uri="{FF2B5EF4-FFF2-40B4-BE49-F238E27FC236}">
                  <a16:creationId xmlns:a16="http://schemas.microsoft.com/office/drawing/2014/main" id="{ED77D162-8BC7-460D-90CD-EA8A020837DD}"/>
                </a:ext>
              </a:extLst>
            </p:cNvPr>
            <p:cNvCxnSpPr>
              <a:cxnSpLocks/>
            </p:cNvCxnSpPr>
            <p:nvPr/>
          </p:nvCxnSpPr>
          <p:spPr>
            <a:xfrm flipH="1">
              <a:off x="4901619" y="3636638"/>
              <a:ext cx="450850" cy="532130"/>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4C8C3016-C555-4662-96D6-68092E3D16C1}"/>
                </a:ext>
              </a:extLst>
            </p:cNvPr>
            <p:cNvSpPr txBox="1"/>
            <p:nvPr/>
          </p:nvSpPr>
          <p:spPr>
            <a:xfrm>
              <a:off x="2815148" y="2461545"/>
              <a:ext cx="1627579" cy="369332"/>
            </a:xfrm>
            <a:prstGeom prst="rect">
              <a:avLst/>
            </a:prstGeom>
            <a:noFill/>
          </p:spPr>
          <p:txBody>
            <a:bodyPr wrap="square" rtlCol="0">
              <a:spAutoFit/>
            </a:bodyPr>
            <a:lstStyle/>
            <a:p>
              <a:r>
                <a:rPr lang="en-GB" dirty="0" err="1">
                  <a:solidFill>
                    <a:schemeClr val="accent5"/>
                  </a:solidFill>
                </a:rPr>
                <a:t>add_vegan_pie</a:t>
              </a:r>
              <a:endParaRPr lang="en-GB" dirty="0">
                <a:solidFill>
                  <a:schemeClr val="accent5"/>
                </a:solidFill>
              </a:endParaRPr>
            </a:p>
          </p:txBody>
        </p:sp>
        <p:cxnSp>
          <p:nvCxnSpPr>
            <p:cNvPr id="90" name="Straight Connector 89">
              <a:extLst>
                <a:ext uri="{FF2B5EF4-FFF2-40B4-BE49-F238E27FC236}">
                  <a16:creationId xmlns:a16="http://schemas.microsoft.com/office/drawing/2014/main" id="{33BC4F95-9CD6-45A1-BB53-AC27CC19A7A0}"/>
                </a:ext>
              </a:extLst>
            </p:cNvPr>
            <p:cNvCxnSpPr>
              <a:cxnSpLocks/>
              <a:stCxn id="89" idx="2"/>
            </p:cNvCxnSpPr>
            <p:nvPr/>
          </p:nvCxnSpPr>
          <p:spPr>
            <a:xfrm>
              <a:off x="3628938" y="2830877"/>
              <a:ext cx="433443" cy="728688"/>
            </a:xfrm>
            <a:prstGeom prst="line">
              <a:avLst/>
            </a:prstGeom>
            <a:ln w="63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08563DF-6FCF-49F7-8C3A-C9F3BA5386D7}"/>
                </a:ext>
              </a:extLst>
            </p:cNvPr>
            <p:cNvCxnSpPr>
              <a:cxnSpLocks/>
            </p:cNvCxnSpPr>
            <p:nvPr/>
          </p:nvCxnSpPr>
          <p:spPr>
            <a:xfrm flipH="1" flipV="1">
              <a:off x="4093638" y="5161411"/>
              <a:ext cx="479119" cy="407762"/>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FEED448C-80DA-4B51-9C68-3424FB0406BD}"/>
                </a:ext>
              </a:extLst>
            </p:cNvPr>
            <p:cNvSpPr/>
            <p:nvPr/>
          </p:nvSpPr>
          <p:spPr>
            <a:xfrm>
              <a:off x="4464636" y="5436303"/>
              <a:ext cx="205734" cy="1905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Oval 99">
              <a:extLst>
                <a:ext uri="{FF2B5EF4-FFF2-40B4-BE49-F238E27FC236}">
                  <a16:creationId xmlns:a16="http://schemas.microsoft.com/office/drawing/2014/main" id="{45B4BB78-868A-41D8-A87A-8C5E27AD4C7D}"/>
                </a:ext>
              </a:extLst>
            </p:cNvPr>
            <p:cNvSpPr/>
            <p:nvPr/>
          </p:nvSpPr>
          <p:spPr>
            <a:xfrm>
              <a:off x="4483869" y="3118258"/>
              <a:ext cx="205734" cy="1905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79" name="Straight Connector 178">
            <a:extLst>
              <a:ext uri="{FF2B5EF4-FFF2-40B4-BE49-F238E27FC236}">
                <a16:creationId xmlns:a16="http://schemas.microsoft.com/office/drawing/2014/main" id="{44FFB434-3B7E-4206-9C40-11667FA91EFF}"/>
              </a:ext>
            </a:extLst>
          </p:cNvPr>
          <p:cNvCxnSpPr>
            <a:cxnSpLocks/>
          </p:cNvCxnSpPr>
          <p:nvPr/>
        </p:nvCxnSpPr>
        <p:spPr>
          <a:xfrm flipV="1">
            <a:off x="8997488" y="3000292"/>
            <a:ext cx="270571" cy="17487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8D109CF5-C8E9-434F-A9BB-2379D6D493B0}"/>
              </a:ext>
            </a:extLst>
          </p:cNvPr>
          <p:cNvCxnSpPr>
            <a:cxnSpLocks/>
          </p:cNvCxnSpPr>
          <p:nvPr/>
        </p:nvCxnSpPr>
        <p:spPr>
          <a:xfrm flipV="1">
            <a:off x="8985599" y="5191840"/>
            <a:ext cx="275266" cy="291638"/>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ED34B68E-9955-4888-BF37-1A785997A6C2}"/>
              </a:ext>
            </a:extLst>
          </p:cNvPr>
          <p:cNvCxnSpPr>
            <a:cxnSpLocks/>
          </p:cNvCxnSpPr>
          <p:nvPr/>
        </p:nvCxnSpPr>
        <p:spPr>
          <a:xfrm>
            <a:off x="8967988" y="3836479"/>
            <a:ext cx="302559" cy="255163"/>
          </a:xfrm>
          <a:prstGeom prst="line">
            <a:avLst/>
          </a:prstGeom>
          <a:ln w="57150">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91091523-79F1-4C40-8024-A1D55ED3E4EF}"/>
              </a:ext>
            </a:extLst>
          </p:cNvPr>
          <p:cNvCxnSpPr/>
          <p:nvPr/>
        </p:nvCxnSpPr>
        <p:spPr>
          <a:xfrm>
            <a:off x="8967988" y="1707843"/>
            <a:ext cx="0" cy="379207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210DFA5A-9F7C-48ED-A51A-6434F1733D8C}"/>
              </a:ext>
            </a:extLst>
          </p:cNvPr>
          <p:cNvCxnSpPr>
            <a:cxnSpLocks/>
          </p:cNvCxnSpPr>
          <p:nvPr/>
        </p:nvCxnSpPr>
        <p:spPr>
          <a:xfrm flipH="1">
            <a:off x="8480308" y="2636064"/>
            <a:ext cx="487680" cy="502920"/>
          </a:xfrm>
          <a:prstGeom prst="line">
            <a:avLst/>
          </a:prstGeom>
          <a:ln w="57150">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EA06FF74-8AC4-4B67-B90B-95077E2A502E}"/>
              </a:ext>
            </a:extLst>
          </p:cNvPr>
          <p:cNvCxnSpPr>
            <a:cxnSpLocks/>
          </p:cNvCxnSpPr>
          <p:nvPr/>
        </p:nvCxnSpPr>
        <p:spPr>
          <a:xfrm flipH="1">
            <a:off x="9260865" y="4076402"/>
            <a:ext cx="9682" cy="1133256"/>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D943FABE-DCF2-465B-8462-9B588F0E1927}"/>
              </a:ext>
            </a:extLst>
          </p:cNvPr>
          <p:cNvCxnSpPr>
            <a:cxnSpLocks/>
          </p:cNvCxnSpPr>
          <p:nvPr/>
        </p:nvCxnSpPr>
        <p:spPr>
          <a:xfrm>
            <a:off x="8480308" y="3107806"/>
            <a:ext cx="0" cy="1986131"/>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2DD8CE42-E21F-4DEF-8E78-829173829126}"/>
              </a:ext>
            </a:extLst>
          </p:cNvPr>
          <p:cNvCxnSpPr>
            <a:cxnSpLocks/>
          </p:cNvCxnSpPr>
          <p:nvPr/>
        </p:nvCxnSpPr>
        <p:spPr>
          <a:xfrm flipH="1">
            <a:off x="9260865" y="2292512"/>
            <a:ext cx="9682" cy="733738"/>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6204872F-A0A8-4381-8E9A-B5603595301F}"/>
              </a:ext>
            </a:extLst>
          </p:cNvPr>
          <p:cNvSpPr txBox="1"/>
          <p:nvPr/>
        </p:nvSpPr>
        <p:spPr>
          <a:xfrm>
            <a:off x="9321105" y="4689987"/>
            <a:ext cx="1370066" cy="338554"/>
          </a:xfrm>
          <a:prstGeom prst="rect">
            <a:avLst/>
          </a:prstGeom>
          <a:noFill/>
        </p:spPr>
        <p:txBody>
          <a:bodyPr wrap="square" rtlCol="0">
            <a:spAutoFit/>
          </a:bodyPr>
          <a:lstStyle/>
          <a:p>
            <a:r>
              <a:rPr lang="en-GB" sz="1600" dirty="0">
                <a:solidFill>
                  <a:schemeClr val="accent3"/>
                </a:solidFill>
              </a:rPr>
              <a:t>my commits</a:t>
            </a:r>
          </a:p>
        </p:txBody>
      </p:sp>
      <p:sp>
        <p:nvSpPr>
          <p:cNvPr id="188" name="Oval 187">
            <a:extLst>
              <a:ext uri="{FF2B5EF4-FFF2-40B4-BE49-F238E27FC236}">
                <a16:creationId xmlns:a16="http://schemas.microsoft.com/office/drawing/2014/main" id="{4C262B46-BF89-4ADD-B618-3EBEA89E8A5E}"/>
              </a:ext>
            </a:extLst>
          </p:cNvPr>
          <p:cNvSpPr/>
          <p:nvPr/>
        </p:nvSpPr>
        <p:spPr>
          <a:xfrm>
            <a:off x="9167680" y="4804607"/>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9" name="Oval 188">
            <a:extLst>
              <a:ext uri="{FF2B5EF4-FFF2-40B4-BE49-F238E27FC236}">
                <a16:creationId xmlns:a16="http://schemas.microsoft.com/office/drawing/2014/main" id="{5A3A5D93-12F3-46D5-90D9-B7F74FD080EB}"/>
              </a:ext>
            </a:extLst>
          </p:cNvPr>
          <p:cNvSpPr/>
          <p:nvPr/>
        </p:nvSpPr>
        <p:spPr>
          <a:xfrm>
            <a:off x="9167680" y="4339304"/>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0" name="Oval 189">
            <a:extLst>
              <a:ext uri="{FF2B5EF4-FFF2-40B4-BE49-F238E27FC236}">
                <a16:creationId xmlns:a16="http://schemas.microsoft.com/office/drawing/2014/main" id="{701DDCB2-B6B1-4862-9F0D-7A0F4AC0EA48}"/>
              </a:ext>
            </a:extLst>
          </p:cNvPr>
          <p:cNvSpPr/>
          <p:nvPr/>
        </p:nvSpPr>
        <p:spPr>
          <a:xfrm>
            <a:off x="9167680" y="2689916"/>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1" name="Oval 190">
            <a:extLst>
              <a:ext uri="{FF2B5EF4-FFF2-40B4-BE49-F238E27FC236}">
                <a16:creationId xmlns:a16="http://schemas.microsoft.com/office/drawing/2014/main" id="{64340E2B-4063-467C-803A-493B4F29D74F}"/>
              </a:ext>
            </a:extLst>
          </p:cNvPr>
          <p:cNvSpPr/>
          <p:nvPr/>
        </p:nvSpPr>
        <p:spPr>
          <a:xfrm>
            <a:off x="9167680" y="2284205"/>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2" name="Oval 191">
            <a:extLst>
              <a:ext uri="{FF2B5EF4-FFF2-40B4-BE49-F238E27FC236}">
                <a16:creationId xmlns:a16="http://schemas.microsoft.com/office/drawing/2014/main" id="{3024084A-ED4A-46B7-8FC9-64F41C52A284}"/>
              </a:ext>
            </a:extLst>
          </p:cNvPr>
          <p:cNvSpPr/>
          <p:nvPr/>
        </p:nvSpPr>
        <p:spPr>
          <a:xfrm>
            <a:off x="8377441" y="4816434"/>
            <a:ext cx="205734"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3" name="TextBox 192">
            <a:extLst>
              <a:ext uri="{FF2B5EF4-FFF2-40B4-BE49-F238E27FC236}">
                <a16:creationId xmlns:a16="http://schemas.microsoft.com/office/drawing/2014/main" id="{3CA97178-B610-4BB2-BDF1-578447495F9B}"/>
              </a:ext>
            </a:extLst>
          </p:cNvPr>
          <p:cNvSpPr txBox="1"/>
          <p:nvPr/>
        </p:nvSpPr>
        <p:spPr>
          <a:xfrm>
            <a:off x="7286209" y="4630836"/>
            <a:ext cx="1112643" cy="584775"/>
          </a:xfrm>
          <a:prstGeom prst="rect">
            <a:avLst/>
          </a:prstGeom>
          <a:noFill/>
        </p:spPr>
        <p:txBody>
          <a:bodyPr wrap="square" rtlCol="0">
            <a:spAutoFit/>
          </a:bodyPr>
          <a:lstStyle/>
          <a:p>
            <a:pPr algn="r"/>
            <a:r>
              <a:rPr lang="en-GB" sz="1600" dirty="0">
                <a:solidFill>
                  <a:schemeClr val="accent5"/>
                </a:solidFill>
              </a:rPr>
              <a:t>Bob’s commits</a:t>
            </a:r>
          </a:p>
        </p:txBody>
      </p:sp>
      <p:sp>
        <p:nvSpPr>
          <p:cNvPr id="194" name="Oval 193">
            <a:extLst>
              <a:ext uri="{FF2B5EF4-FFF2-40B4-BE49-F238E27FC236}">
                <a16:creationId xmlns:a16="http://schemas.microsoft.com/office/drawing/2014/main" id="{927B26B8-1BD0-4928-A26A-15F395F94428}"/>
              </a:ext>
            </a:extLst>
          </p:cNvPr>
          <p:cNvSpPr/>
          <p:nvPr/>
        </p:nvSpPr>
        <p:spPr>
          <a:xfrm>
            <a:off x="8377441" y="4390063"/>
            <a:ext cx="205734"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5" name="Oval 194">
            <a:extLst>
              <a:ext uri="{FF2B5EF4-FFF2-40B4-BE49-F238E27FC236}">
                <a16:creationId xmlns:a16="http://schemas.microsoft.com/office/drawing/2014/main" id="{67857BE2-CB83-4F83-A5D7-AF90608B43A2}"/>
              </a:ext>
            </a:extLst>
          </p:cNvPr>
          <p:cNvSpPr/>
          <p:nvPr/>
        </p:nvSpPr>
        <p:spPr>
          <a:xfrm>
            <a:off x="8376505" y="3963692"/>
            <a:ext cx="205734"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6" name="Oval 195">
            <a:extLst>
              <a:ext uri="{FF2B5EF4-FFF2-40B4-BE49-F238E27FC236}">
                <a16:creationId xmlns:a16="http://schemas.microsoft.com/office/drawing/2014/main" id="{87E774A6-3BBD-45E0-9D59-CBC582AF7F31}"/>
              </a:ext>
            </a:extLst>
          </p:cNvPr>
          <p:cNvSpPr/>
          <p:nvPr/>
        </p:nvSpPr>
        <p:spPr>
          <a:xfrm>
            <a:off x="8373143" y="3537321"/>
            <a:ext cx="205734"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7" name="Oval 196">
            <a:extLst>
              <a:ext uri="{FF2B5EF4-FFF2-40B4-BE49-F238E27FC236}">
                <a16:creationId xmlns:a16="http://schemas.microsoft.com/office/drawing/2014/main" id="{90A91DE2-0390-4C0B-8344-87D257091760}"/>
              </a:ext>
            </a:extLst>
          </p:cNvPr>
          <p:cNvSpPr/>
          <p:nvPr/>
        </p:nvSpPr>
        <p:spPr>
          <a:xfrm>
            <a:off x="8379827" y="3161669"/>
            <a:ext cx="205734"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8" name="Oval 197">
            <a:extLst>
              <a:ext uri="{FF2B5EF4-FFF2-40B4-BE49-F238E27FC236}">
                <a16:creationId xmlns:a16="http://schemas.microsoft.com/office/drawing/2014/main" id="{4C0201A5-A969-4963-92EA-DCD0D1A1851D}"/>
              </a:ext>
            </a:extLst>
          </p:cNvPr>
          <p:cNvSpPr/>
          <p:nvPr/>
        </p:nvSpPr>
        <p:spPr>
          <a:xfrm>
            <a:off x="8865120" y="1981454"/>
            <a:ext cx="205734" cy="1905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9" name="Oval 198">
            <a:extLst>
              <a:ext uri="{FF2B5EF4-FFF2-40B4-BE49-F238E27FC236}">
                <a16:creationId xmlns:a16="http://schemas.microsoft.com/office/drawing/2014/main" id="{C13805D2-440C-4540-8633-5ABB9A027184}"/>
              </a:ext>
            </a:extLst>
          </p:cNvPr>
          <p:cNvSpPr/>
          <p:nvPr/>
        </p:nvSpPr>
        <p:spPr>
          <a:xfrm>
            <a:off x="8862225" y="3787209"/>
            <a:ext cx="205734" cy="1905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0" name="Oval 199">
            <a:extLst>
              <a:ext uri="{FF2B5EF4-FFF2-40B4-BE49-F238E27FC236}">
                <a16:creationId xmlns:a16="http://schemas.microsoft.com/office/drawing/2014/main" id="{7325E0DA-32FA-40E9-9537-9768A73AE020}"/>
              </a:ext>
            </a:extLst>
          </p:cNvPr>
          <p:cNvSpPr/>
          <p:nvPr/>
        </p:nvSpPr>
        <p:spPr>
          <a:xfrm>
            <a:off x="8862225" y="2590340"/>
            <a:ext cx="205734" cy="1905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1" name="TextBox 200">
            <a:extLst>
              <a:ext uri="{FF2B5EF4-FFF2-40B4-BE49-F238E27FC236}">
                <a16:creationId xmlns:a16="http://schemas.microsoft.com/office/drawing/2014/main" id="{6A724E67-0CB6-425C-A427-64237DE0DD5B}"/>
              </a:ext>
            </a:extLst>
          </p:cNvPr>
          <p:cNvSpPr txBox="1"/>
          <p:nvPr/>
        </p:nvSpPr>
        <p:spPr>
          <a:xfrm>
            <a:off x="9161512" y="1266305"/>
            <a:ext cx="794041" cy="369332"/>
          </a:xfrm>
          <a:prstGeom prst="rect">
            <a:avLst/>
          </a:prstGeom>
          <a:noFill/>
          <a:ln>
            <a:noFill/>
          </a:ln>
        </p:spPr>
        <p:txBody>
          <a:bodyPr wrap="square" rtlCol="0">
            <a:spAutoFit/>
          </a:bodyPr>
          <a:lstStyle/>
          <a:p>
            <a:r>
              <a:rPr lang="en-GB" dirty="0">
                <a:solidFill>
                  <a:schemeClr val="accent1"/>
                </a:solidFill>
              </a:rPr>
              <a:t>main</a:t>
            </a:r>
          </a:p>
        </p:txBody>
      </p:sp>
      <p:cxnSp>
        <p:nvCxnSpPr>
          <p:cNvPr id="202" name="Straight Connector 201">
            <a:extLst>
              <a:ext uri="{FF2B5EF4-FFF2-40B4-BE49-F238E27FC236}">
                <a16:creationId xmlns:a16="http://schemas.microsoft.com/office/drawing/2014/main" id="{287037F0-0D1A-4B92-8602-554140C4E548}"/>
              </a:ext>
            </a:extLst>
          </p:cNvPr>
          <p:cNvCxnSpPr>
            <a:cxnSpLocks/>
          </p:cNvCxnSpPr>
          <p:nvPr/>
        </p:nvCxnSpPr>
        <p:spPr>
          <a:xfrm flipH="1">
            <a:off x="8993655" y="1546102"/>
            <a:ext cx="463282" cy="34163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03" name="TextBox 202">
            <a:extLst>
              <a:ext uri="{FF2B5EF4-FFF2-40B4-BE49-F238E27FC236}">
                <a16:creationId xmlns:a16="http://schemas.microsoft.com/office/drawing/2014/main" id="{0079D940-1719-42BE-B8E7-EDC5DBD49475}"/>
              </a:ext>
            </a:extLst>
          </p:cNvPr>
          <p:cNvSpPr txBox="1"/>
          <p:nvPr/>
        </p:nvSpPr>
        <p:spPr>
          <a:xfrm>
            <a:off x="9296213" y="1821792"/>
            <a:ext cx="1370066" cy="369332"/>
          </a:xfrm>
          <a:prstGeom prst="rect">
            <a:avLst/>
          </a:prstGeom>
          <a:noFill/>
        </p:spPr>
        <p:txBody>
          <a:bodyPr wrap="square" rtlCol="0">
            <a:spAutoFit/>
          </a:bodyPr>
          <a:lstStyle/>
          <a:p>
            <a:r>
              <a:rPr lang="en-GB" dirty="0" err="1">
                <a:solidFill>
                  <a:schemeClr val="accent3"/>
                </a:solidFill>
              </a:rPr>
              <a:t>add_salad</a:t>
            </a:r>
            <a:endParaRPr lang="en-GB" dirty="0">
              <a:solidFill>
                <a:schemeClr val="accent3"/>
              </a:solidFill>
            </a:endParaRPr>
          </a:p>
        </p:txBody>
      </p:sp>
      <p:cxnSp>
        <p:nvCxnSpPr>
          <p:cNvPr id="204" name="Straight Connector 203">
            <a:extLst>
              <a:ext uri="{FF2B5EF4-FFF2-40B4-BE49-F238E27FC236}">
                <a16:creationId xmlns:a16="http://schemas.microsoft.com/office/drawing/2014/main" id="{CB0F378A-7FFB-4F88-9876-C08C40553635}"/>
              </a:ext>
            </a:extLst>
          </p:cNvPr>
          <p:cNvCxnSpPr>
            <a:cxnSpLocks/>
          </p:cNvCxnSpPr>
          <p:nvPr/>
        </p:nvCxnSpPr>
        <p:spPr>
          <a:xfrm flipH="1">
            <a:off x="9277614" y="2130645"/>
            <a:ext cx="450850" cy="532130"/>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53CE18B4-2DB8-4D55-9629-586A33830AAA}"/>
              </a:ext>
            </a:extLst>
          </p:cNvPr>
          <p:cNvSpPr txBox="1"/>
          <p:nvPr/>
        </p:nvSpPr>
        <p:spPr>
          <a:xfrm>
            <a:off x="9073240" y="3253399"/>
            <a:ext cx="1551925" cy="369332"/>
          </a:xfrm>
          <a:prstGeom prst="rect">
            <a:avLst/>
          </a:prstGeom>
          <a:noFill/>
        </p:spPr>
        <p:txBody>
          <a:bodyPr wrap="square" rtlCol="0">
            <a:spAutoFit/>
          </a:bodyPr>
          <a:lstStyle/>
          <a:p>
            <a:r>
              <a:rPr lang="en-GB" dirty="0" err="1">
                <a:solidFill>
                  <a:schemeClr val="accent3"/>
                </a:solidFill>
              </a:rPr>
              <a:t>change_stew</a:t>
            </a:r>
            <a:endParaRPr lang="en-GB" dirty="0">
              <a:solidFill>
                <a:schemeClr val="accent3"/>
              </a:solidFill>
            </a:endParaRPr>
          </a:p>
        </p:txBody>
      </p:sp>
      <p:cxnSp>
        <p:nvCxnSpPr>
          <p:cNvPr id="206" name="Straight Connector 205">
            <a:extLst>
              <a:ext uri="{FF2B5EF4-FFF2-40B4-BE49-F238E27FC236}">
                <a16:creationId xmlns:a16="http://schemas.microsoft.com/office/drawing/2014/main" id="{B1EAFF84-7073-48D3-91BA-51F39481E3DD}"/>
              </a:ext>
            </a:extLst>
          </p:cNvPr>
          <p:cNvCxnSpPr>
            <a:cxnSpLocks/>
          </p:cNvCxnSpPr>
          <p:nvPr/>
        </p:nvCxnSpPr>
        <p:spPr>
          <a:xfrm flipH="1">
            <a:off x="9287169" y="3555473"/>
            <a:ext cx="450850" cy="532130"/>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07" name="TextBox 206">
            <a:extLst>
              <a:ext uri="{FF2B5EF4-FFF2-40B4-BE49-F238E27FC236}">
                <a16:creationId xmlns:a16="http://schemas.microsoft.com/office/drawing/2014/main" id="{7BF089E3-28D8-4AA1-A227-E21126C24455}"/>
              </a:ext>
            </a:extLst>
          </p:cNvPr>
          <p:cNvSpPr txBox="1"/>
          <p:nvPr/>
        </p:nvSpPr>
        <p:spPr>
          <a:xfrm>
            <a:off x="7200698" y="2380380"/>
            <a:ext cx="1627579" cy="369332"/>
          </a:xfrm>
          <a:prstGeom prst="rect">
            <a:avLst/>
          </a:prstGeom>
          <a:noFill/>
        </p:spPr>
        <p:txBody>
          <a:bodyPr wrap="square" rtlCol="0">
            <a:spAutoFit/>
          </a:bodyPr>
          <a:lstStyle/>
          <a:p>
            <a:r>
              <a:rPr lang="en-GB" dirty="0" err="1">
                <a:solidFill>
                  <a:schemeClr val="accent5"/>
                </a:solidFill>
              </a:rPr>
              <a:t>add_vegan_pie</a:t>
            </a:r>
            <a:endParaRPr lang="en-GB" dirty="0">
              <a:solidFill>
                <a:schemeClr val="accent5"/>
              </a:solidFill>
            </a:endParaRPr>
          </a:p>
        </p:txBody>
      </p:sp>
      <p:cxnSp>
        <p:nvCxnSpPr>
          <p:cNvPr id="208" name="Straight Connector 207">
            <a:extLst>
              <a:ext uri="{FF2B5EF4-FFF2-40B4-BE49-F238E27FC236}">
                <a16:creationId xmlns:a16="http://schemas.microsoft.com/office/drawing/2014/main" id="{1FB3A266-1000-476C-AFED-77E25682FD6C}"/>
              </a:ext>
            </a:extLst>
          </p:cNvPr>
          <p:cNvCxnSpPr>
            <a:cxnSpLocks/>
            <a:stCxn id="207" idx="2"/>
          </p:cNvCxnSpPr>
          <p:nvPr/>
        </p:nvCxnSpPr>
        <p:spPr>
          <a:xfrm>
            <a:off x="8014488" y="2749712"/>
            <a:ext cx="433443" cy="728688"/>
          </a:xfrm>
          <a:prstGeom prst="line">
            <a:avLst/>
          </a:prstGeom>
          <a:ln w="63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3CFE7A8A-E50B-48FC-895E-E4DB471DB212}"/>
              </a:ext>
            </a:extLst>
          </p:cNvPr>
          <p:cNvCxnSpPr>
            <a:cxnSpLocks/>
          </p:cNvCxnSpPr>
          <p:nvPr/>
        </p:nvCxnSpPr>
        <p:spPr>
          <a:xfrm flipH="1" flipV="1">
            <a:off x="8479188" y="5080246"/>
            <a:ext cx="479119" cy="407762"/>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210" name="Oval 209">
            <a:extLst>
              <a:ext uri="{FF2B5EF4-FFF2-40B4-BE49-F238E27FC236}">
                <a16:creationId xmlns:a16="http://schemas.microsoft.com/office/drawing/2014/main" id="{7F956179-D08D-4184-BE83-66FEC7D5A41F}"/>
              </a:ext>
            </a:extLst>
          </p:cNvPr>
          <p:cNvSpPr/>
          <p:nvPr/>
        </p:nvSpPr>
        <p:spPr>
          <a:xfrm>
            <a:off x="8850186" y="5355138"/>
            <a:ext cx="205734" cy="1905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Oval 210">
            <a:extLst>
              <a:ext uri="{FF2B5EF4-FFF2-40B4-BE49-F238E27FC236}">
                <a16:creationId xmlns:a16="http://schemas.microsoft.com/office/drawing/2014/main" id="{438BCD14-B36A-467E-BC20-2E9F677413E4}"/>
              </a:ext>
            </a:extLst>
          </p:cNvPr>
          <p:cNvSpPr/>
          <p:nvPr/>
        </p:nvSpPr>
        <p:spPr>
          <a:xfrm>
            <a:off x="8869419" y="3037093"/>
            <a:ext cx="205734" cy="1905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5" name="Picture 94" descr="A close up of a logo&#10;&#10;Description automatically generated">
            <a:extLst>
              <a:ext uri="{FF2B5EF4-FFF2-40B4-BE49-F238E27FC236}">
                <a16:creationId xmlns:a16="http://schemas.microsoft.com/office/drawing/2014/main" id="{3EA15965-C3EC-4335-9F1A-064B971895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4273" y="2729852"/>
            <a:ext cx="338554" cy="338554"/>
          </a:xfrm>
          <a:prstGeom prst="rect">
            <a:avLst/>
          </a:prstGeom>
        </p:spPr>
      </p:pic>
      <p:pic>
        <p:nvPicPr>
          <p:cNvPr id="212" name="Picture 211" descr="A close up of a logo&#10;&#10;Description automatically generated">
            <a:extLst>
              <a:ext uri="{FF2B5EF4-FFF2-40B4-BE49-F238E27FC236}">
                <a16:creationId xmlns:a16="http://schemas.microsoft.com/office/drawing/2014/main" id="{A525BCB9-BD07-42BE-98BB-215C34D8D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8287" y="3808432"/>
            <a:ext cx="338554" cy="338554"/>
          </a:xfrm>
          <a:prstGeom prst="rect">
            <a:avLst/>
          </a:prstGeom>
        </p:spPr>
      </p:pic>
      <p:pic>
        <p:nvPicPr>
          <p:cNvPr id="213" name="Picture 212" descr="A close up of a logo&#10;&#10;Description automatically generated">
            <a:extLst>
              <a:ext uri="{FF2B5EF4-FFF2-40B4-BE49-F238E27FC236}">
                <a16:creationId xmlns:a16="http://schemas.microsoft.com/office/drawing/2014/main" id="{DE05CCA4-C966-49BC-BB10-25904865E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9465" y="5254433"/>
            <a:ext cx="338554" cy="338554"/>
          </a:xfrm>
          <a:prstGeom prst="rect">
            <a:avLst/>
          </a:prstGeom>
        </p:spPr>
      </p:pic>
      <p:sp>
        <p:nvSpPr>
          <p:cNvPr id="214" name="TextBox 213">
            <a:extLst>
              <a:ext uri="{FF2B5EF4-FFF2-40B4-BE49-F238E27FC236}">
                <a16:creationId xmlns:a16="http://schemas.microsoft.com/office/drawing/2014/main" id="{AD4C18A2-0248-4779-A65F-6C15363FF841}"/>
              </a:ext>
            </a:extLst>
          </p:cNvPr>
          <p:cNvSpPr txBox="1"/>
          <p:nvPr/>
        </p:nvSpPr>
        <p:spPr>
          <a:xfrm>
            <a:off x="9716045" y="5127222"/>
            <a:ext cx="1370066" cy="646331"/>
          </a:xfrm>
          <a:prstGeom prst="rect">
            <a:avLst/>
          </a:prstGeom>
          <a:noFill/>
          <a:ln>
            <a:noFill/>
          </a:ln>
        </p:spPr>
        <p:txBody>
          <a:bodyPr wrap="square" rtlCol="0">
            <a:spAutoFit/>
          </a:bodyPr>
          <a:lstStyle/>
          <a:p>
            <a:r>
              <a:rPr lang="en-GB" dirty="0">
                <a:solidFill>
                  <a:schemeClr val="accent1"/>
                </a:solidFill>
              </a:rPr>
              <a:t>PR on Github</a:t>
            </a:r>
          </a:p>
        </p:txBody>
      </p:sp>
    </p:spTree>
    <p:extLst>
      <p:ext uri="{BB962C8B-B14F-4D97-AF65-F5344CB8AC3E}">
        <p14:creationId xmlns:p14="http://schemas.microsoft.com/office/powerpoint/2010/main" val="3199350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6370A266-E303-49E3-8B3B-24843ED07002}"/>
              </a:ext>
            </a:extLst>
          </p:cNvPr>
          <p:cNvGrpSpPr/>
          <p:nvPr/>
        </p:nvGrpSpPr>
        <p:grpSpPr>
          <a:xfrm>
            <a:off x="476621" y="1067235"/>
            <a:ext cx="3630849" cy="1018617"/>
            <a:chOff x="1581521" y="991035"/>
            <a:chExt cx="3630849" cy="1018617"/>
          </a:xfrm>
        </p:grpSpPr>
        <p:sp>
          <p:nvSpPr>
            <p:cNvPr id="3" name="Oval 2">
              <a:extLst>
                <a:ext uri="{FF2B5EF4-FFF2-40B4-BE49-F238E27FC236}">
                  <a16:creationId xmlns:a16="http://schemas.microsoft.com/office/drawing/2014/main" id="{20BD6B78-016E-4F7F-9E03-0B3D9E739D9B}"/>
                </a:ext>
              </a:extLst>
            </p:cNvPr>
            <p:cNvSpPr/>
            <p:nvPr/>
          </p:nvSpPr>
          <p:spPr>
            <a:xfrm>
              <a:off x="1801214" y="991035"/>
              <a:ext cx="546265" cy="546265"/>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Rounded Corners 1">
              <a:extLst>
                <a:ext uri="{FF2B5EF4-FFF2-40B4-BE49-F238E27FC236}">
                  <a16:creationId xmlns:a16="http://schemas.microsoft.com/office/drawing/2014/main" id="{7BB8D4A3-F838-4F5C-8973-165103DB5A16}"/>
                </a:ext>
              </a:extLst>
            </p:cNvPr>
            <p:cNvSpPr/>
            <p:nvPr/>
          </p:nvSpPr>
          <p:spPr>
            <a:xfrm>
              <a:off x="1581521" y="1309008"/>
              <a:ext cx="985652" cy="700644"/>
            </a:xfrm>
            <a:prstGeom prst="round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3"/>
                  </a:solidFill>
                </a:rPr>
                <a:t>&lt;/&gt;</a:t>
              </a:r>
              <a:endParaRPr lang="en-GB" dirty="0">
                <a:solidFill>
                  <a:schemeClr val="accent3"/>
                </a:solidFill>
              </a:endParaRPr>
            </a:p>
          </p:txBody>
        </p:sp>
        <p:sp>
          <p:nvSpPr>
            <p:cNvPr id="4" name="Oval 3">
              <a:extLst>
                <a:ext uri="{FF2B5EF4-FFF2-40B4-BE49-F238E27FC236}">
                  <a16:creationId xmlns:a16="http://schemas.microsoft.com/office/drawing/2014/main" id="{98613F36-6651-4A67-A9FF-FC7633DE049B}"/>
                </a:ext>
              </a:extLst>
            </p:cNvPr>
            <p:cNvSpPr/>
            <p:nvPr/>
          </p:nvSpPr>
          <p:spPr>
            <a:xfrm>
              <a:off x="1910752" y="1154626"/>
              <a:ext cx="120733" cy="120733"/>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val 5">
              <a:extLst>
                <a:ext uri="{FF2B5EF4-FFF2-40B4-BE49-F238E27FC236}">
                  <a16:creationId xmlns:a16="http://schemas.microsoft.com/office/drawing/2014/main" id="{51890194-0C40-4C2C-A95F-201ED039F587}"/>
                </a:ext>
              </a:extLst>
            </p:cNvPr>
            <p:cNvSpPr/>
            <p:nvPr/>
          </p:nvSpPr>
          <p:spPr>
            <a:xfrm>
              <a:off x="1935259" y="1203641"/>
              <a:ext cx="71718" cy="7171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CCA19DF4-A44E-49E9-BEFB-E9FDCCEF9FD0}"/>
                </a:ext>
              </a:extLst>
            </p:cNvPr>
            <p:cNvSpPr/>
            <p:nvPr/>
          </p:nvSpPr>
          <p:spPr>
            <a:xfrm>
              <a:off x="2116516" y="1154626"/>
              <a:ext cx="120733" cy="120733"/>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37F2E9CD-FBA4-4886-B147-15A0959EF4B5}"/>
                </a:ext>
              </a:extLst>
            </p:cNvPr>
            <p:cNvSpPr/>
            <p:nvPr/>
          </p:nvSpPr>
          <p:spPr>
            <a:xfrm>
              <a:off x="2141023" y="1203641"/>
              <a:ext cx="71718" cy="7171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Straight Arrow Connector 10">
              <a:extLst>
                <a:ext uri="{FF2B5EF4-FFF2-40B4-BE49-F238E27FC236}">
                  <a16:creationId xmlns:a16="http://schemas.microsoft.com/office/drawing/2014/main" id="{EDE799F9-70A9-46A9-BA3A-0268BB1F01B2}"/>
                </a:ext>
              </a:extLst>
            </p:cNvPr>
            <p:cNvCxnSpPr/>
            <p:nvPr/>
          </p:nvCxnSpPr>
          <p:spPr>
            <a:xfrm>
              <a:off x="2819400" y="1669256"/>
              <a:ext cx="1135856"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3" name="Graphic 12" descr="Hourglass Finished with solid fill">
              <a:extLst>
                <a:ext uri="{FF2B5EF4-FFF2-40B4-BE49-F238E27FC236}">
                  <a16:creationId xmlns:a16="http://schemas.microsoft.com/office/drawing/2014/main" id="{D917E070-0E1F-4BFA-9335-92A7B2DCC9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71684" y="1203641"/>
              <a:ext cx="412096" cy="412096"/>
            </a:xfrm>
            <a:prstGeom prst="rect">
              <a:avLst/>
            </a:prstGeom>
          </p:spPr>
        </p:pic>
        <p:sp>
          <p:nvSpPr>
            <p:cNvPr id="14" name="Oval 13">
              <a:extLst>
                <a:ext uri="{FF2B5EF4-FFF2-40B4-BE49-F238E27FC236}">
                  <a16:creationId xmlns:a16="http://schemas.microsoft.com/office/drawing/2014/main" id="{F0E286EC-25E0-48FC-933C-A5F683A429D7}"/>
                </a:ext>
              </a:extLst>
            </p:cNvPr>
            <p:cNvSpPr/>
            <p:nvPr/>
          </p:nvSpPr>
          <p:spPr>
            <a:xfrm>
              <a:off x="4446411" y="991035"/>
              <a:ext cx="546265" cy="546265"/>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E4AC8B07-6143-4BED-BE43-7C2584B81026}"/>
                </a:ext>
              </a:extLst>
            </p:cNvPr>
            <p:cNvSpPr/>
            <p:nvPr/>
          </p:nvSpPr>
          <p:spPr>
            <a:xfrm>
              <a:off x="4226718" y="1309008"/>
              <a:ext cx="985652" cy="700644"/>
            </a:xfrm>
            <a:prstGeom prst="round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3"/>
                  </a:solidFill>
                </a:rPr>
                <a:t>?!</a:t>
              </a:r>
              <a:endParaRPr lang="en-GB" dirty="0">
                <a:solidFill>
                  <a:schemeClr val="accent3"/>
                </a:solidFill>
              </a:endParaRPr>
            </a:p>
          </p:txBody>
        </p:sp>
        <p:sp>
          <p:nvSpPr>
            <p:cNvPr id="16" name="Oval 15">
              <a:extLst>
                <a:ext uri="{FF2B5EF4-FFF2-40B4-BE49-F238E27FC236}">
                  <a16:creationId xmlns:a16="http://schemas.microsoft.com/office/drawing/2014/main" id="{8A5324DE-6C4A-4F71-92C3-5B2EC3AE6958}"/>
                </a:ext>
              </a:extLst>
            </p:cNvPr>
            <p:cNvSpPr/>
            <p:nvPr/>
          </p:nvSpPr>
          <p:spPr>
            <a:xfrm>
              <a:off x="4555949" y="1154626"/>
              <a:ext cx="120733" cy="120733"/>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B0723AEC-4C6A-4D3F-BA8A-541687359A75}"/>
                </a:ext>
              </a:extLst>
            </p:cNvPr>
            <p:cNvSpPr/>
            <p:nvPr/>
          </p:nvSpPr>
          <p:spPr>
            <a:xfrm>
              <a:off x="4580456" y="1203641"/>
              <a:ext cx="71718" cy="7171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E9AF330C-95EF-415A-BB07-D44E66392637}"/>
                </a:ext>
              </a:extLst>
            </p:cNvPr>
            <p:cNvSpPr/>
            <p:nvPr/>
          </p:nvSpPr>
          <p:spPr>
            <a:xfrm>
              <a:off x="4761713" y="1154626"/>
              <a:ext cx="120733" cy="120733"/>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D48293C4-7B20-4DF3-A544-9EAECD9861EF}"/>
                </a:ext>
              </a:extLst>
            </p:cNvPr>
            <p:cNvSpPr/>
            <p:nvPr/>
          </p:nvSpPr>
          <p:spPr>
            <a:xfrm>
              <a:off x="4786220" y="1203641"/>
              <a:ext cx="71718" cy="7171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Connector 20">
              <a:extLst>
                <a:ext uri="{FF2B5EF4-FFF2-40B4-BE49-F238E27FC236}">
                  <a16:creationId xmlns:a16="http://schemas.microsoft.com/office/drawing/2014/main" id="{8ECCF78A-F8D2-49F9-86A8-527D2EC227C5}"/>
                </a:ext>
              </a:extLst>
            </p:cNvPr>
            <p:cNvCxnSpPr>
              <a:cxnSpLocks/>
            </p:cNvCxnSpPr>
            <p:nvPr/>
          </p:nvCxnSpPr>
          <p:spPr>
            <a:xfrm>
              <a:off x="4577038" y="1064560"/>
              <a:ext cx="99644" cy="85636"/>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39A3AFE-C092-4EBD-9625-0175024DC1EA}"/>
                </a:ext>
              </a:extLst>
            </p:cNvPr>
            <p:cNvCxnSpPr>
              <a:cxnSpLocks/>
            </p:cNvCxnSpPr>
            <p:nvPr/>
          </p:nvCxnSpPr>
          <p:spPr>
            <a:xfrm flipH="1">
              <a:off x="4752132" y="1068248"/>
              <a:ext cx="92128" cy="86378"/>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445EB0E2-2345-459E-BF5D-AA021C2B82D8}"/>
              </a:ext>
            </a:extLst>
          </p:cNvPr>
          <p:cNvGrpSpPr/>
          <p:nvPr/>
        </p:nvGrpSpPr>
        <p:grpSpPr>
          <a:xfrm>
            <a:off x="4226718" y="2170384"/>
            <a:ext cx="5349768" cy="1275967"/>
            <a:chOff x="925100" y="3484132"/>
            <a:chExt cx="5349768" cy="1275967"/>
          </a:xfrm>
        </p:grpSpPr>
        <p:sp>
          <p:nvSpPr>
            <p:cNvPr id="38" name="TextBox 37">
              <a:extLst>
                <a:ext uri="{FF2B5EF4-FFF2-40B4-BE49-F238E27FC236}">
                  <a16:creationId xmlns:a16="http://schemas.microsoft.com/office/drawing/2014/main" id="{57CA6BAF-FBF7-47D5-8719-386F15673103}"/>
                </a:ext>
              </a:extLst>
            </p:cNvPr>
            <p:cNvSpPr txBox="1"/>
            <p:nvPr/>
          </p:nvSpPr>
          <p:spPr>
            <a:xfrm>
              <a:off x="925100" y="3935607"/>
              <a:ext cx="985652" cy="276999"/>
            </a:xfrm>
            <a:prstGeom prst="rect">
              <a:avLst/>
            </a:prstGeom>
            <a:noFill/>
          </p:spPr>
          <p:txBody>
            <a:bodyPr wrap="square" rtlCol="0">
              <a:spAutoFit/>
            </a:bodyPr>
            <a:lstStyle/>
            <a:p>
              <a:r>
                <a:rPr lang="de-DE" sz="1200" dirty="0" err="1">
                  <a:latin typeface="+mj-lt"/>
                </a:rPr>
                <a:t>Nice_code.R</a:t>
              </a:r>
              <a:endParaRPr lang="en-GB" sz="1200" dirty="0">
                <a:latin typeface="+mj-lt"/>
              </a:endParaRPr>
            </a:p>
          </p:txBody>
        </p:sp>
        <p:pic>
          <p:nvPicPr>
            <p:cNvPr id="39" name="Graphic 38">
              <a:extLst>
                <a:ext uri="{FF2B5EF4-FFF2-40B4-BE49-F238E27FC236}">
                  <a16:creationId xmlns:a16="http://schemas.microsoft.com/office/drawing/2014/main" id="{16187638-92AA-4C09-90F9-052FF79454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12951" y="3682682"/>
              <a:ext cx="216000" cy="288000"/>
            </a:xfrm>
            <a:prstGeom prst="rect">
              <a:avLst/>
            </a:prstGeom>
          </p:spPr>
        </p:pic>
        <p:cxnSp>
          <p:nvCxnSpPr>
            <p:cNvPr id="42" name="Straight Arrow Connector 41">
              <a:extLst>
                <a:ext uri="{FF2B5EF4-FFF2-40B4-BE49-F238E27FC236}">
                  <a16:creationId xmlns:a16="http://schemas.microsoft.com/office/drawing/2014/main" id="{AA1505C6-64E2-44A5-ADD0-17206D6B6406}"/>
                </a:ext>
              </a:extLst>
            </p:cNvPr>
            <p:cNvCxnSpPr>
              <a:cxnSpLocks/>
            </p:cNvCxnSpPr>
            <p:nvPr/>
          </p:nvCxnSpPr>
          <p:spPr>
            <a:xfrm>
              <a:off x="1935259" y="4074107"/>
              <a:ext cx="1121097" cy="15017"/>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49" name="Graphic 48" descr="Users with solid fill">
              <a:extLst>
                <a:ext uri="{FF2B5EF4-FFF2-40B4-BE49-F238E27FC236}">
                  <a16:creationId xmlns:a16="http://schemas.microsoft.com/office/drawing/2014/main" id="{9FF69987-470E-4000-A146-40A7861FD5D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40856" y="3562350"/>
              <a:ext cx="914400" cy="914400"/>
            </a:xfrm>
            <a:prstGeom prst="rect">
              <a:avLst/>
            </a:prstGeom>
          </p:spPr>
        </p:pic>
        <p:pic>
          <p:nvPicPr>
            <p:cNvPr id="52" name="Graphic 51" descr="Email with solid fill">
              <a:extLst>
                <a:ext uri="{FF2B5EF4-FFF2-40B4-BE49-F238E27FC236}">
                  <a16:creationId xmlns:a16="http://schemas.microsoft.com/office/drawing/2014/main" id="{07AEADB1-B87D-4445-AADE-61545832E67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56153" y="3720721"/>
              <a:ext cx="263247" cy="263247"/>
            </a:xfrm>
            <a:prstGeom prst="rect">
              <a:avLst/>
            </a:prstGeom>
          </p:spPr>
        </p:pic>
        <p:pic>
          <p:nvPicPr>
            <p:cNvPr id="54" name="Graphic 53" descr="Cloud with solid fill">
              <a:extLst>
                <a:ext uri="{FF2B5EF4-FFF2-40B4-BE49-F238E27FC236}">
                  <a16:creationId xmlns:a16="http://schemas.microsoft.com/office/drawing/2014/main" id="{671B0861-BEF0-4492-963A-B6EA578BDD4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56503" y="3749681"/>
              <a:ext cx="253537" cy="253537"/>
            </a:xfrm>
            <a:prstGeom prst="rect">
              <a:avLst/>
            </a:prstGeom>
          </p:spPr>
        </p:pic>
        <p:cxnSp>
          <p:nvCxnSpPr>
            <p:cNvPr id="55" name="Straight Arrow Connector 54">
              <a:extLst>
                <a:ext uri="{FF2B5EF4-FFF2-40B4-BE49-F238E27FC236}">
                  <a16:creationId xmlns:a16="http://schemas.microsoft.com/office/drawing/2014/main" id="{721DA5EA-6B07-4039-ABC2-17381881127E}"/>
                </a:ext>
              </a:extLst>
            </p:cNvPr>
            <p:cNvCxnSpPr>
              <a:cxnSpLocks/>
              <a:endCxn id="63" idx="1"/>
            </p:cNvCxnSpPr>
            <p:nvPr/>
          </p:nvCxnSpPr>
          <p:spPr>
            <a:xfrm flipV="1">
              <a:off x="3951841" y="3628132"/>
              <a:ext cx="604108" cy="44597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90732ED-1568-442D-8908-34762D167C47}"/>
                </a:ext>
              </a:extLst>
            </p:cNvPr>
            <p:cNvCxnSpPr>
              <a:cxnSpLocks/>
              <a:endCxn id="66" idx="1"/>
            </p:cNvCxnSpPr>
            <p:nvPr/>
          </p:nvCxnSpPr>
          <p:spPr>
            <a:xfrm>
              <a:off x="3951841" y="4112209"/>
              <a:ext cx="610380" cy="247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A797761-2AE7-4F9C-AF07-85068E951B08}"/>
                </a:ext>
              </a:extLst>
            </p:cNvPr>
            <p:cNvCxnSpPr>
              <a:cxnSpLocks/>
              <a:endCxn id="68" idx="1"/>
            </p:cNvCxnSpPr>
            <p:nvPr/>
          </p:nvCxnSpPr>
          <p:spPr>
            <a:xfrm>
              <a:off x="3951841" y="4150308"/>
              <a:ext cx="613990" cy="45223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B166B9F3-E6B7-47E3-BABE-3B8CF7D9DFF0}"/>
                </a:ext>
              </a:extLst>
            </p:cNvPr>
            <p:cNvSpPr txBox="1"/>
            <p:nvPr/>
          </p:nvSpPr>
          <p:spPr>
            <a:xfrm>
              <a:off x="4781831" y="3509695"/>
              <a:ext cx="1493037" cy="276999"/>
            </a:xfrm>
            <a:prstGeom prst="rect">
              <a:avLst/>
            </a:prstGeom>
            <a:noFill/>
          </p:spPr>
          <p:txBody>
            <a:bodyPr wrap="square" rtlCol="0">
              <a:spAutoFit/>
            </a:bodyPr>
            <a:lstStyle/>
            <a:p>
              <a:r>
                <a:rPr lang="de-DE" sz="1200" dirty="0" err="1">
                  <a:latin typeface="+mj-lt"/>
                </a:rPr>
                <a:t>Nice_code_Selina.R</a:t>
              </a:r>
              <a:endParaRPr lang="en-GB" sz="1200" dirty="0">
                <a:latin typeface="+mj-lt"/>
              </a:endParaRPr>
            </a:p>
          </p:txBody>
        </p:sp>
        <p:pic>
          <p:nvPicPr>
            <p:cNvPr id="63" name="Graphic 62">
              <a:extLst>
                <a:ext uri="{FF2B5EF4-FFF2-40B4-BE49-F238E27FC236}">
                  <a16:creationId xmlns:a16="http://schemas.microsoft.com/office/drawing/2014/main" id="{0193E6C1-6DA4-486C-A49C-2102E37969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55949" y="3484132"/>
              <a:ext cx="216000" cy="288000"/>
            </a:xfrm>
            <a:prstGeom prst="rect">
              <a:avLst/>
            </a:prstGeom>
          </p:spPr>
        </p:pic>
        <p:sp>
          <p:nvSpPr>
            <p:cNvPr id="65" name="TextBox 64">
              <a:extLst>
                <a:ext uri="{FF2B5EF4-FFF2-40B4-BE49-F238E27FC236}">
                  <a16:creationId xmlns:a16="http://schemas.microsoft.com/office/drawing/2014/main" id="{94A43785-FB37-446B-8379-34C01B1FD7B7}"/>
                </a:ext>
              </a:extLst>
            </p:cNvPr>
            <p:cNvSpPr txBox="1"/>
            <p:nvPr/>
          </p:nvSpPr>
          <p:spPr>
            <a:xfrm>
              <a:off x="4752132" y="3982047"/>
              <a:ext cx="1105934" cy="276999"/>
            </a:xfrm>
            <a:prstGeom prst="rect">
              <a:avLst/>
            </a:prstGeom>
            <a:noFill/>
          </p:spPr>
          <p:txBody>
            <a:bodyPr wrap="square" rtlCol="0">
              <a:spAutoFit/>
            </a:bodyPr>
            <a:lstStyle/>
            <a:p>
              <a:r>
                <a:rPr lang="de-DE" sz="1200" dirty="0" err="1">
                  <a:latin typeface="+mj-lt"/>
                </a:rPr>
                <a:t>Nice_code.R</a:t>
              </a:r>
              <a:endParaRPr lang="en-GB" sz="1200" dirty="0">
                <a:latin typeface="+mj-lt"/>
              </a:endParaRPr>
            </a:p>
          </p:txBody>
        </p:sp>
        <p:pic>
          <p:nvPicPr>
            <p:cNvPr id="66" name="Graphic 65">
              <a:extLst>
                <a:ext uri="{FF2B5EF4-FFF2-40B4-BE49-F238E27FC236}">
                  <a16:creationId xmlns:a16="http://schemas.microsoft.com/office/drawing/2014/main" id="{F2B564F2-13B9-460F-8B57-C28ED2639E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62221" y="3970682"/>
              <a:ext cx="216000" cy="288000"/>
            </a:xfrm>
            <a:prstGeom prst="rect">
              <a:avLst/>
            </a:prstGeom>
          </p:spPr>
        </p:pic>
        <p:sp>
          <p:nvSpPr>
            <p:cNvPr id="67" name="TextBox 66">
              <a:extLst>
                <a:ext uri="{FF2B5EF4-FFF2-40B4-BE49-F238E27FC236}">
                  <a16:creationId xmlns:a16="http://schemas.microsoft.com/office/drawing/2014/main" id="{A4BC6C06-0C9A-4699-B26B-E5D6F3E74851}"/>
                </a:ext>
              </a:extLst>
            </p:cNvPr>
            <p:cNvSpPr txBox="1"/>
            <p:nvPr/>
          </p:nvSpPr>
          <p:spPr>
            <a:xfrm>
              <a:off x="4752132" y="4483100"/>
              <a:ext cx="1290598" cy="276999"/>
            </a:xfrm>
            <a:prstGeom prst="rect">
              <a:avLst/>
            </a:prstGeom>
            <a:noFill/>
          </p:spPr>
          <p:txBody>
            <a:bodyPr wrap="square" rtlCol="0">
              <a:spAutoFit/>
            </a:bodyPr>
            <a:lstStyle/>
            <a:p>
              <a:r>
                <a:rPr lang="de-DE" sz="1200" dirty="0" err="1">
                  <a:latin typeface="+mj-lt"/>
                </a:rPr>
                <a:t>Nice_code.R</a:t>
              </a:r>
              <a:endParaRPr lang="en-GB" sz="1200" dirty="0">
                <a:latin typeface="+mj-lt"/>
              </a:endParaRPr>
            </a:p>
          </p:txBody>
        </p:sp>
        <p:pic>
          <p:nvPicPr>
            <p:cNvPr id="68" name="Graphic 67">
              <a:extLst>
                <a:ext uri="{FF2B5EF4-FFF2-40B4-BE49-F238E27FC236}">
                  <a16:creationId xmlns:a16="http://schemas.microsoft.com/office/drawing/2014/main" id="{12334F97-1BF4-4B95-B8F2-8717FF8C45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565831" y="4458539"/>
              <a:ext cx="216000" cy="288000"/>
            </a:xfrm>
            <a:prstGeom prst="rect">
              <a:avLst/>
            </a:prstGeom>
          </p:spPr>
        </p:pic>
      </p:grpSp>
      <p:grpSp>
        <p:nvGrpSpPr>
          <p:cNvPr id="5" name="Group 4">
            <a:extLst>
              <a:ext uri="{FF2B5EF4-FFF2-40B4-BE49-F238E27FC236}">
                <a16:creationId xmlns:a16="http://schemas.microsoft.com/office/drawing/2014/main" id="{A4F1AC07-9615-486F-9E6A-EAFB57446D91}"/>
              </a:ext>
            </a:extLst>
          </p:cNvPr>
          <p:cNvGrpSpPr/>
          <p:nvPr/>
        </p:nvGrpSpPr>
        <p:grpSpPr>
          <a:xfrm>
            <a:off x="1306393" y="4123613"/>
            <a:ext cx="3630849" cy="1157844"/>
            <a:chOff x="1306393" y="4123613"/>
            <a:chExt cx="3630849" cy="1157844"/>
          </a:xfrm>
        </p:grpSpPr>
        <p:sp>
          <p:nvSpPr>
            <p:cNvPr id="36" name="Oval 35">
              <a:extLst>
                <a:ext uri="{FF2B5EF4-FFF2-40B4-BE49-F238E27FC236}">
                  <a16:creationId xmlns:a16="http://schemas.microsoft.com/office/drawing/2014/main" id="{38B807E1-436D-471F-8A1F-B8F978A9275A}"/>
                </a:ext>
              </a:extLst>
            </p:cNvPr>
            <p:cNvSpPr/>
            <p:nvPr/>
          </p:nvSpPr>
          <p:spPr>
            <a:xfrm>
              <a:off x="1526086" y="4262840"/>
              <a:ext cx="546265" cy="546265"/>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Rounded Corners 36">
              <a:extLst>
                <a:ext uri="{FF2B5EF4-FFF2-40B4-BE49-F238E27FC236}">
                  <a16:creationId xmlns:a16="http://schemas.microsoft.com/office/drawing/2014/main" id="{1B5CBBB6-A174-442E-9289-0A257E7DD0BA}"/>
                </a:ext>
              </a:extLst>
            </p:cNvPr>
            <p:cNvSpPr/>
            <p:nvPr/>
          </p:nvSpPr>
          <p:spPr>
            <a:xfrm>
              <a:off x="1306393" y="4580813"/>
              <a:ext cx="985652" cy="700644"/>
            </a:xfrm>
            <a:prstGeom prst="round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3"/>
                  </a:solidFill>
                </a:rPr>
                <a:t>&lt;/&gt;</a:t>
              </a:r>
              <a:endParaRPr lang="en-GB" dirty="0">
                <a:solidFill>
                  <a:schemeClr val="accent3"/>
                </a:solidFill>
              </a:endParaRPr>
            </a:p>
          </p:txBody>
        </p:sp>
        <p:sp>
          <p:nvSpPr>
            <p:cNvPr id="40" name="Oval 39">
              <a:extLst>
                <a:ext uri="{FF2B5EF4-FFF2-40B4-BE49-F238E27FC236}">
                  <a16:creationId xmlns:a16="http://schemas.microsoft.com/office/drawing/2014/main" id="{561EEEEF-970A-4439-AD18-72E5A72B1844}"/>
                </a:ext>
              </a:extLst>
            </p:cNvPr>
            <p:cNvSpPr/>
            <p:nvPr/>
          </p:nvSpPr>
          <p:spPr>
            <a:xfrm>
              <a:off x="1635624" y="4426431"/>
              <a:ext cx="120733" cy="120733"/>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469C0B41-FF64-4DCC-93E6-D69B80C71AEC}"/>
                </a:ext>
              </a:extLst>
            </p:cNvPr>
            <p:cNvSpPr/>
            <p:nvPr/>
          </p:nvSpPr>
          <p:spPr>
            <a:xfrm>
              <a:off x="1660131" y="4475446"/>
              <a:ext cx="71718" cy="7171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97309814-F54C-44B0-9CA8-52E5A760348D}"/>
                </a:ext>
              </a:extLst>
            </p:cNvPr>
            <p:cNvSpPr/>
            <p:nvPr/>
          </p:nvSpPr>
          <p:spPr>
            <a:xfrm>
              <a:off x="1841388" y="4426431"/>
              <a:ext cx="120733" cy="120733"/>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Oval 43">
              <a:extLst>
                <a:ext uri="{FF2B5EF4-FFF2-40B4-BE49-F238E27FC236}">
                  <a16:creationId xmlns:a16="http://schemas.microsoft.com/office/drawing/2014/main" id="{0989B2AC-325A-4098-9AB8-072752E293E6}"/>
                </a:ext>
              </a:extLst>
            </p:cNvPr>
            <p:cNvSpPr/>
            <p:nvPr/>
          </p:nvSpPr>
          <p:spPr>
            <a:xfrm>
              <a:off x="1865895" y="4475446"/>
              <a:ext cx="71718" cy="7171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5" name="Straight Arrow Connector 44">
              <a:extLst>
                <a:ext uri="{FF2B5EF4-FFF2-40B4-BE49-F238E27FC236}">
                  <a16:creationId xmlns:a16="http://schemas.microsoft.com/office/drawing/2014/main" id="{98602CF2-03A7-4834-A965-DDAFFD611995}"/>
                </a:ext>
              </a:extLst>
            </p:cNvPr>
            <p:cNvCxnSpPr/>
            <p:nvPr/>
          </p:nvCxnSpPr>
          <p:spPr>
            <a:xfrm>
              <a:off x="2544272" y="4941061"/>
              <a:ext cx="1135856" cy="0"/>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FAAE3182-2C35-4902-8A56-20B29A7F5CBE}"/>
                </a:ext>
              </a:extLst>
            </p:cNvPr>
            <p:cNvSpPr/>
            <p:nvPr/>
          </p:nvSpPr>
          <p:spPr>
            <a:xfrm>
              <a:off x="4171283" y="4262840"/>
              <a:ext cx="546265" cy="546265"/>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Rounded Corners 47">
              <a:extLst>
                <a:ext uri="{FF2B5EF4-FFF2-40B4-BE49-F238E27FC236}">
                  <a16:creationId xmlns:a16="http://schemas.microsoft.com/office/drawing/2014/main" id="{A2AACE62-4277-4AB0-B14F-C98FE865B83D}"/>
                </a:ext>
              </a:extLst>
            </p:cNvPr>
            <p:cNvSpPr/>
            <p:nvPr/>
          </p:nvSpPr>
          <p:spPr>
            <a:xfrm>
              <a:off x="3951590" y="4580813"/>
              <a:ext cx="985652" cy="700644"/>
            </a:xfrm>
            <a:prstGeom prst="round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accent3"/>
                  </a:solidFill>
                </a:rPr>
                <a:t>?!</a:t>
              </a:r>
              <a:endParaRPr lang="en-GB" dirty="0">
                <a:solidFill>
                  <a:schemeClr val="accent3"/>
                </a:solidFill>
              </a:endParaRPr>
            </a:p>
          </p:txBody>
        </p:sp>
        <p:sp>
          <p:nvSpPr>
            <p:cNvPr id="50" name="Oval 49">
              <a:extLst>
                <a:ext uri="{FF2B5EF4-FFF2-40B4-BE49-F238E27FC236}">
                  <a16:creationId xmlns:a16="http://schemas.microsoft.com/office/drawing/2014/main" id="{36743C19-1F74-4D9C-B3F9-1219941DD260}"/>
                </a:ext>
              </a:extLst>
            </p:cNvPr>
            <p:cNvSpPr/>
            <p:nvPr/>
          </p:nvSpPr>
          <p:spPr>
            <a:xfrm>
              <a:off x="4280821" y="4426431"/>
              <a:ext cx="120733" cy="120733"/>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35A47006-0D3D-4773-B809-B08B2EE3A603}"/>
                </a:ext>
              </a:extLst>
            </p:cNvPr>
            <p:cNvSpPr/>
            <p:nvPr/>
          </p:nvSpPr>
          <p:spPr>
            <a:xfrm>
              <a:off x="4305328" y="4475446"/>
              <a:ext cx="71718" cy="7171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Oval 52">
              <a:extLst>
                <a:ext uri="{FF2B5EF4-FFF2-40B4-BE49-F238E27FC236}">
                  <a16:creationId xmlns:a16="http://schemas.microsoft.com/office/drawing/2014/main" id="{69052D4C-C14B-493C-8A3F-F4F0A5C88975}"/>
                </a:ext>
              </a:extLst>
            </p:cNvPr>
            <p:cNvSpPr/>
            <p:nvPr/>
          </p:nvSpPr>
          <p:spPr>
            <a:xfrm>
              <a:off x="4486585" y="4426431"/>
              <a:ext cx="120733" cy="120733"/>
            </a:xfrm>
            <a:prstGeom prst="ellipse">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E8E97BC0-1896-42A9-BFF0-1FDAC48B8BD0}"/>
                </a:ext>
              </a:extLst>
            </p:cNvPr>
            <p:cNvSpPr/>
            <p:nvPr/>
          </p:nvSpPr>
          <p:spPr>
            <a:xfrm>
              <a:off x="4511092" y="4475446"/>
              <a:ext cx="71718" cy="7171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 name="Straight Connector 57">
              <a:extLst>
                <a:ext uri="{FF2B5EF4-FFF2-40B4-BE49-F238E27FC236}">
                  <a16:creationId xmlns:a16="http://schemas.microsoft.com/office/drawing/2014/main" id="{778111D9-11F5-4ED4-9106-144D01277C98}"/>
                </a:ext>
              </a:extLst>
            </p:cNvPr>
            <p:cNvCxnSpPr>
              <a:cxnSpLocks/>
            </p:cNvCxnSpPr>
            <p:nvPr/>
          </p:nvCxnSpPr>
          <p:spPr>
            <a:xfrm>
              <a:off x="4301910" y="4336365"/>
              <a:ext cx="99644" cy="85636"/>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E1E82E9-BBAE-4394-8682-DBFCA1FE1CBC}"/>
                </a:ext>
              </a:extLst>
            </p:cNvPr>
            <p:cNvCxnSpPr>
              <a:cxnSpLocks/>
            </p:cNvCxnSpPr>
            <p:nvPr/>
          </p:nvCxnSpPr>
          <p:spPr>
            <a:xfrm flipH="1">
              <a:off x="4477004" y="4340053"/>
              <a:ext cx="92128" cy="86378"/>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61" name="Graphic 60" descr="Users with solid fill">
              <a:extLst>
                <a:ext uri="{FF2B5EF4-FFF2-40B4-BE49-F238E27FC236}">
                  <a16:creationId xmlns:a16="http://schemas.microsoft.com/office/drawing/2014/main" id="{EF1FB5FF-300A-43D6-BC9D-DB46ED3BB02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07347" y="4123613"/>
              <a:ext cx="914400" cy="914400"/>
            </a:xfrm>
            <a:prstGeom prst="rect">
              <a:avLst/>
            </a:prstGeom>
          </p:spPr>
        </p:pic>
      </p:grpSp>
    </p:spTree>
    <p:extLst>
      <p:ext uri="{BB962C8B-B14F-4D97-AF65-F5344CB8AC3E}">
        <p14:creationId xmlns:p14="http://schemas.microsoft.com/office/powerpoint/2010/main" val="24577691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5461E9D-2B3C-4ABF-A7E8-24C8E9DABF01}"/>
              </a:ext>
            </a:extLst>
          </p:cNvPr>
          <p:cNvGrpSpPr/>
          <p:nvPr/>
        </p:nvGrpSpPr>
        <p:grpSpPr>
          <a:xfrm rot="5400000">
            <a:off x="5162038" y="-2499413"/>
            <a:ext cx="987843" cy="9704769"/>
            <a:chOff x="1095364" y="1251649"/>
            <a:chExt cx="456979" cy="4489454"/>
          </a:xfrm>
        </p:grpSpPr>
        <p:cxnSp>
          <p:nvCxnSpPr>
            <p:cNvPr id="3" name="Straight Connector 2">
              <a:extLst>
                <a:ext uri="{FF2B5EF4-FFF2-40B4-BE49-F238E27FC236}">
                  <a16:creationId xmlns:a16="http://schemas.microsoft.com/office/drawing/2014/main" id="{A08724D5-B4F7-4CEE-838C-DE571C284851}"/>
                </a:ext>
              </a:extLst>
            </p:cNvPr>
            <p:cNvCxnSpPr>
              <a:cxnSpLocks/>
            </p:cNvCxnSpPr>
            <p:nvPr/>
          </p:nvCxnSpPr>
          <p:spPr>
            <a:xfrm>
              <a:off x="1208236" y="1753567"/>
              <a:ext cx="0" cy="379207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A91783E8-2690-4D20-ABF1-858853B9ACD1}"/>
                </a:ext>
              </a:extLst>
            </p:cNvPr>
            <p:cNvSpPr/>
            <p:nvPr/>
          </p:nvSpPr>
          <p:spPr>
            <a:xfrm>
              <a:off x="1104264" y="5316552"/>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0D0AA2C9-6F87-448F-9360-6E9B45476230}"/>
                </a:ext>
              </a:extLst>
            </p:cNvPr>
            <p:cNvSpPr/>
            <p:nvPr/>
          </p:nvSpPr>
          <p:spPr>
            <a:xfrm>
              <a:off x="1105369" y="4802837"/>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C84D17C2-086F-493E-8AA1-B94736971518}"/>
                </a:ext>
              </a:extLst>
            </p:cNvPr>
            <p:cNvSpPr/>
            <p:nvPr/>
          </p:nvSpPr>
          <p:spPr>
            <a:xfrm>
              <a:off x="1098047" y="4275787"/>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6E4E3EEA-8572-4C93-A4B2-548E11A8A3E0}"/>
                </a:ext>
              </a:extLst>
            </p:cNvPr>
            <p:cNvSpPr/>
            <p:nvPr/>
          </p:nvSpPr>
          <p:spPr>
            <a:xfrm>
              <a:off x="1103466" y="3744927"/>
              <a:ext cx="205734"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79BEF233-8BD2-468C-BEFB-B8EADA66841C}"/>
                </a:ext>
              </a:extLst>
            </p:cNvPr>
            <p:cNvSpPr/>
            <p:nvPr/>
          </p:nvSpPr>
          <p:spPr>
            <a:xfrm>
              <a:off x="1095364" y="2689610"/>
              <a:ext cx="205734" cy="1905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399327E7-8A74-4DF1-953A-D7766E604BA5}"/>
                </a:ext>
              </a:extLst>
            </p:cNvPr>
            <p:cNvSpPr/>
            <p:nvPr/>
          </p:nvSpPr>
          <p:spPr>
            <a:xfrm>
              <a:off x="1095364" y="3221052"/>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789AB9F2-EE93-4B5D-BBBD-1AB807C23060}"/>
                </a:ext>
              </a:extLst>
            </p:cNvPr>
            <p:cNvSpPr/>
            <p:nvPr/>
          </p:nvSpPr>
          <p:spPr>
            <a:xfrm>
              <a:off x="1105369" y="2166317"/>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C308611C-790A-4511-A965-7C3F84890023}"/>
                </a:ext>
              </a:extLst>
            </p:cNvPr>
            <p:cNvSpPr/>
            <p:nvPr/>
          </p:nvSpPr>
          <p:spPr>
            <a:xfrm>
              <a:off x="1105369" y="1646252"/>
              <a:ext cx="205734" cy="190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5383F0D7-CF43-40B8-A7CE-1006EAD047C0}"/>
                </a:ext>
              </a:extLst>
            </p:cNvPr>
            <p:cNvSpPr txBox="1"/>
            <p:nvPr/>
          </p:nvSpPr>
          <p:spPr>
            <a:xfrm rot="16200000">
              <a:off x="1184754" y="1389792"/>
              <a:ext cx="489853" cy="213568"/>
            </a:xfrm>
            <a:prstGeom prst="rect">
              <a:avLst/>
            </a:prstGeom>
            <a:noFill/>
          </p:spPr>
          <p:txBody>
            <a:bodyPr wrap="square" rtlCol="0">
              <a:spAutoFit/>
            </a:bodyPr>
            <a:lstStyle/>
            <a:p>
              <a:r>
                <a:rPr lang="en-GB" sz="2400" dirty="0">
                  <a:solidFill>
                    <a:schemeClr val="accent1"/>
                  </a:solidFill>
                </a:rPr>
                <a:t>main</a:t>
              </a:r>
            </a:p>
          </p:txBody>
        </p:sp>
        <p:cxnSp>
          <p:nvCxnSpPr>
            <p:cNvPr id="20" name="Straight Connector 19">
              <a:extLst>
                <a:ext uri="{FF2B5EF4-FFF2-40B4-BE49-F238E27FC236}">
                  <a16:creationId xmlns:a16="http://schemas.microsoft.com/office/drawing/2014/main" id="{BA1BB581-D70A-4385-BC11-B240E0843B57}"/>
                </a:ext>
              </a:extLst>
            </p:cNvPr>
            <p:cNvCxnSpPr>
              <a:cxnSpLocks/>
            </p:cNvCxnSpPr>
            <p:nvPr/>
          </p:nvCxnSpPr>
          <p:spPr>
            <a:xfrm rot="16200000" flipH="1" flipV="1">
              <a:off x="1122119" y="1801100"/>
              <a:ext cx="373866" cy="201629"/>
            </a:xfrm>
            <a:prstGeom prst="line">
              <a:avLst/>
            </a:prstGeom>
            <a:ln w="6350"/>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05CA360-A9A2-4C83-86C4-F35DD470CFC0}"/>
                </a:ext>
              </a:extLst>
            </p:cNvPr>
            <p:cNvSpPr txBox="1"/>
            <p:nvPr/>
          </p:nvSpPr>
          <p:spPr>
            <a:xfrm rot="16200000">
              <a:off x="774764" y="4963524"/>
              <a:ext cx="1370066" cy="185092"/>
            </a:xfrm>
            <a:prstGeom prst="rect">
              <a:avLst/>
            </a:prstGeom>
            <a:noFill/>
          </p:spPr>
          <p:txBody>
            <a:bodyPr wrap="square" rtlCol="0">
              <a:spAutoFit/>
            </a:bodyPr>
            <a:lstStyle/>
            <a:p>
              <a:r>
                <a:rPr lang="en-GB" sz="2000" dirty="0">
                  <a:solidFill>
                    <a:schemeClr val="accent3"/>
                  </a:solidFill>
                </a:rPr>
                <a:t>my commits</a:t>
              </a:r>
            </a:p>
          </p:txBody>
        </p:sp>
        <p:sp>
          <p:nvSpPr>
            <p:cNvPr id="24" name="TextBox 23">
              <a:extLst>
                <a:ext uri="{FF2B5EF4-FFF2-40B4-BE49-F238E27FC236}">
                  <a16:creationId xmlns:a16="http://schemas.microsoft.com/office/drawing/2014/main" id="{A554D545-5DB0-4FEE-BAA5-5E2E7207E20E}"/>
                </a:ext>
              </a:extLst>
            </p:cNvPr>
            <p:cNvSpPr txBox="1"/>
            <p:nvPr/>
          </p:nvSpPr>
          <p:spPr>
            <a:xfrm rot="16200000">
              <a:off x="681559" y="3384773"/>
              <a:ext cx="1524719" cy="185092"/>
            </a:xfrm>
            <a:prstGeom prst="rect">
              <a:avLst/>
            </a:prstGeom>
            <a:noFill/>
          </p:spPr>
          <p:txBody>
            <a:bodyPr wrap="square" rtlCol="0">
              <a:spAutoFit/>
            </a:bodyPr>
            <a:lstStyle/>
            <a:p>
              <a:r>
                <a:rPr lang="en-GB" sz="2000" dirty="0">
                  <a:solidFill>
                    <a:schemeClr val="accent5"/>
                  </a:solidFill>
                </a:rPr>
                <a:t>Bob’s commits</a:t>
              </a:r>
            </a:p>
          </p:txBody>
        </p:sp>
      </p:grpSp>
      <p:grpSp>
        <p:nvGrpSpPr>
          <p:cNvPr id="39" name="Group 38">
            <a:extLst>
              <a:ext uri="{FF2B5EF4-FFF2-40B4-BE49-F238E27FC236}">
                <a16:creationId xmlns:a16="http://schemas.microsoft.com/office/drawing/2014/main" id="{27EA4BEC-F40B-4F88-9384-997F3FD1FD9B}"/>
              </a:ext>
            </a:extLst>
          </p:cNvPr>
          <p:cNvGrpSpPr/>
          <p:nvPr/>
        </p:nvGrpSpPr>
        <p:grpSpPr>
          <a:xfrm>
            <a:off x="1458093" y="3708756"/>
            <a:ext cx="9093863" cy="1923225"/>
            <a:chOff x="1458093" y="3708756"/>
            <a:chExt cx="9093863" cy="1923225"/>
          </a:xfrm>
        </p:grpSpPr>
        <p:cxnSp>
          <p:nvCxnSpPr>
            <p:cNvPr id="206" name="Straight Connector 205">
              <a:extLst>
                <a:ext uri="{FF2B5EF4-FFF2-40B4-BE49-F238E27FC236}">
                  <a16:creationId xmlns:a16="http://schemas.microsoft.com/office/drawing/2014/main" id="{D47E9B05-DB16-4FCA-8314-5DE13727602A}"/>
                </a:ext>
              </a:extLst>
            </p:cNvPr>
            <p:cNvCxnSpPr>
              <a:cxnSpLocks/>
            </p:cNvCxnSpPr>
            <p:nvPr/>
          </p:nvCxnSpPr>
          <p:spPr>
            <a:xfrm>
              <a:off x="6248653" y="4829170"/>
              <a:ext cx="172086" cy="366444"/>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40" name="Oval 239">
              <a:extLst>
                <a:ext uri="{FF2B5EF4-FFF2-40B4-BE49-F238E27FC236}">
                  <a16:creationId xmlns:a16="http://schemas.microsoft.com/office/drawing/2014/main" id="{F44D4F2C-853F-4D0F-8B77-22884942F013}"/>
                </a:ext>
              </a:extLst>
            </p:cNvPr>
            <p:cNvSpPr/>
            <p:nvPr/>
          </p:nvSpPr>
          <p:spPr>
            <a:xfrm rot="5400000">
              <a:off x="6067575" y="4620674"/>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7" name="Straight Connector 206">
              <a:extLst>
                <a:ext uri="{FF2B5EF4-FFF2-40B4-BE49-F238E27FC236}">
                  <a16:creationId xmlns:a16="http://schemas.microsoft.com/office/drawing/2014/main" id="{9739FBDA-FEFA-4B03-82E0-668F0C6BADE1}"/>
                </a:ext>
              </a:extLst>
            </p:cNvPr>
            <p:cNvCxnSpPr>
              <a:cxnSpLocks/>
            </p:cNvCxnSpPr>
            <p:nvPr/>
          </p:nvCxnSpPr>
          <p:spPr>
            <a:xfrm>
              <a:off x="1679205" y="4823063"/>
              <a:ext cx="473397" cy="341714"/>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449B4F1C-3136-4917-9320-33C743686BFF}"/>
                </a:ext>
              </a:extLst>
            </p:cNvPr>
            <p:cNvCxnSpPr>
              <a:cxnSpLocks/>
            </p:cNvCxnSpPr>
            <p:nvPr/>
          </p:nvCxnSpPr>
          <p:spPr>
            <a:xfrm flipH="1">
              <a:off x="4351450" y="4742338"/>
              <a:ext cx="408500" cy="431065"/>
            </a:xfrm>
            <a:prstGeom prst="line">
              <a:avLst/>
            </a:prstGeom>
            <a:ln w="57150">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A6DB7025-F37F-4FA1-B637-77228AE85571}"/>
                </a:ext>
              </a:extLst>
            </p:cNvPr>
            <p:cNvCxnSpPr>
              <a:cxnSpLocks/>
            </p:cNvCxnSpPr>
            <p:nvPr/>
          </p:nvCxnSpPr>
          <p:spPr>
            <a:xfrm flipH="1">
              <a:off x="1549083" y="4788008"/>
              <a:ext cx="8814116" cy="1815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5FBA7760-45FF-48C6-871E-B8EB15AA9960}"/>
                </a:ext>
              </a:extLst>
            </p:cNvPr>
            <p:cNvCxnSpPr>
              <a:cxnSpLocks/>
            </p:cNvCxnSpPr>
            <p:nvPr/>
          </p:nvCxnSpPr>
          <p:spPr>
            <a:xfrm flipH="1" flipV="1">
              <a:off x="6277987" y="4298298"/>
              <a:ext cx="903070" cy="392409"/>
            </a:xfrm>
            <a:prstGeom prst="line">
              <a:avLst/>
            </a:prstGeom>
            <a:ln w="57150">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D13BA3BF-BF76-4680-90D4-565C11279621}"/>
                </a:ext>
              </a:extLst>
            </p:cNvPr>
            <p:cNvCxnSpPr>
              <a:cxnSpLocks/>
            </p:cNvCxnSpPr>
            <p:nvPr/>
          </p:nvCxnSpPr>
          <p:spPr>
            <a:xfrm rot="5400000" flipH="1">
              <a:off x="3245147" y="4036773"/>
              <a:ext cx="18153" cy="2255105"/>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DF9B6FA2-3ACB-49BB-9F44-4C1A0CE3C8C2}"/>
                </a:ext>
              </a:extLst>
            </p:cNvPr>
            <p:cNvCxnSpPr>
              <a:cxnSpLocks/>
            </p:cNvCxnSpPr>
            <p:nvPr/>
          </p:nvCxnSpPr>
          <p:spPr>
            <a:xfrm rot="5400000">
              <a:off x="4333085" y="2313823"/>
              <a:ext cx="0" cy="395227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199AF518-35F7-4CB2-8B81-DDFB0551B645}"/>
                </a:ext>
              </a:extLst>
            </p:cNvPr>
            <p:cNvCxnSpPr>
              <a:cxnSpLocks/>
            </p:cNvCxnSpPr>
            <p:nvPr/>
          </p:nvCxnSpPr>
          <p:spPr>
            <a:xfrm rot="5400000" flipH="1">
              <a:off x="7122919" y="4450325"/>
              <a:ext cx="18153" cy="146009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15" name="TextBox 214">
              <a:extLst>
                <a:ext uri="{FF2B5EF4-FFF2-40B4-BE49-F238E27FC236}">
                  <a16:creationId xmlns:a16="http://schemas.microsoft.com/office/drawing/2014/main" id="{2D95514C-7C59-4BA5-BA3E-F6D703EBCB51}"/>
                </a:ext>
              </a:extLst>
            </p:cNvPr>
            <p:cNvSpPr txBox="1"/>
            <p:nvPr/>
          </p:nvSpPr>
          <p:spPr>
            <a:xfrm>
              <a:off x="1827071" y="5262648"/>
              <a:ext cx="2726341" cy="369333"/>
            </a:xfrm>
            <a:prstGeom prst="rect">
              <a:avLst/>
            </a:prstGeom>
            <a:noFill/>
          </p:spPr>
          <p:txBody>
            <a:bodyPr wrap="square" rtlCol="0">
              <a:spAutoFit/>
            </a:bodyPr>
            <a:lstStyle/>
            <a:p>
              <a:r>
                <a:rPr lang="en-GB" dirty="0">
                  <a:solidFill>
                    <a:schemeClr val="accent3"/>
                  </a:solidFill>
                </a:rPr>
                <a:t>my commits</a:t>
              </a:r>
            </a:p>
          </p:txBody>
        </p:sp>
        <p:sp>
          <p:nvSpPr>
            <p:cNvPr id="216" name="Oval 215">
              <a:extLst>
                <a:ext uri="{FF2B5EF4-FFF2-40B4-BE49-F238E27FC236}">
                  <a16:creationId xmlns:a16="http://schemas.microsoft.com/office/drawing/2014/main" id="{E4E1C018-2EEF-4C64-8136-8904A6E38DBD}"/>
                </a:ext>
              </a:extLst>
            </p:cNvPr>
            <p:cNvSpPr/>
            <p:nvPr/>
          </p:nvSpPr>
          <p:spPr>
            <a:xfrm rot="5400000">
              <a:off x="2608694" y="4980539"/>
              <a:ext cx="324000" cy="323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Oval 216">
              <a:extLst>
                <a:ext uri="{FF2B5EF4-FFF2-40B4-BE49-F238E27FC236}">
                  <a16:creationId xmlns:a16="http://schemas.microsoft.com/office/drawing/2014/main" id="{3FBF77FC-591B-4087-AD4F-6EFEDAF2E1D1}"/>
                </a:ext>
              </a:extLst>
            </p:cNvPr>
            <p:cNvSpPr/>
            <p:nvPr/>
          </p:nvSpPr>
          <p:spPr>
            <a:xfrm rot="5400000">
              <a:off x="3534616" y="4980539"/>
              <a:ext cx="324000" cy="323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Oval 217">
              <a:extLst>
                <a:ext uri="{FF2B5EF4-FFF2-40B4-BE49-F238E27FC236}">
                  <a16:creationId xmlns:a16="http://schemas.microsoft.com/office/drawing/2014/main" id="{ED489A86-D6C6-4F8A-9E09-F6762853BE95}"/>
                </a:ext>
              </a:extLst>
            </p:cNvPr>
            <p:cNvSpPr/>
            <p:nvPr/>
          </p:nvSpPr>
          <p:spPr>
            <a:xfrm rot="5400000">
              <a:off x="6731991" y="5011823"/>
              <a:ext cx="324000" cy="323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Oval 218">
              <a:extLst>
                <a:ext uri="{FF2B5EF4-FFF2-40B4-BE49-F238E27FC236}">
                  <a16:creationId xmlns:a16="http://schemas.microsoft.com/office/drawing/2014/main" id="{088D7BEA-7C7F-4906-A344-5992B82248B3}"/>
                </a:ext>
              </a:extLst>
            </p:cNvPr>
            <p:cNvSpPr/>
            <p:nvPr/>
          </p:nvSpPr>
          <p:spPr>
            <a:xfrm rot="5400000">
              <a:off x="7539329" y="5011823"/>
              <a:ext cx="324000" cy="323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Oval 219">
              <a:extLst>
                <a:ext uri="{FF2B5EF4-FFF2-40B4-BE49-F238E27FC236}">
                  <a16:creationId xmlns:a16="http://schemas.microsoft.com/office/drawing/2014/main" id="{48A4252C-84A9-4772-8292-A5EAFE37E888}"/>
                </a:ext>
              </a:extLst>
            </p:cNvPr>
            <p:cNvSpPr/>
            <p:nvPr/>
          </p:nvSpPr>
          <p:spPr>
            <a:xfrm rot="5400000">
              <a:off x="2585161" y="4089472"/>
              <a:ext cx="324000" cy="3239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TextBox 220">
              <a:extLst>
                <a:ext uri="{FF2B5EF4-FFF2-40B4-BE49-F238E27FC236}">
                  <a16:creationId xmlns:a16="http://schemas.microsoft.com/office/drawing/2014/main" id="{7484135F-72E9-4AE3-9243-1EE1BC070AA8}"/>
                </a:ext>
              </a:extLst>
            </p:cNvPr>
            <p:cNvSpPr txBox="1"/>
            <p:nvPr/>
          </p:nvSpPr>
          <p:spPr>
            <a:xfrm>
              <a:off x="1458093" y="3725208"/>
              <a:ext cx="2438221" cy="369333"/>
            </a:xfrm>
            <a:prstGeom prst="rect">
              <a:avLst/>
            </a:prstGeom>
            <a:noFill/>
          </p:spPr>
          <p:txBody>
            <a:bodyPr wrap="square" rtlCol="0">
              <a:spAutoFit/>
            </a:bodyPr>
            <a:lstStyle/>
            <a:p>
              <a:pPr algn="r"/>
              <a:r>
                <a:rPr lang="en-GB" dirty="0">
                  <a:solidFill>
                    <a:schemeClr val="accent5"/>
                  </a:solidFill>
                </a:rPr>
                <a:t>Bob’s commits</a:t>
              </a:r>
            </a:p>
          </p:txBody>
        </p:sp>
        <p:sp>
          <p:nvSpPr>
            <p:cNvPr id="222" name="Oval 221">
              <a:extLst>
                <a:ext uri="{FF2B5EF4-FFF2-40B4-BE49-F238E27FC236}">
                  <a16:creationId xmlns:a16="http://schemas.microsoft.com/office/drawing/2014/main" id="{37345311-A036-4C4C-94C5-8CA0FCC2D0BB}"/>
                </a:ext>
              </a:extLst>
            </p:cNvPr>
            <p:cNvSpPr/>
            <p:nvPr/>
          </p:nvSpPr>
          <p:spPr>
            <a:xfrm rot="5400000">
              <a:off x="3433609" y="4089472"/>
              <a:ext cx="324000" cy="3239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Oval 222">
              <a:extLst>
                <a:ext uri="{FF2B5EF4-FFF2-40B4-BE49-F238E27FC236}">
                  <a16:creationId xmlns:a16="http://schemas.microsoft.com/office/drawing/2014/main" id="{38ED3C67-D3E3-4535-8D00-66D4FD43FBBE}"/>
                </a:ext>
              </a:extLst>
            </p:cNvPr>
            <p:cNvSpPr/>
            <p:nvPr/>
          </p:nvSpPr>
          <p:spPr>
            <a:xfrm rot="5400000">
              <a:off x="4282059" y="4087716"/>
              <a:ext cx="324000" cy="3239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4" name="Oval 223">
              <a:extLst>
                <a:ext uri="{FF2B5EF4-FFF2-40B4-BE49-F238E27FC236}">
                  <a16:creationId xmlns:a16="http://schemas.microsoft.com/office/drawing/2014/main" id="{6214A584-EA95-4BCF-A155-130D0646794F}"/>
                </a:ext>
              </a:extLst>
            </p:cNvPr>
            <p:cNvSpPr/>
            <p:nvPr/>
          </p:nvSpPr>
          <p:spPr>
            <a:xfrm rot="5400000">
              <a:off x="5130512" y="4081410"/>
              <a:ext cx="324000" cy="3239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5" name="Oval 224">
              <a:extLst>
                <a:ext uri="{FF2B5EF4-FFF2-40B4-BE49-F238E27FC236}">
                  <a16:creationId xmlns:a16="http://schemas.microsoft.com/office/drawing/2014/main" id="{BB7179C3-41B7-4D59-A87E-C05C5C3B012A}"/>
                </a:ext>
              </a:extLst>
            </p:cNvPr>
            <p:cNvSpPr/>
            <p:nvPr/>
          </p:nvSpPr>
          <p:spPr>
            <a:xfrm rot="5400000">
              <a:off x="5878033" y="4093948"/>
              <a:ext cx="324000" cy="3239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6" name="Oval 225">
              <a:extLst>
                <a:ext uri="{FF2B5EF4-FFF2-40B4-BE49-F238E27FC236}">
                  <a16:creationId xmlns:a16="http://schemas.microsoft.com/office/drawing/2014/main" id="{7A9C5E7A-039B-4C7B-882C-B8E5404C3264}"/>
                </a:ext>
              </a:extLst>
            </p:cNvPr>
            <p:cNvSpPr/>
            <p:nvPr/>
          </p:nvSpPr>
          <p:spPr>
            <a:xfrm rot="5400000">
              <a:off x="9727945" y="4613292"/>
              <a:ext cx="324000" cy="323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7" name="Oval 226">
              <a:extLst>
                <a:ext uri="{FF2B5EF4-FFF2-40B4-BE49-F238E27FC236}">
                  <a16:creationId xmlns:a16="http://schemas.microsoft.com/office/drawing/2014/main" id="{B046F769-5512-4D0C-879F-406D90342245}"/>
                </a:ext>
              </a:extLst>
            </p:cNvPr>
            <p:cNvSpPr/>
            <p:nvPr/>
          </p:nvSpPr>
          <p:spPr>
            <a:xfrm rot="5400000">
              <a:off x="4633251" y="4607863"/>
              <a:ext cx="324000" cy="323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8" name="Oval 227">
              <a:extLst>
                <a:ext uri="{FF2B5EF4-FFF2-40B4-BE49-F238E27FC236}">
                  <a16:creationId xmlns:a16="http://schemas.microsoft.com/office/drawing/2014/main" id="{E44B5071-2F95-49D1-BDDA-FB916E75B845}"/>
                </a:ext>
              </a:extLst>
            </p:cNvPr>
            <p:cNvSpPr/>
            <p:nvPr/>
          </p:nvSpPr>
          <p:spPr>
            <a:xfrm rot="5400000">
              <a:off x="8525859" y="4607863"/>
              <a:ext cx="324000" cy="323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9" name="TextBox 228">
              <a:extLst>
                <a:ext uri="{FF2B5EF4-FFF2-40B4-BE49-F238E27FC236}">
                  <a16:creationId xmlns:a16="http://schemas.microsoft.com/office/drawing/2014/main" id="{07D8BC77-2809-4630-BBD0-EE9C12395C1C}"/>
                </a:ext>
              </a:extLst>
            </p:cNvPr>
            <p:cNvSpPr txBox="1"/>
            <p:nvPr/>
          </p:nvSpPr>
          <p:spPr>
            <a:xfrm>
              <a:off x="9638387" y="5061673"/>
              <a:ext cx="913569" cy="369333"/>
            </a:xfrm>
            <a:prstGeom prst="rect">
              <a:avLst/>
            </a:prstGeom>
            <a:noFill/>
            <a:ln>
              <a:noFill/>
            </a:ln>
          </p:spPr>
          <p:txBody>
            <a:bodyPr wrap="square" rtlCol="0">
              <a:spAutoFit/>
            </a:bodyPr>
            <a:lstStyle/>
            <a:p>
              <a:r>
                <a:rPr lang="en-GB" dirty="0">
                  <a:solidFill>
                    <a:schemeClr val="accent1"/>
                  </a:solidFill>
                </a:rPr>
                <a:t>main</a:t>
              </a:r>
            </a:p>
          </p:txBody>
        </p:sp>
        <p:cxnSp>
          <p:nvCxnSpPr>
            <p:cNvPr id="230" name="Straight Connector 229">
              <a:extLst>
                <a:ext uri="{FF2B5EF4-FFF2-40B4-BE49-F238E27FC236}">
                  <a16:creationId xmlns:a16="http://schemas.microsoft.com/office/drawing/2014/main" id="{48F39612-37EC-4491-8A29-97CA5E99DBA5}"/>
                </a:ext>
              </a:extLst>
            </p:cNvPr>
            <p:cNvCxnSpPr>
              <a:cxnSpLocks/>
            </p:cNvCxnSpPr>
            <p:nvPr/>
          </p:nvCxnSpPr>
          <p:spPr>
            <a:xfrm flipH="1" flipV="1">
              <a:off x="9454939" y="4810908"/>
              <a:ext cx="438162" cy="33838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1" name="TextBox 230">
              <a:extLst>
                <a:ext uri="{FF2B5EF4-FFF2-40B4-BE49-F238E27FC236}">
                  <a16:creationId xmlns:a16="http://schemas.microsoft.com/office/drawing/2014/main" id="{44431480-5F4A-4986-BA95-E977B367A8EE}"/>
                </a:ext>
              </a:extLst>
            </p:cNvPr>
            <p:cNvSpPr txBox="1"/>
            <p:nvPr/>
          </p:nvSpPr>
          <p:spPr>
            <a:xfrm>
              <a:off x="5008046" y="4975516"/>
              <a:ext cx="1269940" cy="369333"/>
            </a:xfrm>
            <a:prstGeom prst="rect">
              <a:avLst/>
            </a:prstGeom>
            <a:noFill/>
          </p:spPr>
          <p:txBody>
            <a:bodyPr wrap="square" rtlCol="0">
              <a:spAutoFit/>
            </a:bodyPr>
            <a:lstStyle/>
            <a:p>
              <a:r>
                <a:rPr lang="en-GB" dirty="0" err="1">
                  <a:solidFill>
                    <a:schemeClr val="accent3"/>
                  </a:solidFill>
                </a:rPr>
                <a:t>add_salad</a:t>
              </a:r>
              <a:endParaRPr lang="en-GB" dirty="0">
                <a:solidFill>
                  <a:schemeClr val="accent3"/>
                </a:solidFill>
              </a:endParaRPr>
            </a:p>
          </p:txBody>
        </p:sp>
        <p:cxnSp>
          <p:nvCxnSpPr>
            <p:cNvPr id="232" name="Straight Connector 231">
              <a:extLst>
                <a:ext uri="{FF2B5EF4-FFF2-40B4-BE49-F238E27FC236}">
                  <a16:creationId xmlns:a16="http://schemas.microsoft.com/office/drawing/2014/main" id="{C71F9B84-B878-4BB4-BB08-BB85EE625A9F}"/>
                </a:ext>
              </a:extLst>
            </p:cNvPr>
            <p:cNvCxnSpPr>
              <a:cxnSpLocks/>
            </p:cNvCxnSpPr>
            <p:nvPr/>
          </p:nvCxnSpPr>
          <p:spPr>
            <a:xfrm flipH="1">
              <a:off x="6072683" y="5060918"/>
              <a:ext cx="279848" cy="127841"/>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33" name="TextBox 232">
              <a:extLst>
                <a:ext uri="{FF2B5EF4-FFF2-40B4-BE49-F238E27FC236}">
                  <a16:creationId xmlns:a16="http://schemas.microsoft.com/office/drawing/2014/main" id="{A9DC8836-4305-4500-ADAB-B712E4932C55}"/>
                </a:ext>
              </a:extLst>
            </p:cNvPr>
            <p:cNvSpPr txBox="1"/>
            <p:nvPr/>
          </p:nvSpPr>
          <p:spPr>
            <a:xfrm>
              <a:off x="3619474" y="5247372"/>
              <a:ext cx="2127453" cy="369333"/>
            </a:xfrm>
            <a:prstGeom prst="rect">
              <a:avLst/>
            </a:prstGeom>
            <a:noFill/>
          </p:spPr>
          <p:txBody>
            <a:bodyPr wrap="square" rtlCol="0">
              <a:spAutoFit/>
            </a:bodyPr>
            <a:lstStyle/>
            <a:p>
              <a:r>
                <a:rPr lang="en-GB" dirty="0" err="1">
                  <a:solidFill>
                    <a:schemeClr val="accent3"/>
                  </a:solidFill>
                </a:rPr>
                <a:t>change_stew</a:t>
              </a:r>
              <a:endParaRPr lang="en-GB" dirty="0">
                <a:solidFill>
                  <a:schemeClr val="accent3"/>
                </a:solidFill>
              </a:endParaRPr>
            </a:p>
          </p:txBody>
        </p:sp>
        <p:cxnSp>
          <p:nvCxnSpPr>
            <p:cNvPr id="234" name="Straight Connector 233">
              <a:extLst>
                <a:ext uri="{FF2B5EF4-FFF2-40B4-BE49-F238E27FC236}">
                  <a16:creationId xmlns:a16="http://schemas.microsoft.com/office/drawing/2014/main" id="{095ABEDA-37BA-4C0E-B1B1-FA131F77E8CD}"/>
                </a:ext>
              </a:extLst>
            </p:cNvPr>
            <p:cNvCxnSpPr>
              <a:cxnSpLocks/>
            </p:cNvCxnSpPr>
            <p:nvPr/>
          </p:nvCxnSpPr>
          <p:spPr>
            <a:xfrm flipH="1" flipV="1">
              <a:off x="4212912" y="5186385"/>
              <a:ext cx="352949" cy="189700"/>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35" name="TextBox 234">
              <a:extLst>
                <a:ext uri="{FF2B5EF4-FFF2-40B4-BE49-F238E27FC236}">
                  <a16:creationId xmlns:a16="http://schemas.microsoft.com/office/drawing/2014/main" id="{BFF9DE8A-30EF-47B4-8B68-A029F42DEDD2}"/>
                </a:ext>
              </a:extLst>
            </p:cNvPr>
            <p:cNvSpPr txBox="1"/>
            <p:nvPr/>
          </p:nvSpPr>
          <p:spPr>
            <a:xfrm>
              <a:off x="5697155" y="3708756"/>
              <a:ext cx="2255481" cy="369333"/>
            </a:xfrm>
            <a:prstGeom prst="rect">
              <a:avLst/>
            </a:prstGeom>
            <a:noFill/>
          </p:spPr>
          <p:txBody>
            <a:bodyPr wrap="square" rtlCol="0">
              <a:spAutoFit/>
            </a:bodyPr>
            <a:lstStyle/>
            <a:p>
              <a:r>
                <a:rPr lang="en-GB" dirty="0" err="1">
                  <a:solidFill>
                    <a:schemeClr val="accent5"/>
                  </a:solidFill>
                </a:rPr>
                <a:t>add_vegan_pie</a:t>
              </a:r>
              <a:endParaRPr lang="en-GB" dirty="0">
                <a:solidFill>
                  <a:schemeClr val="accent5"/>
                </a:solidFill>
              </a:endParaRPr>
            </a:p>
          </p:txBody>
        </p:sp>
        <p:cxnSp>
          <p:nvCxnSpPr>
            <p:cNvPr id="236" name="Straight Connector 235">
              <a:extLst>
                <a:ext uri="{FF2B5EF4-FFF2-40B4-BE49-F238E27FC236}">
                  <a16:creationId xmlns:a16="http://schemas.microsoft.com/office/drawing/2014/main" id="{067A9615-9A99-4823-BB70-C3BED909B33B}"/>
                </a:ext>
              </a:extLst>
            </p:cNvPr>
            <p:cNvCxnSpPr>
              <a:cxnSpLocks/>
            </p:cNvCxnSpPr>
            <p:nvPr/>
          </p:nvCxnSpPr>
          <p:spPr>
            <a:xfrm flipH="1">
              <a:off x="5591177" y="3915095"/>
              <a:ext cx="155750" cy="350453"/>
            </a:xfrm>
            <a:prstGeom prst="line">
              <a:avLst/>
            </a:prstGeom>
            <a:ln w="63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D831E96-F8D9-4CA0-8ABD-0F2AFB66CB37}"/>
                </a:ext>
              </a:extLst>
            </p:cNvPr>
            <p:cNvCxnSpPr>
              <a:cxnSpLocks/>
            </p:cNvCxnSpPr>
            <p:nvPr/>
          </p:nvCxnSpPr>
          <p:spPr>
            <a:xfrm flipV="1">
              <a:off x="1682987" y="4280238"/>
              <a:ext cx="701205" cy="488641"/>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8" name="Oval 237">
              <a:extLst>
                <a:ext uri="{FF2B5EF4-FFF2-40B4-BE49-F238E27FC236}">
                  <a16:creationId xmlns:a16="http://schemas.microsoft.com/office/drawing/2014/main" id="{5A5B667A-39F6-4C07-932B-238219E29A87}"/>
                </a:ext>
              </a:extLst>
            </p:cNvPr>
            <p:cNvSpPr/>
            <p:nvPr/>
          </p:nvSpPr>
          <p:spPr>
            <a:xfrm rot="5400000">
              <a:off x="1513173" y="4585293"/>
              <a:ext cx="324000" cy="323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9" name="Oval 238">
              <a:extLst>
                <a:ext uri="{FF2B5EF4-FFF2-40B4-BE49-F238E27FC236}">
                  <a16:creationId xmlns:a16="http://schemas.microsoft.com/office/drawing/2014/main" id="{822A67D9-098B-4385-80A7-C86F9F4AA4D3}"/>
                </a:ext>
              </a:extLst>
            </p:cNvPr>
            <p:cNvSpPr/>
            <p:nvPr/>
          </p:nvSpPr>
          <p:spPr>
            <a:xfrm rot="5400000">
              <a:off x="7133608" y="4612781"/>
              <a:ext cx="324000" cy="323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41" name="Picture 240" descr="A close up of a logo&#10;&#10;Description automatically generated">
              <a:extLst>
                <a:ext uri="{FF2B5EF4-FFF2-40B4-BE49-F238E27FC236}">
                  <a16:creationId xmlns:a16="http://schemas.microsoft.com/office/drawing/2014/main" id="{510AFB86-E373-4049-A9A3-FC47BA90B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55" y="4200768"/>
              <a:ext cx="421895" cy="421895"/>
            </a:xfrm>
            <a:prstGeom prst="rect">
              <a:avLst/>
            </a:prstGeom>
          </p:spPr>
        </p:pic>
        <p:pic>
          <p:nvPicPr>
            <p:cNvPr id="242" name="Picture 241" descr="A close up of a logo&#10;&#10;Description automatically generated">
              <a:extLst>
                <a:ext uri="{FF2B5EF4-FFF2-40B4-BE49-F238E27FC236}">
                  <a16:creationId xmlns:a16="http://schemas.microsoft.com/office/drawing/2014/main" id="{C9D24265-531E-416D-B5C4-1E3ED8C01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9203" y="4794485"/>
              <a:ext cx="421895" cy="421895"/>
            </a:xfrm>
            <a:prstGeom prst="rect">
              <a:avLst/>
            </a:prstGeom>
          </p:spPr>
        </p:pic>
      </p:grpSp>
    </p:spTree>
    <p:extLst>
      <p:ext uri="{BB962C8B-B14F-4D97-AF65-F5344CB8AC3E}">
        <p14:creationId xmlns:p14="http://schemas.microsoft.com/office/powerpoint/2010/main" val="20730407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A4889FEE-EC24-4D8B-8BFC-D48900E37691}"/>
              </a:ext>
            </a:extLst>
          </p:cNvPr>
          <p:cNvGrpSpPr/>
          <p:nvPr/>
        </p:nvGrpSpPr>
        <p:grpSpPr>
          <a:xfrm>
            <a:off x="1429060" y="750298"/>
            <a:ext cx="9093863" cy="1923225"/>
            <a:chOff x="1458093" y="3708756"/>
            <a:chExt cx="9093863" cy="1923225"/>
          </a:xfrm>
        </p:grpSpPr>
        <p:cxnSp>
          <p:nvCxnSpPr>
            <p:cNvPr id="37" name="Straight Connector 36">
              <a:extLst>
                <a:ext uri="{FF2B5EF4-FFF2-40B4-BE49-F238E27FC236}">
                  <a16:creationId xmlns:a16="http://schemas.microsoft.com/office/drawing/2014/main" id="{F6123E32-8974-436D-BCA6-079E6949D3DF}"/>
                </a:ext>
              </a:extLst>
            </p:cNvPr>
            <p:cNvCxnSpPr>
              <a:cxnSpLocks/>
            </p:cNvCxnSpPr>
            <p:nvPr/>
          </p:nvCxnSpPr>
          <p:spPr>
            <a:xfrm>
              <a:off x="6248653" y="4829170"/>
              <a:ext cx="172086" cy="366444"/>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713505A8-06B9-49FE-87E5-33521C5181F2}"/>
                </a:ext>
              </a:extLst>
            </p:cNvPr>
            <p:cNvSpPr/>
            <p:nvPr/>
          </p:nvSpPr>
          <p:spPr>
            <a:xfrm rot="5400000">
              <a:off x="6067575" y="4620674"/>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Straight Connector 38">
              <a:extLst>
                <a:ext uri="{FF2B5EF4-FFF2-40B4-BE49-F238E27FC236}">
                  <a16:creationId xmlns:a16="http://schemas.microsoft.com/office/drawing/2014/main" id="{09890ADF-2918-45D4-BDDF-0A74CE32E742}"/>
                </a:ext>
              </a:extLst>
            </p:cNvPr>
            <p:cNvCxnSpPr>
              <a:cxnSpLocks/>
            </p:cNvCxnSpPr>
            <p:nvPr/>
          </p:nvCxnSpPr>
          <p:spPr>
            <a:xfrm>
              <a:off x="1679205" y="4823063"/>
              <a:ext cx="473397" cy="341714"/>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FD7B8EE-22A7-4B68-8D83-0DB298823EBE}"/>
                </a:ext>
              </a:extLst>
            </p:cNvPr>
            <p:cNvCxnSpPr>
              <a:cxnSpLocks/>
            </p:cNvCxnSpPr>
            <p:nvPr/>
          </p:nvCxnSpPr>
          <p:spPr>
            <a:xfrm flipH="1">
              <a:off x="4351450" y="4742338"/>
              <a:ext cx="408500" cy="431065"/>
            </a:xfrm>
            <a:prstGeom prst="line">
              <a:avLst/>
            </a:prstGeom>
            <a:ln w="57150">
              <a:solidFill>
                <a:schemeClr val="accent3"/>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53CF55A-FCFE-4938-9CDC-E4B15D72A73A}"/>
                </a:ext>
              </a:extLst>
            </p:cNvPr>
            <p:cNvCxnSpPr>
              <a:cxnSpLocks/>
            </p:cNvCxnSpPr>
            <p:nvPr/>
          </p:nvCxnSpPr>
          <p:spPr>
            <a:xfrm flipH="1">
              <a:off x="1549083" y="4788008"/>
              <a:ext cx="8814116" cy="1815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03540DD-4349-49CE-B5CD-53744665AE6E}"/>
                </a:ext>
              </a:extLst>
            </p:cNvPr>
            <p:cNvCxnSpPr>
              <a:cxnSpLocks/>
            </p:cNvCxnSpPr>
            <p:nvPr/>
          </p:nvCxnSpPr>
          <p:spPr>
            <a:xfrm flipH="1" flipV="1">
              <a:off x="6277987" y="4298298"/>
              <a:ext cx="903070" cy="392409"/>
            </a:xfrm>
            <a:prstGeom prst="line">
              <a:avLst/>
            </a:prstGeom>
            <a:ln w="57150">
              <a:solidFill>
                <a:schemeClr val="accent5"/>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E29420D-B4D5-4252-B8A8-7695AD03F8F0}"/>
                </a:ext>
              </a:extLst>
            </p:cNvPr>
            <p:cNvCxnSpPr>
              <a:cxnSpLocks/>
            </p:cNvCxnSpPr>
            <p:nvPr/>
          </p:nvCxnSpPr>
          <p:spPr>
            <a:xfrm rot="5400000" flipH="1">
              <a:off x="3245147" y="4036773"/>
              <a:ext cx="18153" cy="2255105"/>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0151B98-46D3-43D0-9378-F0045A9990A1}"/>
                </a:ext>
              </a:extLst>
            </p:cNvPr>
            <p:cNvCxnSpPr>
              <a:cxnSpLocks/>
            </p:cNvCxnSpPr>
            <p:nvPr/>
          </p:nvCxnSpPr>
          <p:spPr>
            <a:xfrm rot="5400000">
              <a:off x="4333085" y="2313823"/>
              <a:ext cx="0" cy="395227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86352A9-C35E-4EC6-A69D-9F214CB9A2B0}"/>
                </a:ext>
              </a:extLst>
            </p:cNvPr>
            <p:cNvCxnSpPr>
              <a:cxnSpLocks/>
            </p:cNvCxnSpPr>
            <p:nvPr/>
          </p:nvCxnSpPr>
          <p:spPr>
            <a:xfrm rot="5400000" flipH="1">
              <a:off x="7122919" y="4450325"/>
              <a:ext cx="18153" cy="146009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7EAC979-0730-4CFE-B04F-3C23423EDA7F}"/>
                </a:ext>
              </a:extLst>
            </p:cNvPr>
            <p:cNvSpPr txBox="1"/>
            <p:nvPr/>
          </p:nvSpPr>
          <p:spPr>
            <a:xfrm>
              <a:off x="1827071" y="5262648"/>
              <a:ext cx="2726341" cy="369333"/>
            </a:xfrm>
            <a:prstGeom prst="rect">
              <a:avLst/>
            </a:prstGeom>
            <a:noFill/>
          </p:spPr>
          <p:txBody>
            <a:bodyPr wrap="square" rtlCol="0">
              <a:spAutoFit/>
            </a:bodyPr>
            <a:lstStyle/>
            <a:p>
              <a:r>
                <a:rPr lang="en-GB" dirty="0">
                  <a:solidFill>
                    <a:schemeClr val="accent3"/>
                  </a:solidFill>
                </a:rPr>
                <a:t>my commits</a:t>
              </a:r>
            </a:p>
          </p:txBody>
        </p:sp>
        <p:sp>
          <p:nvSpPr>
            <p:cNvPr id="47" name="Oval 46">
              <a:extLst>
                <a:ext uri="{FF2B5EF4-FFF2-40B4-BE49-F238E27FC236}">
                  <a16:creationId xmlns:a16="http://schemas.microsoft.com/office/drawing/2014/main" id="{1D76F4BD-B965-4319-9600-834824C6E15C}"/>
                </a:ext>
              </a:extLst>
            </p:cNvPr>
            <p:cNvSpPr/>
            <p:nvPr/>
          </p:nvSpPr>
          <p:spPr>
            <a:xfrm rot="5400000">
              <a:off x="2608694" y="4980539"/>
              <a:ext cx="324000" cy="323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Oval 47">
              <a:extLst>
                <a:ext uri="{FF2B5EF4-FFF2-40B4-BE49-F238E27FC236}">
                  <a16:creationId xmlns:a16="http://schemas.microsoft.com/office/drawing/2014/main" id="{9D97D5FF-E6C5-49DB-845E-1A259DC5DFD1}"/>
                </a:ext>
              </a:extLst>
            </p:cNvPr>
            <p:cNvSpPr/>
            <p:nvPr/>
          </p:nvSpPr>
          <p:spPr>
            <a:xfrm rot="5400000">
              <a:off x="3534616" y="4980539"/>
              <a:ext cx="324000" cy="323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Oval 48">
              <a:extLst>
                <a:ext uri="{FF2B5EF4-FFF2-40B4-BE49-F238E27FC236}">
                  <a16:creationId xmlns:a16="http://schemas.microsoft.com/office/drawing/2014/main" id="{87FC3EB0-F56B-4A07-BBE8-CDE930C85A3F}"/>
                </a:ext>
              </a:extLst>
            </p:cNvPr>
            <p:cNvSpPr/>
            <p:nvPr/>
          </p:nvSpPr>
          <p:spPr>
            <a:xfrm rot="5400000">
              <a:off x="6731991" y="5011823"/>
              <a:ext cx="324000" cy="323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Oval 49">
              <a:extLst>
                <a:ext uri="{FF2B5EF4-FFF2-40B4-BE49-F238E27FC236}">
                  <a16:creationId xmlns:a16="http://schemas.microsoft.com/office/drawing/2014/main" id="{9D4D78B1-857A-4925-A8DA-59F5F9A11118}"/>
                </a:ext>
              </a:extLst>
            </p:cNvPr>
            <p:cNvSpPr/>
            <p:nvPr/>
          </p:nvSpPr>
          <p:spPr>
            <a:xfrm rot="5400000">
              <a:off x="7539329" y="5011823"/>
              <a:ext cx="324000" cy="323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064DE638-0C98-4153-92B1-BC124CDB9251}"/>
                </a:ext>
              </a:extLst>
            </p:cNvPr>
            <p:cNvSpPr/>
            <p:nvPr/>
          </p:nvSpPr>
          <p:spPr>
            <a:xfrm rot="5400000">
              <a:off x="2585161" y="4089472"/>
              <a:ext cx="324000" cy="3239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733CAAA9-DA51-49F6-A1DB-08057B894011}"/>
                </a:ext>
              </a:extLst>
            </p:cNvPr>
            <p:cNvSpPr txBox="1"/>
            <p:nvPr/>
          </p:nvSpPr>
          <p:spPr>
            <a:xfrm>
              <a:off x="1458093" y="3725208"/>
              <a:ext cx="2438221" cy="369333"/>
            </a:xfrm>
            <a:prstGeom prst="rect">
              <a:avLst/>
            </a:prstGeom>
            <a:noFill/>
          </p:spPr>
          <p:txBody>
            <a:bodyPr wrap="square" rtlCol="0">
              <a:spAutoFit/>
            </a:bodyPr>
            <a:lstStyle/>
            <a:p>
              <a:pPr algn="r"/>
              <a:r>
                <a:rPr lang="en-GB" dirty="0">
                  <a:solidFill>
                    <a:schemeClr val="accent5"/>
                  </a:solidFill>
                </a:rPr>
                <a:t>Bob’s commits</a:t>
              </a:r>
            </a:p>
          </p:txBody>
        </p:sp>
        <p:sp>
          <p:nvSpPr>
            <p:cNvPr id="53" name="Oval 52">
              <a:extLst>
                <a:ext uri="{FF2B5EF4-FFF2-40B4-BE49-F238E27FC236}">
                  <a16:creationId xmlns:a16="http://schemas.microsoft.com/office/drawing/2014/main" id="{8E5DBA6D-266A-4A3B-85FB-28F99A23847D}"/>
                </a:ext>
              </a:extLst>
            </p:cNvPr>
            <p:cNvSpPr/>
            <p:nvPr/>
          </p:nvSpPr>
          <p:spPr>
            <a:xfrm rot="5400000">
              <a:off x="3433609" y="4089472"/>
              <a:ext cx="324000" cy="3239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Oval 53">
              <a:extLst>
                <a:ext uri="{FF2B5EF4-FFF2-40B4-BE49-F238E27FC236}">
                  <a16:creationId xmlns:a16="http://schemas.microsoft.com/office/drawing/2014/main" id="{5DE5A99C-752A-4A00-BBBE-BA99607690CE}"/>
                </a:ext>
              </a:extLst>
            </p:cNvPr>
            <p:cNvSpPr/>
            <p:nvPr/>
          </p:nvSpPr>
          <p:spPr>
            <a:xfrm rot="5400000">
              <a:off x="4282059" y="4087716"/>
              <a:ext cx="324000" cy="3239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EB373FFE-3195-471A-888C-F32E1944BED4}"/>
                </a:ext>
              </a:extLst>
            </p:cNvPr>
            <p:cNvSpPr/>
            <p:nvPr/>
          </p:nvSpPr>
          <p:spPr>
            <a:xfrm rot="5400000">
              <a:off x="5130512" y="4081410"/>
              <a:ext cx="324000" cy="3239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962F6308-DBD7-418B-8F4A-0C3BED5C1D37}"/>
                </a:ext>
              </a:extLst>
            </p:cNvPr>
            <p:cNvSpPr/>
            <p:nvPr/>
          </p:nvSpPr>
          <p:spPr>
            <a:xfrm rot="5400000">
              <a:off x="5878033" y="4093948"/>
              <a:ext cx="324000" cy="3239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998122AA-BF7B-41F6-9566-195466315BA9}"/>
                </a:ext>
              </a:extLst>
            </p:cNvPr>
            <p:cNvSpPr/>
            <p:nvPr/>
          </p:nvSpPr>
          <p:spPr>
            <a:xfrm rot="5400000">
              <a:off x="9727945" y="4613292"/>
              <a:ext cx="324000" cy="323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Oval 57">
              <a:extLst>
                <a:ext uri="{FF2B5EF4-FFF2-40B4-BE49-F238E27FC236}">
                  <a16:creationId xmlns:a16="http://schemas.microsoft.com/office/drawing/2014/main" id="{9D75CF5F-133F-43C3-98E8-69D06261FC1C}"/>
                </a:ext>
              </a:extLst>
            </p:cNvPr>
            <p:cNvSpPr/>
            <p:nvPr/>
          </p:nvSpPr>
          <p:spPr>
            <a:xfrm rot="5400000">
              <a:off x="4633251" y="4607863"/>
              <a:ext cx="324000" cy="323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Oval 58">
              <a:extLst>
                <a:ext uri="{FF2B5EF4-FFF2-40B4-BE49-F238E27FC236}">
                  <a16:creationId xmlns:a16="http://schemas.microsoft.com/office/drawing/2014/main" id="{03FF1096-2730-40BD-96DA-EA8FBD921C3C}"/>
                </a:ext>
              </a:extLst>
            </p:cNvPr>
            <p:cNvSpPr/>
            <p:nvPr/>
          </p:nvSpPr>
          <p:spPr>
            <a:xfrm rot="5400000">
              <a:off x="8525859" y="4607863"/>
              <a:ext cx="324000" cy="323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TextBox 59">
              <a:extLst>
                <a:ext uri="{FF2B5EF4-FFF2-40B4-BE49-F238E27FC236}">
                  <a16:creationId xmlns:a16="http://schemas.microsoft.com/office/drawing/2014/main" id="{8CC14047-B9DB-48D1-959D-E3A659D61C7B}"/>
                </a:ext>
              </a:extLst>
            </p:cNvPr>
            <p:cNvSpPr txBox="1"/>
            <p:nvPr/>
          </p:nvSpPr>
          <p:spPr>
            <a:xfrm>
              <a:off x="9638387" y="5061673"/>
              <a:ext cx="913569" cy="369333"/>
            </a:xfrm>
            <a:prstGeom prst="rect">
              <a:avLst/>
            </a:prstGeom>
            <a:noFill/>
            <a:ln>
              <a:noFill/>
            </a:ln>
          </p:spPr>
          <p:txBody>
            <a:bodyPr wrap="square" rtlCol="0">
              <a:spAutoFit/>
            </a:bodyPr>
            <a:lstStyle/>
            <a:p>
              <a:r>
                <a:rPr lang="en-GB" dirty="0">
                  <a:solidFill>
                    <a:schemeClr val="accent1"/>
                  </a:solidFill>
                </a:rPr>
                <a:t>main</a:t>
              </a:r>
            </a:p>
          </p:txBody>
        </p:sp>
        <p:cxnSp>
          <p:nvCxnSpPr>
            <p:cNvPr id="61" name="Straight Connector 60">
              <a:extLst>
                <a:ext uri="{FF2B5EF4-FFF2-40B4-BE49-F238E27FC236}">
                  <a16:creationId xmlns:a16="http://schemas.microsoft.com/office/drawing/2014/main" id="{79A792E5-05B3-4AE9-961D-1B627AE61526}"/>
                </a:ext>
              </a:extLst>
            </p:cNvPr>
            <p:cNvCxnSpPr>
              <a:cxnSpLocks/>
            </p:cNvCxnSpPr>
            <p:nvPr/>
          </p:nvCxnSpPr>
          <p:spPr>
            <a:xfrm flipH="1" flipV="1">
              <a:off x="9454939" y="4810908"/>
              <a:ext cx="438162" cy="33838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2A656B04-7AA9-43F2-BF4D-0A984C234E4C}"/>
                </a:ext>
              </a:extLst>
            </p:cNvPr>
            <p:cNvSpPr txBox="1"/>
            <p:nvPr/>
          </p:nvSpPr>
          <p:spPr>
            <a:xfrm>
              <a:off x="5008046" y="4975516"/>
              <a:ext cx="1269940" cy="369333"/>
            </a:xfrm>
            <a:prstGeom prst="rect">
              <a:avLst/>
            </a:prstGeom>
            <a:noFill/>
          </p:spPr>
          <p:txBody>
            <a:bodyPr wrap="square" rtlCol="0">
              <a:spAutoFit/>
            </a:bodyPr>
            <a:lstStyle/>
            <a:p>
              <a:r>
                <a:rPr lang="en-GB" dirty="0" err="1">
                  <a:solidFill>
                    <a:schemeClr val="accent3"/>
                  </a:solidFill>
                </a:rPr>
                <a:t>add_salad</a:t>
              </a:r>
              <a:endParaRPr lang="en-GB" dirty="0">
                <a:solidFill>
                  <a:schemeClr val="accent3"/>
                </a:solidFill>
              </a:endParaRPr>
            </a:p>
          </p:txBody>
        </p:sp>
        <p:cxnSp>
          <p:nvCxnSpPr>
            <p:cNvPr id="63" name="Straight Connector 62">
              <a:extLst>
                <a:ext uri="{FF2B5EF4-FFF2-40B4-BE49-F238E27FC236}">
                  <a16:creationId xmlns:a16="http://schemas.microsoft.com/office/drawing/2014/main" id="{7C674DC9-F5CB-4FFA-BB40-BEB86844FC85}"/>
                </a:ext>
              </a:extLst>
            </p:cNvPr>
            <p:cNvCxnSpPr>
              <a:cxnSpLocks/>
            </p:cNvCxnSpPr>
            <p:nvPr/>
          </p:nvCxnSpPr>
          <p:spPr>
            <a:xfrm flipH="1">
              <a:off x="6072683" y="5060918"/>
              <a:ext cx="279848" cy="127841"/>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AAF823C-7D91-4834-B59D-AB9624CB5735}"/>
                </a:ext>
              </a:extLst>
            </p:cNvPr>
            <p:cNvSpPr txBox="1"/>
            <p:nvPr/>
          </p:nvSpPr>
          <p:spPr>
            <a:xfrm>
              <a:off x="3619474" y="5247372"/>
              <a:ext cx="2127453" cy="369333"/>
            </a:xfrm>
            <a:prstGeom prst="rect">
              <a:avLst/>
            </a:prstGeom>
            <a:noFill/>
          </p:spPr>
          <p:txBody>
            <a:bodyPr wrap="square" rtlCol="0">
              <a:spAutoFit/>
            </a:bodyPr>
            <a:lstStyle/>
            <a:p>
              <a:r>
                <a:rPr lang="en-GB" dirty="0" err="1">
                  <a:solidFill>
                    <a:schemeClr val="accent3"/>
                  </a:solidFill>
                </a:rPr>
                <a:t>change_stew</a:t>
              </a:r>
              <a:endParaRPr lang="en-GB" dirty="0">
                <a:solidFill>
                  <a:schemeClr val="accent3"/>
                </a:solidFill>
              </a:endParaRPr>
            </a:p>
          </p:txBody>
        </p:sp>
        <p:cxnSp>
          <p:nvCxnSpPr>
            <p:cNvPr id="65" name="Straight Connector 64">
              <a:extLst>
                <a:ext uri="{FF2B5EF4-FFF2-40B4-BE49-F238E27FC236}">
                  <a16:creationId xmlns:a16="http://schemas.microsoft.com/office/drawing/2014/main" id="{2CBCDB91-2C5A-48B3-A327-514D2873EDCF}"/>
                </a:ext>
              </a:extLst>
            </p:cNvPr>
            <p:cNvCxnSpPr>
              <a:cxnSpLocks/>
            </p:cNvCxnSpPr>
            <p:nvPr/>
          </p:nvCxnSpPr>
          <p:spPr>
            <a:xfrm flipH="1" flipV="1">
              <a:off x="4212912" y="5186385"/>
              <a:ext cx="352949" cy="189700"/>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949D79C2-1D14-49CA-8C9F-01400FB6B70B}"/>
                </a:ext>
              </a:extLst>
            </p:cNvPr>
            <p:cNvSpPr txBox="1"/>
            <p:nvPr/>
          </p:nvSpPr>
          <p:spPr>
            <a:xfrm>
              <a:off x="5697155" y="3708756"/>
              <a:ext cx="2255481" cy="369333"/>
            </a:xfrm>
            <a:prstGeom prst="rect">
              <a:avLst/>
            </a:prstGeom>
            <a:noFill/>
          </p:spPr>
          <p:txBody>
            <a:bodyPr wrap="square" rtlCol="0">
              <a:spAutoFit/>
            </a:bodyPr>
            <a:lstStyle/>
            <a:p>
              <a:r>
                <a:rPr lang="en-GB" dirty="0" err="1">
                  <a:solidFill>
                    <a:schemeClr val="accent5"/>
                  </a:solidFill>
                </a:rPr>
                <a:t>add_vegan_pie</a:t>
              </a:r>
              <a:endParaRPr lang="en-GB" dirty="0">
                <a:solidFill>
                  <a:schemeClr val="accent5"/>
                </a:solidFill>
              </a:endParaRPr>
            </a:p>
          </p:txBody>
        </p:sp>
        <p:cxnSp>
          <p:nvCxnSpPr>
            <p:cNvPr id="67" name="Straight Connector 66">
              <a:extLst>
                <a:ext uri="{FF2B5EF4-FFF2-40B4-BE49-F238E27FC236}">
                  <a16:creationId xmlns:a16="http://schemas.microsoft.com/office/drawing/2014/main" id="{1CEA541A-CE56-416E-9BB3-1FA86BC2E071}"/>
                </a:ext>
              </a:extLst>
            </p:cNvPr>
            <p:cNvCxnSpPr>
              <a:cxnSpLocks/>
            </p:cNvCxnSpPr>
            <p:nvPr/>
          </p:nvCxnSpPr>
          <p:spPr>
            <a:xfrm flipH="1">
              <a:off x="5591177" y="3915095"/>
              <a:ext cx="155750" cy="350453"/>
            </a:xfrm>
            <a:prstGeom prst="line">
              <a:avLst/>
            </a:prstGeom>
            <a:ln w="63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56214F8-6776-4702-8CA1-ADA386FD59A3}"/>
                </a:ext>
              </a:extLst>
            </p:cNvPr>
            <p:cNvCxnSpPr>
              <a:cxnSpLocks/>
            </p:cNvCxnSpPr>
            <p:nvPr/>
          </p:nvCxnSpPr>
          <p:spPr>
            <a:xfrm flipV="1">
              <a:off x="1682987" y="4280238"/>
              <a:ext cx="701205" cy="488641"/>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5E99ABA2-3C64-4720-A784-21685E96ADE0}"/>
                </a:ext>
              </a:extLst>
            </p:cNvPr>
            <p:cNvSpPr/>
            <p:nvPr/>
          </p:nvSpPr>
          <p:spPr>
            <a:xfrm rot="5400000">
              <a:off x="1513173" y="4585293"/>
              <a:ext cx="324000" cy="323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Oval 69">
              <a:extLst>
                <a:ext uri="{FF2B5EF4-FFF2-40B4-BE49-F238E27FC236}">
                  <a16:creationId xmlns:a16="http://schemas.microsoft.com/office/drawing/2014/main" id="{7543405D-176C-4E56-A20B-64E568220292}"/>
                </a:ext>
              </a:extLst>
            </p:cNvPr>
            <p:cNvSpPr/>
            <p:nvPr/>
          </p:nvSpPr>
          <p:spPr>
            <a:xfrm rot="5400000">
              <a:off x="7133608" y="4612781"/>
              <a:ext cx="324000" cy="323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3" name="Group 72">
            <a:extLst>
              <a:ext uri="{FF2B5EF4-FFF2-40B4-BE49-F238E27FC236}">
                <a16:creationId xmlns:a16="http://schemas.microsoft.com/office/drawing/2014/main" id="{129BA301-42F6-49DF-99AD-B5C54639B2C0}"/>
              </a:ext>
            </a:extLst>
          </p:cNvPr>
          <p:cNvGrpSpPr/>
          <p:nvPr/>
        </p:nvGrpSpPr>
        <p:grpSpPr>
          <a:xfrm>
            <a:off x="1491610" y="3423840"/>
            <a:ext cx="9093863" cy="1923225"/>
            <a:chOff x="1458093" y="3708756"/>
            <a:chExt cx="9093863" cy="1923225"/>
          </a:xfrm>
        </p:grpSpPr>
        <p:cxnSp>
          <p:nvCxnSpPr>
            <p:cNvPr id="74" name="Straight Connector 73">
              <a:extLst>
                <a:ext uri="{FF2B5EF4-FFF2-40B4-BE49-F238E27FC236}">
                  <a16:creationId xmlns:a16="http://schemas.microsoft.com/office/drawing/2014/main" id="{222B37A9-95EF-4DA5-B94F-CF785DA3D16F}"/>
                </a:ext>
              </a:extLst>
            </p:cNvPr>
            <p:cNvCxnSpPr>
              <a:cxnSpLocks/>
            </p:cNvCxnSpPr>
            <p:nvPr/>
          </p:nvCxnSpPr>
          <p:spPr>
            <a:xfrm>
              <a:off x="6248653" y="4829170"/>
              <a:ext cx="172086" cy="366444"/>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CB089BF5-949B-42AF-9C28-F0DD74A476CB}"/>
                </a:ext>
              </a:extLst>
            </p:cNvPr>
            <p:cNvSpPr/>
            <p:nvPr/>
          </p:nvSpPr>
          <p:spPr>
            <a:xfrm rot="5400000">
              <a:off x="6067575" y="4620674"/>
              <a:ext cx="324000" cy="324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6" name="Straight Connector 75">
              <a:extLst>
                <a:ext uri="{FF2B5EF4-FFF2-40B4-BE49-F238E27FC236}">
                  <a16:creationId xmlns:a16="http://schemas.microsoft.com/office/drawing/2014/main" id="{B21B367C-FDEA-42F9-9608-48ED2EFA0801}"/>
                </a:ext>
              </a:extLst>
            </p:cNvPr>
            <p:cNvCxnSpPr>
              <a:cxnSpLocks/>
            </p:cNvCxnSpPr>
            <p:nvPr/>
          </p:nvCxnSpPr>
          <p:spPr>
            <a:xfrm>
              <a:off x="1679205" y="4823063"/>
              <a:ext cx="473397" cy="341714"/>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49408F0-04D1-41C0-9BDD-E594CC2554EB}"/>
                </a:ext>
              </a:extLst>
            </p:cNvPr>
            <p:cNvCxnSpPr>
              <a:cxnSpLocks/>
            </p:cNvCxnSpPr>
            <p:nvPr/>
          </p:nvCxnSpPr>
          <p:spPr>
            <a:xfrm flipH="1">
              <a:off x="4351450" y="4742338"/>
              <a:ext cx="408500" cy="431065"/>
            </a:xfrm>
            <a:prstGeom prst="line">
              <a:avLst/>
            </a:prstGeom>
            <a:ln w="57150">
              <a:solidFill>
                <a:schemeClr val="accent3"/>
              </a:solidFill>
              <a:prstDash val="solid"/>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47E9523-FBDD-4B9A-932A-3151DCF550C8}"/>
                </a:ext>
              </a:extLst>
            </p:cNvPr>
            <p:cNvCxnSpPr>
              <a:cxnSpLocks/>
            </p:cNvCxnSpPr>
            <p:nvPr/>
          </p:nvCxnSpPr>
          <p:spPr>
            <a:xfrm flipH="1">
              <a:off x="1549083" y="4788008"/>
              <a:ext cx="8814116" cy="18151"/>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BCB0472-AB9C-43AC-AFD3-A6267714D6B1}"/>
                </a:ext>
              </a:extLst>
            </p:cNvPr>
            <p:cNvCxnSpPr>
              <a:cxnSpLocks/>
            </p:cNvCxnSpPr>
            <p:nvPr/>
          </p:nvCxnSpPr>
          <p:spPr>
            <a:xfrm flipH="1" flipV="1">
              <a:off x="6277987" y="4298298"/>
              <a:ext cx="903070" cy="392409"/>
            </a:xfrm>
            <a:prstGeom prst="line">
              <a:avLst/>
            </a:prstGeom>
            <a:ln w="5715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7761E98-0767-423F-B30E-5221FB5DDC17}"/>
                </a:ext>
              </a:extLst>
            </p:cNvPr>
            <p:cNvCxnSpPr>
              <a:cxnSpLocks/>
            </p:cNvCxnSpPr>
            <p:nvPr/>
          </p:nvCxnSpPr>
          <p:spPr>
            <a:xfrm rot="5400000" flipH="1">
              <a:off x="3245147" y="4036773"/>
              <a:ext cx="18153" cy="2255105"/>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36DBD3E-0F04-4798-A8A1-8287D1CA4061}"/>
                </a:ext>
              </a:extLst>
            </p:cNvPr>
            <p:cNvCxnSpPr>
              <a:cxnSpLocks/>
            </p:cNvCxnSpPr>
            <p:nvPr/>
          </p:nvCxnSpPr>
          <p:spPr>
            <a:xfrm rot="5400000">
              <a:off x="4333085" y="2313823"/>
              <a:ext cx="0" cy="395227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66B1AD2-51D9-483C-BF1E-FBCC55FAB0D0}"/>
                </a:ext>
              </a:extLst>
            </p:cNvPr>
            <p:cNvCxnSpPr>
              <a:cxnSpLocks/>
            </p:cNvCxnSpPr>
            <p:nvPr/>
          </p:nvCxnSpPr>
          <p:spPr>
            <a:xfrm rot="5400000" flipH="1">
              <a:off x="7122919" y="4450325"/>
              <a:ext cx="18153" cy="146009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BE34EB9A-B8D8-4190-9042-0B656F4D721B}"/>
                </a:ext>
              </a:extLst>
            </p:cNvPr>
            <p:cNvSpPr txBox="1"/>
            <p:nvPr/>
          </p:nvSpPr>
          <p:spPr>
            <a:xfrm>
              <a:off x="1827071" y="5262648"/>
              <a:ext cx="2726341" cy="369333"/>
            </a:xfrm>
            <a:prstGeom prst="rect">
              <a:avLst/>
            </a:prstGeom>
            <a:noFill/>
          </p:spPr>
          <p:txBody>
            <a:bodyPr wrap="square" rtlCol="0">
              <a:spAutoFit/>
            </a:bodyPr>
            <a:lstStyle/>
            <a:p>
              <a:r>
                <a:rPr lang="en-GB" dirty="0">
                  <a:solidFill>
                    <a:schemeClr val="accent3"/>
                  </a:solidFill>
                </a:rPr>
                <a:t>my commits</a:t>
              </a:r>
            </a:p>
          </p:txBody>
        </p:sp>
        <p:sp>
          <p:nvSpPr>
            <p:cNvPr id="84" name="Oval 83">
              <a:extLst>
                <a:ext uri="{FF2B5EF4-FFF2-40B4-BE49-F238E27FC236}">
                  <a16:creationId xmlns:a16="http://schemas.microsoft.com/office/drawing/2014/main" id="{39F0A935-ED07-44C6-B33A-060F3703C82A}"/>
                </a:ext>
              </a:extLst>
            </p:cNvPr>
            <p:cNvSpPr/>
            <p:nvPr/>
          </p:nvSpPr>
          <p:spPr>
            <a:xfrm rot="5400000">
              <a:off x="2608694" y="4980539"/>
              <a:ext cx="324000" cy="323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Oval 84">
              <a:extLst>
                <a:ext uri="{FF2B5EF4-FFF2-40B4-BE49-F238E27FC236}">
                  <a16:creationId xmlns:a16="http://schemas.microsoft.com/office/drawing/2014/main" id="{D2A97986-425D-47B7-BFA8-91DE931FEE38}"/>
                </a:ext>
              </a:extLst>
            </p:cNvPr>
            <p:cNvSpPr/>
            <p:nvPr/>
          </p:nvSpPr>
          <p:spPr>
            <a:xfrm rot="5400000">
              <a:off x="3534616" y="4980539"/>
              <a:ext cx="324000" cy="323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6" name="Oval 85">
              <a:extLst>
                <a:ext uri="{FF2B5EF4-FFF2-40B4-BE49-F238E27FC236}">
                  <a16:creationId xmlns:a16="http://schemas.microsoft.com/office/drawing/2014/main" id="{750EAEEF-4781-4A43-94BB-A987621AB384}"/>
                </a:ext>
              </a:extLst>
            </p:cNvPr>
            <p:cNvSpPr/>
            <p:nvPr/>
          </p:nvSpPr>
          <p:spPr>
            <a:xfrm rot="5400000">
              <a:off x="6731991" y="5011823"/>
              <a:ext cx="324000" cy="323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7" name="Oval 86">
              <a:extLst>
                <a:ext uri="{FF2B5EF4-FFF2-40B4-BE49-F238E27FC236}">
                  <a16:creationId xmlns:a16="http://schemas.microsoft.com/office/drawing/2014/main" id="{E30AEB35-CA3E-447A-B0FC-CC42147DAB4F}"/>
                </a:ext>
              </a:extLst>
            </p:cNvPr>
            <p:cNvSpPr/>
            <p:nvPr/>
          </p:nvSpPr>
          <p:spPr>
            <a:xfrm rot="5400000">
              <a:off x="7539329" y="5011823"/>
              <a:ext cx="324000" cy="32399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8" name="Oval 87">
              <a:extLst>
                <a:ext uri="{FF2B5EF4-FFF2-40B4-BE49-F238E27FC236}">
                  <a16:creationId xmlns:a16="http://schemas.microsoft.com/office/drawing/2014/main" id="{267374F9-BAC9-47D9-B14C-5F2FE07A7F60}"/>
                </a:ext>
              </a:extLst>
            </p:cNvPr>
            <p:cNvSpPr/>
            <p:nvPr/>
          </p:nvSpPr>
          <p:spPr>
            <a:xfrm rot="5400000">
              <a:off x="2585161" y="4089472"/>
              <a:ext cx="324000" cy="3239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9" name="TextBox 88">
              <a:extLst>
                <a:ext uri="{FF2B5EF4-FFF2-40B4-BE49-F238E27FC236}">
                  <a16:creationId xmlns:a16="http://schemas.microsoft.com/office/drawing/2014/main" id="{F194203F-D7AA-4078-8163-A6801D81AD69}"/>
                </a:ext>
              </a:extLst>
            </p:cNvPr>
            <p:cNvSpPr txBox="1"/>
            <p:nvPr/>
          </p:nvSpPr>
          <p:spPr>
            <a:xfrm>
              <a:off x="1458093" y="3725208"/>
              <a:ext cx="2438221" cy="369333"/>
            </a:xfrm>
            <a:prstGeom prst="rect">
              <a:avLst/>
            </a:prstGeom>
            <a:noFill/>
          </p:spPr>
          <p:txBody>
            <a:bodyPr wrap="square" rtlCol="0">
              <a:spAutoFit/>
            </a:bodyPr>
            <a:lstStyle/>
            <a:p>
              <a:pPr algn="r"/>
              <a:r>
                <a:rPr lang="en-GB" dirty="0">
                  <a:solidFill>
                    <a:schemeClr val="accent5"/>
                  </a:solidFill>
                </a:rPr>
                <a:t>Bob’s commits</a:t>
              </a:r>
            </a:p>
          </p:txBody>
        </p:sp>
        <p:sp>
          <p:nvSpPr>
            <p:cNvPr id="90" name="Oval 89">
              <a:extLst>
                <a:ext uri="{FF2B5EF4-FFF2-40B4-BE49-F238E27FC236}">
                  <a16:creationId xmlns:a16="http://schemas.microsoft.com/office/drawing/2014/main" id="{01645C33-9ECC-44B4-9EB5-F6ACCBD0DE96}"/>
                </a:ext>
              </a:extLst>
            </p:cNvPr>
            <p:cNvSpPr/>
            <p:nvPr/>
          </p:nvSpPr>
          <p:spPr>
            <a:xfrm rot="5400000">
              <a:off x="3433609" y="4089472"/>
              <a:ext cx="324000" cy="3239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Oval 90">
              <a:extLst>
                <a:ext uri="{FF2B5EF4-FFF2-40B4-BE49-F238E27FC236}">
                  <a16:creationId xmlns:a16="http://schemas.microsoft.com/office/drawing/2014/main" id="{E92E8972-02DC-4DAC-8BB2-757B51975366}"/>
                </a:ext>
              </a:extLst>
            </p:cNvPr>
            <p:cNvSpPr/>
            <p:nvPr/>
          </p:nvSpPr>
          <p:spPr>
            <a:xfrm rot="5400000">
              <a:off x="4282059" y="4087716"/>
              <a:ext cx="324000" cy="3239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2" name="Oval 91">
              <a:extLst>
                <a:ext uri="{FF2B5EF4-FFF2-40B4-BE49-F238E27FC236}">
                  <a16:creationId xmlns:a16="http://schemas.microsoft.com/office/drawing/2014/main" id="{23196395-55D5-4752-8878-8F7339C36390}"/>
                </a:ext>
              </a:extLst>
            </p:cNvPr>
            <p:cNvSpPr/>
            <p:nvPr/>
          </p:nvSpPr>
          <p:spPr>
            <a:xfrm rot="5400000">
              <a:off x="5130512" y="4081410"/>
              <a:ext cx="324000" cy="3239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3" name="Oval 92">
              <a:extLst>
                <a:ext uri="{FF2B5EF4-FFF2-40B4-BE49-F238E27FC236}">
                  <a16:creationId xmlns:a16="http://schemas.microsoft.com/office/drawing/2014/main" id="{E8D9428E-7D0A-46FA-AFCD-4B4A12891CCE}"/>
                </a:ext>
              </a:extLst>
            </p:cNvPr>
            <p:cNvSpPr/>
            <p:nvPr/>
          </p:nvSpPr>
          <p:spPr>
            <a:xfrm rot="5400000">
              <a:off x="5878033" y="4093948"/>
              <a:ext cx="324000" cy="32399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Oval 93">
              <a:extLst>
                <a:ext uri="{FF2B5EF4-FFF2-40B4-BE49-F238E27FC236}">
                  <a16:creationId xmlns:a16="http://schemas.microsoft.com/office/drawing/2014/main" id="{5794DF19-6255-437E-B3CC-9EC7AFF8ADDE}"/>
                </a:ext>
              </a:extLst>
            </p:cNvPr>
            <p:cNvSpPr/>
            <p:nvPr/>
          </p:nvSpPr>
          <p:spPr>
            <a:xfrm rot="5400000">
              <a:off x="9727945" y="4613292"/>
              <a:ext cx="324000" cy="323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Oval 94">
              <a:extLst>
                <a:ext uri="{FF2B5EF4-FFF2-40B4-BE49-F238E27FC236}">
                  <a16:creationId xmlns:a16="http://schemas.microsoft.com/office/drawing/2014/main" id="{5FA5BEA2-772D-4EF6-A7A3-39318AB5283B}"/>
                </a:ext>
              </a:extLst>
            </p:cNvPr>
            <p:cNvSpPr/>
            <p:nvPr/>
          </p:nvSpPr>
          <p:spPr>
            <a:xfrm rot="5400000">
              <a:off x="4633251" y="4607863"/>
              <a:ext cx="324000" cy="323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Oval 95">
              <a:extLst>
                <a:ext uri="{FF2B5EF4-FFF2-40B4-BE49-F238E27FC236}">
                  <a16:creationId xmlns:a16="http://schemas.microsoft.com/office/drawing/2014/main" id="{7C865DF3-AC62-4E49-98CE-274D463D5E9A}"/>
                </a:ext>
              </a:extLst>
            </p:cNvPr>
            <p:cNvSpPr/>
            <p:nvPr/>
          </p:nvSpPr>
          <p:spPr>
            <a:xfrm rot="5400000">
              <a:off x="8525859" y="4607863"/>
              <a:ext cx="324000" cy="323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TextBox 96">
              <a:extLst>
                <a:ext uri="{FF2B5EF4-FFF2-40B4-BE49-F238E27FC236}">
                  <a16:creationId xmlns:a16="http://schemas.microsoft.com/office/drawing/2014/main" id="{EC102783-7FC2-45B9-BE9E-5EF31E42B0B9}"/>
                </a:ext>
              </a:extLst>
            </p:cNvPr>
            <p:cNvSpPr txBox="1"/>
            <p:nvPr/>
          </p:nvSpPr>
          <p:spPr>
            <a:xfrm>
              <a:off x="9638387" y="5061673"/>
              <a:ext cx="913569" cy="369333"/>
            </a:xfrm>
            <a:prstGeom prst="rect">
              <a:avLst/>
            </a:prstGeom>
            <a:noFill/>
            <a:ln>
              <a:noFill/>
            </a:ln>
          </p:spPr>
          <p:txBody>
            <a:bodyPr wrap="square" rtlCol="0">
              <a:spAutoFit/>
            </a:bodyPr>
            <a:lstStyle/>
            <a:p>
              <a:r>
                <a:rPr lang="en-GB" dirty="0">
                  <a:solidFill>
                    <a:schemeClr val="accent1"/>
                  </a:solidFill>
                </a:rPr>
                <a:t>main</a:t>
              </a:r>
            </a:p>
          </p:txBody>
        </p:sp>
        <p:cxnSp>
          <p:nvCxnSpPr>
            <p:cNvPr id="98" name="Straight Connector 97">
              <a:extLst>
                <a:ext uri="{FF2B5EF4-FFF2-40B4-BE49-F238E27FC236}">
                  <a16:creationId xmlns:a16="http://schemas.microsoft.com/office/drawing/2014/main" id="{A8969AE4-778A-45B3-A04C-ED391D80822B}"/>
                </a:ext>
              </a:extLst>
            </p:cNvPr>
            <p:cNvCxnSpPr>
              <a:cxnSpLocks/>
            </p:cNvCxnSpPr>
            <p:nvPr/>
          </p:nvCxnSpPr>
          <p:spPr>
            <a:xfrm flipH="1" flipV="1">
              <a:off x="9454939" y="4810908"/>
              <a:ext cx="438162" cy="33838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885C60B4-268F-41AD-89E8-934EE4F1E3F3}"/>
                </a:ext>
              </a:extLst>
            </p:cNvPr>
            <p:cNvSpPr txBox="1"/>
            <p:nvPr/>
          </p:nvSpPr>
          <p:spPr>
            <a:xfrm>
              <a:off x="5008046" y="4975516"/>
              <a:ext cx="1269940" cy="369333"/>
            </a:xfrm>
            <a:prstGeom prst="rect">
              <a:avLst/>
            </a:prstGeom>
            <a:noFill/>
          </p:spPr>
          <p:txBody>
            <a:bodyPr wrap="square" rtlCol="0">
              <a:spAutoFit/>
            </a:bodyPr>
            <a:lstStyle/>
            <a:p>
              <a:r>
                <a:rPr lang="en-GB" dirty="0" err="1">
                  <a:solidFill>
                    <a:schemeClr val="accent3"/>
                  </a:solidFill>
                </a:rPr>
                <a:t>add_salad</a:t>
              </a:r>
              <a:endParaRPr lang="en-GB" dirty="0">
                <a:solidFill>
                  <a:schemeClr val="accent3"/>
                </a:solidFill>
              </a:endParaRPr>
            </a:p>
          </p:txBody>
        </p:sp>
        <p:cxnSp>
          <p:nvCxnSpPr>
            <p:cNvPr id="100" name="Straight Connector 99">
              <a:extLst>
                <a:ext uri="{FF2B5EF4-FFF2-40B4-BE49-F238E27FC236}">
                  <a16:creationId xmlns:a16="http://schemas.microsoft.com/office/drawing/2014/main" id="{80891FDB-DB51-4930-BC36-687195A09F38}"/>
                </a:ext>
              </a:extLst>
            </p:cNvPr>
            <p:cNvCxnSpPr>
              <a:cxnSpLocks/>
            </p:cNvCxnSpPr>
            <p:nvPr/>
          </p:nvCxnSpPr>
          <p:spPr>
            <a:xfrm flipH="1">
              <a:off x="6072683" y="5060918"/>
              <a:ext cx="279848" cy="127841"/>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A5CEB1ED-9AE1-47EF-8624-75C98829C258}"/>
                </a:ext>
              </a:extLst>
            </p:cNvPr>
            <p:cNvSpPr txBox="1"/>
            <p:nvPr/>
          </p:nvSpPr>
          <p:spPr>
            <a:xfrm>
              <a:off x="3619474" y="5247372"/>
              <a:ext cx="2127453" cy="369333"/>
            </a:xfrm>
            <a:prstGeom prst="rect">
              <a:avLst/>
            </a:prstGeom>
            <a:noFill/>
          </p:spPr>
          <p:txBody>
            <a:bodyPr wrap="square" rtlCol="0">
              <a:spAutoFit/>
            </a:bodyPr>
            <a:lstStyle/>
            <a:p>
              <a:r>
                <a:rPr lang="en-GB" dirty="0" err="1">
                  <a:solidFill>
                    <a:schemeClr val="accent3"/>
                  </a:solidFill>
                </a:rPr>
                <a:t>change_stew</a:t>
              </a:r>
              <a:endParaRPr lang="en-GB" dirty="0">
                <a:solidFill>
                  <a:schemeClr val="accent3"/>
                </a:solidFill>
              </a:endParaRPr>
            </a:p>
          </p:txBody>
        </p:sp>
        <p:cxnSp>
          <p:nvCxnSpPr>
            <p:cNvPr id="102" name="Straight Connector 101">
              <a:extLst>
                <a:ext uri="{FF2B5EF4-FFF2-40B4-BE49-F238E27FC236}">
                  <a16:creationId xmlns:a16="http://schemas.microsoft.com/office/drawing/2014/main" id="{D9956842-A9F8-4044-930D-F58CAD21FDAB}"/>
                </a:ext>
              </a:extLst>
            </p:cNvPr>
            <p:cNvCxnSpPr>
              <a:cxnSpLocks/>
            </p:cNvCxnSpPr>
            <p:nvPr/>
          </p:nvCxnSpPr>
          <p:spPr>
            <a:xfrm flipH="1" flipV="1">
              <a:off x="4212912" y="5186385"/>
              <a:ext cx="352949" cy="189700"/>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5E0957A1-7C9E-4476-B25B-E372DC412159}"/>
                </a:ext>
              </a:extLst>
            </p:cNvPr>
            <p:cNvSpPr txBox="1"/>
            <p:nvPr/>
          </p:nvSpPr>
          <p:spPr>
            <a:xfrm>
              <a:off x="5697155" y="3708756"/>
              <a:ext cx="2255481" cy="369333"/>
            </a:xfrm>
            <a:prstGeom prst="rect">
              <a:avLst/>
            </a:prstGeom>
            <a:noFill/>
          </p:spPr>
          <p:txBody>
            <a:bodyPr wrap="square" rtlCol="0">
              <a:spAutoFit/>
            </a:bodyPr>
            <a:lstStyle/>
            <a:p>
              <a:r>
                <a:rPr lang="en-GB" dirty="0" err="1">
                  <a:solidFill>
                    <a:schemeClr val="accent5"/>
                  </a:solidFill>
                </a:rPr>
                <a:t>add_vegan_pie</a:t>
              </a:r>
              <a:endParaRPr lang="en-GB" dirty="0">
                <a:solidFill>
                  <a:schemeClr val="accent5"/>
                </a:solidFill>
              </a:endParaRPr>
            </a:p>
          </p:txBody>
        </p:sp>
        <p:cxnSp>
          <p:nvCxnSpPr>
            <p:cNvPr id="104" name="Straight Connector 103">
              <a:extLst>
                <a:ext uri="{FF2B5EF4-FFF2-40B4-BE49-F238E27FC236}">
                  <a16:creationId xmlns:a16="http://schemas.microsoft.com/office/drawing/2014/main" id="{52A0DDF9-6EF6-49F3-9683-4584033AB019}"/>
                </a:ext>
              </a:extLst>
            </p:cNvPr>
            <p:cNvCxnSpPr>
              <a:cxnSpLocks/>
            </p:cNvCxnSpPr>
            <p:nvPr/>
          </p:nvCxnSpPr>
          <p:spPr>
            <a:xfrm flipH="1">
              <a:off x="5591177" y="3915095"/>
              <a:ext cx="155750" cy="350453"/>
            </a:xfrm>
            <a:prstGeom prst="line">
              <a:avLst/>
            </a:prstGeom>
            <a:ln w="63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BD4FFD9C-443A-492B-90C4-0747573F0B28}"/>
                </a:ext>
              </a:extLst>
            </p:cNvPr>
            <p:cNvCxnSpPr>
              <a:cxnSpLocks/>
            </p:cNvCxnSpPr>
            <p:nvPr/>
          </p:nvCxnSpPr>
          <p:spPr>
            <a:xfrm flipV="1">
              <a:off x="1682987" y="4280238"/>
              <a:ext cx="701205" cy="488641"/>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6" name="Oval 105">
              <a:extLst>
                <a:ext uri="{FF2B5EF4-FFF2-40B4-BE49-F238E27FC236}">
                  <a16:creationId xmlns:a16="http://schemas.microsoft.com/office/drawing/2014/main" id="{24A46FBB-6020-4537-9F24-759B63BEB3AE}"/>
                </a:ext>
              </a:extLst>
            </p:cNvPr>
            <p:cNvSpPr/>
            <p:nvPr/>
          </p:nvSpPr>
          <p:spPr>
            <a:xfrm rot="5400000">
              <a:off x="1513173" y="4585293"/>
              <a:ext cx="324000" cy="323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7" name="Oval 106">
              <a:extLst>
                <a:ext uri="{FF2B5EF4-FFF2-40B4-BE49-F238E27FC236}">
                  <a16:creationId xmlns:a16="http://schemas.microsoft.com/office/drawing/2014/main" id="{18503C9C-4E06-41B7-8580-CCF309A862D3}"/>
                </a:ext>
              </a:extLst>
            </p:cNvPr>
            <p:cNvSpPr/>
            <p:nvPr/>
          </p:nvSpPr>
          <p:spPr>
            <a:xfrm rot="5400000">
              <a:off x="7133608" y="4612781"/>
              <a:ext cx="324000" cy="3239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1544800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13B72533-8DB9-46A1-AA88-772E088866E4}"/>
              </a:ext>
            </a:extLst>
          </p:cNvPr>
          <p:cNvGrpSpPr/>
          <p:nvPr/>
        </p:nvGrpSpPr>
        <p:grpSpPr>
          <a:xfrm>
            <a:off x="553313" y="1249918"/>
            <a:ext cx="11444213" cy="2323171"/>
            <a:chOff x="553313" y="1249918"/>
            <a:chExt cx="11444213" cy="2323171"/>
          </a:xfrm>
        </p:grpSpPr>
        <p:grpSp>
          <p:nvGrpSpPr>
            <p:cNvPr id="7" name="Group 6">
              <a:extLst>
                <a:ext uri="{FF2B5EF4-FFF2-40B4-BE49-F238E27FC236}">
                  <a16:creationId xmlns:a16="http://schemas.microsoft.com/office/drawing/2014/main" id="{4D36B17C-AD41-4684-8247-2E5E807857DC}"/>
                </a:ext>
              </a:extLst>
            </p:cNvPr>
            <p:cNvGrpSpPr/>
            <p:nvPr/>
          </p:nvGrpSpPr>
          <p:grpSpPr>
            <a:xfrm>
              <a:off x="553313" y="1329511"/>
              <a:ext cx="7823379" cy="790307"/>
              <a:chOff x="1645335" y="1188452"/>
              <a:chExt cx="7823379" cy="790307"/>
            </a:xfrm>
          </p:grpSpPr>
          <p:cxnSp>
            <p:nvCxnSpPr>
              <p:cNvPr id="9" name="Straight Connector 8">
                <a:extLst>
                  <a:ext uri="{FF2B5EF4-FFF2-40B4-BE49-F238E27FC236}">
                    <a16:creationId xmlns:a16="http://schemas.microsoft.com/office/drawing/2014/main" id="{625BE9E5-7CD1-47CE-83BA-B120B97693E1}"/>
                  </a:ext>
                </a:extLst>
              </p:cNvPr>
              <p:cNvCxnSpPr>
                <a:cxnSpLocks/>
              </p:cNvCxnSpPr>
              <p:nvPr/>
            </p:nvCxnSpPr>
            <p:spPr>
              <a:xfrm flipV="1">
                <a:off x="1645335" y="1752202"/>
                <a:ext cx="7639846" cy="4154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E647AC0-23D6-4818-8798-5A5D8A4F5943}"/>
                  </a:ext>
                </a:extLst>
              </p:cNvPr>
              <p:cNvSpPr/>
              <p:nvPr/>
            </p:nvSpPr>
            <p:spPr>
              <a:xfrm rot="16200000">
                <a:off x="2206209" y="1650102"/>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1" name="Oval 10">
                <a:extLst>
                  <a:ext uri="{FF2B5EF4-FFF2-40B4-BE49-F238E27FC236}">
                    <a16:creationId xmlns:a16="http://schemas.microsoft.com/office/drawing/2014/main" id="{4C445E45-62B0-4843-A847-682DCD873D2B}"/>
                  </a:ext>
                </a:extLst>
              </p:cNvPr>
              <p:cNvSpPr/>
              <p:nvPr/>
            </p:nvSpPr>
            <p:spPr>
              <a:xfrm rot="16200000">
                <a:off x="4330408" y="1627833"/>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2" name="Oval 11">
                <a:extLst>
                  <a:ext uri="{FF2B5EF4-FFF2-40B4-BE49-F238E27FC236}">
                    <a16:creationId xmlns:a16="http://schemas.microsoft.com/office/drawing/2014/main" id="{4638A29B-CC9E-4944-9128-A331FBAC5FDE}"/>
                  </a:ext>
                </a:extLst>
              </p:cNvPr>
              <p:cNvSpPr/>
              <p:nvPr/>
            </p:nvSpPr>
            <p:spPr>
              <a:xfrm rot="16200000">
                <a:off x="6365128" y="1635739"/>
                <a:ext cx="341292" cy="31602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13" name="Oval 12">
                <a:extLst>
                  <a:ext uri="{FF2B5EF4-FFF2-40B4-BE49-F238E27FC236}">
                    <a16:creationId xmlns:a16="http://schemas.microsoft.com/office/drawing/2014/main" id="{C1F4A40D-5F87-4979-9D70-DBD5F603D4DC}"/>
                  </a:ext>
                </a:extLst>
              </p:cNvPr>
              <p:cNvSpPr/>
              <p:nvPr/>
            </p:nvSpPr>
            <p:spPr>
              <a:xfrm rot="16200000">
                <a:off x="8520418" y="1596346"/>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4" name="TextBox 13">
                <a:extLst>
                  <a:ext uri="{FF2B5EF4-FFF2-40B4-BE49-F238E27FC236}">
                    <a16:creationId xmlns:a16="http://schemas.microsoft.com/office/drawing/2014/main" id="{F81FB30A-47EE-4472-8BD3-0EC991B65606}"/>
                  </a:ext>
                </a:extLst>
              </p:cNvPr>
              <p:cNvSpPr txBox="1"/>
              <p:nvPr/>
            </p:nvSpPr>
            <p:spPr>
              <a:xfrm>
                <a:off x="1975062" y="1243711"/>
                <a:ext cx="1221801" cy="369332"/>
              </a:xfrm>
              <a:prstGeom prst="rect">
                <a:avLst/>
              </a:prstGeom>
              <a:noFill/>
            </p:spPr>
            <p:txBody>
              <a:bodyPr wrap="square">
                <a:spAutoFit/>
              </a:bodyPr>
              <a:lstStyle/>
              <a:p>
                <a:r>
                  <a:rPr lang="en-GB" dirty="0"/>
                  <a:t>8a800</a:t>
                </a:r>
              </a:p>
            </p:txBody>
          </p:sp>
          <p:sp>
            <p:nvSpPr>
              <p:cNvPr id="15" name="TextBox 14">
                <a:extLst>
                  <a:ext uri="{FF2B5EF4-FFF2-40B4-BE49-F238E27FC236}">
                    <a16:creationId xmlns:a16="http://schemas.microsoft.com/office/drawing/2014/main" id="{ACE2C442-EFF7-4051-8405-2090D0E316E0}"/>
                  </a:ext>
                </a:extLst>
              </p:cNvPr>
              <p:cNvSpPr txBox="1"/>
              <p:nvPr/>
            </p:nvSpPr>
            <p:spPr>
              <a:xfrm>
                <a:off x="4099262" y="1206495"/>
                <a:ext cx="1374812" cy="369332"/>
              </a:xfrm>
              <a:prstGeom prst="rect">
                <a:avLst/>
              </a:prstGeom>
              <a:noFill/>
            </p:spPr>
            <p:txBody>
              <a:bodyPr wrap="square">
                <a:spAutoFit/>
              </a:bodyPr>
              <a:lstStyle/>
              <a:p>
                <a:r>
                  <a:rPr lang="en-GB" dirty="0"/>
                  <a:t>97061</a:t>
                </a:r>
              </a:p>
            </p:txBody>
          </p:sp>
          <p:sp>
            <p:nvSpPr>
              <p:cNvPr id="16" name="TextBox 15">
                <a:extLst>
                  <a:ext uri="{FF2B5EF4-FFF2-40B4-BE49-F238E27FC236}">
                    <a16:creationId xmlns:a16="http://schemas.microsoft.com/office/drawing/2014/main" id="{50C68020-9242-4F75-A76C-CE62E466E98E}"/>
                  </a:ext>
                </a:extLst>
              </p:cNvPr>
              <p:cNvSpPr txBox="1"/>
              <p:nvPr/>
            </p:nvSpPr>
            <p:spPr>
              <a:xfrm>
                <a:off x="6139337" y="1206495"/>
                <a:ext cx="982562" cy="369332"/>
              </a:xfrm>
              <a:prstGeom prst="rect">
                <a:avLst/>
              </a:prstGeom>
              <a:noFill/>
            </p:spPr>
            <p:txBody>
              <a:bodyPr wrap="square">
                <a:spAutoFit/>
              </a:bodyPr>
              <a:lstStyle/>
              <a:p>
                <a:r>
                  <a:rPr lang="en-GB" dirty="0"/>
                  <a:t>61f20</a:t>
                </a:r>
              </a:p>
            </p:txBody>
          </p:sp>
          <p:sp>
            <p:nvSpPr>
              <p:cNvPr id="17" name="TextBox 16">
                <a:extLst>
                  <a:ext uri="{FF2B5EF4-FFF2-40B4-BE49-F238E27FC236}">
                    <a16:creationId xmlns:a16="http://schemas.microsoft.com/office/drawing/2014/main" id="{24136DC4-E3AF-4ECA-BDAB-DB08AB1DB35C}"/>
                  </a:ext>
                </a:extLst>
              </p:cNvPr>
              <p:cNvSpPr txBox="1"/>
              <p:nvPr/>
            </p:nvSpPr>
            <p:spPr>
              <a:xfrm>
                <a:off x="8289271" y="1188452"/>
                <a:ext cx="1179443" cy="369332"/>
              </a:xfrm>
              <a:prstGeom prst="rect">
                <a:avLst/>
              </a:prstGeom>
              <a:noFill/>
            </p:spPr>
            <p:txBody>
              <a:bodyPr wrap="square">
                <a:spAutoFit/>
              </a:bodyPr>
              <a:lstStyle/>
              <a:p>
                <a:r>
                  <a:rPr lang="en-GB" dirty="0"/>
                  <a:t>d96a0</a:t>
                </a:r>
              </a:p>
            </p:txBody>
          </p:sp>
        </p:grpSp>
        <p:sp>
          <p:nvSpPr>
            <p:cNvPr id="32" name="TextBox 31">
              <a:extLst>
                <a:ext uri="{FF2B5EF4-FFF2-40B4-BE49-F238E27FC236}">
                  <a16:creationId xmlns:a16="http://schemas.microsoft.com/office/drawing/2014/main" id="{CCCC1480-FA8C-44A0-BDF7-03A967BB4B6D}"/>
                </a:ext>
              </a:extLst>
            </p:cNvPr>
            <p:cNvSpPr txBox="1"/>
            <p:nvPr/>
          </p:nvSpPr>
          <p:spPr>
            <a:xfrm>
              <a:off x="553313" y="2097549"/>
              <a:ext cx="1904240" cy="338554"/>
            </a:xfrm>
            <a:prstGeom prst="rect">
              <a:avLst/>
            </a:prstGeom>
            <a:noFill/>
          </p:spPr>
          <p:txBody>
            <a:bodyPr wrap="square">
              <a:spAutoFit/>
            </a:bodyPr>
            <a:lstStyle/>
            <a:p>
              <a:r>
                <a:rPr lang="en-GB" sz="1600" b="1" dirty="0"/>
                <a:t>Add pie recipe</a:t>
              </a:r>
            </a:p>
          </p:txBody>
        </p:sp>
        <p:sp>
          <p:nvSpPr>
            <p:cNvPr id="33" name="TextBox 32">
              <a:extLst>
                <a:ext uri="{FF2B5EF4-FFF2-40B4-BE49-F238E27FC236}">
                  <a16:creationId xmlns:a16="http://schemas.microsoft.com/office/drawing/2014/main" id="{F5075A7F-28C4-47EF-8A9D-DC7C0AB185FF}"/>
                </a:ext>
              </a:extLst>
            </p:cNvPr>
            <p:cNvSpPr txBox="1"/>
            <p:nvPr/>
          </p:nvSpPr>
          <p:spPr>
            <a:xfrm>
              <a:off x="2422446" y="2109872"/>
              <a:ext cx="2347121" cy="338554"/>
            </a:xfrm>
            <a:prstGeom prst="rect">
              <a:avLst/>
            </a:prstGeom>
            <a:noFill/>
          </p:spPr>
          <p:txBody>
            <a:bodyPr wrap="square">
              <a:spAutoFit/>
            </a:bodyPr>
            <a:lstStyle/>
            <a:p>
              <a:r>
                <a:rPr lang="en-GB" sz="1600" b="1" dirty="0"/>
                <a:t>Add lentil stew recipe</a:t>
              </a:r>
            </a:p>
          </p:txBody>
        </p:sp>
        <p:sp>
          <p:nvSpPr>
            <p:cNvPr id="34" name="TextBox 33">
              <a:extLst>
                <a:ext uri="{FF2B5EF4-FFF2-40B4-BE49-F238E27FC236}">
                  <a16:creationId xmlns:a16="http://schemas.microsoft.com/office/drawing/2014/main" id="{2EB17890-AF96-4F0F-BC1E-44BEB4EAFE7C}"/>
                </a:ext>
              </a:extLst>
            </p:cNvPr>
            <p:cNvSpPr txBox="1"/>
            <p:nvPr/>
          </p:nvSpPr>
          <p:spPr>
            <a:xfrm>
              <a:off x="4662947" y="2103712"/>
              <a:ext cx="1991468" cy="584775"/>
            </a:xfrm>
            <a:prstGeom prst="rect">
              <a:avLst/>
            </a:prstGeom>
            <a:noFill/>
          </p:spPr>
          <p:txBody>
            <a:bodyPr wrap="square">
              <a:spAutoFit/>
            </a:bodyPr>
            <a:lstStyle/>
            <a:p>
              <a:r>
                <a:rPr lang="en-GB" sz="1600" b="1" dirty="0"/>
                <a:t>Replace milk with soy milk</a:t>
              </a:r>
            </a:p>
          </p:txBody>
        </p:sp>
        <p:sp>
          <p:nvSpPr>
            <p:cNvPr id="35" name="TextBox 34">
              <a:extLst>
                <a:ext uri="{FF2B5EF4-FFF2-40B4-BE49-F238E27FC236}">
                  <a16:creationId xmlns:a16="http://schemas.microsoft.com/office/drawing/2014/main" id="{4752134D-4A2C-46E0-A14E-DA8ADF55B484}"/>
                </a:ext>
              </a:extLst>
            </p:cNvPr>
            <p:cNvSpPr txBox="1"/>
            <p:nvPr/>
          </p:nvSpPr>
          <p:spPr>
            <a:xfrm>
              <a:off x="6677869" y="2107045"/>
              <a:ext cx="2031463" cy="338554"/>
            </a:xfrm>
            <a:prstGeom prst="rect">
              <a:avLst/>
            </a:prstGeom>
            <a:noFill/>
          </p:spPr>
          <p:txBody>
            <a:bodyPr wrap="square">
              <a:spAutoFit/>
            </a:bodyPr>
            <a:lstStyle/>
            <a:p>
              <a:r>
                <a:rPr lang="en-GB" sz="1600" b="1" dirty="0"/>
                <a:t>Add cooking duration</a:t>
              </a:r>
            </a:p>
          </p:txBody>
        </p:sp>
        <p:cxnSp>
          <p:nvCxnSpPr>
            <p:cNvPr id="36" name="Straight Connector 35">
              <a:extLst>
                <a:ext uri="{FF2B5EF4-FFF2-40B4-BE49-F238E27FC236}">
                  <a16:creationId xmlns:a16="http://schemas.microsoft.com/office/drawing/2014/main" id="{B59B70DA-8AA6-4F0A-B4D7-61040A56E434}"/>
                </a:ext>
              </a:extLst>
            </p:cNvPr>
            <p:cNvCxnSpPr>
              <a:cxnSpLocks/>
            </p:cNvCxnSpPr>
            <p:nvPr/>
          </p:nvCxnSpPr>
          <p:spPr>
            <a:xfrm>
              <a:off x="7677287" y="2008350"/>
              <a:ext cx="515872" cy="818222"/>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53F33A2-4C68-41C9-B02A-6359C45C2299}"/>
                </a:ext>
              </a:extLst>
            </p:cNvPr>
            <p:cNvSpPr txBox="1"/>
            <p:nvPr/>
          </p:nvSpPr>
          <p:spPr>
            <a:xfrm>
              <a:off x="8281653" y="1249918"/>
              <a:ext cx="3715873" cy="369332"/>
            </a:xfrm>
            <a:prstGeom prst="rect">
              <a:avLst/>
            </a:prstGeom>
            <a:noFill/>
            <a:ln>
              <a:noFill/>
            </a:ln>
          </p:spPr>
          <p:txBody>
            <a:bodyPr wrap="square" rtlCol="0">
              <a:spAutoFit/>
            </a:bodyPr>
            <a:lstStyle/>
            <a:p>
              <a:r>
                <a:rPr lang="en-GB" dirty="0">
                  <a:solidFill>
                    <a:schemeClr val="accent1"/>
                  </a:solidFill>
                </a:rPr>
                <a:t>main</a:t>
              </a:r>
            </a:p>
          </p:txBody>
        </p:sp>
        <p:cxnSp>
          <p:nvCxnSpPr>
            <p:cNvPr id="40" name="Straight Connector 39">
              <a:extLst>
                <a:ext uri="{FF2B5EF4-FFF2-40B4-BE49-F238E27FC236}">
                  <a16:creationId xmlns:a16="http://schemas.microsoft.com/office/drawing/2014/main" id="{85423C9F-D887-4137-B2FB-4F9057537132}"/>
                </a:ext>
              </a:extLst>
            </p:cNvPr>
            <p:cNvCxnSpPr>
              <a:cxnSpLocks/>
            </p:cNvCxnSpPr>
            <p:nvPr/>
          </p:nvCxnSpPr>
          <p:spPr>
            <a:xfrm flipH="1">
              <a:off x="8113796" y="1529715"/>
              <a:ext cx="463282" cy="34163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58F1062A-E87E-46C6-B2D6-C8350C1CF18F}"/>
                </a:ext>
              </a:extLst>
            </p:cNvPr>
            <p:cNvSpPr txBox="1"/>
            <p:nvPr/>
          </p:nvSpPr>
          <p:spPr>
            <a:xfrm>
              <a:off x="6346971" y="2551212"/>
              <a:ext cx="1576763" cy="369332"/>
            </a:xfrm>
            <a:prstGeom prst="rect">
              <a:avLst/>
            </a:prstGeom>
            <a:noFill/>
            <a:ln>
              <a:noFill/>
            </a:ln>
          </p:spPr>
          <p:txBody>
            <a:bodyPr wrap="square" rtlCol="0">
              <a:spAutoFit/>
            </a:bodyPr>
            <a:lstStyle/>
            <a:p>
              <a:r>
                <a:rPr lang="en-GB" dirty="0" err="1">
                  <a:solidFill>
                    <a:schemeClr val="accent3"/>
                  </a:solidFill>
                </a:rPr>
                <a:t>change_stew</a:t>
              </a:r>
              <a:endParaRPr lang="en-GB" dirty="0">
                <a:solidFill>
                  <a:schemeClr val="accent3"/>
                </a:solidFill>
              </a:endParaRPr>
            </a:p>
          </p:txBody>
        </p:sp>
        <p:cxnSp>
          <p:nvCxnSpPr>
            <p:cNvPr id="42" name="Straight Connector 41">
              <a:extLst>
                <a:ext uri="{FF2B5EF4-FFF2-40B4-BE49-F238E27FC236}">
                  <a16:creationId xmlns:a16="http://schemas.microsoft.com/office/drawing/2014/main" id="{31DD027A-9E96-47A0-807E-A6A96A35FA21}"/>
                </a:ext>
              </a:extLst>
            </p:cNvPr>
            <p:cNvCxnSpPr>
              <a:cxnSpLocks/>
            </p:cNvCxnSpPr>
            <p:nvPr/>
          </p:nvCxnSpPr>
          <p:spPr>
            <a:xfrm flipH="1">
              <a:off x="7735016" y="2601490"/>
              <a:ext cx="283595" cy="134388"/>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AA215CB-4A02-4EA0-A11B-5CBFB010C58B}"/>
                </a:ext>
              </a:extLst>
            </p:cNvPr>
            <p:cNvCxnSpPr>
              <a:cxnSpLocks/>
            </p:cNvCxnSpPr>
            <p:nvPr/>
          </p:nvCxnSpPr>
          <p:spPr>
            <a:xfrm flipV="1">
              <a:off x="8156469" y="2798313"/>
              <a:ext cx="1838449" cy="6564"/>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AB186AF4-DA8A-44FC-BB93-EAC7EE55A18A}"/>
                </a:ext>
              </a:extLst>
            </p:cNvPr>
            <p:cNvSpPr/>
            <p:nvPr/>
          </p:nvSpPr>
          <p:spPr>
            <a:xfrm rot="16200000">
              <a:off x="8266370" y="2630470"/>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47" name="Oval 46">
              <a:extLst>
                <a:ext uri="{FF2B5EF4-FFF2-40B4-BE49-F238E27FC236}">
                  <a16:creationId xmlns:a16="http://schemas.microsoft.com/office/drawing/2014/main" id="{211C24B8-BEAF-47AB-9455-1774A265FF09}"/>
                </a:ext>
              </a:extLst>
            </p:cNvPr>
            <p:cNvSpPr/>
            <p:nvPr/>
          </p:nvSpPr>
          <p:spPr>
            <a:xfrm rot="16200000">
              <a:off x="9666262" y="2646866"/>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49" name="TextBox 48">
              <a:extLst>
                <a:ext uri="{FF2B5EF4-FFF2-40B4-BE49-F238E27FC236}">
                  <a16:creationId xmlns:a16="http://schemas.microsoft.com/office/drawing/2014/main" id="{44839A7B-2A05-40EE-B916-B4D1392030C4}"/>
                </a:ext>
              </a:extLst>
            </p:cNvPr>
            <p:cNvSpPr txBox="1"/>
            <p:nvPr/>
          </p:nvSpPr>
          <p:spPr>
            <a:xfrm>
              <a:off x="7935222" y="2988314"/>
              <a:ext cx="1371600" cy="338554"/>
            </a:xfrm>
            <a:prstGeom prst="rect">
              <a:avLst/>
            </a:prstGeom>
            <a:noFill/>
          </p:spPr>
          <p:txBody>
            <a:bodyPr wrap="square">
              <a:spAutoFit/>
            </a:bodyPr>
            <a:lstStyle/>
            <a:p>
              <a:r>
                <a:rPr lang="en-GB" sz="1600" b="1" dirty="0"/>
                <a:t>Add carrots</a:t>
              </a:r>
            </a:p>
          </p:txBody>
        </p:sp>
        <p:sp>
          <p:nvSpPr>
            <p:cNvPr id="50" name="TextBox 49">
              <a:extLst>
                <a:ext uri="{FF2B5EF4-FFF2-40B4-BE49-F238E27FC236}">
                  <a16:creationId xmlns:a16="http://schemas.microsoft.com/office/drawing/2014/main" id="{BD2A6318-1E35-4B2B-A807-0E4F62D39E31}"/>
                </a:ext>
              </a:extLst>
            </p:cNvPr>
            <p:cNvSpPr txBox="1"/>
            <p:nvPr/>
          </p:nvSpPr>
          <p:spPr>
            <a:xfrm>
              <a:off x="9121992" y="2988314"/>
              <a:ext cx="1909169" cy="584775"/>
            </a:xfrm>
            <a:prstGeom prst="rect">
              <a:avLst/>
            </a:prstGeom>
            <a:noFill/>
          </p:spPr>
          <p:txBody>
            <a:bodyPr wrap="square">
              <a:spAutoFit/>
            </a:bodyPr>
            <a:lstStyle/>
            <a:p>
              <a:r>
                <a:rPr lang="en-GB" sz="1600" b="1" dirty="0"/>
                <a:t>Replace butter with olive oil</a:t>
              </a:r>
            </a:p>
          </p:txBody>
        </p:sp>
      </p:grpSp>
    </p:spTree>
    <p:extLst>
      <p:ext uri="{BB962C8B-B14F-4D97-AF65-F5344CB8AC3E}">
        <p14:creationId xmlns:p14="http://schemas.microsoft.com/office/powerpoint/2010/main" val="27352753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A6DD6E2-1F68-464B-96D6-FD99602FD3BA}"/>
              </a:ext>
            </a:extLst>
          </p:cNvPr>
          <p:cNvGrpSpPr/>
          <p:nvPr/>
        </p:nvGrpSpPr>
        <p:grpSpPr>
          <a:xfrm>
            <a:off x="553313" y="1249918"/>
            <a:ext cx="11368724" cy="2323171"/>
            <a:chOff x="553313" y="1249918"/>
            <a:chExt cx="11368724" cy="2323171"/>
          </a:xfrm>
        </p:grpSpPr>
        <p:grpSp>
          <p:nvGrpSpPr>
            <p:cNvPr id="4" name="Group 3">
              <a:extLst>
                <a:ext uri="{FF2B5EF4-FFF2-40B4-BE49-F238E27FC236}">
                  <a16:creationId xmlns:a16="http://schemas.microsoft.com/office/drawing/2014/main" id="{30153E40-6CA0-4D16-801D-4C55FBE94C2C}"/>
                </a:ext>
              </a:extLst>
            </p:cNvPr>
            <p:cNvGrpSpPr/>
            <p:nvPr/>
          </p:nvGrpSpPr>
          <p:grpSpPr>
            <a:xfrm>
              <a:off x="553313" y="1249918"/>
              <a:ext cx="11244409" cy="2323171"/>
              <a:chOff x="553313" y="1249918"/>
              <a:chExt cx="11244409" cy="2323171"/>
            </a:xfrm>
          </p:grpSpPr>
          <p:grpSp>
            <p:nvGrpSpPr>
              <p:cNvPr id="7" name="Group 6">
                <a:extLst>
                  <a:ext uri="{FF2B5EF4-FFF2-40B4-BE49-F238E27FC236}">
                    <a16:creationId xmlns:a16="http://schemas.microsoft.com/office/drawing/2014/main" id="{4D36B17C-AD41-4684-8247-2E5E807857DC}"/>
                  </a:ext>
                </a:extLst>
              </p:cNvPr>
              <p:cNvGrpSpPr/>
              <p:nvPr/>
            </p:nvGrpSpPr>
            <p:grpSpPr>
              <a:xfrm>
                <a:off x="553313" y="1329511"/>
                <a:ext cx="10648087" cy="790307"/>
                <a:chOff x="1645335" y="1188452"/>
                <a:chExt cx="10648087" cy="790307"/>
              </a:xfrm>
            </p:grpSpPr>
            <p:cxnSp>
              <p:nvCxnSpPr>
                <p:cNvPr id="9" name="Straight Connector 8">
                  <a:extLst>
                    <a:ext uri="{FF2B5EF4-FFF2-40B4-BE49-F238E27FC236}">
                      <a16:creationId xmlns:a16="http://schemas.microsoft.com/office/drawing/2014/main" id="{625BE9E5-7CD1-47CE-83BA-B120B97693E1}"/>
                    </a:ext>
                  </a:extLst>
                </p:cNvPr>
                <p:cNvCxnSpPr>
                  <a:cxnSpLocks/>
                </p:cNvCxnSpPr>
                <p:nvPr/>
              </p:nvCxnSpPr>
              <p:spPr>
                <a:xfrm flipV="1">
                  <a:off x="1645335" y="1730286"/>
                  <a:ext cx="10648087" cy="6346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E647AC0-23D6-4818-8798-5A5D8A4F5943}"/>
                    </a:ext>
                  </a:extLst>
                </p:cNvPr>
                <p:cNvSpPr/>
                <p:nvPr/>
              </p:nvSpPr>
              <p:spPr>
                <a:xfrm rot="16200000">
                  <a:off x="2206209" y="1650102"/>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1" name="Oval 10">
                  <a:extLst>
                    <a:ext uri="{FF2B5EF4-FFF2-40B4-BE49-F238E27FC236}">
                      <a16:creationId xmlns:a16="http://schemas.microsoft.com/office/drawing/2014/main" id="{4C445E45-62B0-4843-A847-682DCD873D2B}"/>
                    </a:ext>
                  </a:extLst>
                </p:cNvPr>
                <p:cNvSpPr/>
                <p:nvPr/>
              </p:nvSpPr>
              <p:spPr>
                <a:xfrm rot="16200000">
                  <a:off x="4330408" y="1627833"/>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2" name="Oval 11">
                  <a:extLst>
                    <a:ext uri="{FF2B5EF4-FFF2-40B4-BE49-F238E27FC236}">
                      <a16:creationId xmlns:a16="http://schemas.microsoft.com/office/drawing/2014/main" id="{4638A29B-CC9E-4944-9128-A331FBAC5FDE}"/>
                    </a:ext>
                  </a:extLst>
                </p:cNvPr>
                <p:cNvSpPr/>
                <p:nvPr/>
              </p:nvSpPr>
              <p:spPr>
                <a:xfrm rot="16200000">
                  <a:off x="6365128" y="1635739"/>
                  <a:ext cx="341292" cy="31602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3" name="Oval 12">
                  <a:extLst>
                    <a:ext uri="{FF2B5EF4-FFF2-40B4-BE49-F238E27FC236}">
                      <a16:creationId xmlns:a16="http://schemas.microsoft.com/office/drawing/2014/main" id="{C1F4A40D-5F87-4979-9D70-DBD5F603D4DC}"/>
                    </a:ext>
                  </a:extLst>
                </p:cNvPr>
                <p:cNvSpPr/>
                <p:nvPr/>
              </p:nvSpPr>
              <p:spPr>
                <a:xfrm rot="16200000">
                  <a:off x="8520418" y="1596346"/>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4" name="TextBox 13">
                  <a:extLst>
                    <a:ext uri="{FF2B5EF4-FFF2-40B4-BE49-F238E27FC236}">
                      <a16:creationId xmlns:a16="http://schemas.microsoft.com/office/drawing/2014/main" id="{F81FB30A-47EE-4472-8BD3-0EC991B65606}"/>
                    </a:ext>
                  </a:extLst>
                </p:cNvPr>
                <p:cNvSpPr txBox="1"/>
                <p:nvPr/>
              </p:nvSpPr>
              <p:spPr>
                <a:xfrm>
                  <a:off x="1975062" y="1243711"/>
                  <a:ext cx="1221801" cy="369332"/>
                </a:xfrm>
                <a:prstGeom prst="rect">
                  <a:avLst/>
                </a:prstGeom>
                <a:noFill/>
              </p:spPr>
              <p:txBody>
                <a:bodyPr wrap="square">
                  <a:spAutoFit/>
                </a:bodyPr>
                <a:lstStyle/>
                <a:p>
                  <a:r>
                    <a:rPr lang="en-GB" dirty="0"/>
                    <a:t>8a800</a:t>
                  </a:r>
                </a:p>
              </p:txBody>
            </p:sp>
            <p:sp>
              <p:nvSpPr>
                <p:cNvPr id="15" name="TextBox 14">
                  <a:extLst>
                    <a:ext uri="{FF2B5EF4-FFF2-40B4-BE49-F238E27FC236}">
                      <a16:creationId xmlns:a16="http://schemas.microsoft.com/office/drawing/2014/main" id="{ACE2C442-EFF7-4051-8405-2090D0E316E0}"/>
                    </a:ext>
                  </a:extLst>
                </p:cNvPr>
                <p:cNvSpPr txBox="1"/>
                <p:nvPr/>
              </p:nvSpPr>
              <p:spPr>
                <a:xfrm>
                  <a:off x="4099262" y="1206495"/>
                  <a:ext cx="1374812" cy="369332"/>
                </a:xfrm>
                <a:prstGeom prst="rect">
                  <a:avLst/>
                </a:prstGeom>
                <a:noFill/>
              </p:spPr>
              <p:txBody>
                <a:bodyPr wrap="square">
                  <a:spAutoFit/>
                </a:bodyPr>
                <a:lstStyle/>
                <a:p>
                  <a:r>
                    <a:rPr lang="en-GB" dirty="0"/>
                    <a:t>97061</a:t>
                  </a:r>
                </a:p>
              </p:txBody>
            </p:sp>
            <p:sp>
              <p:nvSpPr>
                <p:cNvPr id="16" name="TextBox 15">
                  <a:extLst>
                    <a:ext uri="{FF2B5EF4-FFF2-40B4-BE49-F238E27FC236}">
                      <a16:creationId xmlns:a16="http://schemas.microsoft.com/office/drawing/2014/main" id="{50C68020-9242-4F75-A76C-CE62E466E98E}"/>
                    </a:ext>
                  </a:extLst>
                </p:cNvPr>
                <p:cNvSpPr txBox="1"/>
                <p:nvPr/>
              </p:nvSpPr>
              <p:spPr>
                <a:xfrm>
                  <a:off x="6139337" y="1206495"/>
                  <a:ext cx="982562" cy="369332"/>
                </a:xfrm>
                <a:prstGeom prst="rect">
                  <a:avLst/>
                </a:prstGeom>
                <a:noFill/>
              </p:spPr>
              <p:txBody>
                <a:bodyPr wrap="square">
                  <a:spAutoFit/>
                </a:bodyPr>
                <a:lstStyle/>
                <a:p>
                  <a:r>
                    <a:rPr lang="en-GB" dirty="0"/>
                    <a:t>61f20</a:t>
                  </a:r>
                </a:p>
              </p:txBody>
            </p:sp>
            <p:sp>
              <p:nvSpPr>
                <p:cNvPr id="17" name="TextBox 16">
                  <a:extLst>
                    <a:ext uri="{FF2B5EF4-FFF2-40B4-BE49-F238E27FC236}">
                      <a16:creationId xmlns:a16="http://schemas.microsoft.com/office/drawing/2014/main" id="{24136DC4-E3AF-4ECA-BDAB-DB08AB1DB35C}"/>
                    </a:ext>
                  </a:extLst>
                </p:cNvPr>
                <p:cNvSpPr txBox="1"/>
                <p:nvPr/>
              </p:nvSpPr>
              <p:spPr>
                <a:xfrm>
                  <a:off x="8289271" y="1188452"/>
                  <a:ext cx="1179443" cy="369332"/>
                </a:xfrm>
                <a:prstGeom prst="rect">
                  <a:avLst/>
                </a:prstGeom>
                <a:noFill/>
              </p:spPr>
              <p:txBody>
                <a:bodyPr wrap="square">
                  <a:spAutoFit/>
                </a:bodyPr>
                <a:lstStyle/>
                <a:p>
                  <a:r>
                    <a:rPr lang="en-GB" dirty="0"/>
                    <a:t>d96a0</a:t>
                  </a:r>
                </a:p>
              </p:txBody>
            </p:sp>
          </p:grpSp>
          <p:sp>
            <p:nvSpPr>
              <p:cNvPr id="32" name="TextBox 31">
                <a:extLst>
                  <a:ext uri="{FF2B5EF4-FFF2-40B4-BE49-F238E27FC236}">
                    <a16:creationId xmlns:a16="http://schemas.microsoft.com/office/drawing/2014/main" id="{CCCC1480-FA8C-44A0-BDF7-03A967BB4B6D}"/>
                  </a:ext>
                </a:extLst>
              </p:cNvPr>
              <p:cNvSpPr txBox="1"/>
              <p:nvPr/>
            </p:nvSpPr>
            <p:spPr>
              <a:xfrm>
                <a:off x="553313" y="2097549"/>
                <a:ext cx="1904240" cy="338554"/>
              </a:xfrm>
              <a:prstGeom prst="rect">
                <a:avLst/>
              </a:prstGeom>
              <a:noFill/>
            </p:spPr>
            <p:txBody>
              <a:bodyPr wrap="square">
                <a:spAutoFit/>
              </a:bodyPr>
              <a:lstStyle/>
              <a:p>
                <a:r>
                  <a:rPr lang="en-GB" sz="1600" b="1" dirty="0"/>
                  <a:t>Add pie recipe</a:t>
                </a:r>
              </a:p>
            </p:txBody>
          </p:sp>
          <p:sp>
            <p:nvSpPr>
              <p:cNvPr id="33" name="TextBox 32">
                <a:extLst>
                  <a:ext uri="{FF2B5EF4-FFF2-40B4-BE49-F238E27FC236}">
                    <a16:creationId xmlns:a16="http://schemas.microsoft.com/office/drawing/2014/main" id="{F5075A7F-28C4-47EF-8A9D-DC7C0AB185FF}"/>
                  </a:ext>
                </a:extLst>
              </p:cNvPr>
              <p:cNvSpPr txBox="1"/>
              <p:nvPr/>
            </p:nvSpPr>
            <p:spPr>
              <a:xfrm>
                <a:off x="2548907" y="2109872"/>
                <a:ext cx="2126010" cy="338554"/>
              </a:xfrm>
              <a:prstGeom prst="rect">
                <a:avLst/>
              </a:prstGeom>
              <a:noFill/>
            </p:spPr>
            <p:txBody>
              <a:bodyPr wrap="square">
                <a:spAutoFit/>
              </a:bodyPr>
              <a:lstStyle/>
              <a:p>
                <a:r>
                  <a:rPr lang="en-GB" sz="1600" b="1" dirty="0"/>
                  <a:t>Add lentil stew recipe</a:t>
                </a:r>
              </a:p>
            </p:txBody>
          </p:sp>
          <p:sp>
            <p:nvSpPr>
              <p:cNvPr id="34" name="TextBox 33">
                <a:extLst>
                  <a:ext uri="{FF2B5EF4-FFF2-40B4-BE49-F238E27FC236}">
                    <a16:creationId xmlns:a16="http://schemas.microsoft.com/office/drawing/2014/main" id="{2EB17890-AF96-4F0F-BC1E-44BEB4EAFE7C}"/>
                  </a:ext>
                </a:extLst>
              </p:cNvPr>
              <p:cNvSpPr txBox="1"/>
              <p:nvPr/>
            </p:nvSpPr>
            <p:spPr>
              <a:xfrm>
                <a:off x="4662947" y="2103712"/>
                <a:ext cx="1991468" cy="584775"/>
              </a:xfrm>
              <a:prstGeom prst="rect">
                <a:avLst/>
              </a:prstGeom>
              <a:noFill/>
            </p:spPr>
            <p:txBody>
              <a:bodyPr wrap="square">
                <a:spAutoFit/>
              </a:bodyPr>
              <a:lstStyle/>
              <a:p>
                <a:r>
                  <a:rPr lang="en-GB" sz="1600" b="1" dirty="0"/>
                  <a:t>Replace milk with soy milk</a:t>
                </a:r>
              </a:p>
            </p:txBody>
          </p:sp>
          <p:sp>
            <p:nvSpPr>
              <p:cNvPr id="35" name="TextBox 34">
                <a:extLst>
                  <a:ext uri="{FF2B5EF4-FFF2-40B4-BE49-F238E27FC236}">
                    <a16:creationId xmlns:a16="http://schemas.microsoft.com/office/drawing/2014/main" id="{4752134D-4A2C-46E0-A14E-DA8ADF55B484}"/>
                  </a:ext>
                </a:extLst>
              </p:cNvPr>
              <p:cNvSpPr txBox="1"/>
              <p:nvPr/>
            </p:nvSpPr>
            <p:spPr>
              <a:xfrm>
                <a:off x="6677869" y="2107045"/>
                <a:ext cx="2031463" cy="338554"/>
              </a:xfrm>
              <a:prstGeom prst="rect">
                <a:avLst/>
              </a:prstGeom>
              <a:noFill/>
            </p:spPr>
            <p:txBody>
              <a:bodyPr wrap="square">
                <a:spAutoFit/>
              </a:bodyPr>
              <a:lstStyle/>
              <a:p>
                <a:r>
                  <a:rPr lang="en-GB" sz="1600" b="1" dirty="0"/>
                  <a:t>Add cooking duration</a:t>
                </a:r>
              </a:p>
            </p:txBody>
          </p:sp>
          <p:cxnSp>
            <p:nvCxnSpPr>
              <p:cNvPr id="36" name="Straight Connector 35">
                <a:extLst>
                  <a:ext uri="{FF2B5EF4-FFF2-40B4-BE49-F238E27FC236}">
                    <a16:creationId xmlns:a16="http://schemas.microsoft.com/office/drawing/2014/main" id="{B59B70DA-8AA6-4F0A-B4D7-61040A56E434}"/>
                  </a:ext>
                </a:extLst>
              </p:cNvPr>
              <p:cNvCxnSpPr>
                <a:cxnSpLocks/>
              </p:cNvCxnSpPr>
              <p:nvPr/>
            </p:nvCxnSpPr>
            <p:spPr>
              <a:xfrm>
                <a:off x="7677287" y="2008350"/>
                <a:ext cx="515872" cy="818222"/>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53F33A2-4C68-41C9-B02A-6359C45C2299}"/>
                  </a:ext>
                </a:extLst>
              </p:cNvPr>
              <p:cNvSpPr txBox="1"/>
              <p:nvPr/>
            </p:nvSpPr>
            <p:spPr>
              <a:xfrm>
                <a:off x="8281653" y="1249918"/>
                <a:ext cx="794041" cy="369332"/>
              </a:xfrm>
              <a:prstGeom prst="rect">
                <a:avLst/>
              </a:prstGeom>
              <a:noFill/>
              <a:ln>
                <a:noFill/>
              </a:ln>
            </p:spPr>
            <p:txBody>
              <a:bodyPr wrap="square" rtlCol="0">
                <a:spAutoFit/>
              </a:bodyPr>
              <a:lstStyle/>
              <a:p>
                <a:r>
                  <a:rPr lang="en-GB" dirty="0">
                    <a:solidFill>
                      <a:schemeClr val="accent1"/>
                    </a:solidFill>
                  </a:rPr>
                  <a:t>main</a:t>
                </a:r>
              </a:p>
            </p:txBody>
          </p:sp>
          <p:cxnSp>
            <p:nvCxnSpPr>
              <p:cNvPr id="40" name="Straight Connector 39">
                <a:extLst>
                  <a:ext uri="{FF2B5EF4-FFF2-40B4-BE49-F238E27FC236}">
                    <a16:creationId xmlns:a16="http://schemas.microsoft.com/office/drawing/2014/main" id="{85423C9F-D887-4137-B2FB-4F9057537132}"/>
                  </a:ext>
                </a:extLst>
              </p:cNvPr>
              <p:cNvCxnSpPr>
                <a:cxnSpLocks/>
              </p:cNvCxnSpPr>
              <p:nvPr/>
            </p:nvCxnSpPr>
            <p:spPr>
              <a:xfrm flipH="1">
                <a:off x="8113796" y="1529715"/>
                <a:ext cx="463282" cy="34163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58F1062A-E87E-46C6-B2D6-C8350C1CF18F}"/>
                  </a:ext>
                </a:extLst>
              </p:cNvPr>
              <p:cNvSpPr txBox="1"/>
              <p:nvPr/>
            </p:nvSpPr>
            <p:spPr>
              <a:xfrm>
                <a:off x="6346971" y="2551212"/>
                <a:ext cx="1576763" cy="369332"/>
              </a:xfrm>
              <a:prstGeom prst="rect">
                <a:avLst/>
              </a:prstGeom>
              <a:noFill/>
              <a:ln>
                <a:noFill/>
              </a:ln>
            </p:spPr>
            <p:txBody>
              <a:bodyPr wrap="square" rtlCol="0">
                <a:spAutoFit/>
              </a:bodyPr>
              <a:lstStyle/>
              <a:p>
                <a:r>
                  <a:rPr lang="en-GB" dirty="0" err="1">
                    <a:solidFill>
                      <a:schemeClr val="accent3"/>
                    </a:solidFill>
                  </a:rPr>
                  <a:t>change_stew</a:t>
                </a:r>
                <a:endParaRPr lang="en-GB" dirty="0">
                  <a:solidFill>
                    <a:schemeClr val="accent3"/>
                  </a:solidFill>
                </a:endParaRPr>
              </a:p>
            </p:txBody>
          </p:sp>
          <p:cxnSp>
            <p:nvCxnSpPr>
              <p:cNvPr id="42" name="Straight Connector 41">
                <a:extLst>
                  <a:ext uri="{FF2B5EF4-FFF2-40B4-BE49-F238E27FC236}">
                    <a16:creationId xmlns:a16="http://schemas.microsoft.com/office/drawing/2014/main" id="{31DD027A-9E96-47A0-807E-A6A96A35FA21}"/>
                  </a:ext>
                </a:extLst>
              </p:cNvPr>
              <p:cNvCxnSpPr>
                <a:cxnSpLocks/>
              </p:cNvCxnSpPr>
              <p:nvPr/>
            </p:nvCxnSpPr>
            <p:spPr>
              <a:xfrm flipH="1">
                <a:off x="7735016" y="2601490"/>
                <a:ext cx="283595" cy="134388"/>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AA215CB-4A02-4EA0-A11B-5CBFB010C58B}"/>
                  </a:ext>
                </a:extLst>
              </p:cNvPr>
              <p:cNvCxnSpPr>
                <a:cxnSpLocks/>
              </p:cNvCxnSpPr>
              <p:nvPr/>
            </p:nvCxnSpPr>
            <p:spPr>
              <a:xfrm flipV="1">
                <a:off x="8156469" y="2798313"/>
                <a:ext cx="1838449" cy="6564"/>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AB186AF4-DA8A-44FC-BB93-EAC7EE55A18A}"/>
                  </a:ext>
                </a:extLst>
              </p:cNvPr>
              <p:cNvSpPr/>
              <p:nvPr/>
            </p:nvSpPr>
            <p:spPr>
              <a:xfrm rot="16200000">
                <a:off x="8266370" y="2630470"/>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47" name="Oval 46">
                <a:extLst>
                  <a:ext uri="{FF2B5EF4-FFF2-40B4-BE49-F238E27FC236}">
                    <a16:creationId xmlns:a16="http://schemas.microsoft.com/office/drawing/2014/main" id="{211C24B8-BEAF-47AB-9455-1774A265FF09}"/>
                  </a:ext>
                </a:extLst>
              </p:cNvPr>
              <p:cNvSpPr/>
              <p:nvPr/>
            </p:nvSpPr>
            <p:spPr>
              <a:xfrm rot="16200000">
                <a:off x="9666262" y="2646866"/>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49" name="TextBox 48">
                <a:extLst>
                  <a:ext uri="{FF2B5EF4-FFF2-40B4-BE49-F238E27FC236}">
                    <a16:creationId xmlns:a16="http://schemas.microsoft.com/office/drawing/2014/main" id="{44839A7B-2A05-40EE-B916-B4D1392030C4}"/>
                  </a:ext>
                </a:extLst>
              </p:cNvPr>
              <p:cNvSpPr txBox="1"/>
              <p:nvPr/>
            </p:nvSpPr>
            <p:spPr>
              <a:xfrm>
                <a:off x="7935222" y="2988314"/>
                <a:ext cx="1636795" cy="338554"/>
              </a:xfrm>
              <a:prstGeom prst="rect">
                <a:avLst/>
              </a:prstGeom>
              <a:noFill/>
            </p:spPr>
            <p:txBody>
              <a:bodyPr wrap="square">
                <a:spAutoFit/>
              </a:bodyPr>
              <a:lstStyle/>
              <a:p>
                <a:r>
                  <a:rPr lang="en-GB" sz="1600" b="1" dirty="0"/>
                  <a:t>Add carrots</a:t>
                </a:r>
              </a:p>
            </p:txBody>
          </p:sp>
          <p:sp>
            <p:nvSpPr>
              <p:cNvPr id="50" name="TextBox 49">
                <a:extLst>
                  <a:ext uri="{FF2B5EF4-FFF2-40B4-BE49-F238E27FC236}">
                    <a16:creationId xmlns:a16="http://schemas.microsoft.com/office/drawing/2014/main" id="{BD2A6318-1E35-4B2B-A807-0E4F62D39E31}"/>
                  </a:ext>
                </a:extLst>
              </p:cNvPr>
              <p:cNvSpPr txBox="1"/>
              <p:nvPr/>
            </p:nvSpPr>
            <p:spPr>
              <a:xfrm>
                <a:off x="9306822" y="2988314"/>
                <a:ext cx="1894578" cy="584775"/>
              </a:xfrm>
              <a:prstGeom prst="rect">
                <a:avLst/>
              </a:prstGeom>
              <a:noFill/>
            </p:spPr>
            <p:txBody>
              <a:bodyPr wrap="square">
                <a:spAutoFit/>
              </a:bodyPr>
              <a:lstStyle/>
              <a:p>
                <a:r>
                  <a:rPr lang="en-GB" sz="1600" b="1" dirty="0"/>
                  <a:t>Replace butter with olive oil</a:t>
                </a:r>
              </a:p>
            </p:txBody>
          </p:sp>
          <p:sp>
            <p:nvSpPr>
              <p:cNvPr id="27" name="Oval 26">
                <a:extLst>
                  <a:ext uri="{FF2B5EF4-FFF2-40B4-BE49-F238E27FC236}">
                    <a16:creationId xmlns:a16="http://schemas.microsoft.com/office/drawing/2014/main" id="{6D76D4B3-E9EC-4F87-8F44-A141B8266864}"/>
                  </a:ext>
                </a:extLst>
              </p:cNvPr>
              <p:cNvSpPr/>
              <p:nvPr/>
            </p:nvSpPr>
            <p:spPr>
              <a:xfrm rot="16200000">
                <a:off x="9136176" y="1734790"/>
                <a:ext cx="341292" cy="31602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8" name="TextBox 27">
                <a:extLst>
                  <a:ext uri="{FF2B5EF4-FFF2-40B4-BE49-F238E27FC236}">
                    <a16:creationId xmlns:a16="http://schemas.microsoft.com/office/drawing/2014/main" id="{7CF9B078-D638-4F7B-9599-06891A8FC853}"/>
                  </a:ext>
                </a:extLst>
              </p:cNvPr>
              <p:cNvSpPr txBox="1"/>
              <p:nvPr/>
            </p:nvSpPr>
            <p:spPr>
              <a:xfrm>
                <a:off x="8809356" y="2089268"/>
                <a:ext cx="1621509" cy="584775"/>
              </a:xfrm>
              <a:prstGeom prst="rect">
                <a:avLst/>
              </a:prstGeom>
              <a:noFill/>
            </p:spPr>
            <p:txBody>
              <a:bodyPr wrap="square">
                <a:spAutoFit/>
              </a:bodyPr>
              <a:lstStyle/>
              <a:p>
                <a:r>
                  <a:rPr lang="en-GB" sz="1600" b="1" dirty="0"/>
                  <a:t>Change stew recipe</a:t>
                </a:r>
              </a:p>
            </p:txBody>
          </p:sp>
          <p:cxnSp>
            <p:nvCxnSpPr>
              <p:cNvPr id="29" name="Straight Connector 28">
                <a:extLst>
                  <a:ext uri="{FF2B5EF4-FFF2-40B4-BE49-F238E27FC236}">
                    <a16:creationId xmlns:a16="http://schemas.microsoft.com/office/drawing/2014/main" id="{9F9EFF4E-3178-49FF-AECD-A906341C2196}"/>
                  </a:ext>
                </a:extLst>
              </p:cNvPr>
              <p:cNvCxnSpPr>
                <a:cxnSpLocks/>
              </p:cNvCxnSpPr>
              <p:nvPr/>
            </p:nvCxnSpPr>
            <p:spPr>
              <a:xfrm flipV="1">
                <a:off x="9836908" y="1871345"/>
                <a:ext cx="875542" cy="920741"/>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39A402E6-B774-4C85-BDE5-4958F838DA94}"/>
                  </a:ext>
                </a:extLst>
              </p:cNvPr>
              <p:cNvSpPr/>
              <p:nvPr/>
            </p:nvSpPr>
            <p:spPr>
              <a:xfrm rot="16200000">
                <a:off x="10515682" y="1745066"/>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37" name="TextBox 36">
                <a:extLst>
                  <a:ext uri="{FF2B5EF4-FFF2-40B4-BE49-F238E27FC236}">
                    <a16:creationId xmlns:a16="http://schemas.microsoft.com/office/drawing/2014/main" id="{DA67B67C-D83B-4B96-99F4-C43294262091}"/>
                  </a:ext>
                </a:extLst>
              </p:cNvPr>
              <p:cNvSpPr txBox="1"/>
              <p:nvPr/>
            </p:nvSpPr>
            <p:spPr>
              <a:xfrm>
                <a:off x="10445848" y="2068272"/>
                <a:ext cx="1351874" cy="584775"/>
              </a:xfrm>
              <a:prstGeom prst="rect">
                <a:avLst/>
              </a:prstGeom>
              <a:noFill/>
            </p:spPr>
            <p:txBody>
              <a:bodyPr wrap="square">
                <a:spAutoFit/>
              </a:bodyPr>
              <a:lstStyle/>
              <a:p>
                <a:r>
                  <a:rPr lang="en-GB" sz="1600" b="1" dirty="0"/>
                  <a:t>Merge commit</a:t>
                </a:r>
              </a:p>
            </p:txBody>
          </p:sp>
        </p:grpSp>
        <p:sp>
          <p:nvSpPr>
            <p:cNvPr id="43" name="TextBox 42">
              <a:extLst>
                <a:ext uri="{FF2B5EF4-FFF2-40B4-BE49-F238E27FC236}">
                  <a16:creationId xmlns:a16="http://schemas.microsoft.com/office/drawing/2014/main" id="{0A18385F-1B98-4B48-82A3-F9CC2CF9F58D}"/>
                </a:ext>
              </a:extLst>
            </p:cNvPr>
            <p:cNvSpPr txBox="1"/>
            <p:nvPr/>
          </p:nvSpPr>
          <p:spPr>
            <a:xfrm>
              <a:off x="10570163" y="2774461"/>
              <a:ext cx="1351874"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merge</a:t>
              </a:r>
              <a:endParaRPr lang="en-GB" dirty="0">
                <a:solidFill>
                  <a:schemeClr val="accent2"/>
                </a:solidFill>
                <a:latin typeface="Consolas" panose="020B0609020204030204" pitchFamily="49" charset="0"/>
              </a:endParaRPr>
            </a:p>
          </p:txBody>
        </p:sp>
        <p:cxnSp>
          <p:nvCxnSpPr>
            <p:cNvPr id="45" name="Connector: Curved 44">
              <a:extLst>
                <a:ext uri="{FF2B5EF4-FFF2-40B4-BE49-F238E27FC236}">
                  <a16:creationId xmlns:a16="http://schemas.microsoft.com/office/drawing/2014/main" id="{6E2C79D3-F0AE-4966-B80C-8915D2250E9C}"/>
                </a:ext>
              </a:extLst>
            </p:cNvPr>
            <p:cNvCxnSpPr>
              <a:cxnSpLocks/>
            </p:cNvCxnSpPr>
            <p:nvPr/>
          </p:nvCxnSpPr>
          <p:spPr>
            <a:xfrm flipV="1">
              <a:off x="10195767" y="1953391"/>
              <a:ext cx="1238918" cy="873181"/>
            </a:xfrm>
            <a:prstGeom prst="curvedConnector3">
              <a:avLst>
                <a:gd name="adj1" fmla="val 119193"/>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2BAB37F6-2061-4766-A2F9-F0C30CE78F79}"/>
              </a:ext>
            </a:extLst>
          </p:cNvPr>
          <p:cNvGrpSpPr/>
          <p:nvPr/>
        </p:nvGrpSpPr>
        <p:grpSpPr>
          <a:xfrm>
            <a:off x="553313" y="3633202"/>
            <a:ext cx="11444213" cy="2323171"/>
            <a:chOff x="553313" y="1249918"/>
            <a:chExt cx="11444213" cy="2323171"/>
          </a:xfrm>
        </p:grpSpPr>
        <p:grpSp>
          <p:nvGrpSpPr>
            <p:cNvPr id="51" name="Group 50">
              <a:extLst>
                <a:ext uri="{FF2B5EF4-FFF2-40B4-BE49-F238E27FC236}">
                  <a16:creationId xmlns:a16="http://schemas.microsoft.com/office/drawing/2014/main" id="{1BCFF1D9-E88F-4E4A-AD97-32939D410F66}"/>
                </a:ext>
              </a:extLst>
            </p:cNvPr>
            <p:cNvGrpSpPr/>
            <p:nvPr/>
          </p:nvGrpSpPr>
          <p:grpSpPr>
            <a:xfrm>
              <a:off x="553313" y="1329511"/>
              <a:ext cx="10648087" cy="790307"/>
              <a:chOff x="1645335" y="1188452"/>
              <a:chExt cx="10648087" cy="790307"/>
            </a:xfrm>
          </p:grpSpPr>
          <p:cxnSp>
            <p:nvCxnSpPr>
              <p:cNvPr id="72" name="Straight Connector 71">
                <a:extLst>
                  <a:ext uri="{FF2B5EF4-FFF2-40B4-BE49-F238E27FC236}">
                    <a16:creationId xmlns:a16="http://schemas.microsoft.com/office/drawing/2014/main" id="{2D2E397C-6AC6-4144-A775-101EE825EE99}"/>
                  </a:ext>
                </a:extLst>
              </p:cNvPr>
              <p:cNvCxnSpPr>
                <a:cxnSpLocks/>
              </p:cNvCxnSpPr>
              <p:nvPr/>
            </p:nvCxnSpPr>
            <p:spPr>
              <a:xfrm flipV="1">
                <a:off x="1645335" y="1730286"/>
                <a:ext cx="10648087" cy="63464"/>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2CD5D850-3988-4421-BA62-3174D72E7C33}"/>
                  </a:ext>
                </a:extLst>
              </p:cNvPr>
              <p:cNvSpPr/>
              <p:nvPr/>
            </p:nvSpPr>
            <p:spPr>
              <a:xfrm rot="16200000">
                <a:off x="2206209" y="1650102"/>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4" name="Oval 73">
                <a:extLst>
                  <a:ext uri="{FF2B5EF4-FFF2-40B4-BE49-F238E27FC236}">
                    <a16:creationId xmlns:a16="http://schemas.microsoft.com/office/drawing/2014/main" id="{BD797D7C-44C7-4711-8321-EF913A1D188B}"/>
                  </a:ext>
                </a:extLst>
              </p:cNvPr>
              <p:cNvSpPr/>
              <p:nvPr/>
            </p:nvSpPr>
            <p:spPr>
              <a:xfrm rot="16200000">
                <a:off x="4330408" y="1627833"/>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5" name="Oval 74">
                <a:extLst>
                  <a:ext uri="{FF2B5EF4-FFF2-40B4-BE49-F238E27FC236}">
                    <a16:creationId xmlns:a16="http://schemas.microsoft.com/office/drawing/2014/main" id="{231B57B4-5508-4C74-9898-DC14F167E724}"/>
                  </a:ext>
                </a:extLst>
              </p:cNvPr>
              <p:cNvSpPr/>
              <p:nvPr/>
            </p:nvSpPr>
            <p:spPr>
              <a:xfrm rot="16200000">
                <a:off x="6365128" y="1635739"/>
                <a:ext cx="341292" cy="31602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6" name="Oval 75">
                <a:extLst>
                  <a:ext uri="{FF2B5EF4-FFF2-40B4-BE49-F238E27FC236}">
                    <a16:creationId xmlns:a16="http://schemas.microsoft.com/office/drawing/2014/main" id="{2DFF7138-5AF8-4C36-89C1-CE00C3ED7F9E}"/>
                  </a:ext>
                </a:extLst>
              </p:cNvPr>
              <p:cNvSpPr/>
              <p:nvPr/>
            </p:nvSpPr>
            <p:spPr>
              <a:xfrm rot="16200000">
                <a:off x="8520418" y="1596346"/>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77" name="TextBox 76">
                <a:extLst>
                  <a:ext uri="{FF2B5EF4-FFF2-40B4-BE49-F238E27FC236}">
                    <a16:creationId xmlns:a16="http://schemas.microsoft.com/office/drawing/2014/main" id="{318BB2AC-12C3-4557-B30B-EF894386F76B}"/>
                  </a:ext>
                </a:extLst>
              </p:cNvPr>
              <p:cNvSpPr txBox="1"/>
              <p:nvPr/>
            </p:nvSpPr>
            <p:spPr>
              <a:xfrm>
                <a:off x="1975062" y="1243711"/>
                <a:ext cx="1221801" cy="369332"/>
              </a:xfrm>
              <a:prstGeom prst="rect">
                <a:avLst/>
              </a:prstGeom>
              <a:noFill/>
            </p:spPr>
            <p:txBody>
              <a:bodyPr wrap="square">
                <a:spAutoFit/>
              </a:bodyPr>
              <a:lstStyle/>
              <a:p>
                <a:r>
                  <a:rPr lang="en-GB" dirty="0"/>
                  <a:t>8a800</a:t>
                </a:r>
              </a:p>
            </p:txBody>
          </p:sp>
          <p:sp>
            <p:nvSpPr>
              <p:cNvPr id="78" name="TextBox 77">
                <a:extLst>
                  <a:ext uri="{FF2B5EF4-FFF2-40B4-BE49-F238E27FC236}">
                    <a16:creationId xmlns:a16="http://schemas.microsoft.com/office/drawing/2014/main" id="{0C43E783-9B22-4735-9F06-4AA504DC6923}"/>
                  </a:ext>
                </a:extLst>
              </p:cNvPr>
              <p:cNvSpPr txBox="1"/>
              <p:nvPr/>
            </p:nvSpPr>
            <p:spPr>
              <a:xfrm>
                <a:off x="4099262" y="1206495"/>
                <a:ext cx="1374812" cy="369332"/>
              </a:xfrm>
              <a:prstGeom prst="rect">
                <a:avLst/>
              </a:prstGeom>
              <a:noFill/>
            </p:spPr>
            <p:txBody>
              <a:bodyPr wrap="square">
                <a:spAutoFit/>
              </a:bodyPr>
              <a:lstStyle/>
              <a:p>
                <a:r>
                  <a:rPr lang="en-GB" dirty="0"/>
                  <a:t>97061</a:t>
                </a:r>
              </a:p>
            </p:txBody>
          </p:sp>
          <p:sp>
            <p:nvSpPr>
              <p:cNvPr id="79" name="TextBox 78">
                <a:extLst>
                  <a:ext uri="{FF2B5EF4-FFF2-40B4-BE49-F238E27FC236}">
                    <a16:creationId xmlns:a16="http://schemas.microsoft.com/office/drawing/2014/main" id="{06AF0E6D-676F-460A-AF27-03A27BADE1F1}"/>
                  </a:ext>
                </a:extLst>
              </p:cNvPr>
              <p:cNvSpPr txBox="1"/>
              <p:nvPr/>
            </p:nvSpPr>
            <p:spPr>
              <a:xfrm>
                <a:off x="6139337" y="1206495"/>
                <a:ext cx="982562" cy="369332"/>
              </a:xfrm>
              <a:prstGeom prst="rect">
                <a:avLst/>
              </a:prstGeom>
              <a:noFill/>
            </p:spPr>
            <p:txBody>
              <a:bodyPr wrap="square">
                <a:spAutoFit/>
              </a:bodyPr>
              <a:lstStyle/>
              <a:p>
                <a:r>
                  <a:rPr lang="en-GB" dirty="0"/>
                  <a:t>61f20</a:t>
                </a:r>
              </a:p>
            </p:txBody>
          </p:sp>
          <p:sp>
            <p:nvSpPr>
              <p:cNvPr id="80" name="TextBox 79">
                <a:extLst>
                  <a:ext uri="{FF2B5EF4-FFF2-40B4-BE49-F238E27FC236}">
                    <a16:creationId xmlns:a16="http://schemas.microsoft.com/office/drawing/2014/main" id="{39818908-3D19-4C24-9FE3-757968602639}"/>
                  </a:ext>
                </a:extLst>
              </p:cNvPr>
              <p:cNvSpPr txBox="1"/>
              <p:nvPr/>
            </p:nvSpPr>
            <p:spPr>
              <a:xfrm>
                <a:off x="8289271" y="1188452"/>
                <a:ext cx="1179443" cy="369332"/>
              </a:xfrm>
              <a:prstGeom prst="rect">
                <a:avLst/>
              </a:prstGeom>
              <a:noFill/>
            </p:spPr>
            <p:txBody>
              <a:bodyPr wrap="square">
                <a:spAutoFit/>
              </a:bodyPr>
              <a:lstStyle/>
              <a:p>
                <a:r>
                  <a:rPr lang="en-GB" dirty="0"/>
                  <a:t>d96a0</a:t>
                </a:r>
              </a:p>
            </p:txBody>
          </p:sp>
        </p:grpSp>
        <p:sp>
          <p:nvSpPr>
            <p:cNvPr id="52" name="TextBox 51">
              <a:extLst>
                <a:ext uri="{FF2B5EF4-FFF2-40B4-BE49-F238E27FC236}">
                  <a16:creationId xmlns:a16="http://schemas.microsoft.com/office/drawing/2014/main" id="{0397ED89-2E8F-4C8E-8A03-DF51222B0FB2}"/>
                </a:ext>
              </a:extLst>
            </p:cNvPr>
            <p:cNvSpPr txBox="1"/>
            <p:nvPr/>
          </p:nvSpPr>
          <p:spPr>
            <a:xfrm>
              <a:off x="553313" y="2097549"/>
              <a:ext cx="1904240" cy="338554"/>
            </a:xfrm>
            <a:prstGeom prst="rect">
              <a:avLst/>
            </a:prstGeom>
            <a:noFill/>
          </p:spPr>
          <p:txBody>
            <a:bodyPr wrap="square">
              <a:spAutoFit/>
            </a:bodyPr>
            <a:lstStyle/>
            <a:p>
              <a:r>
                <a:rPr lang="en-GB" sz="1600" b="1" dirty="0"/>
                <a:t>Add pie recipe</a:t>
              </a:r>
            </a:p>
          </p:txBody>
        </p:sp>
        <p:sp>
          <p:nvSpPr>
            <p:cNvPr id="53" name="TextBox 52">
              <a:extLst>
                <a:ext uri="{FF2B5EF4-FFF2-40B4-BE49-F238E27FC236}">
                  <a16:creationId xmlns:a16="http://schemas.microsoft.com/office/drawing/2014/main" id="{B94DD359-CFD2-4894-9727-47AD277C5FE5}"/>
                </a:ext>
              </a:extLst>
            </p:cNvPr>
            <p:cNvSpPr txBox="1"/>
            <p:nvPr/>
          </p:nvSpPr>
          <p:spPr>
            <a:xfrm>
              <a:off x="2432171" y="2109872"/>
              <a:ext cx="2310736" cy="338554"/>
            </a:xfrm>
            <a:prstGeom prst="rect">
              <a:avLst/>
            </a:prstGeom>
            <a:noFill/>
          </p:spPr>
          <p:txBody>
            <a:bodyPr wrap="square">
              <a:spAutoFit/>
            </a:bodyPr>
            <a:lstStyle/>
            <a:p>
              <a:r>
                <a:rPr lang="en-GB" sz="1600" b="1" dirty="0"/>
                <a:t>Add lentil stew recipe</a:t>
              </a:r>
            </a:p>
          </p:txBody>
        </p:sp>
        <p:sp>
          <p:nvSpPr>
            <p:cNvPr id="54" name="TextBox 53">
              <a:extLst>
                <a:ext uri="{FF2B5EF4-FFF2-40B4-BE49-F238E27FC236}">
                  <a16:creationId xmlns:a16="http://schemas.microsoft.com/office/drawing/2014/main" id="{6AF67858-788C-402B-9FFB-02C37EF31E42}"/>
                </a:ext>
              </a:extLst>
            </p:cNvPr>
            <p:cNvSpPr txBox="1"/>
            <p:nvPr/>
          </p:nvSpPr>
          <p:spPr>
            <a:xfrm>
              <a:off x="4662947" y="2103712"/>
              <a:ext cx="1991468" cy="584775"/>
            </a:xfrm>
            <a:prstGeom prst="rect">
              <a:avLst/>
            </a:prstGeom>
            <a:noFill/>
          </p:spPr>
          <p:txBody>
            <a:bodyPr wrap="square">
              <a:spAutoFit/>
            </a:bodyPr>
            <a:lstStyle/>
            <a:p>
              <a:r>
                <a:rPr lang="en-GB" sz="1600" b="1" dirty="0"/>
                <a:t>Replace milk with soy milk</a:t>
              </a:r>
            </a:p>
          </p:txBody>
        </p:sp>
        <p:sp>
          <p:nvSpPr>
            <p:cNvPr id="55" name="TextBox 54">
              <a:extLst>
                <a:ext uri="{FF2B5EF4-FFF2-40B4-BE49-F238E27FC236}">
                  <a16:creationId xmlns:a16="http://schemas.microsoft.com/office/drawing/2014/main" id="{03367FBB-79F0-4A1F-951B-61C3B6B8C16D}"/>
                </a:ext>
              </a:extLst>
            </p:cNvPr>
            <p:cNvSpPr txBox="1"/>
            <p:nvPr/>
          </p:nvSpPr>
          <p:spPr>
            <a:xfrm>
              <a:off x="6677869" y="2107045"/>
              <a:ext cx="2031463" cy="338554"/>
            </a:xfrm>
            <a:prstGeom prst="rect">
              <a:avLst/>
            </a:prstGeom>
            <a:noFill/>
          </p:spPr>
          <p:txBody>
            <a:bodyPr wrap="square">
              <a:spAutoFit/>
            </a:bodyPr>
            <a:lstStyle/>
            <a:p>
              <a:r>
                <a:rPr lang="en-GB" sz="1600" b="1" dirty="0"/>
                <a:t>Add cooking duration</a:t>
              </a:r>
            </a:p>
          </p:txBody>
        </p:sp>
        <p:cxnSp>
          <p:nvCxnSpPr>
            <p:cNvPr id="56" name="Straight Connector 55">
              <a:extLst>
                <a:ext uri="{FF2B5EF4-FFF2-40B4-BE49-F238E27FC236}">
                  <a16:creationId xmlns:a16="http://schemas.microsoft.com/office/drawing/2014/main" id="{1AD2DC97-287A-4CD2-947B-FC14DC8A3E81}"/>
                </a:ext>
              </a:extLst>
            </p:cNvPr>
            <p:cNvCxnSpPr>
              <a:cxnSpLocks/>
            </p:cNvCxnSpPr>
            <p:nvPr/>
          </p:nvCxnSpPr>
          <p:spPr>
            <a:xfrm>
              <a:off x="7677287" y="2008350"/>
              <a:ext cx="515872" cy="818222"/>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07966AC2-A4AA-48A3-A26E-26BFDAFFAEF7}"/>
                </a:ext>
              </a:extLst>
            </p:cNvPr>
            <p:cNvSpPr txBox="1"/>
            <p:nvPr/>
          </p:nvSpPr>
          <p:spPr>
            <a:xfrm>
              <a:off x="8281653" y="1249918"/>
              <a:ext cx="794041" cy="369332"/>
            </a:xfrm>
            <a:prstGeom prst="rect">
              <a:avLst/>
            </a:prstGeom>
            <a:noFill/>
            <a:ln>
              <a:noFill/>
            </a:ln>
          </p:spPr>
          <p:txBody>
            <a:bodyPr wrap="square" rtlCol="0">
              <a:spAutoFit/>
            </a:bodyPr>
            <a:lstStyle/>
            <a:p>
              <a:r>
                <a:rPr lang="en-GB" dirty="0">
                  <a:solidFill>
                    <a:schemeClr val="accent1"/>
                  </a:solidFill>
                </a:rPr>
                <a:t>main</a:t>
              </a:r>
            </a:p>
          </p:txBody>
        </p:sp>
        <p:cxnSp>
          <p:nvCxnSpPr>
            <p:cNvPr id="58" name="Straight Connector 57">
              <a:extLst>
                <a:ext uri="{FF2B5EF4-FFF2-40B4-BE49-F238E27FC236}">
                  <a16:creationId xmlns:a16="http://schemas.microsoft.com/office/drawing/2014/main" id="{D3886895-6FDF-4D41-9E33-EDA19FA1030C}"/>
                </a:ext>
              </a:extLst>
            </p:cNvPr>
            <p:cNvCxnSpPr>
              <a:cxnSpLocks/>
            </p:cNvCxnSpPr>
            <p:nvPr/>
          </p:nvCxnSpPr>
          <p:spPr>
            <a:xfrm flipH="1">
              <a:off x="8113796" y="1529715"/>
              <a:ext cx="463282" cy="341630"/>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7766D564-9947-4332-98D6-CF73905B011A}"/>
                </a:ext>
              </a:extLst>
            </p:cNvPr>
            <p:cNvSpPr txBox="1"/>
            <p:nvPr/>
          </p:nvSpPr>
          <p:spPr>
            <a:xfrm>
              <a:off x="6346971" y="2551212"/>
              <a:ext cx="1576763" cy="369332"/>
            </a:xfrm>
            <a:prstGeom prst="rect">
              <a:avLst/>
            </a:prstGeom>
            <a:noFill/>
            <a:ln>
              <a:noFill/>
            </a:ln>
          </p:spPr>
          <p:txBody>
            <a:bodyPr wrap="square" rtlCol="0">
              <a:spAutoFit/>
            </a:bodyPr>
            <a:lstStyle/>
            <a:p>
              <a:r>
                <a:rPr lang="en-GB" dirty="0" err="1">
                  <a:solidFill>
                    <a:schemeClr val="accent3"/>
                  </a:solidFill>
                </a:rPr>
                <a:t>change_stew</a:t>
              </a:r>
              <a:endParaRPr lang="en-GB" dirty="0">
                <a:solidFill>
                  <a:schemeClr val="accent3"/>
                </a:solidFill>
              </a:endParaRPr>
            </a:p>
          </p:txBody>
        </p:sp>
        <p:cxnSp>
          <p:nvCxnSpPr>
            <p:cNvPr id="60" name="Straight Connector 59">
              <a:extLst>
                <a:ext uri="{FF2B5EF4-FFF2-40B4-BE49-F238E27FC236}">
                  <a16:creationId xmlns:a16="http://schemas.microsoft.com/office/drawing/2014/main" id="{5F10952D-9FF2-4B52-93A3-2FCB9C704940}"/>
                </a:ext>
              </a:extLst>
            </p:cNvPr>
            <p:cNvCxnSpPr>
              <a:cxnSpLocks/>
            </p:cNvCxnSpPr>
            <p:nvPr/>
          </p:nvCxnSpPr>
          <p:spPr>
            <a:xfrm flipH="1">
              <a:off x="7735016" y="2601490"/>
              <a:ext cx="283595" cy="134388"/>
            </a:xfrm>
            <a:prstGeom prst="line">
              <a:avLst/>
            </a:prstGeom>
            <a:ln w="63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2A2004C-5432-4705-A0DB-5A106079A5CD}"/>
                </a:ext>
              </a:extLst>
            </p:cNvPr>
            <p:cNvCxnSpPr>
              <a:cxnSpLocks/>
            </p:cNvCxnSpPr>
            <p:nvPr/>
          </p:nvCxnSpPr>
          <p:spPr>
            <a:xfrm flipV="1">
              <a:off x="8156469" y="2798313"/>
              <a:ext cx="1838449" cy="6564"/>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sp>
          <p:nvSpPr>
            <p:cNvPr id="62" name="Oval 61">
              <a:extLst>
                <a:ext uri="{FF2B5EF4-FFF2-40B4-BE49-F238E27FC236}">
                  <a16:creationId xmlns:a16="http://schemas.microsoft.com/office/drawing/2014/main" id="{45B5660B-1892-4F03-BC50-C1701966D4DD}"/>
                </a:ext>
              </a:extLst>
            </p:cNvPr>
            <p:cNvSpPr/>
            <p:nvPr/>
          </p:nvSpPr>
          <p:spPr>
            <a:xfrm rot="16200000">
              <a:off x="8266370" y="2630470"/>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63" name="Oval 62">
              <a:extLst>
                <a:ext uri="{FF2B5EF4-FFF2-40B4-BE49-F238E27FC236}">
                  <a16:creationId xmlns:a16="http://schemas.microsoft.com/office/drawing/2014/main" id="{03DC61E4-C812-434D-9D78-A9AA19E0D79B}"/>
                </a:ext>
              </a:extLst>
            </p:cNvPr>
            <p:cNvSpPr/>
            <p:nvPr/>
          </p:nvSpPr>
          <p:spPr>
            <a:xfrm rot="16200000">
              <a:off x="9666262" y="2646866"/>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64" name="TextBox 63">
              <a:extLst>
                <a:ext uri="{FF2B5EF4-FFF2-40B4-BE49-F238E27FC236}">
                  <a16:creationId xmlns:a16="http://schemas.microsoft.com/office/drawing/2014/main" id="{CF19F94D-8DCD-4D6A-8DE5-244F88D562ED}"/>
                </a:ext>
              </a:extLst>
            </p:cNvPr>
            <p:cNvSpPr txBox="1"/>
            <p:nvPr/>
          </p:nvSpPr>
          <p:spPr>
            <a:xfrm>
              <a:off x="7935222" y="2988314"/>
              <a:ext cx="1427363" cy="338554"/>
            </a:xfrm>
            <a:prstGeom prst="rect">
              <a:avLst/>
            </a:prstGeom>
            <a:noFill/>
          </p:spPr>
          <p:txBody>
            <a:bodyPr wrap="square">
              <a:spAutoFit/>
            </a:bodyPr>
            <a:lstStyle/>
            <a:p>
              <a:r>
                <a:rPr lang="en-GB" sz="1600" b="1" dirty="0"/>
                <a:t>Add carrots</a:t>
              </a:r>
            </a:p>
          </p:txBody>
        </p:sp>
        <p:sp>
          <p:nvSpPr>
            <p:cNvPr id="65" name="TextBox 64">
              <a:extLst>
                <a:ext uri="{FF2B5EF4-FFF2-40B4-BE49-F238E27FC236}">
                  <a16:creationId xmlns:a16="http://schemas.microsoft.com/office/drawing/2014/main" id="{CB4FDCE9-3C2A-4FE0-A04C-94E74719ACD7}"/>
                </a:ext>
              </a:extLst>
            </p:cNvPr>
            <p:cNvSpPr txBox="1"/>
            <p:nvPr/>
          </p:nvSpPr>
          <p:spPr>
            <a:xfrm>
              <a:off x="9131718" y="2988314"/>
              <a:ext cx="1894578" cy="584775"/>
            </a:xfrm>
            <a:prstGeom prst="rect">
              <a:avLst/>
            </a:prstGeom>
            <a:noFill/>
          </p:spPr>
          <p:txBody>
            <a:bodyPr wrap="square">
              <a:spAutoFit/>
            </a:bodyPr>
            <a:lstStyle/>
            <a:p>
              <a:r>
                <a:rPr lang="en-GB" sz="1600" b="1" dirty="0"/>
                <a:t>Replace butter with olive oil</a:t>
              </a:r>
            </a:p>
          </p:txBody>
        </p:sp>
        <p:sp>
          <p:nvSpPr>
            <p:cNvPr id="66" name="TextBox 65">
              <a:extLst>
                <a:ext uri="{FF2B5EF4-FFF2-40B4-BE49-F238E27FC236}">
                  <a16:creationId xmlns:a16="http://schemas.microsoft.com/office/drawing/2014/main" id="{576C6EC2-E215-473C-A80F-B5699873DA1B}"/>
                </a:ext>
              </a:extLst>
            </p:cNvPr>
            <p:cNvSpPr txBox="1"/>
            <p:nvPr/>
          </p:nvSpPr>
          <p:spPr>
            <a:xfrm>
              <a:off x="10570163" y="2774461"/>
              <a:ext cx="1427363" cy="369332"/>
            </a:xfrm>
            <a:prstGeom prst="rect">
              <a:avLst/>
            </a:prstGeom>
            <a:noFill/>
          </p:spPr>
          <p:txBody>
            <a:bodyPr wrap="square" rtlCol="0">
              <a:spAutoFit/>
            </a:bodyPr>
            <a:lstStyle/>
            <a:p>
              <a:r>
                <a:rPr lang="de-DE" dirty="0" err="1">
                  <a:solidFill>
                    <a:schemeClr val="accent2"/>
                  </a:solidFill>
                  <a:latin typeface="Consolas" panose="020B0609020204030204" pitchFamily="49" charset="0"/>
                </a:rPr>
                <a:t>git</a:t>
              </a:r>
              <a:r>
                <a:rPr lang="de-DE" dirty="0">
                  <a:solidFill>
                    <a:schemeClr val="accent2"/>
                  </a:solidFill>
                  <a:latin typeface="Consolas" panose="020B0609020204030204" pitchFamily="49" charset="0"/>
                </a:rPr>
                <a:t> </a:t>
              </a:r>
              <a:r>
                <a:rPr lang="de-DE" dirty="0" err="1">
                  <a:solidFill>
                    <a:schemeClr val="accent2"/>
                  </a:solidFill>
                  <a:latin typeface="Consolas" panose="020B0609020204030204" pitchFamily="49" charset="0"/>
                </a:rPr>
                <a:t>merge</a:t>
              </a:r>
              <a:endParaRPr lang="en-GB" dirty="0">
                <a:solidFill>
                  <a:schemeClr val="accent2"/>
                </a:solidFill>
                <a:latin typeface="Consolas" panose="020B0609020204030204" pitchFamily="49" charset="0"/>
              </a:endParaRPr>
            </a:p>
          </p:txBody>
        </p:sp>
        <p:sp>
          <p:nvSpPr>
            <p:cNvPr id="67" name="Oval 66">
              <a:extLst>
                <a:ext uri="{FF2B5EF4-FFF2-40B4-BE49-F238E27FC236}">
                  <a16:creationId xmlns:a16="http://schemas.microsoft.com/office/drawing/2014/main" id="{4C13716A-7FA5-4574-974F-59C7FA8B73F3}"/>
                </a:ext>
              </a:extLst>
            </p:cNvPr>
            <p:cNvSpPr/>
            <p:nvPr/>
          </p:nvSpPr>
          <p:spPr>
            <a:xfrm rot="16200000">
              <a:off x="9023817" y="1750342"/>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68" name="Oval 67">
              <a:extLst>
                <a:ext uri="{FF2B5EF4-FFF2-40B4-BE49-F238E27FC236}">
                  <a16:creationId xmlns:a16="http://schemas.microsoft.com/office/drawing/2014/main" id="{F84671A7-AD07-4904-B037-1B539958F776}"/>
                </a:ext>
              </a:extLst>
            </p:cNvPr>
            <p:cNvSpPr/>
            <p:nvPr/>
          </p:nvSpPr>
          <p:spPr>
            <a:xfrm rot="16200000">
              <a:off x="10423709" y="1766738"/>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69" name="TextBox 68">
              <a:extLst>
                <a:ext uri="{FF2B5EF4-FFF2-40B4-BE49-F238E27FC236}">
                  <a16:creationId xmlns:a16="http://schemas.microsoft.com/office/drawing/2014/main" id="{AA316E80-A346-48AA-BB21-B3913CC8E957}"/>
                </a:ext>
              </a:extLst>
            </p:cNvPr>
            <p:cNvSpPr txBox="1"/>
            <p:nvPr/>
          </p:nvSpPr>
          <p:spPr>
            <a:xfrm>
              <a:off x="8692669" y="2108186"/>
              <a:ext cx="1202427" cy="338554"/>
            </a:xfrm>
            <a:prstGeom prst="rect">
              <a:avLst/>
            </a:prstGeom>
            <a:noFill/>
          </p:spPr>
          <p:txBody>
            <a:bodyPr wrap="square">
              <a:spAutoFit/>
            </a:bodyPr>
            <a:lstStyle/>
            <a:p>
              <a:r>
                <a:rPr lang="en-GB" sz="1600" b="1" dirty="0"/>
                <a:t>Add carrots</a:t>
              </a:r>
            </a:p>
          </p:txBody>
        </p:sp>
        <p:sp>
          <p:nvSpPr>
            <p:cNvPr id="70" name="TextBox 69">
              <a:extLst>
                <a:ext uri="{FF2B5EF4-FFF2-40B4-BE49-F238E27FC236}">
                  <a16:creationId xmlns:a16="http://schemas.microsoft.com/office/drawing/2014/main" id="{13224A9C-44A4-4CF4-BAF5-3C63691CEF4C}"/>
                </a:ext>
              </a:extLst>
            </p:cNvPr>
            <p:cNvSpPr txBox="1"/>
            <p:nvPr/>
          </p:nvSpPr>
          <p:spPr>
            <a:xfrm>
              <a:off x="9903262" y="2107317"/>
              <a:ext cx="1735425" cy="584775"/>
            </a:xfrm>
            <a:prstGeom prst="rect">
              <a:avLst/>
            </a:prstGeom>
            <a:noFill/>
          </p:spPr>
          <p:txBody>
            <a:bodyPr wrap="square">
              <a:spAutoFit/>
            </a:bodyPr>
            <a:lstStyle/>
            <a:p>
              <a:r>
                <a:rPr lang="en-GB" sz="1600" b="1" dirty="0"/>
                <a:t>Replace butter with olive oil</a:t>
              </a:r>
            </a:p>
          </p:txBody>
        </p:sp>
        <p:cxnSp>
          <p:nvCxnSpPr>
            <p:cNvPr id="71" name="Connector: Curved 70">
              <a:extLst>
                <a:ext uri="{FF2B5EF4-FFF2-40B4-BE49-F238E27FC236}">
                  <a16:creationId xmlns:a16="http://schemas.microsoft.com/office/drawing/2014/main" id="{A5757A4B-426C-4ABB-95DB-6C93B907AD99}"/>
                </a:ext>
              </a:extLst>
            </p:cNvPr>
            <p:cNvCxnSpPr>
              <a:cxnSpLocks/>
            </p:cNvCxnSpPr>
            <p:nvPr/>
          </p:nvCxnSpPr>
          <p:spPr>
            <a:xfrm flipV="1">
              <a:off x="10195767" y="1953391"/>
              <a:ext cx="1238918" cy="873181"/>
            </a:xfrm>
            <a:prstGeom prst="curvedConnector3">
              <a:avLst>
                <a:gd name="adj1" fmla="val 119193"/>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01227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F00B4B-41ED-43B8-8523-EA383E9BD054}"/>
              </a:ext>
            </a:extLst>
          </p:cNvPr>
          <p:cNvPicPr>
            <a:picLocks noChangeAspect="1"/>
          </p:cNvPicPr>
          <p:nvPr/>
        </p:nvPicPr>
        <p:blipFill>
          <a:blip r:embed="rId2"/>
          <a:stretch>
            <a:fillRect/>
          </a:stretch>
        </p:blipFill>
        <p:spPr>
          <a:xfrm>
            <a:off x="3895418" y="1742839"/>
            <a:ext cx="4401164" cy="3372321"/>
          </a:xfrm>
          <a:prstGeom prst="rect">
            <a:avLst/>
          </a:prstGeom>
        </p:spPr>
      </p:pic>
    </p:spTree>
    <p:extLst>
      <p:ext uri="{BB962C8B-B14F-4D97-AF65-F5344CB8AC3E}">
        <p14:creationId xmlns:p14="http://schemas.microsoft.com/office/powerpoint/2010/main" val="18300167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DCF153A-7B1E-44E9-AFAA-004E1492D838}"/>
              </a:ext>
            </a:extLst>
          </p:cNvPr>
          <p:cNvGrpSpPr/>
          <p:nvPr/>
        </p:nvGrpSpPr>
        <p:grpSpPr>
          <a:xfrm>
            <a:off x="1607533" y="2270876"/>
            <a:ext cx="9126224" cy="2229161"/>
            <a:chOff x="1607533" y="2270876"/>
            <a:chExt cx="9126224" cy="2229161"/>
          </a:xfrm>
        </p:grpSpPr>
        <p:pic>
          <p:nvPicPr>
            <p:cNvPr id="3" name="Picture 2">
              <a:extLst>
                <a:ext uri="{FF2B5EF4-FFF2-40B4-BE49-F238E27FC236}">
                  <a16:creationId xmlns:a16="http://schemas.microsoft.com/office/drawing/2014/main" id="{20DB8AE2-8A43-4ABE-9A8E-79BEE78FA2BB}"/>
                </a:ext>
              </a:extLst>
            </p:cNvPr>
            <p:cNvPicPr>
              <a:picLocks noChangeAspect="1"/>
            </p:cNvPicPr>
            <p:nvPr/>
          </p:nvPicPr>
          <p:blipFill>
            <a:blip r:embed="rId2"/>
            <a:stretch>
              <a:fillRect/>
            </a:stretch>
          </p:blipFill>
          <p:spPr>
            <a:xfrm>
              <a:off x="1607533" y="2270876"/>
              <a:ext cx="9126224" cy="2229161"/>
            </a:xfrm>
            <a:prstGeom prst="rect">
              <a:avLst/>
            </a:prstGeom>
          </p:spPr>
        </p:pic>
        <p:sp>
          <p:nvSpPr>
            <p:cNvPr id="4" name="Oval 3">
              <a:extLst>
                <a:ext uri="{FF2B5EF4-FFF2-40B4-BE49-F238E27FC236}">
                  <a16:creationId xmlns:a16="http://schemas.microsoft.com/office/drawing/2014/main" id="{476062BB-B7CA-4A22-AA86-5874AC815A65}"/>
                </a:ext>
              </a:extLst>
            </p:cNvPr>
            <p:cNvSpPr/>
            <p:nvPr/>
          </p:nvSpPr>
          <p:spPr>
            <a:xfrm>
              <a:off x="7132173" y="2443169"/>
              <a:ext cx="2747423" cy="675486"/>
            </a:xfrm>
            <a:custGeom>
              <a:avLst/>
              <a:gdLst>
                <a:gd name="connsiteX0" fmla="*/ 0 w 2747423"/>
                <a:gd name="connsiteY0" fmla="*/ 337743 h 675486"/>
                <a:gd name="connsiteX1" fmla="*/ 1373712 w 2747423"/>
                <a:gd name="connsiteY1" fmla="*/ 0 h 675486"/>
                <a:gd name="connsiteX2" fmla="*/ 2747424 w 2747423"/>
                <a:gd name="connsiteY2" fmla="*/ 337743 h 675486"/>
                <a:gd name="connsiteX3" fmla="*/ 1373712 w 2747423"/>
                <a:gd name="connsiteY3" fmla="*/ 675486 h 675486"/>
                <a:gd name="connsiteX4" fmla="*/ 0 w 2747423"/>
                <a:gd name="connsiteY4" fmla="*/ 337743 h 675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7423" h="675486" extrusionOk="0">
                  <a:moveTo>
                    <a:pt x="0" y="337743"/>
                  </a:moveTo>
                  <a:cubicBezTo>
                    <a:pt x="17021" y="23181"/>
                    <a:pt x="670881" y="44988"/>
                    <a:pt x="1373712" y="0"/>
                  </a:cubicBezTo>
                  <a:cubicBezTo>
                    <a:pt x="2122562" y="-3717"/>
                    <a:pt x="2758606" y="112004"/>
                    <a:pt x="2747424" y="337743"/>
                  </a:cubicBezTo>
                  <a:cubicBezTo>
                    <a:pt x="2884806" y="433467"/>
                    <a:pt x="2120445" y="705929"/>
                    <a:pt x="1373712" y="675486"/>
                  </a:cubicBezTo>
                  <a:cubicBezTo>
                    <a:pt x="609742" y="692858"/>
                    <a:pt x="14573" y="511455"/>
                    <a:pt x="0" y="337743"/>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33802498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2A7804-C0FC-42B5-81D4-3C6577088924}"/>
              </a:ext>
            </a:extLst>
          </p:cNvPr>
          <p:cNvPicPr>
            <a:picLocks noChangeAspect="1"/>
          </p:cNvPicPr>
          <p:nvPr/>
        </p:nvPicPr>
        <p:blipFill>
          <a:blip r:embed="rId2"/>
          <a:stretch>
            <a:fillRect/>
          </a:stretch>
        </p:blipFill>
        <p:spPr>
          <a:xfrm>
            <a:off x="5206481" y="211655"/>
            <a:ext cx="4336568" cy="638036"/>
          </a:xfrm>
          <a:prstGeom prst="rect">
            <a:avLst/>
          </a:prstGeom>
        </p:spPr>
      </p:pic>
      <p:pic>
        <p:nvPicPr>
          <p:cNvPr id="5" name="Picture 4">
            <a:extLst>
              <a:ext uri="{FF2B5EF4-FFF2-40B4-BE49-F238E27FC236}">
                <a16:creationId xmlns:a16="http://schemas.microsoft.com/office/drawing/2014/main" id="{C3525D46-D964-493A-A311-FEAE696CF5A6}"/>
              </a:ext>
            </a:extLst>
          </p:cNvPr>
          <p:cNvPicPr>
            <a:picLocks noChangeAspect="1"/>
          </p:cNvPicPr>
          <p:nvPr/>
        </p:nvPicPr>
        <p:blipFill>
          <a:blip r:embed="rId3"/>
          <a:stretch>
            <a:fillRect/>
          </a:stretch>
        </p:blipFill>
        <p:spPr>
          <a:xfrm>
            <a:off x="884733" y="3051110"/>
            <a:ext cx="4191120" cy="2768243"/>
          </a:xfrm>
          <a:prstGeom prst="rect">
            <a:avLst/>
          </a:prstGeom>
        </p:spPr>
      </p:pic>
      <p:pic>
        <p:nvPicPr>
          <p:cNvPr id="7" name="Picture 6">
            <a:extLst>
              <a:ext uri="{FF2B5EF4-FFF2-40B4-BE49-F238E27FC236}">
                <a16:creationId xmlns:a16="http://schemas.microsoft.com/office/drawing/2014/main" id="{EBCBBA58-0581-4B4B-B54C-E465BC5E04D9}"/>
              </a:ext>
            </a:extLst>
          </p:cNvPr>
          <p:cNvPicPr>
            <a:picLocks noChangeAspect="1"/>
          </p:cNvPicPr>
          <p:nvPr/>
        </p:nvPicPr>
        <p:blipFill>
          <a:blip r:embed="rId4"/>
          <a:stretch>
            <a:fillRect/>
          </a:stretch>
        </p:blipFill>
        <p:spPr>
          <a:xfrm>
            <a:off x="5206481" y="1492898"/>
            <a:ext cx="5091823" cy="362001"/>
          </a:xfrm>
          <a:prstGeom prst="rect">
            <a:avLst/>
          </a:prstGeom>
        </p:spPr>
      </p:pic>
      <p:pic>
        <p:nvPicPr>
          <p:cNvPr id="11" name="Picture 10">
            <a:extLst>
              <a:ext uri="{FF2B5EF4-FFF2-40B4-BE49-F238E27FC236}">
                <a16:creationId xmlns:a16="http://schemas.microsoft.com/office/drawing/2014/main" id="{CDF86954-6CCF-4904-98C3-513CEF7DCEFD}"/>
              </a:ext>
            </a:extLst>
          </p:cNvPr>
          <p:cNvPicPr>
            <a:picLocks noChangeAspect="1"/>
          </p:cNvPicPr>
          <p:nvPr/>
        </p:nvPicPr>
        <p:blipFill>
          <a:blip r:embed="rId5"/>
          <a:stretch>
            <a:fillRect/>
          </a:stretch>
        </p:blipFill>
        <p:spPr>
          <a:xfrm>
            <a:off x="217715" y="206485"/>
            <a:ext cx="4732536" cy="1286413"/>
          </a:xfrm>
          <a:prstGeom prst="rect">
            <a:avLst/>
          </a:prstGeom>
        </p:spPr>
      </p:pic>
    </p:spTree>
    <p:extLst>
      <p:ext uri="{BB962C8B-B14F-4D97-AF65-F5344CB8AC3E}">
        <p14:creationId xmlns:p14="http://schemas.microsoft.com/office/powerpoint/2010/main" val="36633640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91C6EF-F50E-4470-9DCF-984726AABF37}"/>
              </a:ext>
            </a:extLst>
          </p:cNvPr>
          <p:cNvPicPr>
            <a:picLocks noChangeAspect="1"/>
          </p:cNvPicPr>
          <p:nvPr/>
        </p:nvPicPr>
        <p:blipFill>
          <a:blip r:embed="rId2"/>
          <a:stretch>
            <a:fillRect/>
          </a:stretch>
        </p:blipFill>
        <p:spPr>
          <a:xfrm>
            <a:off x="368100" y="-1227802"/>
            <a:ext cx="6116314" cy="2005994"/>
          </a:xfrm>
          <a:prstGeom prst="rect">
            <a:avLst/>
          </a:prstGeom>
        </p:spPr>
      </p:pic>
      <p:pic>
        <p:nvPicPr>
          <p:cNvPr id="5" name="Picture 4">
            <a:extLst>
              <a:ext uri="{FF2B5EF4-FFF2-40B4-BE49-F238E27FC236}">
                <a16:creationId xmlns:a16="http://schemas.microsoft.com/office/drawing/2014/main" id="{98583BE7-0791-409C-A7B6-5204337BB219}"/>
              </a:ext>
            </a:extLst>
          </p:cNvPr>
          <p:cNvPicPr>
            <a:picLocks noChangeAspect="1"/>
          </p:cNvPicPr>
          <p:nvPr/>
        </p:nvPicPr>
        <p:blipFill>
          <a:blip r:embed="rId3"/>
          <a:stretch>
            <a:fillRect/>
          </a:stretch>
        </p:blipFill>
        <p:spPr>
          <a:xfrm>
            <a:off x="2934588" y="-1734604"/>
            <a:ext cx="8592749" cy="800212"/>
          </a:xfrm>
          <a:prstGeom prst="rect">
            <a:avLst/>
          </a:prstGeom>
        </p:spPr>
      </p:pic>
      <p:grpSp>
        <p:nvGrpSpPr>
          <p:cNvPr id="11" name="Group 10">
            <a:extLst>
              <a:ext uri="{FF2B5EF4-FFF2-40B4-BE49-F238E27FC236}">
                <a16:creationId xmlns:a16="http://schemas.microsoft.com/office/drawing/2014/main" id="{5DE94CCD-8960-428C-9BDB-6AF8212BFADD}"/>
              </a:ext>
            </a:extLst>
          </p:cNvPr>
          <p:cNvGrpSpPr/>
          <p:nvPr/>
        </p:nvGrpSpPr>
        <p:grpSpPr>
          <a:xfrm>
            <a:off x="-98574" y="-303904"/>
            <a:ext cx="7329536" cy="4205878"/>
            <a:chOff x="-98574" y="-303904"/>
            <a:chExt cx="7329536" cy="4205878"/>
          </a:xfrm>
        </p:grpSpPr>
        <p:pic>
          <p:nvPicPr>
            <p:cNvPr id="3" name="Picture 2">
              <a:extLst>
                <a:ext uri="{FF2B5EF4-FFF2-40B4-BE49-F238E27FC236}">
                  <a16:creationId xmlns:a16="http://schemas.microsoft.com/office/drawing/2014/main" id="{41A7FBBE-427A-44F8-BD7B-A43821DF2484}"/>
                </a:ext>
              </a:extLst>
            </p:cNvPr>
            <p:cNvPicPr>
              <a:picLocks noChangeAspect="1"/>
            </p:cNvPicPr>
            <p:nvPr/>
          </p:nvPicPr>
          <p:blipFill>
            <a:blip r:embed="rId4"/>
            <a:stretch>
              <a:fillRect/>
            </a:stretch>
          </p:blipFill>
          <p:spPr>
            <a:xfrm>
              <a:off x="-98574" y="-303904"/>
              <a:ext cx="7233485" cy="4205878"/>
            </a:xfrm>
            <a:prstGeom prst="rect">
              <a:avLst/>
            </a:prstGeom>
          </p:spPr>
        </p:pic>
        <p:sp>
          <p:nvSpPr>
            <p:cNvPr id="10" name="Oval 9">
              <a:extLst>
                <a:ext uri="{FF2B5EF4-FFF2-40B4-BE49-F238E27FC236}">
                  <a16:creationId xmlns:a16="http://schemas.microsoft.com/office/drawing/2014/main" id="{5543837B-2194-448A-A734-F2AA33FEFE06}"/>
                </a:ext>
              </a:extLst>
            </p:cNvPr>
            <p:cNvSpPr/>
            <p:nvPr/>
          </p:nvSpPr>
          <p:spPr>
            <a:xfrm>
              <a:off x="5123429" y="1040445"/>
              <a:ext cx="2107533" cy="492324"/>
            </a:xfrm>
            <a:custGeom>
              <a:avLst/>
              <a:gdLst>
                <a:gd name="connsiteX0" fmla="*/ 0 w 2107533"/>
                <a:gd name="connsiteY0" fmla="*/ 246162 h 492324"/>
                <a:gd name="connsiteX1" fmla="*/ 1053767 w 2107533"/>
                <a:gd name="connsiteY1" fmla="*/ 0 h 492324"/>
                <a:gd name="connsiteX2" fmla="*/ 2107534 w 2107533"/>
                <a:gd name="connsiteY2" fmla="*/ 246162 h 492324"/>
                <a:gd name="connsiteX3" fmla="*/ 1053767 w 2107533"/>
                <a:gd name="connsiteY3" fmla="*/ 492324 h 492324"/>
                <a:gd name="connsiteX4" fmla="*/ 0 w 2107533"/>
                <a:gd name="connsiteY4" fmla="*/ 246162 h 492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7533" h="492324" extrusionOk="0">
                  <a:moveTo>
                    <a:pt x="0" y="246162"/>
                  </a:moveTo>
                  <a:cubicBezTo>
                    <a:pt x="1555" y="98511"/>
                    <a:pt x="535638" y="51434"/>
                    <a:pt x="1053767" y="0"/>
                  </a:cubicBezTo>
                  <a:cubicBezTo>
                    <a:pt x="1621730" y="-5299"/>
                    <a:pt x="2109133" y="104604"/>
                    <a:pt x="2107534" y="246162"/>
                  </a:cubicBezTo>
                  <a:cubicBezTo>
                    <a:pt x="2153093" y="352000"/>
                    <a:pt x="1586480" y="617859"/>
                    <a:pt x="1053767" y="492324"/>
                  </a:cubicBezTo>
                  <a:cubicBezTo>
                    <a:pt x="465890" y="511693"/>
                    <a:pt x="11166" y="372292"/>
                    <a:pt x="0" y="246162"/>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3" name="Group 12">
            <a:extLst>
              <a:ext uri="{FF2B5EF4-FFF2-40B4-BE49-F238E27FC236}">
                <a16:creationId xmlns:a16="http://schemas.microsoft.com/office/drawing/2014/main" id="{20F899C4-0C23-4CC3-B0E9-E8474BAE951C}"/>
              </a:ext>
            </a:extLst>
          </p:cNvPr>
          <p:cNvGrpSpPr/>
          <p:nvPr/>
        </p:nvGrpSpPr>
        <p:grpSpPr>
          <a:xfrm>
            <a:off x="144493" y="4164227"/>
            <a:ext cx="8189052" cy="6858000"/>
            <a:chOff x="144493" y="4164227"/>
            <a:chExt cx="8189052" cy="6858000"/>
          </a:xfrm>
        </p:grpSpPr>
        <p:pic>
          <p:nvPicPr>
            <p:cNvPr id="7" name="Picture 6">
              <a:extLst>
                <a:ext uri="{FF2B5EF4-FFF2-40B4-BE49-F238E27FC236}">
                  <a16:creationId xmlns:a16="http://schemas.microsoft.com/office/drawing/2014/main" id="{A9F75ADC-0ADE-49FC-82C9-A9D1DA2E6560}"/>
                </a:ext>
              </a:extLst>
            </p:cNvPr>
            <p:cNvPicPr>
              <a:picLocks noChangeAspect="1"/>
            </p:cNvPicPr>
            <p:nvPr/>
          </p:nvPicPr>
          <p:blipFill>
            <a:blip r:embed="rId5"/>
            <a:stretch>
              <a:fillRect/>
            </a:stretch>
          </p:blipFill>
          <p:spPr>
            <a:xfrm>
              <a:off x="144493" y="4164227"/>
              <a:ext cx="8189052" cy="6858000"/>
            </a:xfrm>
            <a:prstGeom prst="rect">
              <a:avLst/>
            </a:prstGeom>
          </p:spPr>
        </p:pic>
        <p:sp>
          <p:nvSpPr>
            <p:cNvPr id="12" name="Oval 11">
              <a:extLst>
                <a:ext uri="{FF2B5EF4-FFF2-40B4-BE49-F238E27FC236}">
                  <a16:creationId xmlns:a16="http://schemas.microsoft.com/office/drawing/2014/main" id="{863B29CD-7265-4CCB-8E5F-A46EDAE9AB0B}"/>
                </a:ext>
              </a:extLst>
            </p:cNvPr>
            <p:cNvSpPr/>
            <p:nvPr/>
          </p:nvSpPr>
          <p:spPr>
            <a:xfrm>
              <a:off x="6177195" y="10529903"/>
              <a:ext cx="2107533" cy="492324"/>
            </a:xfrm>
            <a:custGeom>
              <a:avLst/>
              <a:gdLst>
                <a:gd name="connsiteX0" fmla="*/ 0 w 2107533"/>
                <a:gd name="connsiteY0" fmla="*/ 246162 h 492324"/>
                <a:gd name="connsiteX1" fmla="*/ 1053767 w 2107533"/>
                <a:gd name="connsiteY1" fmla="*/ 0 h 492324"/>
                <a:gd name="connsiteX2" fmla="*/ 2107534 w 2107533"/>
                <a:gd name="connsiteY2" fmla="*/ 246162 h 492324"/>
                <a:gd name="connsiteX3" fmla="*/ 1053767 w 2107533"/>
                <a:gd name="connsiteY3" fmla="*/ 492324 h 492324"/>
                <a:gd name="connsiteX4" fmla="*/ 0 w 2107533"/>
                <a:gd name="connsiteY4" fmla="*/ 246162 h 492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7533" h="492324" extrusionOk="0">
                  <a:moveTo>
                    <a:pt x="0" y="246162"/>
                  </a:moveTo>
                  <a:cubicBezTo>
                    <a:pt x="1555" y="98511"/>
                    <a:pt x="535638" y="51434"/>
                    <a:pt x="1053767" y="0"/>
                  </a:cubicBezTo>
                  <a:cubicBezTo>
                    <a:pt x="1621730" y="-5299"/>
                    <a:pt x="2109133" y="104604"/>
                    <a:pt x="2107534" y="246162"/>
                  </a:cubicBezTo>
                  <a:cubicBezTo>
                    <a:pt x="2153093" y="352000"/>
                    <a:pt x="1586480" y="617859"/>
                    <a:pt x="1053767" y="492324"/>
                  </a:cubicBezTo>
                  <a:cubicBezTo>
                    <a:pt x="465890" y="511693"/>
                    <a:pt x="11166" y="372292"/>
                    <a:pt x="0" y="246162"/>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15" name="Group 14">
            <a:extLst>
              <a:ext uri="{FF2B5EF4-FFF2-40B4-BE49-F238E27FC236}">
                <a16:creationId xmlns:a16="http://schemas.microsoft.com/office/drawing/2014/main" id="{CB77741A-0B9B-4F2E-B198-6B225E5EC4B9}"/>
              </a:ext>
            </a:extLst>
          </p:cNvPr>
          <p:cNvGrpSpPr/>
          <p:nvPr/>
        </p:nvGrpSpPr>
        <p:grpSpPr>
          <a:xfrm>
            <a:off x="5123429" y="285868"/>
            <a:ext cx="6704299" cy="6858000"/>
            <a:chOff x="5123429" y="285868"/>
            <a:chExt cx="6704299" cy="6858000"/>
          </a:xfrm>
        </p:grpSpPr>
        <p:pic>
          <p:nvPicPr>
            <p:cNvPr id="9" name="Picture 8">
              <a:extLst>
                <a:ext uri="{FF2B5EF4-FFF2-40B4-BE49-F238E27FC236}">
                  <a16:creationId xmlns:a16="http://schemas.microsoft.com/office/drawing/2014/main" id="{8DDE6BE4-4F8B-462C-B924-CF50D0E078D1}"/>
                </a:ext>
              </a:extLst>
            </p:cNvPr>
            <p:cNvPicPr>
              <a:picLocks noChangeAspect="1"/>
            </p:cNvPicPr>
            <p:nvPr/>
          </p:nvPicPr>
          <p:blipFill>
            <a:blip r:embed="rId6"/>
            <a:stretch>
              <a:fillRect/>
            </a:stretch>
          </p:blipFill>
          <p:spPr>
            <a:xfrm>
              <a:off x="5123429" y="285868"/>
              <a:ext cx="6704299" cy="6858000"/>
            </a:xfrm>
            <a:prstGeom prst="rect">
              <a:avLst/>
            </a:prstGeom>
          </p:spPr>
        </p:pic>
        <p:sp>
          <p:nvSpPr>
            <p:cNvPr id="14" name="Oval 13">
              <a:extLst>
                <a:ext uri="{FF2B5EF4-FFF2-40B4-BE49-F238E27FC236}">
                  <a16:creationId xmlns:a16="http://schemas.microsoft.com/office/drawing/2014/main" id="{DD8AF944-0787-4F42-9846-5E80DC481E66}"/>
                </a:ext>
              </a:extLst>
            </p:cNvPr>
            <p:cNvSpPr/>
            <p:nvPr/>
          </p:nvSpPr>
          <p:spPr>
            <a:xfrm>
              <a:off x="8379528" y="1040445"/>
              <a:ext cx="1394668" cy="492324"/>
            </a:xfrm>
            <a:custGeom>
              <a:avLst/>
              <a:gdLst>
                <a:gd name="connsiteX0" fmla="*/ 0 w 1394668"/>
                <a:gd name="connsiteY0" fmla="*/ 246162 h 492324"/>
                <a:gd name="connsiteX1" fmla="*/ 697334 w 1394668"/>
                <a:gd name="connsiteY1" fmla="*/ 0 h 492324"/>
                <a:gd name="connsiteX2" fmla="*/ 1394668 w 1394668"/>
                <a:gd name="connsiteY2" fmla="*/ 246162 h 492324"/>
                <a:gd name="connsiteX3" fmla="*/ 697334 w 1394668"/>
                <a:gd name="connsiteY3" fmla="*/ 492324 h 492324"/>
                <a:gd name="connsiteX4" fmla="*/ 0 w 1394668"/>
                <a:gd name="connsiteY4" fmla="*/ 246162 h 492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4668" h="492324" extrusionOk="0">
                  <a:moveTo>
                    <a:pt x="0" y="246162"/>
                  </a:moveTo>
                  <a:cubicBezTo>
                    <a:pt x="5656" y="67662"/>
                    <a:pt x="358932" y="37639"/>
                    <a:pt x="697334" y="0"/>
                  </a:cubicBezTo>
                  <a:cubicBezTo>
                    <a:pt x="1068445" y="-5299"/>
                    <a:pt x="1396267" y="104604"/>
                    <a:pt x="1394668" y="246162"/>
                  </a:cubicBezTo>
                  <a:cubicBezTo>
                    <a:pt x="1463393" y="336689"/>
                    <a:pt x="1063502" y="540634"/>
                    <a:pt x="697334" y="492324"/>
                  </a:cubicBezTo>
                  <a:cubicBezTo>
                    <a:pt x="306309" y="511693"/>
                    <a:pt x="11166" y="372292"/>
                    <a:pt x="0" y="246162"/>
                  </a:cubicBezTo>
                  <a:close/>
                </a:path>
              </a:pathLst>
            </a:custGeom>
            <a:noFill/>
            <a:ln w="57150">
              <a:solidFill>
                <a:schemeClr val="accent3"/>
              </a:solidFill>
              <a:extLst>
                <a:ext uri="{C807C97D-BFC1-408E-A445-0C87EB9F89A2}">
                  <ask:lineSketchStyleProps xmlns:ask="http://schemas.microsoft.com/office/drawing/2018/sketchyshapes" sd="4266498984">
                    <a:prstGeom prst="ellips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10164971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F02DC18-1E44-4299-A6F1-7E3D3609D712}"/>
              </a:ext>
            </a:extLst>
          </p:cNvPr>
          <p:cNvGrpSpPr/>
          <p:nvPr/>
        </p:nvGrpSpPr>
        <p:grpSpPr>
          <a:xfrm>
            <a:off x="3201402" y="2889174"/>
            <a:ext cx="5054446" cy="1292794"/>
            <a:chOff x="3201402" y="2889174"/>
            <a:chExt cx="5054446" cy="1292794"/>
          </a:xfrm>
        </p:grpSpPr>
        <p:sp>
          <p:nvSpPr>
            <p:cNvPr id="2" name="Rectangle 1">
              <a:extLst>
                <a:ext uri="{FF2B5EF4-FFF2-40B4-BE49-F238E27FC236}">
                  <a16:creationId xmlns:a16="http://schemas.microsoft.com/office/drawing/2014/main" id="{A8CDED77-A69D-4F4A-A605-ABEAD7EA9A90}"/>
                </a:ext>
              </a:extLst>
            </p:cNvPr>
            <p:cNvSpPr/>
            <p:nvPr/>
          </p:nvSpPr>
          <p:spPr>
            <a:xfrm>
              <a:off x="3201402" y="2889174"/>
              <a:ext cx="1498294" cy="539826"/>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89ca9</a:t>
              </a:r>
              <a:endParaRPr lang="en-US" dirty="0">
                <a:solidFill>
                  <a:schemeClr val="tx1"/>
                </a:solidFill>
              </a:endParaRPr>
            </a:p>
          </p:txBody>
        </p:sp>
        <p:sp>
          <p:nvSpPr>
            <p:cNvPr id="3" name="Rectangle 2">
              <a:extLst>
                <a:ext uri="{FF2B5EF4-FFF2-40B4-BE49-F238E27FC236}">
                  <a16:creationId xmlns:a16="http://schemas.microsoft.com/office/drawing/2014/main" id="{72AB4E1F-92F5-4039-AA54-8E3FEC426ED4}"/>
                </a:ext>
              </a:extLst>
            </p:cNvPr>
            <p:cNvSpPr/>
            <p:nvPr/>
          </p:nvSpPr>
          <p:spPr>
            <a:xfrm>
              <a:off x="4979478" y="2889174"/>
              <a:ext cx="1498294" cy="539826"/>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7b4sa</a:t>
              </a:r>
              <a:endParaRPr lang="en-US" dirty="0">
                <a:solidFill>
                  <a:schemeClr val="tx1"/>
                </a:solidFill>
              </a:endParaRPr>
            </a:p>
          </p:txBody>
        </p:sp>
        <p:sp>
          <p:nvSpPr>
            <p:cNvPr id="4" name="Rectangle 3">
              <a:extLst>
                <a:ext uri="{FF2B5EF4-FFF2-40B4-BE49-F238E27FC236}">
                  <a16:creationId xmlns:a16="http://schemas.microsoft.com/office/drawing/2014/main" id="{6D72CBD4-CFD5-47F3-98CE-36B5BA92EF9D}"/>
                </a:ext>
              </a:extLst>
            </p:cNvPr>
            <p:cNvSpPr/>
            <p:nvPr/>
          </p:nvSpPr>
          <p:spPr>
            <a:xfrm>
              <a:off x="6757554" y="2889174"/>
              <a:ext cx="1498294" cy="539826"/>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f3d83</a:t>
              </a:r>
              <a:endParaRPr lang="en-US" dirty="0">
                <a:solidFill>
                  <a:schemeClr val="tx1"/>
                </a:solidFill>
              </a:endParaRPr>
            </a:p>
          </p:txBody>
        </p:sp>
        <p:sp>
          <p:nvSpPr>
            <p:cNvPr id="5" name="Rectangle 4">
              <a:extLst>
                <a:ext uri="{FF2B5EF4-FFF2-40B4-BE49-F238E27FC236}">
                  <a16:creationId xmlns:a16="http://schemas.microsoft.com/office/drawing/2014/main" id="{A5F75514-C4AB-43F3-87B4-A00D02A01452}"/>
                </a:ext>
              </a:extLst>
            </p:cNvPr>
            <p:cNvSpPr/>
            <p:nvPr/>
          </p:nvSpPr>
          <p:spPr>
            <a:xfrm>
              <a:off x="3201402" y="3642142"/>
              <a:ext cx="1498294" cy="53982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Snapshot A</a:t>
              </a:r>
              <a:endParaRPr lang="en-US" dirty="0">
                <a:solidFill>
                  <a:schemeClr val="tx1"/>
                </a:solidFill>
              </a:endParaRPr>
            </a:p>
          </p:txBody>
        </p:sp>
        <p:sp>
          <p:nvSpPr>
            <p:cNvPr id="6" name="Rectangle 5">
              <a:extLst>
                <a:ext uri="{FF2B5EF4-FFF2-40B4-BE49-F238E27FC236}">
                  <a16:creationId xmlns:a16="http://schemas.microsoft.com/office/drawing/2014/main" id="{C6B4B3B9-C62A-4441-BB0A-DAA3A8ECAFEF}"/>
                </a:ext>
              </a:extLst>
            </p:cNvPr>
            <p:cNvSpPr/>
            <p:nvPr/>
          </p:nvSpPr>
          <p:spPr>
            <a:xfrm>
              <a:off x="4979478" y="3642142"/>
              <a:ext cx="1498294" cy="53982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Snapshot B</a:t>
              </a:r>
              <a:endParaRPr lang="en-US" dirty="0">
                <a:solidFill>
                  <a:schemeClr val="tx1"/>
                </a:solidFill>
              </a:endParaRPr>
            </a:p>
          </p:txBody>
        </p:sp>
        <p:sp>
          <p:nvSpPr>
            <p:cNvPr id="7" name="Rectangle 6">
              <a:extLst>
                <a:ext uri="{FF2B5EF4-FFF2-40B4-BE49-F238E27FC236}">
                  <a16:creationId xmlns:a16="http://schemas.microsoft.com/office/drawing/2014/main" id="{4C8F08D1-5C6B-457F-A663-5F0ED9F16E69}"/>
                </a:ext>
              </a:extLst>
            </p:cNvPr>
            <p:cNvSpPr/>
            <p:nvPr/>
          </p:nvSpPr>
          <p:spPr>
            <a:xfrm>
              <a:off x="6757554" y="3642142"/>
              <a:ext cx="1498294" cy="53982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Snapshot C</a:t>
              </a:r>
              <a:endParaRPr lang="en-US" dirty="0">
                <a:solidFill>
                  <a:schemeClr val="tx1"/>
                </a:solidFill>
              </a:endParaRPr>
            </a:p>
          </p:txBody>
        </p:sp>
        <p:cxnSp>
          <p:nvCxnSpPr>
            <p:cNvPr id="8" name="Straight Arrow Connector 7">
              <a:extLst>
                <a:ext uri="{FF2B5EF4-FFF2-40B4-BE49-F238E27FC236}">
                  <a16:creationId xmlns:a16="http://schemas.microsoft.com/office/drawing/2014/main" id="{D5D4610F-3970-4F7C-B26E-4352BA48A148}"/>
                </a:ext>
              </a:extLst>
            </p:cNvPr>
            <p:cNvCxnSpPr>
              <a:cxnSpLocks/>
              <a:stCxn id="3" idx="2"/>
              <a:endCxn id="6" idx="0"/>
            </p:cNvCxnSpPr>
            <p:nvPr/>
          </p:nvCxnSpPr>
          <p:spPr>
            <a:xfrm>
              <a:off x="5728625" y="3429000"/>
              <a:ext cx="0" cy="21314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769CF27-4B7C-4C87-A5D5-953B027728CF}"/>
                </a:ext>
              </a:extLst>
            </p:cNvPr>
            <p:cNvCxnSpPr>
              <a:cxnSpLocks/>
            </p:cNvCxnSpPr>
            <p:nvPr/>
          </p:nvCxnSpPr>
          <p:spPr>
            <a:xfrm>
              <a:off x="7522645" y="3429000"/>
              <a:ext cx="0" cy="21314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5DEA7A1-6775-432E-9CD1-B5EC3799B423}"/>
                </a:ext>
              </a:extLst>
            </p:cNvPr>
            <p:cNvCxnSpPr>
              <a:cxnSpLocks/>
            </p:cNvCxnSpPr>
            <p:nvPr/>
          </p:nvCxnSpPr>
          <p:spPr>
            <a:xfrm>
              <a:off x="3917432" y="3429000"/>
              <a:ext cx="0" cy="21314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3DBE92E-471D-40A5-94F3-3141B65C8174}"/>
                </a:ext>
              </a:extLst>
            </p:cNvPr>
            <p:cNvCxnSpPr>
              <a:cxnSpLocks/>
              <a:stCxn id="4" idx="1"/>
              <a:endCxn id="3" idx="3"/>
            </p:cNvCxnSpPr>
            <p:nvPr/>
          </p:nvCxnSpPr>
          <p:spPr>
            <a:xfrm flipH="1">
              <a:off x="6477772" y="3159087"/>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2923ACE-3215-46F0-9059-9C65249ABD97}"/>
                </a:ext>
              </a:extLst>
            </p:cNvPr>
            <p:cNvCxnSpPr>
              <a:cxnSpLocks/>
            </p:cNvCxnSpPr>
            <p:nvPr/>
          </p:nvCxnSpPr>
          <p:spPr>
            <a:xfrm flipH="1">
              <a:off x="4699696" y="3159087"/>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030078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28F3194-D83A-447A-B4BA-5C2ED0549B93}"/>
              </a:ext>
            </a:extLst>
          </p:cNvPr>
          <p:cNvGrpSpPr/>
          <p:nvPr/>
        </p:nvGrpSpPr>
        <p:grpSpPr>
          <a:xfrm>
            <a:off x="3201402" y="1524185"/>
            <a:ext cx="5054446" cy="2657783"/>
            <a:chOff x="3201402" y="1524185"/>
            <a:chExt cx="5054446" cy="2657783"/>
          </a:xfrm>
        </p:grpSpPr>
        <p:sp>
          <p:nvSpPr>
            <p:cNvPr id="3" name="Rectangle 2">
              <a:extLst>
                <a:ext uri="{FF2B5EF4-FFF2-40B4-BE49-F238E27FC236}">
                  <a16:creationId xmlns:a16="http://schemas.microsoft.com/office/drawing/2014/main" id="{A3EC58B0-E4D8-4430-9A53-5F35B7933765}"/>
                </a:ext>
              </a:extLst>
            </p:cNvPr>
            <p:cNvSpPr/>
            <p:nvPr/>
          </p:nvSpPr>
          <p:spPr>
            <a:xfrm>
              <a:off x="3201402" y="2889174"/>
              <a:ext cx="1498294" cy="539826"/>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89ca9</a:t>
              </a:r>
              <a:endParaRPr lang="en-US" dirty="0">
                <a:solidFill>
                  <a:schemeClr val="tx1"/>
                </a:solidFill>
              </a:endParaRPr>
            </a:p>
          </p:txBody>
        </p:sp>
        <p:sp>
          <p:nvSpPr>
            <p:cNvPr id="4" name="Rectangle 3">
              <a:extLst>
                <a:ext uri="{FF2B5EF4-FFF2-40B4-BE49-F238E27FC236}">
                  <a16:creationId xmlns:a16="http://schemas.microsoft.com/office/drawing/2014/main" id="{838011AC-FA61-497D-A02D-AA5C0D71E26F}"/>
                </a:ext>
              </a:extLst>
            </p:cNvPr>
            <p:cNvSpPr/>
            <p:nvPr/>
          </p:nvSpPr>
          <p:spPr>
            <a:xfrm>
              <a:off x="4979478" y="2889174"/>
              <a:ext cx="1498294" cy="539826"/>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7b4sa</a:t>
              </a:r>
              <a:endParaRPr lang="en-US" dirty="0">
                <a:solidFill>
                  <a:schemeClr val="tx1"/>
                </a:solidFill>
              </a:endParaRPr>
            </a:p>
          </p:txBody>
        </p:sp>
        <p:sp>
          <p:nvSpPr>
            <p:cNvPr id="5" name="Rectangle 4">
              <a:extLst>
                <a:ext uri="{FF2B5EF4-FFF2-40B4-BE49-F238E27FC236}">
                  <a16:creationId xmlns:a16="http://schemas.microsoft.com/office/drawing/2014/main" id="{0EF11FF9-FE19-4C52-97C1-B42D5CD3B8E9}"/>
                </a:ext>
              </a:extLst>
            </p:cNvPr>
            <p:cNvSpPr/>
            <p:nvPr/>
          </p:nvSpPr>
          <p:spPr>
            <a:xfrm>
              <a:off x="6757554" y="2889174"/>
              <a:ext cx="1498294" cy="539826"/>
            </a:xfrm>
            <a:prstGeom prst="rect">
              <a:avLst/>
            </a:prstGeom>
            <a:no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f3d83</a:t>
              </a:r>
              <a:endParaRPr lang="en-US" dirty="0">
                <a:solidFill>
                  <a:schemeClr val="tx1"/>
                </a:solidFill>
              </a:endParaRPr>
            </a:p>
          </p:txBody>
        </p:sp>
        <p:sp>
          <p:nvSpPr>
            <p:cNvPr id="6" name="Rectangle 5">
              <a:extLst>
                <a:ext uri="{FF2B5EF4-FFF2-40B4-BE49-F238E27FC236}">
                  <a16:creationId xmlns:a16="http://schemas.microsoft.com/office/drawing/2014/main" id="{680581C4-F22E-47A3-B7C2-508F52496603}"/>
                </a:ext>
              </a:extLst>
            </p:cNvPr>
            <p:cNvSpPr/>
            <p:nvPr/>
          </p:nvSpPr>
          <p:spPr>
            <a:xfrm>
              <a:off x="3201402" y="3642142"/>
              <a:ext cx="1498294" cy="53982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Snapshot A</a:t>
              </a:r>
              <a:endParaRPr lang="en-US" dirty="0">
                <a:solidFill>
                  <a:schemeClr val="tx1"/>
                </a:solidFill>
              </a:endParaRPr>
            </a:p>
          </p:txBody>
        </p:sp>
        <p:sp>
          <p:nvSpPr>
            <p:cNvPr id="7" name="Rectangle 6">
              <a:extLst>
                <a:ext uri="{FF2B5EF4-FFF2-40B4-BE49-F238E27FC236}">
                  <a16:creationId xmlns:a16="http://schemas.microsoft.com/office/drawing/2014/main" id="{BE236F5D-F1BB-46B0-9F51-B5634C5F0B8A}"/>
                </a:ext>
              </a:extLst>
            </p:cNvPr>
            <p:cNvSpPr/>
            <p:nvPr/>
          </p:nvSpPr>
          <p:spPr>
            <a:xfrm>
              <a:off x="4979478" y="3642142"/>
              <a:ext cx="1498294" cy="53982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Snapshot B</a:t>
              </a:r>
              <a:endParaRPr lang="en-US" dirty="0">
                <a:solidFill>
                  <a:schemeClr val="tx1"/>
                </a:solidFill>
              </a:endParaRPr>
            </a:p>
          </p:txBody>
        </p:sp>
        <p:sp>
          <p:nvSpPr>
            <p:cNvPr id="8" name="Rectangle 7">
              <a:extLst>
                <a:ext uri="{FF2B5EF4-FFF2-40B4-BE49-F238E27FC236}">
                  <a16:creationId xmlns:a16="http://schemas.microsoft.com/office/drawing/2014/main" id="{9EFFDE2F-DF79-4316-B892-A9D347DA53D6}"/>
                </a:ext>
              </a:extLst>
            </p:cNvPr>
            <p:cNvSpPr/>
            <p:nvPr/>
          </p:nvSpPr>
          <p:spPr>
            <a:xfrm>
              <a:off x="6757554" y="3642142"/>
              <a:ext cx="1498294" cy="53982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Snapshot C</a:t>
              </a:r>
              <a:endParaRPr lang="en-US" dirty="0">
                <a:solidFill>
                  <a:schemeClr val="tx1"/>
                </a:solidFill>
              </a:endParaRPr>
            </a:p>
          </p:txBody>
        </p:sp>
        <p:cxnSp>
          <p:nvCxnSpPr>
            <p:cNvPr id="9" name="Straight Arrow Connector 8">
              <a:extLst>
                <a:ext uri="{FF2B5EF4-FFF2-40B4-BE49-F238E27FC236}">
                  <a16:creationId xmlns:a16="http://schemas.microsoft.com/office/drawing/2014/main" id="{4977B653-11B4-4486-B7B6-671AF35588DF}"/>
                </a:ext>
              </a:extLst>
            </p:cNvPr>
            <p:cNvCxnSpPr>
              <a:cxnSpLocks/>
              <a:stCxn id="4" idx="2"/>
              <a:endCxn id="7" idx="0"/>
            </p:cNvCxnSpPr>
            <p:nvPr/>
          </p:nvCxnSpPr>
          <p:spPr>
            <a:xfrm>
              <a:off x="5728625" y="3429000"/>
              <a:ext cx="0" cy="21314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FFD753A-FBDB-48D7-9071-D3A812108A91}"/>
                </a:ext>
              </a:extLst>
            </p:cNvPr>
            <p:cNvCxnSpPr>
              <a:cxnSpLocks/>
            </p:cNvCxnSpPr>
            <p:nvPr/>
          </p:nvCxnSpPr>
          <p:spPr>
            <a:xfrm>
              <a:off x="7522645" y="3429000"/>
              <a:ext cx="0" cy="21314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5879AF2-535A-43D4-B457-08EB23C8018B}"/>
                </a:ext>
              </a:extLst>
            </p:cNvPr>
            <p:cNvCxnSpPr>
              <a:cxnSpLocks/>
            </p:cNvCxnSpPr>
            <p:nvPr/>
          </p:nvCxnSpPr>
          <p:spPr>
            <a:xfrm>
              <a:off x="3917432" y="3429000"/>
              <a:ext cx="0" cy="21314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41030A5-D9B5-44DC-9F34-6BDAAA5B9D18}"/>
                </a:ext>
              </a:extLst>
            </p:cNvPr>
            <p:cNvCxnSpPr>
              <a:cxnSpLocks/>
              <a:stCxn id="5" idx="1"/>
              <a:endCxn id="4" idx="3"/>
            </p:cNvCxnSpPr>
            <p:nvPr/>
          </p:nvCxnSpPr>
          <p:spPr>
            <a:xfrm flipH="1">
              <a:off x="6477772" y="3159087"/>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8DE139E-9EC9-4E68-AAE4-639A86FD6BD8}"/>
                </a:ext>
              </a:extLst>
            </p:cNvPr>
            <p:cNvCxnSpPr>
              <a:cxnSpLocks/>
            </p:cNvCxnSpPr>
            <p:nvPr/>
          </p:nvCxnSpPr>
          <p:spPr>
            <a:xfrm flipH="1">
              <a:off x="4699696" y="3159087"/>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2AF51638-E76A-424C-A75F-D39C854F03ED}"/>
                </a:ext>
              </a:extLst>
            </p:cNvPr>
            <p:cNvSpPr/>
            <p:nvPr/>
          </p:nvSpPr>
          <p:spPr>
            <a:xfrm>
              <a:off x="6867780" y="2195972"/>
              <a:ext cx="1241603" cy="4800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err="1"/>
                <a:t>main</a:t>
              </a:r>
              <a:endParaRPr lang="en-US" dirty="0"/>
            </a:p>
          </p:txBody>
        </p:sp>
        <p:sp>
          <p:nvSpPr>
            <p:cNvPr id="15" name="Oval 14">
              <a:extLst>
                <a:ext uri="{FF2B5EF4-FFF2-40B4-BE49-F238E27FC236}">
                  <a16:creationId xmlns:a16="http://schemas.microsoft.com/office/drawing/2014/main" id="{C91FB4F7-901E-4BB5-BADE-02840014F8D3}"/>
                </a:ext>
              </a:extLst>
            </p:cNvPr>
            <p:cNvSpPr/>
            <p:nvPr/>
          </p:nvSpPr>
          <p:spPr>
            <a:xfrm>
              <a:off x="6867781" y="1524185"/>
              <a:ext cx="1241603" cy="48006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DE" dirty="0"/>
                <a:t>HEAD</a:t>
              </a:r>
              <a:endParaRPr lang="en-US" dirty="0"/>
            </a:p>
          </p:txBody>
        </p:sp>
        <p:cxnSp>
          <p:nvCxnSpPr>
            <p:cNvPr id="16" name="Straight Arrow Connector 15">
              <a:extLst>
                <a:ext uri="{FF2B5EF4-FFF2-40B4-BE49-F238E27FC236}">
                  <a16:creationId xmlns:a16="http://schemas.microsoft.com/office/drawing/2014/main" id="{C90E6B76-BBF2-4E6C-A974-3B8C3D4F570C}"/>
                </a:ext>
              </a:extLst>
            </p:cNvPr>
            <p:cNvCxnSpPr>
              <a:cxnSpLocks/>
            </p:cNvCxnSpPr>
            <p:nvPr/>
          </p:nvCxnSpPr>
          <p:spPr>
            <a:xfrm>
              <a:off x="7502629" y="2676032"/>
              <a:ext cx="0" cy="21314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3B2F78-EF9C-43A3-9BFC-0E64725A548B}"/>
                </a:ext>
              </a:extLst>
            </p:cNvPr>
            <p:cNvCxnSpPr>
              <a:cxnSpLocks/>
            </p:cNvCxnSpPr>
            <p:nvPr/>
          </p:nvCxnSpPr>
          <p:spPr>
            <a:xfrm>
              <a:off x="7492129" y="2004245"/>
              <a:ext cx="0" cy="21314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72336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1B40CCC6-24E5-424F-BDBD-2C4CFF6F2600}"/>
              </a:ext>
            </a:extLst>
          </p:cNvPr>
          <p:cNvGrpSpPr/>
          <p:nvPr/>
        </p:nvGrpSpPr>
        <p:grpSpPr>
          <a:xfrm>
            <a:off x="740920" y="1454572"/>
            <a:ext cx="9197959" cy="3026804"/>
            <a:chOff x="740920" y="1454572"/>
            <a:chExt cx="9197959" cy="3026804"/>
          </a:xfrm>
        </p:grpSpPr>
        <p:cxnSp>
          <p:nvCxnSpPr>
            <p:cNvPr id="115" name="Straight Connector 114">
              <a:extLst>
                <a:ext uri="{FF2B5EF4-FFF2-40B4-BE49-F238E27FC236}">
                  <a16:creationId xmlns:a16="http://schemas.microsoft.com/office/drawing/2014/main" id="{83BCEC7C-D66A-40BC-96D3-13E787B56B4C}"/>
                </a:ext>
              </a:extLst>
            </p:cNvPr>
            <p:cNvCxnSpPr>
              <a:cxnSpLocks/>
            </p:cNvCxnSpPr>
            <p:nvPr/>
          </p:nvCxnSpPr>
          <p:spPr>
            <a:xfrm flipV="1">
              <a:off x="838511" y="1852648"/>
              <a:ext cx="7932420" cy="13840"/>
            </a:xfrm>
            <a:prstGeom prst="line">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40D18E47-4E83-4D8F-8546-74B2C0E6245A}"/>
                </a:ext>
              </a:extLst>
            </p:cNvPr>
            <p:cNvSpPr txBox="1"/>
            <p:nvPr/>
          </p:nvSpPr>
          <p:spPr>
            <a:xfrm>
              <a:off x="740920" y="1454572"/>
              <a:ext cx="3042610" cy="369332"/>
            </a:xfrm>
            <a:prstGeom prst="rect">
              <a:avLst/>
            </a:prstGeom>
            <a:noFill/>
          </p:spPr>
          <p:txBody>
            <a:bodyPr wrap="square" rtlCol="0">
              <a:spAutoFit/>
            </a:bodyPr>
            <a:lstStyle/>
            <a:p>
              <a:r>
                <a:rPr lang="en-US" dirty="0">
                  <a:solidFill>
                    <a:schemeClr val="accent1"/>
                  </a:solidFill>
                </a:rPr>
                <a:t>Development over time</a:t>
              </a:r>
            </a:p>
          </p:txBody>
        </p:sp>
        <p:grpSp>
          <p:nvGrpSpPr>
            <p:cNvPr id="117" name="Group 116">
              <a:extLst>
                <a:ext uri="{FF2B5EF4-FFF2-40B4-BE49-F238E27FC236}">
                  <a16:creationId xmlns:a16="http://schemas.microsoft.com/office/drawing/2014/main" id="{B079D174-0D31-4CBC-B32F-75BAC5F947F7}"/>
                </a:ext>
              </a:extLst>
            </p:cNvPr>
            <p:cNvGrpSpPr/>
            <p:nvPr/>
          </p:nvGrpSpPr>
          <p:grpSpPr>
            <a:xfrm>
              <a:off x="838511" y="2135041"/>
              <a:ext cx="7932420" cy="395048"/>
              <a:chOff x="838200" y="3632657"/>
              <a:chExt cx="7932420" cy="395048"/>
            </a:xfrm>
          </p:grpSpPr>
          <p:cxnSp>
            <p:nvCxnSpPr>
              <p:cNvPr id="118" name="Straight Connector 117">
                <a:extLst>
                  <a:ext uri="{FF2B5EF4-FFF2-40B4-BE49-F238E27FC236}">
                    <a16:creationId xmlns:a16="http://schemas.microsoft.com/office/drawing/2014/main" id="{05C484D1-D908-47E4-9841-545C938F6C4F}"/>
                  </a:ext>
                </a:extLst>
              </p:cNvPr>
              <p:cNvCxnSpPr>
                <a:cxnSpLocks/>
              </p:cNvCxnSpPr>
              <p:nvPr/>
            </p:nvCxnSpPr>
            <p:spPr>
              <a:xfrm flipV="1">
                <a:off x="838200" y="3824503"/>
                <a:ext cx="7932420" cy="406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9" name="Oval 118">
                <a:extLst>
                  <a:ext uri="{FF2B5EF4-FFF2-40B4-BE49-F238E27FC236}">
                    <a16:creationId xmlns:a16="http://schemas.microsoft.com/office/drawing/2014/main" id="{082DF698-DAB4-413A-A423-948CDE9F8866}"/>
                  </a:ext>
                </a:extLst>
              </p:cNvPr>
              <p:cNvSpPr/>
              <p:nvPr/>
            </p:nvSpPr>
            <p:spPr>
              <a:xfrm rot="16200000">
                <a:off x="1399074" y="3699048"/>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20" name="Oval 119">
                <a:extLst>
                  <a:ext uri="{FF2B5EF4-FFF2-40B4-BE49-F238E27FC236}">
                    <a16:creationId xmlns:a16="http://schemas.microsoft.com/office/drawing/2014/main" id="{B749F3DB-BEED-4C72-BAE0-3838432322F0}"/>
                  </a:ext>
                </a:extLst>
              </p:cNvPr>
              <p:cNvSpPr/>
              <p:nvPr/>
            </p:nvSpPr>
            <p:spPr>
              <a:xfrm rot="16200000">
                <a:off x="3523273" y="3676779"/>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21" name="Oval 120">
                <a:extLst>
                  <a:ext uri="{FF2B5EF4-FFF2-40B4-BE49-F238E27FC236}">
                    <a16:creationId xmlns:a16="http://schemas.microsoft.com/office/drawing/2014/main" id="{4D66B362-70A1-41DC-A6B9-B40AC5AD8271}"/>
                  </a:ext>
                </a:extLst>
              </p:cNvPr>
              <p:cNvSpPr/>
              <p:nvPr/>
            </p:nvSpPr>
            <p:spPr>
              <a:xfrm rot="16200000">
                <a:off x="5557993" y="3684685"/>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22" name="Oval 121">
                <a:extLst>
                  <a:ext uri="{FF2B5EF4-FFF2-40B4-BE49-F238E27FC236}">
                    <a16:creationId xmlns:a16="http://schemas.microsoft.com/office/drawing/2014/main" id="{BFEE0BD8-7BFC-49EB-BF90-04CC17E4D993}"/>
                  </a:ext>
                </a:extLst>
              </p:cNvPr>
              <p:cNvSpPr/>
              <p:nvPr/>
            </p:nvSpPr>
            <p:spPr>
              <a:xfrm rot="16200000">
                <a:off x="7713283" y="3645292"/>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grpSp>
        <p:sp>
          <p:nvSpPr>
            <p:cNvPr id="123" name="TextBox 122">
              <a:extLst>
                <a:ext uri="{FF2B5EF4-FFF2-40B4-BE49-F238E27FC236}">
                  <a16:creationId xmlns:a16="http://schemas.microsoft.com/office/drawing/2014/main" id="{22EFA342-F454-4BCE-865E-FDF77861EF1A}"/>
                </a:ext>
              </a:extLst>
            </p:cNvPr>
            <p:cNvSpPr txBox="1"/>
            <p:nvPr/>
          </p:nvSpPr>
          <p:spPr>
            <a:xfrm>
              <a:off x="8759436" y="2062128"/>
              <a:ext cx="1179443" cy="523220"/>
            </a:xfrm>
            <a:prstGeom prst="rect">
              <a:avLst/>
            </a:prstGeom>
            <a:noFill/>
          </p:spPr>
          <p:txBody>
            <a:bodyPr wrap="square" rtlCol="0">
              <a:spAutoFit/>
            </a:bodyPr>
            <a:lstStyle/>
            <a:p>
              <a:r>
                <a:rPr lang="en-US" sz="1400" dirty="0">
                  <a:solidFill>
                    <a:schemeClr val="accent1"/>
                  </a:solidFill>
                </a:rPr>
                <a:t>Snapshots </a:t>
              </a:r>
            </a:p>
            <a:p>
              <a:r>
                <a:rPr lang="en-US" sz="1400" dirty="0">
                  <a:solidFill>
                    <a:schemeClr val="accent1"/>
                  </a:solidFill>
                </a:rPr>
                <a:t>(= commits)</a:t>
              </a:r>
            </a:p>
          </p:txBody>
        </p:sp>
        <p:grpSp>
          <p:nvGrpSpPr>
            <p:cNvPr id="201" name="Group 200">
              <a:extLst>
                <a:ext uri="{FF2B5EF4-FFF2-40B4-BE49-F238E27FC236}">
                  <a16:creationId xmlns:a16="http://schemas.microsoft.com/office/drawing/2014/main" id="{6DE29D7B-5451-41BB-AC6C-4099B531D3DD}"/>
                </a:ext>
              </a:extLst>
            </p:cNvPr>
            <p:cNvGrpSpPr/>
            <p:nvPr/>
          </p:nvGrpSpPr>
          <p:grpSpPr>
            <a:xfrm>
              <a:off x="3156465" y="2527935"/>
              <a:ext cx="1808927" cy="1417190"/>
              <a:chOff x="927441" y="2638456"/>
              <a:chExt cx="1808927" cy="1417190"/>
            </a:xfrm>
          </p:grpSpPr>
          <p:grpSp>
            <p:nvGrpSpPr>
              <p:cNvPr id="181" name="Group 180">
                <a:extLst>
                  <a:ext uri="{FF2B5EF4-FFF2-40B4-BE49-F238E27FC236}">
                    <a16:creationId xmlns:a16="http://schemas.microsoft.com/office/drawing/2014/main" id="{3903D1BC-52A7-4F19-B701-CFBD311F6A89}"/>
                  </a:ext>
                </a:extLst>
              </p:cNvPr>
              <p:cNvGrpSpPr/>
              <p:nvPr/>
            </p:nvGrpSpPr>
            <p:grpSpPr>
              <a:xfrm>
                <a:off x="927441" y="2638456"/>
                <a:ext cx="1797280" cy="1417190"/>
                <a:chOff x="838200" y="4268284"/>
                <a:chExt cx="1797280" cy="1417190"/>
              </a:xfrm>
            </p:grpSpPr>
            <p:pic>
              <p:nvPicPr>
                <p:cNvPr id="182" name="Graphic 181">
                  <a:extLst>
                    <a:ext uri="{FF2B5EF4-FFF2-40B4-BE49-F238E27FC236}">
                      <a16:creationId xmlns:a16="http://schemas.microsoft.com/office/drawing/2014/main" id="{C83F21DF-542A-455F-9D7C-3889717FD69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898" t="9832" r="13788" b="30315"/>
                <a:stretch/>
              </p:blipFill>
              <p:spPr>
                <a:xfrm>
                  <a:off x="838200" y="4330950"/>
                  <a:ext cx="335257" cy="273704"/>
                </a:xfrm>
                <a:prstGeom prst="rect">
                  <a:avLst/>
                </a:prstGeom>
              </p:spPr>
            </p:pic>
            <p:cxnSp>
              <p:nvCxnSpPr>
                <p:cNvPr id="185" name="Straight Connector 184">
                  <a:extLst>
                    <a:ext uri="{FF2B5EF4-FFF2-40B4-BE49-F238E27FC236}">
                      <a16:creationId xmlns:a16="http://schemas.microsoft.com/office/drawing/2014/main" id="{57169565-14E7-4737-8192-B643BEEC022B}"/>
                    </a:ext>
                  </a:extLst>
                </p:cNvPr>
                <p:cNvCxnSpPr>
                  <a:cxnSpLocks/>
                </p:cNvCxnSpPr>
                <p:nvPr/>
              </p:nvCxnSpPr>
              <p:spPr>
                <a:xfrm>
                  <a:off x="1001607" y="4595546"/>
                  <a:ext cx="0" cy="108992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8FF79A7-A945-4DB5-BD01-8128F71643F3}"/>
                    </a:ext>
                  </a:extLst>
                </p:cNvPr>
                <p:cNvCxnSpPr>
                  <a:cxnSpLocks/>
                </p:cNvCxnSpPr>
                <p:nvPr/>
              </p:nvCxnSpPr>
              <p:spPr>
                <a:xfrm flipH="1">
                  <a:off x="999241" y="4844126"/>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90" name="TextBox 189">
                  <a:extLst>
                    <a:ext uri="{FF2B5EF4-FFF2-40B4-BE49-F238E27FC236}">
                      <a16:creationId xmlns:a16="http://schemas.microsoft.com/office/drawing/2014/main" id="{B369F49A-F7B5-4CC7-B5D7-1DE16C62676B}"/>
                    </a:ext>
                  </a:extLst>
                </p:cNvPr>
                <p:cNvSpPr txBox="1"/>
                <p:nvPr/>
              </p:nvSpPr>
              <p:spPr>
                <a:xfrm>
                  <a:off x="1153990" y="4268284"/>
                  <a:ext cx="1481490" cy="369332"/>
                </a:xfrm>
                <a:prstGeom prst="rect">
                  <a:avLst/>
                </a:prstGeom>
                <a:noFill/>
              </p:spPr>
              <p:txBody>
                <a:bodyPr wrap="square" rtlCol="0">
                  <a:spAutoFit/>
                </a:bodyPr>
                <a:lstStyle/>
                <a:p>
                  <a:r>
                    <a:rPr lang="de-DE" dirty="0" err="1">
                      <a:solidFill>
                        <a:schemeClr val="accent1"/>
                      </a:solidFill>
                    </a:rPr>
                    <a:t>myProject</a:t>
                  </a:r>
                  <a:endParaRPr lang="en-GB" dirty="0">
                    <a:solidFill>
                      <a:schemeClr val="accent1"/>
                    </a:solidFill>
                  </a:endParaRPr>
                </a:p>
              </p:txBody>
            </p:sp>
            <p:cxnSp>
              <p:nvCxnSpPr>
                <p:cNvPr id="192" name="Straight Connector 191">
                  <a:extLst>
                    <a:ext uri="{FF2B5EF4-FFF2-40B4-BE49-F238E27FC236}">
                      <a16:creationId xmlns:a16="http://schemas.microsoft.com/office/drawing/2014/main" id="{6C8F72AB-2A12-4F8E-A988-CB3B4430625D}"/>
                    </a:ext>
                  </a:extLst>
                </p:cNvPr>
                <p:cNvCxnSpPr>
                  <a:cxnSpLocks/>
                </p:cNvCxnSpPr>
                <p:nvPr/>
              </p:nvCxnSpPr>
              <p:spPr>
                <a:xfrm flipH="1">
                  <a:off x="999241" y="5263216"/>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96" name="Graphic 195">
                <a:extLst>
                  <a:ext uri="{FF2B5EF4-FFF2-40B4-BE49-F238E27FC236}">
                    <a16:creationId xmlns:a16="http://schemas.microsoft.com/office/drawing/2014/main" id="{EC7976FC-8F37-4FE0-B121-B6CE80EBCC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63150" y="3060798"/>
                <a:ext cx="216000" cy="288000"/>
              </a:xfrm>
              <a:prstGeom prst="rect">
                <a:avLst/>
              </a:prstGeom>
            </p:spPr>
          </p:pic>
          <p:sp>
            <p:nvSpPr>
              <p:cNvPr id="197" name="TextBox 196">
                <a:extLst>
                  <a:ext uri="{FF2B5EF4-FFF2-40B4-BE49-F238E27FC236}">
                    <a16:creationId xmlns:a16="http://schemas.microsoft.com/office/drawing/2014/main" id="{76ABB0E1-73B6-442D-9D5D-A3907FE90073}"/>
                  </a:ext>
                </a:extLst>
              </p:cNvPr>
              <p:cNvSpPr txBox="1"/>
              <p:nvPr/>
            </p:nvSpPr>
            <p:spPr>
              <a:xfrm>
                <a:off x="1556925" y="2990503"/>
                <a:ext cx="1179443" cy="369332"/>
              </a:xfrm>
              <a:prstGeom prst="rect">
                <a:avLst/>
              </a:prstGeom>
              <a:noFill/>
            </p:spPr>
            <p:txBody>
              <a:bodyPr wrap="square" rtlCol="0">
                <a:spAutoFit/>
              </a:bodyPr>
              <a:lstStyle/>
              <a:p>
                <a:r>
                  <a:rPr lang="de-DE" dirty="0">
                    <a:solidFill>
                      <a:schemeClr val="accent1"/>
                    </a:solidFill>
                  </a:rPr>
                  <a:t>A</a:t>
                </a:r>
                <a:endParaRPr lang="en-GB" dirty="0">
                  <a:solidFill>
                    <a:schemeClr val="accent1"/>
                  </a:solidFill>
                </a:endParaRPr>
              </a:p>
            </p:txBody>
          </p:sp>
          <p:sp>
            <p:nvSpPr>
              <p:cNvPr id="198" name="TextBox 197">
                <a:extLst>
                  <a:ext uri="{FF2B5EF4-FFF2-40B4-BE49-F238E27FC236}">
                    <a16:creationId xmlns:a16="http://schemas.microsoft.com/office/drawing/2014/main" id="{3B1752DC-F7A4-4A01-B9E5-27C3A8A8862A}"/>
                  </a:ext>
                </a:extLst>
              </p:cNvPr>
              <p:cNvSpPr txBox="1"/>
              <p:nvPr/>
            </p:nvSpPr>
            <p:spPr>
              <a:xfrm>
                <a:off x="1542255" y="3468963"/>
                <a:ext cx="1179443" cy="369332"/>
              </a:xfrm>
              <a:prstGeom prst="rect">
                <a:avLst/>
              </a:prstGeom>
              <a:noFill/>
            </p:spPr>
            <p:txBody>
              <a:bodyPr wrap="square" rtlCol="0">
                <a:spAutoFit/>
              </a:bodyPr>
              <a:lstStyle/>
              <a:p>
                <a:r>
                  <a:rPr lang="de-DE" dirty="0">
                    <a:solidFill>
                      <a:schemeClr val="accent3"/>
                    </a:solidFill>
                  </a:rPr>
                  <a:t>B1</a:t>
                </a:r>
                <a:endParaRPr lang="en-GB" dirty="0">
                  <a:solidFill>
                    <a:schemeClr val="accent3"/>
                  </a:solidFill>
                </a:endParaRPr>
              </a:p>
            </p:txBody>
          </p:sp>
          <p:pic>
            <p:nvPicPr>
              <p:cNvPr id="199" name="Graphic 198">
                <a:extLst>
                  <a:ext uri="{FF2B5EF4-FFF2-40B4-BE49-F238E27FC236}">
                    <a16:creationId xmlns:a16="http://schemas.microsoft.com/office/drawing/2014/main" id="{296C3149-BAF4-44DD-A6FC-3337D4B535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48480" y="3497542"/>
                <a:ext cx="216000" cy="288000"/>
              </a:xfrm>
              <a:prstGeom prst="rect">
                <a:avLst/>
              </a:prstGeom>
            </p:spPr>
          </p:pic>
        </p:grpSp>
        <p:grpSp>
          <p:nvGrpSpPr>
            <p:cNvPr id="202" name="Group 201">
              <a:extLst>
                <a:ext uri="{FF2B5EF4-FFF2-40B4-BE49-F238E27FC236}">
                  <a16:creationId xmlns:a16="http://schemas.microsoft.com/office/drawing/2014/main" id="{75E0CB5D-83A4-4D4A-B77B-B431BEC5556C}"/>
                </a:ext>
              </a:extLst>
            </p:cNvPr>
            <p:cNvGrpSpPr/>
            <p:nvPr/>
          </p:nvGrpSpPr>
          <p:grpSpPr>
            <a:xfrm>
              <a:off x="1048514" y="2557968"/>
              <a:ext cx="1808927" cy="1353632"/>
              <a:chOff x="927441" y="2638456"/>
              <a:chExt cx="1808927" cy="1353632"/>
            </a:xfrm>
          </p:grpSpPr>
          <p:grpSp>
            <p:nvGrpSpPr>
              <p:cNvPr id="209" name="Group 208">
                <a:extLst>
                  <a:ext uri="{FF2B5EF4-FFF2-40B4-BE49-F238E27FC236}">
                    <a16:creationId xmlns:a16="http://schemas.microsoft.com/office/drawing/2014/main" id="{F33E0F8C-FDF2-4222-AC8B-19F524CC94C4}"/>
                  </a:ext>
                </a:extLst>
              </p:cNvPr>
              <p:cNvGrpSpPr/>
              <p:nvPr/>
            </p:nvGrpSpPr>
            <p:grpSpPr>
              <a:xfrm>
                <a:off x="927441" y="2638456"/>
                <a:ext cx="1797280" cy="1353632"/>
                <a:chOff x="838200" y="4268284"/>
                <a:chExt cx="1797280" cy="1353632"/>
              </a:xfrm>
            </p:grpSpPr>
            <p:pic>
              <p:nvPicPr>
                <p:cNvPr id="210" name="Graphic 209">
                  <a:extLst>
                    <a:ext uri="{FF2B5EF4-FFF2-40B4-BE49-F238E27FC236}">
                      <a16:creationId xmlns:a16="http://schemas.microsoft.com/office/drawing/2014/main" id="{FC4F20BA-A447-4756-A8F5-243AF407D1E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898" t="9832" r="13788" b="30315"/>
                <a:stretch/>
              </p:blipFill>
              <p:spPr>
                <a:xfrm>
                  <a:off x="838200" y="4330950"/>
                  <a:ext cx="335257" cy="273704"/>
                </a:xfrm>
                <a:prstGeom prst="rect">
                  <a:avLst/>
                </a:prstGeom>
              </p:spPr>
            </p:pic>
            <p:cxnSp>
              <p:nvCxnSpPr>
                <p:cNvPr id="212" name="Straight Connector 211">
                  <a:extLst>
                    <a:ext uri="{FF2B5EF4-FFF2-40B4-BE49-F238E27FC236}">
                      <a16:creationId xmlns:a16="http://schemas.microsoft.com/office/drawing/2014/main" id="{3269DD90-201F-4D4D-9D2F-65ACBF8A9B40}"/>
                    </a:ext>
                  </a:extLst>
                </p:cNvPr>
                <p:cNvCxnSpPr>
                  <a:cxnSpLocks/>
                </p:cNvCxnSpPr>
                <p:nvPr/>
              </p:nvCxnSpPr>
              <p:spPr>
                <a:xfrm>
                  <a:off x="1001607" y="4595546"/>
                  <a:ext cx="0" cy="102637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118E7DAD-6D27-432E-9E1D-893109A28744}"/>
                    </a:ext>
                  </a:extLst>
                </p:cNvPr>
                <p:cNvCxnSpPr>
                  <a:cxnSpLocks/>
                </p:cNvCxnSpPr>
                <p:nvPr/>
              </p:nvCxnSpPr>
              <p:spPr>
                <a:xfrm flipH="1">
                  <a:off x="999241" y="4844126"/>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5" name="TextBox 214">
                  <a:extLst>
                    <a:ext uri="{FF2B5EF4-FFF2-40B4-BE49-F238E27FC236}">
                      <a16:creationId xmlns:a16="http://schemas.microsoft.com/office/drawing/2014/main" id="{6EFD5BA6-3F7B-4990-8C43-A20AFAAD5FD8}"/>
                    </a:ext>
                  </a:extLst>
                </p:cNvPr>
                <p:cNvSpPr txBox="1"/>
                <p:nvPr/>
              </p:nvSpPr>
              <p:spPr>
                <a:xfrm>
                  <a:off x="1153990" y="4268284"/>
                  <a:ext cx="1481490" cy="369332"/>
                </a:xfrm>
                <a:prstGeom prst="rect">
                  <a:avLst/>
                </a:prstGeom>
                <a:noFill/>
              </p:spPr>
              <p:txBody>
                <a:bodyPr wrap="square" rtlCol="0">
                  <a:spAutoFit/>
                </a:bodyPr>
                <a:lstStyle/>
                <a:p>
                  <a:r>
                    <a:rPr lang="de-DE" dirty="0" err="1">
                      <a:solidFill>
                        <a:schemeClr val="accent1"/>
                      </a:solidFill>
                    </a:rPr>
                    <a:t>myProject</a:t>
                  </a:r>
                  <a:endParaRPr lang="en-GB" dirty="0">
                    <a:solidFill>
                      <a:schemeClr val="accent1"/>
                    </a:solidFill>
                  </a:endParaRPr>
                </a:p>
              </p:txBody>
            </p:sp>
            <p:cxnSp>
              <p:nvCxnSpPr>
                <p:cNvPr id="216" name="Straight Connector 215">
                  <a:extLst>
                    <a:ext uri="{FF2B5EF4-FFF2-40B4-BE49-F238E27FC236}">
                      <a16:creationId xmlns:a16="http://schemas.microsoft.com/office/drawing/2014/main" id="{2CAD6DE7-6680-40AE-9F90-4BE3E729582A}"/>
                    </a:ext>
                  </a:extLst>
                </p:cNvPr>
                <p:cNvCxnSpPr>
                  <a:cxnSpLocks/>
                </p:cNvCxnSpPr>
                <p:nvPr/>
              </p:nvCxnSpPr>
              <p:spPr>
                <a:xfrm flipH="1">
                  <a:off x="999241" y="5263216"/>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204" name="Graphic 203">
                <a:extLst>
                  <a:ext uri="{FF2B5EF4-FFF2-40B4-BE49-F238E27FC236}">
                    <a16:creationId xmlns:a16="http://schemas.microsoft.com/office/drawing/2014/main" id="{6758007E-EB29-4C46-A06D-8DF86C1038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63150" y="3060798"/>
                <a:ext cx="216000" cy="288000"/>
              </a:xfrm>
              <a:prstGeom prst="rect">
                <a:avLst/>
              </a:prstGeom>
            </p:spPr>
          </p:pic>
          <p:sp>
            <p:nvSpPr>
              <p:cNvPr id="205" name="TextBox 204">
                <a:extLst>
                  <a:ext uri="{FF2B5EF4-FFF2-40B4-BE49-F238E27FC236}">
                    <a16:creationId xmlns:a16="http://schemas.microsoft.com/office/drawing/2014/main" id="{D176F1F2-E94E-4B71-B864-17FD25D83BAB}"/>
                  </a:ext>
                </a:extLst>
              </p:cNvPr>
              <p:cNvSpPr txBox="1"/>
              <p:nvPr/>
            </p:nvSpPr>
            <p:spPr>
              <a:xfrm>
                <a:off x="1556925" y="2990503"/>
                <a:ext cx="1179443" cy="369332"/>
              </a:xfrm>
              <a:prstGeom prst="rect">
                <a:avLst/>
              </a:prstGeom>
              <a:noFill/>
            </p:spPr>
            <p:txBody>
              <a:bodyPr wrap="square" rtlCol="0">
                <a:spAutoFit/>
              </a:bodyPr>
              <a:lstStyle/>
              <a:p>
                <a:r>
                  <a:rPr lang="de-DE" dirty="0">
                    <a:solidFill>
                      <a:schemeClr val="accent1"/>
                    </a:solidFill>
                  </a:rPr>
                  <a:t>A</a:t>
                </a:r>
                <a:endParaRPr lang="en-GB" dirty="0">
                  <a:solidFill>
                    <a:schemeClr val="accent1"/>
                  </a:solidFill>
                </a:endParaRPr>
              </a:p>
            </p:txBody>
          </p:sp>
          <p:sp>
            <p:nvSpPr>
              <p:cNvPr id="206" name="TextBox 205">
                <a:extLst>
                  <a:ext uri="{FF2B5EF4-FFF2-40B4-BE49-F238E27FC236}">
                    <a16:creationId xmlns:a16="http://schemas.microsoft.com/office/drawing/2014/main" id="{2383A796-9F1C-4368-9C9F-87BD31071CE0}"/>
                  </a:ext>
                </a:extLst>
              </p:cNvPr>
              <p:cNvSpPr txBox="1"/>
              <p:nvPr/>
            </p:nvSpPr>
            <p:spPr>
              <a:xfrm>
                <a:off x="1542255" y="3468963"/>
                <a:ext cx="1179443" cy="369332"/>
              </a:xfrm>
              <a:prstGeom prst="rect">
                <a:avLst/>
              </a:prstGeom>
              <a:noFill/>
            </p:spPr>
            <p:txBody>
              <a:bodyPr wrap="square" rtlCol="0">
                <a:spAutoFit/>
              </a:bodyPr>
              <a:lstStyle/>
              <a:p>
                <a:r>
                  <a:rPr lang="de-DE" dirty="0">
                    <a:solidFill>
                      <a:schemeClr val="accent1"/>
                    </a:solidFill>
                  </a:rPr>
                  <a:t>B</a:t>
                </a:r>
                <a:endParaRPr lang="en-GB" dirty="0">
                  <a:solidFill>
                    <a:schemeClr val="accent1"/>
                  </a:solidFill>
                </a:endParaRPr>
              </a:p>
            </p:txBody>
          </p:sp>
          <p:pic>
            <p:nvPicPr>
              <p:cNvPr id="207" name="Graphic 206">
                <a:extLst>
                  <a:ext uri="{FF2B5EF4-FFF2-40B4-BE49-F238E27FC236}">
                    <a16:creationId xmlns:a16="http://schemas.microsoft.com/office/drawing/2014/main" id="{2275A242-B41C-47EC-9F51-018B4947616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48480" y="3497542"/>
                <a:ext cx="216000" cy="288000"/>
              </a:xfrm>
              <a:prstGeom prst="rect">
                <a:avLst/>
              </a:prstGeom>
            </p:spPr>
          </p:pic>
        </p:grpSp>
        <p:grpSp>
          <p:nvGrpSpPr>
            <p:cNvPr id="217" name="Group 216">
              <a:extLst>
                <a:ext uri="{FF2B5EF4-FFF2-40B4-BE49-F238E27FC236}">
                  <a16:creationId xmlns:a16="http://schemas.microsoft.com/office/drawing/2014/main" id="{8EA0AF2F-2DB5-41DD-9FCE-E07264C00B97}"/>
                </a:ext>
              </a:extLst>
            </p:cNvPr>
            <p:cNvGrpSpPr/>
            <p:nvPr/>
          </p:nvGrpSpPr>
          <p:grpSpPr>
            <a:xfrm>
              <a:off x="5126046" y="2527935"/>
              <a:ext cx="1808927" cy="1417190"/>
              <a:chOff x="927441" y="2638456"/>
              <a:chExt cx="1808927" cy="1417190"/>
            </a:xfrm>
          </p:grpSpPr>
          <p:grpSp>
            <p:nvGrpSpPr>
              <p:cNvPr id="224" name="Group 223">
                <a:extLst>
                  <a:ext uri="{FF2B5EF4-FFF2-40B4-BE49-F238E27FC236}">
                    <a16:creationId xmlns:a16="http://schemas.microsoft.com/office/drawing/2014/main" id="{5CAB3694-C154-4BAA-BDD4-3B0F92D5E4F5}"/>
                  </a:ext>
                </a:extLst>
              </p:cNvPr>
              <p:cNvGrpSpPr/>
              <p:nvPr/>
            </p:nvGrpSpPr>
            <p:grpSpPr>
              <a:xfrm>
                <a:off x="927441" y="2638456"/>
                <a:ext cx="1797280" cy="1417190"/>
                <a:chOff x="838200" y="4268284"/>
                <a:chExt cx="1797280" cy="1417190"/>
              </a:xfrm>
            </p:grpSpPr>
            <p:pic>
              <p:nvPicPr>
                <p:cNvPr id="225" name="Graphic 224">
                  <a:extLst>
                    <a:ext uri="{FF2B5EF4-FFF2-40B4-BE49-F238E27FC236}">
                      <a16:creationId xmlns:a16="http://schemas.microsoft.com/office/drawing/2014/main" id="{02B0E168-B7F7-438E-9192-8E51308A994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898" t="9832" r="13788" b="30315"/>
                <a:stretch/>
              </p:blipFill>
              <p:spPr>
                <a:xfrm>
                  <a:off x="838200" y="4330950"/>
                  <a:ext cx="335257" cy="273704"/>
                </a:xfrm>
                <a:prstGeom prst="rect">
                  <a:avLst/>
                </a:prstGeom>
              </p:spPr>
            </p:pic>
            <p:cxnSp>
              <p:nvCxnSpPr>
                <p:cNvPr id="227" name="Straight Connector 226">
                  <a:extLst>
                    <a:ext uri="{FF2B5EF4-FFF2-40B4-BE49-F238E27FC236}">
                      <a16:creationId xmlns:a16="http://schemas.microsoft.com/office/drawing/2014/main" id="{0AE4227E-0FE6-4B91-A89F-41653E7173D3}"/>
                    </a:ext>
                  </a:extLst>
                </p:cNvPr>
                <p:cNvCxnSpPr>
                  <a:cxnSpLocks/>
                </p:cNvCxnSpPr>
                <p:nvPr/>
              </p:nvCxnSpPr>
              <p:spPr>
                <a:xfrm>
                  <a:off x="1001607" y="4595546"/>
                  <a:ext cx="13855" cy="108992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C27E4661-13D7-43C0-89A0-6AC33D5B0B14}"/>
                    </a:ext>
                  </a:extLst>
                </p:cNvPr>
                <p:cNvCxnSpPr>
                  <a:cxnSpLocks/>
                </p:cNvCxnSpPr>
                <p:nvPr/>
              </p:nvCxnSpPr>
              <p:spPr>
                <a:xfrm flipH="1">
                  <a:off x="999241" y="4844126"/>
                  <a:ext cx="1742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0" name="TextBox 229">
                  <a:extLst>
                    <a:ext uri="{FF2B5EF4-FFF2-40B4-BE49-F238E27FC236}">
                      <a16:creationId xmlns:a16="http://schemas.microsoft.com/office/drawing/2014/main" id="{AEBD3135-0BDC-4C09-80D8-DCCF08F030DB}"/>
                    </a:ext>
                  </a:extLst>
                </p:cNvPr>
                <p:cNvSpPr txBox="1"/>
                <p:nvPr/>
              </p:nvSpPr>
              <p:spPr>
                <a:xfrm>
                  <a:off x="1153990" y="4268284"/>
                  <a:ext cx="1481490" cy="369332"/>
                </a:xfrm>
                <a:prstGeom prst="rect">
                  <a:avLst/>
                </a:prstGeom>
                <a:noFill/>
              </p:spPr>
              <p:txBody>
                <a:bodyPr wrap="square" rtlCol="0">
                  <a:spAutoFit/>
                </a:bodyPr>
                <a:lstStyle/>
                <a:p>
                  <a:r>
                    <a:rPr lang="de-DE" dirty="0" err="1">
                      <a:solidFill>
                        <a:schemeClr val="accent1"/>
                      </a:solidFill>
                    </a:rPr>
                    <a:t>myProject</a:t>
                  </a:r>
                  <a:endParaRPr lang="en-GB" dirty="0">
                    <a:solidFill>
                      <a:schemeClr val="accent1"/>
                    </a:solidFill>
                  </a:endParaRPr>
                </a:p>
              </p:txBody>
            </p:sp>
            <p:cxnSp>
              <p:nvCxnSpPr>
                <p:cNvPr id="231" name="Straight Connector 230">
                  <a:extLst>
                    <a:ext uri="{FF2B5EF4-FFF2-40B4-BE49-F238E27FC236}">
                      <a16:creationId xmlns:a16="http://schemas.microsoft.com/office/drawing/2014/main" id="{0664ED9D-EF4A-42BC-B660-566CAF73A9F0}"/>
                    </a:ext>
                  </a:extLst>
                </p:cNvPr>
                <p:cNvCxnSpPr>
                  <a:cxnSpLocks/>
                </p:cNvCxnSpPr>
                <p:nvPr/>
              </p:nvCxnSpPr>
              <p:spPr>
                <a:xfrm flipH="1">
                  <a:off x="999241" y="5263216"/>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219" name="Graphic 218">
                <a:extLst>
                  <a:ext uri="{FF2B5EF4-FFF2-40B4-BE49-F238E27FC236}">
                    <a16:creationId xmlns:a16="http://schemas.microsoft.com/office/drawing/2014/main" id="{B5A1BD2E-D76B-4AB9-BD03-364D071B2CB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263150" y="3060798"/>
                <a:ext cx="216000" cy="288000"/>
              </a:xfrm>
              <a:prstGeom prst="rect">
                <a:avLst/>
              </a:prstGeom>
            </p:spPr>
          </p:pic>
          <p:sp>
            <p:nvSpPr>
              <p:cNvPr id="220" name="TextBox 219">
                <a:extLst>
                  <a:ext uri="{FF2B5EF4-FFF2-40B4-BE49-F238E27FC236}">
                    <a16:creationId xmlns:a16="http://schemas.microsoft.com/office/drawing/2014/main" id="{CD06B2B9-CE5A-4EA8-9577-C45A6B6D4A5E}"/>
                  </a:ext>
                </a:extLst>
              </p:cNvPr>
              <p:cNvSpPr txBox="1"/>
              <p:nvPr/>
            </p:nvSpPr>
            <p:spPr>
              <a:xfrm>
                <a:off x="1556925" y="2990503"/>
                <a:ext cx="1179443" cy="369332"/>
              </a:xfrm>
              <a:prstGeom prst="rect">
                <a:avLst/>
              </a:prstGeom>
              <a:noFill/>
            </p:spPr>
            <p:txBody>
              <a:bodyPr wrap="square" rtlCol="0">
                <a:spAutoFit/>
              </a:bodyPr>
              <a:lstStyle/>
              <a:p>
                <a:r>
                  <a:rPr lang="de-DE" dirty="0">
                    <a:solidFill>
                      <a:schemeClr val="accent3"/>
                    </a:solidFill>
                  </a:rPr>
                  <a:t>A1</a:t>
                </a:r>
                <a:endParaRPr lang="en-GB" dirty="0">
                  <a:solidFill>
                    <a:schemeClr val="accent3"/>
                  </a:solidFill>
                </a:endParaRPr>
              </a:p>
            </p:txBody>
          </p:sp>
          <p:sp>
            <p:nvSpPr>
              <p:cNvPr id="221" name="TextBox 220">
                <a:extLst>
                  <a:ext uri="{FF2B5EF4-FFF2-40B4-BE49-F238E27FC236}">
                    <a16:creationId xmlns:a16="http://schemas.microsoft.com/office/drawing/2014/main" id="{E082F979-CF48-473B-9716-66F3EB96B6C5}"/>
                  </a:ext>
                </a:extLst>
              </p:cNvPr>
              <p:cNvSpPr txBox="1"/>
              <p:nvPr/>
            </p:nvSpPr>
            <p:spPr>
              <a:xfrm>
                <a:off x="1542255" y="3468963"/>
                <a:ext cx="1179443" cy="369332"/>
              </a:xfrm>
              <a:prstGeom prst="rect">
                <a:avLst/>
              </a:prstGeom>
              <a:noFill/>
            </p:spPr>
            <p:txBody>
              <a:bodyPr wrap="square" rtlCol="0">
                <a:spAutoFit/>
              </a:bodyPr>
              <a:lstStyle/>
              <a:p>
                <a:r>
                  <a:rPr lang="de-DE" dirty="0">
                    <a:solidFill>
                      <a:schemeClr val="accent1"/>
                    </a:solidFill>
                  </a:rPr>
                  <a:t>B1</a:t>
                </a:r>
                <a:endParaRPr lang="en-GB" dirty="0">
                  <a:solidFill>
                    <a:schemeClr val="accent1"/>
                  </a:solidFill>
                </a:endParaRPr>
              </a:p>
            </p:txBody>
          </p:sp>
          <p:pic>
            <p:nvPicPr>
              <p:cNvPr id="222" name="Graphic 221">
                <a:extLst>
                  <a:ext uri="{FF2B5EF4-FFF2-40B4-BE49-F238E27FC236}">
                    <a16:creationId xmlns:a16="http://schemas.microsoft.com/office/drawing/2014/main" id="{7931BF14-58AD-4EFD-9D67-38E1729D2B7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248480" y="3497542"/>
                <a:ext cx="216000" cy="288000"/>
              </a:xfrm>
              <a:prstGeom prst="rect">
                <a:avLst/>
              </a:prstGeom>
            </p:spPr>
          </p:pic>
        </p:grpSp>
        <p:grpSp>
          <p:nvGrpSpPr>
            <p:cNvPr id="232" name="Group 231">
              <a:extLst>
                <a:ext uri="{FF2B5EF4-FFF2-40B4-BE49-F238E27FC236}">
                  <a16:creationId xmlns:a16="http://schemas.microsoft.com/office/drawing/2014/main" id="{00258954-ACAB-4386-887B-6501430514EC}"/>
                </a:ext>
              </a:extLst>
            </p:cNvPr>
            <p:cNvGrpSpPr/>
            <p:nvPr/>
          </p:nvGrpSpPr>
          <p:grpSpPr>
            <a:xfrm>
              <a:off x="7386379" y="2523303"/>
              <a:ext cx="1808927" cy="1775647"/>
              <a:chOff x="927441" y="2638456"/>
              <a:chExt cx="1808927" cy="1775647"/>
            </a:xfrm>
          </p:grpSpPr>
          <p:grpSp>
            <p:nvGrpSpPr>
              <p:cNvPr id="239" name="Group 238">
                <a:extLst>
                  <a:ext uri="{FF2B5EF4-FFF2-40B4-BE49-F238E27FC236}">
                    <a16:creationId xmlns:a16="http://schemas.microsoft.com/office/drawing/2014/main" id="{77B727B5-83C3-4A96-AED0-52676B0D46DD}"/>
                  </a:ext>
                </a:extLst>
              </p:cNvPr>
              <p:cNvGrpSpPr/>
              <p:nvPr/>
            </p:nvGrpSpPr>
            <p:grpSpPr>
              <a:xfrm>
                <a:off x="927441" y="2638456"/>
                <a:ext cx="1797280" cy="1775647"/>
                <a:chOff x="838200" y="4268284"/>
                <a:chExt cx="1797280" cy="1775647"/>
              </a:xfrm>
            </p:grpSpPr>
            <p:pic>
              <p:nvPicPr>
                <p:cNvPr id="240" name="Graphic 239">
                  <a:extLst>
                    <a:ext uri="{FF2B5EF4-FFF2-40B4-BE49-F238E27FC236}">
                      <a16:creationId xmlns:a16="http://schemas.microsoft.com/office/drawing/2014/main" id="{70B0BE82-A277-4C44-B8CC-B1656751598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14"/>
                    </a:ext>
                  </a:extLst>
                </a:blip>
                <a:srcRect l="12898" t="9832" r="13788" b="30315"/>
                <a:stretch/>
              </p:blipFill>
              <p:spPr>
                <a:xfrm>
                  <a:off x="838200" y="4330950"/>
                  <a:ext cx="335257" cy="273704"/>
                </a:xfrm>
                <a:prstGeom prst="rect">
                  <a:avLst/>
                </a:prstGeom>
              </p:spPr>
            </p:pic>
            <p:cxnSp>
              <p:nvCxnSpPr>
                <p:cNvPr id="242" name="Straight Connector 241">
                  <a:extLst>
                    <a:ext uri="{FF2B5EF4-FFF2-40B4-BE49-F238E27FC236}">
                      <a16:creationId xmlns:a16="http://schemas.microsoft.com/office/drawing/2014/main" id="{E983A6D8-621B-4BBB-89D2-5AE9593C6F2A}"/>
                    </a:ext>
                  </a:extLst>
                </p:cNvPr>
                <p:cNvCxnSpPr>
                  <a:cxnSpLocks/>
                </p:cNvCxnSpPr>
                <p:nvPr/>
              </p:nvCxnSpPr>
              <p:spPr>
                <a:xfrm>
                  <a:off x="1001608" y="4595546"/>
                  <a:ext cx="3653" cy="1448385"/>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C35AF4A-766E-488B-A5C6-747F1E42DC49}"/>
                    </a:ext>
                  </a:extLst>
                </p:cNvPr>
                <p:cNvCxnSpPr>
                  <a:cxnSpLocks/>
                </p:cNvCxnSpPr>
                <p:nvPr/>
              </p:nvCxnSpPr>
              <p:spPr>
                <a:xfrm flipH="1">
                  <a:off x="999241" y="4844126"/>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5" name="TextBox 244">
                  <a:extLst>
                    <a:ext uri="{FF2B5EF4-FFF2-40B4-BE49-F238E27FC236}">
                      <a16:creationId xmlns:a16="http://schemas.microsoft.com/office/drawing/2014/main" id="{9896BEFA-ACE4-491E-9AA3-F20D90C2A9EF}"/>
                    </a:ext>
                  </a:extLst>
                </p:cNvPr>
                <p:cNvSpPr txBox="1"/>
                <p:nvPr/>
              </p:nvSpPr>
              <p:spPr>
                <a:xfrm>
                  <a:off x="1153990" y="4268284"/>
                  <a:ext cx="1481490" cy="369332"/>
                </a:xfrm>
                <a:prstGeom prst="rect">
                  <a:avLst/>
                </a:prstGeom>
                <a:noFill/>
              </p:spPr>
              <p:txBody>
                <a:bodyPr wrap="square" rtlCol="0">
                  <a:spAutoFit/>
                </a:bodyPr>
                <a:lstStyle/>
                <a:p>
                  <a:r>
                    <a:rPr lang="de-DE" dirty="0" err="1">
                      <a:solidFill>
                        <a:schemeClr val="accent1"/>
                      </a:solidFill>
                    </a:rPr>
                    <a:t>myProject</a:t>
                  </a:r>
                  <a:endParaRPr lang="en-GB" dirty="0">
                    <a:solidFill>
                      <a:schemeClr val="accent1"/>
                    </a:solidFill>
                  </a:endParaRPr>
                </a:p>
              </p:txBody>
            </p:sp>
            <p:cxnSp>
              <p:nvCxnSpPr>
                <p:cNvPr id="246" name="Straight Connector 245">
                  <a:extLst>
                    <a:ext uri="{FF2B5EF4-FFF2-40B4-BE49-F238E27FC236}">
                      <a16:creationId xmlns:a16="http://schemas.microsoft.com/office/drawing/2014/main" id="{1BF4C1BA-7FF2-49EB-9367-17AA53CB30C9}"/>
                    </a:ext>
                  </a:extLst>
                </p:cNvPr>
                <p:cNvCxnSpPr>
                  <a:cxnSpLocks/>
                </p:cNvCxnSpPr>
                <p:nvPr/>
              </p:nvCxnSpPr>
              <p:spPr>
                <a:xfrm flipH="1">
                  <a:off x="999241" y="5263216"/>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234" name="Graphic 233">
                <a:extLst>
                  <a:ext uri="{FF2B5EF4-FFF2-40B4-BE49-F238E27FC236}">
                    <a16:creationId xmlns:a16="http://schemas.microsoft.com/office/drawing/2014/main" id="{A9589362-9A92-4108-A507-A0DDAE4DA7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63150" y="3060798"/>
                <a:ext cx="216000" cy="288000"/>
              </a:xfrm>
              <a:prstGeom prst="rect">
                <a:avLst/>
              </a:prstGeom>
            </p:spPr>
          </p:pic>
          <p:sp>
            <p:nvSpPr>
              <p:cNvPr id="235" name="TextBox 234">
                <a:extLst>
                  <a:ext uri="{FF2B5EF4-FFF2-40B4-BE49-F238E27FC236}">
                    <a16:creationId xmlns:a16="http://schemas.microsoft.com/office/drawing/2014/main" id="{02DED9BD-A0C7-4701-81D9-08174F05365A}"/>
                  </a:ext>
                </a:extLst>
              </p:cNvPr>
              <p:cNvSpPr txBox="1"/>
              <p:nvPr/>
            </p:nvSpPr>
            <p:spPr>
              <a:xfrm>
                <a:off x="1556925" y="2990503"/>
                <a:ext cx="1179443" cy="369332"/>
              </a:xfrm>
              <a:prstGeom prst="rect">
                <a:avLst/>
              </a:prstGeom>
              <a:noFill/>
            </p:spPr>
            <p:txBody>
              <a:bodyPr wrap="square" rtlCol="0">
                <a:spAutoFit/>
              </a:bodyPr>
              <a:lstStyle/>
              <a:p>
                <a:r>
                  <a:rPr lang="de-DE" dirty="0">
                    <a:solidFill>
                      <a:schemeClr val="accent1"/>
                    </a:solidFill>
                  </a:rPr>
                  <a:t>A1</a:t>
                </a:r>
                <a:endParaRPr lang="en-GB" dirty="0">
                  <a:solidFill>
                    <a:schemeClr val="accent1"/>
                  </a:solidFill>
                </a:endParaRPr>
              </a:p>
            </p:txBody>
          </p:sp>
          <p:sp>
            <p:nvSpPr>
              <p:cNvPr id="236" name="TextBox 235">
                <a:extLst>
                  <a:ext uri="{FF2B5EF4-FFF2-40B4-BE49-F238E27FC236}">
                    <a16:creationId xmlns:a16="http://schemas.microsoft.com/office/drawing/2014/main" id="{3A7F1063-0EC1-4F31-ACE9-116DC986766A}"/>
                  </a:ext>
                </a:extLst>
              </p:cNvPr>
              <p:cNvSpPr txBox="1"/>
              <p:nvPr/>
            </p:nvSpPr>
            <p:spPr>
              <a:xfrm>
                <a:off x="1542255" y="3468963"/>
                <a:ext cx="1179443" cy="369332"/>
              </a:xfrm>
              <a:prstGeom prst="rect">
                <a:avLst/>
              </a:prstGeom>
              <a:noFill/>
            </p:spPr>
            <p:txBody>
              <a:bodyPr wrap="square" rtlCol="0">
                <a:spAutoFit/>
              </a:bodyPr>
              <a:lstStyle/>
              <a:p>
                <a:r>
                  <a:rPr lang="de-DE" dirty="0">
                    <a:solidFill>
                      <a:schemeClr val="accent1"/>
                    </a:solidFill>
                  </a:rPr>
                  <a:t>B1</a:t>
                </a:r>
                <a:endParaRPr lang="en-GB" dirty="0">
                  <a:solidFill>
                    <a:schemeClr val="accent1"/>
                  </a:solidFill>
                </a:endParaRPr>
              </a:p>
            </p:txBody>
          </p:sp>
          <p:pic>
            <p:nvPicPr>
              <p:cNvPr id="237" name="Graphic 236">
                <a:extLst>
                  <a:ext uri="{FF2B5EF4-FFF2-40B4-BE49-F238E27FC236}">
                    <a16:creationId xmlns:a16="http://schemas.microsoft.com/office/drawing/2014/main" id="{5591035F-3487-4834-8CD7-CE0BDB51E7D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48480" y="3497542"/>
                <a:ext cx="216000" cy="288000"/>
              </a:xfrm>
              <a:prstGeom prst="rect">
                <a:avLst/>
              </a:prstGeom>
            </p:spPr>
          </p:pic>
        </p:grpSp>
        <p:cxnSp>
          <p:nvCxnSpPr>
            <p:cNvPr id="248" name="Straight Connector 247">
              <a:extLst>
                <a:ext uri="{FF2B5EF4-FFF2-40B4-BE49-F238E27FC236}">
                  <a16:creationId xmlns:a16="http://schemas.microsoft.com/office/drawing/2014/main" id="{0BAE2679-B316-4D8C-8385-FA2B26A4D052}"/>
                </a:ext>
              </a:extLst>
            </p:cNvPr>
            <p:cNvCxnSpPr>
              <a:cxnSpLocks/>
            </p:cNvCxnSpPr>
            <p:nvPr/>
          </p:nvCxnSpPr>
          <p:spPr>
            <a:xfrm flipH="1">
              <a:off x="7551697" y="3945125"/>
              <a:ext cx="1742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9" name="TextBox 248">
              <a:extLst>
                <a:ext uri="{FF2B5EF4-FFF2-40B4-BE49-F238E27FC236}">
                  <a16:creationId xmlns:a16="http://schemas.microsoft.com/office/drawing/2014/main" id="{47AFB3CF-D44C-4A2F-BE04-343B95E4D854}"/>
                </a:ext>
              </a:extLst>
            </p:cNvPr>
            <p:cNvSpPr txBox="1"/>
            <p:nvPr/>
          </p:nvSpPr>
          <p:spPr>
            <a:xfrm>
              <a:off x="8005470" y="3780700"/>
              <a:ext cx="1179443" cy="369332"/>
            </a:xfrm>
            <a:prstGeom prst="rect">
              <a:avLst/>
            </a:prstGeom>
            <a:noFill/>
          </p:spPr>
          <p:txBody>
            <a:bodyPr wrap="square" rtlCol="0">
              <a:spAutoFit/>
            </a:bodyPr>
            <a:lstStyle/>
            <a:p>
              <a:r>
                <a:rPr lang="de-DE" dirty="0">
                  <a:solidFill>
                    <a:schemeClr val="accent3"/>
                  </a:solidFill>
                </a:rPr>
                <a:t>C</a:t>
              </a:r>
              <a:endParaRPr lang="en-GB" dirty="0">
                <a:solidFill>
                  <a:schemeClr val="accent3"/>
                </a:solidFill>
              </a:endParaRPr>
            </a:p>
          </p:txBody>
        </p:sp>
        <p:pic>
          <p:nvPicPr>
            <p:cNvPr id="250" name="Graphic 249">
              <a:extLst>
                <a:ext uri="{FF2B5EF4-FFF2-40B4-BE49-F238E27FC236}">
                  <a16:creationId xmlns:a16="http://schemas.microsoft.com/office/drawing/2014/main" id="{DD8865DB-FC25-48BA-B2F5-2C9A9EFAC3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11695" y="3809279"/>
              <a:ext cx="216000" cy="288000"/>
            </a:xfrm>
            <a:prstGeom prst="rect">
              <a:avLst/>
            </a:prstGeom>
          </p:spPr>
        </p:pic>
        <p:cxnSp>
          <p:nvCxnSpPr>
            <p:cNvPr id="60" name="Straight Connector 59">
              <a:extLst>
                <a:ext uri="{FF2B5EF4-FFF2-40B4-BE49-F238E27FC236}">
                  <a16:creationId xmlns:a16="http://schemas.microsoft.com/office/drawing/2014/main" id="{FCCA5D12-EB19-4DEE-8BC0-BE6FA1C2053D}"/>
                </a:ext>
              </a:extLst>
            </p:cNvPr>
            <p:cNvCxnSpPr>
              <a:cxnSpLocks/>
            </p:cNvCxnSpPr>
            <p:nvPr/>
          </p:nvCxnSpPr>
          <p:spPr>
            <a:xfrm flipH="1">
              <a:off x="1197703" y="3911600"/>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1" name="Graphic 60">
              <a:extLst>
                <a:ext uri="{FF2B5EF4-FFF2-40B4-BE49-F238E27FC236}">
                  <a16:creationId xmlns:a16="http://schemas.microsoft.com/office/drawing/2014/main" id="{3E312AEE-C485-46A0-A549-302257D31829}"/>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rcRect l="12898" t="9832" r="13788" b="30315"/>
            <a:stretch/>
          </p:blipFill>
          <p:spPr>
            <a:xfrm>
              <a:off x="1364304" y="3817530"/>
              <a:ext cx="288591" cy="235606"/>
            </a:xfrm>
            <a:prstGeom prst="rect">
              <a:avLst/>
            </a:prstGeom>
          </p:spPr>
        </p:pic>
        <p:sp>
          <p:nvSpPr>
            <p:cNvPr id="63" name="TextBox 62">
              <a:extLst>
                <a:ext uri="{FF2B5EF4-FFF2-40B4-BE49-F238E27FC236}">
                  <a16:creationId xmlns:a16="http://schemas.microsoft.com/office/drawing/2014/main" id="{E8686931-4CA4-4CB9-B563-1DA8CACF9318}"/>
                </a:ext>
              </a:extLst>
            </p:cNvPr>
            <p:cNvSpPr txBox="1"/>
            <p:nvPr/>
          </p:nvSpPr>
          <p:spPr>
            <a:xfrm>
              <a:off x="1595737" y="374891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sp>
          <p:nvSpPr>
            <p:cNvPr id="3" name="Rectangle 2">
              <a:extLst>
                <a:ext uri="{FF2B5EF4-FFF2-40B4-BE49-F238E27FC236}">
                  <a16:creationId xmlns:a16="http://schemas.microsoft.com/office/drawing/2014/main" id="{E078558B-60F9-4350-B1C2-4C2943CEE930}"/>
                </a:ext>
              </a:extLst>
            </p:cNvPr>
            <p:cNvSpPr/>
            <p:nvPr/>
          </p:nvSpPr>
          <p:spPr>
            <a:xfrm>
              <a:off x="1366570" y="3809279"/>
              <a:ext cx="740848" cy="308098"/>
            </a:xfrm>
            <a:prstGeom prst="rect">
              <a:avLst/>
            </a:prstGeom>
            <a:solidFill>
              <a:srgbClr val="F8F8F8">
                <a:alpha val="2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5" name="Straight Connector 64">
              <a:extLst>
                <a:ext uri="{FF2B5EF4-FFF2-40B4-BE49-F238E27FC236}">
                  <a16:creationId xmlns:a16="http://schemas.microsoft.com/office/drawing/2014/main" id="{6E048FC9-1441-42C5-8A0E-3FCD3339F652}"/>
                </a:ext>
              </a:extLst>
            </p:cNvPr>
            <p:cNvCxnSpPr>
              <a:cxnSpLocks/>
            </p:cNvCxnSpPr>
            <p:nvPr/>
          </p:nvCxnSpPr>
          <p:spPr>
            <a:xfrm flipH="1">
              <a:off x="3318519" y="3905398"/>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6" name="Graphic 65">
              <a:extLst>
                <a:ext uri="{FF2B5EF4-FFF2-40B4-BE49-F238E27FC236}">
                  <a16:creationId xmlns:a16="http://schemas.microsoft.com/office/drawing/2014/main" id="{4DD63124-96BA-43B3-8D05-DE05426766B1}"/>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7"/>
                </a:ext>
              </a:extLst>
            </a:blip>
            <a:srcRect l="12898" t="9832" r="13788" b="30315"/>
            <a:stretch/>
          </p:blipFill>
          <p:spPr>
            <a:xfrm>
              <a:off x="3485120" y="3811328"/>
              <a:ext cx="288591" cy="235606"/>
            </a:xfrm>
            <a:prstGeom prst="rect">
              <a:avLst/>
            </a:prstGeom>
          </p:spPr>
        </p:pic>
        <p:sp>
          <p:nvSpPr>
            <p:cNvPr id="70" name="TextBox 69">
              <a:extLst>
                <a:ext uri="{FF2B5EF4-FFF2-40B4-BE49-F238E27FC236}">
                  <a16:creationId xmlns:a16="http://schemas.microsoft.com/office/drawing/2014/main" id="{2D3270E8-A0EA-4983-98B0-E8C6F58EF1C6}"/>
                </a:ext>
              </a:extLst>
            </p:cNvPr>
            <p:cNvSpPr txBox="1"/>
            <p:nvPr/>
          </p:nvSpPr>
          <p:spPr>
            <a:xfrm>
              <a:off x="3724742" y="3742712"/>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sp>
          <p:nvSpPr>
            <p:cNvPr id="67" name="Rectangle 66">
              <a:extLst>
                <a:ext uri="{FF2B5EF4-FFF2-40B4-BE49-F238E27FC236}">
                  <a16:creationId xmlns:a16="http://schemas.microsoft.com/office/drawing/2014/main" id="{FCFFB953-4336-4FB8-889B-B48C409D54B4}"/>
                </a:ext>
              </a:extLst>
            </p:cNvPr>
            <p:cNvSpPr/>
            <p:nvPr/>
          </p:nvSpPr>
          <p:spPr>
            <a:xfrm>
              <a:off x="3476883" y="3775624"/>
              <a:ext cx="810559" cy="308098"/>
            </a:xfrm>
            <a:prstGeom prst="rect">
              <a:avLst/>
            </a:prstGeom>
            <a:solidFill>
              <a:srgbClr val="F8F8F8">
                <a:alpha val="2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71" name="Straight Connector 70">
              <a:extLst>
                <a:ext uri="{FF2B5EF4-FFF2-40B4-BE49-F238E27FC236}">
                  <a16:creationId xmlns:a16="http://schemas.microsoft.com/office/drawing/2014/main" id="{06002224-5A50-4BDD-AFCB-07EB1A63CC6D}"/>
                </a:ext>
              </a:extLst>
            </p:cNvPr>
            <p:cNvCxnSpPr>
              <a:cxnSpLocks/>
            </p:cNvCxnSpPr>
            <p:nvPr/>
          </p:nvCxnSpPr>
          <p:spPr>
            <a:xfrm flipH="1">
              <a:off x="5303308" y="3906536"/>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2" name="Graphic 71">
              <a:extLst>
                <a:ext uri="{FF2B5EF4-FFF2-40B4-BE49-F238E27FC236}">
                  <a16:creationId xmlns:a16="http://schemas.microsoft.com/office/drawing/2014/main" id="{85DC65D9-3F33-44B1-8CD9-9D303327E8A0}"/>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7"/>
                </a:ext>
              </a:extLst>
            </a:blip>
            <a:srcRect l="12898" t="9832" r="13788" b="30315"/>
            <a:stretch/>
          </p:blipFill>
          <p:spPr>
            <a:xfrm>
              <a:off x="5469909" y="3812466"/>
              <a:ext cx="288591" cy="235606"/>
            </a:xfrm>
            <a:prstGeom prst="rect">
              <a:avLst/>
            </a:prstGeom>
          </p:spPr>
        </p:pic>
        <p:sp>
          <p:nvSpPr>
            <p:cNvPr id="73" name="Rectangle 72">
              <a:extLst>
                <a:ext uri="{FF2B5EF4-FFF2-40B4-BE49-F238E27FC236}">
                  <a16:creationId xmlns:a16="http://schemas.microsoft.com/office/drawing/2014/main" id="{2D8FF292-8C32-4D14-ABC5-96A2AC320742}"/>
                </a:ext>
              </a:extLst>
            </p:cNvPr>
            <p:cNvSpPr/>
            <p:nvPr/>
          </p:nvSpPr>
          <p:spPr>
            <a:xfrm>
              <a:off x="5447861" y="3786012"/>
              <a:ext cx="740848" cy="308098"/>
            </a:xfrm>
            <a:prstGeom prst="rect">
              <a:avLst/>
            </a:prstGeom>
            <a:solidFill>
              <a:srgbClr val="F8F8F8">
                <a:alpha val="2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TextBox 74">
              <a:extLst>
                <a:ext uri="{FF2B5EF4-FFF2-40B4-BE49-F238E27FC236}">
                  <a16:creationId xmlns:a16="http://schemas.microsoft.com/office/drawing/2014/main" id="{41C475E3-3885-423A-8AB1-F3F11C9E8C4D}"/>
                </a:ext>
              </a:extLst>
            </p:cNvPr>
            <p:cNvSpPr txBox="1"/>
            <p:nvPr/>
          </p:nvSpPr>
          <p:spPr>
            <a:xfrm>
              <a:off x="5696971" y="3723142"/>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sp>
          <p:nvSpPr>
            <p:cNvPr id="76" name="Rectangle 75">
              <a:extLst>
                <a:ext uri="{FF2B5EF4-FFF2-40B4-BE49-F238E27FC236}">
                  <a16:creationId xmlns:a16="http://schemas.microsoft.com/office/drawing/2014/main" id="{C9946B22-9D16-440C-841D-6C754F8F00E4}"/>
                </a:ext>
              </a:extLst>
            </p:cNvPr>
            <p:cNvSpPr/>
            <p:nvPr/>
          </p:nvSpPr>
          <p:spPr>
            <a:xfrm>
              <a:off x="5441704" y="3784376"/>
              <a:ext cx="810559" cy="308098"/>
            </a:xfrm>
            <a:prstGeom prst="rect">
              <a:avLst/>
            </a:prstGeom>
            <a:solidFill>
              <a:srgbClr val="F8F8F8">
                <a:alpha val="2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8" name="TextBox 77">
              <a:extLst>
                <a:ext uri="{FF2B5EF4-FFF2-40B4-BE49-F238E27FC236}">
                  <a16:creationId xmlns:a16="http://schemas.microsoft.com/office/drawing/2014/main" id="{25F8F11C-A1CF-4D11-8568-F9DD207F5E06}"/>
                </a:ext>
              </a:extLst>
            </p:cNvPr>
            <p:cNvSpPr txBox="1"/>
            <p:nvPr/>
          </p:nvSpPr>
          <p:spPr>
            <a:xfrm>
              <a:off x="7946169" y="4112044"/>
              <a:ext cx="1179443" cy="369332"/>
            </a:xfrm>
            <a:prstGeom prst="rect">
              <a:avLst/>
            </a:prstGeom>
            <a:noFill/>
          </p:spPr>
          <p:txBody>
            <a:bodyPr wrap="square" rtlCol="0">
              <a:spAutoFit/>
            </a:bodyPr>
            <a:lstStyle/>
            <a:p>
              <a:r>
                <a:rPr lang="de-DE" dirty="0">
                  <a:solidFill>
                    <a:schemeClr val="accent3"/>
                  </a:solidFill>
                </a:rPr>
                <a:t>.</a:t>
              </a:r>
              <a:r>
                <a:rPr lang="de-DE" dirty="0" err="1">
                  <a:solidFill>
                    <a:schemeClr val="accent3"/>
                  </a:solidFill>
                </a:rPr>
                <a:t>git</a:t>
              </a:r>
              <a:endParaRPr lang="en-GB" dirty="0">
                <a:solidFill>
                  <a:schemeClr val="accent3"/>
                </a:solidFill>
              </a:endParaRPr>
            </a:p>
          </p:txBody>
        </p:sp>
        <p:cxnSp>
          <p:nvCxnSpPr>
            <p:cNvPr id="80" name="Straight Connector 79">
              <a:extLst>
                <a:ext uri="{FF2B5EF4-FFF2-40B4-BE49-F238E27FC236}">
                  <a16:creationId xmlns:a16="http://schemas.microsoft.com/office/drawing/2014/main" id="{2C10F72C-55CC-42BF-AC82-09E208DB57AB}"/>
                </a:ext>
              </a:extLst>
            </p:cNvPr>
            <p:cNvCxnSpPr>
              <a:cxnSpLocks/>
            </p:cNvCxnSpPr>
            <p:nvPr/>
          </p:nvCxnSpPr>
          <p:spPr>
            <a:xfrm flipH="1">
              <a:off x="7539520" y="4304841"/>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1" name="Graphic 80">
              <a:extLst>
                <a:ext uri="{FF2B5EF4-FFF2-40B4-BE49-F238E27FC236}">
                  <a16:creationId xmlns:a16="http://schemas.microsoft.com/office/drawing/2014/main" id="{54DD3B1E-B104-49D3-B237-B32BDA1B9680}"/>
                </a:ext>
              </a:extLst>
            </p:cNvPr>
            <p:cNvPicPr>
              <a:picLocks noChangeAspect="1"/>
            </p:cNvPicPr>
            <p:nvPr/>
          </p:nvPicPr>
          <p:blipFill rotWithShape="1">
            <a:blip r:embed="rId15">
              <a:extLst>
                <a:ext uri="{28A0092B-C50C-407E-A947-70E740481C1C}">
                  <a14:useLocalDpi xmlns:a14="http://schemas.microsoft.com/office/drawing/2010/main" val="0"/>
                </a:ext>
                <a:ext uri="{96DAC541-7B7A-43D3-8B79-37D633B846F1}">
                  <asvg:svgBlip xmlns:asvg="http://schemas.microsoft.com/office/drawing/2016/SVG/main" r:embed="rId17"/>
                </a:ext>
              </a:extLst>
            </a:blip>
            <a:srcRect l="12898" t="9832" r="13788" b="30315"/>
            <a:stretch/>
          </p:blipFill>
          <p:spPr>
            <a:xfrm>
              <a:off x="7706121" y="4210771"/>
              <a:ext cx="288591" cy="235606"/>
            </a:xfrm>
            <a:prstGeom prst="rect">
              <a:avLst/>
            </a:prstGeom>
          </p:spPr>
        </p:pic>
        <p:sp>
          <p:nvSpPr>
            <p:cNvPr id="82" name="Rectangle 81">
              <a:extLst>
                <a:ext uri="{FF2B5EF4-FFF2-40B4-BE49-F238E27FC236}">
                  <a16:creationId xmlns:a16="http://schemas.microsoft.com/office/drawing/2014/main" id="{9AD7C84B-5B70-481D-A574-0F99BC41CF94}"/>
                </a:ext>
              </a:extLst>
            </p:cNvPr>
            <p:cNvSpPr/>
            <p:nvPr/>
          </p:nvSpPr>
          <p:spPr>
            <a:xfrm>
              <a:off x="7685537" y="4164876"/>
              <a:ext cx="740848" cy="308098"/>
            </a:xfrm>
            <a:prstGeom prst="rect">
              <a:avLst/>
            </a:prstGeom>
            <a:solidFill>
              <a:srgbClr val="F8F8F8">
                <a:alpha val="2392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35068954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2A19137-3AB1-4454-A471-600AD03278B0}"/>
              </a:ext>
            </a:extLst>
          </p:cNvPr>
          <p:cNvGrpSpPr/>
          <p:nvPr/>
        </p:nvGrpSpPr>
        <p:grpSpPr>
          <a:xfrm>
            <a:off x="6528262" y="1752972"/>
            <a:ext cx="5054446" cy="2598514"/>
            <a:chOff x="6528262" y="1752972"/>
            <a:chExt cx="5054446" cy="2598514"/>
          </a:xfrm>
        </p:grpSpPr>
        <p:sp>
          <p:nvSpPr>
            <p:cNvPr id="2" name="Rectangle 1">
              <a:extLst>
                <a:ext uri="{FF2B5EF4-FFF2-40B4-BE49-F238E27FC236}">
                  <a16:creationId xmlns:a16="http://schemas.microsoft.com/office/drawing/2014/main" id="{BD529194-D421-499E-9343-A7B656960024}"/>
                </a:ext>
              </a:extLst>
            </p:cNvPr>
            <p:cNvSpPr/>
            <p:nvPr/>
          </p:nvSpPr>
          <p:spPr>
            <a:xfrm>
              <a:off x="6528262" y="3117961"/>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89ca9</a:t>
              </a:r>
              <a:endParaRPr lang="en-US" dirty="0">
                <a:solidFill>
                  <a:schemeClr val="tx1"/>
                </a:solidFill>
              </a:endParaRPr>
            </a:p>
          </p:txBody>
        </p:sp>
        <p:sp>
          <p:nvSpPr>
            <p:cNvPr id="3" name="Rectangle 2">
              <a:extLst>
                <a:ext uri="{FF2B5EF4-FFF2-40B4-BE49-F238E27FC236}">
                  <a16:creationId xmlns:a16="http://schemas.microsoft.com/office/drawing/2014/main" id="{EB01F40B-68B7-4B75-BFD6-CF62905DD0B4}"/>
                </a:ext>
              </a:extLst>
            </p:cNvPr>
            <p:cNvSpPr/>
            <p:nvPr/>
          </p:nvSpPr>
          <p:spPr>
            <a:xfrm>
              <a:off x="8306338" y="3117961"/>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7b4sa</a:t>
              </a:r>
              <a:endParaRPr lang="en-US" dirty="0">
                <a:solidFill>
                  <a:schemeClr val="tx1"/>
                </a:solidFill>
              </a:endParaRPr>
            </a:p>
          </p:txBody>
        </p:sp>
        <p:sp>
          <p:nvSpPr>
            <p:cNvPr id="4" name="Rectangle 3">
              <a:extLst>
                <a:ext uri="{FF2B5EF4-FFF2-40B4-BE49-F238E27FC236}">
                  <a16:creationId xmlns:a16="http://schemas.microsoft.com/office/drawing/2014/main" id="{FC17753A-D37A-4FB5-9027-98F9B0D683BD}"/>
                </a:ext>
              </a:extLst>
            </p:cNvPr>
            <p:cNvSpPr/>
            <p:nvPr/>
          </p:nvSpPr>
          <p:spPr>
            <a:xfrm>
              <a:off x="10084414" y="3117961"/>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f3d83</a:t>
              </a:r>
              <a:endParaRPr lang="en-US" dirty="0">
                <a:solidFill>
                  <a:schemeClr val="tx1"/>
                </a:solidFill>
              </a:endParaRPr>
            </a:p>
          </p:txBody>
        </p:sp>
        <p:cxnSp>
          <p:nvCxnSpPr>
            <p:cNvPr id="5" name="Straight Arrow Connector 4">
              <a:extLst>
                <a:ext uri="{FF2B5EF4-FFF2-40B4-BE49-F238E27FC236}">
                  <a16:creationId xmlns:a16="http://schemas.microsoft.com/office/drawing/2014/main" id="{E0149FD4-FCBA-4918-BED8-204570B6B688}"/>
                </a:ext>
              </a:extLst>
            </p:cNvPr>
            <p:cNvCxnSpPr>
              <a:cxnSpLocks/>
              <a:stCxn id="4" idx="1"/>
              <a:endCxn id="3" idx="3"/>
            </p:cNvCxnSpPr>
            <p:nvPr/>
          </p:nvCxnSpPr>
          <p:spPr>
            <a:xfrm flipH="1">
              <a:off x="9804632" y="3387874"/>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99C6EAF-6BA1-4447-BADE-92BCF168DEF9}"/>
                </a:ext>
              </a:extLst>
            </p:cNvPr>
            <p:cNvCxnSpPr>
              <a:cxnSpLocks/>
            </p:cNvCxnSpPr>
            <p:nvPr/>
          </p:nvCxnSpPr>
          <p:spPr>
            <a:xfrm flipH="1">
              <a:off x="8026556" y="3387874"/>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DBEFE5F0-E27B-404C-898E-70BE7CC4E035}"/>
                </a:ext>
              </a:extLst>
            </p:cNvPr>
            <p:cNvSpPr/>
            <p:nvPr/>
          </p:nvSpPr>
          <p:spPr>
            <a:xfrm>
              <a:off x="10194640" y="2424759"/>
              <a:ext cx="1241603" cy="4800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err="1"/>
                <a:t>main</a:t>
              </a:r>
              <a:endParaRPr lang="en-US" dirty="0"/>
            </a:p>
          </p:txBody>
        </p:sp>
        <p:sp>
          <p:nvSpPr>
            <p:cNvPr id="8" name="Oval 7">
              <a:extLst>
                <a:ext uri="{FF2B5EF4-FFF2-40B4-BE49-F238E27FC236}">
                  <a16:creationId xmlns:a16="http://schemas.microsoft.com/office/drawing/2014/main" id="{F8D54397-D723-4263-8D90-B429C55F2EAD}"/>
                </a:ext>
              </a:extLst>
            </p:cNvPr>
            <p:cNvSpPr/>
            <p:nvPr/>
          </p:nvSpPr>
          <p:spPr>
            <a:xfrm>
              <a:off x="10194641" y="1752972"/>
              <a:ext cx="1241603" cy="48006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DE" dirty="0"/>
                <a:t>HEAD</a:t>
              </a:r>
              <a:endParaRPr lang="en-US" dirty="0"/>
            </a:p>
          </p:txBody>
        </p:sp>
        <p:cxnSp>
          <p:nvCxnSpPr>
            <p:cNvPr id="9" name="Straight Arrow Connector 8">
              <a:extLst>
                <a:ext uri="{FF2B5EF4-FFF2-40B4-BE49-F238E27FC236}">
                  <a16:creationId xmlns:a16="http://schemas.microsoft.com/office/drawing/2014/main" id="{748D1E36-2EB3-455B-9B10-7B4F56D185D2}"/>
                </a:ext>
              </a:extLst>
            </p:cNvPr>
            <p:cNvCxnSpPr>
              <a:cxnSpLocks/>
            </p:cNvCxnSpPr>
            <p:nvPr/>
          </p:nvCxnSpPr>
          <p:spPr>
            <a:xfrm>
              <a:off x="10829489" y="2904819"/>
              <a:ext cx="0" cy="21314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71B6F8C-0194-4355-A7BD-905965F5E31E}"/>
                </a:ext>
              </a:extLst>
            </p:cNvPr>
            <p:cNvCxnSpPr>
              <a:cxnSpLocks/>
            </p:cNvCxnSpPr>
            <p:nvPr/>
          </p:nvCxnSpPr>
          <p:spPr>
            <a:xfrm>
              <a:off x="10818989" y="2233032"/>
              <a:ext cx="0" cy="21314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753A8071-7D11-4338-97F6-217192817111}"/>
                </a:ext>
              </a:extLst>
            </p:cNvPr>
            <p:cNvSpPr/>
            <p:nvPr/>
          </p:nvSpPr>
          <p:spPr>
            <a:xfrm>
              <a:off x="10228703" y="3871426"/>
              <a:ext cx="1241603" cy="480060"/>
            </a:xfrm>
            <a:prstGeom prst="ellipse">
              <a:avLst/>
            </a:prstGeom>
            <a:solidFill>
              <a:srgbClr val="7030A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DE" sz="1400" dirty="0"/>
                <a:t>change_alice</a:t>
              </a:r>
              <a:endParaRPr lang="en-US" sz="1400" dirty="0"/>
            </a:p>
          </p:txBody>
        </p:sp>
        <p:cxnSp>
          <p:nvCxnSpPr>
            <p:cNvPr id="12" name="Straight Arrow Connector 11">
              <a:extLst>
                <a:ext uri="{FF2B5EF4-FFF2-40B4-BE49-F238E27FC236}">
                  <a16:creationId xmlns:a16="http://schemas.microsoft.com/office/drawing/2014/main" id="{84611340-9A7F-4B39-B51B-261C97AAD41F}"/>
                </a:ext>
              </a:extLst>
            </p:cNvPr>
            <p:cNvCxnSpPr>
              <a:cxnSpLocks/>
              <a:stCxn id="11" idx="0"/>
            </p:cNvCxnSpPr>
            <p:nvPr/>
          </p:nvCxnSpPr>
          <p:spPr>
            <a:xfrm flipH="1" flipV="1">
              <a:off x="10833561" y="3636055"/>
              <a:ext cx="15944" cy="235371"/>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80AD429-915A-479A-983F-3184ED6BE381}"/>
                </a:ext>
              </a:extLst>
            </p:cNvPr>
            <p:cNvSpPr txBox="1"/>
            <p:nvPr/>
          </p:nvSpPr>
          <p:spPr>
            <a:xfrm>
              <a:off x="7573516" y="3957567"/>
              <a:ext cx="2600960" cy="307777"/>
            </a:xfrm>
            <a:prstGeom prst="rect">
              <a:avLst/>
            </a:prstGeom>
            <a:solidFill>
              <a:schemeClr val="bg1">
                <a:lumMod val="95000"/>
              </a:schemeClr>
            </a:solidFill>
          </p:spPr>
          <p:txBody>
            <a:bodyPr wrap="square" rtlCol="0">
              <a:spAutoFit/>
            </a:bodyPr>
            <a:lstStyle/>
            <a:p>
              <a:pPr algn="ctr"/>
              <a:r>
                <a:rPr lang="de-DE" sz="1400" dirty="0" err="1">
                  <a:latin typeface="Consolas" panose="020B0609020204030204" pitchFamily="49" charset="0"/>
                </a:rPr>
                <a:t>git</a:t>
              </a:r>
              <a:r>
                <a:rPr lang="de-DE" sz="1400" dirty="0">
                  <a:latin typeface="Consolas" panose="020B0609020204030204" pitchFamily="49" charset="0"/>
                </a:rPr>
                <a:t> </a:t>
              </a:r>
              <a:r>
                <a:rPr lang="de-DE" sz="1400" dirty="0" err="1">
                  <a:latin typeface="Consolas" panose="020B0609020204030204" pitchFamily="49" charset="0"/>
                </a:rPr>
                <a:t>branch</a:t>
              </a:r>
              <a:r>
                <a:rPr lang="de-DE" sz="1400" dirty="0">
                  <a:latin typeface="Consolas" panose="020B0609020204030204" pitchFamily="49" charset="0"/>
                </a:rPr>
                <a:t> </a:t>
              </a:r>
              <a:r>
                <a:rPr lang="de-DE" sz="1400" dirty="0" err="1">
                  <a:latin typeface="Consolas" panose="020B0609020204030204" pitchFamily="49" charset="0"/>
                </a:rPr>
                <a:t>change_alice</a:t>
              </a:r>
              <a:endParaRPr lang="en-GB" sz="1400" dirty="0">
                <a:latin typeface="Consolas" panose="020B0609020204030204" pitchFamily="49" charset="0"/>
              </a:endParaRPr>
            </a:p>
          </p:txBody>
        </p:sp>
      </p:grpSp>
      <p:grpSp>
        <p:nvGrpSpPr>
          <p:cNvPr id="27" name="Group 26">
            <a:extLst>
              <a:ext uri="{FF2B5EF4-FFF2-40B4-BE49-F238E27FC236}">
                <a16:creationId xmlns:a16="http://schemas.microsoft.com/office/drawing/2014/main" id="{4E6D3714-9C51-43E6-AD0F-3221707F9FDF}"/>
              </a:ext>
            </a:extLst>
          </p:cNvPr>
          <p:cNvGrpSpPr/>
          <p:nvPr/>
        </p:nvGrpSpPr>
        <p:grpSpPr>
          <a:xfrm>
            <a:off x="1767656" y="806205"/>
            <a:ext cx="7826411" cy="1061067"/>
            <a:chOff x="1767656" y="806205"/>
            <a:chExt cx="7826411" cy="1061067"/>
          </a:xfrm>
        </p:grpSpPr>
        <p:grpSp>
          <p:nvGrpSpPr>
            <p:cNvPr id="16" name="Group 15">
              <a:extLst>
                <a:ext uri="{FF2B5EF4-FFF2-40B4-BE49-F238E27FC236}">
                  <a16:creationId xmlns:a16="http://schemas.microsoft.com/office/drawing/2014/main" id="{6ABFE0C0-F069-44C3-8076-70A29EC027BA}"/>
                </a:ext>
              </a:extLst>
            </p:cNvPr>
            <p:cNvGrpSpPr/>
            <p:nvPr/>
          </p:nvGrpSpPr>
          <p:grpSpPr>
            <a:xfrm>
              <a:off x="1767656" y="806205"/>
              <a:ext cx="5293544" cy="1061067"/>
              <a:chOff x="3240856" y="2739518"/>
              <a:chExt cx="5293544" cy="1061067"/>
            </a:xfrm>
          </p:grpSpPr>
          <p:sp>
            <p:nvSpPr>
              <p:cNvPr id="18" name="Rectangle 17">
                <a:extLst>
                  <a:ext uri="{FF2B5EF4-FFF2-40B4-BE49-F238E27FC236}">
                    <a16:creationId xmlns:a16="http://schemas.microsoft.com/office/drawing/2014/main" id="{376B95DA-F333-47A7-91BB-F345AC92947E}"/>
                  </a:ext>
                </a:extLst>
              </p:cNvPr>
              <p:cNvSpPr/>
              <p:nvPr/>
            </p:nvSpPr>
            <p:spPr>
              <a:xfrm>
                <a:off x="3489415" y="2739518"/>
                <a:ext cx="5044985" cy="7990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4B2C99D-9F39-4B29-9140-143A908FB896}"/>
                  </a:ext>
                </a:extLst>
              </p:cNvPr>
              <p:cNvSpPr txBox="1"/>
              <p:nvPr/>
            </p:nvSpPr>
            <p:spPr>
              <a:xfrm>
                <a:off x="3240856" y="3523586"/>
                <a:ext cx="1864100" cy="276999"/>
              </a:xfrm>
              <a:prstGeom prst="rect">
                <a:avLst/>
              </a:prstGeom>
              <a:noFill/>
            </p:spPr>
            <p:txBody>
              <a:bodyPr wrap="none" rtlCol="0">
                <a:spAutoFit/>
              </a:bodyPr>
              <a:lstStyle/>
              <a:p>
                <a:r>
                  <a:rPr lang="en-DE" sz="1200" dirty="0"/>
                  <a:t>Development environment</a:t>
                </a:r>
                <a:endParaRPr lang="en-US" sz="1200" dirty="0"/>
              </a:p>
            </p:txBody>
          </p:sp>
          <p:sp>
            <p:nvSpPr>
              <p:cNvPr id="20" name="Rectangle 19">
                <a:extLst>
                  <a:ext uri="{FF2B5EF4-FFF2-40B4-BE49-F238E27FC236}">
                    <a16:creationId xmlns:a16="http://schemas.microsoft.com/office/drawing/2014/main" id="{256B4A21-6684-497C-A3E7-2A53A54D72FF}"/>
                  </a:ext>
                </a:extLst>
              </p:cNvPr>
              <p:cNvSpPr/>
              <p:nvPr/>
            </p:nvSpPr>
            <p:spPr>
              <a:xfrm>
                <a:off x="3609488" y="2866879"/>
                <a:ext cx="1126836" cy="57265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21" name="Rectangle 20">
                <a:extLst>
                  <a:ext uri="{FF2B5EF4-FFF2-40B4-BE49-F238E27FC236}">
                    <a16:creationId xmlns:a16="http://schemas.microsoft.com/office/drawing/2014/main" id="{4126712A-376A-4EC7-B1B9-A82DDF697CAC}"/>
                  </a:ext>
                </a:extLst>
              </p:cNvPr>
              <p:cNvSpPr/>
              <p:nvPr/>
            </p:nvSpPr>
            <p:spPr>
              <a:xfrm>
                <a:off x="4888724" y="2866879"/>
                <a:ext cx="1126836" cy="572654"/>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22" name="Rectangle 21">
                <a:extLst>
                  <a:ext uri="{FF2B5EF4-FFF2-40B4-BE49-F238E27FC236}">
                    <a16:creationId xmlns:a16="http://schemas.microsoft.com/office/drawing/2014/main" id="{4E1EE467-B5FA-4C12-BBC2-BD4456A75196}"/>
                  </a:ext>
                </a:extLst>
              </p:cNvPr>
              <p:cNvSpPr/>
              <p:nvPr/>
            </p:nvSpPr>
            <p:spPr>
              <a:xfrm>
                <a:off x="6167960" y="2876115"/>
                <a:ext cx="1126836" cy="57265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grpSp>
        <p:sp>
          <p:nvSpPr>
            <p:cNvPr id="23" name="Rectangle 22">
              <a:extLst>
                <a:ext uri="{FF2B5EF4-FFF2-40B4-BE49-F238E27FC236}">
                  <a16:creationId xmlns:a16="http://schemas.microsoft.com/office/drawing/2014/main" id="{4CCC1D20-E306-4F9A-8E67-62B2466698A5}"/>
                </a:ext>
              </a:extLst>
            </p:cNvPr>
            <p:cNvSpPr/>
            <p:nvPr/>
          </p:nvSpPr>
          <p:spPr>
            <a:xfrm>
              <a:off x="5829909" y="942802"/>
              <a:ext cx="1126836" cy="57265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schemeClr val="tx1"/>
                  </a:solidFill>
                </a:rPr>
                <a:t>Branches</a:t>
              </a:r>
            </a:p>
            <a:p>
              <a:r>
                <a:rPr lang="en-US" sz="1200" dirty="0">
                  <a:solidFill>
                    <a:srgbClr val="00B050"/>
                  </a:solidFill>
                </a:rPr>
                <a:t>*main</a:t>
              </a:r>
            </a:p>
            <a:p>
              <a:r>
                <a:rPr lang="en-US" sz="1200" dirty="0" err="1">
                  <a:solidFill>
                    <a:schemeClr val="tx1"/>
                  </a:solidFill>
                </a:rPr>
                <a:t>change_alice</a:t>
              </a:r>
              <a:endParaRPr lang="en-US" sz="1200" dirty="0">
                <a:solidFill>
                  <a:schemeClr val="tx1"/>
                </a:solidFill>
              </a:endParaRPr>
            </a:p>
          </p:txBody>
        </p:sp>
        <p:sp>
          <p:nvSpPr>
            <p:cNvPr id="24" name="Rectangle 23">
              <a:extLst>
                <a:ext uri="{FF2B5EF4-FFF2-40B4-BE49-F238E27FC236}">
                  <a16:creationId xmlns:a16="http://schemas.microsoft.com/office/drawing/2014/main" id="{724BFC3D-E2FD-4815-A561-A10DE9415DF6}"/>
                </a:ext>
              </a:extLst>
            </p:cNvPr>
            <p:cNvSpPr/>
            <p:nvPr/>
          </p:nvSpPr>
          <p:spPr>
            <a:xfrm>
              <a:off x="7340395" y="942802"/>
              <a:ext cx="1126836" cy="572654"/>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Remote</a:t>
              </a:r>
              <a:r>
                <a:rPr lang="en-DE" sz="1600" dirty="0">
                  <a:solidFill>
                    <a:schemeClr val="tx1"/>
                  </a:solidFill>
                </a:rPr>
                <a:t> repository</a:t>
              </a:r>
              <a:endParaRPr lang="en-US" sz="1600" dirty="0">
                <a:solidFill>
                  <a:schemeClr val="tx1"/>
                </a:solidFill>
              </a:endParaRPr>
            </a:p>
          </p:txBody>
        </p:sp>
        <p:sp>
          <p:nvSpPr>
            <p:cNvPr id="26" name="Rectangle 25">
              <a:extLst>
                <a:ext uri="{FF2B5EF4-FFF2-40B4-BE49-F238E27FC236}">
                  <a16:creationId xmlns:a16="http://schemas.microsoft.com/office/drawing/2014/main" id="{920CC5C8-03A0-4B64-99DE-36CE9FEBA902}"/>
                </a:ext>
              </a:extLst>
            </p:cNvPr>
            <p:cNvSpPr/>
            <p:nvPr/>
          </p:nvSpPr>
          <p:spPr>
            <a:xfrm>
              <a:off x="8467231" y="943726"/>
              <a:ext cx="1126836" cy="572654"/>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schemeClr val="tx1"/>
                  </a:solidFill>
                </a:rPr>
                <a:t>Branches</a:t>
              </a:r>
            </a:p>
            <a:p>
              <a:r>
                <a:rPr lang="en-US" sz="1200" dirty="0">
                  <a:solidFill>
                    <a:schemeClr val="tx1"/>
                  </a:solidFill>
                </a:rPr>
                <a:t>main</a:t>
              </a:r>
            </a:p>
            <a:p>
              <a:endParaRPr lang="en-US" sz="1200" dirty="0">
                <a:solidFill>
                  <a:schemeClr val="tx1"/>
                </a:solidFill>
              </a:endParaRPr>
            </a:p>
          </p:txBody>
        </p:sp>
      </p:grpSp>
    </p:spTree>
    <p:extLst>
      <p:ext uri="{BB962C8B-B14F-4D97-AF65-F5344CB8AC3E}">
        <p14:creationId xmlns:p14="http://schemas.microsoft.com/office/powerpoint/2010/main" val="18279648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7D9EF1D-44AC-4B8D-B290-DA6849EAA351}"/>
              </a:ext>
            </a:extLst>
          </p:cNvPr>
          <p:cNvGrpSpPr/>
          <p:nvPr/>
        </p:nvGrpSpPr>
        <p:grpSpPr>
          <a:xfrm>
            <a:off x="2589308" y="2518544"/>
            <a:ext cx="5054446" cy="2620425"/>
            <a:chOff x="6528262" y="2424759"/>
            <a:chExt cx="5054446" cy="2620425"/>
          </a:xfrm>
        </p:grpSpPr>
        <p:sp>
          <p:nvSpPr>
            <p:cNvPr id="10" name="Rectangle 9">
              <a:extLst>
                <a:ext uri="{FF2B5EF4-FFF2-40B4-BE49-F238E27FC236}">
                  <a16:creationId xmlns:a16="http://schemas.microsoft.com/office/drawing/2014/main" id="{99EEE587-4F88-4604-B4B3-56A5B5F3857D}"/>
                </a:ext>
              </a:extLst>
            </p:cNvPr>
            <p:cNvSpPr/>
            <p:nvPr/>
          </p:nvSpPr>
          <p:spPr>
            <a:xfrm>
              <a:off x="6528262" y="3117961"/>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89ca9</a:t>
              </a:r>
              <a:endParaRPr lang="en-US" dirty="0">
                <a:solidFill>
                  <a:schemeClr val="tx1"/>
                </a:solidFill>
              </a:endParaRPr>
            </a:p>
          </p:txBody>
        </p:sp>
        <p:sp>
          <p:nvSpPr>
            <p:cNvPr id="11" name="Rectangle 10">
              <a:extLst>
                <a:ext uri="{FF2B5EF4-FFF2-40B4-BE49-F238E27FC236}">
                  <a16:creationId xmlns:a16="http://schemas.microsoft.com/office/drawing/2014/main" id="{E57229DF-EE74-4561-A5ED-9A4C667B9069}"/>
                </a:ext>
              </a:extLst>
            </p:cNvPr>
            <p:cNvSpPr/>
            <p:nvPr/>
          </p:nvSpPr>
          <p:spPr>
            <a:xfrm>
              <a:off x="8306338" y="3117961"/>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7b4sa</a:t>
              </a:r>
              <a:endParaRPr lang="en-US" dirty="0">
                <a:solidFill>
                  <a:schemeClr val="tx1"/>
                </a:solidFill>
              </a:endParaRPr>
            </a:p>
          </p:txBody>
        </p:sp>
        <p:sp>
          <p:nvSpPr>
            <p:cNvPr id="12" name="Rectangle 11">
              <a:extLst>
                <a:ext uri="{FF2B5EF4-FFF2-40B4-BE49-F238E27FC236}">
                  <a16:creationId xmlns:a16="http://schemas.microsoft.com/office/drawing/2014/main" id="{EB156F9A-1FBC-4787-B4BC-F862377C8BA1}"/>
                </a:ext>
              </a:extLst>
            </p:cNvPr>
            <p:cNvSpPr/>
            <p:nvPr/>
          </p:nvSpPr>
          <p:spPr>
            <a:xfrm>
              <a:off x="10084414" y="3117961"/>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f3d83</a:t>
              </a:r>
              <a:endParaRPr lang="en-US" dirty="0">
                <a:solidFill>
                  <a:schemeClr val="tx1"/>
                </a:solidFill>
              </a:endParaRPr>
            </a:p>
          </p:txBody>
        </p:sp>
        <p:cxnSp>
          <p:nvCxnSpPr>
            <p:cNvPr id="13" name="Straight Arrow Connector 12">
              <a:extLst>
                <a:ext uri="{FF2B5EF4-FFF2-40B4-BE49-F238E27FC236}">
                  <a16:creationId xmlns:a16="http://schemas.microsoft.com/office/drawing/2014/main" id="{FED0D812-909A-4034-AA58-C1FB07E7992F}"/>
                </a:ext>
              </a:extLst>
            </p:cNvPr>
            <p:cNvCxnSpPr>
              <a:cxnSpLocks/>
              <a:stCxn id="12" idx="1"/>
              <a:endCxn id="11" idx="3"/>
            </p:cNvCxnSpPr>
            <p:nvPr/>
          </p:nvCxnSpPr>
          <p:spPr>
            <a:xfrm flipH="1">
              <a:off x="9804632" y="3387874"/>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F017B97-B188-41A3-BD32-16B910AD2CA7}"/>
                </a:ext>
              </a:extLst>
            </p:cNvPr>
            <p:cNvCxnSpPr>
              <a:cxnSpLocks/>
            </p:cNvCxnSpPr>
            <p:nvPr/>
          </p:nvCxnSpPr>
          <p:spPr>
            <a:xfrm flipH="1">
              <a:off x="8026556" y="3387874"/>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60373421-EE2D-489E-AD04-42BB6F3BCBC1}"/>
                </a:ext>
              </a:extLst>
            </p:cNvPr>
            <p:cNvSpPr/>
            <p:nvPr/>
          </p:nvSpPr>
          <p:spPr>
            <a:xfrm>
              <a:off x="10194640" y="2424759"/>
              <a:ext cx="1241603" cy="4800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err="1"/>
                <a:t>main</a:t>
              </a:r>
              <a:endParaRPr lang="en-US" dirty="0"/>
            </a:p>
          </p:txBody>
        </p:sp>
        <p:sp>
          <p:nvSpPr>
            <p:cNvPr id="16" name="Oval 15">
              <a:extLst>
                <a:ext uri="{FF2B5EF4-FFF2-40B4-BE49-F238E27FC236}">
                  <a16:creationId xmlns:a16="http://schemas.microsoft.com/office/drawing/2014/main" id="{81363F5F-8B36-4086-8E66-CDC9F685CC8C}"/>
                </a:ext>
              </a:extLst>
            </p:cNvPr>
            <p:cNvSpPr/>
            <p:nvPr/>
          </p:nvSpPr>
          <p:spPr>
            <a:xfrm>
              <a:off x="10174476" y="4565124"/>
              <a:ext cx="1241603" cy="48006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DE" dirty="0"/>
                <a:t>HEAD</a:t>
              </a:r>
              <a:endParaRPr lang="en-US" dirty="0"/>
            </a:p>
          </p:txBody>
        </p:sp>
        <p:cxnSp>
          <p:nvCxnSpPr>
            <p:cNvPr id="17" name="Straight Arrow Connector 16">
              <a:extLst>
                <a:ext uri="{FF2B5EF4-FFF2-40B4-BE49-F238E27FC236}">
                  <a16:creationId xmlns:a16="http://schemas.microsoft.com/office/drawing/2014/main" id="{B4DD0091-2804-43A9-9F8D-33B912CF7499}"/>
                </a:ext>
              </a:extLst>
            </p:cNvPr>
            <p:cNvCxnSpPr>
              <a:cxnSpLocks/>
            </p:cNvCxnSpPr>
            <p:nvPr/>
          </p:nvCxnSpPr>
          <p:spPr>
            <a:xfrm>
              <a:off x="10829489" y="2904819"/>
              <a:ext cx="0" cy="21314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8B87831-ACE1-413C-9579-417188D276DA}"/>
                </a:ext>
              </a:extLst>
            </p:cNvPr>
            <p:cNvCxnSpPr>
              <a:cxnSpLocks/>
              <a:endCxn id="19" idx="4"/>
            </p:cNvCxnSpPr>
            <p:nvPr/>
          </p:nvCxnSpPr>
          <p:spPr>
            <a:xfrm flipV="1">
              <a:off x="10829489" y="4351486"/>
              <a:ext cx="20016" cy="213638"/>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C919086-2214-44C0-A034-DFCCD42631D3}"/>
                </a:ext>
              </a:extLst>
            </p:cNvPr>
            <p:cNvSpPr/>
            <p:nvPr/>
          </p:nvSpPr>
          <p:spPr>
            <a:xfrm>
              <a:off x="10228703" y="3871426"/>
              <a:ext cx="1241603" cy="480060"/>
            </a:xfrm>
            <a:prstGeom prst="ellipse">
              <a:avLst/>
            </a:prstGeom>
            <a:solidFill>
              <a:srgbClr val="7030A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DE" sz="1400" dirty="0"/>
                <a:t>change_alice</a:t>
              </a:r>
              <a:endParaRPr lang="en-US" sz="1400" dirty="0"/>
            </a:p>
          </p:txBody>
        </p:sp>
        <p:cxnSp>
          <p:nvCxnSpPr>
            <p:cNvPr id="20" name="Straight Arrow Connector 19">
              <a:extLst>
                <a:ext uri="{FF2B5EF4-FFF2-40B4-BE49-F238E27FC236}">
                  <a16:creationId xmlns:a16="http://schemas.microsoft.com/office/drawing/2014/main" id="{52763157-8FB0-4DED-9514-54377FA2BED3}"/>
                </a:ext>
              </a:extLst>
            </p:cNvPr>
            <p:cNvCxnSpPr>
              <a:cxnSpLocks/>
              <a:stCxn id="19" idx="0"/>
            </p:cNvCxnSpPr>
            <p:nvPr/>
          </p:nvCxnSpPr>
          <p:spPr>
            <a:xfrm flipH="1" flipV="1">
              <a:off x="10833561" y="3636055"/>
              <a:ext cx="15944" cy="235371"/>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0277D7C-DA3A-4679-87E1-CF8731E7553E}"/>
                </a:ext>
              </a:extLst>
            </p:cNvPr>
            <p:cNvSpPr txBox="1"/>
            <p:nvPr/>
          </p:nvSpPr>
          <p:spPr>
            <a:xfrm>
              <a:off x="7413674" y="3957567"/>
              <a:ext cx="2760802" cy="307777"/>
            </a:xfrm>
            <a:prstGeom prst="rect">
              <a:avLst/>
            </a:prstGeom>
            <a:solidFill>
              <a:schemeClr val="bg1">
                <a:lumMod val="95000"/>
              </a:schemeClr>
            </a:solidFill>
          </p:spPr>
          <p:txBody>
            <a:bodyPr wrap="square" rtlCol="0">
              <a:spAutoFit/>
            </a:bodyPr>
            <a:lstStyle/>
            <a:p>
              <a:pPr algn="ctr"/>
              <a:r>
                <a:rPr lang="de-DE" sz="1400" dirty="0" err="1">
                  <a:latin typeface="Consolas" panose="020B0609020204030204" pitchFamily="49" charset="0"/>
                </a:rPr>
                <a:t>git</a:t>
              </a:r>
              <a:r>
                <a:rPr lang="de-DE" sz="1400" dirty="0">
                  <a:latin typeface="Consolas" panose="020B0609020204030204" pitchFamily="49" charset="0"/>
                </a:rPr>
                <a:t> </a:t>
              </a:r>
              <a:r>
                <a:rPr lang="de-DE" sz="1400" dirty="0" err="1">
                  <a:latin typeface="Consolas" panose="020B0609020204030204" pitchFamily="49" charset="0"/>
                </a:rPr>
                <a:t>checkout</a:t>
              </a:r>
              <a:r>
                <a:rPr lang="de-DE" sz="1400" dirty="0">
                  <a:latin typeface="Consolas" panose="020B0609020204030204" pitchFamily="49" charset="0"/>
                </a:rPr>
                <a:t> </a:t>
              </a:r>
              <a:r>
                <a:rPr lang="de-DE" sz="1400" dirty="0" err="1">
                  <a:latin typeface="Consolas" panose="020B0609020204030204" pitchFamily="49" charset="0"/>
                </a:rPr>
                <a:t>change_alice</a:t>
              </a:r>
              <a:endParaRPr lang="en-GB" sz="1400" dirty="0">
                <a:latin typeface="Consolas" panose="020B0609020204030204" pitchFamily="49" charset="0"/>
              </a:endParaRPr>
            </a:p>
          </p:txBody>
        </p:sp>
      </p:grpSp>
    </p:spTree>
    <p:extLst>
      <p:ext uri="{BB962C8B-B14F-4D97-AF65-F5344CB8AC3E}">
        <p14:creationId xmlns:p14="http://schemas.microsoft.com/office/powerpoint/2010/main" val="7482203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5C4BE2B7-5374-4D7A-8E3A-1BADF5D7ABDA}"/>
              </a:ext>
            </a:extLst>
          </p:cNvPr>
          <p:cNvGrpSpPr/>
          <p:nvPr/>
        </p:nvGrpSpPr>
        <p:grpSpPr>
          <a:xfrm>
            <a:off x="1884887" y="3229126"/>
            <a:ext cx="8045841" cy="2267112"/>
            <a:chOff x="1884887" y="3229126"/>
            <a:chExt cx="8045841" cy="2267112"/>
          </a:xfrm>
        </p:grpSpPr>
        <p:grpSp>
          <p:nvGrpSpPr>
            <p:cNvPr id="2" name="Group 1">
              <a:extLst>
                <a:ext uri="{FF2B5EF4-FFF2-40B4-BE49-F238E27FC236}">
                  <a16:creationId xmlns:a16="http://schemas.microsoft.com/office/drawing/2014/main" id="{2CF5B6D9-4070-491D-9EAA-2FDDDF440F80}"/>
                </a:ext>
              </a:extLst>
            </p:cNvPr>
            <p:cNvGrpSpPr/>
            <p:nvPr/>
          </p:nvGrpSpPr>
          <p:grpSpPr>
            <a:xfrm>
              <a:off x="1884887" y="3229126"/>
              <a:ext cx="7198153" cy="2084730"/>
              <a:chOff x="1767656" y="-217458"/>
              <a:chExt cx="7198153" cy="2084730"/>
            </a:xfrm>
          </p:grpSpPr>
          <p:grpSp>
            <p:nvGrpSpPr>
              <p:cNvPr id="3" name="Group 2">
                <a:extLst>
                  <a:ext uri="{FF2B5EF4-FFF2-40B4-BE49-F238E27FC236}">
                    <a16:creationId xmlns:a16="http://schemas.microsoft.com/office/drawing/2014/main" id="{42B272E1-DB67-427E-91F7-2F9E1EB6DAA1}"/>
                  </a:ext>
                </a:extLst>
              </p:cNvPr>
              <p:cNvGrpSpPr/>
              <p:nvPr/>
            </p:nvGrpSpPr>
            <p:grpSpPr>
              <a:xfrm>
                <a:off x="1767656" y="806205"/>
                <a:ext cx="7198153" cy="1061067"/>
                <a:chOff x="3240856" y="2739518"/>
                <a:chExt cx="7198153" cy="1061067"/>
              </a:xfrm>
            </p:grpSpPr>
            <p:sp>
              <p:nvSpPr>
                <p:cNvPr id="7" name="Rectangle 6">
                  <a:extLst>
                    <a:ext uri="{FF2B5EF4-FFF2-40B4-BE49-F238E27FC236}">
                      <a16:creationId xmlns:a16="http://schemas.microsoft.com/office/drawing/2014/main" id="{88911320-CED7-41D9-9B33-CA7C0424A8C1}"/>
                    </a:ext>
                  </a:extLst>
                </p:cNvPr>
                <p:cNvSpPr/>
                <p:nvPr/>
              </p:nvSpPr>
              <p:spPr>
                <a:xfrm>
                  <a:off x="3489415" y="2739518"/>
                  <a:ext cx="6949594" cy="7990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D3B47440-EA91-4C14-AE45-4EA3D0ABDE73}"/>
                    </a:ext>
                  </a:extLst>
                </p:cNvPr>
                <p:cNvSpPr txBox="1"/>
                <p:nvPr/>
              </p:nvSpPr>
              <p:spPr>
                <a:xfrm>
                  <a:off x="3240856" y="3523586"/>
                  <a:ext cx="1864100" cy="276999"/>
                </a:xfrm>
                <a:prstGeom prst="rect">
                  <a:avLst/>
                </a:prstGeom>
                <a:noFill/>
              </p:spPr>
              <p:txBody>
                <a:bodyPr wrap="none" rtlCol="0">
                  <a:spAutoFit/>
                </a:bodyPr>
                <a:lstStyle/>
                <a:p>
                  <a:r>
                    <a:rPr lang="en-DE" sz="1200" dirty="0"/>
                    <a:t>Development environment</a:t>
                  </a:r>
                  <a:endParaRPr lang="en-US" sz="1200" dirty="0"/>
                </a:p>
              </p:txBody>
            </p:sp>
            <p:sp>
              <p:nvSpPr>
                <p:cNvPr id="9" name="Rectangle 8">
                  <a:extLst>
                    <a:ext uri="{FF2B5EF4-FFF2-40B4-BE49-F238E27FC236}">
                      <a16:creationId xmlns:a16="http://schemas.microsoft.com/office/drawing/2014/main" id="{73C481DA-B0A5-4AF0-AC66-969B73AFDB6A}"/>
                    </a:ext>
                  </a:extLst>
                </p:cNvPr>
                <p:cNvSpPr/>
                <p:nvPr/>
              </p:nvSpPr>
              <p:spPr>
                <a:xfrm>
                  <a:off x="3609488" y="2866879"/>
                  <a:ext cx="1126836" cy="57265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10" name="Rectangle 9">
                  <a:extLst>
                    <a:ext uri="{FF2B5EF4-FFF2-40B4-BE49-F238E27FC236}">
                      <a16:creationId xmlns:a16="http://schemas.microsoft.com/office/drawing/2014/main" id="{AAC17951-3D55-4CF3-97D4-45A8605FEDCE}"/>
                    </a:ext>
                  </a:extLst>
                </p:cNvPr>
                <p:cNvSpPr/>
                <p:nvPr/>
              </p:nvSpPr>
              <p:spPr>
                <a:xfrm>
                  <a:off x="4888724" y="2866879"/>
                  <a:ext cx="1126836" cy="572654"/>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11" name="Rectangle 10">
                  <a:extLst>
                    <a:ext uri="{FF2B5EF4-FFF2-40B4-BE49-F238E27FC236}">
                      <a16:creationId xmlns:a16="http://schemas.microsoft.com/office/drawing/2014/main" id="{D615F6E0-F4C7-48C3-9235-DCCCC69A38E5}"/>
                    </a:ext>
                  </a:extLst>
                </p:cNvPr>
                <p:cNvSpPr/>
                <p:nvPr/>
              </p:nvSpPr>
              <p:spPr>
                <a:xfrm>
                  <a:off x="6167960" y="2876115"/>
                  <a:ext cx="1126836" cy="57265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grpSp>
          <p:sp>
            <p:nvSpPr>
              <p:cNvPr id="4" name="Rectangle 3">
                <a:extLst>
                  <a:ext uri="{FF2B5EF4-FFF2-40B4-BE49-F238E27FC236}">
                    <a16:creationId xmlns:a16="http://schemas.microsoft.com/office/drawing/2014/main" id="{F70F5F80-33DD-4B69-958A-CD6CFBED91C8}"/>
                  </a:ext>
                </a:extLst>
              </p:cNvPr>
              <p:cNvSpPr/>
              <p:nvPr/>
            </p:nvSpPr>
            <p:spPr>
              <a:xfrm>
                <a:off x="5829909" y="942802"/>
                <a:ext cx="1126836" cy="57265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schemeClr val="tx1"/>
                    </a:solidFill>
                  </a:rPr>
                  <a:t>Branches</a:t>
                </a:r>
              </a:p>
              <a:p>
                <a:r>
                  <a:rPr lang="en-US" sz="1200" dirty="0">
                    <a:solidFill>
                      <a:schemeClr val="tx1"/>
                    </a:solidFill>
                  </a:rPr>
                  <a:t>main</a:t>
                </a:r>
              </a:p>
              <a:p>
                <a:r>
                  <a:rPr lang="en-US" sz="1200" dirty="0">
                    <a:solidFill>
                      <a:srgbClr val="00B050"/>
                    </a:solidFill>
                  </a:rPr>
                  <a:t>*</a:t>
                </a:r>
                <a:r>
                  <a:rPr lang="en-US" sz="1200" dirty="0" err="1">
                    <a:solidFill>
                      <a:srgbClr val="00B050"/>
                    </a:solidFill>
                  </a:rPr>
                  <a:t>change_alice</a:t>
                </a:r>
                <a:endParaRPr lang="en-US" sz="1200" dirty="0">
                  <a:solidFill>
                    <a:srgbClr val="00B050"/>
                  </a:solidFill>
                </a:endParaRPr>
              </a:p>
            </p:txBody>
          </p:sp>
          <p:sp>
            <p:nvSpPr>
              <p:cNvPr id="5" name="Rectangle 4">
                <a:extLst>
                  <a:ext uri="{FF2B5EF4-FFF2-40B4-BE49-F238E27FC236}">
                    <a16:creationId xmlns:a16="http://schemas.microsoft.com/office/drawing/2014/main" id="{373D26D0-75E1-4410-9D52-3E36D56A4608}"/>
                  </a:ext>
                </a:extLst>
              </p:cNvPr>
              <p:cNvSpPr/>
              <p:nvPr/>
            </p:nvSpPr>
            <p:spPr>
              <a:xfrm>
                <a:off x="5751400" y="-217458"/>
                <a:ext cx="1126836" cy="69678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Remote</a:t>
                </a:r>
                <a:r>
                  <a:rPr lang="en-DE" sz="1600" dirty="0">
                    <a:solidFill>
                      <a:schemeClr val="tx1"/>
                    </a:solidFill>
                  </a:rPr>
                  <a:t> repository</a:t>
                </a:r>
                <a:endParaRPr lang="en-US" sz="1600" dirty="0">
                  <a:solidFill>
                    <a:schemeClr val="tx1"/>
                  </a:solidFill>
                </a:endParaRPr>
              </a:p>
            </p:txBody>
          </p:sp>
          <p:sp>
            <p:nvSpPr>
              <p:cNvPr id="6" name="Rectangle 5">
                <a:extLst>
                  <a:ext uri="{FF2B5EF4-FFF2-40B4-BE49-F238E27FC236}">
                    <a16:creationId xmlns:a16="http://schemas.microsoft.com/office/drawing/2014/main" id="{E5C6AB88-FA51-4EAB-B492-A54CD47201CF}"/>
                  </a:ext>
                </a:extLst>
              </p:cNvPr>
              <p:cNvSpPr/>
              <p:nvPr/>
            </p:nvSpPr>
            <p:spPr>
              <a:xfrm>
                <a:off x="6878236" y="-216534"/>
                <a:ext cx="1126836" cy="69678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schemeClr val="tx1"/>
                    </a:solidFill>
                  </a:rPr>
                  <a:t>Branches</a:t>
                </a:r>
              </a:p>
              <a:p>
                <a:r>
                  <a:rPr lang="en-US" sz="1200" dirty="0">
                    <a:solidFill>
                      <a:schemeClr val="tx1"/>
                    </a:solidFill>
                  </a:rPr>
                  <a:t>main</a:t>
                </a:r>
              </a:p>
              <a:p>
                <a:r>
                  <a:rPr lang="en-US" sz="1200" dirty="0" err="1">
                    <a:solidFill>
                      <a:srgbClr val="7030A0"/>
                    </a:solidFill>
                  </a:rPr>
                  <a:t>change_alice</a:t>
                </a:r>
                <a:endParaRPr lang="en-US" sz="1200" dirty="0">
                  <a:solidFill>
                    <a:srgbClr val="7030A0"/>
                  </a:solidFill>
                </a:endParaRPr>
              </a:p>
            </p:txBody>
          </p:sp>
        </p:grpSp>
        <p:sp>
          <p:nvSpPr>
            <p:cNvPr id="12" name="Rectangle 11">
              <a:extLst>
                <a:ext uri="{FF2B5EF4-FFF2-40B4-BE49-F238E27FC236}">
                  <a16:creationId xmlns:a16="http://schemas.microsoft.com/office/drawing/2014/main" id="{AE3912C9-F82B-423C-BEAE-55BB35DE6EAA}"/>
                </a:ext>
              </a:extLst>
            </p:cNvPr>
            <p:cNvSpPr/>
            <p:nvPr/>
          </p:nvSpPr>
          <p:spPr>
            <a:xfrm>
              <a:off x="7065662" y="4389386"/>
              <a:ext cx="1551709" cy="57265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schemeClr val="tx1"/>
                  </a:solidFill>
                </a:rPr>
                <a:t>Remotes</a:t>
              </a:r>
            </a:p>
            <a:p>
              <a:r>
                <a:rPr lang="en-US" sz="1200" dirty="0">
                  <a:solidFill>
                    <a:schemeClr val="tx1"/>
                  </a:solidFill>
                </a:rPr>
                <a:t>origin/main</a:t>
              </a:r>
            </a:p>
            <a:p>
              <a:r>
                <a:rPr lang="en-US" sz="1200" dirty="0">
                  <a:solidFill>
                    <a:srgbClr val="7030A0"/>
                  </a:solidFill>
                </a:rPr>
                <a:t>origin/</a:t>
              </a:r>
              <a:r>
                <a:rPr lang="en-US" sz="1200" dirty="0" err="1">
                  <a:solidFill>
                    <a:srgbClr val="7030A0"/>
                  </a:solidFill>
                </a:rPr>
                <a:t>change_alice</a:t>
              </a:r>
              <a:endParaRPr lang="en-US" sz="1200" dirty="0">
                <a:solidFill>
                  <a:srgbClr val="7030A0"/>
                </a:solidFill>
              </a:endParaRPr>
            </a:p>
          </p:txBody>
        </p:sp>
        <p:cxnSp>
          <p:nvCxnSpPr>
            <p:cNvPr id="13" name="Straight Arrow Connector 12">
              <a:extLst>
                <a:ext uri="{FF2B5EF4-FFF2-40B4-BE49-F238E27FC236}">
                  <a16:creationId xmlns:a16="http://schemas.microsoft.com/office/drawing/2014/main" id="{E16075DD-E716-4EDB-8788-FD17C8C4A74E}"/>
                </a:ext>
              </a:extLst>
            </p:cNvPr>
            <p:cNvCxnSpPr>
              <a:cxnSpLocks/>
            </p:cNvCxnSpPr>
            <p:nvPr/>
          </p:nvCxnSpPr>
          <p:spPr>
            <a:xfrm>
              <a:off x="6906903" y="4869401"/>
              <a:ext cx="273299" cy="0"/>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C9326D9-7D4D-4ECB-A5D9-41468AEAAB8E}"/>
                </a:ext>
              </a:extLst>
            </p:cNvPr>
            <p:cNvCxnSpPr>
              <a:cxnSpLocks/>
            </p:cNvCxnSpPr>
            <p:nvPr/>
          </p:nvCxnSpPr>
          <p:spPr>
            <a:xfrm>
              <a:off x="7947660" y="3733800"/>
              <a:ext cx="261620" cy="1031240"/>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247FCAC-9E59-4FDB-9B1C-743F746F1563}"/>
                </a:ext>
              </a:extLst>
            </p:cNvPr>
            <p:cNvSpPr txBox="1"/>
            <p:nvPr/>
          </p:nvSpPr>
          <p:spPr>
            <a:xfrm>
              <a:off x="5187041" y="5188461"/>
              <a:ext cx="4743687" cy="307777"/>
            </a:xfrm>
            <a:prstGeom prst="rect">
              <a:avLst/>
            </a:prstGeom>
            <a:solidFill>
              <a:schemeClr val="bg1">
                <a:lumMod val="95000"/>
              </a:schemeClr>
            </a:solidFill>
          </p:spPr>
          <p:txBody>
            <a:bodyPr wrap="square" rtlCol="0">
              <a:spAutoFit/>
            </a:bodyPr>
            <a:lstStyle/>
            <a:p>
              <a:pPr algn="ctr"/>
              <a:r>
                <a:rPr lang="de-DE" sz="1400" dirty="0" err="1">
                  <a:latin typeface="Consolas" panose="020B0609020204030204" pitchFamily="49" charset="0"/>
                </a:rPr>
                <a:t>git</a:t>
              </a:r>
              <a:r>
                <a:rPr lang="de-DE" sz="1400" dirty="0">
                  <a:latin typeface="Consolas" panose="020B0609020204030204" pitchFamily="49" charset="0"/>
                </a:rPr>
                <a:t> push --set-</a:t>
              </a:r>
              <a:r>
                <a:rPr lang="de-DE" sz="1400" dirty="0" err="1">
                  <a:latin typeface="Consolas" panose="020B0609020204030204" pitchFamily="49" charset="0"/>
                </a:rPr>
                <a:t>upstream</a:t>
              </a:r>
              <a:r>
                <a:rPr lang="de-DE" sz="1400" dirty="0">
                  <a:latin typeface="Consolas" panose="020B0609020204030204" pitchFamily="49" charset="0"/>
                </a:rPr>
                <a:t> </a:t>
              </a:r>
              <a:r>
                <a:rPr lang="de-DE" sz="1400" dirty="0" err="1">
                  <a:latin typeface="Consolas" panose="020B0609020204030204" pitchFamily="49" charset="0"/>
                </a:rPr>
                <a:t>origin</a:t>
              </a:r>
              <a:r>
                <a:rPr lang="de-DE" sz="1400" dirty="0">
                  <a:latin typeface="Consolas" panose="020B0609020204030204" pitchFamily="49" charset="0"/>
                </a:rPr>
                <a:t> </a:t>
              </a:r>
              <a:r>
                <a:rPr lang="de-DE" sz="1400" dirty="0" err="1">
                  <a:latin typeface="Consolas" panose="020B0609020204030204" pitchFamily="49" charset="0"/>
                </a:rPr>
                <a:t>change_alice</a:t>
              </a:r>
              <a:endParaRPr lang="en-GB" sz="1400" dirty="0">
                <a:latin typeface="Consolas" panose="020B0609020204030204" pitchFamily="49" charset="0"/>
              </a:endParaRPr>
            </a:p>
          </p:txBody>
        </p:sp>
      </p:grpSp>
    </p:spTree>
    <p:extLst>
      <p:ext uri="{BB962C8B-B14F-4D97-AF65-F5344CB8AC3E}">
        <p14:creationId xmlns:p14="http://schemas.microsoft.com/office/powerpoint/2010/main" val="78883435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5C4BE2B7-5374-4D7A-8E3A-1BADF5D7ABDA}"/>
              </a:ext>
            </a:extLst>
          </p:cNvPr>
          <p:cNvGrpSpPr/>
          <p:nvPr/>
        </p:nvGrpSpPr>
        <p:grpSpPr>
          <a:xfrm>
            <a:off x="1884887" y="3229126"/>
            <a:ext cx="8045841" cy="2267112"/>
            <a:chOff x="1884887" y="3229126"/>
            <a:chExt cx="8045841" cy="2267112"/>
          </a:xfrm>
        </p:grpSpPr>
        <p:grpSp>
          <p:nvGrpSpPr>
            <p:cNvPr id="2" name="Group 1">
              <a:extLst>
                <a:ext uri="{FF2B5EF4-FFF2-40B4-BE49-F238E27FC236}">
                  <a16:creationId xmlns:a16="http://schemas.microsoft.com/office/drawing/2014/main" id="{2CF5B6D9-4070-491D-9EAA-2FDDDF440F80}"/>
                </a:ext>
              </a:extLst>
            </p:cNvPr>
            <p:cNvGrpSpPr/>
            <p:nvPr/>
          </p:nvGrpSpPr>
          <p:grpSpPr>
            <a:xfrm>
              <a:off x="1884887" y="3229126"/>
              <a:ext cx="7198153" cy="2084730"/>
              <a:chOff x="1767656" y="-217458"/>
              <a:chExt cx="7198153" cy="2084730"/>
            </a:xfrm>
          </p:grpSpPr>
          <p:grpSp>
            <p:nvGrpSpPr>
              <p:cNvPr id="3" name="Group 2">
                <a:extLst>
                  <a:ext uri="{FF2B5EF4-FFF2-40B4-BE49-F238E27FC236}">
                    <a16:creationId xmlns:a16="http://schemas.microsoft.com/office/drawing/2014/main" id="{42B272E1-DB67-427E-91F7-2F9E1EB6DAA1}"/>
                  </a:ext>
                </a:extLst>
              </p:cNvPr>
              <p:cNvGrpSpPr/>
              <p:nvPr/>
            </p:nvGrpSpPr>
            <p:grpSpPr>
              <a:xfrm>
                <a:off x="1767656" y="806205"/>
                <a:ext cx="7198153" cy="1061067"/>
                <a:chOff x="3240856" y="2739518"/>
                <a:chExt cx="7198153" cy="1061067"/>
              </a:xfrm>
            </p:grpSpPr>
            <p:sp>
              <p:nvSpPr>
                <p:cNvPr id="7" name="Rectangle 6">
                  <a:extLst>
                    <a:ext uri="{FF2B5EF4-FFF2-40B4-BE49-F238E27FC236}">
                      <a16:creationId xmlns:a16="http://schemas.microsoft.com/office/drawing/2014/main" id="{88911320-CED7-41D9-9B33-CA7C0424A8C1}"/>
                    </a:ext>
                  </a:extLst>
                </p:cNvPr>
                <p:cNvSpPr/>
                <p:nvPr/>
              </p:nvSpPr>
              <p:spPr>
                <a:xfrm>
                  <a:off x="3489415" y="2739518"/>
                  <a:ext cx="6949594" cy="7990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D3B47440-EA91-4C14-AE45-4EA3D0ABDE73}"/>
                    </a:ext>
                  </a:extLst>
                </p:cNvPr>
                <p:cNvSpPr txBox="1"/>
                <p:nvPr/>
              </p:nvSpPr>
              <p:spPr>
                <a:xfrm>
                  <a:off x="3240856" y="3523586"/>
                  <a:ext cx="1864100" cy="276999"/>
                </a:xfrm>
                <a:prstGeom prst="rect">
                  <a:avLst/>
                </a:prstGeom>
                <a:noFill/>
              </p:spPr>
              <p:txBody>
                <a:bodyPr wrap="none" rtlCol="0">
                  <a:spAutoFit/>
                </a:bodyPr>
                <a:lstStyle/>
                <a:p>
                  <a:r>
                    <a:rPr lang="en-DE" sz="1200" dirty="0"/>
                    <a:t>Development environment</a:t>
                  </a:r>
                  <a:endParaRPr lang="en-US" sz="1200" dirty="0"/>
                </a:p>
              </p:txBody>
            </p:sp>
            <p:sp>
              <p:nvSpPr>
                <p:cNvPr id="9" name="Rectangle 8">
                  <a:extLst>
                    <a:ext uri="{FF2B5EF4-FFF2-40B4-BE49-F238E27FC236}">
                      <a16:creationId xmlns:a16="http://schemas.microsoft.com/office/drawing/2014/main" id="{73C481DA-B0A5-4AF0-AC66-969B73AFDB6A}"/>
                    </a:ext>
                  </a:extLst>
                </p:cNvPr>
                <p:cNvSpPr/>
                <p:nvPr/>
              </p:nvSpPr>
              <p:spPr>
                <a:xfrm>
                  <a:off x="3609488" y="2866879"/>
                  <a:ext cx="1126836" cy="57265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10" name="Rectangle 9">
                  <a:extLst>
                    <a:ext uri="{FF2B5EF4-FFF2-40B4-BE49-F238E27FC236}">
                      <a16:creationId xmlns:a16="http://schemas.microsoft.com/office/drawing/2014/main" id="{AAC17951-3D55-4CF3-97D4-45A8605FEDCE}"/>
                    </a:ext>
                  </a:extLst>
                </p:cNvPr>
                <p:cNvSpPr/>
                <p:nvPr/>
              </p:nvSpPr>
              <p:spPr>
                <a:xfrm>
                  <a:off x="4888724" y="2866879"/>
                  <a:ext cx="1126836" cy="572654"/>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11" name="Rectangle 10">
                  <a:extLst>
                    <a:ext uri="{FF2B5EF4-FFF2-40B4-BE49-F238E27FC236}">
                      <a16:creationId xmlns:a16="http://schemas.microsoft.com/office/drawing/2014/main" id="{D615F6E0-F4C7-48C3-9235-DCCCC69A38E5}"/>
                    </a:ext>
                  </a:extLst>
                </p:cNvPr>
                <p:cNvSpPr/>
                <p:nvPr/>
              </p:nvSpPr>
              <p:spPr>
                <a:xfrm>
                  <a:off x="6167960" y="2876115"/>
                  <a:ext cx="1126836" cy="57265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grpSp>
          <p:sp>
            <p:nvSpPr>
              <p:cNvPr id="4" name="Rectangle 3">
                <a:extLst>
                  <a:ext uri="{FF2B5EF4-FFF2-40B4-BE49-F238E27FC236}">
                    <a16:creationId xmlns:a16="http://schemas.microsoft.com/office/drawing/2014/main" id="{F70F5F80-33DD-4B69-958A-CD6CFBED91C8}"/>
                  </a:ext>
                </a:extLst>
              </p:cNvPr>
              <p:cNvSpPr/>
              <p:nvPr/>
            </p:nvSpPr>
            <p:spPr>
              <a:xfrm>
                <a:off x="5829909" y="942802"/>
                <a:ext cx="1126836" cy="57265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schemeClr val="tx1"/>
                    </a:solidFill>
                  </a:rPr>
                  <a:t>Branches</a:t>
                </a:r>
              </a:p>
              <a:p>
                <a:r>
                  <a:rPr lang="en-US" sz="1200" dirty="0">
                    <a:solidFill>
                      <a:schemeClr val="tx1"/>
                    </a:solidFill>
                  </a:rPr>
                  <a:t>main</a:t>
                </a:r>
              </a:p>
              <a:p>
                <a:r>
                  <a:rPr lang="en-US" sz="1200" dirty="0">
                    <a:solidFill>
                      <a:srgbClr val="00B050"/>
                    </a:solidFill>
                  </a:rPr>
                  <a:t>*</a:t>
                </a:r>
                <a:r>
                  <a:rPr lang="en-US" sz="1200" dirty="0" err="1">
                    <a:solidFill>
                      <a:srgbClr val="00B050"/>
                    </a:solidFill>
                  </a:rPr>
                  <a:t>change_alice</a:t>
                </a:r>
                <a:endParaRPr lang="en-US" sz="1200" dirty="0">
                  <a:solidFill>
                    <a:srgbClr val="00B050"/>
                  </a:solidFill>
                </a:endParaRPr>
              </a:p>
            </p:txBody>
          </p:sp>
          <p:sp>
            <p:nvSpPr>
              <p:cNvPr id="5" name="Rectangle 4">
                <a:extLst>
                  <a:ext uri="{FF2B5EF4-FFF2-40B4-BE49-F238E27FC236}">
                    <a16:creationId xmlns:a16="http://schemas.microsoft.com/office/drawing/2014/main" id="{373D26D0-75E1-4410-9D52-3E36D56A4608}"/>
                  </a:ext>
                </a:extLst>
              </p:cNvPr>
              <p:cNvSpPr/>
              <p:nvPr/>
            </p:nvSpPr>
            <p:spPr>
              <a:xfrm>
                <a:off x="5751400" y="-217458"/>
                <a:ext cx="1126836" cy="69678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Remote</a:t>
                </a:r>
                <a:r>
                  <a:rPr lang="en-DE" sz="1600" dirty="0">
                    <a:solidFill>
                      <a:schemeClr val="tx1"/>
                    </a:solidFill>
                  </a:rPr>
                  <a:t> repository</a:t>
                </a:r>
                <a:endParaRPr lang="en-US" sz="1600" dirty="0">
                  <a:solidFill>
                    <a:schemeClr val="tx1"/>
                  </a:solidFill>
                </a:endParaRPr>
              </a:p>
            </p:txBody>
          </p:sp>
          <p:sp>
            <p:nvSpPr>
              <p:cNvPr id="6" name="Rectangle 5">
                <a:extLst>
                  <a:ext uri="{FF2B5EF4-FFF2-40B4-BE49-F238E27FC236}">
                    <a16:creationId xmlns:a16="http://schemas.microsoft.com/office/drawing/2014/main" id="{E5C6AB88-FA51-4EAB-B492-A54CD47201CF}"/>
                  </a:ext>
                </a:extLst>
              </p:cNvPr>
              <p:cNvSpPr/>
              <p:nvPr/>
            </p:nvSpPr>
            <p:spPr>
              <a:xfrm>
                <a:off x="6878236" y="-216534"/>
                <a:ext cx="1126836" cy="69678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schemeClr val="tx1"/>
                    </a:solidFill>
                  </a:rPr>
                  <a:t>Branches</a:t>
                </a:r>
              </a:p>
              <a:p>
                <a:r>
                  <a:rPr lang="en-US" sz="1200" dirty="0">
                    <a:solidFill>
                      <a:schemeClr val="tx1"/>
                    </a:solidFill>
                  </a:rPr>
                  <a:t>main</a:t>
                </a:r>
              </a:p>
              <a:p>
                <a:r>
                  <a:rPr lang="en-US" sz="1200" dirty="0" err="1">
                    <a:solidFill>
                      <a:srgbClr val="7030A0"/>
                    </a:solidFill>
                  </a:rPr>
                  <a:t>change_alice</a:t>
                </a:r>
                <a:endParaRPr lang="en-US" sz="1200" dirty="0">
                  <a:solidFill>
                    <a:srgbClr val="7030A0"/>
                  </a:solidFill>
                </a:endParaRPr>
              </a:p>
            </p:txBody>
          </p:sp>
        </p:grpSp>
        <p:sp>
          <p:nvSpPr>
            <p:cNvPr id="12" name="Rectangle 11">
              <a:extLst>
                <a:ext uri="{FF2B5EF4-FFF2-40B4-BE49-F238E27FC236}">
                  <a16:creationId xmlns:a16="http://schemas.microsoft.com/office/drawing/2014/main" id="{AE3912C9-F82B-423C-BEAE-55BB35DE6EAA}"/>
                </a:ext>
              </a:extLst>
            </p:cNvPr>
            <p:cNvSpPr/>
            <p:nvPr/>
          </p:nvSpPr>
          <p:spPr>
            <a:xfrm>
              <a:off x="7065662" y="4389386"/>
              <a:ext cx="1551709" cy="57265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schemeClr val="tx1"/>
                  </a:solidFill>
                </a:rPr>
                <a:t>Remotes</a:t>
              </a:r>
            </a:p>
            <a:p>
              <a:r>
                <a:rPr lang="en-US" sz="1200" dirty="0">
                  <a:solidFill>
                    <a:schemeClr val="tx1"/>
                  </a:solidFill>
                </a:rPr>
                <a:t>origin/main</a:t>
              </a:r>
            </a:p>
            <a:p>
              <a:r>
                <a:rPr lang="en-US" sz="1200" dirty="0">
                  <a:solidFill>
                    <a:srgbClr val="7030A0"/>
                  </a:solidFill>
                </a:rPr>
                <a:t>origin/</a:t>
              </a:r>
              <a:r>
                <a:rPr lang="en-US" sz="1200" dirty="0" err="1">
                  <a:solidFill>
                    <a:srgbClr val="7030A0"/>
                  </a:solidFill>
                </a:rPr>
                <a:t>change_alice</a:t>
              </a:r>
              <a:endParaRPr lang="en-US" sz="1200" dirty="0">
                <a:solidFill>
                  <a:srgbClr val="7030A0"/>
                </a:solidFill>
              </a:endParaRPr>
            </a:p>
          </p:txBody>
        </p:sp>
        <p:cxnSp>
          <p:nvCxnSpPr>
            <p:cNvPr id="13" name="Straight Arrow Connector 12">
              <a:extLst>
                <a:ext uri="{FF2B5EF4-FFF2-40B4-BE49-F238E27FC236}">
                  <a16:creationId xmlns:a16="http://schemas.microsoft.com/office/drawing/2014/main" id="{E16075DD-E716-4EDB-8788-FD17C8C4A74E}"/>
                </a:ext>
              </a:extLst>
            </p:cNvPr>
            <p:cNvCxnSpPr>
              <a:cxnSpLocks/>
            </p:cNvCxnSpPr>
            <p:nvPr/>
          </p:nvCxnSpPr>
          <p:spPr>
            <a:xfrm>
              <a:off x="6906903" y="4869401"/>
              <a:ext cx="273299" cy="0"/>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C9326D9-7D4D-4ECB-A5D9-41468AEAAB8E}"/>
                </a:ext>
              </a:extLst>
            </p:cNvPr>
            <p:cNvCxnSpPr>
              <a:cxnSpLocks/>
            </p:cNvCxnSpPr>
            <p:nvPr/>
          </p:nvCxnSpPr>
          <p:spPr>
            <a:xfrm>
              <a:off x="7947660" y="3733800"/>
              <a:ext cx="261620" cy="1031240"/>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247FCAC-9E59-4FDB-9B1C-743F746F1563}"/>
                </a:ext>
              </a:extLst>
            </p:cNvPr>
            <p:cNvSpPr txBox="1"/>
            <p:nvPr/>
          </p:nvSpPr>
          <p:spPr>
            <a:xfrm>
              <a:off x="5187041" y="5188461"/>
              <a:ext cx="4743687" cy="307777"/>
            </a:xfrm>
            <a:prstGeom prst="rect">
              <a:avLst/>
            </a:prstGeom>
            <a:solidFill>
              <a:schemeClr val="bg1">
                <a:lumMod val="95000"/>
              </a:schemeClr>
            </a:solidFill>
          </p:spPr>
          <p:txBody>
            <a:bodyPr wrap="square" rtlCol="0">
              <a:spAutoFit/>
            </a:bodyPr>
            <a:lstStyle/>
            <a:p>
              <a:pPr algn="ctr"/>
              <a:r>
                <a:rPr lang="de-DE" sz="1400" dirty="0" err="1">
                  <a:latin typeface="Consolas" panose="020B0609020204030204" pitchFamily="49" charset="0"/>
                </a:rPr>
                <a:t>git</a:t>
              </a:r>
              <a:r>
                <a:rPr lang="de-DE" sz="1400" dirty="0">
                  <a:latin typeface="Consolas" panose="020B0609020204030204" pitchFamily="49" charset="0"/>
                </a:rPr>
                <a:t> push --set-</a:t>
              </a:r>
              <a:r>
                <a:rPr lang="de-DE" sz="1400" dirty="0" err="1">
                  <a:latin typeface="Consolas" panose="020B0609020204030204" pitchFamily="49" charset="0"/>
                </a:rPr>
                <a:t>upstream</a:t>
              </a:r>
              <a:r>
                <a:rPr lang="de-DE" sz="1400" dirty="0">
                  <a:latin typeface="Consolas" panose="020B0609020204030204" pitchFamily="49" charset="0"/>
                </a:rPr>
                <a:t> </a:t>
              </a:r>
              <a:r>
                <a:rPr lang="de-DE" sz="1400" dirty="0" err="1">
                  <a:latin typeface="Consolas" panose="020B0609020204030204" pitchFamily="49" charset="0"/>
                </a:rPr>
                <a:t>origin</a:t>
              </a:r>
              <a:r>
                <a:rPr lang="de-DE" sz="1400" dirty="0">
                  <a:latin typeface="Consolas" panose="020B0609020204030204" pitchFamily="49" charset="0"/>
                </a:rPr>
                <a:t> </a:t>
              </a:r>
              <a:r>
                <a:rPr lang="de-DE" sz="1400" dirty="0" err="1">
                  <a:latin typeface="Consolas" panose="020B0609020204030204" pitchFamily="49" charset="0"/>
                </a:rPr>
                <a:t>change_alice</a:t>
              </a:r>
              <a:endParaRPr lang="en-GB" sz="1400" dirty="0">
                <a:latin typeface="Consolas" panose="020B0609020204030204" pitchFamily="49" charset="0"/>
              </a:endParaRPr>
            </a:p>
          </p:txBody>
        </p:sp>
      </p:grpSp>
    </p:spTree>
    <p:extLst>
      <p:ext uri="{BB962C8B-B14F-4D97-AF65-F5344CB8AC3E}">
        <p14:creationId xmlns:p14="http://schemas.microsoft.com/office/powerpoint/2010/main" val="36163899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D0A2D36-BCEA-459A-81FF-82BF51171AF4}"/>
              </a:ext>
            </a:extLst>
          </p:cNvPr>
          <p:cNvGrpSpPr/>
          <p:nvPr/>
        </p:nvGrpSpPr>
        <p:grpSpPr>
          <a:xfrm>
            <a:off x="1130808" y="1110418"/>
            <a:ext cx="9649270" cy="4160486"/>
            <a:chOff x="838200" y="2573458"/>
            <a:chExt cx="9649270" cy="4160486"/>
          </a:xfrm>
        </p:grpSpPr>
        <p:sp>
          <p:nvSpPr>
            <p:cNvPr id="2" name="Rectangle 1">
              <a:extLst>
                <a:ext uri="{FF2B5EF4-FFF2-40B4-BE49-F238E27FC236}">
                  <a16:creationId xmlns:a16="http://schemas.microsoft.com/office/drawing/2014/main" id="{42F925EE-A0FC-4A41-B966-D8AD2C5B8460}"/>
                </a:ext>
              </a:extLst>
            </p:cNvPr>
            <p:cNvSpPr/>
            <p:nvPr/>
          </p:nvSpPr>
          <p:spPr>
            <a:xfrm>
              <a:off x="2140527" y="3266660"/>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89ca9</a:t>
              </a:r>
              <a:endParaRPr lang="en-US" dirty="0">
                <a:solidFill>
                  <a:schemeClr val="tx1"/>
                </a:solidFill>
              </a:endParaRPr>
            </a:p>
          </p:txBody>
        </p:sp>
        <p:sp>
          <p:nvSpPr>
            <p:cNvPr id="3" name="Rectangle 2">
              <a:extLst>
                <a:ext uri="{FF2B5EF4-FFF2-40B4-BE49-F238E27FC236}">
                  <a16:creationId xmlns:a16="http://schemas.microsoft.com/office/drawing/2014/main" id="{0DCB3DC5-881E-4B3E-A156-D3F7CD99BB81}"/>
                </a:ext>
              </a:extLst>
            </p:cNvPr>
            <p:cNvSpPr/>
            <p:nvPr/>
          </p:nvSpPr>
          <p:spPr>
            <a:xfrm>
              <a:off x="3918603" y="3266660"/>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7b4sa</a:t>
              </a:r>
              <a:endParaRPr lang="en-US" dirty="0">
                <a:solidFill>
                  <a:schemeClr val="tx1"/>
                </a:solidFill>
              </a:endParaRPr>
            </a:p>
          </p:txBody>
        </p:sp>
        <p:sp>
          <p:nvSpPr>
            <p:cNvPr id="4" name="Rectangle 3">
              <a:extLst>
                <a:ext uri="{FF2B5EF4-FFF2-40B4-BE49-F238E27FC236}">
                  <a16:creationId xmlns:a16="http://schemas.microsoft.com/office/drawing/2014/main" id="{3840A156-A594-435B-9D60-34D3B68A2FDA}"/>
                </a:ext>
              </a:extLst>
            </p:cNvPr>
            <p:cNvSpPr/>
            <p:nvPr/>
          </p:nvSpPr>
          <p:spPr>
            <a:xfrm>
              <a:off x="5696679" y="3266660"/>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f3d83</a:t>
              </a:r>
              <a:endParaRPr lang="en-US" dirty="0">
                <a:solidFill>
                  <a:schemeClr val="tx1"/>
                </a:solidFill>
              </a:endParaRPr>
            </a:p>
          </p:txBody>
        </p:sp>
        <p:cxnSp>
          <p:nvCxnSpPr>
            <p:cNvPr id="5" name="Straight Arrow Connector 4">
              <a:extLst>
                <a:ext uri="{FF2B5EF4-FFF2-40B4-BE49-F238E27FC236}">
                  <a16:creationId xmlns:a16="http://schemas.microsoft.com/office/drawing/2014/main" id="{937C0383-5EFA-4FB9-98F7-7FD28F5101FE}"/>
                </a:ext>
              </a:extLst>
            </p:cNvPr>
            <p:cNvCxnSpPr>
              <a:cxnSpLocks/>
              <a:stCxn id="4" idx="1"/>
              <a:endCxn id="3" idx="3"/>
            </p:cNvCxnSpPr>
            <p:nvPr/>
          </p:nvCxnSpPr>
          <p:spPr>
            <a:xfrm flipH="1">
              <a:off x="5416897" y="3536573"/>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C8A0901-5D87-44B5-8828-1488EE386197}"/>
                </a:ext>
              </a:extLst>
            </p:cNvPr>
            <p:cNvCxnSpPr>
              <a:cxnSpLocks/>
            </p:cNvCxnSpPr>
            <p:nvPr/>
          </p:nvCxnSpPr>
          <p:spPr>
            <a:xfrm flipH="1">
              <a:off x="3638821" y="3536573"/>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DF54AEF9-3386-4057-8364-8760E4BC82E6}"/>
                </a:ext>
              </a:extLst>
            </p:cNvPr>
            <p:cNvSpPr/>
            <p:nvPr/>
          </p:nvSpPr>
          <p:spPr>
            <a:xfrm>
              <a:off x="5806905" y="2573458"/>
              <a:ext cx="1241603" cy="4800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DE" dirty="0"/>
                <a:t>ma</a:t>
              </a:r>
              <a:r>
                <a:rPr lang="de-DE" dirty="0"/>
                <a:t>in</a:t>
              </a:r>
              <a:endParaRPr lang="en-US" dirty="0"/>
            </a:p>
          </p:txBody>
        </p:sp>
        <p:cxnSp>
          <p:nvCxnSpPr>
            <p:cNvPr id="8" name="Straight Arrow Connector 7">
              <a:extLst>
                <a:ext uri="{FF2B5EF4-FFF2-40B4-BE49-F238E27FC236}">
                  <a16:creationId xmlns:a16="http://schemas.microsoft.com/office/drawing/2014/main" id="{AB32C403-D490-40C5-B4FC-A143ED5FB5CC}"/>
                </a:ext>
              </a:extLst>
            </p:cNvPr>
            <p:cNvCxnSpPr>
              <a:cxnSpLocks/>
            </p:cNvCxnSpPr>
            <p:nvPr/>
          </p:nvCxnSpPr>
          <p:spPr>
            <a:xfrm>
              <a:off x="6441754" y="3053518"/>
              <a:ext cx="0" cy="21314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5CCBD3A-CCBB-41CC-9EA6-CC289138B85A}"/>
                </a:ext>
              </a:extLst>
            </p:cNvPr>
            <p:cNvSpPr/>
            <p:nvPr/>
          </p:nvSpPr>
          <p:spPr>
            <a:xfrm>
              <a:off x="7754767" y="4034902"/>
              <a:ext cx="1241603" cy="480060"/>
            </a:xfrm>
            <a:prstGeom prst="ellipse">
              <a:avLst/>
            </a:prstGeom>
            <a:solidFill>
              <a:srgbClr val="7030A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DE" sz="1400" dirty="0"/>
                <a:t>change_alice</a:t>
              </a:r>
              <a:endParaRPr lang="en-US" sz="1400" dirty="0"/>
            </a:p>
          </p:txBody>
        </p:sp>
        <p:cxnSp>
          <p:nvCxnSpPr>
            <p:cNvPr id="10" name="Straight Arrow Connector 9">
              <a:extLst>
                <a:ext uri="{FF2B5EF4-FFF2-40B4-BE49-F238E27FC236}">
                  <a16:creationId xmlns:a16="http://schemas.microsoft.com/office/drawing/2014/main" id="{38DE2C68-B98E-4F7E-9BBD-981734E9F7A1}"/>
                </a:ext>
              </a:extLst>
            </p:cNvPr>
            <p:cNvCxnSpPr>
              <a:cxnSpLocks/>
              <a:stCxn id="9" idx="0"/>
            </p:cNvCxnSpPr>
            <p:nvPr/>
          </p:nvCxnSpPr>
          <p:spPr>
            <a:xfrm flipH="1" flipV="1">
              <a:off x="8359625" y="3799531"/>
              <a:ext cx="15944" cy="235371"/>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575CF-CB3C-41B2-A6FA-6B5E7CA9622D}"/>
                </a:ext>
              </a:extLst>
            </p:cNvPr>
            <p:cNvSpPr/>
            <p:nvPr/>
          </p:nvSpPr>
          <p:spPr>
            <a:xfrm>
              <a:off x="7578155" y="3266660"/>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07d83</a:t>
              </a:r>
              <a:endParaRPr lang="en-US" dirty="0">
                <a:solidFill>
                  <a:schemeClr val="tx1"/>
                </a:solidFill>
              </a:endParaRPr>
            </a:p>
          </p:txBody>
        </p:sp>
        <p:cxnSp>
          <p:nvCxnSpPr>
            <p:cNvPr id="13" name="Straight Arrow Connector 12">
              <a:extLst>
                <a:ext uri="{FF2B5EF4-FFF2-40B4-BE49-F238E27FC236}">
                  <a16:creationId xmlns:a16="http://schemas.microsoft.com/office/drawing/2014/main" id="{1166AE02-739C-47C1-817F-26011A790F36}"/>
                </a:ext>
              </a:extLst>
            </p:cNvPr>
            <p:cNvCxnSpPr>
              <a:cxnSpLocks/>
              <a:stCxn id="12" idx="1"/>
            </p:cNvCxnSpPr>
            <p:nvPr/>
          </p:nvCxnSpPr>
          <p:spPr>
            <a:xfrm flipH="1" flipV="1">
              <a:off x="7194973" y="3530952"/>
              <a:ext cx="383182" cy="5621"/>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68F2985-E9F1-4CB4-B3CA-83E0A32AFC57}"/>
                </a:ext>
              </a:extLst>
            </p:cNvPr>
            <p:cNvSpPr/>
            <p:nvPr/>
          </p:nvSpPr>
          <p:spPr>
            <a:xfrm>
              <a:off x="838200" y="5485642"/>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89ca9</a:t>
              </a:r>
              <a:endParaRPr lang="en-US" dirty="0">
                <a:solidFill>
                  <a:schemeClr val="tx1"/>
                </a:solidFill>
              </a:endParaRPr>
            </a:p>
          </p:txBody>
        </p:sp>
        <p:sp>
          <p:nvSpPr>
            <p:cNvPr id="15" name="Rectangle 14">
              <a:extLst>
                <a:ext uri="{FF2B5EF4-FFF2-40B4-BE49-F238E27FC236}">
                  <a16:creationId xmlns:a16="http://schemas.microsoft.com/office/drawing/2014/main" id="{CD698A1D-E20F-4812-B3B7-12F937D48ACF}"/>
                </a:ext>
              </a:extLst>
            </p:cNvPr>
            <p:cNvSpPr/>
            <p:nvPr/>
          </p:nvSpPr>
          <p:spPr>
            <a:xfrm>
              <a:off x="2616276" y="5485642"/>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7b4sa</a:t>
              </a:r>
              <a:endParaRPr lang="en-US" dirty="0">
                <a:solidFill>
                  <a:schemeClr val="tx1"/>
                </a:solidFill>
              </a:endParaRPr>
            </a:p>
          </p:txBody>
        </p:sp>
        <p:sp>
          <p:nvSpPr>
            <p:cNvPr id="16" name="Rectangle 15">
              <a:extLst>
                <a:ext uri="{FF2B5EF4-FFF2-40B4-BE49-F238E27FC236}">
                  <a16:creationId xmlns:a16="http://schemas.microsoft.com/office/drawing/2014/main" id="{69546A29-CB9A-416F-952D-DA6402A6A4F0}"/>
                </a:ext>
              </a:extLst>
            </p:cNvPr>
            <p:cNvSpPr/>
            <p:nvPr/>
          </p:nvSpPr>
          <p:spPr>
            <a:xfrm>
              <a:off x="4394352" y="5485642"/>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f3d83</a:t>
              </a:r>
              <a:endParaRPr lang="en-US" dirty="0">
                <a:solidFill>
                  <a:schemeClr val="tx1"/>
                </a:solidFill>
              </a:endParaRPr>
            </a:p>
          </p:txBody>
        </p:sp>
        <p:cxnSp>
          <p:nvCxnSpPr>
            <p:cNvPr id="17" name="Straight Arrow Connector 16">
              <a:extLst>
                <a:ext uri="{FF2B5EF4-FFF2-40B4-BE49-F238E27FC236}">
                  <a16:creationId xmlns:a16="http://schemas.microsoft.com/office/drawing/2014/main" id="{9AFB029D-7D2C-4907-95E7-B1A3B3D7AF7C}"/>
                </a:ext>
              </a:extLst>
            </p:cNvPr>
            <p:cNvCxnSpPr>
              <a:cxnSpLocks/>
              <a:stCxn id="16" idx="1"/>
              <a:endCxn id="15" idx="3"/>
            </p:cNvCxnSpPr>
            <p:nvPr/>
          </p:nvCxnSpPr>
          <p:spPr>
            <a:xfrm flipH="1">
              <a:off x="4114570" y="5755555"/>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F74BB37-599C-4F4E-A15B-90AA41396CA8}"/>
                </a:ext>
              </a:extLst>
            </p:cNvPr>
            <p:cNvCxnSpPr>
              <a:cxnSpLocks/>
            </p:cNvCxnSpPr>
            <p:nvPr/>
          </p:nvCxnSpPr>
          <p:spPr>
            <a:xfrm flipH="1">
              <a:off x="2336494" y="5755555"/>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CCDB6DD-3F33-4CD8-A43F-D4A3C9ABC2B2}"/>
                </a:ext>
              </a:extLst>
            </p:cNvPr>
            <p:cNvSpPr/>
            <p:nvPr/>
          </p:nvSpPr>
          <p:spPr>
            <a:xfrm>
              <a:off x="6452440" y="4793232"/>
              <a:ext cx="1241603" cy="4800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err="1"/>
                <a:t>main</a:t>
              </a:r>
              <a:endParaRPr lang="en-US" dirty="0"/>
            </a:p>
          </p:txBody>
        </p:sp>
        <p:cxnSp>
          <p:nvCxnSpPr>
            <p:cNvPr id="20" name="Straight Arrow Connector 19">
              <a:extLst>
                <a:ext uri="{FF2B5EF4-FFF2-40B4-BE49-F238E27FC236}">
                  <a16:creationId xmlns:a16="http://schemas.microsoft.com/office/drawing/2014/main" id="{9BA492C3-269B-4C7D-B2F0-FDEF8AFCDCA8}"/>
                </a:ext>
              </a:extLst>
            </p:cNvPr>
            <p:cNvCxnSpPr>
              <a:cxnSpLocks/>
            </p:cNvCxnSpPr>
            <p:nvPr/>
          </p:nvCxnSpPr>
          <p:spPr>
            <a:xfrm>
              <a:off x="7087289" y="5273292"/>
              <a:ext cx="0" cy="21314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33E1E17-547D-40C7-8D94-87E5F7BA5ADB}"/>
                </a:ext>
              </a:extLst>
            </p:cNvPr>
            <p:cNvSpPr/>
            <p:nvPr/>
          </p:nvSpPr>
          <p:spPr>
            <a:xfrm>
              <a:off x="6452440" y="6253884"/>
              <a:ext cx="1241603" cy="480060"/>
            </a:xfrm>
            <a:prstGeom prst="ellipse">
              <a:avLst/>
            </a:prstGeom>
            <a:solidFill>
              <a:srgbClr val="7030A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DE" sz="1400" dirty="0"/>
                <a:t>change_alice</a:t>
              </a:r>
              <a:endParaRPr lang="en-US" sz="1400" dirty="0"/>
            </a:p>
          </p:txBody>
        </p:sp>
        <p:cxnSp>
          <p:nvCxnSpPr>
            <p:cNvPr id="22" name="Straight Arrow Connector 21">
              <a:extLst>
                <a:ext uri="{FF2B5EF4-FFF2-40B4-BE49-F238E27FC236}">
                  <a16:creationId xmlns:a16="http://schemas.microsoft.com/office/drawing/2014/main" id="{77FFE046-753A-4EB3-A602-0409972B7E1E}"/>
                </a:ext>
              </a:extLst>
            </p:cNvPr>
            <p:cNvCxnSpPr>
              <a:cxnSpLocks/>
              <a:stCxn id="21" idx="0"/>
            </p:cNvCxnSpPr>
            <p:nvPr/>
          </p:nvCxnSpPr>
          <p:spPr>
            <a:xfrm flipH="1" flipV="1">
              <a:off x="7057298" y="6018513"/>
              <a:ext cx="15944" cy="235371"/>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8D5DA7B-84C3-4434-A060-BC338E1130E9}"/>
                </a:ext>
              </a:extLst>
            </p:cNvPr>
            <p:cNvSpPr/>
            <p:nvPr/>
          </p:nvSpPr>
          <p:spPr>
            <a:xfrm>
              <a:off x="6275828" y="5485642"/>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07d83</a:t>
              </a:r>
              <a:endParaRPr lang="en-US" dirty="0">
                <a:solidFill>
                  <a:schemeClr val="tx1"/>
                </a:solidFill>
              </a:endParaRPr>
            </a:p>
          </p:txBody>
        </p:sp>
        <p:cxnSp>
          <p:nvCxnSpPr>
            <p:cNvPr id="24" name="Straight Arrow Connector 23">
              <a:extLst>
                <a:ext uri="{FF2B5EF4-FFF2-40B4-BE49-F238E27FC236}">
                  <a16:creationId xmlns:a16="http://schemas.microsoft.com/office/drawing/2014/main" id="{7F02D730-4EC2-4493-B321-20530216D07A}"/>
                </a:ext>
              </a:extLst>
            </p:cNvPr>
            <p:cNvCxnSpPr>
              <a:cxnSpLocks/>
              <a:stCxn id="23" idx="1"/>
            </p:cNvCxnSpPr>
            <p:nvPr/>
          </p:nvCxnSpPr>
          <p:spPr>
            <a:xfrm flipH="1" flipV="1">
              <a:off x="5892646" y="5749934"/>
              <a:ext cx="383182" cy="5621"/>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9FCAD15-619B-44AF-8E51-53EDFC007790}"/>
                </a:ext>
              </a:extLst>
            </p:cNvPr>
            <p:cNvSpPr txBox="1"/>
            <p:nvPr/>
          </p:nvSpPr>
          <p:spPr>
            <a:xfrm>
              <a:off x="8096356" y="4968706"/>
              <a:ext cx="2391114" cy="307777"/>
            </a:xfrm>
            <a:prstGeom prst="rect">
              <a:avLst/>
            </a:prstGeom>
            <a:solidFill>
              <a:schemeClr val="bg1">
                <a:lumMod val="95000"/>
              </a:schemeClr>
            </a:solidFill>
          </p:spPr>
          <p:txBody>
            <a:bodyPr wrap="square" rtlCol="0">
              <a:spAutoFit/>
            </a:bodyPr>
            <a:lstStyle/>
            <a:p>
              <a:pPr algn="ctr"/>
              <a:r>
                <a:rPr lang="de-DE" sz="1400" dirty="0" err="1">
                  <a:latin typeface="Consolas" panose="020B0609020204030204" pitchFamily="49" charset="0"/>
                </a:rPr>
                <a:t>git</a:t>
              </a:r>
              <a:r>
                <a:rPr lang="de-DE" sz="1400" dirty="0">
                  <a:latin typeface="Consolas" panose="020B0609020204030204" pitchFamily="49" charset="0"/>
                </a:rPr>
                <a:t> </a:t>
              </a:r>
              <a:r>
                <a:rPr lang="de-DE" sz="1400" dirty="0" err="1">
                  <a:latin typeface="Consolas" panose="020B0609020204030204" pitchFamily="49" charset="0"/>
                </a:rPr>
                <a:t>merge</a:t>
              </a:r>
              <a:r>
                <a:rPr lang="de-DE" sz="1400" dirty="0">
                  <a:latin typeface="Consolas" panose="020B0609020204030204" pitchFamily="49" charset="0"/>
                </a:rPr>
                <a:t> </a:t>
              </a:r>
              <a:r>
                <a:rPr lang="de-DE" sz="1400" dirty="0" err="1">
                  <a:latin typeface="Consolas" panose="020B0609020204030204" pitchFamily="49" charset="0"/>
                </a:rPr>
                <a:t>change_alice</a:t>
              </a:r>
              <a:endParaRPr lang="en-GB" sz="1400" dirty="0">
                <a:latin typeface="Consolas" panose="020B0609020204030204" pitchFamily="49" charset="0"/>
              </a:endParaRPr>
            </a:p>
          </p:txBody>
        </p:sp>
      </p:grpSp>
    </p:spTree>
    <p:extLst>
      <p:ext uri="{BB962C8B-B14F-4D97-AF65-F5344CB8AC3E}">
        <p14:creationId xmlns:p14="http://schemas.microsoft.com/office/powerpoint/2010/main" val="42593862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9E6552F-E4C9-4975-9B74-64790C8DD13B}"/>
              </a:ext>
            </a:extLst>
          </p:cNvPr>
          <p:cNvGrpSpPr/>
          <p:nvPr/>
        </p:nvGrpSpPr>
        <p:grpSpPr>
          <a:xfrm>
            <a:off x="2433135" y="1110418"/>
            <a:ext cx="6935922" cy="1941504"/>
            <a:chOff x="2433135" y="1110418"/>
            <a:chExt cx="6935922" cy="1941504"/>
          </a:xfrm>
        </p:grpSpPr>
        <p:sp>
          <p:nvSpPr>
            <p:cNvPr id="2" name="Rectangle 1">
              <a:extLst>
                <a:ext uri="{FF2B5EF4-FFF2-40B4-BE49-F238E27FC236}">
                  <a16:creationId xmlns:a16="http://schemas.microsoft.com/office/drawing/2014/main" id="{42F925EE-A0FC-4A41-B966-D8AD2C5B8460}"/>
                </a:ext>
              </a:extLst>
            </p:cNvPr>
            <p:cNvSpPr/>
            <p:nvPr/>
          </p:nvSpPr>
          <p:spPr>
            <a:xfrm>
              <a:off x="2433135" y="1803620"/>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89ca9</a:t>
              </a:r>
              <a:endParaRPr lang="en-US" dirty="0">
                <a:solidFill>
                  <a:schemeClr val="tx1"/>
                </a:solidFill>
              </a:endParaRPr>
            </a:p>
          </p:txBody>
        </p:sp>
        <p:sp>
          <p:nvSpPr>
            <p:cNvPr id="3" name="Rectangle 2">
              <a:extLst>
                <a:ext uri="{FF2B5EF4-FFF2-40B4-BE49-F238E27FC236}">
                  <a16:creationId xmlns:a16="http://schemas.microsoft.com/office/drawing/2014/main" id="{0DCB3DC5-881E-4B3E-A156-D3F7CD99BB81}"/>
                </a:ext>
              </a:extLst>
            </p:cNvPr>
            <p:cNvSpPr/>
            <p:nvPr/>
          </p:nvSpPr>
          <p:spPr>
            <a:xfrm>
              <a:off x="4211211" y="1803620"/>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7b4sa</a:t>
              </a:r>
              <a:endParaRPr lang="en-US" dirty="0">
                <a:solidFill>
                  <a:schemeClr val="tx1"/>
                </a:solidFill>
              </a:endParaRPr>
            </a:p>
          </p:txBody>
        </p:sp>
        <p:sp>
          <p:nvSpPr>
            <p:cNvPr id="4" name="Rectangle 3">
              <a:extLst>
                <a:ext uri="{FF2B5EF4-FFF2-40B4-BE49-F238E27FC236}">
                  <a16:creationId xmlns:a16="http://schemas.microsoft.com/office/drawing/2014/main" id="{3840A156-A594-435B-9D60-34D3B68A2FDA}"/>
                </a:ext>
              </a:extLst>
            </p:cNvPr>
            <p:cNvSpPr/>
            <p:nvPr/>
          </p:nvSpPr>
          <p:spPr>
            <a:xfrm>
              <a:off x="5989287" y="1803620"/>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f3d83</a:t>
              </a:r>
              <a:endParaRPr lang="en-US" dirty="0">
                <a:solidFill>
                  <a:schemeClr val="tx1"/>
                </a:solidFill>
              </a:endParaRPr>
            </a:p>
          </p:txBody>
        </p:sp>
        <p:cxnSp>
          <p:nvCxnSpPr>
            <p:cNvPr id="5" name="Straight Arrow Connector 4">
              <a:extLst>
                <a:ext uri="{FF2B5EF4-FFF2-40B4-BE49-F238E27FC236}">
                  <a16:creationId xmlns:a16="http://schemas.microsoft.com/office/drawing/2014/main" id="{937C0383-5EFA-4FB9-98F7-7FD28F5101FE}"/>
                </a:ext>
              </a:extLst>
            </p:cNvPr>
            <p:cNvCxnSpPr>
              <a:cxnSpLocks/>
              <a:stCxn id="4" idx="1"/>
              <a:endCxn id="3" idx="3"/>
            </p:cNvCxnSpPr>
            <p:nvPr/>
          </p:nvCxnSpPr>
          <p:spPr>
            <a:xfrm flipH="1">
              <a:off x="5709505" y="2073533"/>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C8A0901-5D87-44B5-8828-1488EE386197}"/>
                </a:ext>
              </a:extLst>
            </p:cNvPr>
            <p:cNvCxnSpPr>
              <a:cxnSpLocks/>
            </p:cNvCxnSpPr>
            <p:nvPr/>
          </p:nvCxnSpPr>
          <p:spPr>
            <a:xfrm flipH="1">
              <a:off x="3931429" y="2073533"/>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DF54AEF9-3386-4057-8364-8760E4BC82E6}"/>
                </a:ext>
              </a:extLst>
            </p:cNvPr>
            <p:cNvSpPr/>
            <p:nvPr/>
          </p:nvSpPr>
          <p:spPr>
            <a:xfrm>
              <a:off x="6099513" y="1110418"/>
              <a:ext cx="1241603" cy="4800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DE" dirty="0"/>
                <a:t>ma</a:t>
              </a:r>
              <a:r>
                <a:rPr lang="de-DE" dirty="0"/>
                <a:t>in</a:t>
              </a:r>
              <a:endParaRPr lang="en-US" dirty="0"/>
            </a:p>
          </p:txBody>
        </p:sp>
        <p:cxnSp>
          <p:nvCxnSpPr>
            <p:cNvPr id="8" name="Straight Arrow Connector 7">
              <a:extLst>
                <a:ext uri="{FF2B5EF4-FFF2-40B4-BE49-F238E27FC236}">
                  <a16:creationId xmlns:a16="http://schemas.microsoft.com/office/drawing/2014/main" id="{AB32C403-D490-40C5-B4FC-A143ED5FB5CC}"/>
                </a:ext>
              </a:extLst>
            </p:cNvPr>
            <p:cNvCxnSpPr>
              <a:cxnSpLocks/>
            </p:cNvCxnSpPr>
            <p:nvPr/>
          </p:nvCxnSpPr>
          <p:spPr>
            <a:xfrm>
              <a:off x="6734362" y="1590478"/>
              <a:ext cx="0" cy="21314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5CCBD3A-CCBB-41CC-9EA6-CC289138B85A}"/>
                </a:ext>
              </a:extLst>
            </p:cNvPr>
            <p:cNvSpPr/>
            <p:nvPr/>
          </p:nvSpPr>
          <p:spPr>
            <a:xfrm>
              <a:off x="8047375" y="2571862"/>
              <a:ext cx="1241603" cy="480060"/>
            </a:xfrm>
            <a:prstGeom prst="ellipse">
              <a:avLst/>
            </a:prstGeom>
            <a:solidFill>
              <a:srgbClr val="7030A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DE" sz="1400" dirty="0"/>
                <a:t>change_alice</a:t>
              </a:r>
              <a:endParaRPr lang="en-US" sz="1400" dirty="0"/>
            </a:p>
          </p:txBody>
        </p:sp>
        <p:cxnSp>
          <p:nvCxnSpPr>
            <p:cNvPr id="10" name="Straight Arrow Connector 9">
              <a:extLst>
                <a:ext uri="{FF2B5EF4-FFF2-40B4-BE49-F238E27FC236}">
                  <a16:creationId xmlns:a16="http://schemas.microsoft.com/office/drawing/2014/main" id="{38DE2C68-B98E-4F7E-9BBD-981734E9F7A1}"/>
                </a:ext>
              </a:extLst>
            </p:cNvPr>
            <p:cNvCxnSpPr>
              <a:cxnSpLocks/>
              <a:stCxn id="9" idx="0"/>
            </p:cNvCxnSpPr>
            <p:nvPr/>
          </p:nvCxnSpPr>
          <p:spPr>
            <a:xfrm flipH="1" flipV="1">
              <a:off x="8652233" y="2336491"/>
              <a:ext cx="15944" cy="235371"/>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20575CF-CB3C-41B2-A6FA-6B5E7CA9622D}"/>
                </a:ext>
              </a:extLst>
            </p:cNvPr>
            <p:cNvSpPr/>
            <p:nvPr/>
          </p:nvSpPr>
          <p:spPr>
            <a:xfrm>
              <a:off x="7870763" y="1803620"/>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07d83</a:t>
              </a:r>
              <a:endParaRPr lang="en-US" dirty="0">
                <a:solidFill>
                  <a:schemeClr val="tx1"/>
                </a:solidFill>
              </a:endParaRPr>
            </a:p>
          </p:txBody>
        </p:sp>
        <p:cxnSp>
          <p:nvCxnSpPr>
            <p:cNvPr id="13" name="Straight Arrow Connector 12">
              <a:extLst>
                <a:ext uri="{FF2B5EF4-FFF2-40B4-BE49-F238E27FC236}">
                  <a16:creationId xmlns:a16="http://schemas.microsoft.com/office/drawing/2014/main" id="{1166AE02-739C-47C1-817F-26011A790F36}"/>
                </a:ext>
              </a:extLst>
            </p:cNvPr>
            <p:cNvCxnSpPr>
              <a:cxnSpLocks/>
              <a:stCxn id="12" idx="1"/>
            </p:cNvCxnSpPr>
            <p:nvPr/>
          </p:nvCxnSpPr>
          <p:spPr>
            <a:xfrm flipH="1" flipV="1">
              <a:off x="7487581" y="2067912"/>
              <a:ext cx="383182" cy="5621"/>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40AC1E66-0950-4A48-B04B-806131759A52}"/>
              </a:ext>
            </a:extLst>
          </p:cNvPr>
          <p:cNvGrpSpPr/>
          <p:nvPr/>
        </p:nvGrpSpPr>
        <p:grpSpPr>
          <a:xfrm>
            <a:off x="1130808" y="3330192"/>
            <a:ext cx="9649270" cy="1940712"/>
            <a:chOff x="1130808" y="3330192"/>
            <a:chExt cx="9649270" cy="1940712"/>
          </a:xfrm>
        </p:grpSpPr>
        <p:sp>
          <p:nvSpPr>
            <p:cNvPr id="14" name="Rectangle 13">
              <a:extLst>
                <a:ext uri="{FF2B5EF4-FFF2-40B4-BE49-F238E27FC236}">
                  <a16:creationId xmlns:a16="http://schemas.microsoft.com/office/drawing/2014/main" id="{768F2985-E9F1-4CB4-B3CA-83E0A32AFC57}"/>
                </a:ext>
              </a:extLst>
            </p:cNvPr>
            <p:cNvSpPr/>
            <p:nvPr/>
          </p:nvSpPr>
          <p:spPr>
            <a:xfrm>
              <a:off x="1130808" y="4022602"/>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89ca9</a:t>
              </a:r>
              <a:endParaRPr lang="en-US" dirty="0">
                <a:solidFill>
                  <a:schemeClr val="tx1"/>
                </a:solidFill>
              </a:endParaRPr>
            </a:p>
          </p:txBody>
        </p:sp>
        <p:sp>
          <p:nvSpPr>
            <p:cNvPr id="15" name="Rectangle 14">
              <a:extLst>
                <a:ext uri="{FF2B5EF4-FFF2-40B4-BE49-F238E27FC236}">
                  <a16:creationId xmlns:a16="http://schemas.microsoft.com/office/drawing/2014/main" id="{CD698A1D-E20F-4812-B3B7-12F937D48ACF}"/>
                </a:ext>
              </a:extLst>
            </p:cNvPr>
            <p:cNvSpPr/>
            <p:nvPr/>
          </p:nvSpPr>
          <p:spPr>
            <a:xfrm>
              <a:off x="2908884" y="4022602"/>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7b4sa</a:t>
              </a:r>
              <a:endParaRPr lang="en-US" dirty="0">
                <a:solidFill>
                  <a:schemeClr val="tx1"/>
                </a:solidFill>
              </a:endParaRPr>
            </a:p>
          </p:txBody>
        </p:sp>
        <p:sp>
          <p:nvSpPr>
            <p:cNvPr id="16" name="Rectangle 15">
              <a:extLst>
                <a:ext uri="{FF2B5EF4-FFF2-40B4-BE49-F238E27FC236}">
                  <a16:creationId xmlns:a16="http://schemas.microsoft.com/office/drawing/2014/main" id="{69546A29-CB9A-416F-952D-DA6402A6A4F0}"/>
                </a:ext>
              </a:extLst>
            </p:cNvPr>
            <p:cNvSpPr/>
            <p:nvPr/>
          </p:nvSpPr>
          <p:spPr>
            <a:xfrm>
              <a:off x="4686960" y="4022602"/>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f3d83</a:t>
              </a:r>
              <a:endParaRPr lang="en-US" dirty="0">
                <a:solidFill>
                  <a:schemeClr val="tx1"/>
                </a:solidFill>
              </a:endParaRPr>
            </a:p>
          </p:txBody>
        </p:sp>
        <p:cxnSp>
          <p:nvCxnSpPr>
            <p:cNvPr id="17" name="Straight Arrow Connector 16">
              <a:extLst>
                <a:ext uri="{FF2B5EF4-FFF2-40B4-BE49-F238E27FC236}">
                  <a16:creationId xmlns:a16="http://schemas.microsoft.com/office/drawing/2014/main" id="{9AFB029D-7D2C-4907-95E7-B1A3B3D7AF7C}"/>
                </a:ext>
              </a:extLst>
            </p:cNvPr>
            <p:cNvCxnSpPr>
              <a:cxnSpLocks/>
              <a:stCxn id="16" idx="1"/>
              <a:endCxn id="15" idx="3"/>
            </p:cNvCxnSpPr>
            <p:nvPr/>
          </p:nvCxnSpPr>
          <p:spPr>
            <a:xfrm flipH="1">
              <a:off x="4407178" y="4292515"/>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F74BB37-599C-4F4E-A15B-90AA41396CA8}"/>
                </a:ext>
              </a:extLst>
            </p:cNvPr>
            <p:cNvCxnSpPr>
              <a:cxnSpLocks/>
            </p:cNvCxnSpPr>
            <p:nvPr/>
          </p:nvCxnSpPr>
          <p:spPr>
            <a:xfrm flipH="1">
              <a:off x="2629102" y="4292515"/>
              <a:ext cx="279782"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CCDB6DD-3F33-4CD8-A43F-D4A3C9ABC2B2}"/>
                </a:ext>
              </a:extLst>
            </p:cNvPr>
            <p:cNvSpPr/>
            <p:nvPr/>
          </p:nvSpPr>
          <p:spPr>
            <a:xfrm>
              <a:off x="6745048" y="3330192"/>
              <a:ext cx="1241603" cy="48006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dirty="0" err="1"/>
                <a:t>main</a:t>
              </a:r>
              <a:endParaRPr lang="en-US" dirty="0"/>
            </a:p>
          </p:txBody>
        </p:sp>
        <p:cxnSp>
          <p:nvCxnSpPr>
            <p:cNvPr id="20" name="Straight Arrow Connector 19">
              <a:extLst>
                <a:ext uri="{FF2B5EF4-FFF2-40B4-BE49-F238E27FC236}">
                  <a16:creationId xmlns:a16="http://schemas.microsoft.com/office/drawing/2014/main" id="{9BA492C3-269B-4C7D-B2F0-FDEF8AFCDCA8}"/>
                </a:ext>
              </a:extLst>
            </p:cNvPr>
            <p:cNvCxnSpPr>
              <a:cxnSpLocks/>
            </p:cNvCxnSpPr>
            <p:nvPr/>
          </p:nvCxnSpPr>
          <p:spPr>
            <a:xfrm>
              <a:off x="7379897" y="3810252"/>
              <a:ext cx="0" cy="213142"/>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33E1E17-547D-40C7-8D94-87E5F7BA5ADB}"/>
                </a:ext>
              </a:extLst>
            </p:cNvPr>
            <p:cNvSpPr/>
            <p:nvPr/>
          </p:nvSpPr>
          <p:spPr>
            <a:xfrm>
              <a:off x="6745048" y="4790844"/>
              <a:ext cx="1241603" cy="480060"/>
            </a:xfrm>
            <a:prstGeom prst="ellipse">
              <a:avLst/>
            </a:prstGeom>
            <a:solidFill>
              <a:srgbClr val="7030A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DE" sz="1400" dirty="0"/>
                <a:t>change_alice</a:t>
              </a:r>
              <a:endParaRPr lang="en-US" sz="1400" dirty="0"/>
            </a:p>
          </p:txBody>
        </p:sp>
        <p:cxnSp>
          <p:nvCxnSpPr>
            <p:cNvPr id="22" name="Straight Arrow Connector 21">
              <a:extLst>
                <a:ext uri="{FF2B5EF4-FFF2-40B4-BE49-F238E27FC236}">
                  <a16:creationId xmlns:a16="http://schemas.microsoft.com/office/drawing/2014/main" id="{77FFE046-753A-4EB3-A602-0409972B7E1E}"/>
                </a:ext>
              </a:extLst>
            </p:cNvPr>
            <p:cNvCxnSpPr>
              <a:cxnSpLocks/>
              <a:stCxn id="21" idx="0"/>
            </p:cNvCxnSpPr>
            <p:nvPr/>
          </p:nvCxnSpPr>
          <p:spPr>
            <a:xfrm flipH="1" flipV="1">
              <a:off x="7349906" y="4555473"/>
              <a:ext cx="15944" cy="235371"/>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18D5DA7B-84C3-4434-A060-BC338E1130E9}"/>
                </a:ext>
              </a:extLst>
            </p:cNvPr>
            <p:cNvSpPr/>
            <p:nvPr/>
          </p:nvSpPr>
          <p:spPr>
            <a:xfrm>
              <a:off x="6568436" y="4022602"/>
              <a:ext cx="1498294" cy="53982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tx1"/>
                  </a:solidFill>
                </a:rPr>
                <a:t>07d83</a:t>
              </a:r>
              <a:endParaRPr lang="en-US" dirty="0">
                <a:solidFill>
                  <a:schemeClr val="tx1"/>
                </a:solidFill>
              </a:endParaRPr>
            </a:p>
          </p:txBody>
        </p:sp>
        <p:cxnSp>
          <p:nvCxnSpPr>
            <p:cNvPr id="24" name="Straight Arrow Connector 23">
              <a:extLst>
                <a:ext uri="{FF2B5EF4-FFF2-40B4-BE49-F238E27FC236}">
                  <a16:creationId xmlns:a16="http://schemas.microsoft.com/office/drawing/2014/main" id="{7F02D730-4EC2-4493-B321-20530216D07A}"/>
                </a:ext>
              </a:extLst>
            </p:cNvPr>
            <p:cNvCxnSpPr>
              <a:cxnSpLocks/>
              <a:stCxn id="23" idx="1"/>
            </p:cNvCxnSpPr>
            <p:nvPr/>
          </p:nvCxnSpPr>
          <p:spPr>
            <a:xfrm flipH="1" flipV="1">
              <a:off x="6185254" y="4286894"/>
              <a:ext cx="383182" cy="5621"/>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9FCAD15-619B-44AF-8E51-53EDFC007790}"/>
                </a:ext>
              </a:extLst>
            </p:cNvPr>
            <p:cNvSpPr txBox="1"/>
            <p:nvPr/>
          </p:nvSpPr>
          <p:spPr>
            <a:xfrm>
              <a:off x="8388964" y="3505666"/>
              <a:ext cx="2391114" cy="307777"/>
            </a:xfrm>
            <a:prstGeom prst="rect">
              <a:avLst/>
            </a:prstGeom>
            <a:solidFill>
              <a:schemeClr val="bg1">
                <a:lumMod val="95000"/>
              </a:schemeClr>
            </a:solidFill>
          </p:spPr>
          <p:txBody>
            <a:bodyPr wrap="square" rtlCol="0">
              <a:spAutoFit/>
            </a:bodyPr>
            <a:lstStyle/>
            <a:p>
              <a:pPr algn="ctr"/>
              <a:r>
                <a:rPr lang="de-DE" sz="1400" dirty="0" err="1">
                  <a:latin typeface="Consolas" panose="020B0609020204030204" pitchFamily="49" charset="0"/>
                </a:rPr>
                <a:t>git</a:t>
              </a:r>
              <a:r>
                <a:rPr lang="de-DE" sz="1400" dirty="0">
                  <a:latin typeface="Consolas" panose="020B0609020204030204" pitchFamily="49" charset="0"/>
                </a:rPr>
                <a:t> </a:t>
              </a:r>
              <a:r>
                <a:rPr lang="de-DE" sz="1400" dirty="0" err="1">
                  <a:latin typeface="Consolas" panose="020B0609020204030204" pitchFamily="49" charset="0"/>
                </a:rPr>
                <a:t>merge</a:t>
              </a:r>
              <a:r>
                <a:rPr lang="de-DE" sz="1400" dirty="0">
                  <a:latin typeface="Consolas" panose="020B0609020204030204" pitchFamily="49" charset="0"/>
                </a:rPr>
                <a:t> </a:t>
              </a:r>
              <a:r>
                <a:rPr lang="de-DE" sz="1400" dirty="0" err="1">
                  <a:latin typeface="Consolas" panose="020B0609020204030204" pitchFamily="49" charset="0"/>
                </a:rPr>
                <a:t>change_alice</a:t>
              </a:r>
              <a:endParaRPr lang="en-GB" sz="1400" dirty="0">
                <a:latin typeface="Consolas" panose="020B0609020204030204" pitchFamily="49" charset="0"/>
              </a:endParaRPr>
            </a:p>
          </p:txBody>
        </p:sp>
      </p:grpSp>
    </p:spTree>
    <p:extLst>
      <p:ext uri="{BB962C8B-B14F-4D97-AF65-F5344CB8AC3E}">
        <p14:creationId xmlns:p14="http://schemas.microsoft.com/office/powerpoint/2010/main" val="28415818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3E600E1E-DEAE-42A9-AF80-8FDF3D30D5C5}"/>
              </a:ext>
            </a:extLst>
          </p:cNvPr>
          <p:cNvGrpSpPr/>
          <p:nvPr/>
        </p:nvGrpSpPr>
        <p:grpSpPr>
          <a:xfrm>
            <a:off x="838200" y="2761673"/>
            <a:ext cx="7081377" cy="2894479"/>
            <a:chOff x="838200" y="2761673"/>
            <a:chExt cx="7081377" cy="2894479"/>
          </a:xfrm>
        </p:grpSpPr>
        <p:sp>
          <p:nvSpPr>
            <p:cNvPr id="2" name="Rectangle 1">
              <a:extLst>
                <a:ext uri="{FF2B5EF4-FFF2-40B4-BE49-F238E27FC236}">
                  <a16:creationId xmlns:a16="http://schemas.microsoft.com/office/drawing/2014/main" id="{E6FD479B-FFD4-4D26-9DAD-AF88765DA8C7}"/>
                </a:ext>
              </a:extLst>
            </p:cNvPr>
            <p:cNvSpPr/>
            <p:nvPr/>
          </p:nvSpPr>
          <p:spPr>
            <a:xfrm>
              <a:off x="838200" y="3647412"/>
              <a:ext cx="1130035" cy="39549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89ca9</a:t>
              </a:r>
              <a:endParaRPr lang="en-US" sz="1600" dirty="0">
                <a:solidFill>
                  <a:schemeClr val="tx1"/>
                </a:solidFill>
              </a:endParaRPr>
            </a:p>
          </p:txBody>
        </p:sp>
        <p:sp>
          <p:nvSpPr>
            <p:cNvPr id="3" name="Rectangle 2">
              <a:extLst>
                <a:ext uri="{FF2B5EF4-FFF2-40B4-BE49-F238E27FC236}">
                  <a16:creationId xmlns:a16="http://schemas.microsoft.com/office/drawing/2014/main" id="{D1E2DEDE-FFA5-466E-A77C-A61BB96B6C7A}"/>
                </a:ext>
              </a:extLst>
            </p:cNvPr>
            <p:cNvSpPr/>
            <p:nvPr/>
          </p:nvSpPr>
          <p:spPr>
            <a:xfrm>
              <a:off x="2248008" y="3647412"/>
              <a:ext cx="1130035" cy="39549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7b4sa</a:t>
              </a:r>
              <a:endParaRPr lang="en-US" sz="1600" dirty="0">
                <a:solidFill>
                  <a:schemeClr val="tx1"/>
                </a:solidFill>
              </a:endParaRPr>
            </a:p>
          </p:txBody>
        </p:sp>
        <p:sp>
          <p:nvSpPr>
            <p:cNvPr id="4" name="Rectangle 3">
              <a:extLst>
                <a:ext uri="{FF2B5EF4-FFF2-40B4-BE49-F238E27FC236}">
                  <a16:creationId xmlns:a16="http://schemas.microsoft.com/office/drawing/2014/main" id="{C017E190-60D2-4C18-8CB9-D473B4FA534A}"/>
                </a:ext>
              </a:extLst>
            </p:cNvPr>
            <p:cNvSpPr/>
            <p:nvPr/>
          </p:nvSpPr>
          <p:spPr>
            <a:xfrm>
              <a:off x="3656408" y="3657798"/>
              <a:ext cx="1130035" cy="39549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f3d83</a:t>
              </a:r>
              <a:endParaRPr lang="en-US" sz="1600" dirty="0">
                <a:solidFill>
                  <a:schemeClr val="tx1"/>
                </a:solidFill>
              </a:endParaRPr>
            </a:p>
          </p:txBody>
        </p:sp>
        <p:cxnSp>
          <p:nvCxnSpPr>
            <p:cNvPr id="5" name="Straight Arrow Connector 4">
              <a:extLst>
                <a:ext uri="{FF2B5EF4-FFF2-40B4-BE49-F238E27FC236}">
                  <a16:creationId xmlns:a16="http://schemas.microsoft.com/office/drawing/2014/main" id="{1D7B2FE6-6DA7-48D1-B6C1-58DCC3DCC782}"/>
                </a:ext>
              </a:extLst>
            </p:cNvPr>
            <p:cNvCxnSpPr>
              <a:cxnSpLocks/>
              <a:stCxn id="4" idx="1"/>
              <a:endCxn id="3" idx="3"/>
            </p:cNvCxnSpPr>
            <p:nvPr/>
          </p:nvCxnSpPr>
          <p:spPr>
            <a:xfrm flipH="1" flipV="1">
              <a:off x="3378043" y="3845160"/>
              <a:ext cx="278365" cy="10386"/>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07B77A6-FB4E-4E30-B778-7CF5517FEC24}"/>
                </a:ext>
              </a:extLst>
            </p:cNvPr>
            <p:cNvCxnSpPr>
              <a:cxnSpLocks/>
              <a:stCxn id="3" idx="1"/>
              <a:endCxn id="2" idx="3"/>
            </p:cNvCxnSpPr>
            <p:nvPr/>
          </p:nvCxnSpPr>
          <p:spPr>
            <a:xfrm flipH="1">
              <a:off x="1968235" y="3845160"/>
              <a:ext cx="279773"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3CCAE368-2E5E-4145-9FCF-8C32816A3271}"/>
                </a:ext>
              </a:extLst>
            </p:cNvPr>
            <p:cNvSpPr/>
            <p:nvPr/>
          </p:nvSpPr>
          <p:spPr>
            <a:xfrm>
              <a:off x="3686255" y="2953709"/>
              <a:ext cx="1130035" cy="4029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DE" sz="1600" dirty="0"/>
                <a:t>master</a:t>
              </a:r>
              <a:endParaRPr lang="en-US" sz="1600" dirty="0"/>
            </a:p>
          </p:txBody>
        </p:sp>
        <p:cxnSp>
          <p:nvCxnSpPr>
            <p:cNvPr id="8" name="Straight Arrow Connector 7">
              <a:extLst>
                <a:ext uri="{FF2B5EF4-FFF2-40B4-BE49-F238E27FC236}">
                  <a16:creationId xmlns:a16="http://schemas.microsoft.com/office/drawing/2014/main" id="{270A6ADE-EBF0-4A0B-92CD-482A2C705D73}"/>
                </a:ext>
              </a:extLst>
            </p:cNvPr>
            <p:cNvCxnSpPr>
              <a:cxnSpLocks/>
              <a:stCxn id="7" idx="4"/>
              <a:endCxn id="4" idx="0"/>
            </p:cNvCxnSpPr>
            <p:nvPr/>
          </p:nvCxnSpPr>
          <p:spPr>
            <a:xfrm flipH="1">
              <a:off x="4221426" y="3356653"/>
              <a:ext cx="29847" cy="301145"/>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CA66D148-E9DB-469E-B313-4CE86F6DD800}"/>
                </a:ext>
              </a:extLst>
            </p:cNvPr>
            <p:cNvSpPr/>
            <p:nvPr/>
          </p:nvSpPr>
          <p:spPr>
            <a:xfrm>
              <a:off x="3693607" y="5199402"/>
              <a:ext cx="1061595" cy="456750"/>
            </a:xfrm>
            <a:prstGeom prst="ellipse">
              <a:avLst/>
            </a:prstGeom>
            <a:solidFill>
              <a:srgbClr val="7030A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DE" sz="1200" dirty="0"/>
                <a:t>change_alice</a:t>
              </a:r>
              <a:endParaRPr lang="en-US" sz="1200" dirty="0"/>
            </a:p>
          </p:txBody>
        </p:sp>
        <p:cxnSp>
          <p:nvCxnSpPr>
            <p:cNvPr id="10" name="Straight Arrow Connector 9">
              <a:extLst>
                <a:ext uri="{FF2B5EF4-FFF2-40B4-BE49-F238E27FC236}">
                  <a16:creationId xmlns:a16="http://schemas.microsoft.com/office/drawing/2014/main" id="{7DE632B4-11CE-47B2-A0CC-4E4FEB57B1CE}"/>
                </a:ext>
              </a:extLst>
            </p:cNvPr>
            <p:cNvCxnSpPr>
              <a:cxnSpLocks/>
              <a:stCxn id="9" idx="0"/>
              <a:endCxn id="11" idx="2"/>
            </p:cNvCxnSpPr>
            <p:nvPr/>
          </p:nvCxnSpPr>
          <p:spPr>
            <a:xfrm flipH="1" flipV="1">
              <a:off x="4190185" y="4953597"/>
              <a:ext cx="34220" cy="245805"/>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0FB529E-4EFD-4E36-9651-12ADB405EEB7}"/>
                </a:ext>
              </a:extLst>
            </p:cNvPr>
            <p:cNvSpPr/>
            <p:nvPr/>
          </p:nvSpPr>
          <p:spPr>
            <a:xfrm>
              <a:off x="3625167" y="4558101"/>
              <a:ext cx="1130035" cy="39549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07d83</a:t>
              </a:r>
              <a:endParaRPr lang="en-US" sz="1600" dirty="0">
                <a:solidFill>
                  <a:schemeClr val="tx1"/>
                </a:solidFill>
              </a:endParaRPr>
            </a:p>
          </p:txBody>
        </p:sp>
        <p:cxnSp>
          <p:nvCxnSpPr>
            <p:cNvPr id="12" name="Straight Arrow Connector 11">
              <a:extLst>
                <a:ext uri="{FF2B5EF4-FFF2-40B4-BE49-F238E27FC236}">
                  <a16:creationId xmlns:a16="http://schemas.microsoft.com/office/drawing/2014/main" id="{55D27DC3-950F-469B-AC16-CA897796FE17}"/>
                </a:ext>
              </a:extLst>
            </p:cNvPr>
            <p:cNvCxnSpPr>
              <a:cxnSpLocks/>
              <a:stCxn id="11" idx="1"/>
              <a:endCxn id="3" idx="3"/>
            </p:cNvCxnSpPr>
            <p:nvPr/>
          </p:nvCxnSpPr>
          <p:spPr>
            <a:xfrm flipH="1" flipV="1">
              <a:off x="3378043" y="3845160"/>
              <a:ext cx="247124" cy="910689"/>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FF7D379-040D-484F-9421-E1392AA97C12}"/>
                </a:ext>
              </a:extLst>
            </p:cNvPr>
            <p:cNvSpPr txBox="1"/>
            <p:nvPr/>
          </p:nvSpPr>
          <p:spPr>
            <a:xfrm>
              <a:off x="2445053" y="3134578"/>
              <a:ext cx="992482" cy="523220"/>
            </a:xfrm>
            <a:prstGeom prst="rect">
              <a:avLst/>
            </a:prstGeom>
            <a:noFill/>
          </p:spPr>
          <p:txBody>
            <a:bodyPr wrap="square" rtlCol="0">
              <a:spAutoFit/>
            </a:bodyPr>
            <a:lstStyle/>
            <a:p>
              <a:r>
                <a:rPr lang="en-DE" sz="1400" dirty="0">
                  <a:solidFill>
                    <a:schemeClr val="accent1"/>
                  </a:solidFill>
                </a:rPr>
                <a:t>common ancestor</a:t>
              </a:r>
              <a:endParaRPr lang="en-US" sz="1400" dirty="0">
                <a:solidFill>
                  <a:schemeClr val="accent1"/>
                </a:solidFill>
              </a:endParaRPr>
            </a:p>
          </p:txBody>
        </p:sp>
        <p:sp>
          <p:nvSpPr>
            <p:cNvPr id="14" name="TextBox 13">
              <a:extLst>
                <a:ext uri="{FF2B5EF4-FFF2-40B4-BE49-F238E27FC236}">
                  <a16:creationId xmlns:a16="http://schemas.microsoft.com/office/drawing/2014/main" id="{C8972162-AD61-47DC-AE1D-294213375505}"/>
                </a:ext>
              </a:extLst>
            </p:cNvPr>
            <p:cNvSpPr txBox="1"/>
            <p:nvPr/>
          </p:nvSpPr>
          <p:spPr>
            <a:xfrm>
              <a:off x="4786443" y="3593936"/>
              <a:ext cx="815424" cy="523220"/>
            </a:xfrm>
            <a:prstGeom prst="rect">
              <a:avLst/>
            </a:prstGeom>
            <a:noFill/>
          </p:spPr>
          <p:txBody>
            <a:bodyPr wrap="square" rtlCol="0">
              <a:spAutoFit/>
            </a:bodyPr>
            <a:lstStyle/>
            <a:p>
              <a:r>
                <a:rPr lang="en-DE" sz="1400" dirty="0">
                  <a:solidFill>
                    <a:schemeClr val="accent1"/>
                  </a:solidFill>
                </a:rPr>
                <a:t>changed Bob.txt</a:t>
              </a:r>
              <a:endParaRPr lang="en-US" sz="1400" dirty="0">
                <a:solidFill>
                  <a:schemeClr val="accent1"/>
                </a:solidFill>
              </a:endParaRPr>
            </a:p>
          </p:txBody>
        </p:sp>
        <p:sp>
          <p:nvSpPr>
            <p:cNvPr id="15" name="TextBox 14">
              <a:extLst>
                <a:ext uri="{FF2B5EF4-FFF2-40B4-BE49-F238E27FC236}">
                  <a16:creationId xmlns:a16="http://schemas.microsoft.com/office/drawing/2014/main" id="{51A125EA-FF5A-4930-BFDB-904F83708630}"/>
                </a:ext>
              </a:extLst>
            </p:cNvPr>
            <p:cNvSpPr txBox="1"/>
            <p:nvPr/>
          </p:nvSpPr>
          <p:spPr>
            <a:xfrm>
              <a:off x="4816290" y="4516102"/>
              <a:ext cx="815424" cy="523220"/>
            </a:xfrm>
            <a:prstGeom prst="rect">
              <a:avLst/>
            </a:prstGeom>
            <a:noFill/>
          </p:spPr>
          <p:txBody>
            <a:bodyPr wrap="square" rtlCol="0">
              <a:spAutoFit/>
            </a:bodyPr>
            <a:lstStyle/>
            <a:p>
              <a:r>
                <a:rPr lang="en-DE" sz="1400" dirty="0">
                  <a:solidFill>
                    <a:schemeClr val="accent1"/>
                  </a:solidFill>
                </a:rPr>
                <a:t>changed Alice.txt</a:t>
              </a:r>
              <a:endParaRPr lang="en-US" sz="1400" dirty="0">
                <a:solidFill>
                  <a:schemeClr val="accent1"/>
                </a:solidFill>
              </a:endParaRPr>
            </a:p>
          </p:txBody>
        </p:sp>
        <p:sp>
          <p:nvSpPr>
            <p:cNvPr id="16" name="Rectangle 15">
              <a:extLst>
                <a:ext uri="{FF2B5EF4-FFF2-40B4-BE49-F238E27FC236}">
                  <a16:creationId xmlns:a16="http://schemas.microsoft.com/office/drawing/2014/main" id="{9115FC96-82B2-41D1-A88D-AA2C71D136E1}"/>
                </a:ext>
              </a:extLst>
            </p:cNvPr>
            <p:cNvSpPr/>
            <p:nvPr/>
          </p:nvSpPr>
          <p:spPr>
            <a:xfrm>
              <a:off x="4873114" y="3667237"/>
              <a:ext cx="717359" cy="1509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8A709BE-5190-40F2-8889-4617A42F5CB0}"/>
                </a:ext>
              </a:extLst>
            </p:cNvPr>
            <p:cNvSpPr txBox="1"/>
            <p:nvPr/>
          </p:nvSpPr>
          <p:spPr>
            <a:xfrm>
              <a:off x="6838420" y="3605804"/>
              <a:ext cx="1081157" cy="584775"/>
            </a:xfrm>
            <a:prstGeom prst="rect">
              <a:avLst/>
            </a:prstGeom>
            <a:noFill/>
          </p:spPr>
          <p:txBody>
            <a:bodyPr wrap="square" rtlCol="0">
              <a:spAutoFit/>
            </a:bodyPr>
            <a:lstStyle/>
            <a:p>
              <a:r>
                <a:rPr lang="en-DE" sz="1600" dirty="0">
                  <a:solidFill>
                    <a:schemeClr val="accent1"/>
                  </a:solidFill>
                </a:rPr>
                <a:t>Merge commit</a:t>
              </a:r>
              <a:endParaRPr lang="en-US" sz="1600" dirty="0">
                <a:solidFill>
                  <a:schemeClr val="accent1"/>
                </a:solidFill>
              </a:endParaRPr>
            </a:p>
          </p:txBody>
        </p:sp>
        <p:sp>
          <p:nvSpPr>
            <p:cNvPr id="18" name="Rectangle 17">
              <a:extLst>
                <a:ext uri="{FF2B5EF4-FFF2-40B4-BE49-F238E27FC236}">
                  <a16:creationId xmlns:a16="http://schemas.microsoft.com/office/drawing/2014/main" id="{E3964DBE-2DBB-467C-ABC7-186D5C173BA0}"/>
                </a:ext>
              </a:extLst>
            </p:cNvPr>
            <p:cNvSpPr/>
            <p:nvPr/>
          </p:nvSpPr>
          <p:spPr>
            <a:xfrm>
              <a:off x="3428706" y="2761673"/>
              <a:ext cx="1699491" cy="8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EF8878F-A8E3-4FB1-8DAF-D92CE4FF038F}"/>
                </a:ext>
              </a:extLst>
            </p:cNvPr>
            <p:cNvSpPr/>
            <p:nvPr/>
          </p:nvSpPr>
          <p:spPr>
            <a:xfrm>
              <a:off x="5747781" y="2971584"/>
              <a:ext cx="1130035" cy="4029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DE" sz="1600" dirty="0"/>
                <a:t>ma</a:t>
              </a:r>
              <a:r>
                <a:rPr lang="de-DE" sz="1600" dirty="0"/>
                <a:t>in</a:t>
              </a:r>
              <a:endParaRPr lang="en-US" sz="1600" dirty="0"/>
            </a:p>
          </p:txBody>
        </p:sp>
        <p:cxnSp>
          <p:nvCxnSpPr>
            <p:cNvPr id="20" name="Straight Arrow Connector 19">
              <a:extLst>
                <a:ext uri="{FF2B5EF4-FFF2-40B4-BE49-F238E27FC236}">
                  <a16:creationId xmlns:a16="http://schemas.microsoft.com/office/drawing/2014/main" id="{1B83242C-0A67-42A6-9615-D02E5AE1E78D}"/>
                </a:ext>
              </a:extLst>
            </p:cNvPr>
            <p:cNvCxnSpPr>
              <a:cxnSpLocks/>
              <a:stCxn id="19" idx="4"/>
              <a:endCxn id="23" idx="0"/>
            </p:cNvCxnSpPr>
            <p:nvPr/>
          </p:nvCxnSpPr>
          <p:spPr>
            <a:xfrm flipH="1">
              <a:off x="6273403" y="3374528"/>
              <a:ext cx="39396" cy="292709"/>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BA23267-05C0-4C09-8FA1-E39BEA444729}"/>
                </a:ext>
              </a:extLst>
            </p:cNvPr>
            <p:cNvCxnSpPr>
              <a:cxnSpLocks/>
              <a:stCxn id="23" idx="1"/>
              <a:endCxn id="4" idx="3"/>
            </p:cNvCxnSpPr>
            <p:nvPr/>
          </p:nvCxnSpPr>
          <p:spPr>
            <a:xfrm flipH="1" flipV="1">
              <a:off x="4786443" y="3855546"/>
              <a:ext cx="921942" cy="9439"/>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4C42E8C-7131-4DFE-B791-D0E3F43093AC}"/>
                </a:ext>
              </a:extLst>
            </p:cNvPr>
            <p:cNvCxnSpPr>
              <a:cxnSpLocks/>
              <a:stCxn id="23" idx="1"/>
              <a:endCxn id="11" idx="3"/>
            </p:cNvCxnSpPr>
            <p:nvPr/>
          </p:nvCxnSpPr>
          <p:spPr>
            <a:xfrm flipH="1">
              <a:off x="4755202" y="3864985"/>
              <a:ext cx="953183" cy="890864"/>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5262A95-51D1-4578-A05A-975A1D2423ED}"/>
                </a:ext>
              </a:extLst>
            </p:cNvPr>
            <p:cNvSpPr/>
            <p:nvPr/>
          </p:nvSpPr>
          <p:spPr>
            <a:xfrm>
              <a:off x="5708385" y="3667237"/>
              <a:ext cx="1130035" cy="39549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7ba83d</a:t>
              </a:r>
              <a:endParaRPr lang="en-US" sz="1600" dirty="0">
                <a:solidFill>
                  <a:schemeClr val="tx1"/>
                </a:solidFill>
              </a:endParaRPr>
            </a:p>
          </p:txBody>
        </p:sp>
      </p:grpSp>
    </p:spTree>
    <p:extLst>
      <p:ext uri="{BB962C8B-B14F-4D97-AF65-F5344CB8AC3E}">
        <p14:creationId xmlns:p14="http://schemas.microsoft.com/office/powerpoint/2010/main" val="31069137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3E600E1E-DEAE-42A9-AF80-8FDF3D30D5C5}"/>
              </a:ext>
            </a:extLst>
          </p:cNvPr>
          <p:cNvGrpSpPr/>
          <p:nvPr/>
        </p:nvGrpSpPr>
        <p:grpSpPr>
          <a:xfrm>
            <a:off x="838200" y="2761673"/>
            <a:ext cx="4793514" cy="2894479"/>
            <a:chOff x="838200" y="2761673"/>
            <a:chExt cx="4793514" cy="2894479"/>
          </a:xfrm>
        </p:grpSpPr>
        <p:sp>
          <p:nvSpPr>
            <p:cNvPr id="2" name="Rectangle 1">
              <a:extLst>
                <a:ext uri="{FF2B5EF4-FFF2-40B4-BE49-F238E27FC236}">
                  <a16:creationId xmlns:a16="http://schemas.microsoft.com/office/drawing/2014/main" id="{E6FD479B-FFD4-4D26-9DAD-AF88765DA8C7}"/>
                </a:ext>
              </a:extLst>
            </p:cNvPr>
            <p:cNvSpPr/>
            <p:nvPr/>
          </p:nvSpPr>
          <p:spPr>
            <a:xfrm>
              <a:off x="838200" y="3647412"/>
              <a:ext cx="1130035" cy="39549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89ca9</a:t>
              </a:r>
              <a:endParaRPr lang="en-US" sz="1600" dirty="0">
                <a:solidFill>
                  <a:schemeClr val="tx1"/>
                </a:solidFill>
              </a:endParaRPr>
            </a:p>
          </p:txBody>
        </p:sp>
        <p:sp>
          <p:nvSpPr>
            <p:cNvPr id="3" name="Rectangle 2">
              <a:extLst>
                <a:ext uri="{FF2B5EF4-FFF2-40B4-BE49-F238E27FC236}">
                  <a16:creationId xmlns:a16="http://schemas.microsoft.com/office/drawing/2014/main" id="{D1E2DEDE-FFA5-466E-A77C-A61BB96B6C7A}"/>
                </a:ext>
              </a:extLst>
            </p:cNvPr>
            <p:cNvSpPr/>
            <p:nvPr/>
          </p:nvSpPr>
          <p:spPr>
            <a:xfrm>
              <a:off x="2248008" y="3647412"/>
              <a:ext cx="1130035" cy="39549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7b4sa</a:t>
              </a:r>
              <a:endParaRPr lang="en-US" sz="1600" dirty="0">
                <a:solidFill>
                  <a:schemeClr val="tx1"/>
                </a:solidFill>
              </a:endParaRPr>
            </a:p>
          </p:txBody>
        </p:sp>
        <p:sp>
          <p:nvSpPr>
            <p:cNvPr id="4" name="Rectangle 3">
              <a:extLst>
                <a:ext uri="{FF2B5EF4-FFF2-40B4-BE49-F238E27FC236}">
                  <a16:creationId xmlns:a16="http://schemas.microsoft.com/office/drawing/2014/main" id="{C017E190-60D2-4C18-8CB9-D473B4FA534A}"/>
                </a:ext>
              </a:extLst>
            </p:cNvPr>
            <p:cNvSpPr/>
            <p:nvPr/>
          </p:nvSpPr>
          <p:spPr>
            <a:xfrm>
              <a:off x="3656408" y="3657798"/>
              <a:ext cx="1130035" cy="39549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f3d83</a:t>
              </a:r>
              <a:endParaRPr lang="en-US" sz="1600" dirty="0">
                <a:solidFill>
                  <a:schemeClr val="tx1"/>
                </a:solidFill>
              </a:endParaRPr>
            </a:p>
          </p:txBody>
        </p:sp>
        <p:cxnSp>
          <p:nvCxnSpPr>
            <p:cNvPr id="5" name="Straight Arrow Connector 4">
              <a:extLst>
                <a:ext uri="{FF2B5EF4-FFF2-40B4-BE49-F238E27FC236}">
                  <a16:creationId xmlns:a16="http://schemas.microsoft.com/office/drawing/2014/main" id="{1D7B2FE6-6DA7-48D1-B6C1-58DCC3DCC782}"/>
                </a:ext>
              </a:extLst>
            </p:cNvPr>
            <p:cNvCxnSpPr>
              <a:cxnSpLocks/>
              <a:stCxn id="4" idx="1"/>
              <a:endCxn id="3" idx="3"/>
            </p:cNvCxnSpPr>
            <p:nvPr/>
          </p:nvCxnSpPr>
          <p:spPr>
            <a:xfrm flipH="1" flipV="1">
              <a:off x="3378043" y="3845160"/>
              <a:ext cx="278365" cy="10386"/>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07B77A6-FB4E-4E30-B778-7CF5517FEC24}"/>
                </a:ext>
              </a:extLst>
            </p:cNvPr>
            <p:cNvCxnSpPr>
              <a:cxnSpLocks/>
              <a:stCxn id="3" idx="1"/>
              <a:endCxn id="2" idx="3"/>
            </p:cNvCxnSpPr>
            <p:nvPr/>
          </p:nvCxnSpPr>
          <p:spPr>
            <a:xfrm flipH="1">
              <a:off x="1968235" y="3845160"/>
              <a:ext cx="279773" cy="0"/>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3CCAE368-2E5E-4145-9FCF-8C32816A3271}"/>
                </a:ext>
              </a:extLst>
            </p:cNvPr>
            <p:cNvSpPr/>
            <p:nvPr/>
          </p:nvSpPr>
          <p:spPr>
            <a:xfrm>
              <a:off x="3686255" y="2953709"/>
              <a:ext cx="1130035" cy="4029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DE" sz="1600" dirty="0"/>
                <a:t>master</a:t>
              </a:r>
              <a:endParaRPr lang="en-US" sz="1600" dirty="0"/>
            </a:p>
          </p:txBody>
        </p:sp>
        <p:cxnSp>
          <p:nvCxnSpPr>
            <p:cNvPr id="8" name="Straight Arrow Connector 7">
              <a:extLst>
                <a:ext uri="{FF2B5EF4-FFF2-40B4-BE49-F238E27FC236}">
                  <a16:creationId xmlns:a16="http://schemas.microsoft.com/office/drawing/2014/main" id="{270A6ADE-EBF0-4A0B-92CD-482A2C705D73}"/>
                </a:ext>
              </a:extLst>
            </p:cNvPr>
            <p:cNvCxnSpPr>
              <a:cxnSpLocks/>
              <a:stCxn id="7" idx="4"/>
              <a:endCxn id="4" idx="0"/>
            </p:cNvCxnSpPr>
            <p:nvPr/>
          </p:nvCxnSpPr>
          <p:spPr>
            <a:xfrm flipH="1">
              <a:off x="4221426" y="3356653"/>
              <a:ext cx="29847" cy="301145"/>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CA66D148-E9DB-469E-B313-4CE86F6DD800}"/>
                </a:ext>
              </a:extLst>
            </p:cNvPr>
            <p:cNvSpPr/>
            <p:nvPr/>
          </p:nvSpPr>
          <p:spPr>
            <a:xfrm>
              <a:off x="3693607" y="5199402"/>
              <a:ext cx="1061595" cy="456750"/>
            </a:xfrm>
            <a:prstGeom prst="ellipse">
              <a:avLst/>
            </a:prstGeom>
            <a:solidFill>
              <a:srgbClr val="7030A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DE" sz="1200" dirty="0"/>
                <a:t>change_alice</a:t>
              </a:r>
              <a:endParaRPr lang="en-US" sz="1200" dirty="0"/>
            </a:p>
          </p:txBody>
        </p:sp>
        <p:cxnSp>
          <p:nvCxnSpPr>
            <p:cNvPr id="10" name="Straight Arrow Connector 9">
              <a:extLst>
                <a:ext uri="{FF2B5EF4-FFF2-40B4-BE49-F238E27FC236}">
                  <a16:creationId xmlns:a16="http://schemas.microsoft.com/office/drawing/2014/main" id="{7DE632B4-11CE-47B2-A0CC-4E4FEB57B1CE}"/>
                </a:ext>
              </a:extLst>
            </p:cNvPr>
            <p:cNvCxnSpPr>
              <a:cxnSpLocks/>
              <a:stCxn id="9" idx="0"/>
              <a:endCxn id="11" idx="2"/>
            </p:cNvCxnSpPr>
            <p:nvPr/>
          </p:nvCxnSpPr>
          <p:spPr>
            <a:xfrm flipH="1" flipV="1">
              <a:off x="4190185" y="4953597"/>
              <a:ext cx="34220" cy="245805"/>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0FB529E-4EFD-4E36-9651-12ADB405EEB7}"/>
                </a:ext>
              </a:extLst>
            </p:cNvPr>
            <p:cNvSpPr/>
            <p:nvPr/>
          </p:nvSpPr>
          <p:spPr>
            <a:xfrm>
              <a:off x="3625167" y="4558101"/>
              <a:ext cx="1130035" cy="395496"/>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07d83</a:t>
              </a:r>
              <a:endParaRPr lang="en-US" sz="1600" dirty="0">
                <a:solidFill>
                  <a:schemeClr val="tx1"/>
                </a:solidFill>
              </a:endParaRPr>
            </a:p>
          </p:txBody>
        </p:sp>
        <p:cxnSp>
          <p:nvCxnSpPr>
            <p:cNvPr id="12" name="Straight Arrow Connector 11">
              <a:extLst>
                <a:ext uri="{FF2B5EF4-FFF2-40B4-BE49-F238E27FC236}">
                  <a16:creationId xmlns:a16="http://schemas.microsoft.com/office/drawing/2014/main" id="{55D27DC3-950F-469B-AC16-CA897796FE17}"/>
                </a:ext>
              </a:extLst>
            </p:cNvPr>
            <p:cNvCxnSpPr>
              <a:cxnSpLocks/>
              <a:stCxn id="11" idx="1"/>
              <a:endCxn id="3" idx="3"/>
            </p:cNvCxnSpPr>
            <p:nvPr/>
          </p:nvCxnSpPr>
          <p:spPr>
            <a:xfrm flipH="1" flipV="1">
              <a:off x="3378043" y="3845160"/>
              <a:ext cx="247124" cy="910689"/>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FF7D379-040D-484F-9421-E1392AA97C12}"/>
                </a:ext>
              </a:extLst>
            </p:cNvPr>
            <p:cNvSpPr txBox="1"/>
            <p:nvPr/>
          </p:nvSpPr>
          <p:spPr>
            <a:xfrm>
              <a:off x="2445053" y="3134578"/>
              <a:ext cx="992482" cy="523220"/>
            </a:xfrm>
            <a:prstGeom prst="rect">
              <a:avLst/>
            </a:prstGeom>
            <a:noFill/>
          </p:spPr>
          <p:txBody>
            <a:bodyPr wrap="square" rtlCol="0">
              <a:spAutoFit/>
            </a:bodyPr>
            <a:lstStyle/>
            <a:p>
              <a:r>
                <a:rPr lang="en-DE" sz="1400" dirty="0">
                  <a:solidFill>
                    <a:schemeClr val="accent1"/>
                  </a:solidFill>
                </a:rPr>
                <a:t>common ancestor</a:t>
              </a:r>
              <a:endParaRPr lang="en-US" sz="1400" dirty="0">
                <a:solidFill>
                  <a:schemeClr val="accent1"/>
                </a:solidFill>
              </a:endParaRPr>
            </a:p>
          </p:txBody>
        </p:sp>
        <p:sp>
          <p:nvSpPr>
            <p:cNvPr id="14" name="TextBox 13">
              <a:extLst>
                <a:ext uri="{FF2B5EF4-FFF2-40B4-BE49-F238E27FC236}">
                  <a16:creationId xmlns:a16="http://schemas.microsoft.com/office/drawing/2014/main" id="{C8972162-AD61-47DC-AE1D-294213375505}"/>
                </a:ext>
              </a:extLst>
            </p:cNvPr>
            <p:cNvSpPr txBox="1"/>
            <p:nvPr/>
          </p:nvSpPr>
          <p:spPr>
            <a:xfrm>
              <a:off x="4786443" y="3593936"/>
              <a:ext cx="815424" cy="523220"/>
            </a:xfrm>
            <a:prstGeom prst="rect">
              <a:avLst/>
            </a:prstGeom>
            <a:noFill/>
          </p:spPr>
          <p:txBody>
            <a:bodyPr wrap="square" rtlCol="0">
              <a:spAutoFit/>
            </a:bodyPr>
            <a:lstStyle/>
            <a:p>
              <a:r>
                <a:rPr lang="en-DE" sz="1400" dirty="0">
                  <a:solidFill>
                    <a:schemeClr val="accent1"/>
                  </a:solidFill>
                </a:rPr>
                <a:t>changed Bob.txt</a:t>
              </a:r>
              <a:endParaRPr lang="en-US" sz="1400" dirty="0">
                <a:solidFill>
                  <a:schemeClr val="accent1"/>
                </a:solidFill>
              </a:endParaRPr>
            </a:p>
          </p:txBody>
        </p:sp>
        <p:sp>
          <p:nvSpPr>
            <p:cNvPr id="15" name="TextBox 14">
              <a:extLst>
                <a:ext uri="{FF2B5EF4-FFF2-40B4-BE49-F238E27FC236}">
                  <a16:creationId xmlns:a16="http://schemas.microsoft.com/office/drawing/2014/main" id="{51A125EA-FF5A-4930-BFDB-904F83708630}"/>
                </a:ext>
              </a:extLst>
            </p:cNvPr>
            <p:cNvSpPr txBox="1"/>
            <p:nvPr/>
          </p:nvSpPr>
          <p:spPr>
            <a:xfrm>
              <a:off x="4816290" y="4516102"/>
              <a:ext cx="815424" cy="523220"/>
            </a:xfrm>
            <a:prstGeom prst="rect">
              <a:avLst/>
            </a:prstGeom>
            <a:noFill/>
          </p:spPr>
          <p:txBody>
            <a:bodyPr wrap="square" rtlCol="0">
              <a:spAutoFit/>
            </a:bodyPr>
            <a:lstStyle/>
            <a:p>
              <a:r>
                <a:rPr lang="en-DE" sz="1400" dirty="0">
                  <a:solidFill>
                    <a:schemeClr val="accent1"/>
                  </a:solidFill>
                </a:rPr>
                <a:t>changed Alice.txt</a:t>
              </a:r>
              <a:endParaRPr lang="en-US" sz="1400" dirty="0">
                <a:solidFill>
                  <a:schemeClr val="accent1"/>
                </a:solidFill>
              </a:endParaRPr>
            </a:p>
          </p:txBody>
        </p:sp>
        <p:sp>
          <p:nvSpPr>
            <p:cNvPr id="16" name="Rectangle 15">
              <a:extLst>
                <a:ext uri="{FF2B5EF4-FFF2-40B4-BE49-F238E27FC236}">
                  <a16:creationId xmlns:a16="http://schemas.microsoft.com/office/drawing/2014/main" id="{9115FC96-82B2-41D1-A88D-AA2C71D136E1}"/>
                </a:ext>
              </a:extLst>
            </p:cNvPr>
            <p:cNvSpPr/>
            <p:nvPr/>
          </p:nvSpPr>
          <p:spPr>
            <a:xfrm>
              <a:off x="4873114" y="3667237"/>
              <a:ext cx="717359" cy="1509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3964DBE-2DBB-467C-ABC7-186D5C173BA0}"/>
                </a:ext>
              </a:extLst>
            </p:cNvPr>
            <p:cNvSpPr/>
            <p:nvPr/>
          </p:nvSpPr>
          <p:spPr>
            <a:xfrm>
              <a:off x="3428706" y="2761673"/>
              <a:ext cx="1699491" cy="8857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EF8878F-A8E3-4FB1-8DAF-D92CE4FF038F}"/>
                </a:ext>
              </a:extLst>
            </p:cNvPr>
            <p:cNvSpPr/>
            <p:nvPr/>
          </p:nvSpPr>
          <p:spPr>
            <a:xfrm>
              <a:off x="3743721" y="2971584"/>
              <a:ext cx="1130035" cy="40294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DE" sz="1600" dirty="0"/>
                <a:t>ma</a:t>
              </a:r>
              <a:r>
                <a:rPr lang="de-DE" sz="1600" dirty="0"/>
                <a:t>in</a:t>
              </a:r>
              <a:endParaRPr lang="en-US" sz="1600" dirty="0"/>
            </a:p>
          </p:txBody>
        </p:sp>
        <p:cxnSp>
          <p:nvCxnSpPr>
            <p:cNvPr id="20" name="Straight Arrow Connector 19">
              <a:extLst>
                <a:ext uri="{FF2B5EF4-FFF2-40B4-BE49-F238E27FC236}">
                  <a16:creationId xmlns:a16="http://schemas.microsoft.com/office/drawing/2014/main" id="{1B83242C-0A67-42A6-9615-D02E5AE1E78D}"/>
                </a:ext>
              </a:extLst>
            </p:cNvPr>
            <p:cNvCxnSpPr>
              <a:cxnSpLocks/>
              <a:stCxn id="19" idx="4"/>
            </p:cNvCxnSpPr>
            <p:nvPr/>
          </p:nvCxnSpPr>
          <p:spPr>
            <a:xfrm flipH="1">
              <a:off x="4269343" y="3374528"/>
              <a:ext cx="39396" cy="292709"/>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905055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7C98119-734A-4A52-812C-ADB4C7C08832}"/>
              </a:ext>
            </a:extLst>
          </p:cNvPr>
          <p:cNvGrpSpPr/>
          <p:nvPr/>
        </p:nvGrpSpPr>
        <p:grpSpPr>
          <a:xfrm>
            <a:off x="1702007" y="2592624"/>
            <a:ext cx="7324691" cy="2099970"/>
            <a:chOff x="1884887" y="3213886"/>
            <a:chExt cx="7324691" cy="2099970"/>
          </a:xfrm>
        </p:grpSpPr>
        <p:grpSp>
          <p:nvGrpSpPr>
            <p:cNvPr id="3" name="Group 2">
              <a:extLst>
                <a:ext uri="{FF2B5EF4-FFF2-40B4-BE49-F238E27FC236}">
                  <a16:creationId xmlns:a16="http://schemas.microsoft.com/office/drawing/2014/main" id="{1A1C2651-937C-40F9-8F16-7E343B0BA569}"/>
                </a:ext>
              </a:extLst>
            </p:cNvPr>
            <p:cNvGrpSpPr/>
            <p:nvPr/>
          </p:nvGrpSpPr>
          <p:grpSpPr>
            <a:xfrm>
              <a:off x="1884887" y="3213886"/>
              <a:ext cx="7198153" cy="2099970"/>
              <a:chOff x="1767656" y="-232698"/>
              <a:chExt cx="7198153" cy="2099970"/>
            </a:xfrm>
          </p:grpSpPr>
          <p:grpSp>
            <p:nvGrpSpPr>
              <p:cNvPr id="8" name="Group 7">
                <a:extLst>
                  <a:ext uri="{FF2B5EF4-FFF2-40B4-BE49-F238E27FC236}">
                    <a16:creationId xmlns:a16="http://schemas.microsoft.com/office/drawing/2014/main" id="{DE11460B-6860-49C0-B372-8BDDDDDCD6F0}"/>
                  </a:ext>
                </a:extLst>
              </p:cNvPr>
              <p:cNvGrpSpPr/>
              <p:nvPr/>
            </p:nvGrpSpPr>
            <p:grpSpPr>
              <a:xfrm>
                <a:off x="1767656" y="806205"/>
                <a:ext cx="7198153" cy="1061067"/>
                <a:chOff x="3240856" y="2739518"/>
                <a:chExt cx="7198153" cy="1061067"/>
              </a:xfrm>
            </p:grpSpPr>
            <p:sp>
              <p:nvSpPr>
                <p:cNvPr id="12" name="Rectangle 11">
                  <a:extLst>
                    <a:ext uri="{FF2B5EF4-FFF2-40B4-BE49-F238E27FC236}">
                      <a16:creationId xmlns:a16="http://schemas.microsoft.com/office/drawing/2014/main" id="{4B7D059A-14F3-48F2-8528-BB7762B34C42}"/>
                    </a:ext>
                  </a:extLst>
                </p:cNvPr>
                <p:cNvSpPr/>
                <p:nvPr/>
              </p:nvSpPr>
              <p:spPr>
                <a:xfrm>
                  <a:off x="3489415" y="2739518"/>
                  <a:ext cx="6949594" cy="7990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7554369F-0167-4852-BEE6-7EA981E7B6AE}"/>
                    </a:ext>
                  </a:extLst>
                </p:cNvPr>
                <p:cNvSpPr txBox="1"/>
                <p:nvPr/>
              </p:nvSpPr>
              <p:spPr>
                <a:xfrm>
                  <a:off x="3240856" y="3523586"/>
                  <a:ext cx="1864100" cy="276999"/>
                </a:xfrm>
                <a:prstGeom prst="rect">
                  <a:avLst/>
                </a:prstGeom>
                <a:noFill/>
              </p:spPr>
              <p:txBody>
                <a:bodyPr wrap="none" rtlCol="0">
                  <a:spAutoFit/>
                </a:bodyPr>
                <a:lstStyle/>
                <a:p>
                  <a:r>
                    <a:rPr lang="en-DE" sz="1200" dirty="0"/>
                    <a:t>Development environment</a:t>
                  </a:r>
                  <a:endParaRPr lang="en-US" sz="1200" dirty="0"/>
                </a:p>
              </p:txBody>
            </p:sp>
            <p:sp>
              <p:nvSpPr>
                <p:cNvPr id="14" name="Rectangle 13">
                  <a:extLst>
                    <a:ext uri="{FF2B5EF4-FFF2-40B4-BE49-F238E27FC236}">
                      <a16:creationId xmlns:a16="http://schemas.microsoft.com/office/drawing/2014/main" id="{EF29313B-54AC-4715-9028-BC8420090E0E}"/>
                    </a:ext>
                  </a:extLst>
                </p:cNvPr>
                <p:cNvSpPr/>
                <p:nvPr/>
              </p:nvSpPr>
              <p:spPr>
                <a:xfrm>
                  <a:off x="3609488" y="2866879"/>
                  <a:ext cx="1126836" cy="57265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15" name="Rectangle 14">
                  <a:extLst>
                    <a:ext uri="{FF2B5EF4-FFF2-40B4-BE49-F238E27FC236}">
                      <a16:creationId xmlns:a16="http://schemas.microsoft.com/office/drawing/2014/main" id="{92C53D9A-3543-43AC-B360-1593947A1098}"/>
                    </a:ext>
                  </a:extLst>
                </p:cNvPr>
                <p:cNvSpPr/>
                <p:nvPr/>
              </p:nvSpPr>
              <p:spPr>
                <a:xfrm>
                  <a:off x="4888724" y="2866879"/>
                  <a:ext cx="1126836" cy="572654"/>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16" name="Rectangle 15">
                  <a:extLst>
                    <a:ext uri="{FF2B5EF4-FFF2-40B4-BE49-F238E27FC236}">
                      <a16:creationId xmlns:a16="http://schemas.microsoft.com/office/drawing/2014/main" id="{59B5E3EE-3BB0-4A1A-9C07-686AFFEE013C}"/>
                    </a:ext>
                  </a:extLst>
                </p:cNvPr>
                <p:cNvSpPr/>
                <p:nvPr/>
              </p:nvSpPr>
              <p:spPr>
                <a:xfrm>
                  <a:off x="6167960" y="2876115"/>
                  <a:ext cx="1126836" cy="57265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grpSp>
          <p:sp>
            <p:nvSpPr>
              <p:cNvPr id="9" name="Rectangle 8">
                <a:extLst>
                  <a:ext uri="{FF2B5EF4-FFF2-40B4-BE49-F238E27FC236}">
                    <a16:creationId xmlns:a16="http://schemas.microsoft.com/office/drawing/2014/main" id="{0D619A7B-CA51-4BEA-A338-77A9B5C8EF21}"/>
                  </a:ext>
                </a:extLst>
              </p:cNvPr>
              <p:cNvSpPr/>
              <p:nvPr/>
            </p:nvSpPr>
            <p:spPr>
              <a:xfrm>
                <a:off x="5829909" y="942802"/>
                <a:ext cx="1126836" cy="57265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schemeClr val="tx1"/>
                    </a:solidFill>
                  </a:rPr>
                  <a:t>Branches</a:t>
                </a:r>
              </a:p>
              <a:p>
                <a:r>
                  <a:rPr lang="en-US" sz="1200" dirty="0">
                    <a:solidFill>
                      <a:schemeClr val="tx1"/>
                    </a:solidFill>
                  </a:rPr>
                  <a:t>main</a:t>
                </a:r>
              </a:p>
              <a:p>
                <a:endParaRPr lang="en-US" sz="1200" dirty="0">
                  <a:solidFill>
                    <a:srgbClr val="00B050"/>
                  </a:solidFill>
                </a:endParaRPr>
              </a:p>
            </p:txBody>
          </p:sp>
          <p:sp>
            <p:nvSpPr>
              <p:cNvPr id="10" name="Rectangle 9">
                <a:extLst>
                  <a:ext uri="{FF2B5EF4-FFF2-40B4-BE49-F238E27FC236}">
                    <a16:creationId xmlns:a16="http://schemas.microsoft.com/office/drawing/2014/main" id="{FC8E0673-4804-407F-8983-5A50C18535B6}"/>
                  </a:ext>
                </a:extLst>
              </p:cNvPr>
              <p:cNvSpPr/>
              <p:nvPr/>
            </p:nvSpPr>
            <p:spPr>
              <a:xfrm>
                <a:off x="5751400" y="-232698"/>
                <a:ext cx="1126836" cy="69678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Remote</a:t>
                </a:r>
                <a:r>
                  <a:rPr lang="en-DE" sz="1600" dirty="0">
                    <a:solidFill>
                      <a:schemeClr val="tx1"/>
                    </a:solidFill>
                  </a:rPr>
                  <a:t> repository</a:t>
                </a:r>
                <a:endParaRPr lang="en-US" sz="1600" dirty="0">
                  <a:solidFill>
                    <a:schemeClr val="tx1"/>
                  </a:solidFill>
                </a:endParaRPr>
              </a:p>
            </p:txBody>
          </p:sp>
          <p:sp>
            <p:nvSpPr>
              <p:cNvPr id="11" name="Rectangle 10">
                <a:extLst>
                  <a:ext uri="{FF2B5EF4-FFF2-40B4-BE49-F238E27FC236}">
                    <a16:creationId xmlns:a16="http://schemas.microsoft.com/office/drawing/2014/main" id="{2D8C063F-4517-4B5D-94AF-819ADE93F1C8}"/>
                  </a:ext>
                </a:extLst>
              </p:cNvPr>
              <p:cNvSpPr/>
              <p:nvPr/>
            </p:nvSpPr>
            <p:spPr>
              <a:xfrm>
                <a:off x="6878236" y="-231774"/>
                <a:ext cx="1126836" cy="69678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schemeClr val="tx1"/>
                    </a:solidFill>
                  </a:rPr>
                  <a:t>Branches</a:t>
                </a:r>
              </a:p>
              <a:p>
                <a:r>
                  <a:rPr lang="en-US" sz="1200" dirty="0">
                    <a:solidFill>
                      <a:schemeClr val="tx1"/>
                    </a:solidFill>
                  </a:rPr>
                  <a:t>main</a:t>
                </a:r>
              </a:p>
              <a:p>
                <a:r>
                  <a:rPr lang="en-US" sz="1200" dirty="0" err="1">
                    <a:solidFill>
                      <a:srgbClr val="7030A0"/>
                    </a:solidFill>
                  </a:rPr>
                  <a:t>new_feature</a:t>
                </a:r>
                <a:endParaRPr lang="en-US" sz="1200" dirty="0">
                  <a:solidFill>
                    <a:srgbClr val="7030A0"/>
                  </a:solidFill>
                </a:endParaRPr>
              </a:p>
            </p:txBody>
          </p:sp>
        </p:grpSp>
        <p:sp>
          <p:nvSpPr>
            <p:cNvPr id="4" name="Rectangle 3">
              <a:extLst>
                <a:ext uri="{FF2B5EF4-FFF2-40B4-BE49-F238E27FC236}">
                  <a16:creationId xmlns:a16="http://schemas.microsoft.com/office/drawing/2014/main" id="{5FEA05C9-7033-4F10-9471-4166D641354B}"/>
                </a:ext>
              </a:extLst>
            </p:cNvPr>
            <p:cNvSpPr/>
            <p:nvPr/>
          </p:nvSpPr>
          <p:spPr>
            <a:xfrm>
              <a:off x="7065662" y="4389386"/>
              <a:ext cx="1551709" cy="57265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schemeClr val="tx1"/>
                  </a:solidFill>
                </a:rPr>
                <a:t>Remotes</a:t>
              </a:r>
            </a:p>
            <a:p>
              <a:r>
                <a:rPr lang="en-US" sz="1200" dirty="0">
                  <a:solidFill>
                    <a:schemeClr val="tx1"/>
                  </a:solidFill>
                </a:rPr>
                <a:t>origin/main</a:t>
              </a:r>
            </a:p>
            <a:p>
              <a:r>
                <a:rPr lang="en-US" sz="1200" dirty="0">
                  <a:solidFill>
                    <a:srgbClr val="7030A0"/>
                  </a:solidFill>
                </a:rPr>
                <a:t>origin/</a:t>
              </a:r>
              <a:r>
                <a:rPr lang="en-US" sz="1200" dirty="0" err="1">
                  <a:solidFill>
                    <a:srgbClr val="7030A0"/>
                  </a:solidFill>
                </a:rPr>
                <a:t>new_feature</a:t>
              </a:r>
              <a:endParaRPr lang="en-US" sz="1200" dirty="0">
                <a:solidFill>
                  <a:srgbClr val="7030A0"/>
                </a:solidFill>
              </a:endParaRPr>
            </a:p>
          </p:txBody>
        </p:sp>
        <p:cxnSp>
          <p:nvCxnSpPr>
            <p:cNvPr id="6" name="Straight Arrow Connector 5">
              <a:extLst>
                <a:ext uri="{FF2B5EF4-FFF2-40B4-BE49-F238E27FC236}">
                  <a16:creationId xmlns:a16="http://schemas.microsoft.com/office/drawing/2014/main" id="{E2739EC7-6071-4A5C-9031-E28325A44FA9}"/>
                </a:ext>
              </a:extLst>
            </p:cNvPr>
            <p:cNvCxnSpPr>
              <a:cxnSpLocks/>
            </p:cNvCxnSpPr>
            <p:nvPr/>
          </p:nvCxnSpPr>
          <p:spPr>
            <a:xfrm>
              <a:off x="7898171" y="3847735"/>
              <a:ext cx="311109" cy="917305"/>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FF8265D-BC59-4A45-8C4B-140DE61AE598}"/>
                </a:ext>
              </a:extLst>
            </p:cNvPr>
            <p:cNvSpPr txBox="1"/>
            <p:nvPr/>
          </p:nvSpPr>
          <p:spPr>
            <a:xfrm>
              <a:off x="8082742" y="3973505"/>
              <a:ext cx="1126836" cy="307777"/>
            </a:xfrm>
            <a:prstGeom prst="rect">
              <a:avLst/>
            </a:prstGeom>
            <a:solidFill>
              <a:schemeClr val="bg1">
                <a:lumMod val="95000"/>
              </a:schemeClr>
            </a:solidFill>
          </p:spPr>
          <p:txBody>
            <a:bodyPr wrap="square" rtlCol="0">
              <a:spAutoFit/>
            </a:bodyPr>
            <a:lstStyle/>
            <a:p>
              <a:pPr algn="ctr"/>
              <a:r>
                <a:rPr lang="de-DE" sz="1400" dirty="0" err="1">
                  <a:latin typeface="Consolas" panose="020B0609020204030204" pitchFamily="49" charset="0"/>
                </a:rPr>
                <a:t>git</a:t>
              </a:r>
              <a:r>
                <a:rPr lang="de-DE" sz="1400" dirty="0">
                  <a:latin typeface="Consolas" panose="020B0609020204030204" pitchFamily="49" charset="0"/>
                </a:rPr>
                <a:t> </a:t>
              </a:r>
              <a:r>
                <a:rPr lang="de-DE" sz="1400" dirty="0" err="1">
                  <a:latin typeface="Consolas" panose="020B0609020204030204" pitchFamily="49" charset="0"/>
                </a:rPr>
                <a:t>fetch</a:t>
              </a:r>
              <a:endParaRPr lang="en-GB" sz="1400" dirty="0">
                <a:latin typeface="Consolas" panose="020B0609020204030204" pitchFamily="49" charset="0"/>
              </a:endParaRPr>
            </a:p>
          </p:txBody>
        </p:sp>
      </p:grpSp>
    </p:spTree>
    <p:extLst>
      <p:ext uri="{BB962C8B-B14F-4D97-AF65-F5344CB8AC3E}">
        <p14:creationId xmlns:p14="http://schemas.microsoft.com/office/powerpoint/2010/main" val="31192075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7C98119-734A-4A52-812C-ADB4C7C08832}"/>
              </a:ext>
            </a:extLst>
          </p:cNvPr>
          <p:cNvGrpSpPr/>
          <p:nvPr/>
        </p:nvGrpSpPr>
        <p:grpSpPr>
          <a:xfrm>
            <a:off x="1702007" y="2661204"/>
            <a:ext cx="7241642" cy="2031390"/>
            <a:chOff x="1884887" y="3282466"/>
            <a:chExt cx="7241642" cy="2031390"/>
          </a:xfrm>
        </p:grpSpPr>
        <p:grpSp>
          <p:nvGrpSpPr>
            <p:cNvPr id="3" name="Group 2">
              <a:extLst>
                <a:ext uri="{FF2B5EF4-FFF2-40B4-BE49-F238E27FC236}">
                  <a16:creationId xmlns:a16="http://schemas.microsoft.com/office/drawing/2014/main" id="{1A1C2651-937C-40F9-8F16-7E343B0BA569}"/>
                </a:ext>
              </a:extLst>
            </p:cNvPr>
            <p:cNvGrpSpPr/>
            <p:nvPr/>
          </p:nvGrpSpPr>
          <p:grpSpPr>
            <a:xfrm>
              <a:off x="1884887" y="3282466"/>
              <a:ext cx="7198153" cy="2031390"/>
              <a:chOff x="1767656" y="-164118"/>
              <a:chExt cx="7198153" cy="2031390"/>
            </a:xfrm>
          </p:grpSpPr>
          <p:grpSp>
            <p:nvGrpSpPr>
              <p:cNvPr id="8" name="Group 7">
                <a:extLst>
                  <a:ext uri="{FF2B5EF4-FFF2-40B4-BE49-F238E27FC236}">
                    <a16:creationId xmlns:a16="http://schemas.microsoft.com/office/drawing/2014/main" id="{DE11460B-6860-49C0-B372-8BDDDDDCD6F0}"/>
                  </a:ext>
                </a:extLst>
              </p:cNvPr>
              <p:cNvGrpSpPr/>
              <p:nvPr/>
            </p:nvGrpSpPr>
            <p:grpSpPr>
              <a:xfrm>
                <a:off x="1767656" y="806205"/>
                <a:ext cx="7198153" cy="1061067"/>
                <a:chOff x="3240856" y="2739518"/>
                <a:chExt cx="7198153" cy="1061067"/>
              </a:xfrm>
            </p:grpSpPr>
            <p:sp>
              <p:nvSpPr>
                <p:cNvPr id="12" name="Rectangle 11">
                  <a:extLst>
                    <a:ext uri="{FF2B5EF4-FFF2-40B4-BE49-F238E27FC236}">
                      <a16:creationId xmlns:a16="http://schemas.microsoft.com/office/drawing/2014/main" id="{4B7D059A-14F3-48F2-8528-BB7762B34C42}"/>
                    </a:ext>
                  </a:extLst>
                </p:cNvPr>
                <p:cNvSpPr/>
                <p:nvPr/>
              </p:nvSpPr>
              <p:spPr>
                <a:xfrm>
                  <a:off x="3489415" y="2739518"/>
                  <a:ext cx="6949594" cy="7990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7554369F-0167-4852-BEE6-7EA981E7B6AE}"/>
                    </a:ext>
                  </a:extLst>
                </p:cNvPr>
                <p:cNvSpPr txBox="1"/>
                <p:nvPr/>
              </p:nvSpPr>
              <p:spPr>
                <a:xfrm>
                  <a:off x="3240856" y="3523586"/>
                  <a:ext cx="1864100" cy="276999"/>
                </a:xfrm>
                <a:prstGeom prst="rect">
                  <a:avLst/>
                </a:prstGeom>
                <a:noFill/>
              </p:spPr>
              <p:txBody>
                <a:bodyPr wrap="none" rtlCol="0">
                  <a:spAutoFit/>
                </a:bodyPr>
                <a:lstStyle/>
                <a:p>
                  <a:r>
                    <a:rPr lang="en-DE" sz="1200" dirty="0"/>
                    <a:t>Development environment</a:t>
                  </a:r>
                  <a:endParaRPr lang="en-US" sz="1200" dirty="0"/>
                </a:p>
              </p:txBody>
            </p:sp>
            <p:sp>
              <p:nvSpPr>
                <p:cNvPr id="14" name="Rectangle 13">
                  <a:extLst>
                    <a:ext uri="{FF2B5EF4-FFF2-40B4-BE49-F238E27FC236}">
                      <a16:creationId xmlns:a16="http://schemas.microsoft.com/office/drawing/2014/main" id="{EF29313B-54AC-4715-9028-BC8420090E0E}"/>
                    </a:ext>
                  </a:extLst>
                </p:cNvPr>
                <p:cNvSpPr/>
                <p:nvPr/>
              </p:nvSpPr>
              <p:spPr>
                <a:xfrm>
                  <a:off x="3609488" y="2866879"/>
                  <a:ext cx="1126836" cy="57265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Working directory</a:t>
                  </a:r>
                  <a:endParaRPr lang="en-US" sz="1600" dirty="0">
                    <a:solidFill>
                      <a:schemeClr val="tx1"/>
                    </a:solidFill>
                  </a:endParaRPr>
                </a:p>
              </p:txBody>
            </p:sp>
            <p:sp>
              <p:nvSpPr>
                <p:cNvPr id="15" name="Rectangle 14">
                  <a:extLst>
                    <a:ext uri="{FF2B5EF4-FFF2-40B4-BE49-F238E27FC236}">
                      <a16:creationId xmlns:a16="http://schemas.microsoft.com/office/drawing/2014/main" id="{92C53D9A-3543-43AC-B360-1593947A1098}"/>
                    </a:ext>
                  </a:extLst>
                </p:cNvPr>
                <p:cNvSpPr/>
                <p:nvPr/>
              </p:nvSpPr>
              <p:spPr>
                <a:xfrm>
                  <a:off x="4888724" y="2866879"/>
                  <a:ext cx="1126836" cy="572654"/>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Staging area</a:t>
                  </a:r>
                  <a:endParaRPr lang="en-US" sz="1600" dirty="0">
                    <a:solidFill>
                      <a:schemeClr val="tx1"/>
                    </a:solidFill>
                  </a:endParaRPr>
                </a:p>
              </p:txBody>
            </p:sp>
            <p:sp>
              <p:nvSpPr>
                <p:cNvPr id="16" name="Rectangle 15">
                  <a:extLst>
                    <a:ext uri="{FF2B5EF4-FFF2-40B4-BE49-F238E27FC236}">
                      <a16:creationId xmlns:a16="http://schemas.microsoft.com/office/drawing/2014/main" id="{59B5E3EE-3BB0-4A1A-9C07-686AFFEE013C}"/>
                    </a:ext>
                  </a:extLst>
                </p:cNvPr>
                <p:cNvSpPr/>
                <p:nvPr/>
              </p:nvSpPr>
              <p:spPr>
                <a:xfrm>
                  <a:off x="6167960" y="2876115"/>
                  <a:ext cx="1126836" cy="57265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dirty="0">
                      <a:solidFill>
                        <a:schemeClr val="tx1"/>
                      </a:solidFill>
                    </a:rPr>
                    <a:t>Local repository</a:t>
                  </a:r>
                  <a:endParaRPr lang="en-US" sz="1600" dirty="0">
                    <a:solidFill>
                      <a:schemeClr val="tx1"/>
                    </a:solidFill>
                  </a:endParaRPr>
                </a:p>
              </p:txBody>
            </p:sp>
          </p:grpSp>
          <p:sp>
            <p:nvSpPr>
              <p:cNvPr id="9" name="Rectangle 8">
                <a:extLst>
                  <a:ext uri="{FF2B5EF4-FFF2-40B4-BE49-F238E27FC236}">
                    <a16:creationId xmlns:a16="http://schemas.microsoft.com/office/drawing/2014/main" id="{0D619A7B-CA51-4BEA-A338-77A9B5C8EF21}"/>
                  </a:ext>
                </a:extLst>
              </p:cNvPr>
              <p:cNvSpPr/>
              <p:nvPr/>
            </p:nvSpPr>
            <p:spPr>
              <a:xfrm>
                <a:off x="5829909" y="942802"/>
                <a:ext cx="1126836" cy="57265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schemeClr val="tx1"/>
                    </a:solidFill>
                  </a:rPr>
                  <a:t>Branches</a:t>
                </a:r>
              </a:p>
              <a:p>
                <a:r>
                  <a:rPr lang="en-US" sz="1200" dirty="0">
                    <a:solidFill>
                      <a:schemeClr val="tx1"/>
                    </a:solidFill>
                  </a:rPr>
                  <a:t>main</a:t>
                </a:r>
              </a:p>
              <a:p>
                <a:r>
                  <a:rPr lang="en-US" sz="1200" dirty="0" err="1">
                    <a:solidFill>
                      <a:srgbClr val="7030A0"/>
                    </a:solidFill>
                  </a:rPr>
                  <a:t>new_feature</a:t>
                </a:r>
                <a:endParaRPr lang="en-US" sz="1200" dirty="0">
                  <a:solidFill>
                    <a:srgbClr val="00B050"/>
                  </a:solidFill>
                </a:endParaRPr>
              </a:p>
            </p:txBody>
          </p:sp>
          <p:sp>
            <p:nvSpPr>
              <p:cNvPr id="10" name="Rectangle 9">
                <a:extLst>
                  <a:ext uri="{FF2B5EF4-FFF2-40B4-BE49-F238E27FC236}">
                    <a16:creationId xmlns:a16="http://schemas.microsoft.com/office/drawing/2014/main" id="{FC8E0673-4804-407F-8983-5A50C18535B6}"/>
                  </a:ext>
                </a:extLst>
              </p:cNvPr>
              <p:cNvSpPr/>
              <p:nvPr/>
            </p:nvSpPr>
            <p:spPr>
              <a:xfrm>
                <a:off x="5751400" y="-164118"/>
                <a:ext cx="1126836" cy="69678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Remote</a:t>
                </a:r>
                <a:r>
                  <a:rPr lang="en-DE" sz="1600" dirty="0">
                    <a:solidFill>
                      <a:schemeClr val="tx1"/>
                    </a:solidFill>
                  </a:rPr>
                  <a:t> repository</a:t>
                </a:r>
                <a:endParaRPr lang="en-US" sz="1600" dirty="0">
                  <a:solidFill>
                    <a:schemeClr val="tx1"/>
                  </a:solidFill>
                </a:endParaRPr>
              </a:p>
            </p:txBody>
          </p:sp>
          <p:sp>
            <p:nvSpPr>
              <p:cNvPr id="11" name="Rectangle 10">
                <a:extLst>
                  <a:ext uri="{FF2B5EF4-FFF2-40B4-BE49-F238E27FC236}">
                    <a16:creationId xmlns:a16="http://schemas.microsoft.com/office/drawing/2014/main" id="{2D8C063F-4517-4B5D-94AF-819ADE93F1C8}"/>
                  </a:ext>
                </a:extLst>
              </p:cNvPr>
              <p:cNvSpPr/>
              <p:nvPr/>
            </p:nvSpPr>
            <p:spPr>
              <a:xfrm>
                <a:off x="6878236" y="-163194"/>
                <a:ext cx="1126836" cy="696789"/>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schemeClr val="tx1"/>
                    </a:solidFill>
                  </a:rPr>
                  <a:t>Branches</a:t>
                </a:r>
              </a:p>
              <a:p>
                <a:r>
                  <a:rPr lang="en-US" sz="1200" dirty="0">
                    <a:solidFill>
                      <a:schemeClr val="tx1"/>
                    </a:solidFill>
                  </a:rPr>
                  <a:t>main</a:t>
                </a:r>
              </a:p>
              <a:p>
                <a:r>
                  <a:rPr lang="en-US" sz="1200" dirty="0" err="1">
                    <a:solidFill>
                      <a:srgbClr val="7030A0"/>
                    </a:solidFill>
                  </a:rPr>
                  <a:t>new_feature</a:t>
                </a:r>
                <a:endParaRPr lang="en-US" sz="1200" dirty="0">
                  <a:solidFill>
                    <a:srgbClr val="7030A0"/>
                  </a:solidFill>
                </a:endParaRPr>
              </a:p>
            </p:txBody>
          </p:sp>
        </p:grpSp>
        <p:sp>
          <p:nvSpPr>
            <p:cNvPr id="4" name="Rectangle 3">
              <a:extLst>
                <a:ext uri="{FF2B5EF4-FFF2-40B4-BE49-F238E27FC236}">
                  <a16:creationId xmlns:a16="http://schemas.microsoft.com/office/drawing/2014/main" id="{5FEA05C9-7033-4F10-9471-4166D641354B}"/>
                </a:ext>
              </a:extLst>
            </p:cNvPr>
            <p:cNvSpPr/>
            <p:nvPr/>
          </p:nvSpPr>
          <p:spPr>
            <a:xfrm>
              <a:off x="7065662" y="4389386"/>
              <a:ext cx="1551709" cy="572654"/>
            </a:xfrm>
            <a:prstGeom prst="rect">
              <a:avLst/>
            </a:prstGeom>
            <a:no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u="sng" dirty="0">
                  <a:solidFill>
                    <a:schemeClr val="tx1"/>
                  </a:solidFill>
                </a:rPr>
                <a:t>Remotes</a:t>
              </a:r>
            </a:p>
            <a:p>
              <a:r>
                <a:rPr lang="en-US" sz="1200" dirty="0">
                  <a:solidFill>
                    <a:schemeClr val="tx1"/>
                  </a:solidFill>
                </a:rPr>
                <a:t>origin/main</a:t>
              </a:r>
            </a:p>
            <a:p>
              <a:r>
                <a:rPr lang="en-US" sz="1200" dirty="0">
                  <a:solidFill>
                    <a:srgbClr val="7030A0"/>
                  </a:solidFill>
                </a:rPr>
                <a:t>origin/</a:t>
              </a:r>
              <a:r>
                <a:rPr lang="en-US" sz="1200" dirty="0" err="1">
                  <a:solidFill>
                    <a:srgbClr val="7030A0"/>
                  </a:solidFill>
                </a:rPr>
                <a:t>new_feature</a:t>
              </a:r>
              <a:endParaRPr lang="en-US" sz="1200" dirty="0">
                <a:solidFill>
                  <a:srgbClr val="7030A0"/>
                </a:solidFill>
              </a:endParaRPr>
            </a:p>
          </p:txBody>
        </p:sp>
        <p:cxnSp>
          <p:nvCxnSpPr>
            <p:cNvPr id="5" name="Straight Arrow Connector 4">
              <a:extLst>
                <a:ext uri="{FF2B5EF4-FFF2-40B4-BE49-F238E27FC236}">
                  <a16:creationId xmlns:a16="http://schemas.microsoft.com/office/drawing/2014/main" id="{9C21A6DD-6D99-4D86-A20A-7324645D9457}"/>
                </a:ext>
              </a:extLst>
            </p:cNvPr>
            <p:cNvCxnSpPr>
              <a:cxnSpLocks/>
            </p:cNvCxnSpPr>
            <p:nvPr/>
          </p:nvCxnSpPr>
          <p:spPr>
            <a:xfrm>
              <a:off x="6906903" y="4869401"/>
              <a:ext cx="273299" cy="0"/>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2739EC7-6071-4A5C-9031-E28325A44FA9}"/>
                </a:ext>
              </a:extLst>
            </p:cNvPr>
            <p:cNvCxnSpPr>
              <a:cxnSpLocks/>
            </p:cNvCxnSpPr>
            <p:nvPr/>
          </p:nvCxnSpPr>
          <p:spPr>
            <a:xfrm>
              <a:off x="7898171" y="3847735"/>
              <a:ext cx="311109" cy="917305"/>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FF8265D-BC59-4A45-8C4B-140DE61AE598}"/>
                </a:ext>
              </a:extLst>
            </p:cNvPr>
            <p:cNvSpPr txBox="1"/>
            <p:nvPr/>
          </p:nvSpPr>
          <p:spPr>
            <a:xfrm>
              <a:off x="7999693" y="3953325"/>
              <a:ext cx="1126836" cy="307777"/>
            </a:xfrm>
            <a:prstGeom prst="rect">
              <a:avLst/>
            </a:prstGeom>
            <a:solidFill>
              <a:schemeClr val="bg1">
                <a:lumMod val="95000"/>
              </a:schemeClr>
            </a:solidFill>
          </p:spPr>
          <p:txBody>
            <a:bodyPr wrap="square" rtlCol="0">
              <a:spAutoFit/>
            </a:bodyPr>
            <a:lstStyle/>
            <a:p>
              <a:pPr algn="ctr"/>
              <a:r>
                <a:rPr lang="de-DE" sz="1400" dirty="0" err="1">
                  <a:latin typeface="Consolas" panose="020B0609020204030204" pitchFamily="49" charset="0"/>
                </a:rPr>
                <a:t>git</a:t>
              </a:r>
              <a:r>
                <a:rPr lang="de-DE" sz="1400" dirty="0">
                  <a:latin typeface="Consolas" panose="020B0609020204030204" pitchFamily="49" charset="0"/>
                </a:rPr>
                <a:t> pull</a:t>
              </a:r>
              <a:endParaRPr lang="en-GB" sz="1400" dirty="0">
                <a:latin typeface="Consolas" panose="020B0609020204030204" pitchFamily="49" charset="0"/>
              </a:endParaRPr>
            </a:p>
          </p:txBody>
        </p:sp>
      </p:grpSp>
    </p:spTree>
    <p:extLst>
      <p:ext uri="{BB962C8B-B14F-4D97-AF65-F5344CB8AC3E}">
        <p14:creationId xmlns:p14="http://schemas.microsoft.com/office/powerpoint/2010/main" val="3776596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F3E348-495F-48C9-AE8B-1F9113822FCC}"/>
              </a:ext>
            </a:extLst>
          </p:cNvPr>
          <p:cNvGrpSpPr/>
          <p:nvPr/>
        </p:nvGrpSpPr>
        <p:grpSpPr>
          <a:xfrm>
            <a:off x="740920" y="1454572"/>
            <a:ext cx="9197959" cy="2695460"/>
            <a:chOff x="740920" y="1454572"/>
            <a:chExt cx="9197959" cy="2695460"/>
          </a:xfrm>
        </p:grpSpPr>
        <p:grpSp>
          <p:nvGrpSpPr>
            <p:cNvPr id="7" name="Group 6">
              <a:extLst>
                <a:ext uri="{FF2B5EF4-FFF2-40B4-BE49-F238E27FC236}">
                  <a16:creationId xmlns:a16="http://schemas.microsoft.com/office/drawing/2014/main" id="{5975661A-74BA-4ADD-AFB7-33910523EF55}"/>
                </a:ext>
              </a:extLst>
            </p:cNvPr>
            <p:cNvGrpSpPr/>
            <p:nvPr/>
          </p:nvGrpSpPr>
          <p:grpSpPr>
            <a:xfrm>
              <a:off x="740920" y="1454572"/>
              <a:ext cx="9197959" cy="2695460"/>
              <a:chOff x="740920" y="1454572"/>
              <a:chExt cx="9197959" cy="2695460"/>
            </a:xfrm>
          </p:grpSpPr>
          <p:cxnSp>
            <p:nvCxnSpPr>
              <p:cNvPr id="115" name="Straight Connector 114">
                <a:extLst>
                  <a:ext uri="{FF2B5EF4-FFF2-40B4-BE49-F238E27FC236}">
                    <a16:creationId xmlns:a16="http://schemas.microsoft.com/office/drawing/2014/main" id="{83BCEC7C-D66A-40BC-96D3-13E787B56B4C}"/>
                  </a:ext>
                </a:extLst>
              </p:cNvPr>
              <p:cNvCxnSpPr>
                <a:cxnSpLocks/>
              </p:cNvCxnSpPr>
              <p:nvPr/>
            </p:nvCxnSpPr>
            <p:spPr>
              <a:xfrm flipV="1">
                <a:off x="838511" y="1852648"/>
                <a:ext cx="7932420" cy="13840"/>
              </a:xfrm>
              <a:prstGeom prst="line">
                <a:avLst/>
              </a:prstGeom>
              <a:ln w="1905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40D18E47-4E83-4D8F-8546-74B2C0E6245A}"/>
                  </a:ext>
                </a:extLst>
              </p:cNvPr>
              <p:cNvSpPr txBox="1"/>
              <p:nvPr/>
            </p:nvSpPr>
            <p:spPr>
              <a:xfrm>
                <a:off x="740920" y="1454572"/>
                <a:ext cx="3042610" cy="369332"/>
              </a:xfrm>
              <a:prstGeom prst="rect">
                <a:avLst/>
              </a:prstGeom>
              <a:noFill/>
            </p:spPr>
            <p:txBody>
              <a:bodyPr wrap="square" rtlCol="0">
                <a:spAutoFit/>
              </a:bodyPr>
              <a:lstStyle/>
              <a:p>
                <a:r>
                  <a:rPr lang="en-US" dirty="0">
                    <a:solidFill>
                      <a:schemeClr val="accent1"/>
                    </a:solidFill>
                  </a:rPr>
                  <a:t>Development over time</a:t>
                </a:r>
              </a:p>
            </p:txBody>
          </p:sp>
          <p:grpSp>
            <p:nvGrpSpPr>
              <p:cNvPr id="117" name="Group 116">
                <a:extLst>
                  <a:ext uri="{FF2B5EF4-FFF2-40B4-BE49-F238E27FC236}">
                    <a16:creationId xmlns:a16="http://schemas.microsoft.com/office/drawing/2014/main" id="{B079D174-0D31-4CBC-B32F-75BAC5F947F7}"/>
                  </a:ext>
                </a:extLst>
              </p:cNvPr>
              <p:cNvGrpSpPr/>
              <p:nvPr/>
            </p:nvGrpSpPr>
            <p:grpSpPr>
              <a:xfrm>
                <a:off x="838511" y="2135041"/>
                <a:ext cx="7932420" cy="395048"/>
                <a:chOff x="838200" y="3632657"/>
                <a:chExt cx="7932420" cy="395048"/>
              </a:xfrm>
            </p:grpSpPr>
            <p:cxnSp>
              <p:nvCxnSpPr>
                <p:cNvPr id="118" name="Straight Connector 117">
                  <a:extLst>
                    <a:ext uri="{FF2B5EF4-FFF2-40B4-BE49-F238E27FC236}">
                      <a16:creationId xmlns:a16="http://schemas.microsoft.com/office/drawing/2014/main" id="{05C484D1-D908-47E4-9841-545C938F6C4F}"/>
                    </a:ext>
                  </a:extLst>
                </p:cNvPr>
                <p:cNvCxnSpPr>
                  <a:cxnSpLocks/>
                </p:cNvCxnSpPr>
                <p:nvPr/>
              </p:nvCxnSpPr>
              <p:spPr>
                <a:xfrm flipV="1">
                  <a:off x="838200" y="3824503"/>
                  <a:ext cx="7932420" cy="40688"/>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9" name="Oval 118">
                  <a:extLst>
                    <a:ext uri="{FF2B5EF4-FFF2-40B4-BE49-F238E27FC236}">
                      <a16:creationId xmlns:a16="http://schemas.microsoft.com/office/drawing/2014/main" id="{082DF698-DAB4-413A-A423-948CDE9F8866}"/>
                    </a:ext>
                  </a:extLst>
                </p:cNvPr>
                <p:cNvSpPr/>
                <p:nvPr/>
              </p:nvSpPr>
              <p:spPr>
                <a:xfrm rot="16200000">
                  <a:off x="1399074" y="3699048"/>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20" name="Oval 119">
                  <a:extLst>
                    <a:ext uri="{FF2B5EF4-FFF2-40B4-BE49-F238E27FC236}">
                      <a16:creationId xmlns:a16="http://schemas.microsoft.com/office/drawing/2014/main" id="{B749F3DB-BEED-4C72-BAE0-3838432322F0}"/>
                    </a:ext>
                  </a:extLst>
                </p:cNvPr>
                <p:cNvSpPr/>
                <p:nvPr/>
              </p:nvSpPr>
              <p:spPr>
                <a:xfrm rot="16200000">
                  <a:off x="3523273" y="3676779"/>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21" name="Oval 120">
                  <a:extLst>
                    <a:ext uri="{FF2B5EF4-FFF2-40B4-BE49-F238E27FC236}">
                      <a16:creationId xmlns:a16="http://schemas.microsoft.com/office/drawing/2014/main" id="{4D66B362-70A1-41DC-A6B9-B40AC5AD8271}"/>
                    </a:ext>
                  </a:extLst>
                </p:cNvPr>
                <p:cNvSpPr/>
                <p:nvPr/>
              </p:nvSpPr>
              <p:spPr>
                <a:xfrm rot="16200000">
                  <a:off x="5557993" y="3684685"/>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22" name="Oval 121">
                  <a:extLst>
                    <a:ext uri="{FF2B5EF4-FFF2-40B4-BE49-F238E27FC236}">
                      <a16:creationId xmlns:a16="http://schemas.microsoft.com/office/drawing/2014/main" id="{BFEE0BD8-7BFC-49EB-BF90-04CC17E4D993}"/>
                    </a:ext>
                  </a:extLst>
                </p:cNvPr>
                <p:cNvSpPr/>
                <p:nvPr/>
              </p:nvSpPr>
              <p:spPr>
                <a:xfrm rot="16200000">
                  <a:off x="7713283" y="3645292"/>
                  <a:ext cx="341292" cy="316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grpSp>
          <p:sp>
            <p:nvSpPr>
              <p:cNvPr id="123" name="TextBox 122">
                <a:extLst>
                  <a:ext uri="{FF2B5EF4-FFF2-40B4-BE49-F238E27FC236}">
                    <a16:creationId xmlns:a16="http://schemas.microsoft.com/office/drawing/2014/main" id="{22EFA342-F454-4BCE-865E-FDF77861EF1A}"/>
                  </a:ext>
                </a:extLst>
              </p:cNvPr>
              <p:cNvSpPr txBox="1"/>
              <p:nvPr/>
            </p:nvSpPr>
            <p:spPr>
              <a:xfrm>
                <a:off x="8759436" y="2062128"/>
                <a:ext cx="1179443" cy="523220"/>
              </a:xfrm>
              <a:prstGeom prst="rect">
                <a:avLst/>
              </a:prstGeom>
              <a:noFill/>
            </p:spPr>
            <p:txBody>
              <a:bodyPr wrap="square" rtlCol="0">
                <a:spAutoFit/>
              </a:bodyPr>
              <a:lstStyle/>
              <a:p>
                <a:r>
                  <a:rPr lang="en-US" sz="1400" dirty="0">
                    <a:solidFill>
                      <a:schemeClr val="accent1"/>
                    </a:solidFill>
                  </a:rPr>
                  <a:t>Snapshots </a:t>
                </a:r>
              </a:p>
              <a:p>
                <a:r>
                  <a:rPr lang="en-US" sz="1400" dirty="0">
                    <a:solidFill>
                      <a:schemeClr val="accent1"/>
                    </a:solidFill>
                  </a:rPr>
                  <a:t>(= commits)</a:t>
                </a:r>
              </a:p>
            </p:txBody>
          </p:sp>
          <p:grpSp>
            <p:nvGrpSpPr>
              <p:cNvPr id="201" name="Group 200">
                <a:extLst>
                  <a:ext uri="{FF2B5EF4-FFF2-40B4-BE49-F238E27FC236}">
                    <a16:creationId xmlns:a16="http://schemas.microsoft.com/office/drawing/2014/main" id="{6DE29D7B-5451-41BB-AC6C-4099B531D3DD}"/>
                  </a:ext>
                </a:extLst>
              </p:cNvPr>
              <p:cNvGrpSpPr/>
              <p:nvPr/>
            </p:nvGrpSpPr>
            <p:grpSpPr>
              <a:xfrm>
                <a:off x="3156465" y="2527935"/>
                <a:ext cx="1808927" cy="1199839"/>
                <a:chOff x="927441" y="2638456"/>
                <a:chExt cx="1808927" cy="1199839"/>
              </a:xfrm>
            </p:grpSpPr>
            <p:grpSp>
              <p:nvGrpSpPr>
                <p:cNvPr id="181" name="Group 180">
                  <a:extLst>
                    <a:ext uri="{FF2B5EF4-FFF2-40B4-BE49-F238E27FC236}">
                      <a16:creationId xmlns:a16="http://schemas.microsoft.com/office/drawing/2014/main" id="{3903D1BC-52A7-4F19-B701-CFBD311F6A89}"/>
                    </a:ext>
                  </a:extLst>
                </p:cNvPr>
                <p:cNvGrpSpPr/>
                <p:nvPr/>
              </p:nvGrpSpPr>
              <p:grpSpPr>
                <a:xfrm>
                  <a:off x="927441" y="2638456"/>
                  <a:ext cx="1797280" cy="994932"/>
                  <a:chOff x="838200" y="4268284"/>
                  <a:chExt cx="1797280" cy="994932"/>
                </a:xfrm>
              </p:grpSpPr>
              <p:pic>
                <p:nvPicPr>
                  <p:cNvPr id="182" name="Graphic 181">
                    <a:extLst>
                      <a:ext uri="{FF2B5EF4-FFF2-40B4-BE49-F238E27FC236}">
                        <a16:creationId xmlns:a16="http://schemas.microsoft.com/office/drawing/2014/main" id="{C83F21DF-542A-455F-9D7C-3889717FD69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898" t="9832" r="13788" b="30315"/>
                  <a:stretch/>
                </p:blipFill>
                <p:spPr>
                  <a:xfrm>
                    <a:off x="838200" y="4330950"/>
                    <a:ext cx="335257" cy="273704"/>
                  </a:xfrm>
                  <a:prstGeom prst="rect">
                    <a:avLst/>
                  </a:prstGeom>
                </p:spPr>
              </p:pic>
              <p:cxnSp>
                <p:nvCxnSpPr>
                  <p:cNvPr id="185" name="Straight Connector 184">
                    <a:extLst>
                      <a:ext uri="{FF2B5EF4-FFF2-40B4-BE49-F238E27FC236}">
                        <a16:creationId xmlns:a16="http://schemas.microsoft.com/office/drawing/2014/main" id="{57169565-14E7-4737-8192-B643BEEC022B}"/>
                      </a:ext>
                    </a:extLst>
                  </p:cNvPr>
                  <p:cNvCxnSpPr>
                    <a:cxnSpLocks/>
                  </p:cNvCxnSpPr>
                  <p:nvPr/>
                </p:nvCxnSpPr>
                <p:spPr>
                  <a:xfrm>
                    <a:off x="1001607" y="4595546"/>
                    <a:ext cx="0" cy="66303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8FF79A7-A945-4DB5-BD01-8128F71643F3}"/>
                      </a:ext>
                    </a:extLst>
                  </p:cNvPr>
                  <p:cNvCxnSpPr>
                    <a:cxnSpLocks/>
                  </p:cNvCxnSpPr>
                  <p:nvPr/>
                </p:nvCxnSpPr>
                <p:spPr>
                  <a:xfrm flipH="1">
                    <a:off x="999241" y="4844126"/>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90" name="TextBox 189">
                    <a:extLst>
                      <a:ext uri="{FF2B5EF4-FFF2-40B4-BE49-F238E27FC236}">
                        <a16:creationId xmlns:a16="http://schemas.microsoft.com/office/drawing/2014/main" id="{B369F49A-F7B5-4CC7-B5D7-1DE16C62676B}"/>
                      </a:ext>
                    </a:extLst>
                  </p:cNvPr>
                  <p:cNvSpPr txBox="1"/>
                  <p:nvPr/>
                </p:nvSpPr>
                <p:spPr>
                  <a:xfrm>
                    <a:off x="1153990" y="4268284"/>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192" name="Straight Connector 191">
                    <a:extLst>
                      <a:ext uri="{FF2B5EF4-FFF2-40B4-BE49-F238E27FC236}">
                        <a16:creationId xmlns:a16="http://schemas.microsoft.com/office/drawing/2014/main" id="{6C8F72AB-2A12-4F8E-A988-CB3B4430625D}"/>
                      </a:ext>
                    </a:extLst>
                  </p:cNvPr>
                  <p:cNvCxnSpPr>
                    <a:cxnSpLocks/>
                  </p:cNvCxnSpPr>
                  <p:nvPr/>
                </p:nvCxnSpPr>
                <p:spPr>
                  <a:xfrm flipH="1">
                    <a:off x="999241" y="5263216"/>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196" name="Graphic 195">
                  <a:extLst>
                    <a:ext uri="{FF2B5EF4-FFF2-40B4-BE49-F238E27FC236}">
                      <a16:creationId xmlns:a16="http://schemas.microsoft.com/office/drawing/2014/main" id="{EC7976FC-8F37-4FE0-B121-B6CE80EBCC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63150" y="3060798"/>
                  <a:ext cx="216000" cy="288000"/>
                </a:xfrm>
                <a:prstGeom prst="rect">
                  <a:avLst/>
                </a:prstGeom>
              </p:spPr>
            </p:pic>
            <p:sp>
              <p:nvSpPr>
                <p:cNvPr id="197" name="TextBox 196">
                  <a:extLst>
                    <a:ext uri="{FF2B5EF4-FFF2-40B4-BE49-F238E27FC236}">
                      <a16:creationId xmlns:a16="http://schemas.microsoft.com/office/drawing/2014/main" id="{76ABB0E1-73B6-442D-9D5D-A3907FE90073}"/>
                    </a:ext>
                  </a:extLst>
                </p:cNvPr>
                <p:cNvSpPr txBox="1"/>
                <p:nvPr/>
              </p:nvSpPr>
              <p:spPr>
                <a:xfrm>
                  <a:off x="1556925" y="2990503"/>
                  <a:ext cx="1179443"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sp>
              <p:nvSpPr>
                <p:cNvPr id="198" name="TextBox 197">
                  <a:extLst>
                    <a:ext uri="{FF2B5EF4-FFF2-40B4-BE49-F238E27FC236}">
                      <a16:creationId xmlns:a16="http://schemas.microsoft.com/office/drawing/2014/main" id="{3B1752DC-F7A4-4A01-B9E5-27C3A8A8862A}"/>
                    </a:ext>
                  </a:extLst>
                </p:cNvPr>
                <p:cNvSpPr txBox="1"/>
                <p:nvPr/>
              </p:nvSpPr>
              <p:spPr>
                <a:xfrm>
                  <a:off x="1542255" y="3468963"/>
                  <a:ext cx="1179443" cy="369332"/>
                </a:xfrm>
                <a:prstGeom prst="rect">
                  <a:avLst/>
                </a:prstGeom>
                <a:noFill/>
              </p:spPr>
              <p:txBody>
                <a:bodyPr wrap="square" rtlCol="0">
                  <a:spAutoFit/>
                </a:bodyPr>
                <a:lstStyle/>
                <a:p>
                  <a:r>
                    <a:rPr lang="de-DE" dirty="0">
                      <a:solidFill>
                        <a:schemeClr val="accent3"/>
                      </a:solidFill>
                    </a:rPr>
                    <a:t>stew.txt</a:t>
                  </a:r>
                  <a:endParaRPr lang="en-GB" dirty="0">
                    <a:solidFill>
                      <a:schemeClr val="accent3"/>
                    </a:solidFill>
                  </a:endParaRPr>
                </a:p>
              </p:txBody>
            </p:sp>
          </p:grpSp>
          <p:grpSp>
            <p:nvGrpSpPr>
              <p:cNvPr id="202" name="Group 201">
                <a:extLst>
                  <a:ext uri="{FF2B5EF4-FFF2-40B4-BE49-F238E27FC236}">
                    <a16:creationId xmlns:a16="http://schemas.microsoft.com/office/drawing/2014/main" id="{75E0CB5D-83A4-4D4A-B77B-B431BEC5556C}"/>
                  </a:ext>
                </a:extLst>
              </p:cNvPr>
              <p:cNvGrpSpPr/>
              <p:nvPr/>
            </p:nvGrpSpPr>
            <p:grpSpPr>
              <a:xfrm>
                <a:off x="1048514" y="2557968"/>
                <a:ext cx="1808927" cy="1199839"/>
                <a:chOff x="927441" y="2638456"/>
                <a:chExt cx="1808927" cy="1199839"/>
              </a:xfrm>
            </p:grpSpPr>
            <p:grpSp>
              <p:nvGrpSpPr>
                <p:cNvPr id="209" name="Group 208">
                  <a:extLst>
                    <a:ext uri="{FF2B5EF4-FFF2-40B4-BE49-F238E27FC236}">
                      <a16:creationId xmlns:a16="http://schemas.microsoft.com/office/drawing/2014/main" id="{F33E0F8C-FDF2-4222-AC8B-19F524CC94C4}"/>
                    </a:ext>
                  </a:extLst>
                </p:cNvPr>
                <p:cNvGrpSpPr/>
                <p:nvPr/>
              </p:nvGrpSpPr>
              <p:grpSpPr>
                <a:xfrm>
                  <a:off x="927441" y="2638456"/>
                  <a:ext cx="1797280" cy="994932"/>
                  <a:chOff x="838200" y="4268284"/>
                  <a:chExt cx="1797280" cy="994932"/>
                </a:xfrm>
              </p:grpSpPr>
              <p:pic>
                <p:nvPicPr>
                  <p:cNvPr id="210" name="Graphic 209">
                    <a:extLst>
                      <a:ext uri="{FF2B5EF4-FFF2-40B4-BE49-F238E27FC236}">
                        <a16:creationId xmlns:a16="http://schemas.microsoft.com/office/drawing/2014/main" id="{FC4F20BA-A447-4756-A8F5-243AF407D1E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898" t="9832" r="13788" b="30315"/>
                  <a:stretch/>
                </p:blipFill>
                <p:spPr>
                  <a:xfrm>
                    <a:off x="838200" y="4330950"/>
                    <a:ext cx="335257" cy="273704"/>
                  </a:xfrm>
                  <a:prstGeom prst="rect">
                    <a:avLst/>
                  </a:prstGeom>
                </p:spPr>
              </p:pic>
              <p:cxnSp>
                <p:nvCxnSpPr>
                  <p:cNvPr id="212" name="Straight Connector 211">
                    <a:extLst>
                      <a:ext uri="{FF2B5EF4-FFF2-40B4-BE49-F238E27FC236}">
                        <a16:creationId xmlns:a16="http://schemas.microsoft.com/office/drawing/2014/main" id="{3269DD90-201F-4D4D-9D2F-65ACBF8A9B40}"/>
                      </a:ext>
                    </a:extLst>
                  </p:cNvPr>
                  <p:cNvCxnSpPr>
                    <a:cxnSpLocks/>
                  </p:cNvCxnSpPr>
                  <p:nvPr/>
                </p:nvCxnSpPr>
                <p:spPr>
                  <a:xfrm>
                    <a:off x="1001607" y="4595546"/>
                    <a:ext cx="0" cy="66767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118E7DAD-6D27-432E-9E1D-893109A28744}"/>
                      </a:ext>
                    </a:extLst>
                  </p:cNvPr>
                  <p:cNvCxnSpPr>
                    <a:cxnSpLocks/>
                  </p:cNvCxnSpPr>
                  <p:nvPr/>
                </p:nvCxnSpPr>
                <p:spPr>
                  <a:xfrm flipH="1">
                    <a:off x="999241" y="4844126"/>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5" name="TextBox 214">
                    <a:extLst>
                      <a:ext uri="{FF2B5EF4-FFF2-40B4-BE49-F238E27FC236}">
                        <a16:creationId xmlns:a16="http://schemas.microsoft.com/office/drawing/2014/main" id="{6EFD5BA6-3F7B-4990-8C43-A20AFAAD5FD8}"/>
                      </a:ext>
                    </a:extLst>
                  </p:cNvPr>
                  <p:cNvSpPr txBox="1"/>
                  <p:nvPr/>
                </p:nvSpPr>
                <p:spPr>
                  <a:xfrm>
                    <a:off x="1153990" y="4268284"/>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216" name="Straight Connector 215">
                    <a:extLst>
                      <a:ext uri="{FF2B5EF4-FFF2-40B4-BE49-F238E27FC236}">
                        <a16:creationId xmlns:a16="http://schemas.microsoft.com/office/drawing/2014/main" id="{2CAD6DE7-6680-40AE-9F90-4BE3E729582A}"/>
                      </a:ext>
                    </a:extLst>
                  </p:cNvPr>
                  <p:cNvCxnSpPr>
                    <a:cxnSpLocks/>
                  </p:cNvCxnSpPr>
                  <p:nvPr/>
                </p:nvCxnSpPr>
                <p:spPr>
                  <a:xfrm flipH="1">
                    <a:off x="999241" y="5263216"/>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204" name="Graphic 203">
                  <a:extLst>
                    <a:ext uri="{FF2B5EF4-FFF2-40B4-BE49-F238E27FC236}">
                      <a16:creationId xmlns:a16="http://schemas.microsoft.com/office/drawing/2014/main" id="{6758007E-EB29-4C46-A06D-8DF86C1038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63150" y="3060798"/>
                  <a:ext cx="216000" cy="288000"/>
                </a:xfrm>
                <a:prstGeom prst="rect">
                  <a:avLst/>
                </a:prstGeom>
              </p:spPr>
            </p:pic>
            <p:sp>
              <p:nvSpPr>
                <p:cNvPr id="205" name="TextBox 204">
                  <a:extLst>
                    <a:ext uri="{FF2B5EF4-FFF2-40B4-BE49-F238E27FC236}">
                      <a16:creationId xmlns:a16="http://schemas.microsoft.com/office/drawing/2014/main" id="{D176F1F2-E94E-4B71-B864-17FD25D83BAB}"/>
                    </a:ext>
                  </a:extLst>
                </p:cNvPr>
                <p:cNvSpPr txBox="1"/>
                <p:nvPr/>
              </p:nvSpPr>
              <p:spPr>
                <a:xfrm>
                  <a:off x="1556925" y="2990503"/>
                  <a:ext cx="1179443"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sp>
              <p:nvSpPr>
                <p:cNvPr id="206" name="TextBox 205">
                  <a:extLst>
                    <a:ext uri="{FF2B5EF4-FFF2-40B4-BE49-F238E27FC236}">
                      <a16:creationId xmlns:a16="http://schemas.microsoft.com/office/drawing/2014/main" id="{2383A796-9F1C-4368-9C9F-87BD31071CE0}"/>
                    </a:ext>
                  </a:extLst>
                </p:cNvPr>
                <p:cNvSpPr txBox="1"/>
                <p:nvPr/>
              </p:nvSpPr>
              <p:spPr>
                <a:xfrm>
                  <a:off x="1542255" y="3468963"/>
                  <a:ext cx="1179443" cy="369332"/>
                </a:xfrm>
                <a:prstGeom prst="rect">
                  <a:avLst/>
                </a:prstGeom>
                <a:noFill/>
              </p:spPr>
              <p:txBody>
                <a:bodyPr wrap="square" rtlCol="0">
                  <a:spAutoFit/>
                </a:bodyPr>
                <a:lstStyle/>
                <a:p>
                  <a:r>
                    <a:rPr lang="de-DE" dirty="0">
                      <a:solidFill>
                        <a:schemeClr val="accent1"/>
                      </a:solidFill>
                    </a:rPr>
                    <a:t>stew.txt</a:t>
                  </a:r>
                  <a:endParaRPr lang="en-GB" dirty="0">
                    <a:solidFill>
                      <a:schemeClr val="accent1"/>
                    </a:solidFill>
                  </a:endParaRPr>
                </a:p>
              </p:txBody>
            </p:sp>
          </p:grpSp>
          <p:grpSp>
            <p:nvGrpSpPr>
              <p:cNvPr id="217" name="Group 216">
                <a:extLst>
                  <a:ext uri="{FF2B5EF4-FFF2-40B4-BE49-F238E27FC236}">
                    <a16:creationId xmlns:a16="http://schemas.microsoft.com/office/drawing/2014/main" id="{8EA0AF2F-2DB5-41DD-9FCE-E07264C00B97}"/>
                  </a:ext>
                </a:extLst>
              </p:cNvPr>
              <p:cNvGrpSpPr/>
              <p:nvPr/>
            </p:nvGrpSpPr>
            <p:grpSpPr>
              <a:xfrm>
                <a:off x="5126046" y="2527935"/>
                <a:ext cx="1808927" cy="1199839"/>
                <a:chOff x="927441" y="2638456"/>
                <a:chExt cx="1808927" cy="1199839"/>
              </a:xfrm>
            </p:grpSpPr>
            <p:grpSp>
              <p:nvGrpSpPr>
                <p:cNvPr id="224" name="Group 223">
                  <a:extLst>
                    <a:ext uri="{FF2B5EF4-FFF2-40B4-BE49-F238E27FC236}">
                      <a16:creationId xmlns:a16="http://schemas.microsoft.com/office/drawing/2014/main" id="{5CAB3694-C154-4BAA-BDD4-3B0F92D5E4F5}"/>
                    </a:ext>
                  </a:extLst>
                </p:cNvPr>
                <p:cNvGrpSpPr/>
                <p:nvPr/>
              </p:nvGrpSpPr>
              <p:grpSpPr>
                <a:xfrm>
                  <a:off x="927441" y="2638456"/>
                  <a:ext cx="1797280" cy="1024965"/>
                  <a:chOff x="838200" y="4268284"/>
                  <a:chExt cx="1797280" cy="1024965"/>
                </a:xfrm>
              </p:grpSpPr>
              <p:pic>
                <p:nvPicPr>
                  <p:cNvPr id="225" name="Graphic 224">
                    <a:extLst>
                      <a:ext uri="{FF2B5EF4-FFF2-40B4-BE49-F238E27FC236}">
                        <a16:creationId xmlns:a16="http://schemas.microsoft.com/office/drawing/2014/main" id="{02B0E168-B7F7-438E-9192-8E51308A994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898" t="9832" r="13788" b="30315"/>
                  <a:stretch/>
                </p:blipFill>
                <p:spPr>
                  <a:xfrm>
                    <a:off x="838200" y="4330950"/>
                    <a:ext cx="335257" cy="273704"/>
                  </a:xfrm>
                  <a:prstGeom prst="rect">
                    <a:avLst/>
                  </a:prstGeom>
                </p:spPr>
              </p:pic>
              <p:cxnSp>
                <p:nvCxnSpPr>
                  <p:cNvPr id="227" name="Straight Connector 226">
                    <a:extLst>
                      <a:ext uri="{FF2B5EF4-FFF2-40B4-BE49-F238E27FC236}">
                        <a16:creationId xmlns:a16="http://schemas.microsoft.com/office/drawing/2014/main" id="{0AE4227E-0FE6-4B91-A89F-41653E7173D3}"/>
                      </a:ext>
                    </a:extLst>
                  </p:cNvPr>
                  <p:cNvCxnSpPr>
                    <a:cxnSpLocks/>
                  </p:cNvCxnSpPr>
                  <p:nvPr/>
                </p:nvCxnSpPr>
                <p:spPr>
                  <a:xfrm>
                    <a:off x="1001607" y="4595546"/>
                    <a:ext cx="0" cy="69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C27E4661-13D7-43C0-89A0-6AC33D5B0B14}"/>
                      </a:ext>
                    </a:extLst>
                  </p:cNvPr>
                  <p:cNvCxnSpPr>
                    <a:cxnSpLocks/>
                  </p:cNvCxnSpPr>
                  <p:nvPr/>
                </p:nvCxnSpPr>
                <p:spPr>
                  <a:xfrm flipH="1">
                    <a:off x="999241" y="4844126"/>
                    <a:ext cx="1742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0" name="TextBox 229">
                    <a:extLst>
                      <a:ext uri="{FF2B5EF4-FFF2-40B4-BE49-F238E27FC236}">
                        <a16:creationId xmlns:a16="http://schemas.microsoft.com/office/drawing/2014/main" id="{AEBD3135-0BDC-4C09-80D8-DCCF08F030DB}"/>
                      </a:ext>
                    </a:extLst>
                  </p:cNvPr>
                  <p:cNvSpPr txBox="1"/>
                  <p:nvPr/>
                </p:nvSpPr>
                <p:spPr>
                  <a:xfrm>
                    <a:off x="1153990" y="4268284"/>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231" name="Straight Connector 230">
                    <a:extLst>
                      <a:ext uri="{FF2B5EF4-FFF2-40B4-BE49-F238E27FC236}">
                        <a16:creationId xmlns:a16="http://schemas.microsoft.com/office/drawing/2014/main" id="{0664ED9D-EF4A-42BC-B660-566CAF73A9F0}"/>
                      </a:ext>
                    </a:extLst>
                  </p:cNvPr>
                  <p:cNvCxnSpPr>
                    <a:cxnSpLocks/>
                  </p:cNvCxnSpPr>
                  <p:nvPr/>
                </p:nvCxnSpPr>
                <p:spPr>
                  <a:xfrm flipH="1">
                    <a:off x="999241" y="5263216"/>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219" name="Graphic 218">
                  <a:extLst>
                    <a:ext uri="{FF2B5EF4-FFF2-40B4-BE49-F238E27FC236}">
                      <a16:creationId xmlns:a16="http://schemas.microsoft.com/office/drawing/2014/main" id="{B5A1BD2E-D76B-4AB9-BD03-364D071B2CB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63150" y="3060798"/>
                  <a:ext cx="216000" cy="288000"/>
                </a:xfrm>
                <a:prstGeom prst="rect">
                  <a:avLst/>
                </a:prstGeom>
              </p:spPr>
            </p:pic>
            <p:sp>
              <p:nvSpPr>
                <p:cNvPr id="220" name="TextBox 219">
                  <a:extLst>
                    <a:ext uri="{FF2B5EF4-FFF2-40B4-BE49-F238E27FC236}">
                      <a16:creationId xmlns:a16="http://schemas.microsoft.com/office/drawing/2014/main" id="{CD06B2B9-CE5A-4EA8-9577-C45A6B6D4A5E}"/>
                    </a:ext>
                  </a:extLst>
                </p:cNvPr>
                <p:cNvSpPr txBox="1"/>
                <p:nvPr/>
              </p:nvSpPr>
              <p:spPr>
                <a:xfrm>
                  <a:off x="1556925" y="2990503"/>
                  <a:ext cx="1179443" cy="369332"/>
                </a:xfrm>
                <a:prstGeom prst="rect">
                  <a:avLst/>
                </a:prstGeom>
                <a:noFill/>
              </p:spPr>
              <p:txBody>
                <a:bodyPr wrap="square" rtlCol="0">
                  <a:spAutoFit/>
                </a:bodyPr>
                <a:lstStyle/>
                <a:p>
                  <a:r>
                    <a:rPr lang="de-DE" dirty="0">
                      <a:solidFill>
                        <a:schemeClr val="accent3"/>
                      </a:solidFill>
                    </a:rPr>
                    <a:t>pie.txt</a:t>
                  </a:r>
                  <a:endParaRPr lang="en-GB" dirty="0">
                    <a:solidFill>
                      <a:schemeClr val="accent3"/>
                    </a:solidFill>
                  </a:endParaRPr>
                </a:p>
              </p:txBody>
            </p:sp>
            <p:sp>
              <p:nvSpPr>
                <p:cNvPr id="221" name="TextBox 220">
                  <a:extLst>
                    <a:ext uri="{FF2B5EF4-FFF2-40B4-BE49-F238E27FC236}">
                      <a16:creationId xmlns:a16="http://schemas.microsoft.com/office/drawing/2014/main" id="{E082F979-CF48-473B-9716-66F3EB96B6C5}"/>
                    </a:ext>
                  </a:extLst>
                </p:cNvPr>
                <p:cNvSpPr txBox="1"/>
                <p:nvPr/>
              </p:nvSpPr>
              <p:spPr>
                <a:xfrm>
                  <a:off x="1542255" y="3468963"/>
                  <a:ext cx="1179443" cy="369332"/>
                </a:xfrm>
                <a:prstGeom prst="rect">
                  <a:avLst/>
                </a:prstGeom>
                <a:noFill/>
              </p:spPr>
              <p:txBody>
                <a:bodyPr wrap="square" rtlCol="0">
                  <a:spAutoFit/>
                </a:bodyPr>
                <a:lstStyle/>
                <a:p>
                  <a:r>
                    <a:rPr lang="de-DE" dirty="0">
                      <a:solidFill>
                        <a:schemeClr val="accent1"/>
                      </a:solidFill>
                    </a:rPr>
                    <a:t>stew.txt</a:t>
                  </a:r>
                  <a:endParaRPr lang="en-GB" dirty="0">
                    <a:solidFill>
                      <a:schemeClr val="accent1"/>
                    </a:solidFill>
                  </a:endParaRPr>
                </a:p>
              </p:txBody>
            </p:sp>
          </p:grpSp>
          <p:grpSp>
            <p:nvGrpSpPr>
              <p:cNvPr id="232" name="Group 231">
                <a:extLst>
                  <a:ext uri="{FF2B5EF4-FFF2-40B4-BE49-F238E27FC236}">
                    <a16:creationId xmlns:a16="http://schemas.microsoft.com/office/drawing/2014/main" id="{00258954-ACAB-4386-887B-6501430514EC}"/>
                  </a:ext>
                </a:extLst>
              </p:cNvPr>
              <p:cNvGrpSpPr/>
              <p:nvPr/>
            </p:nvGrpSpPr>
            <p:grpSpPr>
              <a:xfrm>
                <a:off x="7386379" y="2523303"/>
                <a:ext cx="1808927" cy="1421822"/>
                <a:chOff x="927441" y="2638456"/>
                <a:chExt cx="1808927" cy="1421822"/>
              </a:xfrm>
            </p:grpSpPr>
            <p:grpSp>
              <p:nvGrpSpPr>
                <p:cNvPr id="239" name="Group 238">
                  <a:extLst>
                    <a:ext uri="{FF2B5EF4-FFF2-40B4-BE49-F238E27FC236}">
                      <a16:creationId xmlns:a16="http://schemas.microsoft.com/office/drawing/2014/main" id="{77B727B5-83C3-4A96-AED0-52676B0D46DD}"/>
                    </a:ext>
                  </a:extLst>
                </p:cNvPr>
                <p:cNvGrpSpPr/>
                <p:nvPr/>
              </p:nvGrpSpPr>
              <p:grpSpPr>
                <a:xfrm>
                  <a:off x="927441" y="2638456"/>
                  <a:ext cx="1797280" cy="1421822"/>
                  <a:chOff x="838200" y="4268284"/>
                  <a:chExt cx="1797280" cy="1421822"/>
                </a:xfrm>
              </p:grpSpPr>
              <p:pic>
                <p:nvPicPr>
                  <p:cNvPr id="240" name="Graphic 239">
                    <a:extLst>
                      <a:ext uri="{FF2B5EF4-FFF2-40B4-BE49-F238E27FC236}">
                        <a16:creationId xmlns:a16="http://schemas.microsoft.com/office/drawing/2014/main" id="{70B0BE82-A277-4C44-B8CC-B1656751598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8"/>
                      </a:ext>
                    </a:extLst>
                  </a:blip>
                  <a:srcRect l="12898" t="9832" r="13788" b="30315"/>
                  <a:stretch/>
                </p:blipFill>
                <p:spPr>
                  <a:xfrm>
                    <a:off x="838200" y="4330950"/>
                    <a:ext cx="335257" cy="273704"/>
                  </a:xfrm>
                  <a:prstGeom prst="rect">
                    <a:avLst/>
                  </a:prstGeom>
                </p:spPr>
              </p:pic>
              <p:cxnSp>
                <p:nvCxnSpPr>
                  <p:cNvPr id="242" name="Straight Connector 241">
                    <a:extLst>
                      <a:ext uri="{FF2B5EF4-FFF2-40B4-BE49-F238E27FC236}">
                        <a16:creationId xmlns:a16="http://schemas.microsoft.com/office/drawing/2014/main" id="{E983A6D8-621B-4BBB-89D2-5AE9593C6F2A}"/>
                      </a:ext>
                    </a:extLst>
                  </p:cNvPr>
                  <p:cNvCxnSpPr>
                    <a:cxnSpLocks/>
                  </p:cNvCxnSpPr>
                  <p:nvPr/>
                </p:nvCxnSpPr>
                <p:spPr>
                  <a:xfrm>
                    <a:off x="1001608" y="4595546"/>
                    <a:ext cx="0" cy="109456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6C35AF4A-766E-488B-A5C6-747F1E42DC49}"/>
                      </a:ext>
                    </a:extLst>
                  </p:cNvPr>
                  <p:cNvCxnSpPr>
                    <a:cxnSpLocks/>
                  </p:cNvCxnSpPr>
                  <p:nvPr/>
                </p:nvCxnSpPr>
                <p:spPr>
                  <a:xfrm flipH="1">
                    <a:off x="999241" y="4844126"/>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5" name="TextBox 244">
                    <a:extLst>
                      <a:ext uri="{FF2B5EF4-FFF2-40B4-BE49-F238E27FC236}">
                        <a16:creationId xmlns:a16="http://schemas.microsoft.com/office/drawing/2014/main" id="{9896BEFA-ACE4-491E-9AA3-F20D90C2A9EF}"/>
                      </a:ext>
                    </a:extLst>
                  </p:cNvPr>
                  <p:cNvSpPr txBox="1"/>
                  <p:nvPr/>
                </p:nvSpPr>
                <p:spPr>
                  <a:xfrm>
                    <a:off x="1153990" y="4268284"/>
                    <a:ext cx="1481490" cy="369332"/>
                  </a:xfrm>
                  <a:prstGeom prst="rect">
                    <a:avLst/>
                  </a:prstGeom>
                  <a:noFill/>
                </p:spPr>
                <p:txBody>
                  <a:bodyPr wrap="square" rtlCol="0">
                    <a:spAutoFit/>
                  </a:bodyPr>
                  <a:lstStyle/>
                  <a:p>
                    <a:r>
                      <a:rPr lang="de-DE" dirty="0" err="1">
                        <a:solidFill>
                          <a:schemeClr val="accent1"/>
                        </a:solidFill>
                      </a:rPr>
                      <a:t>cookBook</a:t>
                    </a:r>
                    <a:endParaRPr lang="en-GB" dirty="0">
                      <a:solidFill>
                        <a:schemeClr val="accent1"/>
                      </a:solidFill>
                    </a:endParaRPr>
                  </a:p>
                </p:txBody>
              </p:sp>
              <p:cxnSp>
                <p:nvCxnSpPr>
                  <p:cNvPr id="246" name="Straight Connector 245">
                    <a:extLst>
                      <a:ext uri="{FF2B5EF4-FFF2-40B4-BE49-F238E27FC236}">
                        <a16:creationId xmlns:a16="http://schemas.microsoft.com/office/drawing/2014/main" id="{1BF4C1BA-7FF2-49EB-9367-17AA53CB30C9}"/>
                      </a:ext>
                    </a:extLst>
                  </p:cNvPr>
                  <p:cNvCxnSpPr>
                    <a:cxnSpLocks/>
                  </p:cNvCxnSpPr>
                  <p:nvPr/>
                </p:nvCxnSpPr>
                <p:spPr>
                  <a:xfrm flipH="1">
                    <a:off x="999241" y="5263216"/>
                    <a:ext cx="174217"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234" name="Graphic 233">
                  <a:extLst>
                    <a:ext uri="{FF2B5EF4-FFF2-40B4-BE49-F238E27FC236}">
                      <a16:creationId xmlns:a16="http://schemas.microsoft.com/office/drawing/2014/main" id="{A9589362-9A92-4108-A507-A0DDAE4DA7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63150" y="3060798"/>
                  <a:ext cx="216000" cy="288000"/>
                </a:xfrm>
                <a:prstGeom prst="rect">
                  <a:avLst/>
                </a:prstGeom>
              </p:spPr>
            </p:pic>
            <p:sp>
              <p:nvSpPr>
                <p:cNvPr id="235" name="TextBox 234">
                  <a:extLst>
                    <a:ext uri="{FF2B5EF4-FFF2-40B4-BE49-F238E27FC236}">
                      <a16:creationId xmlns:a16="http://schemas.microsoft.com/office/drawing/2014/main" id="{02DED9BD-A0C7-4701-81D9-08174F05365A}"/>
                    </a:ext>
                  </a:extLst>
                </p:cNvPr>
                <p:cNvSpPr txBox="1"/>
                <p:nvPr/>
              </p:nvSpPr>
              <p:spPr>
                <a:xfrm>
                  <a:off x="1556925" y="2990503"/>
                  <a:ext cx="1179443" cy="369332"/>
                </a:xfrm>
                <a:prstGeom prst="rect">
                  <a:avLst/>
                </a:prstGeom>
                <a:noFill/>
              </p:spPr>
              <p:txBody>
                <a:bodyPr wrap="square" rtlCol="0">
                  <a:spAutoFit/>
                </a:bodyPr>
                <a:lstStyle/>
                <a:p>
                  <a:r>
                    <a:rPr lang="de-DE" dirty="0">
                      <a:solidFill>
                        <a:schemeClr val="accent1"/>
                      </a:solidFill>
                    </a:rPr>
                    <a:t>pie.txt</a:t>
                  </a:r>
                  <a:endParaRPr lang="en-GB" dirty="0">
                    <a:solidFill>
                      <a:schemeClr val="accent1"/>
                    </a:solidFill>
                  </a:endParaRPr>
                </a:p>
              </p:txBody>
            </p:sp>
            <p:sp>
              <p:nvSpPr>
                <p:cNvPr id="236" name="TextBox 235">
                  <a:extLst>
                    <a:ext uri="{FF2B5EF4-FFF2-40B4-BE49-F238E27FC236}">
                      <a16:creationId xmlns:a16="http://schemas.microsoft.com/office/drawing/2014/main" id="{3A7F1063-0EC1-4F31-ACE9-116DC986766A}"/>
                    </a:ext>
                  </a:extLst>
                </p:cNvPr>
                <p:cNvSpPr txBox="1"/>
                <p:nvPr/>
              </p:nvSpPr>
              <p:spPr>
                <a:xfrm>
                  <a:off x="1542255" y="3468963"/>
                  <a:ext cx="1179443" cy="369332"/>
                </a:xfrm>
                <a:prstGeom prst="rect">
                  <a:avLst/>
                </a:prstGeom>
                <a:noFill/>
              </p:spPr>
              <p:txBody>
                <a:bodyPr wrap="square" rtlCol="0">
                  <a:spAutoFit/>
                </a:bodyPr>
                <a:lstStyle/>
                <a:p>
                  <a:r>
                    <a:rPr lang="de-DE" dirty="0">
                      <a:solidFill>
                        <a:schemeClr val="accent1"/>
                      </a:solidFill>
                    </a:rPr>
                    <a:t>stew.txt</a:t>
                  </a:r>
                  <a:endParaRPr lang="en-GB" dirty="0">
                    <a:solidFill>
                      <a:schemeClr val="accent1"/>
                    </a:solidFill>
                  </a:endParaRPr>
                </a:p>
              </p:txBody>
            </p:sp>
          </p:grpSp>
          <p:cxnSp>
            <p:nvCxnSpPr>
              <p:cNvPr id="248" name="Straight Connector 247">
                <a:extLst>
                  <a:ext uri="{FF2B5EF4-FFF2-40B4-BE49-F238E27FC236}">
                    <a16:creationId xmlns:a16="http://schemas.microsoft.com/office/drawing/2014/main" id="{0BAE2679-B316-4D8C-8385-FA2B26A4D052}"/>
                  </a:ext>
                </a:extLst>
              </p:cNvPr>
              <p:cNvCxnSpPr>
                <a:cxnSpLocks/>
              </p:cNvCxnSpPr>
              <p:nvPr/>
            </p:nvCxnSpPr>
            <p:spPr>
              <a:xfrm flipH="1">
                <a:off x="7551697" y="3945125"/>
                <a:ext cx="17421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9" name="TextBox 248">
                <a:extLst>
                  <a:ext uri="{FF2B5EF4-FFF2-40B4-BE49-F238E27FC236}">
                    <a16:creationId xmlns:a16="http://schemas.microsoft.com/office/drawing/2014/main" id="{47AFB3CF-D44C-4A2F-BE04-343B95E4D854}"/>
                  </a:ext>
                </a:extLst>
              </p:cNvPr>
              <p:cNvSpPr txBox="1"/>
              <p:nvPr/>
            </p:nvSpPr>
            <p:spPr>
              <a:xfrm>
                <a:off x="8005470" y="3780700"/>
                <a:ext cx="1804651" cy="369332"/>
              </a:xfrm>
              <a:prstGeom prst="rect">
                <a:avLst/>
              </a:prstGeom>
              <a:noFill/>
            </p:spPr>
            <p:txBody>
              <a:bodyPr wrap="square" rtlCol="0">
                <a:spAutoFit/>
              </a:bodyPr>
              <a:lstStyle/>
              <a:p>
                <a:r>
                  <a:rPr lang="de-DE" dirty="0">
                    <a:solidFill>
                      <a:schemeClr val="accent3"/>
                    </a:solidFill>
                  </a:rPr>
                  <a:t>vegan_pie.txt</a:t>
                </a:r>
                <a:endParaRPr lang="en-GB" dirty="0">
                  <a:solidFill>
                    <a:schemeClr val="accent3"/>
                  </a:solidFill>
                </a:endParaRPr>
              </a:p>
            </p:txBody>
          </p:sp>
        </p:grpSp>
        <p:pic>
          <p:nvPicPr>
            <p:cNvPr id="59" name="Graphic 58">
              <a:extLst>
                <a:ext uri="{FF2B5EF4-FFF2-40B4-BE49-F238E27FC236}">
                  <a16:creationId xmlns:a16="http://schemas.microsoft.com/office/drawing/2014/main" id="{4C0CCA9C-44BD-47F7-AC89-0EAE33A5D3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90991" y="3408900"/>
              <a:ext cx="216000" cy="288000"/>
            </a:xfrm>
            <a:prstGeom prst="rect">
              <a:avLst/>
            </a:prstGeom>
          </p:spPr>
        </p:pic>
        <p:pic>
          <p:nvPicPr>
            <p:cNvPr id="60" name="Graphic 59">
              <a:extLst>
                <a:ext uri="{FF2B5EF4-FFF2-40B4-BE49-F238E27FC236}">
                  <a16:creationId xmlns:a16="http://schemas.microsoft.com/office/drawing/2014/main" id="{4CF34712-3B9A-4CCC-9F37-58EEE7F0526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477504" y="3374235"/>
              <a:ext cx="216000" cy="288000"/>
            </a:xfrm>
            <a:prstGeom prst="rect">
              <a:avLst/>
            </a:prstGeom>
          </p:spPr>
        </p:pic>
        <p:pic>
          <p:nvPicPr>
            <p:cNvPr id="61" name="Graphic 60">
              <a:extLst>
                <a:ext uri="{FF2B5EF4-FFF2-40B4-BE49-F238E27FC236}">
                  <a16:creationId xmlns:a16="http://schemas.microsoft.com/office/drawing/2014/main" id="{CEFEF444-F7B2-4FD9-B3B8-ACC190B1BF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61755" y="3383771"/>
              <a:ext cx="216000" cy="288000"/>
            </a:xfrm>
            <a:prstGeom prst="rect">
              <a:avLst/>
            </a:prstGeom>
          </p:spPr>
        </p:pic>
        <p:pic>
          <p:nvPicPr>
            <p:cNvPr id="62" name="Graphic 61">
              <a:extLst>
                <a:ext uri="{FF2B5EF4-FFF2-40B4-BE49-F238E27FC236}">
                  <a16:creationId xmlns:a16="http://schemas.microsoft.com/office/drawing/2014/main" id="{86A33A71-DC4A-44CA-8001-10D53F4B72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09450" y="3380688"/>
              <a:ext cx="216000" cy="288000"/>
            </a:xfrm>
            <a:prstGeom prst="rect">
              <a:avLst/>
            </a:prstGeom>
          </p:spPr>
        </p:pic>
        <p:pic>
          <p:nvPicPr>
            <p:cNvPr id="63" name="Graphic 62">
              <a:extLst>
                <a:ext uri="{FF2B5EF4-FFF2-40B4-BE49-F238E27FC236}">
                  <a16:creationId xmlns:a16="http://schemas.microsoft.com/office/drawing/2014/main" id="{AA63BAFB-5F4C-47B9-B690-6568B00D6F8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27062" y="3797181"/>
              <a:ext cx="216000" cy="288000"/>
            </a:xfrm>
            <a:prstGeom prst="rect">
              <a:avLst/>
            </a:prstGeom>
          </p:spPr>
        </p:pic>
      </p:grpSp>
    </p:spTree>
    <p:extLst>
      <p:ext uri="{BB962C8B-B14F-4D97-AF65-F5344CB8AC3E}">
        <p14:creationId xmlns:p14="http://schemas.microsoft.com/office/powerpoint/2010/main" val="24264662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1CA8FDCF-902F-43C1-BD80-F3AF8EE35828}"/>
              </a:ext>
            </a:extLst>
          </p:cNvPr>
          <p:cNvGrpSpPr/>
          <p:nvPr/>
        </p:nvGrpSpPr>
        <p:grpSpPr>
          <a:xfrm>
            <a:off x="1481500" y="1511894"/>
            <a:ext cx="8849376" cy="3834211"/>
            <a:chOff x="1481500" y="1511894"/>
            <a:chExt cx="8849376" cy="3834211"/>
          </a:xfrm>
        </p:grpSpPr>
        <p:pic>
          <p:nvPicPr>
            <p:cNvPr id="3" name="Picture 2">
              <a:extLst>
                <a:ext uri="{FF2B5EF4-FFF2-40B4-BE49-F238E27FC236}">
                  <a16:creationId xmlns:a16="http://schemas.microsoft.com/office/drawing/2014/main" id="{176552C4-C144-4E1A-8C7D-D766D8465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511894"/>
              <a:ext cx="4234876" cy="3834211"/>
            </a:xfrm>
            <a:prstGeom prst="rect">
              <a:avLst/>
            </a:prstGeom>
          </p:spPr>
        </p:pic>
        <p:pic>
          <p:nvPicPr>
            <p:cNvPr id="5" name="Picture 4">
              <a:extLst>
                <a:ext uri="{FF2B5EF4-FFF2-40B4-BE49-F238E27FC236}">
                  <a16:creationId xmlns:a16="http://schemas.microsoft.com/office/drawing/2014/main" id="{E4631729-4B8B-4D86-8969-24787022CD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1500" y="2245488"/>
              <a:ext cx="4120699" cy="2210765"/>
            </a:xfrm>
            <a:prstGeom prst="rect">
              <a:avLst/>
            </a:prstGeom>
          </p:spPr>
        </p:pic>
        <p:sp>
          <p:nvSpPr>
            <p:cNvPr id="6" name="Rectangle 5">
              <a:extLst>
                <a:ext uri="{FF2B5EF4-FFF2-40B4-BE49-F238E27FC236}">
                  <a16:creationId xmlns:a16="http://schemas.microsoft.com/office/drawing/2014/main" id="{22415685-38F1-4679-AA2F-27FCB6444DD4}"/>
                </a:ext>
              </a:extLst>
            </p:cNvPr>
            <p:cNvSpPr/>
            <p:nvPr/>
          </p:nvSpPr>
          <p:spPr>
            <a:xfrm>
              <a:off x="1481500" y="2519680"/>
              <a:ext cx="560660" cy="2133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9" name="Straight Arrow Connector 8">
              <a:extLst>
                <a:ext uri="{FF2B5EF4-FFF2-40B4-BE49-F238E27FC236}">
                  <a16:creationId xmlns:a16="http://schemas.microsoft.com/office/drawing/2014/main" id="{4372B0D4-88DD-459E-BF2B-5F78009BFFA6}"/>
                </a:ext>
              </a:extLst>
            </p:cNvPr>
            <p:cNvCxnSpPr>
              <a:cxnSpLocks/>
            </p:cNvCxnSpPr>
            <p:nvPr/>
          </p:nvCxnSpPr>
          <p:spPr>
            <a:xfrm>
              <a:off x="5699760" y="1879600"/>
              <a:ext cx="704100" cy="3658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2B26E68-46EE-42CA-9442-2B07216FA9D0}"/>
                </a:ext>
              </a:extLst>
            </p:cNvPr>
            <p:cNvSpPr txBox="1"/>
            <p:nvPr/>
          </p:nvSpPr>
          <p:spPr>
            <a:xfrm>
              <a:off x="4511040" y="1565325"/>
              <a:ext cx="1584960" cy="369332"/>
            </a:xfrm>
            <a:prstGeom prst="rect">
              <a:avLst/>
            </a:prstGeom>
            <a:noFill/>
          </p:spPr>
          <p:txBody>
            <a:bodyPr wrap="square" rtlCol="0">
              <a:spAutoFit/>
            </a:bodyPr>
            <a:lstStyle/>
            <a:p>
              <a:r>
                <a:rPr lang="de-DE" dirty="0" err="1"/>
                <a:t>Changed</a:t>
              </a:r>
              <a:r>
                <a:rPr lang="de-DE" dirty="0"/>
                <a:t> </a:t>
              </a:r>
              <a:r>
                <a:rPr lang="de-DE" dirty="0" err="1"/>
                <a:t>files</a:t>
              </a:r>
              <a:endParaRPr lang="en-GB" dirty="0"/>
            </a:p>
          </p:txBody>
        </p:sp>
        <p:cxnSp>
          <p:nvCxnSpPr>
            <p:cNvPr id="12" name="Straight Arrow Connector 11">
              <a:extLst>
                <a:ext uri="{FF2B5EF4-FFF2-40B4-BE49-F238E27FC236}">
                  <a16:creationId xmlns:a16="http://schemas.microsoft.com/office/drawing/2014/main" id="{A47AF3B7-90C9-40F8-B17E-EB4965CAE616}"/>
                </a:ext>
              </a:extLst>
            </p:cNvPr>
            <p:cNvCxnSpPr>
              <a:cxnSpLocks/>
            </p:cNvCxnSpPr>
            <p:nvPr/>
          </p:nvCxnSpPr>
          <p:spPr>
            <a:xfrm>
              <a:off x="5699760" y="4770528"/>
              <a:ext cx="704100" cy="3658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3C97CFE-64C7-4C41-A591-1874B03A290F}"/>
                </a:ext>
              </a:extLst>
            </p:cNvPr>
            <p:cNvSpPr txBox="1"/>
            <p:nvPr/>
          </p:nvSpPr>
          <p:spPr>
            <a:xfrm>
              <a:off x="4818900" y="4466286"/>
              <a:ext cx="1584960" cy="369332"/>
            </a:xfrm>
            <a:prstGeom prst="rect">
              <a:avLst/>
            </a:prstGeom>
            <a:noFill/>
          </p:spPr>
          <p:txBody>
            <a:bodyPr wrap="square" rtlCol="0">
              <a:spAutoFit/>
            </a:bodyPr>
            <a:lstStyle/>
            <a:p>
              <a:r>
                <a:rPr lang="de-DE" dirty="0" err="1"/>
                <a:t>Changes</a:t>
              </a:r>
              <a:endParaRPr lang="en-GB" dirty="0"/>
            </a:p>
          </p:txBody>
        </p:sp>
      </p:grpSp>
    </p:spTree>
    <p:extLst>
      <p:ext uri="{BB962C8B-B14F-4D97-AF65-F5344CB8AC3E}">
        <p14:creationId xmlns:p14="http://schemas.microsoft.com/office/powerpoint/2010/main" val="26906765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A1AA7F6-7FB3-4E20-B807-E3C3986BDEB4}"/>
              </a:ext>
            </a:extLst>
          </p:cNvPr>
          <p:cNvGrpSpPr/>
          <p:nvPr/>
        </p:nvGrpSpPr>
        <p:grpSpPr>
          <a:xfrm>
            <a:off x="2448560" y="1464398"/>
            <a:ext cx="6273530" cy="4530001"/>
            <a:chOff x="2448560" y="1464398"/>
            <a:chExt cx="6273530" cy="4530001"/>
          </a:xfrm>
        </p:grpSpPr>
        <p:pic>
          <p:nvPicPr>
            <p:cNvPr id="2" name="Picture 1">
              <a:extLst>
                <a:ext uri="{FF2B5EF4-FFF2-40B4-BE49-F238E27FC236}">
                  <a16:creationId xmlns:a16="http://schemas.microsoft.com/office/drawing/2014/main" id="{BFEB9BB5-893F-49F3-9AB9-AE89DF2159C6}"/>
                </a:ext>
              </a:extLst>
            </p:cNvPr>
            <p:cNvPicPr>
              <a:picLocks noChangeAspect="1"/>
            </p:cNvPicPr>
            <p:nvPr/>
          </p:nvPicPr>
          <p:blipFill>
            <a:blip r:embed="rId2"/>
            <a:stretch>
              <a:fillRect/>
            </a:stretch>
          </p:blipFill>
          <p:spPr>
            <a:xfrm>
              <a:off x="3835239" y="1554480"/>
              <a:ext cx="4886851" cy="4439919"/>
            </a:xfrm>
            <a:prstGeom prst="rect">
              <a:avLst/>
            </a:prstGeom>
          </p:spPr>
        </p:pic>
        <p:cxnSp>
          <p:nvCxnSpPr>
            <p:cNvPr id="3" name="Straight Arrow Connector 2">
              <a:extLst>
                <a:ext uri="{FF2B5EF4-FFF2-40B4-BE49-F238E27FC236}">
                  <a16:creationId xmlns:a16="http://schemas.microsoft.com/office/drawing/2014/main" id="{7E786048-BCDA-47ED-BAD8-0E38C7A92AF6}"/>
                </a:ext>
              </a:extLst>
            </p:cNvPr>
            <p:cNvCxnSpPr>
              <a:cxnSpLocks/>
            </p:cNvCxnSpPr>
            <p:nvPr/>
          </p:nvCxnSpPr>
          <p:spPr>
            <a:xfrm>
              <a:off x="3241040" y="2021840"/>
              <a:ext cx="704100" cy="3658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1C7E4BA-D467-4A83-A12C-8488D0DA537C}"/>
                </a:ext>
              </a:extLst>
            </p:cNvPr>
            <p:cNvSpPr txBox="1"/>
            <p:nvPr/>
          </p:nvSpPr>
          <p:spPr>
            <a:xfrm>
              <a:off x="2448560" y="1464398"/>
              <a:ext cx="1584960" cy="923330"/>
            </a:xfrm>
            <a:prstGeom prst="rect">
              <a:avLst/>
            </a:prstGeom>
            <a:noFill/>
          </p:spPr>
          <p:txBody>
            <a:bodyPr wrap="square" rtlCol="0">
              <a:spAutoFit/>
            </a:bodyPr>
            <a:lstStyle/>
            <a:p>
              <a:r>
                <a:rPr lang="de-DE" dirty="0"/>
                <a:t>Stage </a:t>
              </a:r>
              <a:r>
                <a:rPr lang="de-DE" dirty="0" err="1"/>
                <a:t>file</a:t>
              </a:r>
              <a:r>
                <a:rPr lang="de-DE" dirty="0"/>
                <a:t> </a:t>
              </a:r>
              <a:r>
                <a:rPr lang="de-DE" dirty="0" err="1"/>
                <a:t>by</a:t>
              </a:r>
              <a:r>
                <a:rPr lang="de-DE" dirty="0"/>
                <a:t> </a:t>
              </a:r>
              <a:r>
                <a:rPr lang="de-DE" dirty="0" err="1"/>
                <a:t>checking</a:t>
              </a:r>
              <a:r>
                <a:rPr lang="de-DE" dirty="0"/>
                <a:t> </a:t>
              </a:r>
              <a:r>
                <a:rPr lang="de-DE" dirty="0" err="1"/>
                <a:t>the</a:t>
              </a:r>
              <a:r>
                <a:rPr lang="de-DE" dirty="0"/>
                <a:t> box</a:t>
              </a:r>
              <a:endParaRPr lang="en-GB" dirty="0"/>
            </a:p>
          </p:txBody>
        </p:sp>
      </p:grpSp>
    </p:spTree>
    <p:extLst>
      <p:ext uri="{BB962C8B-B14F-4D97-AF65-F5344CB8AC3E}">
        <p14:creationId xmlns:p14="http://schemas.microsoft.com/office/powerpoint/2010/main" val="25211177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3FD0C54-4447-49EE-BDD8-E89E1281A2A8}"/>
              </a:ext>
            </a:extLst>
          </p:cNvPr>
          <p:cNvGrpSpPr/>
          <p:nvPr/>
        </p:nvGrpSpPr>
        <p:grpSpPr>
          <a:xfrm>
            <a:off x="2722880" y="896547"/>
            <a:ext cx="7407653" cy="5064905"/>
            <a:chOff x="2722880" y="896547"/>
            <a:chExt cx="7407653" cy="5064905"/>
          </a:xfrm>
        </p:grpSpPr>
        <p:pic>
          <p:nvPicPr>
            <p:cNvPr id="2" name="Picture 1">
              <a:extLst>
                <a:ext uri="{FF2B5EF4-FFF2-40B4-BE49-F238E27FC236}">
                  <a16:creationId xmlns:a16="http://schemas.microsoft.com/office/drawing/2014/main" id="{2E1E9112-1637-4D69-B6E5-E4089D00E793}"/>
                </a:ext>
              </a:extLst>
            </p:cNvPr>
            <p:cNvPicPr>
              <a:picLocks noChangeAspect="1"/>
            </p:cNvPicPr>
            <p:nvPr/>
          </p:nvPicPr>
          <p:blipFill>
            <a:blip r:embed="rId2"/>
            <a:stretch>
              <a:fillRect/>
            </a:stretch>
          </p:blipFill>
          <p:spPr>
            <a:xfrm>
              <a:off x="2722880" y="896547"/>
              <a:ext cx="5630666" cy="5064905"/>
            </a:xfrm>
            <a:prstGeom prst="rect">
              <a:avLst/>
            </a:prstGeom>
          </p:spPr>
        </p:pic>
        <p:sp>
          <p:nvSpPr>
            <p:cNvPr id="3" name="TextBox 2">
              <a:extLst>
                <a:ext uri="{FF2B5EF4-FFF2-40B4-BE49-F238E27FC236}">
                  <a16:creationId xmlns:a16="http://schemas.microsoft.com/office/drawing/2014/main" id="{DB40F3B9-8934-4D74-8495-A9960CBF1312}"/>
                </a:ext>
              </a:extLst>
            </p:cNvPr>
            <p:cNvSpPr txBox="1"/>
            <p:nvPr/>
          </p:nvSpPr>
          <p:spPr>
            <a:xfrm>
              <a:off x="8545573" y="1815795"/>
              <a:ext cx="1584960" cy="646331"/>
            </a:xfrm>
            <a:prstGeom prst="rect">
              <a:avLst/>
            </a:prstGeom>
            <a:noFill/>
          </p:spPr>
          <p:txBody>
            <a:bodyPr wrap="square" rtlCol="0">
              <a:spAutoFit/>
            </a:bodyPr>
            <a:lstStyle/>
            <a:p>
              <a:r>
                <a:rPr lang="de-DE" dirty="0"/>
                <a:t>Commit </a:t>
              </a:r>
              <a:r>
                <a:rPr lang="de-DE" dirty="0" err="1"/>
                <a:t>message</a:t>
              </a:r>
              <a:endParaRPr lang="en-GB" dirty="0"/>
            </a:p>
          </p:txBody>
        </p:sp>
        <p:cxnSp>
          <p:nvCxnSpPr>
            <p:cNvPr id="4" name="Straight Arrow Connector 3">
              <a:extLst>
                <a:ext uri="{FF2B5EF4-FFF2-40B4-BE49-F238E27FC236}">
                  <a16:creationId xmlns:a16="http://schemas.microsoft.com/office/drawing/2014/main" id="{08E4DE13-CBFD-45FB-BB3A-113E0F4C1DFF}"/>
                </a:ext>
              </a:extLst>
            </p:cNvPr>
            <p:cNvCxnSpPr>
              <a:cxnSpLocks/>
            </p:cNvCxnSpPr>
            <p:nvPr/>
          </p:nvCxnSpPr>
          <p:spPr>
            <a:xfrm flipH="1" flipV="1">
              <a:off x="7326373" y="1662423"/>
              <a:ext cx="1219200" cy="46166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F687254-232C-49FD-BC22-B95F4C137826}"/>
                </a:ext>
              </a:extLst>
            </p:cNvPr>
            <p:cNvSpPr txBox="1"/>
            <p:nvPr/>
          </p:nvSpPr>
          <p:spPr>
            <a:xfrm>
              <a:off x="8686800" y="2820182"/>
              <a:ext cx="924560" cy="646331"/>
            </a:xfrm>
            <a:prstGeom prst="rect">
              <a:avLst/>
            </a:prstGeom>
            <a:noFill/>
          </p:spPr>
          <p:txBody>
            <a:bodyPr wrap="square" rtlCol="0">
              <a:spAutoFit/>
            </a:bodyPr>
            <a:lstStyle/>
            <a:p>
              <a:r>
                <a:rPr lang="de-DE" dirty="0"/>
                <a:t>Click </a:t>
              </a:r>
              <a:r>
                <a:rPr lang="de-DE" dirty="0" err="1"/>
                <a:t>to</a:t>
              </a:r>
              <a:r>
                <a:rPr lang="de-DE" dirty="0"/>
                <a:t> </a:t>
              </a:r>
              <a:r>
                <a:rPr lang="de-DE" dirty="0" err="1"/>
                <a:t>commit</a:t>
              </a:r>
              <a:endParaRPr lang="en-GB" dirty="0"/>
            </a:p>
          </p:txBody>
        </p:sp>
        <p:cxnSp>
          <p:nvCxnSpPr>
            <p:cNvPr id="8" name="Straight Arrow Connector 7">
              <a:extLst>
                <a:ext uri="{FF2B5EF4-FFF2-40B4-BE49-F238E27FC236}">
                  <a16:creationId xmlns:a16="http://schemas.microsoft.com/office/drawing/2014/main" id="{B921925A-0B5F-4274-88C3-A7923C5D9108}"/>
                </a:ext>
              </a:extLst>
            </p:cNvPr>
            <p:cNvCxnSpPr>
              <a:cxnSpLocks/>
            </p:cNvCxnSpPr>
            <p:nvPr/>
          </p:nvCxnSpPr>
          <p:spPr>
            <a:xfrm flipH="1" flipV="1">
              <a:off x="8128000" y="2889964"/>
              <a:ext cx="609600" cy="25338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168206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0A67C33-4B1D-45B6-9067-D3B1143787F8}"/>
              </a:ext>
            </a:extLst>
          </p:cNvPr>
          <p:cNvGrpSpPr/>
          <p:nvPr/>
        </p:nvGrpSpPr>
        <p:grpSpPr>
          <a:xfrm>
            <a:off x="1481500" y="1652508"/>
            <a:ext cx="4120699" cy="2803745"/>
            <a:chOff x="1481500" y="1652508"/>
            <a:chExt cx="4120699" cy="2803745"/>
          </a:xfrm>
        </p:grpSpPr>
        <p:pic>
          <p:nvPicPr>
            <p:cNvPr id="2" name="Picture 1">
              <a:extLst>
                <a:ext uri="{FF2B5EF4-FFF2-40B4-BE49-F238E27FC236}">
                  <a16:creationId xmlns:a16="http://schemas.microsoft.com/office/drawing/2014/main" id="{5C84E7AF-57DA-4B19-8294-73B6B3124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500" y="2245488"/>
              <a:ext cx="4120699" cy="2210765"/>
            </a:xfrm>
            <a:prstGeom prst="rect">
              <a:avLst/>
            </a:prstGeom>
          </p:spPr>
        </p:pic>
        <p:sp>
          <p:nvSpPr>
            <p:cNvPr id="3" name="TextBox 2">
              <a:extLst>
                <a:ext uri="{FF2B5EF4-FFF2-40B4-BE49-F238E27FC236}">
                  <a16:creationId xmlns:a16="http://schemas.microsoft.com/office/drawing/2014/main" id="{7CB9BBD6-7E24-4D81-AA29-5ECAB509FA54}"/>
                </a:ext>
              </a:extLst>
            </p:cNvPr>
            <p:cNvSpPr txBox="1"/>
            <p:nvPr/>
          </p:nvSpPr>
          <p:spPr>
            <a:xfrm>
              <a:off x="2642613" y="1652508"/>
              <a:ext cx="598427" cy="369332"/>
            </a:xfrm>
            <a:prstGeom prst="rect">
              <a:avLst/>
            </a:prstGeom>
            <a:noFill/>
          </p:spPr>
          <p:txBody>
            <a:bodyPr wrap="square" rtlCol="0">
              <a:spAutoFit/>
            </a:bodyPr>
            <a:lstStyle/>
            <a:p>
              <a:r>
                <a:rPr lang="de-DE" dirty="0"/>
                <a:t>pull</a:t>
              </a:r>
              <a:endParaRPr lang="en-GB" dirty="0"/>
            </a:p>
          </p:txBody>
        </p:sp>
        <p:cxnSp>
          <p:nvCxnSpPr>
            <p:cNvPr id="4" name="Straight Arrow Connector 3">
              <a:extLst>
                <a:ext uri="{FF2B5EF4-FFF2-40B4-BE49-F238E27FC236}">
                  <a16:creationId xmlns:a16="http://schemas.microsoft.com/office/drawing/2014/main" id="{E8CFB5FF-9FAD-4E08-A595-7E5207BED0F8}"/>
                </a:ext>
              </a:extLst>
            </p:cNvPr>
            <p:cNvCxnSpPr>
              <a:cxnSpLocks/>
            </p:cNvCxnSpPr>
            <p:nvPr/>
          </p:nvCxnSpPr>
          <p:spPr>
            <a:xfrm>
              <a:off x="2865120" y="2021840"/>
              <a:ext cx="1" cy="5181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ADE50C1-C92B-4637-89EB-C74776618069}"/>
                </a:ext>
              </a:extLst>
            </p:cNvPr>
            <p:cNvSpPr txBox="1"/>
            <p:nvPr/>
          </p:nvSpPr>
          <p:spPr>
            <a:xfrm>
              <a:off x="3422885" y="1652508"/>
              <a:ext cx="675127" cy="369332"/>
            </a:xfrm>
            <a:prstGeom prst="rect">
              <a:avLst/>
            </a:prstGeom>
            <a:noFill/>
          </p:spPr>
          <p:txBody>
            <a:bodyPr wrap="square" rtlCol="0">
              <a:spAutoFit/>
            </a:bodyPr>
            <a:lstStyle/>
            <a:p>
              <a:r>
                <a:rPr lang="de-DE" dirty="0"/>
                <a:t>push</a:t>
              </a:r>
              <a:endParaRPr lang="en-GB" dirty="0"/>
            </a:p>
          </p:txBody>
        </p:sp>
        <p:cxnSp>
          <p:nvCxnSpPr>
            <p:cNvPr id="8" name="Straight Arrow Connector 7">
              <a:extLst>
                <a:ext uri="{FF2B5EF4-FFF2-40B4-BE49-F238E27FC236}">
                  <a16:creationId xmlns:a16="http://schemas.microsoft.com/office/drawing/2014/main" id="{8F8D2104-6347-47B0-92DB-CF06CA2F943B}"/>
                </a:ext>
              </a:extLst>
            </p:cNvPr>
            <p:cNvCxnSpPr>
              <a:cxnSpLocks/>
            </p:cNvCxnSpPr>
            <p:nvPr/>
          </p:nvCxnSpPr>
          <p:spPr>
            <a:xfrm flipH="1">
              <a:off x="3241040" y="2021840"/>
              <a:ext cx="304800" cy="5181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67294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6F47320-E33D-4B1D-9DC0-460FF47D85A1}"/>
              </a:ext>
            </a:extLst>
          </p:cNvPr>
          <p:cNvGrpSpPr/>
          <p:nvPr/>
        </p:nvGrpSpPr>
        <p:grpSpPr>
          <a:xfrm>
            <a:off x="871900" y="856214"/>
            <a:ext cx="9561150" cy="4802905"/>
            <a:chOff x="871900" y="856214"/>
            <a:chExt cx="9561150" cy="4802905"/>
          </a:xfrm>
        </p:grpSpPr>
        <p:pic>
          <p:nvPicPr>
            <p:cNvPr id="2" name="Picture 1">
              <a:extLst>
                <a:ext uri="{FF2B5EF4-FFF2-40B4-BE49-F238E27FC236}">
                  <a16:creationId xmlns:a16="http://schemas.microsoft.com/office/drawing/2014/main" id="{3D8C0C2B-F40D-4C6A-A2F3-87850F5694C1}"/>
                </a:ext>
              </a:extLst>
            </p:cNvPr>
            <p:cNvPicPr>
              <a:picLocks noChangeAspect="1"/>
            </p:cNvPicPr>
            <p:nvPr/>
          </p:nvPicPr>
          <p:blipFill>
            <a:blip r:embed="rId2"/>
            <a:stretch>
              <a:fillRect/>
            </a:stretch>
          </p:blipFill>
          <p:spPr>
            <a:xfrm>
              <a:off x="5140960" y="856214"/>
              <a:ext cx="5292090" cy="4802905"/>
            </a:xfrm>
            <a:prstGeom prst="rect">
              <a:avLst/>
            </a:prstGeom>
          </p:spPr>
        </p:pic>
        <p:pic>
          <p:nvPicPr>
            <p:cNvPr id="3" name="Picture 2">
              <a:extLst>
                <a:ext uri="{FF2B5EF4-FFF2-40B4-BE49-F238E27FC236}">
                  <a16:creationId xmlns:a16="http://schemas.microsoft.com/office/drawing/2014/main" id="{07DB02BC-507F-4D01-9022-B93264AA2D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900" y="2540128"/>
              <a:ext cx="4120699" cy="2210765"/>
            </a:xfrm>
            <a:prstGeom prst="rect">
              <a:avLst/>
            </a:prstGeom>
          </p:spPr>
        </p:pic>
        <p:sp>
          <p:nvSpPr>
            <p:cNvPr id="5" name="Rectangle 4">
              <a:extLst>
                <a:ext uri="{FF2B5EF4-FFF2-40B4-BE49-F238E27FC236}">
                  <a16:creationId xmlns:a16="http://schemas.microsoft.com/office/drawing/2014/main" id="{979F2AAC-0186-42A0-81A4-800A832377B8}"/>
                </a:ext>
              </a:extLst>
            </p:cNvPr>
            <p:cNvSpPr/>
            <p:nvPr/>
          </p:nvSpPr>
          <p:spPr>
            <a:xfrm>
              <a:off x="2722880" y="2783840"/>
              <a:ext cx="264160" cy="2641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18938685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F983FC20-5023-2D5C-C6A4-D1D846BF8DAB}"/>
              </a:ext>
            </a:extLst>
          </p:cNvPr>
          <p:cNvGrpSpPr/>
          <p:nvPr/>
        </p:nvGrpSpPr>
        <p:grpSpPr>
          <a:xfrm>
            <a:off x="2362049" y="1513557"/>
            <a:ext cx="8050132" cy="3536461"/>
            <a:chOff x="2362049" y="1513557"/>
            <a:chExt cx="8050132" cy="3536461"/>
          </a:xfrm>
        </p:grpSpPr>
        <p:pic>
          <p:nvPicPr>
            <p:cNvPr id="10" name="Picture 9">
              <a:extLst>
                <a:ext uri="{FF2B5EF4-FFF2-40B4-BE49-F238E27FC236}">
                  <a16:creationId xmlns:a16="http://schemas.microsoft.com/office/drawing/2014/main" id="{6DFDA0F3-A8E4-FE65-1BDA-937F801F4C36}"/>
                </a:ext>
              </a:extLst>
            </p:cNvPr>
            <p:cNvPicPr>
              <a:picLocks noChangeAspect="1"/>
            </p:cNvPicPr>
            <p:nvPr/>
          </p:nvPicPr>
          <p:blipFill>
            <a:blip r:embed="rId2"/>
            <a:stretch>
              <a:fillRect/>
            </a:stretch>
          </p:blipFill>
          <p:spPr>
            <a:xfrm>
              <a:off x="2362049" y="1916657"/>
              <a:ext cx="6902194" cy="3133361"/>
            </a:xfrm>
            <a:prstGeom prst="rect">
              <a:avLst/>
            </a:prstGeom>
          </p:spPr>
        </p:pic>
        <p:grpSp>
          <p:nvGrpSpPr>
            <p:cNvPr id="8" name="Group 7">
              <a:extLst>
                <a:ext uri="{FF2B5EF4-FFF2-40B4-BE49-F238E27FC236}">
                  <a16:creationId xmlns:a16="http://schemas.microsoft.com/office/drawing/2014/main" id="{D6897CFD-DF23-4709-B93B-62B2D7E49686}"/>
                </a:ext>
              </a:extLst>
            </p:cNvPr>
            <p:cNvGrpSpPr/>
            <p:nvPr/>
          </p:nvGrpSpPr>
          <p:grpSpPr>
            <a:xfrm>
              <a:off x="6210684" y="1513557"/>
              <a:ext cx="4201497" cy="1036603"/>
              <a:chOff x="6210684" y="1513557"/>
              <a:chExt cx="4201497" cy="1036603"/>
            </a:xfrm>
          </p:grpSpPr>
          <p:sp>
            <p:nvSpPr>
              <p:cNvPr id="3" name="Rectangle 2">
                <a:extLst>
                  <a:ext uri="{FF2B5EF4-FFF2-40B4-BE49-F238E27FC236}">
                    <a16:creationId xmlns:a16="http://schemas.microsoft.com/office/drawing/2014/main" id="{E0F5E140-C0C2-4D41-AABE-7DE2062BCEE5}"/>
                  </a:ext>
                </a:extLst>
              </p:cNvPr>
              <p:cNvSpPr/>
              <p:nvPr/>
            </p:nvSpPr>
            <p:spPr>
              <a:xfrm>
                <a:off x="7772400" y="2286000"/>
                <a:ext cx="264160" cy="2641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3CED39BA-936E-4C38-9FF6-32CB985D9D2C}"/>
                  </a:ext>
                </a:extLst>
              </p:cNvPr>
              <p:cNvSpPr txBox="1"/>
              <p:nvPr/>
            </p:nvSpPr>
            <p:spPr>
              <a:xfrm>
                <a:off x="8351305" y="1530441"/>
                <a:ext cx="2060876" cy="369332"/>
              </a:xfrm>
              <a:prstGeom prst="rect">
                <a:avLst/>
              </a:prstGeom>
              <a:noFill/>
            </p:spPr>
            <p:txBody>
              <a:bodyPr wrap="square" rtlCol="0">
                <a:spAutoFit/>
              </a:bodyPr>
              <a:lstStyle/>
              <a:p>
                <a:r>
                  <a:rPr lang="de-DE" dirty="0"/>
                  <a:t>Switch </a:t>
                </a:r>
                <a:r>
                  <a:rPr lang="de-DE" dirty="0" err="1"/>
                  <a:t>branches</a:t>
                </a:r>
                <a:endParaRPr lang="en-GB" dirty="0"/>
              </a:p>
            </p:txBody>
          </p:sp>
          <p:cxnSp>
            <p:nvCxnSpPr>
              <p:cNvPr id="5" name="Straight Arrow Connector 4">
                <a:extLst>
                  <a:ext uri="{FF2B5EF4-FFF2-40B4-BE49-F238E27FC236}">
                    <a16:creationId xmlns:a16="http://schemas.microsoft.com/office/drawing/2014/main" id="{968D56DA-7F0D-4A41-9D27-60C1DE9F9F5D}"/>
                  </a:ext>
                </a:extLst>
              </p:cNvPr>
              <p:cNvCxnSpPr>
                <a:cxnSpLocks/>
              </p:cNvCxnSpPr>
              <p:nvPr/>
            </p:nvCxnSpPr>
            <p:spPr>
              <a:xfrm flipH="1">
                <a:off x="8506559" y="1849120"/>
                <a:ext cx="304800" cy="5181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FCD863D-5CB8-4398-B16D-43C8EA06C165}"/>
                  </a:ext>
                </a:extLst>
              </p:cNvPr>
              <p:cNvSpPr txBox="1"/>
              <p:nvPr/>
            </p:nvSpPr>
            <p:spPr>
              <a:xfrm>
                <a:off x="6210684" y="1513557"/>
                <a:ext cx="2060876" cy="369332"/>
              </a:xfrm>
              <a:prstGeom prst="rect">
                <a:avLst/>
              </a:prstGeom>
              <a:noFill/>
            </p:spPr>
            <p:txBody>
              <a:bodyPr wrap="square" rtlCol="0">
                <a:spAutoFit/>
              </a:bodyPr>
              <a:lstStyle/>
              <a:p>
                <a:r>
                  <a:rPr lang="de-DE" dirty="0"/>
                  <a:t>Create </a:t>
                </a:r>
                <a:r>
                  <a:rPr lang="de-DE" dirty="0" err="1"/>
                  <a:t>new</a:t>
                </a:r>
                <a:r>
                  <a:rPr lang="de-DE" dirty="0"/>
                  <a:t> </a:t>
                </a:r>
                <a:r>
                  <a:rPr lang="de-DE" dirty="0" err="1"/>
                  <a:t>branch</a:t>
                </a:r>
                <a:endParaRPr lang="en-GB" dirty="0"/>
              </a:p>
            </p:txBody>
          </p:sp>
          <p:cxnSp>
            <p:nvCxnSpPr>
              <p:cNvPr id="7" name="Straight Arrow Connector 6">
                <a:extLst>
                  <a:ext uri="{FF2B5EF4-FFF2-40B4-BE49-F238E27FC236}">
                    <a16:creationId xmlns:a16="http://schemas.microsoft.com/office/drawing/2014/main" id="{3F5E9A24-EE3D-477F-A0D8-5A3D51424B32}"/>
                  </a:ext>
                </a:extLst>
              </p:cNvPr>
              <p:cNvCxnSpPr>
                <a:cxnSpLocks/>
              </p:cNvCxnSpPr>
              <p:nvPr/>
            </p:nvCxnSpPr>
            <p:spPr>
              <a:xfrm>
                <a:off x="7810150" y="1831201"/>
                <a:ext cx="76649" cy="4032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966575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D31434C9-E02A-4FB5-A157-CFB09E514648}"/>
              </a:ext>
            </a:extLst>
          </p:cNvPr>
          <p:cNvGrpSpPr/>
          <p:nvPr/>
        </p:nvGrpSpPr>
        <p:grpSpPr>
          <a:xfrm>
            <a:off x="348677" y="551733"/>
            <a:ext cx="4373321" cy="4024493"/>
            <a:chOff x="3259517" y="1382313"/>
            <a:chExt cx="4373321" cy="4024493"/>
          </a:xfrm>
        </p:grpSpPr>
        <p:grpSp>
          <p:nvGrpSpPr>
            <p:cNvPr id="28" name="Group 27">
              <a:extLst>
                <a:ext uri="{FF2B5EF4-FFF2-40B4-BE49-F238E27FC236}">
                  <a16:creationId xmlns:a16="http://schemas.microsoft.com/office/drawing/2014/main" id="{250E232A-9AF0-4F25-866A-8E0BDE6E7F23}"/>
                </a:ext>
              </a:extLst>
            </p:cNvPr>
            <p:cNvGrpSpPr/>
            <p:nvPr/>
          </p:nvGrpSpPr>
          <p:grpSpPr>
            <a:xfrm>
              <a:off x="3259517" y="1382313"/>
              <a:ext cx="4373321" cy="4024493"/>
              <a:chOff x="3259517" y="1382313"/>
              <a:chExt cx="4373321" cy="4024493"/>
            </a:xfrm>
          </p:grpSpPr>
          <p:pic>
            <p:nvPicPr>
              <p:cNvPr id="15" name="Picture 14" descr="A close up of a logo&#10;&#10;Description automatically generated">
                <a:extLst>
                  <a:ext uri="{FF2B5EF4-FFF2-40B4-BE49-F238E27FC236}">
                    <a16:creationId xmlns:a16="http://schemas.microsoft.com/office/drawing/2014/main" id="{4CDF4089-4D78-4949-87EC-CA531BC65E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2919" y="1684086"/>
                <a:ext cx="634788" cy="605694"/>
              </a:xfrm>
              <a:prstGeom prst="rect">
                <a:avLst/>
              </a:prstGeom>
            </p:spPr>
          </p:pic>
          <p:pic>
            <p:nvPicPr>
              <p:cNvPr id="2" name="Picture 1" descr="A close up of a logo&#10;&#10;Description automatically generated">
                <a:extLst>
                  <a:ext uri="{FF2B5EF4-FFF2-40B4-BE49-F238E27FC236}">
                    <a16:creationId xmlns:a16="http://schemas.microsoft.com/office/drawing/2014/main" id="{7F9F721D-1603-4CE7-A90C-7DC31F911CD9}"/>
                  </a:ext>
                </a:extLst>
              </p:cNvPr>
              <p:cNvPicPr>
                <a:picLocks noChangeAspect="1"/>
              </p:cNvPicPr>
              <p:nvPr/>
            </p:nvPicPr>
            <p:blipFill>
              <a:blip r:embed="rId3">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5844429" y="2200936"/>
                <a:ext cx="311767" cy="311767"/>
              </a:xfrm>
              <a:prstGeom prst="rect">
                <a:avLst/>
              </a:prstGeom>
            </p:spPr>
          </p:pic>
          <p:pic>
            <p:nvPicPr>
              <p:cNvPr id="3" name="Graphic 2" descr="Laptop with solid fill">
                <a:extLst>
                  <a:ext uri="{FF2B5EF4-FFF2-40B4-BE49-F238E27FC236}">
                    <a16:creationId xmlns:a16="http://schemas.microsoft.com/office/drawing/2014/main" id="{AB95DA7A-2907-46EE-9E07-B3E33F55F54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59517" y="3900051"/>
                <a:ext cx="1371600" cy="1371600"/>
              </a:xfrm>
              <a:prstGeom prst="rect">
                <a:avLst/>
              </a:prstGeom>
            </p:spPr>
          </p:pic>
          <p:pic>
            <p:nvPicPr>
              <p:cNvPr id="4" name="Graphic 3" descr="Laptop with solid fill">
                <a:extLst>
                  <a:ext uri="{FF2B5EF4-FFF2-40B4-BE49-F238E27FC236}">
                    <a16:creationId xmlns:a16="http://schemas.microsoft.com/office/drawing/2014/main" id="{DDC66A99-2B9B-4CF6-A1FC-AA0CE64A06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24400" y="3900051"/>
                <a:ext cx="1371600" cy="1371600"/>
              </a:xfrm>
              <a:prstGeom prst="rect">
                <a:avLst/>
              </a:prstGeom>
            </p:spPr>
          </p:pic>
          <p:pic>
            <p:nvPicPr>
              <p:cNvPr id="5" name="Graphic 4" descr="Laptop with solid fill">
                <a:extLst>
                  <a:ext uri="{FF2B5EF4-FFF2-40B4-BE49-F238E27FC236}">
                    <a16:creationId xmlns:a16="http://schemas.microsoft.com/office/drawing/2014/main" id="{BEC4B7C5-D6F4-426B-853B-C6DF83BDEB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89283" y="3900051"/>
                <a:ext cx="1371600" cy="1371600"/>
              </a:xfrm>
              <a:prstGeom prst="rect">
                <a:avLst/>
              </a:prstGeom>
            </p:spPr>
          </p:pic>
          <p:cxnSp>
            <p:nvCxnSpPr>
              <p:cNvPr id="6" name="Straight Arrow Connector 5">
                <a:extLst>
                  <a:ext uri="{FF2B5EF4-FFF2-40B4-BE49-F238E27FC236}">
                    <a16:creationId xmlns:a16="http://schemas.microsoft.com/office/drawing/2014/main" id="{7C996688-F1EE-4341-914E-7C1604B1C4AC}"/>
                  </a:ext>
                </a:extLst>
              </p:cNvPr>
              <p:cNvCxnSpPr>
                <a:cxnSpLocks/>
                <a:stCxn id="3" idx="0"/>
              </p:cNvCxnSpPr>
              <p:nvPr/>
            </p:nvCxnSpPr>
            <p:spPr>
              <a:xfrm flipV="1">
                <a:off x="3945317" y="2706063"/>
                <a:ext cx="1056042" cy="1193988"/>
              </a:xfrm>
              <a:prstGeom prst="straightConnector1">
                <a:avLst/>
              </a:prstGeom>
              <a:ln w="76200">
                <a:solidFill>
                  <a:schemeClr val="accent2"/>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549DC6F-F39F-432A-87B6-FC8530E03B67}"/>
                  </a:ext>
                </a:extLst>
              </p:cNvPr>
              <p:cNvCxnSpPr>
                <a:cxnSpLocks/>
                <a:stCxn id="14" idx="2"/>
                <a:endCxn id="4" idx="0"/>
              </p:cNvCxnSpPr>
              <p:nvPr/>
            </p:nvCxnSpPr>
            <p:spPr>
              <a:xfrm>
                <a:off x="5410200" y="2851501"/>
                <a:ext cx="0" cy="1048550"/>
              </a:xfrm>
              <a:prstGeom prst="straightConnector1">
                <a:avLst/>
              </a:prstGeom>
              <a:ln w="76200">
                <a:solidFill>
                  <a:schemeClr val="accent2"/>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AE2EF3D-C9D5-4784-8A70-E9B52269CD14}"/>
                  </a:ext>
                </a:extLst>
              </p:cNvPr>
              <p:cNvCxnSpPr>
                <a:cxnSpLocks/>
                <a:stCxn id="5" idx="0"/>
              </p:cNvCxnSpPr>
              <p:nvPr/>
            </p:nvCxnSpPr>
            <p:spPr>
              <a:xfrm flipH="1" flipV="1">
                <a:off x="5844429" y="2706063"/>
                <a:ext cx="1030654" cy="1193988"/>
              </a:xfrm>
              <a:prstGeom prst="straightConnector1">
                <a:avLst/>
              </a:prstGeom>
              <a:ln w="76200">
                <a:solidFill>
                  <a:schemeClr val="accent2"/>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1367022-AC25-4D0F-AA97-5350E65738C2}"/>
                  </a:ext>
                </a:extLst>
              </p:cNvPr>
              <p:cNvSpPr txBox="1"/>
              <p:nvPr/>
            </p:nvSpPr>
            <p:spPr>
              <a:xfrm>
                <a:off x="3473461" y="5037474"/>
                <a:ext cx="1058323" cy="369332"/>
              </a:xfrm>
              <a:prstGeom prst="rect">
                <a:avLst/>
              </a:prstGeom>
              <a:noFill/>
            </p:spPr>
            <p:txBody>
              <a:bodyPr wrap="square" rtlCol="0">
                <a:spAutoFit/>
              </a:bodyPr>
              <a:lstStyle/>
              <a:p>
                <a:r>
                  <a:rPr lang="en-GB" b="1" dirty="0">
                    <a:solidFill>
                      <a:schemeClr val="accent1"/>
                    </a:solidFill>
                  </a:rPr>
                  <a:t>Local 1</a:t>
                </a:r>
              </a:p>
            </p:txBody>
          </p:sp>
          <p:sp>
            <p:nvSpPr>
              <p:cNvPr id="10" name="TextBox 9">
                <a:extLst>
                  <a:ext uri="{FF2B5EF4-FFF2-40B4-BE49-F238E27FC236}">
                    <a16:creationId xmlns:a16="http://schemas.microsoft.com/office/drawing/2014/main" id="{7A1C31FF-A9FC-4F40-91A6-EE60C3D2E64E}"/>
                  </a:ext>
                </a:extLst>
              </p:cNvPr>
              <p:cNvSpPr txBox="1"/>
              <p:nvPr/>
            </p:nvSpPr>
            <p:spPr>
              <a:xfrm>
                <a:off x="5045434" y="5037474"/>
                <a:ext cx="1058323" cy="369332"/>
              </a:xfrm>
              <a:prstGeom prst="rect">
                <a:avLst/>
              </a:prstGeom>
              <a:noFill/>
            </p:spPr>
            <p:txBody>
              <a:bodyPr wrap="square" rtlCol="0">
                <a:spAutoFit/>
              </a:bodyPr>
              <a:lstStyle/>
              <a:p>
                <a:r>
                  <a:rPr lang="en-GB" b="1" dirty="0">
                    <a:solidFill>
                      <a:schemeClr val="accent1"/>
                    </a:solidFill>
                  </a:rPr>
                  <a:t>Local 2</a:t>
                </a:r>
              </a:p>
            </p:txBody>
          </p:sp>
          <p:sp>
            <p:nvSpPr>
              <p:cNvPr id="11" name="TextBox 10">
                <a:extLst>
                  <a:ext uri="{FF2B5EF4-FFF2-40B4-BE49-F238E27FC236}">
                    <a16:creationId xmlns:a16="http://schemas.microsoft.com/office/drawing/2014/main" id="{61668D27-3DB0-444D-9D30-85D8802F4F64}"/>
                  </a:ext>
                </a:extLst>
              </p:cNvPr>
              <p:cNvSpPr txBox="1"/>
              <p:nvPr/>
            </p:nvSpPr>
            <p:spPr>
              <a:xfrm>
                <a:off x="6574515" y="5037474"/>
                <a:ext cx="1058323" cy="369332"/>
              </a:xfrm>
              <a:prstGeom prst="rect">
                <a:avLst/>
              </a:prstGeom>
              <a:noFill/>
            </p:spPr>
            <p:txBody>
              <a:bodyPr wrap="square" rtlCol="0">
                <a:spAutoFit/>
              </a:bodyPr>
              <a:lstStyle/>
              <a:p>
                <a:r>
                  <a:rPr lang="en-GB" b="1" dirty="0">
                    <a:solidFill>
                      <a:schemeClr val="accent1"/>
                    </a:solidFill>
                  </a:rPr>
                  <a:t>Local 3</a:t>
                </a:r>
              </a:p>
            </p:txBody>
          </p:sp>
          <p:sp>
            <p:nvSpPr>
              <p:cNvPr id="12" name="TextBox 11">
                <a:extLst>
                  <a:ext uri="{FF2B5EF4-FFF2-40B4-BE49-F238E27FC236}">
                    <a16:creationId xmlns:a16="http://schemas.microsoft.com/office/drawing/2014/main" id="{97E9F3C3-EA1C-459C-B43B-250D9A7CE04A}"/>
                  </a:ext>
                </a:extLst>
              </p:cNvPr>
              <p:cNvSpPr txBox="1"/>
              <p:nvPr/>
            </p:nvSpPr>
            <p:spPr>
              <a:xfrm>
                <a:off x="4717345" y="1382313"/>
                <a:ext cx="1931148" cy="369332"/>
              </a:xfrm>
              <a:prstGeom prst="rect">
                <a:avLst/>
              </a:prstGeom>
              <a:noFill/>
            </p:spPr>
            <p:txBody>
              <a:bodyPr wrap="square" rtlCol="0">
                <a:spAutoFit/>
              </a:bodyPr>
              <a:lstStyle/>
              <a:p>
                <a:r>
                  <a:rPr lang="en-GB" b="1" dirty="0">
                    <a:solidFill>
                      <a:schemeClr val="accent1"/>
                    </a:solidFill>
                  </a:rPr>
                  <a:t>Remote server</a:t>
                </a:r>
              </a:p>
            </p:txBody>
          </p:sp>
          <p:pic>
            <p:nvPicPr>
              <p:cNvPr id="14" name="Graphic 13" descr="Database with solid fill">
                <a:extLst>
                  <a:ext uri="{FF2B5EF4-FFF2-40B4-BE49-F238E27FC236}">
                    <a16:creationId xmlns:a16="http://schemas.microsoft.com/office/drawing/2014/main" id="{03A3E395-1471-4833-B44A-D3851B9FE33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35252" y="1701606"/>
                <a:ext cx="1149895" cy="1149895"/>
              </a:xfrm>
              <a:prstGeom prst="rect">
                <a:avLst/>
              </a:prstGeom>
            </p:spPr>
          </p:pic>
          <p:sp>
            <p:nvSpPr>
              <p:cNvPr id="17" name="TextBox 16">
                <a:extLst>
                  <a:ext uri="{FF2B5EF4-FFF2-40B4-BE49-F238E27FC236}">
                    <a16:creationId xmlns:a16="http://schemas.microsoft.com/office/drawing/2014/main" id="{009682FA-1E58-4320-B7E3-73247D021AC9}"/>
                  </a:ext>
                </a:extLst>
              </p:cNvPr>
              <p:cNvSpPr txBox="1"/>
              <p:nvPr/>
            </p:nvSpPr>
            <p:spPr>
              <a:xfrm>
                <a:off x="6236141" y="2172153"/>
                <a:ext cx="1133305" cy="369332"/>
              </a:xfrm>
              <a:prstGeom prst="rect">
                <a:avLst/>
              </a:prstGeom>
              <a:noFill/>
            </p:spPr>
            <p:txBody>
              <a:bodyPr wrap="square">
                <a:spAutoFit/>
              </a:bodyPr>
              <a:lstStyle/>
              <a:p>
                <a:r>
                  <a:rPr lang="en-GB" dirty="0">
                    <a:solidFill>
                      <a:schemeClr val="accent1"/>
                    </a:solidFill>
                  </a:rPr>
                  <a:t>Github</a:t>
                </a:r>
              </a:p>
            </p:txBody>
          </p:sp>
          <p:sp>
            <p:nvSpPr>
              <p:cNvPr id="18" name="TextBox 17">
                <a:extLst>
                  <a:ext uri="{FF2B5EF4-FFF2-40B4-BE49-F238E27FC236}">
                    <a16:creationId xmlns:a16="http://schemas.microsoft.com/office/drawing/2014/main" id="{DB0E8FC5-05BC-4E0A-A889-D7480BDAF231}"/>
                  </a:ext>
                </a:extLst>
              </p:cNvPr>
              <p:cNvSpPr txBox="1"/>
              <p:nvPr/>
            </p:nvSpPr>
            <p:spPr>
              <a:xfrm>
                <a:off x="6252982" y="1815681"/>
                <a:ext cx="1133305" cy="369332"/>
              </a:xfrm>
              <a:prstGeom prst="rect">
                <a:avLst/>
              </a:prstGeom>
              <a:noFill/>
            </p:spPr>
            <p:txBody>
              <a:bodyPr wrap="square">
                <a:spAutoFit/>
              </a:bodyPr>
              <a:lstStyle/>
              <a:p>
                <a:r>
                  <a:rPr lang="en-GB" dirty="0">
                    <a:solidFill>
                      <a:schemeClr val="accent1"/>
                    </a:solidFill>
                  </a:rPr>
                  <a:t>Gitlab</a:t>
                </a:r>
              </a:p>
            </p:txBody>
          </p:sp>
        </p:grpSp>
        <p:sp>
          <p:nvSpPr>
            <p:cNvPr id="30" name="TextBox 29">
              <a:extLst>
                <a:ext uri="{FF2B5EF4-FFF2-40B4-BE49-F238E27FC236}">
                  <a16:creationId xmlns:a16="http://schemas.microsoft.com/office/drawing/2014/main" id="{AD8CC099-2EA6-40B9-8817-3FBA25DBEB7D}"/>
                </a:ext>
              </a:extLst>
            </p:cNvPr>
            <p:cNvSpPr txBox="1"/>
            <p:nvPr/>
          </p:nvSpPr>
          <p:spPr>
            <a:xfrm>
              <a:off x="3675169" y="4309483"/>
              <a:ext cx="496781" cy="369332"/>
            </a:xfrm>
            <a:prstGeom prst="rect">
              <a:avLst/>
            </a:prstGeom>
            <a:noFill/>
          </p:spPr>
          <p:txBody>
            <a:bodyPr wrap="square" rtlCol="0">
              <a:spAutoFit/>
            </a:bodyPr>
            <a:lstStyle/>
            <a:p>
              <a:r>
                <a:rPr lang="en-GB" dirty="0">
                  <a:solidFill>
                    <a:schemeClr val="accent1"/>
                  </a:solidFill>
                </a:rPr>
                <a:t>.git</a:t>
              </a:r>
            </a:p>
          </p:txBody>
        </p:sp>
        <p:sp>
          <p:nvSpPr>
            <p:cNvPr id="31" name="TextBox 30">
              <a:extLst>
                <a:ext uri="{FF2B5EF4-FFF2-40B4-BE49-F238E27FC236}">
                  <a16:creationId xmlns:a16="http://schemas.microsoft.com/office/drawing/2014/main" id="{5BEFAFB8-B988-4A57-83A3-55C234E38592}"/>
                </a:ext>
              </a:extLst>
            </p:cNvPr>
            <p:cNvSpPr txBox="1"/>
            <p:nvPr/>
          </p:nvSpPr>
          <p:spPr>
            <a:xfrm>
              <a:off x="5148038" y="4323191"/>
              <a:ext cx="496781" cy="369332"/>
            </a:xfrm>
            <a:prstGeom prst="rect">
              <a:avLst/>
            </a:prstGeom>
            <a:noFill/>
          </p:spPr>
          <p:txBody>
            <a:bodyPr wrap="square" rtlCol="0">
              <a:spAutoFit/>
            </a:bodyPr>
            <a:lstStyle/>
            <a:p>
              <a:r>
                <a:rPr lang="en-GB" dirty="0">
                  <a:solidFill>
                    <a:schemeClr val="accent1"/>
                  </a:solidFill>
                </a:rPr>
                <a:t>.git</a:t>
              </a:r>
            </a:p>
          </p:txBody>
        </p:sp>
        <p:sp>
          <p:nvSpPr>
            <p:cNvPr id="32" name="TextBox 31">
              <a:extLst>
                <a:ext uri="{FF2B5EF4-FFF2-40B4-BE49-F238E27FC236}">
                  <a16:creationId xmlns:a16="http://schemas.microsoft.com/office/drawing/2014/main" id="{39B5B773-A780-4726-A7AF-A5D53B511B61}"/>
                </a:ext>
              </a:extLst>
            </p:cNvPr>
            <p:cNvSpPr txBox="1"/>
            <p:nvPr/>
          </p:nvSpPr>
          <p:spPr>
            <a:xfrm>
              <a:off x="6606895" y="4309483"/>
              <a:ext cx="496781" cy="369332"/>
            </a:xfrm>
            <a:prstGeom prst="rect">
              <a:avLst/>
            </a:prstGeom>
            <a:noFill/>
          </p:spPr>
          <p:txBody>
            <a:bodyPr wrap="square" rtlCol="0">
              <a:spAutoFit/>
            </a:bodyPr>
            <a:lstStyle/>
            <a:p>
              <a:r>
                <a:rPr lang="en-GB" dirty="0">
                  <a:solidFill>
                    <a:schemeClr val="accent1"/>
                  </a:solidFill>
                </a:rPr>
                <a:t>.git</a:t>
              </a:r>
            </a:p>
          </p:txBody>
        </p:sp>
      </p:grpSp>
      <p:grpSp>
        <p:nvGrpSpPr>
          <p:cNvPr id="23" name="Group 22">
            <a:extLst>
              <a:ext uri="{FF2B5EF4-FFF2-40B4-BE49-F238E27FC236}">
                <a16:creationId xmlns:a16="http://schemas.microsoft.com/office/drawing/2014/main" id="{80E9AE2D-647B-45D3-8709-A1512FC867EB}"/>
              </a:ext>
            </a:extLst>
          </p:cNvPr>
          <p:cNvGrpSpPr/>
          <p:nvPr/>
        </p:nvGrpSpPr>
        <p:grpSpPr>
          <a:xfrm>
            <a:off x="5894267" y="620313"/>
            <a:ext cx="4373321" cy="4024493"/>
            <a:chOff x="3259517" y="1382313"/>
            <a:chExt cx="4373321" cy="4024493"/>
          </a:xfrm>
        </p:grpSpPr>
        <p:pic>
          <p:nvPicPr>
            <p:cNvPr id="27" name="Picture 26" descr="A close up of a logo&#10;&#10;Description automatically generated">
              <a:extLst>
                <a:ext uri="{FF2B5EF4-FFF2-40B4-BE49-F238E27FC236}">
                  <a16:creationId xmlns:a16="http://schemas.microsoft.com/office/drawing/2014/main" id="{1528D5F7-B0D1-4F11-85B8-01F90537E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2919" y="1684086"/>
              <a:ext cx="634788" cy="605694"/>
            </a:xfrm>
            <a:prstGeom prst="rect">
              <a:avLst/>
            </a:prstGeom>
          </p:spPr>
        </p:pic>
        <p:pic>
          <p:nvPicPr>
            <p:cNvPr id="29" name="Picture 28" descr="A close up of a logo&#10;&#10;Description automatically generated">
              <a:extLst>
                <a:ext uri="{FF2B5EF4-FFF2-40B4-BE49-F238E27FC236}">
                  <a16:creationId xmlns:a16="http://schemas.microsoft.com/office/drawing/2014/main" id="{7C36C310-19A7-4F9E-80ED-C52132352B1B}"/>
                </a:ext>
              </a:extLst>
            </p:cNvPr>
            <p:cNvPicPr>
              <a:picLocks noChangeAspect="1"/>
            </p:cNvPicPr>
            <p:nvPr/>
          </p:nvPicPr>
          <p:blipFill>
            <a:blip r:embed="rId3">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5844429" y="2200936"/>
              <a:ext cx="311767" cy="311767"/>
            </a:xfrm>
            <a:prstGeom prst="rect">
              <a:avLst/>
            </a:prstGeom>
          </p:spPr>
        </p:pic>
        <p:pic>
          <p:nvPicPr>
            <p:cNvPr id="34" name="Graphic 33" descr="Laptop with solid fill">
              <a:extLst>
                <a:ext uri="{FF2B5EF4-FFF2-40B4-BE49-F238E27FC236}">
                  <a16:creationId xmlns:a16="http://schemas.microsoft.com/office/drawing/2014/main" id="{A75AC89C-47F9-46BB-9013-2FA6EAB46D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59517" y="3900051"/>
              <a:ext cx="1371600" cy="1371600"/>
            </a:xfrm>
            <a:prstGeom prst="rect">
              <a:avLst/>
            </a:prstGeom>
          </p:spPr>
        </p:pic>
        <p:pic>
          <p:nvPicPr>
            <p:cNvPr id="35" name="Graphic 34" descr="Laptop with solid fill">
              <a:extLst>
                <a:ext uri="{FF2B5EF4-FFF2-40B4-BE49-F238E27FC236}">
                  <a16:creationId xmlns:a16="http://schemas.microsoft.com/office/drawing/2014/main" id="{212D1BB2-9306-436D-BED6-CBB11ADD3D9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24400" y="3900051"/>
              <a:ext cx="1371600" cy="1371600"/>
            </a:xfrm>
            <a:prstGeom prst="rect">
              <a:avLst/>
            </a:prstGeom>
          </p:spPr>
        </p:pic>
        <p:pic>
          <p:nvPicPr>
            <p:cNvPr id="36" name="Graphic 35" descr="Laptop with solid fill">
              <a:extLst>
                <a:ext uri="{FF2B5EF4-FFF2-40B4-BE49-F238E27FC236}">
                  <a16:creationId xmlns:a16="http://schemas.microsoft.com/office/drawing/2014/main" id="{BFDBEEED-6CA1-44E9-BA16-B6D57CDA253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89283" y="3900051"/>
              <a:ext cx="1371600" cy="1371600"/>
            </a:xfrm>
            <a:prstGeom prst="rect">
              <a:avLst/>
            </a:prstGeom>
          </p:spPr>
        </p:pic>
        <p:cxnSp>
          <p:nvCxnSpPr>
            <p:cNvPr id="37" name="Straight Arrow Connector 36">
              <a:extLst>
                <a:ext uri="{FF2B5EF4-FFF2-40B4-BE49-F238E27FC236}">
                  <a16:creationId xmlns:a16="http://schemas.microsoft.com/office/drawing/2014/main" id="{344A45F0-F716-40C0-9850-B93E682A9E03}"/>
                </a:ext>
              </a:extLst>
            </p:cNvPr>
            <p:cNvCxnSpPr>
              <a:cxnSpLocks/>
              <a:stCxn id="34" idx="0"/>
            </p:cNvCxnSpPr>
            <p:nvPr/>
          </p:nvCxnSpPr>
          <p:spPr>
            <a:xfrm flipV="1">
              <a:off x="3945317" y="2706063"/>
              <a:ext cx="1056042" cy="1193988"/>
            </a:xfrm>
            <a:prstGeom prst="straightConnector1">
              <a:avLst/>
            </a:prstGeom>
            <a:ln w="76200">
              <a:solidFill>
                <a:schemeClr val="accent2"/>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DAF73B0-04C1-40E9-BF56-A3BCAD4EC9CF}"/>
                </a:ext>
              </a:extLst>
            </p:cNvPr>
            <p:cNvCxnSpPr>
              <a:cxnSpLocks/>
              <a:stCxn id="44" idx="2"/>
              <a:endCxn id="35" idx="0"/>
            </p:cNvCxnSpPr>
            <p:nvPr/>
          </p:nvCxnSpPr>
          <p:spPr>
            <a:xfrm>
              <a:off x="5410200" y="2851501"/>
              <a:ext cx="0" cy="1048550"/>
            </a:xfrm>
            <a:prstGeom prst="straightConnector1">
              <a:avLst/>
            </a:prstGeom>
            <a:ln w="76200">
              <a:solidFill>
                <a:schemeClr val="accent2"/>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0D54EA2-C893-4779-BB6A-7CC0DC498AC6}"/>
                </a:ext>
              </a:extLst>
            </p:cNvPr>
            <p:cNvCxnSpPr>
              <a:cxnSpLocks/>
              <a:stCxn id="36" idx="0"/>
            </p:cNvCxnSpPr>
            <p:nvPr/>
          </p:nvCxnSpPr>
          <p:spPr>
            <a:xfrm flipH="1" flipV="1">
              <a:off x="5844429" y="2706063"/>
              <a:ext cx="1030654" cy="1193988"/>
            </a:xfrm>
            <a:prstGeom prst="straightConnector1">
              <a:avLst/>
            </a:prstGeom>
            <a:ln w="76200">
              <a:solidFill>
                <a:schemeClr val="accent2"/>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732D8BF-8E4F-479E-B530-02860A59BF9A}"/>
                </a:ext>
              </a:extLst>
            </p:cNvPr>
            <p:cNvSpPr txBox="1"/>
            <p:nvPr/>
          </p:nvSpPr>
          <p:spPr>
            <a:xfrm>
              <a:off x="3473461" y="5037474"/>
              <a:ext cx="1058323" cy="369332"/>
            </a:xfrm>
            <a:prstGeom prst="rect">
              <a:avLst/>
            </a:prstGeom>
            <a:noFill/>
          </p:spPr>
          <p:txBody>
            <a:bodyPr wrap="square" rtlCol="0">
              <a:spAutoFit/>
            </a:bodyPr>
            <a:lstStyle/>
            <a:p>
              <a:r>
                <a:rPr lang="en-GB" b="1" dirty="0">
                  <a:solidFill>
                    <a:schemeClr val="accent1"/>
                  </a:solidFill>
                </a:rPr>
                <a:t>Local 1</a:t>
              </a:r>
            </a:p>
          </p:txBody>
        </p:sp>
        <p:sp>
          <p:nvSpPr>
            <p:cNvPr id="41" name="TextBox 40">
              <a:extLst>
                <a:ext uri="{FF2B5EF4-FFF2-40B4-BE49-F238E27FC236}">
                  <a16:creationId xmlns:a16="http://schemas.microsoft.com/office/drawing/2014/main" id="{7CB1D0F2-65BE-4204-89C6-565ED3E7FD6B}"/>
                </a:ext>
              </a:extLst>
            </p:cNvPr>
            <p:cNvSpPr txBox="1"/>
            <p:nvPr/>
          </p:nvSpPr>
          <p:spPr>
            <a:xfrm>
              <a:off x="5045434" y="5037474"/>
              <a:ext cx="1058323" cy="369332"/>
            </a:xfrm>
            <a:prstGeom prst="rect">
              <a:avLst/>
            </a:prstGeom>
            <a:noFill/>
          </p:spPr>
          <p:txBody>
            <a:bodyPr wrap="square" rtlCol="0">
              <a:spAutoFit/>
            </a:bodyPr>
            <a:lstStyle/>
            <a:p>
              <a:r>
                <a:rPr lang="en-GB" b="1" dirty="0">
                  <a:solidFill>
                    <a:schemeClr val="accent1"/>
                  </a:solidFill>
                </a:rPr>
                <a:t>Local 2</a:t>
              </a:r>
            </a:p>
          </p:txBody>
        </p:sp>
        <p:sp>
          <p:nvSpPr>
            <p:cNvPr id="42" name="TextBox 41">
              <a:extLst>
                <a:ext uri="{FF2B5EF4-FFF2-40B4-BE49-F238E27FC236}">
                  <a16:creationId xmlns:a16="http://schemas.microsoft.com/office/drawing/2014/main" id="{2D57F6A2-3B60-4C58-8D5B-EC3D756752F0}"/>
                </a:ext>
              </a:extLst>
            </p:cNvPr>
            <p:cNvSpPr txBox="1"/>
            <p:nvPr/>
          </p:nvSpPr>
          <p:spPr>
            <a:xfrm>
              <a:off x="6574515" y="5037474"/>
              <a:ext cx="1058323" cy="369332"/>
            </a:xfrm>
            <a:prstGeom prst="rect">
              <a:avLst/>
            </a:prstGeom>
            <a:noFill/>
          </p:spPr>
          <p:txBody>
            <a:bodyPr wrap="square" rtlCol="0">
              <a:spAutoFit/>
            </a:bodyPr>
            <a:lstStyle/>
            <a:p>
              <a:r>
                <a:rPr lang="en-GB" b="1" dirty="0">
                  <a:solidFill>
                    <a:schemeClr val="accent1"/>
                  </a:solidFill>
                </a:rPr>
                <a:t>Local 3</a:t>
              </a:r>
            </a:p>
          </p:txBody>
        </p:sp>
        <p:sp>
          <p:nvSpPr>
            <p:cNvPr id="43" name="TextBox 42">
              <a:extLst>
                <a:ext uri="{FF2B5EF4-FFF2-40B4-BE49-F238E27FC236}">
                  <a16:creationId xmlns:a16="http://schemas.microsoft.com/office/drawing/2014/main" id="{F4C1C35B-B359-4817-AF9E-EED2E2B9E270}"/>
                </a:ext>
              </a:extLst>
            </p:cNvPr>
            <p:cNvSpPr txBox="1"/>
            <p:nvPr/>
          </p:nvSpPr>
          <p:spPr>
            <a:xfrm>
              <a:off x="4717345" y="1382313"/>
              <a:ext cx="1931148" cy="369332"/>
            </a:xfrm>
            <a:prstGeom prst="rect">
              <a:avLst/>
            </a:prstGeom>
            <a:noFill/>
          </p:spPr>
          <p:txBody>
            <a:bodyPr wrap="square" rtlCol="0">
              <a:spAutoFit/>
            </a:bodyPr>
            <a:lstStyle/>
            <a:p>
              <a:r>
                <a:rPr lang="en-GB" b="1" dirty="0">
                  <a:solidFill>
                    <a:schemeClr val="accent1"/>
                  </a:solidFill>
                </a:rPr>
                <a:t>Remote server</a:t>
              </a:r>
            </a:p>
          </p:txBody>
        </p:sp>
        <p:pic>
          <p:nvPicPr>
            <p:cNvPr id="44" name="Graphic 43" descr="Database with solid fill">
              <a:extLst>
                <a:ext uri="{FF2B5EF4-FFF2-40B4-BE49-F238E27FC236}">
                  <a16:creationId xmlns:a16="http://schemas.microsoft.com/office/drawing/2014/main" id="{4632D85F-C45C-49B6-8346-A8A9FD98F4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35252" y="1701606"/>
              <a:ext cx="1149895" cy="1149895"/>
            </a:xfrm>
            <a:prstGeom prst="rect">
              <a:avLst/>
            </a:prstGeom>
          </p:spPr>
        </p:pic>
        <p:sp>
          <p:nvSpPr>
            <p:cNvPr id="45" name="TextBox 44">
              <a:extLst>
                <a:ext uri="{FF2B5EF4-FFF2-40B4-BE49-F238E27FC236}">
                  <a16:creationId xmlns:a16="http://schemas.microsoft.com/office/drawing/2014/main" id="{419B8350-CE66-4FF7-A071-2EE6FC120F3D}"/>
                </a:ext>
              </a:extLst>
            </p:cNvPr>
            <p:cNvSpPr txBox="1"/>
            <p:nvPr/>
          </p:nvSpPr>
          <p:spPr>
            <a:xfrm>
              <a:off x="6236141" y="2172153"/>
              <a:ext cx="1133305" cy="369332"/>
            </a:xfrm>
            <a:prstGeom prst="rect">
              <a:avLst/>
            </a:prstGeom>
            <a:noFill/>
          </p:spPr>
          <p:txBody>
            <a:bodyPr wrap="square">
              <a:spAutoFit/>
            </a:bodyPr>
            <a:lstStyle/>
            <a:p>
              <a:r>
                <a:rPr lang="en-GB" dirty="0">
                  <a:solidFill>
                    <a:schemeClr val="accent1"/>
                  </a:solidFill>
                </a:rPr>
                <a:t>Github</a:t>
              </a:r>
            </a:p>
          </p:txBody>
        </p:sp>
        <p:sp>
          <p:nvSpPr>
            <p:cNvPr id="46" name="TextBox 45">
              <a:extLst>
                <a:ext uri="{FF2B5EF4-FFF2-40B4-BE49-F238E27FC236}">
                  <a16:creationId xmlns:a16="http://schemas.microsoft.com/office/drawing/2014/main" id="{637FE670-BEFF-42E5-ADD1-F37B3124BF51}"/>
                </a:ext>
              </a:extLst>
            </p:cNvPr>
            <p:cNvSpPr txBox="1"/>
            <p:nvPr/>
          </p:nvSpPr>
          <p:spPr>
            <a:xfrm>
              <a:off x="6252982" y="1815681"/>
              <a:ext cx="1133305" cy="369332"/>
            </a:xfrm>
            <a:prstGeom prst="rect">
              <a:avLst/>
            </a:prstGeom>
            <a:noFill/>
          </p:spPr>
          <p:txBody>
            <a:bodyPr wrap="square">
              <a:spAutoFit/>
            </a:bodyPr>
            <a:lstStyle/>
            <a:p>
              <a:r>
                <a:rPr lang="en-GB" dirty="0">
                  <a:solidFill>
                    <a:schemeClr val="accent1"/>
                  </a:solidFill>
                </a:rPr>
                <a:t>Gitlab</a:t>
              </a:r>
            </a:p>
          </p:txBody>
        </p:sp>
      </p:grpSp>
    </p:spTree>
    <p:extLst>
      <p:ext uri="{BB962C8B-B14F-4D97-AF65-F5344CB8AC3E}">
        <p14:creationId xmlns:p14="http://schemas.microsoft.com/office/powerpoint/2010/main" val="3522139863"/>
      </p:ext>
    </p:extLst>
  </p:cSld>
  <p:clrMapOvr>
    <a:masterClrMapping/>
  </p:clrMapOvr>
</p:sld>
</file>

<file path=ppt/theme/theme1.xml><?xml version="1.0" encoding="utf-8"?>
<a:theme xmlns:a="http://schemas.openxmlformats.org/drawingml/2006/main" name="Office Theme">
  <a:themeElements>
    <a:clrScheme name="Git workshop">
      <a:dk1>
        <a:srgbClr val="160F29"/>
      </a:dk1>
      <a:lt1>
        <a:sysClr val="window" lastClr="FFFFFF"/>
      </a:lt1>
      <a:dk2>
        <a:srgbClr val="44546A"/>
      </a:dk2>
      <a:lt2>
        <a:srgbClr val="E7E6E6"/>
      </a:lt2>
      <a:accent1>
        <a:srgbClr val="160F29"/>
      </a:accent1>
      <a:accent2>
        <a:srgbClr val="246A73"/>
      </a:accent2>
      <a:accent3>
        <a:srgbClr val="368F8B"/>
      </a:accent3>
      <a:accent4>
        <a:srgbClr val="F3DFC1"/>
      </a:accent4>
      <a:accent5>
        <a:srgbClr val="DDBEA8"/>
      </a:accent5>
      <a:accent6>
        <a:srgbClr val="F8F8F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Verteidigung1</Template>
  <TotalTime>0</TotalTime>
  <Words>1737</Words>
  <Application>Microsoft Office PowerPoint</Application>
  <PresentationFormat>Widescreen</PresentationFormat>
  <Paragraphs>633</Paragraphs>
  <Slides>85</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85</vt:i4>
      </vt:variant>
    </vt:vector>
  </HeadingPairs>
  <TitlesOfParts>
    <vt:vector size="90" baseType="lpstr">
      <vt:lpstr>Arial</vt:lpstr>
      <vt:lpstr>Calibri</vt:lpstr>
      <vt:lpstr>Calibri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Selina</dc:creator>
  <cp:lastModifiedBy>Selina Baldauf</cp:lastModifiedBy>
  <cp:revision>213</cp:revision>
  <dcterms:created xsi:type="dcterms:W3CDTF">2021-11-30T15:32:23Z</dcterms:created>
  <dcterms:modified xsi:type="dcterms:W3CDTF">2025-09-26T17:53:49Z</dcterms:modified>
</cp:coreProperties>
</file>