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ina" initials="S" lastIdx="1" clrIdx="0">
    <p:extLst>
      <p:ext uri="{19B8F6BF-5375-455C-9EA6-DF929625EA0E}">
        <p15:presenceInfo xmlns:p15="http://schemas.microsoft.com/office/powerpoint/2012/main" userId="Sel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4T14:28:42.96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962D-80CE-4A7E-8DE1-DFDD7CB65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3759F-E1DD-4036-998B-AAE10BCB4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C590-5E5D-4BAA-9C4C-E393ABE3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FF1-A2C3-4B38-A45B-EB61E507E458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19C77-56B0-4517-96AA-739A645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6341-DA1E-4B0C-8443-5CD67B21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E413-CA79-4123-AB8F-F8F16101F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24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692D-3D0D-481B-AE61-55C54273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21CF-F489-4A4E-9661-D47F0979F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6E7C-2F67-4751-AE77-2D0538DE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FF1-A2C3-4B38-A45B-EB61E507E458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AF4C6-E98A-41B4-8EF9-84DC062F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F20C-74A2-45B0-9F86-277CBF34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E413-CA79-4123-AB8F-F8F16101F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5A4FC-95CE-4F84-A110-29327B53E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C4131-EE54-477D-9541-B06CE2EFD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DD0F-D834-44EF-AA18-6AA3B56B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FF1-A2C3-4B38-A45B-EB61E507E458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D9F3-C2DE-460D-9B0F-34AFD3C2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6C5CF-5060-4B3E-A84D-0C7FA2EE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E413-CA79-4123-AB8F-F8F16101F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84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FF43-29FE-4AEA-A7CA-0B13F0FB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692B-FE87-4D27-921B-B74D692C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B1BE9-AC90-4190-AD1A-1E6FFB92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FF1-A2C3-4B38-A45B-EB61E507E458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69832-1CF5-4B74-B73A-610614D0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A608-242C-418C-BAF2-E1E47558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E413-CA79-4123-AB8F-F8F16101F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A09B-27D7-4791-B71B-7B766D81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10B2-8BBF-4AB4-B7B4-E98B8BC79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72D0-25AD-4095-8B10-135CE893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FF1-A2C3-4B38-A45B-EB61E507E458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28F4-DA5D-40A9-815B-6042957E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8F516-E052-4EA0-A5DE-A59A2089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E413-CA79-4123-AB8F-F8F16101F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8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7902-6601-426A-A69F-5D98DD1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E98E-C1F8-422D-AA47-0BDD7D136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3B65F-3EBB-4682-AB53-1E636E3C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3892E-9914-4888-927F-08A10A52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FF1-A2C3-4B38-A45B-EB61E507E458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A76E2-9358-480C-8DE8-91E1ED5B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36790-79FB-47B4-97BF-ADE9EB28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E413-CA79-4123-AB8F-F8F16101F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05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A294-F313-4963-AA45-E4DD8537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CEA16-C334-4DD6-8E5D-C4091ED1D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17DFC-BF1E-42ED-B0E6-526AE59F5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A4698-C0F0-42D1-AC97-5EEC9692D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31DCF-C7CF-4021-B55F-0D2B79BF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D5780-3222-49BB-9CF8-941FCB7E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FF1-A2C3-4B38-A45B-EB61E507E458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503C9-BD6A-407F-86AA-954CA112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3E604-4250-416C-AE2C-3D40B7AF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E413-CA79-4123-AB8F-F8F16101F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90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9C83-A4A3-4288-9057-18CE9790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E1170-F058-4CA5-A8CE-2B2B1209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FF1-A2C3-4B38-A45B-EB61E507E458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C8841-443E-436B-8837-A899BF8F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406A3-C2BD-447F-8E9E-DC6598B6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E413-CA79-4123-AB8F-F8F16101F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3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5AC35-E290-46B1-8233-5C107741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FF1-A2C3-4B38-A45B-EB61E507E458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80AD1-F078-4F95-800E-65745E2C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46A0-05DD-4BE7-9656-D5828FCA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E413-CA79-4123-AB8F-F8F16101F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49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8200-BD06-4B8A-A687-5C1E2472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BE93-2E6C-405F-85FB-1C508FECC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20101-D63B-4D84-973F-75944868B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53611-9F8E-469A-AA45-4857F875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FF1-A2C3-4B38-A45B-EB61E507E458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BD744-0DF2-446E-BDAA-ADEC1C9A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4F74B-08BD-4993-9D80-74A02DDD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E413-CA79-4123-AB8F-F8F16101F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A2CB-2666-40B0-89C5-6D0F2EAE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92208-5700-4F0A-A07D-2D4CC91E2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C324E-DF50-41D6-8C6B-1FAC6C1EC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34129-C89C-41B4-B822-F7EB808E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5FF1-A2C3-4B38-A45B-EB61E507E458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A96C9-320A-4DB7-83C3-7F841B1E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725FC-D516-4BA5-8E60-B708F758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E413-CA79-4123-AB8F-F8F16101F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4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64301-58C5-4DAB-9A8C-C33AE78F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F84D-B75E-4886-BEEC-6E7150D74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CD173-153C-4A9E-AC19-0DB1794C4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55FF1-A2C3-4B38-A45B-EB61E507E458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DE4C-2902-4C07-801D-C6C36D1D5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9BA9-83BC-4284-AFE4-934AB3953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8E413-CA79-4123-AB8F-F8F16101F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20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A68EF15-3653-4E57-87AC-6182BCBCE5AB}"/>
              </a:ext>
            </a:extLst>
          </p:cNvPr>
          <p:cNvGrpSpPr/>
          <p:nvPr/>
        </p:nvGrpSpPr>
        <p:grpSpPr>
          <a:xfrm>
            <a:off x="2086708" y="875323"/>
            <a:ext cx="4609211" cy="3626338"/>
            <a:chOff x="2086708" y="875323"/>
            <a:chExt cx="4609211" cy="362633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8FFDB14-A46E-4ED0-8B3A-7FC9A0F2EF04}"/>
                </a:ext>
              </a:extLst>
            </p:cNvPr>
            <p:cNvSpPr/>
            <p:nvPr/>
          </p:nvSpPr>
          <p:spPr>
            <a:xfrm>
              <a:off x="2086708" y="875323"/>
              <a:ext cx="2520000" cy="78935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1. Data </a:t>
              </a:r>
              <a:r>
                <a:rPr lang="de-DE" dirty="0" err="1">
                  <a:solidFill>
                    <a:schemeClr val="tx1"/>
                  </a:solidFill>
                </a:rPr>
                <a:t>management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8795C2-7F39-45D6-B3B6-3774C9590D59}"/>
                </a:ext>
              </a:extLst>
            </p:cNvPr>
            <p:cNvSpPr/>
            <p:nvPr/>
          </p:nvSpPr>
          <p:spPr>
            <a:xfrm>
              <a:off x="2086708" y="2293815"/>
              <a:ext cx="2520000" cy="78935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2. Data </a:t>
              </a:r>
              <a:r>
                <a:rPr lang="de-DE" dirty="0" err="1">
                  <a:solidFill>
                    <a:schemeClr val="tx1"/>
                  </a:solidFill>
                </a:rPr>
                <a:t>analysis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C83E5BC-1C72-4F48-B133-B2BAAF36D177}"/>
                </a:ext>
              </a:extLst>
            </p:cNvPr>
            <p:cNvSpPr/>
            <p:nvPr/>
          </p:nvSpPr>
          <p:spPr>
            <a:xfrm>
              <a:off x="2086708" y="3712307"/>
              <a:ext cx="2520000" cy="78935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3. Report/</a:t>
              </a:r>
              <a:r>
                <a:rPr lang="de-DE" dirty="0" err="1">
                  <a:solidFill>
                    <a:schemeClr val="tx1"/>
                  </a:solidFill>
                </a:rPr>
                <a:t>Publication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B96EEBB-F4D2-431D-8C33-4D6BEF65A01C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3346708" y="1664677"/>
              <a:ext cx="0" cy="62913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3622902-90B8-4870-8FA3-7C57F5751AF8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3346708" y="3083169"/>
              <a:ext cx="0" cy="62913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93C8D3-2FFA-4886-99AC-096273460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0239" y="950868"/>
              <a:ext cx="704948" cy="63826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D591329-3CFC-486A-9032-E3E6EDB13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9408" y="2350282"/>
              <a:ext cx="807216" cy="73288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3DE513A-8F77-436E-B72D-588B66636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0239" y="3831298"/>
              <a:ext cx="660775" cy="61984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7D26A68-6F7B-4472-A1EA-F0A293953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4545" y="3938942"/>
              <a:ext cx="476655" cy="47951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11C25E8-2120-4567-BF62-EBE9D1408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1450" y="2350282"/>
              <a:ext cx="753581" cy="73514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7AD29A-FBBE-4D21-810C-8EE3D00C7E46}"/>
                </a:ext>
              </a:extLst>
            </p:cNvPr>
            <p:cNvSpPr txBox="1"/>
            <p:nvPr/>
          </p:nvSpPr>
          <p:spPr>
            <a:xfrm>
              <a:off x="5358718" y="1125177"/>
              <a:ext cx="33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0CAC6C-E2C8-4D63-9CDA-1A5DB979BEE6}"/>
                </a:ext>
              </a:extLst>
            </p:cNvPr>
            <p:cNvSpPr txBox="1"/>
            <p:nvPr/>
          </p:nvSpPr>
          <p:spPr>
            <a:xfrm>
              <a:off x="6359857" y="2676769"/>
              <a:ext cx="33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en-GB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61239D-6D0B-4F89-B93D-B5FA3C684939}"/>
                </a:ext>
              </a:extLst>
            </p:cNvPr>
            <p:cNvSpPr txBox="1"/>
            <p:nvPr/>
          </p:nvSpPr>
          <p:spPr>
            <a:xfrm>
              <a:off x="5814731" y="4049120"/>
              <a:ext cx="33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181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7741369-51DA-448C-9A60-5CE8F9301676}"/>
              </a:ext>
            </a:extLst>
          </p:cNvPr>
          <p:cNvGrpSpPr/>
          <p:nvPr/>
        </p:nvGrpSpPr>
        <p:grpSpPr>
          <a:xfrm>
            <a:off x="1803398" y="1041398"/>
            <a:ext cx="6727096" cy="3722518"/>
            <a:chOff x="1803398" y="1041398"/>
            <a:chExt cx="6727096" cy="372251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B386386-BF80-44EF-9377-5EA08A9049DF}"/>
                </a:ext>
              </a:extLst>
            </p:cNvPr>
            <p:cNvSpPr/>
            <p:nvPr/>
          </p:nvSpPr>
          <p:spPr>
            <a:xfrm>
              <a:off x="3257007" y="2317262"/>
              <a:ext cx="3636140" cy="125979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Graphic 2" descr="Document with solid fill">
              <a:extLst>
                <a:ext uri="{FF2B5EF4-FFF2-40B4-BE49-F238E27FC236}">
                  <a16:creationId xmlns:a16="http://schemas.microsoft.com/office/drawing/2014/main" id="{B4B408C2-EF30-4213-8C39-96F9ECD02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59353" y="2317262"/>
              <a:ext cx="914400" cy="914400"/>
            </a:xfrm>
            <a:prstGeom prst="rect">
              <a:avLst/>
            </a:prstGeom>
          </p:spPr>
        </p:pic>
        <p:pic>
          <p:nvPicPr>
            <p:cNvPr id="4" name="Graphic 3" descr="Document with solid fill">
              <a:extLst>
                <a:ext uri="{FF2B5EF4-FFF2-40B4-BE49-F238E27FC236}">
                  <a16:creationId xmlns:a16="http://schemas.microsoft.com/office/drawing/2014/main" id="{424D3E4C-3282-42A2-B755-083B5A83B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4185" y="2235199"/>
              <a:ext cx="914400" cy="1049711"/>
            </a:xfrm>
            <a:prstGeom prst="rect">
              <a:avLst/>
            </a:prstGeom>
          </p:spPr>
        </p:pic>
        <p:pic>
          <p:nvPicPr>
            <p:cNvPr id="5" name="Graphic 4" descr="Document with solid fill">
              <a:extLst>
                <a:ext uri="{FF2B5EF4-FFF2-40B4-BE49-F238E27FC236}">
                  <a16:creationId xmlns:a16="http://schemas.microsoft.com/office/drawing/2014/main" id="{EA0959AA-D9CB-4B40-BF99-A9BBE9184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18349" y="2325486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ocument with solid fill">
              <a:extLst>
                <a:ext uri="{FF2B5EF4-FFF2-40B4-BE49-F238E27FC236}">
                  <a16:creationId xmlns:a16="http://schemas.microsoft.com/office/drawing/2014/main" id="{844BEAD6-BA0E-4C5B-BD4E-159719503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4185" y="3429000"/>
              <a:ext cx="914400" cy="1049711"/>
            </a:xfrm>
            <a:prstGeom prst="rect">
              <a:avLst/>
            </a:prstGeom>
          </p:spPr>
        </p:pic>
        <p:pic>
          <p:nvPicPr>
            <p:cNvPr id="7" name="Graphic 6" descr="Document with solid fill">
              <a:extLst>
                <a:ext uri="{FF2B5EF4-FFF2-40B4-BE49-F238E27FC236}">
                  <a16:creationId xmlns:a16="http://schemas.microsoft.com/office/drawing/2014/main" id="{8FCC0388-2F01-4535-9B55-A1790FBF2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4185" y="1041398"/>
              <a:ext cx="914400" cy="104971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88CC5B-A65E-4229-916E-14CCFF79A4DE}"/>
                </a:ext>
              </a:extLst>
            </p:cNvPr>
            <p:cNvSpPr txBox="1"/>
            <p:nvPr/>
          </p:nvSpPr>
          <p:spPr>
            <a:xfrm>
              <a:off x="1803398" y="3171093"/>
              <a:ext cx="142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report.Rmd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6F1E67-9A99-4515-81C6-136BA089B5EE}"/>
                </a:ext>
              </a:extLst>
            </p:cNvPr>
            <p:cNvSpPr txBox="1"/>
            <p:nvPr/>
          </p:nvSpPr>
          <p:spPr>
            <a:xfrm>
              <a:off x="3983073" y="3176955"/>
              <a:ext cx="142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report.md</a:t>
              </a:r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9F8A60-40EC-4C3F-8A53-74FB0F04CFB7}"/>
                </a:ext>
              </a:extLst>
            </p:cNvPr>
            <p:cNvSpPr txBox="1"/>
            <p:nvPr/>
          </p:nvSpPr>
          <p:spPr>
            <a:xfrm>
              <a:off x="7104185" y="2001178"/>
              <a:ext cx="142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report.pdf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8C8967-F2BC-454C-8E04-27ABC3E3F526}"/>
                </a:ext>
              </a:extLst>
            </p:cNvPr>
            <p:cNvSpPr txBox="1"/>
            <p:nvPr/>
          </p:nvSpPr>
          <p:spPr>
            <a:xfrm>
              <a:off x="7104185" y="3197881"/>
              <a:ext cx="142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report.docx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6F2777-BDCE-4858-A939-180842A1C4B1}"/>
                </a:ext>
              </a:extLst>
            </p:cNvPr>
            <p:cNvSpPr txBox="1"/>
            <p:nvPr/>
          </p:nvSpPr>
          <p:spPr>
            <a:xfrm>
              <a:off x="7104185" y="4394584"/>
              <a:ext cx="142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report.html</a:t>
              </a:r>
              <a:endParaRPr lang="en-GB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B4C335-E0C8-47BA-BA2E-5D196762D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753" y="2886699"/>
              <a:ext cx="1184032" cy="128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B062E7D-6936-40A3-9533-3CB6D50E9E0A}"/>
                </a:ext>
              </a:extLst>
            </p:cNvPr>
            <p:cNvCxnSpPr>
              <a:cxnSpLocks/>
            </p:cNvCxnSpPr>
            <p:nvPr/>
          </p:nvCxnSpPr>
          <p:spPr>
            <a:xfrm>
              <a:off x="5035980" y="2879970"/>
              <a:ext cx="2068205" cy="147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DCE820-5527-4F30-B03C-08A50E4C780D}"/>
                </a:ext>
              </a:extLst>
            </p:cNvPr>
            <p:cNvSpPr txBox="1"/>
            <p:nvPr/>
          </p:nvSpPr>
          <p:spPr>
            <a:xfrm>
              <a:off x="3308023" y="2005462"/>
              <a:ext cx="1267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rmarkdown</a:t>
              </a:r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649CDD-94D2-4368-8ADA-EC18EF4CD809}"/>
                </a:ext>
              </a:extLst>
            </p:cNvPr>
            <p:cNvSpPr txBox="1"/>
            <p:nvPr/>
          </p:nvSpPr>
          <p:spPr>
            <a:xfrm>
              <a:off x="3258940" y="255166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knitr</a:t>
              </a:r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8F30AD-99E4-435E-ABC1-F4FB3E52707A}"/>
                </a:ext>
              </a:extLst>
            </p:cNvPr>
            <p:cNvSpPr txBox="1"/>
            <p:nvPr/>
          </p:nvSpPr>
          <p:spPr>
            <a:xfrm>
              <a:off x="5010715" y="2525377"/>
              <a:ext cx="1770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pandoc</a:t>
              </a:r>
              <a:r>
                <a:rPr lang="de-DE" dirty="0"/>
                <a:t> (+ </a:t>
              </a:r>
              <a:r>
                <a:rPr lang="de-DE" dirty="0" err="1"/>
                <a:t>LaTeX</a:t>
              </a:r>
              <a:r>
                <a:rPr lang="de-DE" dirty="0"/>
                <a:t>)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1709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27776B-BAD2-49D9-BCAF-2CF20C449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46" y="1459059"/>
            <a:ext cx="4465707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FA0484-9249-4558-999B-524304B967BA}"/>
              </a:ext>
            </a:extLst>
          </p:cNvPr>
          <p:cNvGrpSpPr/>
          <p:nvPr/>
        </p:nvGrpSpPr>
        <p:grpSpPr>
          <a:xfrm>
            <a:off x="2090070" y="807170"/>
            <a:ext cx="7145213" cy="4740051"/>
            <a:chOff x="2090070" y="807170"/>
            <a:chExt cx="7145213" cy="47400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4977BF-3456-49FF-9273-28D9C84F1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133" y="807170"/>
              <a:ext cx="5883150" cy="47400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CD7971-5BE4-4BB1-8435-4887CA599283}"/>
                </a:ext>
              </a:extLst>
            </p:cNvPr>
            <p:cNvSpPr txBox="1"/>
            <p:nvPr/>
          </p:nvSpPr>
          <p:spPr>
            <a:xfrm>
              <a:off x="2193028" y="1161256"/>
              <a:ext cx="11442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accent5"/>
                  </a:solidFill>
                </a:rPr>
                <a:t>YAML </a:t>
              </a:r>
              <a:r>
                <a:rPr lang="de-DE" sz="1200" dirty="0" err="1">
                  <a:solidFill>
                    <a:schemeClr val="accent5"/>
                  </a:solidFill>
                </a:rPr>
                <a:t>header</a:t>
              </a:r>
              <a:endParaRPr lang="de-DE" sz="1200" dirty="0">
                <a:solidFill>
                  <a:schemeClr val="accent5"/>
                </a:solidFill>
              </a:endParaRPr>
            </a:p>
            <a:p>
              <a:r>
                <a:rPr lang="de-DE" sz="1200" dirty="0">
                  <a:solidFill>
                    <a:schemeClr val="accent5"/>
                  </a:solidFill>
                </a:rPr>
                <a:t> </a:t>
              </a:r>
              <a:r>
                <a:rPr lang="de-DE" sz="1200" dirty="0" err="1">
                  <a:solidFill>
                    <a:schemeClr val="accent5"/>
                  </a:solidFill>
                </a:rPr>
                <a:t>with</a:t>
              </a:r>
              <a:r>
                <a:rPr lang="de-DE" sz="1200" dirty="0">
                  <a:solidFill>
                    <a:schemeClr val="accent5"/>
                  </a:solidFill>
                </a:rPr>
                <a:t> </a:t>
              </a:r>
              <a:r>
                <a:rPr lang="de-DE" sz="1200" b="1" dirty="0" err="1">
                  <a:solidFill>
                    <a:schemeClr val="accent5"/>
                  </a:solidFill>
                </a:rPr>
                <a:t>metadata</a:t>
              </a:r>
              <a:endParaRPr lang="en-GB" sz="1200" b="1" dirty="0">
                <a:solidFill>
                  <a:schemeClr val="accent5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B01848-868E-4F59-8935-46FDBE3C0BBC}"/>
                </a:ext>
              </a:extLst>
            </p:cNvPr>
            <p:cNvSpPr txBox="1"/>
            <p:nvPr/>
          </p:nvSpPr>
          <p:spPr>
            <a:xfrm>
              <a:off x="2193028" y="1747515"/>
              <a:ext cx="1009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accent6">
                      <a:lumMod val="75000"/>
                    </a:schemeClr>
                  </a:solidFill>
                </a:rPr>
                <a:t>R code in</a:t>
              </a:r>
            </a:p>
            <a:p>
              <a:r>
                <a:rPr lang="de-DE" sz="1200" b="1" dirty="0">
                  <a:solidFill>
                    <a:schemeClr val="accent6">
                      <a:lumMod val="75000"/>
                    </a:schemeClr>
                  </a:solidFill>
                </a:rPr>
                <a:t>code </a:t>
              </a:r>
              <a:r>
                <a:rPr lang="de-DE" sz="1200" b="1" dirty="0" err="1">
                  <a:solidFill>
                    <a:schemeClr val="accent6">
                      <a:lumMod val="75000"/>
                    </a:schemeClr>
                  </a:solidFill>
                </a:rPr>
                <a:t>chunks</a:t>
              </a:r>
              <a:endParaRPr lang="en-GB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4CCCED-A159-4FCA-BBE6-35F300D3B54B}"/>
                </a:ext>
              </a:extLst>
            </p:cNvPr>
            <p:cNvSpPr txBox="1"/>
            <p:nvPr/>
          </p:nvSpPr>
          <p:spPr>
            <a:xfrm>
              <a:off x="2090070" y="2483054"/>
              <a:ext cx="13086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schemeClr val="accent4">
                      <a:lumMod val="75000"/>
                    </a:schemeClr>
                  </a:solidFill>
                </a:rPr>
                <a:t>Text </a:t>
              </a:r>
              <a:r>
                <a:rPr lang="de-DE" sz="1200" dirty="0">
                  <a:solidFill>
                    <a:schemeClr val="accent4">
                      <a:lumMod val="75000"/>
                    </a:schemeClr>
                  </a:solidFill>
                </a:rPr>
                <a:t>in </a:t>
              </a:r>
              <a:r>
                <a:rPr lang="de-DE" sz="1200" dirty="0" err="1">
                  <a:solidFill>
                    <a:schemeClr val="accent4">
                      <a:lumMod val="75000"/>
                    </a:schemeClr>
                  </a:solidFill>
                </a:rPr>
                <a:t>Markdown</a:t>
              </a:r>
              <a:endParaRPr lang="de-DE" sz="1200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r>
                <a:rPr lang="de-DE" sz="1200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accent4">
                      <a:lumMod val="75000"/>
                    </a:schemeClr>
                  </a:solidFill>
                </a:rPr>
                <a:t>syntax</a:t>
              </a:r>
              <a:endParaRPr lang="en-GB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A14EB16C-4929-4C7B-BFD4-E982DDB09711}"/>
                </a:ext>
              </a:extLst>
            </p:cNvPr>
            <p:cNvSpPr/>
            <p:nvPr/>
          </p:nvSpPr>
          <p:spPr>
            <a:xfrm>
              <a:off x="3352132" y="994719"/>
              <a:ext cx="72000" cy="747584"/>
            </a:xfrm>
            <a:prstGeom prst="leftBracke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495251AA-DBF5-4F5E-AE95-48FB3EF0E9B9}"/>
                </a:ext>
              </a:extLst>
            </p:cNvPr>
            <p:cNvSpPr/>
            <p:nvPr/>
          </p:nvSpPr>
          <p:spPr>
            <a:xfrm>
              <a:off x="3362762" y="1884270"/>
              <a:ext cx="72000" cy="328551"/>
            </a:xfrm>
            <a:prstGeom prst="leftBracke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2225304F-73DE-43EE-BA63-46F54231F6BE}"/>
                </a:ext>
              </a:extLst>
            </p:cNvPr>
            <p:cNvSpPr/>
            <p:nvPr/>
          </p:nvSpPr>
          <p:spPr>
            <a:xfrm>
              <a:off x="3367214" y="3644763"/>
              <a:ext cx="72000" cy="328551"/>
            </a:xfrm>
            <a:prstGeom prst="leftBracke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2F5854EA-346E-4EBE-AB09-47F1AF64EC6F}"/>
                </a:ext>
              </a:extLst>
            </p:cNvPr>
            <p:cNvSpPr/>
            <p:nvPr/>
          </p:nvSpPr>
          <p:spPr>
            <a:xfrm>
              <a:off x="3356585" y="4666805"/>
              <a:ext cx="72000" cy="328551"/>
            </a:xfrm>
            <a:prstGeom prst="leftBracke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28D34F64-9FBB-48A2-B37B-377BFEAE7811}"/>
                </a:ext>
              </a:extLst>
            </p:cNvPr>
            <p:cNvSpPr/>
            <p:nvPr/>
          </p:nvSpPr>
          <p:spPr>
            <a:xfrm>
              <a:off x="3367196" y="2281745"/>
              <a:ext cx="72000" cy="1250293"/>
            </a:xfrm>
            <a:prstGeom prst="leftBracke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28D34F64-9FBB-48A2-B37B-377BFEAE7811}"/>
                </a:ext>
              </a:extLst>
            </p:cNvPr>
            <p:cNvSpPr/>
            <p:nvPr/>
          </p:nvSpPr>
          <p:spPr>
            <a:xfrm>
              <a:off x="3349356" y="4079377"/>
              <a:ext cx="85406" cy="455553"/>
            </a:xfrm>
            <a:prstGeom prst="leftBracke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F9CDFA48-CFD5-4655-80D2-F6C52AD4CE25}"/>
                </a:ext>
              </a:extLst>
            </p:cNvPr>
            <p:cNvSpPr/>
            <p:nvPr/>
          </p:nvSpPr>
          <p:spPr>
            <a:xfrm>
              <a:off x="3371080" y="5082269"/>
              <a:ext cx="72000" cy="402759"/>
            </a:xfrm>
            <a:prstGeom prst="leftBracke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19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268031C-82DD-4658-8C98-E1F8B2C99342}"/>
              </a:ext>
            </a:extLst>
          </p:cNvPr>
          <p:cNvGrpSpPr/>
          <p:nvPr/>
        </p:nvGrpSpPr>
        <p:grpSpPr>
          <a:xfrm>
            <a:off x="4562261" y="2909815"/>
            <a:ext cx="3067478" cy="1038370"/>
            <a:chOff x="4562261" y="2909815"/>
            <a:chExt cx="3067478" cy="10383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1CD88CF-411A-4363-A331-7B01DCC5C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2261" y="2909815"/>
              <a:ext cx="3067478" cy="1038370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9A09F28-3CE4-4B42-B4F2-D57A0EB880A4}"/>
                </a:ext>
              </a:extLst>
            </p:cNvPr>
            <p:cNvSpPr/>
            <p:nvPr/>
          </p:nvSpPr>
          <p:spPr>
            <a:xfrm>
              <a:off x="7135446" y="3173046"/>
              <a:ext cx="492369" cy="42984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C96B52C-8B9F-459C-8503-796AA1A17349}"/>
              </a:ext>
            </a:extLst>
          </p:cNvPr>
          <p:cNvGrpSpPr/>
          <p:nvPr/>
        </p:nvGrpSpPr>
        <p:grpSpPr>
          <a:xfrm>
            <a:off x="1494783" y="1280068"/>
            <a:ext cx="3067478" cy="1038370"/>
            <a:chOff x="4562261" y="2909815"/>
            <a:chExt cx="3067478" cy="10383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59469F-B2B9-4B9B-B15C-320C60C06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2261" y="2909815"/>
              <a:ext cx="3067478" cy="103837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3F80A7-8F5F-4652-BD4B-EDE936DD1C27}"/>
                </a:ext>
              </a:extLst>
            </p:cNvPr>
            <p:cNvSpPr/>
            <p:nvPr/>
          </p:nvSpPr>
          <p:spPr>
            <a:xfrm>
              <a:off x="6743560" y="3120769"/>
              <a:ext cx="492369" cy="42984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47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9F79270-FA1D-4564-B23F-A11BAE87D890}"/>
              </a:ext>
            </a:extLst>
          </p:cNvPr>
          <p:cNvGrpSpPr/>
          <p:nvPr/>
        </p:nvGrpSpPr>
        <p:grpSpPr>
          <a:xfrm>
            <a:off x="3157127" y="3205131"/>
            <a:ext cx="5877745" cy="528390"/>
            <a:chOff x="3157127" y="3205131"/>
            <a:chExt cx="5877745" cy="5283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5892CD-29FB-4D10-90C6-4EE5429EF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127" y="3205131"/>
              <a:ext cx="5877745" cy="447737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77450C-D2BD-4CF2-84A5-E2003ED5D50B}"/>
                </a:ext>
              </a:extLst>
            </p:cNvPr>
            <p:cNvSpPr/>
            <p:nvPr/>
          </p:nvSpPr>
          <p:spPr>
            <a:xfrm>
              <a:off x="6456785" y="3285784"/>
              <a:ext cx="401216" cy="44773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0269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</dc:creator>
  <cp:lastModifiedBy>Selina Zitrone</cp:lastModifiedBy>
  <cp:revision>13</cp:revision>
  <dcterms:created xsi:type="dcterms:W3CDTF">2022-03-22T10:22:08Z</dcterms:created>
  <dcterms:modified xsi:type="dcterms:W3CDTF">2022-03-27T17:13:44Z</dcterms:modified>
</cp:coreProperties>
</file>