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lina" initials="S" lastIdx="2" clrIdx="0">
    <p:extLst>
      <p:ext uri="{19B8F6BF-5375-455C-9EA6-DF929625EA0E}">
        <p15:presenceInfo xmlns:p15="http://schemas.microsoft.com/office/powerpoint/2012/main" userId="36e2a0a9b3ced5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53A0"/>
    <a:srgbClr val="25C0C0"/>
    <a:srgbClr val="03528F"/>
    <a:srgbClr val="F3B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8T12:07:33.449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8T12:07:33.449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52DD7-0B7F-40A5-A400-1D01FE63F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28C95-927B-4B93-A0F6-8F633B4BA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DC90F-2AAC-4826-A35B-00E4D1ADB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B94C-B866-447F-A855-DD15A3C788A1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A9323-6DE8-435C-8C5F-9D25B1DA3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45489-F59F-4109-8A00-04E32AF4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DC3E-FE64-4DB0-9014-0C78B7F92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59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839A-F323-4F91-A8FC-6DB73131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DA458-9967-441B-95DC-537DD0640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5FB5B-283E-483A-BE97-D3DADA017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B94C-B866-447F-A855-DD15A3C788A1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F1665-5846-40C9-98B4-E2EF65423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8762B-B7FC-4C29-9205-C76F11B82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DC3E-FE64-4DB0-9014-0C78B7F92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368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AF588-409A-4364-BBAC-274182C77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A2336-3800-40BC-AE33-C29B92266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434FE-399F-48A8-9BF1-C7810E73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B94C-B866-447F-A855-DD15A3C788A1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7EA5-9B9D-4074-8633-3C3E0EC76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D092A-9D57-4520-BD47-E06CC18A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DC3E-FE64-4DB0-9014-0C78B7F92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825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21760" y="0"/>
            <a:ext cx="10769760" cy="8672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 lang="en-US" sz="3200" b="0" strike="noStrike" spc="-1">
              <a:solidFill>
                <a:srgbClr val="0000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600" y="1271160"/>
            <a:ext cx="11326080" cy="397764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en-US" sz="2200" b="0" strike="noStrike" spc="-1">
              <a:solidFill>
                <a:srgbClr val="0000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263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E7091-3918-40D6-8180-D5770710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BDFE4-EE74-4C5A-BC35-308540B66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1AEF7-A880-4192-BF0B-53A83439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B94C-B866-447F-A855-DD15A3C788A1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9046F-96CD-4FD4-8AB6-BC8F2C15A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F82D7-CBA1-4F02-AA3A-297DF388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DC3E-FE64-4DB0-9014-0C78B7F92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42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E0CCD-A33C-4B6A-B893-408670BE4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77DFB-39B4-4DAF-B76C-D6D03A845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D5F9A-3934-42E3-8A28-6605B63C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B94C-B866-447F-A855-DD15A3C788A1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4EC8A-E1AE-4EE8-A823-F4BE7755A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04DAB-DCFD-4373-8E3D-925255B1D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DC3E-FE64-4DB0-9014-0C78B7F92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5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04A84-D7C2-4250-98E4-1418F689D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638BD-8D0C-4E2B-8BB1-FB1792934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135CB-A12F-422D-9108-5D6D15369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93479-468C-4BF8-B053-6B20E74F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B94C-B866-447F-A855-DD15A3C788A1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EBDAC-FF12-405E-BD7D-EDA0F6D07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63C91-CA88-460A-B23B-414EE99B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DC3E-FE64-4DB0-9014-0C78B7F92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37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29BC-76FA-4B65-A6DD-B748A3CE4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00ACF-8592-4D44-B6B5-F365C66F8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7FDB6-C86C-4D0A-94A9-F889EB39C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6984C6-CEE7-4E1F-B70A-BCE0E4FE7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2C7B3-FD9D-4A46-9C51-31BE12E1A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A69E3-0DF4-49C1-A0D4-8506A2364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B94C-B866-447F-A855-DD15A3C788A1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B9D485-0A0E-4E3C-B90C-F07A3CE92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6625B-54EB-48A5-B133-D7BDED5E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DC3E-FE64-4DB0-9014-0C78B7F92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46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9C715-5CAB-43D9-B9D6-7B3509AE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AAD56C-D84B-4E41-B1C2-E8BFDCFD7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B94C-B866-447F-A855-DD15A3C788A1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E244A4-7C3E-429B-A397-33AD21C39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B750E-0539-489C-9C3E-15BD62865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DC3E-FE64-4DB0-9014-0C78B7F92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441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AB0A93-F3ED-4C8E-8DAB-A31927447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B94C-B866-447F-A855-DD15A3C788A1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6D0D4C-7E6A-40FA-A5F2-0F174D867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AC305-4CF7-49BD-A68C-E13887C1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DC3E-FE64-4DB0-9014-0C78B7F92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88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A3EA-8628-49CD-8075-772FF9523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44958-48B3-4A9A-881B-4659E3D2A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C4CDC-7D70-4573-B2B8-9C972A2C9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0175C-9938-4006-A9F0-AB28F6CB0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B94C-B866-447F-A855-DD15A3C788A1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535A6-AF28-43AC-B9DA-8F9CA7A91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6E36D-36E1-49C2-941F-957B42B4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DC3E-FE64-4DB0-9014-0C78B7F92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51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94CA6-543D-4106-AECE-25A16CDB4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00902D-971C-459D-90C8-09C63A330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DA0E0-CD74-4E25-8587-20923DC23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4AC8B-1A23-4FC5-A7C1-A188190E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B94C-B866-447F-A855-DD15A3C788A1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8AF8D-A728-4D58-8532-C586FF5ED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C0878-26CD-414F-991A-9B539DCD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DC3E-FE64-4DB0-9014-0C78B7F92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65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722FB9-424A-425B-92A0-2BC4B9A0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55689-EA93-4440-9DFD-B9E9DF695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51B89-EE8A-4D8B-9571-CC036EBD7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4B94C-B866-447F-A855-DD15A3C788A1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5E651-2F69-4681-AE50-60B43994D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DDFD4-3B67-469E-ABC7-62D05F370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5DC3E-FE64-4DB0-9014-0C78B7F92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07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C0D98A1-E8B6-4B76-BE7B-3A2A28DA6BED}"/>
              </a:ext>
            </a:extLst>
          </p:cNvPr>
          <p:cNvGrpSpPr/>
          <p:nvPr/>
        </p:nvGrpSpPr>
        <p:grpSpPr>
          <a:xfrm>
            <a:off x="2462094" y="2305049"/>
            <a:ext cx="6495294" cy="2220298"/>
            <a:chOff x="2462094" y="2305049"/>
            <a:chExt cx="6495294" cy="222029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78DA9CB-B3F8-48A5-8C0A-E270FE4C2813}"/>
                </a:ext>
              </a:extLst>
            </p:cNvPr>
            <p:cNvGrpSpPr/>
            <p:nvPr/>
          </p:nvGrpSpPr>
          <p:grpSpPr>
            <a:xfrm>
              <a:off x="2862941" y="2761856"/>
              <a:ext cx="5926497" cy="1684955"/>
              <a:chOff x="2862941" y="2761856"/>
              <a:chExt cx="5926497" cy="168495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7A46171-C9A0-4CE5-9144-143D4A00B425}"/>
                  </a:ext>
                </a:extLst>
              </p:cNvPr>
              <p:cNvSpPr/>
              <p:nvPr/>
            </p:nvSpPr>
            <p:spPr>
              <a:xfrm>
                <a:off x="5029199" y="2766525"/>
                <a:ext cx="1632857" cy="6624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Processing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512F7CA-9422-447F-8F1D-850EB3C1E450}"/>
                  </a:ext>
                </a:extLst>
              </p:cNvPr>
              <p:cNvSpPr/>
              <p:nvPr/>
            </p:nvSpPr>
            <p:spPr>
              <a:xfrm>
                <a:off x="7727305" y="2761856"/>
                <a:ext cx="1062133" cy="6624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Output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8481850-22E6-4ACA-96BF-EC0E81594549}"/>
                  </a:ext>
                </a:extLst>
              </p:cNvPr>
              <p:cNvSpPr/>
              <p:nvPr/>
            </p:nvSpPr>
            <p:spPr>
              <a:xfrm>
                <a:off x="2862941" y="2766524"/>
                <a:ext cx="1062133" cy="6624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Input</a:t>
                </a:r>
              </a:p>
            </p:txBody>
          </p:sp>
          <p:sp>
            <p:nvSpPr>
              <p:cNvPr id="7" name="Arrow: Right 6">
                <a:extLst>
                  <a:ext uri="{FF2B5EF4-FFF2-40B4-BE49-F238E27FC236}">
                    <a16:creationId xmlns:a16="http://schemas.microsoft.com/office/drawing/2014/main" id="{0A79EF1E-6C56-416C-B220-7DD40DA37F7A}"/>
                  </a:ext>
                </a:extLst>
              </p:cNvPr>
              <p:cNvSpPr/>
              <p:nvPr/>
            </p:nvSpPr>
            <p:spPr>
              <a:xfrm>
                <a:off x="4052594" y="2943805"/>
                <a:ext cx="849085" cy="307910"/>
              </a:xfrm>
              <a:prstGeom prst="rightArrow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Arrow: Right 7">
                <a:extLst>
                  <a:ext uri="{FF2B5EF4-FFF2-40B4-BE49-F238E27FC236}">
                    <a16:creationId xmlns:a16="http://schemas.microsoft.com/office/drawing/2014/main" id="{891D7340-8D82-47BD-B24F-2E69FCEB0D40}"/>
                  </a:ext>
                </a:extLst>
              </p:cNvPr>
              <p:cNvSpPr/>
              <p:nvPr/>
            </p:nvSpPr>
            <p:spPr>
              <a:xfrm>
                <a:off x="6789577" y="2939137"/>
                <a:ext cx="849085" cy="307910"/>
              </a:xfrm>
              <a:prstGeom prst="rightArrow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Arrow: Bent 8">
                <a:extLst>
                  <a:ext uri="{FF2B5EF4-FFF2-40B4-BE49-F238E27FC236}">
                    <a16:creationId xmlns:a16="http://schemas.microsoft.com/office/drawing/2014/main" id="{85E22644-E911-4EE4-B299-2FF1C6037AC9}"/>
                  </a:ext>
                </a:extLst>
              </p:cNvPr>
              <p:cNvSpPr/>
              <p:nvPr/>
            </p:nvSpPr>
            <p:spPr>
              <a:xfrm rot="5400000">
                <a:off x="6983571" y="3091150"/>
                <a:ext cx="461096" cy="849085"/>
              </a:xfrm>
              <a:prstGeom prst="bentArrow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B335148-8F78-440C-9466-B73FE020904C}"/>
                  </a:ext>
                </a:extLst>
              </p:cNvPr>
              <p:cNvSpPr/>
              <p:nvPr/>
            </p:nvSpPr>
            <p:spPr>
              <a:xfrm>
                <a:off x="6789576" y="3784338"/>
                <a:ext cx="1620418" cy="662473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Side effects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E4FC79-216D-4C81-B777-245877405777}"/>
                </a:ext>
              </a:extLst>
            </p:cNvPr>
            <p:cNvSpPr txBox="1"/>
            <p:nvPr/>
          </p:nvSpPr>
          <p:spPr>
            <a:xfrm>
              <a:off x="2462094" y="2305049"/>
              <a:ext cx="1590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Function name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4E1C10B-4297-4FD7-AAD9-8B564D215D24}"/>
                </a:ext>
              </a:extLst>
            </p:cNvPr>
            <p:cNvSpPr/>
            <p:nvPr/>
          </p:nvSpPr>
          <p:spPr>
            <a:xfrm>
              <a:off x="2743200" y="2631233"/>
              <a:ext cx="6214188" cy="18941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000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1381693-2075-42BA-AC6D-C1CC26CF6BF7}"/>
              </a:ext>
            </a:extLst>
          </p:cNvPr>
          <p:cNvGrpSpPr/>
          <p:nvPr/>
        </p:nvGrpSpPr>
        <p:grpSpPr>
          <a:xfrm>
            <a:off x="2462094" y="2305049"/>
            <a:ext cx="6495294" cy="1249914"/>
            <a:chOff x="2462094" y="2305049"/>
            <a:chExt cx="6495294" cy="124991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78DA9CB-B3F8-48A5-8C0A-E270FE4C2813}"/>
                </a:ext>
              </a:extLst>
            </p:cNvPr>
            <p:cNvGrpSpPr/>
            <p:nvPr/>
          </p:nvGrpSpPr>
          <p:grpSpPr>
            <a:xfrm>
              <a:off x="2862941" y="2761856"/>
              <a:ext cx="5926497" cy="667142"/>
              <a:chOff x="2862941" y="2761856"/>
              <a:chExt cx="5926497" cy="66714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7A46171-C9A0-4CE5-9144-143D4A00B425}"/>
                  </a:ext>
                </a:extLst>
              </p:cNvPr>
              <p:cNvSpPr/>
              <p:nvPr/>
            </p:nvSpPr>
            <p:spPr>
              <a:xfrm>
                <a:off x="5029199" y="2766525"/>
                <a:ext cx="1632857" cy="6624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Add values and divide by the length of the vector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512F7CA-9422-447F-8F1D-850EB3C1E450}"/>
                  </a:ext>
                </a:extLst>
              </p:cNvPr>
              <p:cNvSpPr/>
              <p:nvPr/>
            </p:nvSpPr>
            <p:spPr>
              <a:xfrm>
                <a:off x="7727305" y="2761856"/>
                <a:ext cx="1062133" cy="6624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8481850-22E6-4ACA-96BF-EC0E81594549}"/>
                  </a:ext>
                </a:extLst>
              </p:cNvPr>
              <p:cNvSpPr/>
              <p:nvPr/>
            </p:nvSpPr>
            <p:spPr>
              <a:xfrm>
                <a:off x="2862941" y="2766524"/>
                <a:ext cx="1062133" cy="6624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c(1, 5, 6)</a:t>
                </a:r>
              </a:p>
            </p:txBody>
          </p:sp>
          <p:sp>
            <p:nvSpPr>
              <p:cNvPr id="7" name="Arrow: Right 6">
                <a:extLst>
                  <a:ext uri="{FF2B5EF4-FFF2-40B4-BE49-F238E27FC236}">
                    <a16:creationId xmlns:a16="http://schemas.microsoft.com/office/drawing/2014/main" id="{0A79EF1E-6C56-416C-B220-7DD40DA37F7A}"/>
                  </a:ext>
                </a:extLst>
              </p:cNvPr>
              <p:cNvSpPr/>
              <p:nvPr/>
            </p:nvSpPr>
            <p:spPr>
              <a:xfrm>
                <a:off x="4052594" y="2943805"/>
                <a:ext cx="849085" cy="307910"/>
              </a:xfrm>
              <a:prstGeom prst="rightArrow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Arrow: Right 7">
                <a:extLst>
                  <a:ext uri="{FF2B5EF4-FFF2-40B4-BE49-F238E27FC236}">
                    <a16:creationId xmlns:a16="http://schemas.microsoft.com/office/drawing/2014/main" id="{891D7340-8D82-47BD-B24F-2E69FCEB0D40}"/>
                  </a:ext>
                </a:extLst>
              </p:cNvPr>
              <p:cNvSpPr/>
              <p:nvPr/>
            </p:nvSpPr>
            <p:spPr>
              <a:xfrm>
                <a:off x="6789577" y="2939137"/>
                <a:ext cx="849085" cy="307910"/>
              </a:xfrm>
              <a:prstGeom prst="rightArrow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E4FC79-216D-4C81-B777-245877405777}"/>
                </a:ext>
              </a:extLst>
            </p:cNvPr>
            <p:cNvSpPr txBox="1"/>
            <p:nvPr/>
          </p:nvSpPr>
          <p:spPr>
            <a:xfrm>
              <a:off x="2462094" y="2305049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mean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4E1C10B-4297-4FD7-AAD9-8B564D215D24}"/>
                </a:ext>
              </a:extLst>
            </p:cNvPr>
            <p:cNvSpPr/>
            <p:nvPr/>
          </p:nvSpPr>
          <p:spPr>
            <a:xfrm>
              <a:off x="2743200" y="2631233"/>
              <a:ext cx="6214188" cy="923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4997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0A2C80D-0085-445D-9A31-2FC8D6B6427C}"/>
              </a:ext>
            </a:extLst>
          </p:cNvPr>
          <p:cNvGrpSpPr/>
          <p:nvPr/>
        </p:nvGrpSpPr>
        <p:grpSpPr>
          <a:xfrm>
            <a:off x="3481022" y="2090550"/>
            <a:ext cx="5229955" cy="2676899"/>
            <a:chOff x="3481022" y="2090550"/>
            <a:chExt cx="5229955" cy="267689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39BBCD4-2D16-4A18-AEE1-86BFCA0C1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1022" y="2090550"/>
              <a:ext cx="5229955" cy="2676899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D63B48B-84B0-4EF2-9FCD-663174090674}"/>
                </a:ext>
              </a:extLst>
            </p:cNvPr>
            <p:cNvCxnSpPr/>
            <p:nvPr/>
          </p:nvCxnSpPr>
          <p:spPr>
            <a:xfrm>
              <a:off x="4226767" y="2444620"/>
              <a:ext cx="681135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A55AF17-8440-4598-8084-4889EEBD5751}"/>
                </a:ext>
              </a:extLst>
            </p:cNvPr>
            <p:cNvCxnSpPr>
              <a:cxnSpLocks/>
            </p:cNvCxnSpPr>
            <p:nvPr/>
          </p:nvCxnSpPr>
          <p:spPr>
            <a:xfrm>
              <a:off x="5004318" y="2447731"/>
              <a:ext cx="1172547" cy="15551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455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F0B8134-6D8F-4F83-B530-76971FCB1C99}"/>
              </a:ext>
            </a:extLst>
          </p:cNvPr>
          <p:cNvGrpSpPr/>
          <p:nvPr/>
        </p:nvGrpSpPr>
        <p:grpSpPr>
          <a:xfrm>
            <a:off x="4516018" y="1412032"/>
            <a:ext cx="3099431" cy="3635272"/>
            <a:chOff x="4516018" y="1412032"/>
            <a:chExt cx="3099431" cy="363527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96257C0-7B1E-4A92-9BA0-F5E986463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6550" y="1922668"/>
              <a:ext cx="3038899" cy="3124636"/>
            </a:xfrm>
            <a:prstGeom prst="rect">
              <a:avLst/>
            </a:prstGeom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B2DCEDA-7BA8-4583-95C2-9F5BB8F8B46D}"/>
                </a:ext>
              </a:extLst>
            </p:cNvPr>
            <p:cNvCxnSpPr>
              <a:cxnSpLocks/>
            </p:cNvCxnSpPr>
            <p:nvPr/>
          </p:nvCxnSpPr>
          <p:spPr>
            <a:xfrm>
              <a:off x="4516018" y="2341984"/>
              <a:ext cx="0" cy="2705320"/>
            </a:xfrm>
            <a:prstGeom prst="straightConnector1">
              <a:avLst/>
            </a:prstGeom>
            <a:ln w="57150">
              <a:solidFill>
                <a:srgbClr val="F3BC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5B75B1D-F018-4F34-9DE8-63495EE34C01}"/>
                </a:ext>
              </a:extLst>
            </p:cNvPr>
            <p:cNvSpPr/>
            <p:nvPr/>
          </p:nvSpPr>
          <p:spPr>
            <a:xfrm>
              <a:off x="4516018" y="1922668"/>
              <a:ext cx="3099427" cy="344671"/>
            </a:xfrm>
            <a:prstGeom prst="rect">
              <a:avLst/>
            </a:prstGeom>
            <a:noFill/>
            <a:ln w="38100">
              <a:solidFill>
                <a:srgbClr val="25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CF54E5-6888-47D9-B058-80F040E0F617}"/>
                </a:ext>
              </a:extLst>
            </p:cNvPr>
            <p:cNvSpPr txBox="1"/>
            <p:nvPr/>
          </p:nvSpPr>
          <p:spPr>
            <a:xfrm>
              <a:off x="4576550" y="1412032"/>
              <a:ext cx="8731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/>
                <a:t>character</a:t>
              </a:r>
              <a:endParaRPr lang="en-GB" sz="1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A7C2AF-9874-4F32-83C4-F74CD960EDC4}"/>
                </a:ext>
              </a:extLst>
            </p:cNvPr>
            <p:cNvSpPr txBox="1"/>
            <p:nvPr/>
          </p:nvSpPr>
          <p:spPr>
            <a:xfrm>
              <a:off x="6462062" y="1412032"/>
              <a:ext cx="7857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/>
                <a:t>numeric</a:t>
              </a:r>
              <a:endParaRPr lang="en-GB" sz="14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E51E534-D8FA-4094-B9C9-EFDC33B417CF}"/>
                </a:ext>
              </a:extLst>
            </p:cNvPr>
            <p:cNvCxnSpPr>
              <a:cxnSpLocks/>
            </p:cNvCxnSpPr>
            <p:nvPr/>
          </p:nvCxnSpPr>
          <p:spPr>
            <a:xfrm>
              <a:off x="5013144" y="1676947"/>
              <a:ext cx="0" cy="202859"/>
            </a:xfrm>
            <a:prstGeom prst="straightConnector1">
              <a:avLst/>
            </a:prstGeom>
            <a:ln w="38100">
              <a:solidFill>
                <a:srgbClr val="F953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221E3F1-F1A2-46AB-B3EF-15B5E21B46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6513" y="1676947"/>
              <a:ext cx="422093" cy="202859"/>
            </a:xfrm>
            <a:prstGeom prst="straightConnector1">
              <a:avLst/>
            </a:prstGeom>
            <a:ln w="38100">
              <a:solidFill>
                <a:srgbClr val="F953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2838866-7DFF-4CD4-857A-D7B7B32C2177}"/>
                </a:ext>
              </a:extLst>
            </p:cNvPr>
            <p:cNvCxnSpPr>
              <a:cxnSpLocks/>
            </p:cNvCxnSpPr>
            <p:nvPr/>
          </p:nvCxnSpPr>
          <p:spPr>
            <a:xfrm>
              <a:off x="6808606" y="1676947"/>
              <a:ext cx="439249" cy="202859"/>
            </a:xfrm>
            <a:prstGeom prst="straightConnector1">
              <a:avLst/>
            </a:prstGeom>
            <a:ln w="38100">
              <a:solidFill>
                <a:srgbClr val="F953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944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F0B8134-6D8F-4F83-B530-76971FCB1C99}"/>
              </a:ext>
            </a:extLst>
          </p:cNvPr>
          <p:cNvGrpSpPr/>
          <p:nvPr/>
        </p:nvGrpSpPr>
        <p:grpSpPr>
          <a:xfrm>
            <a:off x="4516018" y="1922668"/>
            <a:ext cx="3099431" cy="3124636"/>
            <a:chOff x="4516018" y="1922668"/>
            <a:chExt cx="3099431" cy="312463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96257C0-7B1E-4A92-9BA0-F5E986463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6550" y="1922668"/>
              <a:ext cx="3038899" cy="3124636"/>
            </a:xfrm>
            <a:prstGeom prst="rect">
              <a:avLst/>
            </a:prstGeom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B2DCEDA-7BA8-4583-95C2-9F5BB8F8B46D}"/>
                </a:ext>
              </a:extLst>
            </p:cNvPr>
            <p:cNvCxnSpPr>
              <a:cxnSpLocks/>
            </p:cNvCxnSpPr>
            <p:nvPr/>
          </p:nvCxnSpPr>
          <p:spPr>
            <a:xfrm>
              <a:off x="4516018" y="2341984"/>
              <a:ext cx="0" cy="2705320"/>
            </a:xfrm>
            <a:prstGeom prst="straightConnector1">
              <a:avLst/>
            </a:prstGeom>
            <a:ln w="57150">
              <a:solidFill>
                <a:srgbClr val="F3BC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7964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F0B8134-6D8F-4F83-B530-76971FCB1C99}"/>
              </a:ext>
            </a:extLst>
          </p:cNvPr>
          <p:cNvGrpSpPr/>
          <p:nvPr/>
        </p:nvGrpSpPr>
        <p:grpSpPr>
          <a:xfrm>
            <a:off x="4516018" y="1922668"/>
            <a:ext cx="3099431" cy="3124636"/>
            <a:chOff x="4516018" y="1922668"/>
            <a:chExt cx="3099431" cy="312463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96257C0-7B1E-4A92-9BA0-F5E986463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6550" y="1922668"/>
              <a:ext cx="3038899" cy="3124636"/>
            </a:xfrm>
            <a:prstGeom prst="rect">
              <a:avLst/>
            </a:prstGeom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B2DCEDA-7BA8-4583-95C2-9F5BB8F8B46D}"/>
                </a:ext>
              </a:extLst>
            </p:cNvPr>
            <p:cNvCxnSpPr>
              <a:cxnSpLocks/>
            </p:cNvCxnSpPr>
            <p:nvPr/>
          </p:nvCxnSpPr>
          <p:spPr>
            <a:xfrm>
              <a:off x="4516018" y="2341984"/>
              <a:ext cx="0" cy="2705320"/>
            </a:xfrm>
            <a:prstGeom prst="straightConnector1">
              <a:avLst/>
            </a:prstGeom>
            <a:ln w="57150">
              <a:solidFill>
                <a:srgbClr val="F3BC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5B75B1D-F018-4F34-9DE8-63495EE34C01}"/>
                </a:ext>
              </a:extLst>
            </p:cNvPr>
            <p:cNvSpPr/>
            <p:nvPr/>
          </p:nvSpPr>
          <p:spPr>
            <a:xfrm>
              <a:off x="4516018" y="1922668"/>
              <a:ext cx="3099427" cy="344671"/>
            </a:xfrm>
            <a:prstGeom prst="rect">
              <a:avLst/>
            </a:prstGeom>
            <a:noFill/>
            <a:ln w="38100">
              <a:solidFill>
                <a:srgbClr val="25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36710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5642B06-6716-4546-B348-63A15C3A5652}"/>
              </a:ext>
            </a:extLst>
          </p:cNvPr>
          <p:cNvGrpSpPr/>
          <p:nvPr/>
        </p:nvGrpSpPr>
        <p:grpSpPr>
          <a:xfrm>
            <a:off x="3353367" y="1901383"/>
            <a:ext cx="4876237" cy="3164828"/>
            <a:chOff x="3353367" y="1901383"/>
            <a:chExt cx="4876237" cy="316482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1F45CFE-9016-4D0C-8AC7-187EA314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3253" y="3492136"/>
              <a:ext cx="1346486" cy="155448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DF4543-584F-495F-A333-C0F10C956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6513" y="3472541"/>
              <a:ext cx="1341096" cy="155448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C09F5A6-8EF2-4D1C-BC3F-C4BE70E95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8488" y="2333897"/>
              <a:ext cx="1341096" cy="155448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D9ABE21-9F20-4E3B-B3DF-2F858A210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6875" y="2333897"/>
              <a:ext cx="1341096" cy="155448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C12B4CC-F81D-42CC-BF20-DC1E4D70B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9962" y="2353492"/>
              <a:ext cx="1346362" cy="155448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572A7B-24F4-4B81-89D0-2EB1DA085310}"/>
                </a:ext>
              </a:extLst>
            </p:cNvPr>
            <p:cNvSpPr txBox="1"/>
            <p:nvPr/>
          </p:nvSpPr>
          <p:spPr>
            <a:xfrm>
              <a:off x="3353367" y="1901383"/>
              <a:ext cx="1575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Data </a:t>
              </a:r>
              <a:r>
                <a:rPr lang="de-DE" dirty="0" err="1"/>
                <a:t>structure</a:t>
              </a:r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954CA40-0F18-4EC9-B75A-80FA4B91F949}"/>
                </a:ext>
              </a:extLst>
            </p:cNvPr>
            <p:cNvSpPr txBox="1"/>
            <p:nvPr/>
          </p:nvSpPr>
          <p:spPr>
            <a:xfrm>
              <a:off x="5253264" y="1901383"/>
              <a:ext cx="831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Import</a:t>
              </a:r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143DE0-A538-469F-99D0-1AED3BFDB73B}"/>
                </a:ext>
              </a:extLst>
            </p:cNvPr>
            <p:cNvSpPr txBox="1"/>
            <p:nvPr/>
          </p:nvSpPr>
          <p:spPr>
            <a:xfrm>
              <a:off x="3538794" y="4677284"/>
              <a:ext cx="1497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Visualise</a:t>
              </a:r>
              <a:endParaRPr lang="en-GB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D58B18-2D6C-4BFD-82A7-5F4DF65E472E}"/>
                </a:ext>
              </a:extLst>
            </p:cNvPr>
            <p:cNvSpPr txBox="1"/>
            <p:nvPr/>
          </p:nvSpPr>
          <p:spPr>
            <a:xfrm>
              <a:off x="6731730" y="4696879"/>
              <a:ext cx="1497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Transform</a:t>
              </a:r>
              <a:endParaRPr lang="en-GB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C091BB-AF0D-4242-A802-90C07CDBBA27}"/>
                </a:ext>
              </a:extLst>
            </p:cNvPr>
            <p:cNvSpPr txBox="1"/>
            <p:nvPr/>
          </p:nvSpPr>
          <p:spPr>
            <a:xfrm>
              <a:off x="6741401" y="1901383"/>
              <a:ext cx="1043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Tidy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003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F45CFE-9016-4D0C-8AC7-187EA3143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718" y="2534194"/>
            <a:ext cx="1346486" cy="1554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DF4543-584F-495F-A333-C0F10C956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204" y="2534194"/>
            <a:ext cx="1341096" cy="1554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09F5A6-8EF2-4D1C-BC3F-C4BE70E950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796" y="2534194"/>
            <a:ext cx="1341096" cy="1554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9ABE21-9F20-4E3B-B3DF-2F858A2102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183" y="2534194"/>
            <a:ext cx="1341096" cy="15544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12B4CC-F81D-42CC-BF20-DC1E4D70BD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270" y="2553789"/>
            <a:ext cx="1346362" cy="15544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572A7B-24F4-4B81-89D0-2EB1DA085310}"/>
              </a:ext>
            </a:extLst>
          </p:cNvPr>
          <p:cNvSpPr txBox="1"/>
          <p:nvPr/>
        </p:nvSpPr>
        <p:spPr>
          <a:xfrm>
            <a:off x="2517112" y="4126423"/>
            <a:ext cx="157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 </a:t>
            </a:r>
            <a:r>
              <a:rPr lang="de-DE" dirty="0" err="1"/>
              <a:t>structure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54CA40-0F18-4EC9-B75A-80FA4B91F949}"/>
              </a:ext>
            </a:extLst>
          </p:cNvPr>
          <p:cNvSpPr txBox="1"/>
          <p:nvPr/>
        </p:nvSpPr>
        <p:spPr>
          <a:xfrm>
            <a:off x="4347572" y="4126423"/>
            <a:ext cx="83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Import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143DE0-A538-469F-99D0-1AED3BFDB73B}"/>
              </a:ext>
            </a:extLst>
          </p:cNvPr>
          <p:cNvSpPr txBox="1"/>
          <p:nvPr/>
        </p:nvSpPr>
        <p:spPr>
          <a:xfrm>
            <a:off x="8282061" y="4108269"/>
            <a:ext cx="149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Visualise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D58B18-2D6C-4BFD-82A7-5F4DF65E472E}"/>
              </a:ext>
            </a:extLst>
          </p:cNvPr>
          <p:cNvSpPr txBox="1"/>
          <p:nvPr/>
        </p:nvSpPr>
        <p:spPr>
          <a:xfrm>
            <a:off x="6939768" y="4108269"/>
            <a:ext cx="149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Transform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C091BB-AF0D-4242-A802-90C07CDBBA27}"/>
              </a:ext>
            </a:extLst>
          </p:cNvPr>
          <p:cNvSpPr txBox="1"/>
          <p:nvPr/>
        </p:nvSpPr>
        <p:spPr>
          <a:xfrm>
            <a:off x="5802101" y="4109005"/>
            <a:ext cx="104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Tidy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4428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rafik 221"/>
          <p:cNvPicPr/>
          <p:nvPr/>
        </p:nvPicPr>
        <p:blipFill>
          <a:blip r:embed="rId3"/>
          <a:srcRect t="17316" r="7067" b="6202"/>
          <a:stretch/>
        </p:blipFill>
        <p:spPr>
          <a:xfrm>
            <a:off x="3342852" y="1698449"/>
            <a:ext cx="4619520" cy="3247920"/>
          </a:xfrm>
          <a:prstGeom prst="rect">
            <a:avLst/>
          </a:prstGeom>
          <a:ln>
            <a:noFill/>
          </a:ln>
        </p:spPr>
      </p:pic>
    </p:spTree>
    <p:custDataLst>
      <p:tags r:id="rId1"/>
    </p:custDataLst>
  </p:cSld>
  <p:clrMapOvr>
    <a:masterClrMapping/>
  </p:clrMapOvr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|27.9|16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Selina</dc:creator>
  <cp:lastModifiedBy>Selina</cp:lastModifiedBy>
  <cp:revision>13</cp:revision>
  <dcterms:created xsi:type="dcterms:W3CDTF">2021-07-18T10:06:14Z</dcterms:created>
  <dcterms:modified xsi:type="dcterms:W3CDTF">2021-07-22T21:50:51Z</dcterms:modified>
</cp:coreProperties>
</file>