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34FF7-D984-6E51-C1D6-B713C7664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8BFE61-1C14-672B-0CA8-088DCD11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02EA2-97C5-57BE-A266-46AC0D4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1E76F-4615-AEEE-B6AA-BD7627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06FB7-8513-EF27-DCFA-39579A81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1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8040B-F13E-2C6F-84EF-58A5EAF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9548D-4F62-F478-2913-6AF80614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88070-4644-8817-3253-7CB2DBC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4430B-8D19-5ADD-2E19-3DD81497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E726B-65F1-045A-43A1-B98E68EF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7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40176-F560-0C3D-0624-09D379EC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2C8BAC-D1D9-094B-7558-124B1C98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278-1A29-E1D8-B9C7-427DB98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45A9C-2F99-7AA9-B580-90935C01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2CF8-E11B-864F-212B-59611D8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8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57BA-35D4-3B25-6AC2-5990A8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BDA42-9A65-A685-0769-801A613A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52747-0A87-AA31-69C4-E85664B6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95B5C-CC30-7DEB-8F7C-F46D4710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9323-8EC3-E1F1-336F-0E954966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7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3DC67-C70D-D9B5-DC85-B5B2A627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9F2B9-6009-12BF-10D4-CF3CE474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F5645-2318-74D6-2134-B576C268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DEF2-211D-B804-73FD-26A279EA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D4D05-083F-F4F0-E648-3FDC0CEE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1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A954D-BC72-7BBF-DA0A-CF3AD78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304AA-7172-EAB9-274F-EF966599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AA4FB-5FAE-FEC4-1D3B-D1DF0049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63362-1527-9CD3-8030-C12D2DAB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60424-62D8-CDEB-C070-06DCDA77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E9419B-6273-CD41-24DB-6F96440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3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EC32E-CFF2-F90D-6F95-55989B0E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EF72E-7E28-C7EA-E210-C085117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B3EE33-AD64-CA58-31A4-36305704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7FDC2-23B4-814D-784F-3A023B0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B50AF-4013-3BE3-25E1-19F99B83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B3E2E8-E893-8F77-69D6-A7729BAC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33B22-25CC-2F9C-876D-E6D78058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478AF5-F4CE-5E48-27BE-FF3948B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0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F7004-C0E9-F09D-DDE5-8A6520CA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7F50A-8C78-912C-3130-18B2F76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99D66-8A64-AB75-76AA-A81E01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72321-EC00-0887-58BB-98109D18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DB2B25-115B-A36F-E413-2FA63192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9975-7767-7240-50E9-D1B6A71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FE0F9C-DB53-8B78-6D3C-CA07AAB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3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0DDF9-79F4-FB03-197D-300A465A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08266-FAE9-6A7B-8C97-472767E6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AA2C8-0DBD-7CB7-FD32-377C6D9F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084D0-5266-7743-965F-54575EA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DDEB3-3458-C75A-6C1A-2431EFB5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CEECB-BC74-E9FB-C44F-B1716F2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8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0D56-85F9-DAC5-C84A-0E03858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CF7AC9-D065-6473-B2DA-65DAF66AD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70BB7-8BFB-4A37-0D85-26A3C047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46019-528A-5C75-8DD3-1D802BA7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0753E-9CA7-0CB7-22CD-094E5BEA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FF432C-42CC-E350-8FCB-0128942E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9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7E44E1-35BE-948F-66CE-9C24F7FE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738CE-D816-63BF-5D2F-EC87B73A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B2876-614F-9FFF-9E9F-DB7022314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0A1C3-169A-79D5-9D76-BE968618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5AA75-375B-5145-8029-2E0F5134C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TSS – E2F6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E2F6_MA0471_2.</a:t>
            </a:r>
          </a:p>
          <a:p>
            <a:pPr lvl="1"/>
            <a:r>
              <a:rPr lang="de-DE" sz="1400" dirty="0"/>
              <a:t>Bottom: 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  <p:pic>
        <p:nvPicPr>
          <p:cNvPr id="6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F6F64E6-D173-686D-056F-DF09ABCED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041294"/>
            <a:ext cx="3229647" cy="3229647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Ein Bild, das Screenshot, Grafiken, Diagramm, Schrift enthält.&#10;&#10;Automatisch generierte Beschreibung">
            <a:extLst>
              <a:ext uri="{FF2B5EF4-FFF2-40B4-BE49-F238E27FC236}">
                <a16:creationId xmlns:a16="http://schemas.microsoft.com/office/drawing/2014/main" id="{33E46405-107D-9BCE-D0A7-9B40076AD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" y="1196752"/>
            <a:ext cx="1808492" cy="7186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A04F60-90FD-2369-6307-B5C00C89F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42" y="1413457"/>
            <a:ext cx="7178733" cy="3849098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E2F6_MA0471_2</a:t>
            </a:r>
          </a:p>
        </p:txBody>
      </p:sp>
    </p:spTree>
    <p:extLst>
      <p:ext uri="{BB962C8B-B14F-4D97-AF65-F5344CB8AC3E}">
        <p14:creationId xmlns:p14="http://schemas.microsoft.com/office/powerpoint/2010/main" val="16326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D50620E-ECF8-14FD-97AF-C3CB98229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29" y="1476171"/>
            <a:ext cx="5351153" cy="3745807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BBBD912-D6CB-1183-1B1C-854686832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2" y="1550575"/>
            <a:ext cx="3608721" cy="3608721"/>
          </a:xfrm>
          <a:prstGeom prst="rect">
            <a:avLst/>
          </a:prstGeom>
        </p:spPr>
      </p:pic>
      <p:sp>
        <p:nvSpPr>
          <p:cNvPr id="11" name="Titel 9">
            <a:extLst>
              <a:ext uri="{FF2B5EF4-FFF2-40B4-BE49-F238E27FC236}">
                <a16:creationId xmlns:a16="http://schemas.microsoft.com/office/drawing/2014/main" id="{7A284E96-3CF7-628F-9352-3CEE557703A3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PRAD – PWM  – 5SS – KHSRP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D043B93-84EB-0E6B-9100-D013347A4355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92D3BF36-C1D8-BBBC-D965-71B4D4B93414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9364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96AA9F96-2793-08B3-D5ED-6EE90187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348717"/>
            <a:ext cx="3859331" cy="3859331"/>
          </a:xfrm>
          <a:prstGeom prst="rect">
            <a:avLst/>
          </a:prstGeom>
        </p:spPr>
      </p:pic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9138E74-EB40-77BD-5245-E0FA35DE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31" y="1348717"/>
            <a:ext cx="5373228" cy="3761259"/>
          </a:xfrm>
          <a:prstGeom prst="rect">
            <a:avLst/>
          </a:prstGeom>
        </p:spPr>
      </p:pic>
      <p:pic>
        <p:nvPicPr>
          <p:cNvPr id="11" name="Grafik 1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B4122777-C57A-387E-3E60-83EF213F1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17" y="155478"/>
            <a:ext cx="1856692" cy="1160433"/>
          </a:xfrm>
          <a:prstGeom prst="rect">
            <a:avLst/>
          </a:prstGeom>
        </p:spPr>
      </p:pic>
      <p:sp>
        <p:nvSpPr>
          <p:cNvPr id="12" name="Titel 9">
            <a:extLst>
              <a:ext uri="{FF2B5EF4-FFF2-40B4-BE49-F238E27FC236}">
                <a16:creationId xmlns:a16="http://schemas.microsoft.com/office/drawing/2014/main" id="{ABE7925B-28F1-1D0C-C522-4FE7D839CE11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KIRP – PWM  – 5SS – PCBP1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AC6A207-F74E-2A21-B6E4-3251DEA3E8A1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PCBP1 and the motif activtiy of PCBP1_M177_0_6.</a:t>
            </a:r>
          </a:p>
          <a:p>
            <a:pPr lvl="1"/>
            <a:endParaRPr lang="de-DE" sz="1400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8E91224E-9C50-6A80-ABE0-9F11DB4BE59A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PCBP1_M177_0_6.</a:t>
            </a:r>
          </a:p>
          <a:p>
            <a:pPr lvl="1"/>
            <a:r>
              <a:rPr lang="de-DE" sz="1400" dirty="0"/>
              <a:t>Bottom:  Detailed correlation figure of the expression of PCBP1and the motif activtiy of PCBP1_M177_0_6.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980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508DB34-D614-5967-C01B-7754F360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721621"/>
            <a:ext cx="3414757" cy="3414757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46F5F7D-F566-F698-BFC4-42BB97B59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1572737"/>
            <a:ext cx="4975290" cy="348270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842C6E3-4B92-B854-C455-BA336DE87EF3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LIHC – PWM  – TSS – E2F6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6BE6B87-54F9-BDDE-93AB-6A39FE0642AB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9EB42B8-DEE8-AC10-44DA-DB49420877B8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0058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312AE18-4607-70F7-3D38-41241381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47" y="1556678"/>
            <a:ext cx="5325689" cy="3727982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B3319BB-93D2-D0B1-D483-9AFBA9F99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56678"/>
            <a:ext cx="3727982" cy="3727982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940665E0-CB9A-0ABE-45DE-C0DBE4964242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LIHC – PWM  – TSS – GMEB2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F8160465-2E79-AC18-6BDC-4CFDE1D802D6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GMEB2 the motif activtiy of HES1_MA1099_2.</a:t>
            </a:r>
          </a:p>
          <a:p>
            <a:pPr lvl="1"/>
            <a:endParaRPr lang="de-DE" sz="1400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FBBE05-E4D0-848D-6DF2-F803C1681123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GMEB2 and the motif activtiy of HES1_MA1099_2.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127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TSS – GMEB2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HES1_MA1099_2.</a:t>
            </a:r>
          </a:p>
          <a:p>
            <a:pPr lvl="1"/>
            <a:r>
              <a:rPr lang="de-DE" sz="1400" dirty="0"/>
              <a:t>Bottom: Correlation figure of the expression of GMEB2 and the motif activtiy of HES1_MA1099_2.</a:t>
            </a:r>
          </a:p>
          <a:p>
            <a:pPr lvl="1"/>
            <a:endParaRPr lang="de-DE" sz="1400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HES1_MA1099_2</a:t>
            </a:r>
          </a:p>
        </p:txBody>
      </p:sp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B46ACC-AE62-8312-E29B-14BE17C57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1793248"/>
            <a:ext cx="3407635" cy="3407635"/>
          </a:xfrm>
          <a:prstGeom prst="rect">
            <a:avLst/>
          </a:prstGeom>
        </p:spPr>
      </p:pic>
      <p:pic>
        <p:nvPicPr>
          <p:cNvPr id="15" name="Grafik 14" descr="Ein Bild, das Text, Screenshot, parallel, Farbigkeit enthält.&#10;&#10;Automatisch generierte Beschreibung">
            <a:extLst>
              <a:ext uri="{FF2B5EF4-FFF2-40B4-BE49-F238E27FC236}">
                <a16:creationId xmlns:a16="http://schemas.microsoft.com/office/drawing/2014/main" id="{BB2EDB85-D6D0-2C04-787D-2A63276D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18" y="1548842"/>
            <a:ext cx="6615544" cy="3652041"/>
          </a:xfrm>
          <a:prstGeom prst="rect">
            <a:avLst/>
          </a:prstGeom>
        </p:spPr>
      </p:pic>
      <p:pic>
        <p:nvPicPr>
          <p:cNvPr id="17" name="Grafik 16" descr="Ein Bild, das Text, Screenshot, Grafiken, Schrift enthält.&#10;&#10;Automatisch generierte Beschreibung">
            <a:extLst>
              <a:ext uri="{FF2B5EF4-FFF2-40B4-BE49-F238E27FC236}">
                <a16:creationId xmlns:a16="http://schemas.microsoft.com/office/drawing/2014/main" id="{0B5A13DB-DB17-A3EC-A603-47768A204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2" y="974029"/>
            <a:ext cx="1489905" cy="7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3SS – PTBP1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PTBP1_1000.</a:t>
            </a:r>
          </a:p>
          <a:p>
            <a:pPr lvl="1"/>
            <a:r>
              <a:rPr lang="de-DE" sz="1400" dirty="0"/>
              <a:t>Bottom: Correlation figure of the expression of PTBP1 and the motif activtiy of PTBP1_1000.</a:t>
            </a:r>
          </a:p>
          <a:p>
            <a:pPr lvl="1"/>
            <a:endParaRPr lang="de-DE" sz="1400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PTBP1_1000</a:t>
            </a: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74211E7-DCD8-1914-9D78-9F440DCE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157076"/>
            <a:ext cx="3113865" cy="3113865"/>
          </a:xfrm>
          <a:prstGeom prst="rect">
            <a:avLst/>
          </a:prstGeom>
        </p:spPr>
      </p:pic>
      <p:pic>
        <p:nvPicPr>
          <p:cNvPr id="3" name="Grafik 2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04C7681A-75DC-7684-FF82-05EF423E1C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1196752"/>
            <a:ext cx="1370352" cy="8564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0F47245-5F4A-0834-8574-75C4037D22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1" y="1196752"/>
            <a:ext cx="6769755" cy="37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3" y="97596"/>
            <a:ext cx="43573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Cancer Genome Atlas</a:t>
            </a:r>
            <a:br>
              <a:rPr lang="de-DE" b="1" dirty="0"/>
            </a:br>
            <a:r>
              <a:rPr lang="de-DE" b="1" dirty="0"/>
              <a:t>GBM - PWM – 5SS – </a:t>
            </a:r>
            <a:r>
              <a:rPr lang="de-DE" sz="6000" b="1" dirty="0"/>
              <a:t>RBFOX1</a:t>
            </a:r>
            <a:endParaRPr lang="de-DE" b="1" dirty="0"/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 (PWM mode)</a:t>
            </a:r>
          </a:p>
          <a:p>
            <a:pPr lvl="1"/>
            <a:r>
              <a:rPr lang="de-DE" sz="1400" dirty="0"/>
              <a:t>Top: Motif of RBFOX1_M298_0_6.</a:t>
            </a:r>
          </a:p>
          <a:p>
            <a:pPr lvl="1"/>
            <a:r>
              <a:rPr lang="de-DE" sz="1400" dirty="0"/>
              <a:t>Bottom: Correlation figure of the expression of RBFOX1 and the motif activtiy of RBFOX1_M298_0_6.</a:t>
            </a:r>
          </a:p>
          <a:p>
            <a:pPr lvl="1"/>
            <a:endParaRPr lang="de-DE" sz="1400" dirty="0"/>
          </a:p>
        </p:txBody>
      </p:sp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185B1DF-0AFF-5511-B140-AA90CFF33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071560"/>
            <a:ext cx="3157640" cy="3157640"/>
          </a:xfrm>
          <a:prstGeom prst="rect">
            <a:avLst/>
          </a:prstGeom>
        </p:spPr>
      </p:pic>
      <p:pic>
        <p:nvPicPr>
          <p:cNvPr id="8" name="Grafik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40805A9-F506-B9D9-413D-2BD9B5A2A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953967"/>
            <a:ext cx="1673314" cy="1045821"/>
          </a:xfrm>
          <a:prstGeom prst="rect">
            <a:avLst/>
          </a:prstGeom>
        </p:spPr>
      </p:pic>
      <p:pic>
        <p:nvPicPr>
          <p:cNvPr id="15" name="Grafik 14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A01E8755-7A52-1C5D-35FD-F6E6E35E4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0" y="1079038"/>
            <a:ext cx="1473200" cy="920749"/>
          </a:xfrm>
          <a:prstGeom prst="rect">
            <a:avLst/>
          </a:prstGeom>
        </p:spPr>
      </p:pic>
      <p:pic>
        <p:nvPicPr>
          <p:cNvPr id="17" name="Grafik 16" descr="Ein Bild, das Text, Screenshot, Reihe enthält.&#10;&#10;Automatisch generierte Beschreibung">
            <a:extLst>
              <a:ext uri="{FF2B5EF4-FFF2-40B4-BE49-F238E27FC236}">
                <a16:creationId xmlns:a16="http://schemas.microsoft.com/office/drawing/2014/main" id="{636A2D17-8451-EE7D-3CB6-037F2F38E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0" y="2071560"/>
            <a:ext cx="3157640" cy="3157640"/>
          </a:xfrm>
          <a:prstGeom prst="rect">
            <a:avLst/>
          </a:prstGeom>
        </p:spPr>
      </p:pic>
      <p:sp>
        <p:nvSpPr>
          <p:cNvPr id="19" name="Titel 9">
            <a:extLst>
              <a:ext uri="{FF2B5EF4-FFF2-40B4-BE49-F238E27FC236}">
                <a16:creationId xmlns:a16="http://schemas.microsoft.com/office/drawing/2014/main" id="{BDF525A0-DEC6-8E79-4749-829F43E64EF2}"/>
              </a:ext>
            </a:extLst>
          </p:cNvPr>
          <p:cNvSpPr txBox="1">
            <a:spLocks/>
          </p:cNvSpPr>
          <p:nvPr/>
        </p:nvSpPr>
        <p:spPr>
          <a:xfrm>
            <a:off x="6691280" y="161879"/>
            <a:ext cx="491406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900" b="1" dirty="0"/>
              <a:t>The Cancer Genome Atlas</a:t>
            </a:r>
            <a:br>
              <a:rPr lang="de-DE" sz="2900" b="1" dirty="0"/>
            </a:br>
            <a:r>
              <a:rPr lang="de-DE" sz="2900" b="1" dirty="0"/>
              <a:t>GBM - k-mer – 5SS – RBFOX1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0580EEEE-9CD7-A0BA-228C-E2FD6DCB0D28}"/>
              </a:ext>
            </a:extLst>
          </p:cNvPr>
          <p:cNvSpPr txBox="1">
            <a:spLocks/>
          </p:cNvSpPr>
          <p:nvPr/>
        </p:nvSpPr>
        <p:spPr>
          <a:xfrm>
            <a:off x="6589664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 (K-mer mode)</a:t>
            </a:r>
          </a:p>
          <a:p>
            <a:pPr lvl="1"/>
            <a:r>
              <a:rPr lang="de-DE" sz="1400" dirty="0"/>
              <a:t>Top: Motif of GCATG.</a:t>
            </a:r>
          </a:p>
          <a:p>
            <a:pPr lvl="1"/>
            <a:r>
              <a:rPr lang="de-DE" sz="1400" dirty="0"/>
              <a:t>Bottom: Correlation figure of the expression of RBFOX1 and the motif activtiy of GCATG.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055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RBFOX1_M298_0_6.</a:t>
            </a:r>
          </a:p>
          <a:p>
            <a:pPr lvl="1"/>
            <a:r>
              <a:rPr lang="de-DE" sz="1400" dirty="0"/>
              <a:t>Bottom: Correlation figure of the expression of RBFOX1 and the motif activtiy of RBFOX1_M298_0_6.</a:t>
            </a:r>
          </a:p>
          <a:p>
            <a:pPr lvl="1"/>
            <a:endParaRPr lang="de-DE" sz="1400" dirty="0"/>
          </a:p>
        </p:txBody>
      </p:sp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27D7A08-C19B-B433-5F89-E85BFE13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1945387"/>
            <a:ext cx="4750790" cy="3325553"/>
          </a:xfrm>
          <a:prstGeom prst="rect">
            <a:avLst/>
          </a:prstGeom>
        </p:spPr>
      </p:pic>
      <p:pic>
        <p:nvPicPr>
          <p:cNvPr id="6" name="Grafik 5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9F014EE4-D9DC-A5CB-0C02-B5F472EE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889684"/>
            <a:ext cx="1473200" cy="920750"/>
          </a:xfrm>
          <a:prstGeom prst="rect">
            <a:avLst/>
          </a:prstGeom>
        </p:spPr>
      </p:pic>
      <p:sp>
        <p:nvSpPr>
          <p:cNvPr id="9" name="Titel 9">
            <a:extLst>
              <a:ext uri="{FF2B5EF4-FFF2-40B4-BE49-F238E27FC236}">
                <a16:creationId xmlns:a16="http://schemas.microsoft.com/office/drawing/2014/main" id="{35F2CBCE-931A-B81E-FACB-034871A23842}"/>
              </a:ext>
            </a:extLst>
          </p:cNvPr>
          <p:cNvSpPr txBox="1">
            <a:spLocks/>
          </p:cNvSpPr>
          <p:nvPr/>
        </p:nvSpPr>
        <p:spPr>
          <a:xfrm>
            <a:off x="387193" y="97596"/>
            <a:ext cx="43573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Cancer Genome Atlas</a:t>
            </a:r>
            <a:br>
              <a:rPr lang="de-DE" b="1" dirty="0"/>
            </a:br>
            <a:r>
              <a:rPr lang="de-DE" b="1" dirty="0"/>
              <a:t>LGG - PWM – 5SS – </a:t>
            </a:r>
            <a:r>
              <a:rPr lang="de-DE" sz="6000" b="1" dirty="0"/>
              <a:t>RBFOX1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502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37397"/>
            <a:ext cx="4517033" cy="1018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COAD - PWM – TSS – E2F1</a:t>
            </a:r>
          </a:p>
        </p:txBody>
      </p:sp>
      <p:pic>
        <p:nvPicPr>
          <p:cNvPr id="13" name="Grafik 12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D6678F9E-1A9D-F026-F924-2B14C965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24784"/>
            <a:ext cx="3682612" cy="3682612"/>
          </a:xfrm>
          <a:prstGeom prst="rect">
            <a:avLst/>
          </a:prstGeom>
        </p:spPr>
      </p:pic>
      <p:pic>
        <p:nvPicPr>
          <p:cNvPr id="15" name="Grafik 14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62E6E4F8-B4FA-97DE-B2D1-6F0C3AD7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91" y="1458080"/>
            <a:ext cx="5199899" cy="3639929"/>
          </a:xfrm>
          <a:prstGeom prst="rect">
            <a:avLst/>
          </a:prstGeom>
        </p:spPr>
      </p:pic>
      <p:pic>
        <p:nvPicPr>
          <p:cNvPr id="17" name="Grafik 16" descr="Ein Bild, das Schrift, Text, Grafiken, Screenshot enthält.&#10;&#10;Automatisch generierte Beschreibung">
            <a:extLst>
              <a:ext uri="{FF2B5EF4-FFF2-40B4-BE49-F238E27FC236}">
                <a16:creationId xmlns:a16="http://schemas.microsoft.com/office/drawing/2014/main" id="{41AB1FE0-82FC-B568-031A-EC54390F1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24" y="275732"/>
            <a:ext cx="2120766" cy="906617"/>
          </a:xfrm>
          <a:prstGeom prst="rect">
            <a:avLst/>
          </a:prstGeom>
        </p:spPr>
      </p:pic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47AFEE68-EC75-4884-1985-37AA62F617CC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E2F1 and the motif activtiy of E2F1_MA0024_3.</a:t>
            </a:r>
          </a:p>
          <a:p>
            <a:pPr lvl="1"/>
            <a:endParaRPr lang="de-DE" sz="1400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3694D031-A9AC-3A3E-8B78-2AE18BB76341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E2F1_MA0024_3.</a:t>
            </a:r>
          </a:p>
          <a:p>
            <a:pPr lvl="1"/>
            <a:r>
              <a:rPr lang="de-DE" sz="1400" dirty="0"/>
              <a:t>Bottom:  Detailed correlation figure of the expression of E2F1 and the motif activtiy of E2F1_MA0024_3.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7311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25434"/>
            <a:ext cx="5509072" cy="107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COAD – k-mer – TSS – E2F1</a:t>
            </a:r>
          </a:p>
        </p:txBody>
      </p:sp>
      <p:pic>
        <p:nvPicPr>
          <p:cNvPr id="7" name="Grafik 6" descr="Ein Bild, das Schrift, Grafiken, Text, Screenshot enthält.&#10;&#10;Automatisch generierte Beschreibung">
            <a:extLst>
              <a:ext uri="{FF2B5EF4-FFF2-40B4-BE49-F238E27FC236}">
                <a16:creationId xmlns:a16="http://schemas.microsoft.com/office/drawing/2014/main" id="{4ADA9830-9679-B2B9-5CC7-D09C8BB4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079" y="431518"/>
            <a:ext cx="1416670" cy="90643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B2066EF-A888-BA18-15E8-77D252237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04899"/>
            <a:ext cx="3705790" cy="3705790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D2CF012-5946-5BF7-CCBA-86A888724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1456948"/>
            <a:ext cx="5298167" cy="3708717"/>
          </a:xfrm>
          <a:prstGeom prst="rect">
            <a:avLst/>
          </a:prstGeom>
        </p:spPr>
      </p:pic>
      <p:sp>
        <p:nvSpPr>
          <p:cNvPr id="2" name="Textplatzhalter 6">
            <a:extLst>
              <a:ext uri="{FF2B5EF4-FFF2-40B4-BE49-F238E27FC236}">
                <a16:creationId xmlns:a16="http://schemas.microsoft.com/office/drawing/2014/main" id="{B814114F-4F81-45AF-1FFF-FBF298FF7A99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E2F1 and the motif activtiy of CGCC.</a:t>
            </a:r>
          </a:p>
          <a:p>
            <a:pPr lvl="1"/>
            <a:endParaRPr lang="de-DE" sz="1400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8A18406E-7451-8002-9E6B-AB0B3ABE4A79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CGCC.</a:t>
            </a:r>
          </a:p>
          <a:p>
            <a:pPr lvl="1"/>
            <a:r>
              <a:rPr lang="de-DE" sz="1400" dirty="0"/>
              <a:t>Bottom:  Detailed correlation figure of the expression of E2F1 and the motif activtiy of CGCC.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8063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UCEC - PWM – 5SS – KHSRP</a:t>
            </a:r>
          </a:p>
        </p:txBody>
      </p:sp>
      <p:pic>
        <p:nvPicPr>
          <p:cNvPr id="8" name="Grafik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3682D335-C847-D983-5B12-2EC973DB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52" y="305896"/>
            <a:ext cx="1851891" cy="1157432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0291665-164A-40C9-B81E-5C3F3FF2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78870"/>
            <a:ext cx="3590248" cy="3590248"/>
          </a:xfrm>
          <a:prstGeom prst="rect">
            <a:avLst/>
          </a:prstGeom>
        </p:spPr>
      </p:pic>
      <p:pic>
        <p:nvPicPr>
          <p:cNvPr id="14" name="Grafik 13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53AB0109-8E66-9B12-ACE3-C52891560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18" y="1578870"/>
            <a:ext cx="5128925" cy="3590248"/>
          </a:xfrm>
          <a:prstGeom prst="rect">
            <a:avLst/>
          </a:prstGeom>
        </p:spPr>
      </p:pic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7EE779D-77ED-7E2D-0B6B-96C30CD3FADF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B806813D-5C1D-8AE7-C75D-A369CD775BC6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KHSRP_172.</a:t>
            </a:r>
          </a:p>
          <a:p>
            <a:pPr lvl="1"/>
            <a:r>
              <a:rPr lang="de-DE" sz="1400" dirty="0"/>
              <a:t>Bottom:  Detailed 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118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Logo enthält.&#10;&#10;Automatisch generierte Beschreibung">
            <a:extLst>
              <a:ext uri="{FF2B5EF4-FFF2-40B4-BE49-F238E27FC236}">
                <a16:creationId xmlns:a16="http://schemas.microsoft.com/office/drawing/2014/main" id="{F9AF3325-27A0-CC9E-AC31-36A62C7F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80" y="618837"/>
            <a:ext cx="1291224" cy="780472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2D8BA2-9BF8-AA08-575B-B5EE2B76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8" y="1655572"/>
            <a:ext cx="3546855" cy="3546855"/>
          </a:xfrm>
          <a:prstGeom prst="rect">
            <a:avLst/>
          </a:prstGeom>
        </p:spPr>
      </p:pic>
      <p:pic>
        <p:nvPicPr>
          <p:cNvPr id="10" name="Grafik 9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5728C77B-5D3A-4E59-6D0A-66F05FEF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50" y="1666619"/>
            <a:ext cx="5051154" cy="3535808"/>
          </a:xfrm>
          <a:prstGeom prst="rect">
            <a:avLst/>
          </a:prstGeom>
        </p:spPr>
      </p:pic>
      <p:sp>
        <p:nvSpPr>
          <p:cNvPr id="11" name="Titel 9">
            <a:extLst>
              <a:ext uri="{FF2B5EF4-FFF2-40B4-BE49-F238E27FC236}">
                <a16:creationId xmlns:a16="http://schemas.microsoft.com/office/drawing/2014/main" id="{4E2DB52D-66E1-2D9F-2877-FFB0CF081BD6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UCEC – k-mer  – 5SS – KHSRP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B959D2C-2ECB-2AE8-D187-B108B98CB07E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GGG.</a:t>
            </a:r>
          </a:p>
          <a:p>
            <a:pPr lvl="1"/>
            <a:endParaRPr lang="de-DE" sz="1400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E912B63-8FC0-3ED7-C8F4-FFE55BA7459B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GGG.</a:t>
            </a:r>
          </a:p>
          <a:p>
            <a:pPr lvl="1"/>
            <a:r>
              <a:rPr lang="de-DE" sz="1400" dirty="0"/>
              <a:t>Bottom:  Detailed correlation figure of the expression of KHSRP and the motif activtiy of GGG.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01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Breitbild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Selina Fuessl</dc:creator>
  <cp:lastModifiedBy>Selina Fuessl</cp:lastModifiedBy>
  <cp:revision>3</cp:revision>
  <dcterms:created xsi:type="dcterms:W3CDTF">2023-07-24T08:58:48Z</dcterms:created>
  <dcterms:modified xsi:type="dcterms:W3CDTF">2023-07-24T11:45:31Z</dcterms:modified>
</cp:coreProperties>
</file>