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8"/>
  </p:notesMasterIdLst>
  <p:sldIdLst>
    <p:sldId id="257" r:id="rId2"/>
    <p:sldId id="258" r:id="rId3"/>
    <p:sldId id="273" r:id="rId4"/>
    <p:sldId id="318" r:id="rId5"/>
    <p:sldId id="2998" r:id="rId6"/>
    <p:sldId id="2987" r:id="rId7"/>
    <p:sldId id="319" r:id="rId8"/>
    <p:sldId id="3000" r:id="rId9"/>
    <p:sldId id="2999" r:id="rId10"/>
    <p:sldId id="3001" r:id="rId11"/>
    <p:sldId id="3017" r:id="rId12"/>
    <p:sldId id="3002" r:id="rId13"/>
    <p:sldId id="3003" r:id="rId14"/>
    <p:sldId id="3004" r:id="rId15"/>
    <p:sldId id="3015" r:id="rId16"/>
    <p:sldId id="3005" r:id="rId17"/>
    <p:sldId id="3006" r:id="rId18"/>
    <p:sldId id="3007" r:id="rId19"/>
    <p:sldId id="3008" r:id="rId20"/>
    <p:sldId id="3010" r:id="rId21"/>
    <p:sldId id="3016" r:id="rId22"/>
    <p:sldId id="3011" r:id="rId23"/>
    <p:sldId id="3014" r:id="rId24"/>
    <p:sldId id="3013" r:id="rId25"/>
    <p:sldId id="3012"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48487-C8F8-415F-803B-BA144FF486C6}" v="5" dt="2024-10-04T05:07:48.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8" autoAdjust="0"/>
    <p:restoredTop sz="96976"/>
  </p:normalViewPr>
  <p:slideViewPr>
    <p:cSldViewPr snapToGrid="0">
      <p:cViewPr varScale="1">
        <p:scale>
          <a:sx n="152" d="100"/>
          <a:sy n="152"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 Prescher" userId="fb7721861d540e87" providerId="LiveId" clId="{2B615E5A-438B-A640-A35B-AAEEFD06B07C}"/>
    <pc:docChg chg="undo custSel addSld delSld modSld sldOrd">
      <pc:chgData name="Anja Prescher" userId="fb7721861d540e87" providerId="LiveId" clId="{2B615E5A-438B-A640-A35B-AAEEFD06B07C}" dt="2023-09-22T21:12:50.240" v="1275" actId="20577"/>
      <pc:docMkLst>
        <pc:docMk/>
      </pc:docMkLst>
      <pc:sldChg chg="modSp mod">
        <pc:chgData name="Anja Prescher" userId="fb7721861d540e87" providerId="LiveId" clId="{2B615E5A-438B-A640-A35B-AAEEFD06B07C}" dt="2023-09-22T20:34:17.552" v="1106" actId="20577"/>
        <pc:sldMkLst>
          <pc:docMk/>
          <pc:sldMk cId="1131730092" sldId="273"/>
        </pc:sldMkLst>
        <pc:spChg chg="mod">
          <ac:chgData name="Anja Prescher" userId="fb7721861d540e87" providerId="LiveId" clId="{2B615E5A-438B-A640-A35B-AAEEFD06B07C}" dt="2023-09-22T20:34:17.552" v="1106" actId="20577"/>
          <ac:spMkLst>
            <pc:docMk/>
            <pc:sldMk cId="1131730092" sldId="273"/>
            <ac:spMk id="3" creationId="{C6AFF9EB-1AE3-47B9-9FE9-B08E39D07B14}"/>
          </ac:spMkLst>
        </pc:spChg>
      </pc:sldChg>
      <pc:sldChg chg="del ord">
        <pc:chgData name="Anja Prescher" userId="fb7721861d540e87" providerId="LiveId" clId="{2B615E5A-438B-A640-A35B-AAEEFD06B07C}" dt="2023-09-22T19:21:37.252" v="36" actId="2696"/>
        <pc:sldMkLst>
          <pc:docMk/>
          <pc:sldMk cId="1986882564" sldId="284"/>
        </pc:sldMkLst>
      </pc:sldChg>
      <pc:sldChg chg="modSp add mod">
        <pc:chgData name="Anja Prescher" userId="fb7721861d540e87" providerId="LiveId" clId="{2B615E5A-438B-A640-A35B-AAEEFD06B07C}" dt="2023-09-22T19:21:54.065" v="50" actId="20577"/>
        <pc:sldMkLst>
          <pc:docMk/>
          <pc:sldMk cId="2160746474" sldId="284"/>
        </pc:sldMkLst>
        <pc:spChg chg="mod">
          <ac:chgData name="Anja Prescher" userId="fb7721861d540e87" providerId="LiveId" clId="{2B615E5A-438B-A640-A35B-AAEEFD06B07C}" dt="2023-09-22T19:21:54.065" v="50" actId="20577"/>
          <ac:spMkLst>
            <pc:docMk/>
            <pc:sldMk cId="2160746474" sldId="284"/>
            <ac:spMk id="2" creationId="{143484C7-0F9F-4CA8-94D1-046D44A685CC}"/>
          </ac:spMkLst>
        </pc:spChg>
      </pc:sldChg>
      <pc:sldChg chg="modSp mod">
        <pc:chgData name="Anja Prescher" userId="fb7721861d540e87" providerId="LiveId" clId="{2B615E5A-438B-A640-A35B-AAEEFD06B07C}" dt="2023-09-22T19:21:11.423" v="18" actId="27636"/>
        <pc:sldMkLst>
          <pc:docMk/>
          <pc:sldMk cId="3273074303" sldId="286"/>
        </pc:sldMkLst>
        <pc:spChg chg="mod">
          <ac:chgData name="Anja Prescher" userId="fb7721861d540e87" providerId="LiveId" clId="{2B615E5A-438B-A640-A35B-AAEEFD06B07C}" dt="2023-09-22T19:21:11.423" v="18" actId="27636"/>
          <ac:spMkLst>
            <pc:docMk/>
            <pc:sldMk cId="3273074303" sldId="286"/>
            <ac:spMk id="3" creationId="{088E221C-FD12-426A-A479-930B7BFAC455}"/>
          </ac:spMkLst>
        </pc:spChg>
      </pc:sldChg>
      <pc:sldChg chg="modSp mod">
        <pc:chgData name="Anja Prescher" userId="fb7721861d540e87" providerId="LiveId" clId="{2B615E5A-438B-A640-A35B-AAEEFD06B07C}" dt="2023-09-22T06:04:21.630" v="6" actId="14100"/>
        <pc:sldMkLst>
          <pc:docMk/>
          <pc:sldMk cId="3710481975" sldId="291"/>
        </pc:sldMkLst>
        <pc:picChg chg="mod">
          <ac:chgData name="Anja Prescher" userId="fb7721861d540e87" providerId="LiveId" clId="{2B615E5A-438B-A640-A35B-AAEEFD06B07C}" dt="2023-09-22T06:04:21.630" v="6" actId="14100"/>
          <ac:picMkLst>
            <pc:docMk/>
            <pc:sldMk cId="3710481975" sldId="291"/>
            <ac:picMk id="4" creationId="{A3517DB4-D79F-8B88-09A3-02CC10C5CE1C}"/>
          </ac:picMkLst>
        </pc:picChg>
      </pc:sldChg>
      <pc:sldChg chg="modSp mod">
        <pc:chgData name="Anja Prescher" userId="fb7721861d540e87" providerId="LiveId" clId="{2B615E5A-438B-A640-A35B-AAEEFD06B07C}" dt="2023-09-22T06:01:18.869" v="1" actId="1076"/>
        <pc:sldMkLst>
          <pc:docMk/>
          <pc:sldMk cId="1427665738" sldId="293"/>
        </pc:sldMkLst>
        <pc:picChg chg="mod">
          <ac:chgData name="Anja Prescher" userId="fb7721861d540e87" providerId="LiveId" clId="{2B615E5A-438B-A640-A35B-AAEEFD06B07C}" dt="2023-09-22T06:01:18.869" v="1" actId="1076"/>
          <ac:picMkLst>
            <pc:docMk/>
            <pc:sldMk cId="1427665738" sldId="293"/>
            <ac:picMk id="6" creationId="{07A16981-4779-33A0-9AB9-A4F3694F09A6}"/>
          </ac:picMkLst>
        </pc:picChg>
      </pc:sldChg>
      <pc:sldChg chg="modSp mod">
        <pc:chgData name="Anja Prescher" userId="fb7721861d540e87" providerId="LiveId" clId="{2B615E5A-438B-A640-A35B-AAEEFD06B07C}" dt="2023-09-22T19:08:07.287" v="16" actId="1076"/>
        <pc:sldMkLst>
          <pc:docMk/>
          <pc:sldMk cId="2002807953" sldId="307"/>
        </pc:sldMkLst>
        <pc:picChg chg="mod">
          <ac:chgData name="Anja Prescher" userId="fb7721861d540e87" providerId="LiveId" clId="{2B615E5A-438B-A640-A35B-AAEEFD06B07C}" dt="2023-09-22T19:08:07.287" v="16" actId="1076"/>
          <ac:picMkLst>
            <pc:docMk/>
            <pc:sldMk cId="2002807953" sldId="307"/>
            <ac:picMk id="3" creationId="{6F974EB0-0FEB-7DA1-2C3C-168CD5266035}"/>
          </ac:picMkLst>
        </pc:picChg>
      </pc:sldChg>
      <pc:sldChg chg="modSp mod">
        <pc:chgData name="Anja Prescher" userId="fb7721861d540e87" providerId="LiveId" clId="{2B615E5A-438B-A640-A35B-AAEEFD06B07C}" dt="2023-09-22T06:01:24.088" v="2" actId="14100"/>
        <pc:sldMkLst>
          <pc:docMk/>
          <pc:sldMk cId="3688451833" sldId="308"/>
        </pc:sldMkLst>
        <pc:picChg chg="mod">
          <ac:chgData name="Anja Prescher" userId="fb7721861d540e87" providerId="LiveId" clId="{2B615E5A-438B-A640-A35B-AAEEFD06B07C}" dt="2023-09-22T06:01:24.088" v="2" actId="14100"/>
          <ac:picMkLst>
            <pc:docMk/>
            <pc:sldMk cId="3688451833" sldId="308"/>
            <ac:picMk id="6" creationId="{1BD2C298-1AEA-5151-7D7A-360B528F7C61}"/>
          </ac:picMkLst>
        </pc:picChg>
      </pc:sldChg>
      <pc:sldChg chg="modSp mod">
        <pc:chgData name="Anja Prescher" userId="fb7721861d540e87" providerId="LiveId" clId="{2B615E5A-438B-A640-A35B-AAEEFD06B07C}" dt="2023-09-22T06:09:42.028" v="15" actId="1076"/>
        <pc:sldMkLst>
          <pc:docMk/>
          <pc:sldMk cId="293003589" sldId="311"/>
        </pc:sldMkLst>
        <pc:picChg chg="mod">
          <ac:chgData name="Anja Prescher" userId="fb7721861d540e87" providerId="LiveId" clId="{2B615E5A-438B-A640-A35B-AAEEFD06B07C}" dt="2023-09-22T06:09:42.028" v="15" actId="1076"/>
          <ac:picMkLst>
            <pc:docMk/>
            <pc:sldMk cId="293003589" sldId="311"/>
            <ac:picMk id="5" creationId="{C494D28D-49F5-A373-05ED-B0D8CC899541}"/>
          </ac:picMkLst>
        </pc:picChg>
      </pc:sldChg>
      <pc:sldChg chg="modSp mod">
        <pc:chgData name="Anja Prescher" userId="fb7721861d540e87" providerId="LiveId" clId="{2B615E5A-438B-A640-A35B-AAEEFD06B07C}" dt="2023-09-22T06:09:20.220" v="10" actId="1076"/>
        <pc:sldMkLst>
          <pc:docMk/>
          <pc:sldMk cId="63182171" sldId="312"/>
        </pc:sldMkLst>
        <pc:picChg chg="mod">
          <ac:chgData name="Anja Prescher" userId="fb7721861d540e87" providerId="LiveId" clId="{2B615E5A-438B-A640-A35B-AAEEFD06B07C}" dt="2023-09-22T06:09:20.220" v="10" actId="1076"/>
          <ac:picMkLst>
            <pc:docMk/>
            <pc:sldMk cId="63182171" sldId="312"/>
            <ac:picMk id="3" creationId="{AC3DF440-02B7-6F55-D901-56D500C94415}"/>
          </ac:picMkLst>
        </pc:picChg>
      </pc:sldChg>
      <pc:sldChg chg="modSp mod">
        <pc:chgData name="Anja Prescher" userId="fb7721861d540e87" providerId="LiveId" clId="{2B615E5A-438B-A640-A35B-AAEEFD06B07C}" dt="2023-09-22T06:09:32.509" v="13" actId="1076"/>
        <pc:sldMkLst>
          <pc:docMk/>
          <pc:sldMk cId="731020568" sldId="313"/>
        </pc:sldMkLst>
        <pc:picChg chg="mod">
          <ac:chgData name="Anja Prescher" userId="fb7721861d540e87" providerId="LiveId" clId="{2B615E5A-438B-A640-A35B-AAEEFD06B07C}" dt="2023-09-22T06:09:32.509" v="13" actId="1076"/>
          <ac:picMkLst>
            <pc:docMk/>
            <pc:sldMk cId="731020568" sldId="313"/>
            <ac:picMk id="3" creationId="{426D08C6-E635-68C8-F5B7-C7FDBB0D997C}"/>
          </ac:picMkLst>
        </pc:picChg>
      </pc:sldChg>
      <pc:sldChg chg="addSp modSp mod">
        <pc:chgData name="Anja Prescher" userId="fb7721861d540e87" providerId="LiveId" clId="{2B615E5A-438B-A640-A35B-AAEEFD06B07C}" dt="2023-09-22T21:12:50.240" v="1275" actId="20577"/>
        <pc:sldMkLst>
          <pc:docMk/>
          <pc:sldMk cId="2628900672" sldId="314"/>
        </pc:sldMkLst>
        <pc:spChg chg="mod">
          <ac:chgData name="Anja Prescher" userId="fb7721861d540e87" providerId="LiveId" clId="{2B615E5A-438B-A640-A35B-AAEEFD06B07C}" dt="2023-09-22T21:12:50.240" v="1275" actId="20577"/>
          <ac:spMkLst>
            <pc:docMk/>
            <pc:sldMk cId="2628900672" sldId="314"/>
            <ac:spMk id="2" creationId="{1157AA8B-EA39-A307-C602-27880AA74565}"/>
          </ac:spMkLst>
        </pc:spChg>
        <pc:spChg chg="add mod">
          <ac:chgData name="Anja Prescher" userId="fb7721861d540e87" providerId="LiveId" clId="{2B615E5A-438B-A640-A35B-AAEEFD06B07C}" dt="2023-09-22T21:12:23.231" v="1266" actId="20577"/>
          <ac:spMkLst>
            <pc:docMk/>
            <pc:sldMk cId="2628900672" sldId="314"/>
            <ac:spMk id="4" creationId="{58099228-AB6A-9A40-AD82-DB519534825B}"/>
          </ac:spMkLst>
        </pc:spChg>
      </pc:sldChg>
      <pc:sldChg chg="addSp delSp modSp add mod">
        <pc:chgData name="Anja Prescher" userId="fb7721861d540e87" providerId="LiveId" clId="{2B615E5A-438B-A640-A35B-AAEEFD06B07C}" dt="2023-09-22T19:45:14.261" v="1076" actId="20577"/>
        <pc:sldMkLst>
          <pc:docMk/>
          <pc:sldMk cId="541609757" sldId="315"/>
        </pc:sldMkLst>
        <pc:spChg chg="mod">
          <ac:chgData name="Anja Prescher" userId="fb7721861d540e87" providerId="LiveId" clId="{2B615E5A-438B-A640-A35B-AAEEFD06B07C}" dt="2023-09-22T19:37:11.754" v="562"/>
          <ac:spMkLst>
            <pc:docMk/>
            <pc:sldMk cId="541609757" sldId="315"/>
            <ac:spMk id="2" creationId="{143484C7-0F9F-4CA8-94D1-046D44A685CC}"/>
          </ac:spMkLst>
        </pc:spChg>
        <pc:spChg chg="del">
          <ac:chgData name="Anja Prescher" userId="fb7721861d540e87" providerId="LiveId" clId="{2B615E5A-438B-A640-A35B-AAEEFD06B07C}" dt="2023-09-22T19:23:32.506" v="103" actId="478"/>
          <ac:spMkLst>
            <pc:docMk/>
            <pc:sldMk cId="541609757" sldId="315"/>
            <ac:spMk id="3" creationId="{A303F5A8-61DF-4925-AC46-913897A54A5C}"/>
          </ac:spMkLst>
        </pc:spChg>
        <pc:spChg chg="del">
          <ac:chgData name="Anja Prescher" userId="fb7721861d540e87" providerId="LiveId" clId="{2B615E5A-438B-A640-A35B-AAEEFD06B07C}" dt="2023-09-22T19:23:32.506" v="103" actId="478"/>
          <ac:spMkLst>
            <pc:docMk/>
            <pc:sldMk cId="541609757" sldId="315"/>
            <ac:spMk id="4" creationId="{E5B1093C-C5F1-4A83-966A-AE08E0EFBEC2}"/>
          </ac:spMkLst>
        </pc:spChg>
        <pc:spChg chg="add del mod">
          <ac:chgData name="Anja Prescher" userId="fb7721861d540e87" providerId="LiveId" clId="{2B615E5A-438B-A640-A35B-AAEEFD06B07C}" dt="2023-09-22T19:23:34.376" v="104" actId="478"/>
          <ac:spMkLst>
            <pc:docMk/>
            <pc:sldMk cId="541609757" sldId="315"/>
            <ac:spMk id="6" creationId="{2B62A8B7-C791-3B5B-46F0-39D8B0D1499E}"/>
          </ac:spMkLst>
        </pc:spChg>
        <pc:spChg chg="add del mod">
          <ac:chgData name="Anja Prescher" userId="fb7721861d540e87" providerId="LiveId" clId="{2B615E5A-438B-A640-A35B-AAEEFD06B07C}" dt="2023-09-22T19:23:34.376" v="104" actId="478"/>
          <ac:spMkLst>
            <pc:docMk/>
            <pc:sldMk cId="541609757" sldId="315"/>
            <ac:spMk id="8" creationId="{D7AC75CF-1BCA-9071-2567-79A128DDD38F}"/>
          </ac:spMkLst>
        </pc:spChg>
        <pc:spChg chg="add mod">
          <ac:chgData name="Anja Prescher" userId="fb7721861d540e87" providerId="LiveId" clId="{2B615E5A-438B-A640-A35B-AAEEFD06B07C}" dt="2023-09-22T19:45:14.261" v="1076" actId="20577"/>
          <ac:spMkLst>
            <pc:docMk/>
            <pc:sldMk cId="541609757" sldId="315"/>
            <ac:spMk id="9" creationId="{CBC9D23F-C3C6-3FDE-1EBE-6B797280C312}"/>
          </ac:spMkLst>
        </pc:spChg>
      </pc:sldChg>
      <pc:sldChg chg="modSp add del mod">
        <pc:chgData name="Anja Prescher" userId="fb7721861d540e87" providerId="LiveId" clId="{2B615E5A-438B-A640-A35B-AAEEFD06B07C}" dt="2023-09-22T19:21:50.445" v="38" actId="2696"/>
        <pc:sldMkLst>
          <pc:docMk/>
          <pc:sldMk cId="2148040951" sldId="315"/>
        </pc:sldMkLst>
        <pc:spChg chg="mod">
          <ac:chgData name="Anja Prescher" userId="fb7721861d540e87" providerId="LiveId" clId="{2B615E5A-438B-A640-A35B-AAEEFD06B07C}" dt="2023-09-22T19:21:15.449" v="34" actId="20577"/>
          <ac:spMkLst>
            <pc:docMk/>
            <pc:sldMk cId="2148040951" sldId="315"/>
            <ac:spMk id="2" creationId="{687A000B-B603-4BDA-8DED-AFBEA6B9CF04}"/>
          </ac:spMkLst>
        </pc:spChg>
      </pc:sldChg>
      <pc:sldChg chg="modSp add mod">
        <pc:chgData name="Anja Prescher" userId="fb7721861d540e87" providerId="LiveId" clId="{2B615E5A-438B-A640-A35B-AAEEFD06B07C}" dt="2023-09-22T19:44:00.760" v="1064" actId="115"/>
        <pc:sldMkLst>
          <pc:docMk/>
          <pc:sldMk cId="1025014359" sldId="316"/>
        </pc:sldMkLst>
        <pc:spChg chg="mod">
          <ac:chgData name="Anja Prescher" userId="fb7721861d540e87" providerId="LiveId" clId="{2B615E5A-438B-A640-A35B-AAEEFD06B07C}" dt="2023-09-22T19:44:00.760" v="1064" actId="115"/>
          <ac:spMkLst>
            <pc:docMk/>
            <pc:sldMk cId="1025014359" sldId="316"/>
            <ac:spMk id="9" creationId="{CBC9D23F-C3C6-3FDE-1EBE-6B797280C312}"/>
          </ac:spMkLst>
        </pc:spChg>
      </pc:sldChg>
      <pc:sldChg chg="addSp delSp modSp add del mod">
        <pc:chgData name="Anja Prescher" userId="fb7721861d540e87" providerId="LiveId" clId="{2B615E5A-438B-A640-A35B-AAEEFD06B07C}" dt="2023-09-22T19:37:57.097" v="576" actId="2696"/>
        <pc:sldMkLst>
          <pc:docMk/>
          <pc:sldMk cId="2700008412" sldId="316"/>
        </pc:sldMkLst>
        <pc:spChg chg="mod">
          <ac:chgData name="Anja Prescher" userId="fb7721861d540e87" providerId="LiveId" clId="{2B615E5A-438B-A640-A35B-AAEEFD06B07C}" dt="2023-09-22T19:35:54.616" v="520" actId="20577"/>
          <ac:spMkLst>
            <pc:docMk/>
            <pc:sldMk cId="2700008412" sldId="316"/>
            <ac:spMk id="2" creationId="{143484C7-0F9F-4CA8-94D1-046D44A685CC}"/>
          </ac:spMkLst>
        </pc:spChg>
        <pc:spChg chg="mod">
          <ac:chgData name="Anja Prescher" userId="fb7721861d540e87" providerId="LiveId" clId="{2B615E5A-438B-A640-A35B-AAEEFD06B07C}" dt="2023-09-22T19:36:35.973" v="548" actId="20577"/>
          <ac:spMkLst>
            <pc:docMk/>
            <pc:sldMk cId="2700008412" sldId="316"/>
            <ac:spMk id="3" creationId="{A303F5A8-61DF-4925-AC46-913897A54A5C}"/>
          </ac:spMkLst>
        </pc:spChg>
        <pc:spChg chg="del mod">
          <ac:chgData name="Anja Prescher" userId="fb7721861d540e87" providerId="LiveId" clId="{2B615E5A-438B-A640-A35B-AAEEFD06B07C}" dt="2023-09-22T19:36:42.654" v="549" actId="478"/>
          <ac:spMkLst>
            <pc:docMk/>
            <pc:sldMk cId="2700008412" sldId="316"/>
            <ac:spMk id="4" creationId="{E5B1093C-C5F1-4A83-966A-AE08E0EFBEC2}"/>
          </ac:spMkLst>
        </pc:spChg>
        <pc:spChg chg="add mod">
          <ac:chgData name="Anja Prescher" userId="fb7721861d540e87" providerId="LiveId" clId="{2B615E5A-438B-A640-A35B-AAEEFD06B07C}" dt="2023-09-22T19:36:42.654" v="549" actId="478"/>
          <ac:spMkLst>
            <pc:docMk/>
            <pc:sldMk cId="2700008412" sldId="316"/>
            <ac:spMk id="6" creationId="{EB3EFA26-7629-E7D6-E5E8-B2E642562AC5}"/>
          </ac:spMkLst>
        </pc:spChg>
      </pc:sldChg>
      <pc:sldChg chg="add">
        <pc:chgData name="Anja Prescher" userId="fb7721861d540e87" providerId="LiveId" clId="{2B615E5A-438B-A640-A35B-AAEEFD06B07C}" dt="2023-09-22T21:05:25.069" v="1242"/>
        <pc:sldMkLst>
          <pc:docMk/>
          <pc:sldMk cId="1742565624" sldId="317"/>
        </pc:sldMkLst>
      </pc:sldChg>
      <pc:sldChg chg="addSp modSp add del mod">
        <pc:chgData name="Anja Prescher" userId="fb7721861d540e87" providerId="LiveId" clId="{2B615E5A-438B-A640-A35B-AAEEFD06B07C}" dt="2023-09-22T21:05:17.989" v="1241" actId="2696"/>
        <pc:sldMkLst>
          <pc:docMk/>
          <pc:sldMk cId="3770823701" sldId="317"/>
        </pc:sldMkLst>
        <pc:spChg chg="mod">
          <ac:chgData name="Anja Prescher" userId="fb7721861d540e87" providerId="LiveId" clId="{2B615E5A-438B-A640-A35B-AAEEFD06B07C}" dt="2023-09-22T20:34:52.160" v="1139" actId="20577"/>
          <ac:spMkLst>
            <pc:docMk/>
            <pc:sldMk cId="3770823701" sldId="317"/>
            <ac:spMk id="2" creationId="{2DD3015F-2151-75BA-26E2-7DBD2EE9C20E}"/>
          </ac:spMkLst>
        </pc:spChg>
        <pc:spChg chg="mod">
          <ac:chgData name="Anja Prescher" userId="fb7721861d540e87" providerId="LiveId" clId="{2B615E5A-438B-A640-A35B-AAEEFD06B07C}" dt="2023-09-22T20:47:13.630" v="1224" actId="20577"/>
          <ac:spMkLst>
            <pc:docMk/>
            <pc:sldMk cId="3770823701" sldId="317"/>
            <ac:spMk id="3" creationId="{729C7E1D-61EF-D784-E5C5-1386F4871F38}"/>
          </ac:spMkLst>
        </pc:spChg>
        <pc:spChg chg="add mod">
          <ac:chgData name="Anja Prescher" userId="fb7721861d540e87" providerId="LiveId" clId="{2B615E5A-438B-A640-A35B-AAEEFD06B07C}" dt="2023-09-22T21:04:27.087" v="1239" actId="688"/>
          <ac:spMkLst>
            <pc:docMk/>
            <pc:sldMk cId="3770823701" sldId="317"/>
            <ac:spMk id="5" creationId="{A1F54603-E21E-6311-1B40-3229C9B0434F}"/>
          </ac:spMkLst>
        </pc:spChg>
        <pc:picChg chg="add mod">
          <ac:chgData name="Anja Prescher" userId="fb7721861d540e87" providerId="LiveId" clId="{2B615E5A-438B-A640-A35B-AAEEFD06B07C}" dt="2023-09-22T21:04:18.399" v="1236" actId="1076"/>
          <ac:picMkLst>
            <pc:docMk/>
            <pc:sldMk cId="3770823701" sldId="317"/>
            <ac:picMk id="4" creationId="{4929B8D8-4399-A1A3-02EA-FB0B250D11FB}"/>
          </ac:picMkLst>
        </pc:picChg>
        <pc:picChg chg="add mod">
          <ac:chgData name="Anja Prescher" userId="fb7721861d540e87" providerId="LiveId" clId="{2B615E5A-438B-A640-A35B-AAEEFD06B07C}" dt="2023-09-22T21:04:29.271" v="1240" actId="1076"/>
          <ac:picMkLst>
            <pc:docMk/>
            <pc:sldMk cId="3770823701" sldId="317"/>
            <ac:picMk id="6" creationId="{52C18D24-F8F4-3070-B329-3DF3ED5942FD}"/>
          </ac:picMkLst>
        </pc:picChg>
      </pc:sldChg>
    </pc:docChg>
  </pc:docChgLst>
  <pc:docChgLst>
    <pc:chgData name="Anja Prescher" userId="fb7721861d540e87" providerId="LiveId" clId="{77BF71D5-40D5-F24B-B240-736F2666EDA5}"/>
    <pc:docChg chg="undo custSel addSld delSld modSld sldOrd">
      <pc:chgData name="Anja Prescher" userId="fb7721861d540e87" providerId="LiveId" clId="{77BF71D5-40D5-F24B-B240-736F2666EDA5}" dt="2023-10-02T23:57:28.411" v="8077" actId="20577"/>
      <pc:docMkLst>
        <pc:docMk/>
      </pc:docMkLst>
      <pc:sldChg chg="modSp mod">
        <pc:chgData name="Anja Prescher" userId="fb7721861d540e87" providerId="LiveId" clId="{77BF71D5-40D5-F24B-B240-736F2666EDA5}" dt="2023-10-01T04:49:32.637" v="7901" actId="20577"/>
        <pc:sldMkLst>
          <pc:docMk/>
          <pc:sldMk cId="4043737824" sldId="257"/>
        </pc:sldMkLst>
        <pc:spChg chg="mod">
          <ac:chgData name="Anja Prescher" userId="fb7721861d540e87" providerId="LiveId" clId="{77BF71D5-40D5-F24B-B240-736F2666EDA5}" dt="2023-10-01T00:19:09.524" v="4253" actId="20577"/>
          <ac:spMkLst>
            <pc:docMk/>
            <pc:sldMk cId="4043737824" sldId="257"/>
            <ac:spMk id="2" creationId="{78FD68DA-43BA-4508-8DE2-BA9BB7B2FA5B}"/>
          </ac:spMkLst>
        </pc:spChg>
        <pc:spChg chg="mod">
          <ac:chgData name="Anja Prescher" userId="fb7721861d540e87" providerId="LiveId" clId="{77BF71D5-40D5-F24B-B240-736F2666EDA5}" dt="2023-10-01T04:49:32.637" v="7901" actId="20577"/>
          <ac:spMkLst>
            <pc:docMk/>
            <pc:sldMk cId="4043737824" sldId="257"/>
            <ac:spMk id="6" creationId="{0489859A-455A-14E8-69B3-D836D1FFFC42}"/>
          </ac:spMkLst>
        </pc:spChg>
      </pc:sldChg>
      <pc:sldChg chg="addSp modSp mod">
        <pc:chgData name="Anja Prescher" userId="fb7721861d540e87" providerId="LiveId" clId="{77BF71D5-40D5-F24B-B240-736F2666EDA5}" dt="2023-10-01T00:21:21.770" v="4277" actId="1076"/>
        <pc:sldMkLst>
          <pc:docMk/>
          <pc:sldMk cId="191714609" sldId="258"/>
        </pc:sldMkLst>
        <pc:spChg chg="mod">
          <ac:chgData name="Anja Prescher" userId="fb7721861d540e87" providerId="LiveId" clId="{77BF71D5-40D5-F24B-B240-736F2666EDA5}" dt="2023-10-01T00:20:50.998" v="4264" actId="404"/>
          <ac:spMkLst>
            <pc:docMk/>
            <pc:sldMk cId="191714609" sldId="258"/>
            <ac:spMk id="2" creationId="{9AB2EA78-AEB3-469B-9025-3B17201A457B}"/>
          </ac:spMkLst>
        </pc:spChg>
        <pc:spChg chg="mod">
          <ac:chgData name="Anja Prescher" userId="fb7721861d540e87" providerId="LiveId" clId="{77BF71D5-40D5-F24B-B240-736F2666EDA5}" dt="2023-10-01T00:20:57.541" v="4274" actId="20577"/>
          <ac:spMkLst>
            <pc:docMk/>
            <pc:sldMk cId="191714609" sldId="258"/>
            <ac:spMk id="3" creationId="{255E1F2F-E259-4EA8-9FFD-3A10AF541859}"/>
          </ac:spMkLst>
        </pc:spChg>
        <pc:picChg chg="add mod">
          <ac:chgData name="Anja Prescher" userId="fb7721861d540e87" providerId="LiveId" clId="{77BF71D5-40D5-F24B-B240-736F2666EDA5}" dt="2023-10-01T00:21:21.770" v="4277" actId="1076"/>
          <ac:picMkLst>
            <pc:docMk/>
            <pc:sldMk cId="191714609" sldId="258"/>
            <ac:picMk id="4098" creationId="{8BC45BD4-FF11-63FA-B71E-48C4E4D0AFF0}"/>
          </ac:picMkLst>
        </pc:picChg>
      </pc:sldChg>
      <pc:sldChg chg="modSp mod">
        <pc:chgData name="Anja Prescher" userId="fb7721861d540e87" providerId="LiveId" clId="{77BF71D5-40D5-F24B-B240-736F2666EDA5}" dt="2023-10-01T01:18:10.696" v="5951" actId="313"/>
        <pc:sldMkLst>
          <pc:docMk/>
          <pc:sldMk cId="3748370814" sldId="272"/>
        </pc:sldMkLst>
        <pc:spChg chg="mod">
          <ac:chgData name="Anja Prescher" userId="fb7721861d540e87" providerId="LiveId" clId="{77BF71D5-40D5-F24B-B240-736F2666EDA5}" dt="2023-10-01T01:18:10.696" v="5951" actId="313"/>
          <ac:spMkLst>
            <pc:docMk/>
            <pc:sldMk cId="3748370814" sldId="272"/>
            <ac:spMk id="3" creationId="{63E740DE-5EBA-469E-8D18-189FDBF01687}"/>
          </ac:spMkLst>
        </pc:spChg>
      </pc:sldChg>
      <pc:sldChg chg="addSp delSp modSp mod ord">
        <pc:chgData name="Anja Prescher" userId="fb7721861d540e87" providerId="LiveId" clId="{77BF71D5-40D5-F24B-B240-736F2666EDA5}" dt="2023-10-01T05:03:39.967" v="8069" actId="20577"/>
        <pc:sldMkLst>
          <pc:docMk/>
          <pc:sldMk cId="1131730092" sldId="273"/>
        </pc:sldMkLst>
        <pc:spChg chg="mod">
          <ac:chgData name="Anja Prescher" userId="fb7721861d540e87" providerId="LiveId" clId="{77BF71D5-40D5-F24B-B240-736F2666EDA5}" dt="2023-10-01T04:47:03.830" v="7714" actId="20577"/>
          <ac:spMkLst>
            <pc:docMk/>
            <pc:sldMk cId="1131730092" sldId="273"/>
            <ac:spMk id="2" creationId="{59A44A7D-252A-4E1C-807B-8591FA411AF1}"/>
          </ac:spMkLst>
        </pc:spChg>
        <pc:spChg chg="add del mod">
          <ac:chgData name="Anja Prescher" userId="fb7721861d540e87" providerId="LiveId" clId="{77BF71D5-40D5-F24B-B240-736F2666EDA5}" dt="2023-10-01T05:03:39.967" v="8069" actId="20577"/>
          <ac:spMkLst>
            <pc:docMk/>
            <pc:sldMk cId="1131730092" sldId="273"/>
            <ac:spMk id="3" creationId="{C6AFF9EB-1AE3-47B9-9FE9-B08E39D07B14}"/>
          </ac:spMkLst>
        </pc:spChg>
        <pc:spChg chg="add del mod">
          <ac:chgData name="Anja Prescher" userId="fb7721861d540e87" providerId="LiveId" clId="{77BF71D5-40D5-F24B-B240-736F2666EDA5}" dt="2023-10-01T00:19:28.657" v="4257" actId="478"/>
          <ac:spMkLst>
            <pc:docMk/>
            <pc:sldMk cId="1131730092" sldId="273"/>
            <ac:spMk id="6" creationId="{21BB5704-A6DD-EF29-827F-C6D02BCA0D2E}"/>
          </ac:spMkLst>
        </pc:spChg>
        <pc:spChg chg="add del mod">
          <ac:chgData name="Anja Prescher" userId="fb7721861d540e87" providerId="LiveId" clId="{77BF71D5-40D5-F24B-B240-736F2666EDA5}" dt="2023-10-01T00:19:28.657" v="4257" actId="478"/>
          <ac:spMkLst>
            <pc:docMk/>
            <pc:sldMk cId="1131730092" sldId="273"/>
            <ac:spMk id="8" creationId="{CE17EB88-9DE3-5EE7-7E95-FC7BC928F066}"/>
          </ac:spMkLst>
        </pc:spChg>
        <pc:spChg chg="add del mod">
          <ac:chgData name="Anja Prescher" userId="fb7721861d540e87" providerId="LiveId" clId="{77BF71D5-40D5-F24B-B240-736F2666EDA5}" dt="2023-10-01T00:04:07.546" v="3262" actId="21"/>
          <ac:spMkLst>
            <pc:docMk/>
            <pc:sldMk cId="1131730092" sldId="273"/>
            <ac:spMk id="11" creationId="{2CD58399-AB72-524B-98C6-A047D2D55066}"/>
          </ac:spMkLst>
        </pc:spChg>
        <pc:spChg chg="add del mod">
          <ac:chgData name="Anja Prescher" userId="fb7721861d540e87" providerId="LiveId" clId="{77BF71D5-40D5-F24B-B240-736F2666EDA5}" dt="2023-10-01T00:19:24.630" v="4256" actId="478"/>
          <ac:spMkLst>
            <pc:docMk/>
            <pc:sldMk cId="1131730092" sldId="273"/>
            <ac:spMk id="13" creationId="{DF8C231C-411E-025F-4A97-DE928910C99E}"/>
          </ac:spMkLst>
        </pc:spChg>
        <pc:graphicFrameChg chg="add del mod">
          <ac:chgData name="Anja Prescher" userId="fb7721861d540e87" providerId="LiveId" clId="{77BF71D5-40D5-F24B-B240-736F2666EDA5}" dt="2023-10-01T00:19:28.657" v="4257" actId="478"/>
          <ac:graphicFrameMkLst>
            <pc:docMk/>
            <pc:sldMk cId="1131730092" sldId="273"/>
            <ac:graphicFrameMk id="4" creationId="{7E31C5C1-2EF9-DA5D-8E36-8EFDA81AB987}"/>
          </ac:graphicFrameMkLst>
        </pc:graphicFrameChg>
        <pc:graphicFrameChg chg="add del mod">
          <ac:chgData name="Anja Prescher" userId="fb7721861d540e87" providerId="LiveId" clId="{77BF71D5-40D5-F24B-B240-736F2666EDA5}" dt="2023-10-01T00:19:28.657" v="4257" actId="478"/>
          <ac:graphicFrameMkLst>
            <pc:docMk/>
            <pc:sldMk cId="1131730092" sldId="273"/>
            <ac:graphicFrameMk id="9" creationId="{3C3BE55A-2805-2DF7-3EA0-579890CB0BF7}"/>
          </ac:graphicFrameMkLst>
        </pc:graphicFrameChg>
        <pc:picChg chg="add del mod">
          <ac:chgData name="Anja Prescher" userId="fb7721861d540e87" providerId="LiveId" clId="{77BF71D5-40D5-F24B-B240-736F2666EDA5}" dt="2023-10-01T00:04:07.546" v="3262" actId="21"/>
          <ac:picMkLst>
            <pc:docMk/>
            <pc:sldMk cId="1131730092" sldId="273"/>
            <ac:picMk id="1026" creationId="{CE0419AC-1A1A-8551-80BE-A620790FB5FE}"/>
          </ac:picMkLst>
        </pc:picChg>
      </pc:sldChg>
      <pc:sldChg chg="addSp delSp modSp mod">
        <pc:chgData name="Anja Prescher" userId="fb7721861d540e87" providerId="LiveId" clId="{77BF71D5-40D5-F24B-B240-736F2666EDA5}" dt="2023-10-01T02:14:47.427" v="7584" actId="14100"/>
        <pc:sldMkLst>
          <pc:docMk/>
          <pc:sldMk cId="363719213" sldId="276"/>
        </pc:sldMkLst>
        <pc:spChg chg="mod">
          <ac:chgData name="Anja Prescher" userId="fb7721861d540e87" providerId="LiveId" clId="{77BF71D5-40D5-F24B-B240-736F2666EDA5}" dt="2023-09-29T21:50:12.995" v="27" actId="20577"/>
          <ac:spMkLst>
            <pc:docMk/>
            <pc:sldMk cId="363719213" sldId="276"/>
            <ac:spMk id="2" creationId="{E84D769D-9F62-49B4-B263-D9B11A6671FF}"/>
          </ac:spMkLst>
        </pc:spChg>
        <pc:spChg chg="mod">
          <ac:chgData name="Anja Prescher" userId="fb7721861d540e87" providerId="LiveId" clId="{77BF71D5-40D5-F24B-B240-736F2666EDA5}" dt="2023-10-01T02:14:47.427" v="7584" actId="14100"/>
          <ac:spMkLst>
            <pc:docMk/>
            <pc:sldMk cId="363719213" sldId="276"/>
            <ac:spMk id="3" creationId="{B6916460-5C4E-4509-BA82-3F8757DEFAC3}"/>
          </ac:spMkLst>
        </pc:spChg>
        <pc:spChg chg="del mod">
          <ac:chgData name="Anja Prescher" userId="fb7721861d540e87" providerId="LiveId" clId="{77BF71D5-40D5-F24B-B240-736F2666EDA5}" dt="2023-09-29T21:49:18.487" v="3" actId="478"/>
          <ac:spMkLst>
            <pc:docMk/>
            <pc:sldMk cId="363719213" sldId="276"/>
            <ac:spMk id="4" creationId="{DAEA962B-A81B-4CF0-AA54-1B645DC318C4}"/>
          </ac:spMkLst>
        </pc:spChg>
        <pc:spChg chg="add del mod">
          <ac:chgData name="Anja Prescher" userId="fb7721861d540e87" providerId="LiveId" clId="{77BF71D5-40D5-F24B-B240-736F2666EDA5}" dt="2023-09-29T21:49:21.241" v="4" actId="478"/>
          <ac:spMkLst>
            <pc:docMk/>
            <pc:sldMk cId="363719213" sldId="276"/>
            <ac:spMk id="6" creationId="{95CCA623-7B38-C27F-CD66-3E89BCAE46AF}"/>
          </ac:spMkLst>
        </pc:spChg>
        <pc:spChg chg="add del mod">
          <ac:chgData name="Anja Prescher" userId="fb7721861d540e87" providerId="LiveId" clId="{77BF71D5-40D5-F24B-B240-736F2666EDA5}" dt="2023-10-01T01:22:29.372" v="5952" actId="21"/>
          <ac:spMkLst>
            <pc:docMk/>
            <pc:sldMk cId="363719213" sldId="276"/>
            <ac:spMk id="8" creationId="{9651A65E-4A6C-3263-FF7C-5B01B05B0079}"/>
          </ac:spMkLst>
        </pc:spChg>
        <pc:picChg chg="del">
          <ac:chgData name="Anja Prescher" userId="fb7721861d540e87" providerId="LiveId" clId="{77BF71D5-40D5-F24B-B240-736F2666EDA5}" dt="2023-10-01T00:46:13.597" v="4461" actId="478"/>
          <ac:picMkLst>
            <pc:docMk/>
            <pc:sldMk cId="363719213" sldId="276"/>
            <ac:picMk id="4100" creationId="{6EC899D0-110D-4CED-AD62-5C008FB094ED}"/>
          </ac:picMkLst>
        </pc:picChg>
      </pc:sldChg>
      <pc:sldChg chg="del">
        <pc:chgData name="Anja Prescher" userId="fb7721861d540e87" providerId="LiveId" clId="{77BF71D5-40D5-F24B-B240-736F2666EDA5}" dt="2023-10-01T00:19:43.505" v="4258" actId="2696"/>
        <pc:sldMkLst>
          <pc:docMk/>
          <pc:sldMk cId="2160746474" sldId="284"/>
        </pc:sldMkLst>
      </pc:sldChg>
      <pc:sldChg chg="del">
        <pc:chgData name="Anja Prescher" userId="fb7721861d540e87" providerId="LiveId" clId="{77BF71D5-40D5-F24B-B240-736F2666EDA5}" dt="2023-10-01T00:19:43.505" v="4258" actId="2696"/>
        <pc:sldMkLst>
          <pc:docMk/>
          <pc:sldMk cId="3273074303" sldId="286"/>
        </pc:sldMkLst>
      </pc:sldChg>
      <pc:sldChg chg="del">
        <pc:chgData name="Anja Prescher" userId="fb7721861d540e87" providerId="LiveId" clId="{77BF71D5-40D5-F24B-B240-736F2666EDA5}" dt="2023-10-01T00:19:43.505" v="4258" actId="2696"/>
        <pc:sldMkLst>
          <pc:docMk/>
          <pc:sldMk cId="1201120137" sldId="287"/>
        </pc:sldMkLst>
      </pc:sldChg>
      <pc:sldChg chg="del">
        <pc:chgData name="Anja Prescher" userId="fb7721861d540e87" providerId="LiveId" clId="{77BF71D5-40D5-F24B-B240-736F2666EDA5}" dt="2023-10-01T00:19:43.505" v="4258" actId="2696"/>
        <pc:sldMkLst>
          <pc:docMk/>
          <pc:sldMk cId="1476267533" sldId="288"/>
        </pc:sldMkLst>
      </pc:sldChg>
      <pc:sldChg chg="del">
        <pc:chgData name="Anja Prescher" userId="fb7721861d540e87" providerId="LiveId" clId="{77BF71D5-40D5-F24B-B240-736F2666EDA5}" dt="2023-10-01T00:19:43.505" v="4258" actId="2696"/>
        <pc:sldMkLst>
          <pc:docMk/>
          <pc:sldMk cId="2557806264" sldId="289"/>
        </pc:sldMkLst>
      </pc:sldChg>
      <pc:sldChg chg="del">
        <pc:chgData name="Anja Prescher" userId="fb7721861d540e87" providerId="LiveId" clId="{77BF71D5-40D5-F24B-B240-736F2666EDA5}" dt="2023-10-01T00:19:43.505" v="4258" actId="2696"/>
        <pc:sldMkLst>
          <pc:docMk/>
          <pc:sldMk cId="1183111726" sldId="290"/>
        </pc:sldMkLst>
      </pc:sldChg>
      <pc:sldChg chg="del">
        <pc:chgData name="Anja Prescher" userId="fb7721861d540e87" providerId="LiveId" clId="{77BF71D5-40D5-F24B-B240-736F2666EDA5}" dt="2023-10-01T00:19:43.505" v="4258" actId="2696"/>
        <pc:sldMkLst>
          <pc:docMk/>
          <pc:sldMk cId="3710481975" sldId="291"/>
        </pc:sldMkLst>
      </pc:sldChg>
      <pc:sldChg chg="del">
        <pc:chgData name="Anja Prescher" userId="fb7721861d540e87" providerId="LiveId" clId="{77BF71D5-40D5-F24B-B240-736F2666EDA5}" dt="2023-10-01T00:19:43.505" v="4258" actId="2696"/>
        <pc:sldMkLst>
          <pc:docMk/>
          <pc:sldMk cId="3482778723" sldId="292"/>
        </pc:sldMkLst>
      </pc:sldChg>
      <pc:sldChg chg="del">
        <pc:chgData name="Anja Prescher" userId="fb7721861d540e87" providerId="LiveId" clId="{77BF71D5-40D5-F24B-B240-736F2666EDA5}" dt="2023-10-01T00:19:43.505" v="4258" actId="2696"/>
        <pc:sldMkLst>
          <pc:docMk/>
          <pc:sldMk cId="1427665738" sldId="293"/>
        </pc:sldMkLst>
      </pc:sldChg>
      <pc:sldChg chg="del">
        <pc:chgData name="Anja Prescher" userId="fb7721861d540e87" providerId="LiveId" clId="{77BF71D5-40D5-F24B-B240-736F2666EDA5}" dt="2023-10-01T00:19:43.505" v="4258" actId="2696"/>
        <pc:sldMkLst>
          <pc:docMk/>
          <pc:sldMk cId="4116332225" sldId="294"/>
        </pc:sldMkLst>
      </pc:sldChg>
      <pc:sldChg chg="del">
        <pc:chgData name="Anja Prescher" userId="fb7721861d540e87" providerId="LiveId" clId="{77BF71D5-40D5-F24B-B240-736F2666EDA5}" dt="2023-10-01T00:19:43.505" v="4258" actId="2696"/>
        <pc:sldMkLst>
          <pc:docMk/>
          <pc:sldMk cId="1281666196" sldId="295"/>
        </pc:sldMkLst>
      </pc:sldChg>
      <pc:sldChg chg="del">
        <pc:chgData name="Anja Prescher" userId="fb7721861d540e87" providerId="LiveId" clId="{77BF71D5-40D5-F24B-B240-736F2666EDA5}" dt="2023-10-01T00:19:43.505" v="4258" actId="2696"/>
        <pc:sldMkLst>
          <pc:docMk/>
          <pc:sldMk cId="2018172342" sldId="296"/>
        </pc:sldMkLst>
      </pc:sldChg>
      <pc:sldChg chg="del">
        <pc:chgData name="Anja Prescher" userId="fb7721861d540e87" providerId="LiveId" clId="{77BF71D5-40D5-F24B-B240-736F2666EDA5}" dt="2023-10-01T00:19:43.505" v="4258" actId="2696"/>
        <pc:sldMkLst>
          <pc:docMk/>
          <pc:sldMk cId="4096616527" sldId="297"/>
        </pc:sldMkLst>
      </pc:sldChg>
      <pc:sldChg chg="del">
        <pc:chgData name="Anja Prescher" userId="fb7721861d540e87" providerId="LiveId" clId="{77BF71D5-40D5-F24B-B240-736F2666EDA5}" dt="2023-10-01T00:19:43.505" v="4258" actId="2696"/>
        <pc:sldMkLst>
          <pc:docMk/>
          <pc:sldMk cId="3659743750" sldId="298"/>
        </pc:sldMkLst>
      </pc:sldChg>
      <pc:sldChg chg="del">
        <pc:chgData name="Anja Prescher" userId="fb7721861d540e87" providerId="LiveId" clId="{77BF71D5-40D5-F24B-B240-736F2666EDA5}" dt="2023-10-01T00:19:43.505" v="4258" actId="2696"/>
        <pc:sldMkLst>
          <pc:docMk/>
          <pc:sldMk cId="1068073172" sldId="299"/>
        </pc:sldMkLst>
      </pc:sldChg>
      <pc:sldChg chg="del">
        <pc:chgData name="Anja Prescher" userId="fb7721861d540e87" providerId="LiveId" clId="{77BF71D5-40D5-F24B-B240-736F2666EDA5}" dt="2023-10-01T00:19:43.505" v="4258" actId="2696"/>
        <pc:sldMkLst>
          <pc:docMk/>
          <pc:sldMk cId="1261327372" sldId="300"/>
        </pc:sldMkLst>
      </pc:sldChg>
      <pc:sldChg chg="del">
        <pc:chgData name="Anja Prescher" userId="fb7721861d540e87" providerId="LiveId" clId="{77BF71D5-40D5-F24B-B240-736F2666EDA5}" dt="2023-10-01T00:19:43.505" v="4258" actId="2696"/>
        <pc:sldMkLst>
          <pc:docMk/>
          <pc:sldMk cId="560109461" sldId="301"/>
        </pc:sldMkLst>
      </pc:sldChg>
      <pc:sldChg chg="del">
        <pc:chgData name="Anja Prescher" userId="fb7721861d540e87" providerId="LiveId" clId="{77BF71D5-40D5-F24B-B240-736F2666EDA5}" dt="2023-10-01T00:19:43.505" v="4258" actId="2696"/>
        <pc:sldMkLst>
          <pc:docMk/>
          <pc:sldMk cId="3407481199" sldId="302"/>
        </pc:sldMkLst>
      </pc:sldChg>
      <pc:sldChg chg="del">
        <pc:chgData name="Anja Prescher" userId="fb7721861d540e87" providerId="LiveId" clId="{77BF71D5-40D5-F24B-B240-736F2666EDA5}" dt="2023-10-01T00:19:43.505" v="4258" actId="2696"/>
        <pc:sldMkLst>
          <pc:docMk/>
          <pc:sldMk cId="228103183" sldId="303"/>
        </pc:sldMkLst>
      </pc:sldChg>
      <pc:sldChg chg="del">
        <pc:chgData name="Anja Prescher" userId="fb7721861d540e87" providerId="LiveId" clId="{77BF71D5-40D5-F24B-B240-736F2666EDA5}" dt="2023-10-01T00:19:43.505" v="4258" actId="2696"/>
        <pc:sldMkLst>
          <pc:docMk/>
          <pc:sldMk cId="395118206" sldId="304"/>
        </pc:sldMkLst>
      </pc:sldChg>
      <pc:sldChg chg="del">
        <pc:chgData name="Anja Prescher" userId="fb7721861d540e87" providerId="LiveId" clId="{77BF71D5-40D5-F24B-B240-736F2666EDA5}" dt="2023-10-01T00:19:43.505" v="4258" actId="2696"/>
        <pc:sldMkLst>
          <pc:docMk/>
          <pc:sldMk cId="2642076168" sldId="305"/>
        </pc:sldMkLst>
      </pc:sldChg>
      <pc:sldChg chg="del">
        <pc:chgData name="Anja Prescher" userId="fb7721861d540e87" providerId="LiveId" clId="{77BF71D5-40D5-F24B-B240-736F2666EDA5}" dt="2023-10-01T00:19:43.505" v="4258" actId="2696"/>
        <pc:sldMkLst>
          <pc:docMk/>
          <pc:sldMk cId="1749690758" sldId="306"/>
        </pc:sldMkLst>
      </pc:sldChg>
      <pc:sldChg chg="del">
        <pc:chgData name="Anja Prescher" userId="fb7721861d540e87" providerId="LiveId" clId="{77BF71D5-40D5-F24B-B240-736F2666EDA5}" dt="2023-10-01T00:19:43.505" v="4258" actId="2696"/>
        <pc:sldMkLst>
          <pc:docMk/>
          <pc:sldMk cId="2002807953" sldId="307"/>
        </pc:sldMkLst>
      </pc:sldChg>
      <pc:sldChg chg="del">
        <pc:chgData name="Anja Prescher" userId="fb7721861d540e87" providerId="LiveId" clId="{77BF71D5-40D5-F24B-B240-736F2666EDA5}" dt="2023-10-01T00:19:43.505" v="4258" actId="2696"/>
        <pc:sldMkLst>
          <pc:docMk/>
          <pc:sldMk cId="3688451833" sldId="308"/>
        </pc:sldMkLst>
      </pc:sldChg>
      <pc:sldChg chg="del">
        <pc:chgData name="Anja Prescher" userId="fb7721861d540e87" providerId="LiveId" clId="{77BF71D5-40D5-F24B-B240-736F2666EDA5}" dt="2023-10-01T00:19:43.505" v="4258" actId="2696"/>
        <pc:sldMkLst>
          <pc:docMk/>
          <pc:sldMk cId="1888946392" sldId="309"/>
        </pc:sldMkLst>
      </pc:sldChg>
      <pc:sldChg chg="del">
        <pc:chgData name="Anja Prescher" userId="fb7721861d540e87" providerId="LiveId" clId="{77BF71D5-40D5-F24B-B240-736F2666EDA5}" dt="2023-10-01T00:19:43.505" v="4258" actId="2696"/>
        <pc:sldMkLst>
          <pc:docMk/>
          <pc:sldMk cId="131056302" sldId="310"/>
        </pc:sldMkLst>
      </pc:sldChg>
      <pc:sldChg chg="del">
        <pc:chgData name="Anja Prescher" userId="fb7721861d540e87" providerId="LiveId" clId="{77BF71D5-40D5-F24B-B240-736F2666EDA5}" dt="2023-10-01T00:19:43.505" v="4258" actId="2696"/>
        <pc:sldMkLst>
          <pc:docMk/>
          <pc:sldMk cId="293003589" sldId="311"/>
        </pc:sldMkLst>
      </pc:sldChg>
      <pc:sldChg chg="del">
        <pc:chgData name="Anja Prescher" userId="fb7721861d540e87" providerId="LiveId" clId="{77BF71D5-40D5-F24B-B240-736F2666EDA5}" dt="2023-10-01T00:19:43.505" v="4258" actId="2696"/>
        <pc:sldMkLst>
          <pc:docMk/>
          <pc:sldMk cId="63182171" sldId="312"/>
        </pc:sldMkLst>
      </pc:sldChg>
      <pc:sldChg chg="del">
        <pc:chgData name="Anja Prescher" userId="fb7721861d540e87" providerId="LiveId" clId="{77BF71D5-40D5-F24B-B240-736F2666EDA5}" dt="2023-10-01T00:19:43.505" v="4258" actId="2696"/>
        <pc:sldMkLst>
          <pc:docMk/>
          <pc:sldMk cId="731020568" sldId="313"/>
        </pc:sldMkLst>
      </pc:sldChg>
      <pc:sldChg chg="del">
        <pc:chgData name="Anja Prescher" userId="fb7721861d540e87" providerId="LiveId" clId="{77BF71D5-40D5-F24B-B240-736F2666EDA5}" dt="2023-10-01T00:19:43.505" v="4258" actId="2696"/>
        <pc:sldMkLst>
          <pc:docMk/>
          <pc:sldMk cId="2628900672" sldId="314"/>
        </pc:sldMkLst>
      </pc:sldChg>
      <pc:sldChg chg="del">
        <pc:chgData name="Anja Prescher" userId="fb7721861d540e87" providerId="LiveId" clId="{77BF71D5-40D5-F24B-B240-736F2666EDA5}" dt="2023-10-01T00:19:43.505" v="4258" actId="2696"/>
        <pc:sldMkLst>
          <pc:docMk/>
          <pc:sldMk cId="541609757" sldId="315"/>
        </pc:sldMkLst>
      </pc:sldChg>
      <pc:sldChg chg="del">
        <pc:chgData name="Anja Prescher" userId="fb7721861d540e87" providerId="LiveId" clId="{77BF71D5-40D5-F24B-B240-736F2666EDA5}" dt="2023-10-01T00:19:43.505" v="4258" actId="2696"/>
        <pc:sldMkLst>
          <pc:docMk/>
          <pc:sldMk cId="1025014359" sldId="316"/>
        </pc:sldMkLst>
      </pc:sldChg>
      <pc:sldChg chg="del">
        <pc:chgData name="Anja Prescher" userId="fb7721861d540e87" providerId="LiveId" clId="{77BF71D5-40D5-F24B-B240-736F2666EDA5}" dt="2023-10-01T00:19:43.505" v="4258" actId="2696"/>
        <pc:sldMkLst>
          <pc:docMk/>
          <pc:sldMk cId="1742565624" sldId="317"/>
        </pc:sldMkLst>
      </pc:sldChg>
      <pc:sldChg chg="addSp delSp modSp add mod delAnim modAnim">
        <pc:chgData name="Anja Prescher" userId="fb7721861d540e87" providerId="LiveId" clId="{77BF71D5-40D5-F24B-B240-736F2666EDA5}" dt="2023-09-30T23:26:43.492" v="1620" actId="20577"/>
        <pc:sldMkLst>
          <pc:docMk/>
          <pc:sldMk cId="466004380" sldId="318"/>
        </pc:sldMkLst>
        <pc:spChg chg="mod">
          <ac:chgData name="Anja Prescher" userId="fb7721861d540e87" providerId="LiveId" clId="{77BF71D5-40D5-F24B-B240-736F2666EDA5}" dt="2023-09-30T23:26:43.492" v="1620" actId="20577"/>
          <ac:spMkLst>
            <pc:docMk/>
            <pc:sldMk cId="466004380" sldId="318"/>
            <ac:spMk id="2" creationId="{E84D769D-9F62-49B4-B263-D9B11A6671FF}"/>
          </ac:spMkLst>
        </pc:spChg>
        <pc:spChg chg="del">
          <ac:chgData name="Anja Prescher" userId="fb7721861d540e87" providerId="LiveId" clId="{77BF71D5-40D5-F24B-B240-736F2666EDA5}" dt="2023-09-30T22:54:41.401" v="357" actId="478"/>
          <ac:spMkLst>
            <pc:docMk/>
            <pc:sldMk cId="466004380" sldId="318"/>
            <ac:spMk id="3" creationId="{B6916460-5C4E-4509-BA82-3F8757DEFAC3}"/>
          </ac:spMkLst>
        </pc:spChg>
        <pc:spChg chg="add del mod">
          <ac:chgData name="Anja Prescher" userId="fb7721861d540e87" providerId="LiveId" clId="{77BF71D5-40D5-F24B-B240-736F2666EDA5}" dt="2023-09-30T22:54:45.779" v="360" actId="478"/>
          <ac:spMkLst>
            <pc:docMk/>
            <pc:sldMk cId="466004380" sldId="318"/>
            <ac:spMk id="5" creationId="{F04ACB16-5B88-C66E-E347-81BCE913EDC1}"/>
          </ac:spMkLst>
        </pc:spChg>
        <pc:spChg chg="add del mod">
          <ac:chgData name="Anja Prescher" userId="fb7721861d540e87" providerId="LiveId" clId="{77BF71D5-40D5-F24B-B240-736F2666EDA5}" dt="2023-09-30T22:54:44.673" v="359"/>
          <ac:spMkLst>
            <pc:docMk/>
            <pc:sldMk cId="466004380" sldId="318"/>
            <ac:spMk id="6" creationId="{86C2D70D-DB0E-E162-8EE0-C21A0BE51387}"/>
          </ac:spMkLst>
        </pc:spChg>
        <pc:spChg chg="add del mod">
          <ac:chgData name="Anja Prescher" userId="fb7721861d540e87" providerId="LiveId" clId="{77BF71D5-40D5-F24B-B240-736F2666EDA5}" dt="2023-09-30T22:57:26.353" v="514" actId="20577"/>
          <ac:spMkLst>
            <pc:docMk/>
            <pc:sldMk cId="466004380" sldId="318"/>
            <ac:spMk id="7" creationId="{9DC461F1-AA66-45B8-EE82-037D42419790}"/>
          </ac:spMkLst>
        </pc:spChg>
        <pc:spChg chg="del">
          <ac:chgData name="Anja Prescher" userId="fb7721861d540e87" providerId="LiveId" clId="{77BF71D5-40D5-F24B-B240-736F2666EDA5}" dt="2023-09-30T22:54:41.401" v="357" actId="478"/>
          <ac:spMkLst>
            <pc:docMk/>
            <pc:sldMk cId="466004380" sldId="318"/>
            <ac:spMk id="8" creationId="{9651A65E-4A6C-3263-FF7C-5B01B05B0079}"/>
          </ac:spMkLst>
        </pc:spChg>
        <pc:spChg chg="add del mod">
          <ac:chgData name="Anja Prescher" userId="fb7721861d540e87" providerId="LiveId" clId="{77BF71D5-40D5-F24B-B240-736F2666EDA5}" dt="2023-09-30T22:57:02.727" v="471" actId="478"/>
          <ac:spMkLst>
            <pc:docMk/>
            <pc:sldMk cId="466004380" sldId="318"/>
            <ac:spMk id="9" creationId="{A860F5B0-F655-8A86-3E8E-3595E65DC127}"/>
          </ac:spMkLst>
        </pc:spChg>
        <pc:spChg chg="add del mod">
          <ac:chgData name="Anja Prescher" userId="fb7721861d540e87" providerId="LiveId" clId="{77BF71D5-40D5-F24B-B240-736F2666EDA5}" dt="2023-09-30T22:57:02.727" v="471" actId="478"/>
          <ac:spMkLst>
            <pc:docMk/>
            <pc:sldMk cId="466004380" sldId="318"/>
            <ac:spMk id="10" creationId="{C47F702A-9764-C105-0B32-DD1C35BF0FE5}"/>
          </ac:spMkLst>
        </pc:spChg>
        <pc:spChg chg="add del mod">
          <ac:chgData name="Anja Prescher" userId="fb7721861d540e87" providerId="LiveId" clId="{77BF71D5-40D5-F24B-B240-736F2666EDA5}" dt="2023-09-30T22:57:02.727" v="471" actId="478"/>
          <ac:spMkLst>
            <pc:docMk/>
            <pc:sldMk cId="466004380" sldId="318"/>
            <ac:spMk id="11" creationId="{D8500619-15C7-47A7-24FF-6C38779B8B52}"/>
          </ac:spMkLst>
        </pc:spChg>
        <pc:spChg chg="add del mod">
          <ac:chgData name="Anja Prescher" userId="fb7721861d540e87" providerId="LiveId" clId="{77BF71D5-40D5-F24B-B240-736F2666EDA5}" dt="2023-09-30T22:57:02.727" v="471" actId="478"/>
          <ac:spMkLst>
            <pc:docMk/>
            <pc:sldMk cId="466004380" sldId="318"/>
            <ac:spMk id="12" creationId="{0D9FCFAF-1887-F0B3-40C3-96E3C7B1FAE7}"/>
          </ac:spMkLst>
        </pc:spChg>
        <pc:spChg chg="add del mod">
          <ac:chgData name="Anja Prescher" userId="fb7721861d540e87" providerId="LiveId" clId="{77BF71D5-40D5-F24B-B240-736F2666EDA5}" dt="2023-09-30T22:57:02.727" v="471" actId="478"/>
          <ac:spMkLst>
            <pc:docMk/>
            <pc:sldMk cId="466004380" sldId="318"/>
            <ac:spMk id="17" creationId="{A954892E-8B34-7DAD-3B76-E6E384DC8DD6}"/>
          </ac:spMkLst>
        </pc:spChg>
        <pc:spChg chg="add del mod">
          <ac:chgData name="Anja Prescher" userId="fb7721861d540e87" providerId="LiveId" clId="{77BF71D5-40D5-F24B-B240-736F2666EDA5}" dt="2023-09-30T22:57:02.727" v="471" actId="478"/>
          <ac:spMkLst>
            <pc:docMk/>
            <pc:sldMk cId="466004380" sldId="318"/>
            <ac:spMk id="18" creationId="{0DA8F9B8-A1FB-BA9C-3149-D2C178387DA6}"/>
          </ac:spMkLst>
        </pc:spChg>
        <pc:spChg chg="add del mod">
          <ac:chgData name="Anja Prescher" userId="fb7721861d540e87" providerId="LiveId" clId="{77BF71D5-40D5-F24B-B240-736F2666EDA5}" dt="2023-09-30T22:57:02.727" v="471" actId="478"/>
          <ac:spMkLst>
            <pc:docMk/>
            <pc:sldMk cId="466004380" sldId="318"/>
            <ac:spMk id="19" creationId="{7EB7B6D1-B706-BF07-A7C3-6F7B4B6226E5}"/>
          </ac:spMkLst>
        </pc:spChg>
        <pc:spChg chg="add del mod">
          <ac:chgData name="Anja Prescher" userId="fb7721861d540e87" providerId="LiveId" clId="{77BF71D5-40D5-F24B-B240-736F2666EDA5}" dt="2023-09-30T22:57:02.727" v="471" actId="478"/>
          <ac:spMkLst>
            <pc:docMk/>
            <pc:sldMk cId="466004380" sldId="318"/>
            <ac:spMk id="20" creationId="{4759700F-5324-A2E7-4FA7-DC274DEF6F98}"/>
          </ac:spMkLst>
        </pc:spChg>
        <pc:spChg chg="add del mod">
          <ac:chgData name="Anja Prescher" userId="fb7721861d540e87" providerId="LiveId" clId="{77BF71D5-40D5-F24B-B240-736F2666EDA5}" dt="2023-09-30T22:57:02.727" v="471" actId="478"/>
          <ac:spMkLst>
            <pc:docMk/>
            <pc:sldMk cId="466004380" sldId="318"/>
            <ac:spMk id="32" creationId="{0D819EBE-3C00-6916-DEF4-727104598E50}"/>
          </ac:spMkLst>
        </pc:spChg>
        <pc:spChg chg="add del mod">
          <ac:chgData name="Anja Prescher" userId="fb7721861d540e87" providerId="LiveId" clId="{77BF71D5-40D5-F24B-B240-736F2666EDA5}" dt="2023-09-30T22:57:02.727" v="471" actId="478"/>
          <ac:spMkLst>
            <pc:docMk/>
            <pc:sldMk cId="466004380" sldId="318"/>
            <ac:spMk id="33" creationId="{01F40B4F-12FA-D2C2-06F5-5E161CA98907}"/>
          </ac:spMkLst>
        </pc:spChg>
        <pc:spChg chg="add del mod">
          <ac:chgData name="Anja Prescher" userId="fb7721861d540e87" providerId="LiveId" clId="{77BF71D5-40D5-F24B-B240-736F2666EDA5}" dt="2023-09-30T22:57:02.727" v="471" actId="478"/>
          <ac:spMkLst>
            <pc:docMk/>
            <pc:sldMk cId="466004380" sldId="318"/>
            <ac:spMk id="34" creationId="{5770A0DE-83C2-E7CF-4104-BFF2DE2D96EA}"/>
          </ac:spMkLst>
        </pc:spChg>
        <pc:spChg chg="add del mod">
          <ac:chgData name="Anja Prescher" userId="fb7721861d540e87" providerId="LiveId" clId="{77BF71D5-40D5-F24B-B240-736F2666EDA5}" dt="2023-09-30T22:57:02.727" v="471" actId="478"/>
          <ac:spMkLst>
            <pc:docMk/>
            <pc:sldMk cId="466004380" sldId="318"/>
            <ac:spMk id="35" creationId="{470BA75D-F5EF-1006-F855-85F0BBE5BC9F}"/>
          </ac:spMkLst>
        </pc:spChg>
        <pc:spChg chg="add del mod">
          <ac:chgData name="Anja Prescher" userId="fb7721861d540e87" providerId="LiveId" clId="{77BF71D5-40D5-F24B-B240-736F2666EDA5}" dt="2023-09-30T22:57:02.727" v="471" actId="478"/>
          <ac:spMkLst>
            <pc:docMk/>
            <pc:sldMk cId="466004380" sldId="318"/>
            <ac:spMk id="36" creationId="{2659F943-FB65-56E7-DDE5-22F65956A35D}"/>
          </ac:spMkLst>
        </pc:spChg>
        <pc:spChg chg="add del mod">
          <ac:chgData name="Anja Prescher" userId="fb7721861d540e87" providerId="LiveId" clId="{77BF71D5-40D5-F24B-B240-736F2666EDA5}" dt="2023-09-30T22:57:02.727" v="471" actId="478"/>
          <ac:spMkLst>
            <pc:docMk/>
            <pc:sldMk cId="466004380" sldId="318"/>
            <ac:spMk id="37" creationId="{6696610E-6062-D8B7-2053-CF90DC39D8ED}"/>
          </ac:spMkLst>
        </pc:spChg>
        <pc:spChg chg="add del mod">
          <ac:chgData name="Anja Prescher" userId="fb7721861d540e87" providerId="LiveId" clId="{77BF71D5-40D5-F24B-B240-736F2666EDA5}" dt="2023-09-30T22:57:02.727" v="471" actId="478"/>
          <ac:spMkLst>
            <pc:docMk/>
            <pc:sldMk cId="466004380" sldId="318"/>
            <ac:spMk id="43" creationId="{D34E5534-EDDE-5A2E-B403-118E26728DCE}"/>
          </ac:spMkLst>
        </pc:spChg>
        <pc:spChg chg="add del mod">
          <ac:chgData name="Anja Prescher" userId="fb7721861d540e87" providerId="LiveId" clId="{77BF71D5-40D5-F24B-B240-736F2666EDA5}" dt="2023-09-30T22:57:02.727" v="471" actId="478"/>
          <ac:spMkLst>
            <pc:docMk/>
            <pc:sldMk cId="466004380" sldId="318"/>
            <ac:spMk id="44" creationId="{D6071A24-B9A9-84DD-E675-98595D189E65}"/>
          </ac:spMkLst>
        </pc:spChg>
        <pc:spChg chg="add del mod">
          <ac:chgData name="Anja Prescher" userId="fb7721861d540e87" providerId="LiveId" clId="{77BF71D5-40D5-F24B-B240-736F2666EDA5}" dt="2023-09-30T22:57:02.727" v="471" actId="478"/>
          <ac:spMkLst>
            <pc:docMk/>
            <pc:sldMk cId="466004380" sldId="318"/>
            <ac:spMk id="45" creationId="{F5FEC363-6C1C-A739-C1BC-8742FA948272}"/>
          </ac:spMkLst>
        </pc:spChg>
        <pc:spChg chg="add del mod">
          <ac:chgData name="Anja Prescher" userId="fb7721861d540e87" providerId="LiveId" clId="{77BF71D5-40D5-F24B-B240-736F2666EDA5}" dt="2023-09-30T22:57:02.727" v="471" actId="478"/>
          <ac:spMkLst>
            <pc:docMk/>
            <pc:sldMk cId="466004380" sldId="318"/>
            <ac:spMk id="46" creationId="{7F88DD90-AF07-7BA8-437D-EF497A49AF3A}"/>
          </ac:spMkLst>
        </pc:spChg>
        <pc:spChg chg="add del mod">
          <ac:chgData name="Anja Prescher" userId="fb7721861d540e87" providerId="LiveId" clId="{77BF71D5-40D5-F24B-B240-736F2666EDA5}" dt="2023-09-30T22:56:13.378" v="468" actId="478"/>
          <ac:spMkLst>
            <pc:docMk/>
            <pc:sldMk cId="466004380" sldId="318"/>
            <ac:spMk id="47" creationId="{85D5AC46-D438-0F25-FD32-E1A732086720}"/>
          </ac:spMkLst>
        </pc:spChg>
        <pc:spChg chg="add del mod">
          <ac:chgData name="Anja Prescher" userId="fb7721861d540e87" providerId="LiveId" clId="{77BF71D5-40D5-F24B-B240-736F2666EDA5}" dt="2023-09-30T22:57:02.727" v="471" actId="478"/>
          <ac:spMkLst>
            <pc:docMk/>
            <pc:sldMk cId="466004380" sldId="318"/>
            <ac:spMk id="48" creationId="{6BC822E3-6F5D-837D-B75F-AB17FADE9073}"/>
          </ac:spMkLst>
        </pc:spChg>
        <pc:spChg chg="add del mod">
          <ac:chgData name="Anja Prescher" userId="fb7721861d540e87" providerId="LiveId" clId="{77BF71D5-40D5-F24B-B240-736F2666EDA5}" dt="2023-09-30T22:57:02.727" v="471" actId="478"/>
          <ac:spMkLst>
            <pc:docMk/>
            <pc:sldMk cId="466004380" sldId="318"/>
            <ac:spMk id="49" creationId="{28880877-4086-021D-E41E-5472FC306C0C}"/>
          </ac:spMkLst>
        </pc:spChg>
        <pc:spChg chg="add del mod">
          <ac:chgData name="Anja Prescher" userId="fb7721861d540e87" providerId="LiveId" clId="{77BF71D5-40D5-F24B-B240-736F2666EDA5}" dt="2023-09-30T22:57:02.727" v="471" actId="478"/>
          <ac:spMkLst>
            <pc:docMk/>
            <pc:sldMk cId="466004380" sldId="318"/>
            <ac:spMk id="50" creationId="{69BFBA4A-BF10-E9F9-EF15-EA65AF35E68A}"/>
          </ac:spMkLst>
        </pc:spChg>
        <pc:spChg chg="add del mod">
          <ac:chgData name="Anja Prescher" userId="fb7721861d540e87" providerId="LiveId" clId="{77BF71D5-40D5-F24B-B240-736F2666EDA5}" dt="2023-09-30T22:57:02.727" v="471" actId="478"/>
          <ac:spMkLst>
            <pc:docMk/>
            <pc:sldMk cId="466004380" sldId="318"/>
            <ac:spMk id="51" creationId="{C9EE863F-591F-995D-C673-DBDC5F59FF21}"/>
          </ac:spMkLst>
        </pc:spChg>
        <pc:spChg chg="add del mod">
          <ac:chgData name="Anja Prescher" userId="fb7721861d540e87" providerId="LiveId" clId="{77BF71D5-40D5-F24B-B240-736F2666EDA5}" dt="2023-09-30T22:57:02.727" v="471" actId="478"/>
          <ac:spMkLst>
            <pc:docMk/>
            <pc:sldMk cId="466004380" sldId="318"/>
            <ac:spMk id="52" creationId="{71F05912-C80A-6D0B-4385-16235A01F190}"/>
          </ac:spMkLst>
        </pc:spChg>
        <pc:spChg chg="add del mod">
          <ac:chgData name="Anja Prescher" userId="fb7721861d540e87" providerId="LiveId" clId="{77BF71D5-40D5-F24B-B240-736F2666EDA5}" dt="2023-09-30T22:57:02.727" v="471" actId="478"/>
          <ac:spMkLst>
            <pc:docMk/>
            <pc:sldMk cId="466004380" sldId="318"/>
            <ac:spMk id="53" creationId="{A66BF658-2B90-50D6-F5C3-740A493D8182}"/>
          </ac:spMkLst>
        </pc:spChg>
        <pc:spChg chg="add del mod">
          <ac:chgData name="Anja Prescher" userId="fb7721861d540e87" providerId="LiveId" clId="{77BF71D5-40D5-F24B-B240-736F2666EDA5}" dt="2023-09-30T22:57:02.727" v="471" actId="478"/>
          <ac:spMkLst>
            <pc:docMk/>
            <pc:sldMk cId="466004380" sldId="318"/>
            <ac:spMk id="54" creationId="{E00B8D01-FA26-001E-E2E4-FC3D16792F51}"/>
          </ac:spMkLst>
        </pc:spChg>
        <pc:spChg chg="add del mod">
          <ac:chgData name="Anja Prescher" userId="fb7721861d540e87" providerId="LiveId" clId="{77BF71D5-40D5-F24B-B240-736F2666EDA5}" dt="2023-09-30T22:57:02.727" v="471" actId="478"/>
          <ac:spMkLst>
            <pc:docMk/>
            <pc:sldMk cId="466004380" sldId="318"/>
            <ac:spMk id="55" creationId="{BE980553-BDAE-52DD-DA20-C81AEEC39256}"/>
          </ac:spMkLst>
        </pc:spChg>
        <pc:spChg chg="add del mod">
          <ac:chgData name="Anja Prescher" userId="fb7721861d540e87" providerId="LiveId" clId="{77BF71D5-40D5-F24B-B240-736F2666EDA5}" dt="2023-09-30T22:56:05.388" v="467" actId="478"/>
          <ac:spMkLst>
            <pc:docMk/>
            <pc:sldMk cId="466004380" sldId="318"/>
            <ac:spMk id="57" creationId="{D1435949-D90D-4D17-1D06-90C4A44F7EA3}"/>
          </ac:spMkLst>
        </pc:spChg>
        <pc:spChg chg="add del mod">
          <ac:chgData name="Anja Prescher" userId="fb7721861d540e87" providerId="LiveId" clId="{77BF71D5-40D5-F24B-B240-736F2666EDA5}" dt="2023-09-30T22:57:02.727" v="471" actId="478"/>
          <ac:spMkLst>
            <pc:docMk/>
            <pc:sldMk cId="466004380" sldId="318"/>
            <ac:spMk id="58" creationId="{D9E50BC5-9BBA-6C63-EDFE-A858A47D44F8}"/>
          </ac:spMkLst>
        </pc:spChg>
        <pc:spChg chg="add del mod">
          <ac:chgData name="Anja Prescher" userId="fb7721861d540e87" providerId="LiveId" clId="{77BF71D5-40D5-F24B-B240-736F2666EDA5}" dt="2023-09-30T22:57:09.409" v="474" actId="478"/>
          <ac:spMkLst>
            <pc:docMk/>
            <pc:sldMk cId="466004380" sldId="318"/>
            <ac:spMk id="59" creationId="{2FA81E47-BA44-16AB-7664-840D463424DC}"/>
          </ac:spMkLst>
        </pc:spChg>
        <pc:spChg chg="add del mod">
          <ac:chgData name="Anja Prescher" userId="fb7721861d540e87" providerId="LiveId" clId="{77BF71D5-40D5-F24B-B240-736F2666EDA5}" dt="2023-09-30T22:57:02.727" v="471" actId="478"/>
          <ac:spMkLst>
            <pc:docMk/>
            <pc:sldMk cId="466004380" sldId="318"/>
            <ac:spMk id="60" creationId="{3F783B5F-942F-EA7C-ACCC-9EA818A97481}"/>
          </ac:spMkLst>
        </pc:spChg>
        <pc:spChg chg="add del mod">
          <ac:chgData name="Anja Prescher" userId="fb7721861d540e87" providerId="LiveId" clId="{77BF71D5-40D5-F24B-B240-736F2666EDA5}" dt="2023-09-30T22:57:02.727" v="471" actId="478"/>
          <ac:spMkLst>
            <pc:docMk/>
            <pc:sldMk cId="466004380" sldId="318"/>
            <ac:spMk id="61" creationId="{ABC29FB0-0579-A36B-0B04-0DBEBD1A1EA5}"/>
          </ac:spMkLst>
        </pc:spChg>
        <pc:spChg chg="add del mod">
          <ac:chgData name="Anja Prescher" userId="fb7721861d540e87" providerId="LiveId" clId="{77BF71D5-40D5-F24B-B240-736F2666EDA5}" dt="2023-09-30T22:57:02.727" v="471" actId="478"/>
          <ac:spMkLst>
            <pc:docMk/>
            <pc:sldMk cId="466004380" sldId="318"/>
            <ac:spMk id="62" creationId="{1FF8C474-9F99-9472-D5D0-61FC466C2095}"/>
          </ac:spMkLst>
        </pc:spChg>
        <pc:spChg chg="add del mod">
          <ac:chgData name="Anja Prescher" userId="fb7721861d540e87" providerId="LiveId" clId="{77BF71D5-40D5-F24B-B240-736F2666EDA5}" dt="2023-09-30T22:57:02.727" v="471" actId="478"/>
          <ac:spMkLst>
            <pc:docMk/>
            <pc:sldMk cId="466004380" sldId="318"/>
            <ac:spMk id="63" creationId="{213DE47D-B4AE-44D4-C0A9-4A368B49CD32}"/>
          </ac:spMkLst>
        </pc:spChg>
        <pc:spChg chg="add del mod">
          <ac:chgData name="Anja Prescher" userId="fb7721861d540e87" providerId="LiveId" clId="{77BF71D5-40D5-F24B-B240-736F2666EDA5}" dt="2023-09-30T22:57:02.727" v="471" actId="478"/>
          <ac:spMkLst>
            <pc:docMk/>
            <pc:sldMk cId="466004380" sldId="318"/>
            <ac:spMk id="4096" creationId="{5E4D2604-6C73-7ADB-2E2A-0CA7340311EB}"/>
          </ac:spMkLst>
        </pc:spChg>
        <pc:spChg chg="add del mod">
          <ac:chgData name="Anja Prescher" userId="fb7721861d540e87" providerId="LiveId" clId="{77BF71D5-40D5-F24B-B240-736F2666EDA5}" dt="2023-09-30T22:57:02.727" v="471" actId="478"/>
          <ac:spMkLst>
            <pc:docMk/>
            <pc:sldMk cId="466004380" sldId="318"/>
            <ac:spMk id="4097" creationId="{B7B75BDA-54E1-DB21-BB18-CB5B66F0CB32}"/>
          </ac:spMkLst>
        </pc:spChg>
        <pc:spChg chg="add del mod">
          <ac:chgData name="Anja Prescher" userId="fb7721861d540e87" providerId="LiveId" clId="{77BF71D5-40D5-F24B-B240-736F2666EDA5}" dt="2023-09-30T22:57:02.727" v="471" actId="478"/>
          <ac:spMkLst>
            <pc:docMk/>
            <pc:sldMk cId="466004380" sldId="318"/>
            <ac:spMk id="4098" creationId="{3F2D798A-6932-1D4F-4614-261AD67712C6}"/>
          </ac:spMkLst>
        </pc:spChg>
        <pc:spChg chg="add del mod">
          <ac:chgData name="Anja Prescher" userId="fb7721861d540e87" providerId="LiveId" clId="{77BF71D5-40D5-F24B-B240-736F2666EDA5}" dt="2023-09-30T22:57:02.727" v="471" actId="478"/>
          <ac:spMkLst>
            <pc:docMk/>
            <pc:sldMk cId="466004380" sldId="318"/>
            <ac:spMk id="4099" creationId="{57E7BC78-C5D5-B037-E554-D84587F2F46B}"/>
          </ac:spMkLst>
        </pc:spChg>
        <pc:spChg chg="add del mod">
          <ac:chgData name="Anja Prescher" userId="fb7721861d540e87" providerId="LiveId" clId="{77BF71D5-40D5-F24B-B240-736F2666EDA5}" dt="2023-09-30T22:57:02.727" v="471" actId="478"/>
          <ac:spMkLst>
            <pc:docMk/>
            <pc:sldMk cId="466004380" sldId="318"/>
            <ac:spMk id="4103" creationId="{CA1F00EE-0717-A856-5EA2-5CC0A2423B55}"/>
          </ac:spMkLst>
        </pc:spChg>
        <pc:spChg chg="add del mod">
          <ac:chgData name="Anja Prescher" userId="fb7721861d540e87" providerId="LiveId" clId="{77BF71D5-40D5-F24B-B240-736F2666EDA5}" dt="2023-09-30T22:57:05.152" v="473"/>
          <ac:spMkLst>
            <pc:docMk/>
            <pc:sldMk cId="466004380" sldId="318"/>
            <ac:spMk id="4104" creationId="{2D250144-4982-B59D-748B-04F1DC30911E}"/>
          </ac:spMkLst>
        </pc:spChg>
        <pc:spChg chg="add del mod">
          <ac:chgData name="Anja Prescher" userId="fb7721861d540e87" providerId="LiveId" clId="{77BF71D5-40D5-F24B-B240-736F2666EDA5}" dt="2023-09-30T22:57:05.152" v="473"/>
          <ac:spMkLst>
            <pc:docMk/>
            <pc:sldMk cId="466004380" sldId="318"/>
            <ac:spMk id="4105" creationId="{D276920A-D37C-F0E4-275A-1C62D1D98E80}"/>
          </ac:spMkLst>
        </pc:spChg>
        <pc:spChg chg="add del mod">
          <ac:chgData name="Anja Prescher" userId="fb7721861d540e87" providerId="LiveId" clId="{77BF71D5-40D5-F24B-B240-736F2666EDA5}" dt="2023-09-30T22:57:05.152" v="473"/>
          <ac:spMkLst>
            <pc:docMk/>
            <pc:sldMk cId="466004380" sldId="318"/>
            <ac:spMk id="4106" creationId="{D4E26F47-1700-6FCB-1399-B5CBA39AF4DD}"/>
          </ac:spMkLst>
        </pc:spChg>
        <pc:spChg chg="add del mod">
          <ac:chgData name="Anja Prescher" userId="fb7721861d540e87" providerId="LiveId" clId="{77BF71D5-40D5-F24B-B240-736F2666EDA5}" dt="2023-09-30T22:57:05.152" v="473"/>
          <ac:spMkLst>
            <pc:docMk/>
            <pc:sldMk cId="466004380" sldId="318"/>
            <ac:spMk id="4107" creationId="{E0C86627-DE96-F86F-365E-5F7D2A3B817D}"/>
          </ac:spMkLst>
        </pc:spChg>
        <pc:spChg chg="add del mod">
          <ac:chgData name="Anja Prescher" userId="fb7721861d540e87" providerId="LiveId" clId="{77BF71D5-40D5-F24B-B240-736F2666EDA5}" dt="2023-09-30T22:57:05.152" v="473"/>
          <ac:spMkLst>
            <pc:docMk/>
            <pc:sldMk cId="466004380" sldId="318"/>
            <ac:spMk id="4108" creationId="{27EAC704-B362-A0E6-5EE3-48AAB8AFFFB6}"/>
          </ac:spMkLst>
        </pc:spChg>
        <pc:spChg chg="add del mod">
          <ac:chgData name="Anja Prescher" userId="fb7721861d540e87" providerId="LiveId" clId="{77BF71D5-40D5-F24B-B240-736F2666EDA5}" dt="2023-09-30T22:57:05.152" v="473"/>
          <ac:spMkLst>
            <pc:docMk/>
            <pc:sldMk cId="466004380" sldId="318"/>
            <ac:spMk id="4113" creationId="{5AFC9B8C-6901-4E2A-52FA-0BC80A83730A}"/>
          </ac:spMkLst>
        </pc:spChg>
        <pc:spChg chg="add del mod">
          <ac:chgData name="Anja Prescher" userId="fb7721861d540e87" providerId="LiveId" clId="{77BF71D5-40D5-F24B-B240-736F2666EDA5}" dt="2023-09-30T22:57:05.152" v="473"/>
          <ac:spMkLst>
            <pc:docMk/>
            <pc:sldMk cId="466004380" sldId="318"/>
            <ac:spMk id="4114" creationId="{80BFA043-1BCC-898E-FB06-25ACD16E91DD}"/>
          </ac:spMkLst>
        </pc:spChg>
        <pc:spChg chg="add del mod">
          <ac:chgData name="Anja Prescher" userId="fb7721861d540e87" providerId="LiveId" clId="{77BF71D5-40D5-F24B-B240-736F2666EDA5}" dt="2023-09-30T22:57:05.152" v="473"/>
          <ac:spMkLst>
            <pc:docMk/>
            <pc:sldMk cId="466004380" sldId="318"/>
            <ac:spMk id="4115" creationId="{6C34B3F1-F88E-4F74-2849-6004E7154640}"/>
          </ac:spMkLst>
        </pc:spChg>
        <pc:spChg chg="add del mod">
          <ac:chgData name="Anja Prescher" userId="fb7721861d540e87" providerId="LiveId" clId="{77BF71D5-40D5-F24B-B240-736F2666EDA5}" dt="2023-09-30T22:57:05.152" v="473"/>
          <ac:spMkLst>
            <pc:docMk/>
            <pc:sldMk cId="466004380" sldId="318"/>
            <ac:spMk id="4116" creationId="{ECD31C4B-BBC7-61CF-EEDA-6C9630F66564}"/>
          </ac:spMkLst>
        </pc:spChg>
        <pc:spChg chg="add del mod">
          <ac:chgData name="Anja Prescher" userId="fb7721861d540e87" providerId="LiveId" clId="{77BF71D5-40D5-F24B-B240-736F2666EDA5}" dt="2023-09-30T22:57:05.152" v="473"/>
          <ac:spMkLst>
            <pc:docMk/>
            <pc:sldMk cId="466004380" sldId="318"/>
            <ac:spMk id="4128" creationId="{C541E860-E276-0735-C34C-F289E31EC7CD}"/>
          </ac:spMkLst>
        </pc:spChg>
        <pc:spChg chg="add del mod">
          <ac:chgData name="Anja Prescher" userId="fb7721861d540e87" providerId="LiveId" clId="{77BF71D5-40D5-F24B-B240-736F2666EDA5}" dt="2023-09-30T22:57:05.152" v="473"/>
          <ac:spMkLst>
            <pc:docMk/>
            <pc:sldMk cId="466004380" sldId="318"/>
            <ac:spMk id="4129" creationId="{D2421E3A-0B7A-ABE8-702A-5EF830426F84}"/>
          </ac:spMkLst>
        </pc:spChg>
        <pc:spChg chg="add del mod">
          <ac:chgData name="Anja Prescher" userId="fb7721861d540e87" providerId="LiveId" clId="{77BF71D5-40D5-F24B-B240-736F2666EDA5}" dt="2023-09-30T22:57:05.152" v="473"/>
          <ac:spMkLst>
            <pc:docMk/>
            <pc:sldMk cId="466004380" sldId="318"/>
            <ac:spMk id="4130" creationId="{F67AE6EF-B41D-A5C4-AEB2-F3AC8435BB56}"/>
          </ac:spMkLst>
        </pc:spChg>
        <pc:spChg chg="add del mod">
          <ac:chgData name="Anja Prescher" userId="fb7721861d540e87" providerId="LiveId" clId="{77BF71D5-40D5-F24B-B240-736F2666EDA5}" dt="2023-09-30T22:57:05.152" v="473"/>
          <ac:spMkLst>
            <pc:docMk/>
            <pc:sldMk cId="466004380" sldId="318"/>
            <ac:spMk id="4131" creationId="{CC8D004F-C7EF-EBDE-5C51-DDE2C48CD283}"/>
          </ac:spMkLst>
        </pc:spChg>
        <pc:spChg chg="add del mod">
          <ac:chgData name="Anja Prescher" userId="fb7721861d540e87" providerId="LiveId" clId="{77BF71D5-40D5-F24B-B240-736F2666EDA5}" dt="2023-09-30T22:57:05.152" v="473"/>
          <ac:spMkLst>
            <pc:docMk/>
            <pc:sldMk cId="466004380" sldId="318"/>
            <ac:spMk id="4132" creationId="{2E7DF2BE-D994-E1F1-AA39-448982069670}"/>
          </ac:spMkLst>
        </pc:spChg>
        <pc:spChg chg="add del mod">
          <ac:chgData name="Anja Prescher" userId="fb7721861d540e87" providerId="LiveId" clId="{77BF71D5-40D5-F24B-B240-736F2666EDA5}" dt="2023-09-30T22:57:05.152" v="473"/>
          <ac:spMkLst>
            <pc:docMk/>
            <pc:sldMk cId="466004380" sldId="318"/>
            <ac:spMk id="4133" creationId="{611D02FA-4A20-B04A-045F-213E36EC2A6C}"/>
          </ac:spMkLst>
        </pc:spChg>
        <pc:spChg chg="add del mod">
          <ac:chgData name="Anja Prescher" userId="fb7721861d540e87" providerId="LiveId" clId="{77BF71D5-40D5-F24B-B240-736F2666EDA5}" dt="2023-09-30T22:57:05.152" v="473"/>
          <ac:spMkLst>
            <pc:docMk/>
            <pc:sldMk cId="466004380" sldId="318"/>
            <ac:spMk id="4139" creationId="{15C6AFD3-8EC6-43A2-42DD-AA181B5301A8}"/>
          </ac:spMkLst>
        </pc:spChg>
        <pc:spChg chg="add del mod">
          <ac:chgData name="Anja Prescher" userId="fb7721861d540e87" providerId="LiveId" clId="{77BF71D5-40D5-F24B-B240-736F2666EDA5}" dt="2023-09-30T22:57:05.152" v="473"/>
          <ac:spMkLst>
            <pc:docMk/>
            <pc:sldMk cId="466004380" sldId="318"/>
            <ac:spMk id="4140" creationId="{39060C49-34C2-4AB4-C34B-5F27EF998B1E}"/>
          </ac:spMkLst>
        </pc:spChg>
        <pc:spChg chg="add del mod">
          <ac:chgData name="Anja Prescher" userId="fb7721861d540e87" providerId="LiveId" clId="{77BF71D5-40D5-F24B-B240-736F2666EDA5}" dt="2023-09-30T22:57:05.152" v="473"/>
          <ac:spMkLst>
            <pc:docMk/>
            <pc:sldMk cId="466004380" sldId="318"/>
            <ac:spMk id="4141" creationId="{9CECB68D-DDA5-4DE4-9D4B-75A52B3C7049}"/>
          </ac:spMkLst>
        </pc:spChg>
        <pc:spChg chg="add del mod">
          <ac:chgData name="Anja Prescher" userId="fb7721861d540e87" providerId="LiveId" clId="{77BF71D5-40D5-F24B-B240-736F2666EDA5}" dt="2023-09-30T22:57:05.152" v="473"/>
          <ac:spMkLst>
            <pc:docMk/>
            <pc:sldMk cId="466004380" sldId="318"/>
            <ac:spMk id="4142" creationId="{5A6BE6C5-B52D-501E-A541-36E59C2573DF}"/>
          </ac:spMkLst>
        </pc:spChg>
        <pc:spChg chg="add del mod">
          <ac:chgData name="Anja Prescher" userId="fb7721861d540e87" providerId="LiveId" clId="{77BF71D5-40D5-F24B-B240-736F2666EDA5}" dt="2023-09-30T22:57:05.152" v="473"/>
          <ac:spMkLst>
            <pc:docMk/>
            <pc:sldMk cId="466004380" sldId="318"/>
            <ac:spMk id="4143" creationId="{0E1C243C-8DBC-029F-A8B7-35A0A92BF24E}"/>
          </ac:spMkLst>
        </pc:spChg>
        <pc:spChg chg="add del mod">
          <ac:chgData name="Anja Prescher" userId="fb7721861d540e87" providerId="LiveId" clId="{77BF71D5-40D5-F24B-B240-736F2666EDA5}" dt="2023-09-30T22:57:05.152" v="473"/>
          <ac:spMkLst>
            <pc:docMk/>
            <pc:sldMk cId="466004380" sldId="318"/>
            <ac:spMk id="4144" creationId="{87B7D221-2880-5AA4-9A80-2C0877F689E3}"/>
          </ac:spMkLst>
        </pc:spChg>
        <pc:spChg chg="add del mod">
          <ac:chgData name="Anja Prescher" userId="fb7721861d540e87" providerId="LiveId" clId="{77BF71D5-40D5-F24B-B240-736F2666EDA5}" dt="2023-09-30T22:57:05.152" v="473"/>
          <ac:spMkLst>
            <pc:docMk/>
            <pc:sldMk cId="466004380" sldId="318"/>
            <ac:spMk id="4145" creationId="{D70F926F-8382-06E0-19D4-E30DF8D1710C}"/>
          </ac:spMkLst>
        </pc:spChg>
        <pc:spChg chg="add del mod">
          <ac:chgData name="Anja Prescher" userId="fb7721861d540e87" providerId="LiveId" clId="{77BF71D5-40D5-F24B-B240-736F2666EDA5}" dt="2023-09-30T22:57:05.152" v="473"/>
          <ac:spMkLst>
            <pc:docMk/>
            <pc:sldMk cId="466004380" sldId="318"/>
            <ac:spMk id="4146" creationId="{2F9EFB04-C116-684E-0899-251849D8F0E7}"/>
          </ac:spMkLst>
        </pc:spChg>
        <pc:spChg chg="add del mod">
          <ac:chgData name="Anja Prescher" userId="fb7721861d540e87" providerId="LiveId" clId="{77BF71D5-40D5-F24B-B240-736F2666EDA5}" dt="2023-09-30T22:57:05.152" v="473"/>
          <ac:spMkLst>
            <pc:docMk/>
            <pc:sldMk cId="466004380" sldId="318"/>
            <ac:spMk id="4147" creationId="{E2D41B69-60CF-DB90-CC37-DB1EBA83D5E1}"/>
          </ac:spMkLst>
        </pc:spChg>
        <pc:spChg chg="add del mod">
          <ac:chgData name="Anja Prescher" userId="fb7721861d540e87" providerId="LiveId" clId="{77BF71D5-40D5-F24B-B240-736F2666EDA5}" dt="2023-09-30T22:57:05.152" v="473"/>
          <ac:spMkLst>
            <pc:docMk/>
            <pc:sldMk cId="466004380" sldId="318"/>
            <ac:spMk id="4148" creationId="{76C97F9F-06ED-11FC-07BC-DF3BB3C07404}"/>
          </ac:spMkLst>
        </pc:spChg>
        <pc:spChg chg="add del mod">
          <ac:chgData name="Anja Prescher" userId="fb7721861d540e87" providerId="LiveId" clId="{77BF71D5-40D5-F24B-B240-736F2666EDA5}" dt="2023-09-30T22:57:05.152" v="473"/>
          <ac:spMkLst>
            <pc:docMk/>
            <pc:sldMk cId="466004380" sldId="318"/>
            <ac:spMk id="4149" creationId="{DED90B8F-5A7C-D4D1-EFB5-FD7A0711D4CE}"/>
          </ac:spMkLst>
        </pc:spChg>
        <pc:spChg chg="add del mod">
          <ac:chgData name="Anja Prescher" userId="fb7721861d540e87" providerId="LiveId" clId="{77BF71D5-40D5-F24B-B240-736F2666EDA5}" dt="2023-09-30T22:57:05.152" v="473"/>
          <ac:spMkLst>
            <pc:docMk/>
            <pc:sldMk cId="466004380" sldId="318"/>
            <ac:spMk id="4150" creationId="{0BE6C5DD-C49D-BDA1-BD31-53160BB81087}"/>
          </ac:spMkLst>
        </pc:spChg>
        <pc:spChg chg="add del mod">
          <ac:chgData name="Anja Prescher" userId="fb7721861d540e87" providerId="LiveId" clId="{77BF71D5-40D5-F24B-B240-736F2666EDA5}" dt="2023-09-30T22:57:05.152" v="473"/>
          <ac:spMkLst>
            <pc:docMk/>
            <pc:sldMk cId="466004380" sldId="318"/>
            <ac:spMk id="4151" creationId="{49BC4268-F36C-7FA3-7A16-8813AA0F7725}"/>
          </ac:spMkLst>
        </pc:spChg>
        <pc:spChg chg="add del mod">
          <ac:chgData name="Anja Prescher" userId="fb7721861d540e87" providerId="LiveId" clId="{77BF71D5-40D5-F24B-B240-736F2666EDA5}" dt="2023-09-30T22:57:05.152" v="473"/>
          <ac:spMkLst>
            <pc:docMk/>
            <pc:sldMk cId="466004380" sldId="318"/>
            <ac:spMk id="4152" creationId="{951B80C3-F801-C3E1-AE29-D10922B01FAB}"/>
          </ac:spMkLst>
        </pc:spChg>
        <pc:spChg chg="add del mod">
          <ac:chgData name="Anja Prescher" userId="fb7721861d540e87" providerId="LiveId" clId="{77BF71D5-40D5-F24B-B240-736F2666EDA5}" dt="2023-09-30T22:57:05.152" v="473"/>
          <ac:spMkLst>
            <pc:docMk/>
            <pc:sldMk cId="466004380" sldId="318"/>
            <ac:spMk id="4153" creationId="{1BF7F2F9-A977-2EEE-F752-BD9CABDF748A}"/>
          </ac:spMkLst>
        </pc:spChg>
        <pc:spChg chg="add del mod">
          <ac:chgData name="Anja Prescher" userId="fb7721861d540e87" providerId="LiveId" clId="{77BF71D5-40D5-F24B-B240-736F2666EDA5}" dt="2023-09-30T22:57:05.152" v="473"/>
          <ac:spMkLst>
            <pc:docMk/>
            <pc:sldMk cId="466004380" sldId="318"/>
            <ac:spMk id="4155" creationId="{EFB97DFE-A5B3-80ED-647E-8C67F0C59AA2}"/>
          </ac:spMkLst>
        </pc:spChg>
        <pc:spChg chg="add del mod">
          <ac:chgData name="Anja Prescher" userId="fb7721861d540e87" providerId="LiveId" clId="{77BF71D5-40D5-F24B-B240-736F2666EDA5}" dt="2023-09-30T22:57:05.152" v="473"/>
          <ac:spMkLst>
            <pc:docMk/>
            <pc:sldMk cId="466004380" sldId="318"/>
            <ac:spMk id="4156" creationId="{3F8C19BE-F8BE-4E14-6EAF-453F3419E5F4}"/>
          </ac:spMkLst>
        </pc:spChg>
        <pc:spChg chg="add del mod">
          <ac:chgData name="Anja Prescher" userId="fb7721861d540e87" providerId="LiveId" clId="{77BF71D5-40D5-F24B-B240-736F2666EDA5}" dt="2023-09-30T22:57:05.152" v="473"/>
          <ac:spMkLst>
            <pc:docMk/>
            <pc:sldMk cId="466004380" sldId="318"/>
            <ac:spMk id="4157" creationId="{077071B1-6CC8-F142-9771-A11C0729AAA7}"/>
          </ac:spMkLst>
        </pc:spChg>
        <pc:spChg chg="add del mod">
          <ac:chgData name="Anja Prescher" userId="fb7721861d540e87" providerId="LiveId" clId="{77BF71D5-40D5-F24B-B240-736F2666EDA5}" dt="2023-09-30T22:57:05.152" v="473"/>
          <ac:spMkLst>
            <pc:docMk/>
            <pc:sldMk cId="466004380" sldId="318"/>
            <ac:spMk id="4158" creationId="{39258025-CF8F-AA2B-FC32-BB1BF1095396}"/>
          </ac:spMkLst>
        </pc:spChg>
        <pc:spChg chg="add del mod">
          <ac:chgData name="Anja Prescher" userId="fb7721861d540e87" providerId="LiveId" clId="{77BF71D5-40D5-F24B-B240-736F2666EDA5}" dt="2023-09-30T22:57:05.152" v="473"/>
          <ac:spMkLst>
            <pc:docMk/>
            <pc:sldMk cId="466004380" sldId="318"/>
            <ac:spMk id="4159" creationId="{E2167A68-06A0-3C85-FBE9-9B9EBAF26E48}"/>
          </ac:spMkLst>
        </pc:spChg>
        <pc:spChg chg="add del mod">
          <ac:chgData name="Anja Prescher" userId="fb7721861d540e87" providerId="LiveId" clId="{77BF71D5-40D5-F24B-B240-736F2666EDA5}" dt="2023-09-30T22:57:05.152" v="473"/>
          <ac:spMkLst>
            <pc:docMk/>
            <pc:sldMk cId="466004380" sldId="318"/>
            <ac:spMk id="4160" creationId="{F0D6BBC0-23EF-AB3D-328C-F3D01DDE6FF1}"/>
          </ac:spMkLst>
        </pc:spChg>
        <pc:spChg chg="add del mod">
          <ac:chgData name="Anja Prescher" userId="fb7721861d540e87" providerId="LiveId" clId="{77BF71D5-40D5-F24B-B240-736F2666EDA5}" dt="2023-09-30T22:57:05.152" v="473"/>
          <ac:spMkLst>
            <pc:docMk/>
            <pc:sldMk cId="466004380" sldId="318"/>
            <ac:spMk id="4161" creationId="{093CB1C4-C723-C2C9-2511-E706887B14E5}"/>
          </ac:spMkLst>
        </pc:spChg>
        <pc:spChg chg="add del mod">
          <ac:chgData name="Anja Prescher" userId="fb7721861d540e87" providerId="LiveId" clId="{77BF71D5-40D5-F24B-B240-736F2666EDA5}" dt="2023-09-30T22:57:05.152" v="473"/>
          <ac:spMkLst>
            <pc:docMk/>
            <pc:sldMk cId="466004380" sldId="318"/>
            <ac:spMk id="4162" creationId="{BF52B3A9-D269-DAC5-6DF4-35D7BAEF1B21}"/>
          </ac:spMkLst>
        </pc:spChg>
        <pc:spChg chg="add del mod">
          <ac:chgData name="Anja Prescher" userId="fb7721861d540e87" providerId="LiveId" clId="{77BF71D5-40D5-F24B-B240-736F2666EDA5}" dt="2023-09-30T22:57:05.152" v="473"/>
          <ac:spMkLst>
            <pc:docMk/>
            <pc:sldMk cId="466004380" sldId="318"/>
            <ac:spMk id="4163" creationId="{A7EE3802-FA8D-FA9E-D16C-E2998E53773F}"/>
          </ac:spMkLst>
        </pc:spChg>
        <pc:spChg chg="add del mod">
          <ac:chgData name="Anja Prescher" userId="fb7721861d540e87" providerId="LiveId" clId="{77BF71D5-40D5-F24B-B240-736F2666EDA5}" dt="2023-09-30T22:57:05.152" v="473"/>
          <ac:spMkLst>
            <pc:docMk/>
            <pc:sldMk cId="466004380" sldId="318"/>
            <ac:spMk id="4164" creationId="{67F764A4-541F-2D9B-26BF-966B130F367A}"/>
          </ac:spMkLst>
        </pc:spChg>
        <pc:spChg chg="add del mod">
          <ac:chgData name="Anja Prescher" userId="fb7721861d540e87" providerId="LiveId" clId="{77BF71D5-40D5-F24B-B240-736F2666EDA5}" dt="2023-09-30T22:57:05.152" v="473"/>
          <ac:spMkLst>
            <pc:docMk/>
            <pc:sldMk cId="466004380" sldId="318"/>
            <ac:spMk id="4165" creationId="{4DCD3ED4-954D-A37C-913C-C1E8CB3357F5}"/>
          </ac:spMkLst>
        </pc:spChg>
        <pc:spChg chg="add del mod">
          <ac:chgData name="Anja Prescher" userId="fb7721861d540e87" providerId="LiveId" clId="{77BF71D5-40D5-F24B-B240-736F2666EDA5}" dt="2023-09-30T22:57:05.152" v="473"/>
          <ac:spMkLst>
            <pc:docMk/>
            <pc:sldMk cId="466004380" sldId="318"/>
            <ac:spMk id="4166" creationId="{9D1FF0D5-2551-96B8-2E71-CD3B7645E3A0}"/>
          </ac:spMkLst>
        </pc:spChg>
        <pc:spChg chg="add del mod">
          <ac:chgData name="Anja Prescher" userId="fb7721861d540e87" providerId="LiveId" clId="{77BF71D5-40D5-F24B-B240-736F2666EDA5}" dt="2023-09-30T22:57:05.152" v="473"/>
          <ac:spMkLst>
            <pc:docMk/>
            <pc:sldMk cId="466004380" sldId="318"/>
            <ac:spMk id="4169" creationId="{255D372B-A1AE-EF52-0CF9-0021565E3612}"/>
          </ac:spMkLst>
        </pc:spChg>
        <pc:spChg chg="add mod">
          <ac:chgData name="Anja Prescher" userId="fb7721861d540e87" providerId="LiveId" clId="{77BF71D5-40D5-F24B-B240-736F2666EDA5}" dt="2023-09-30T22:57:15.688" v="476" actId="20577"/>
          <ac:spMkLst>
            <pc:docMk/>
            <pc:sldMk cId="466004380" sldId="318"/>
            <ac:spMk id="4170" creationId="{70F91FB3-8636-FF5A-C485-592E292DB48F}"/>
          </ac:spMkLst>
        </pc:spChg>
        <pc:spChg chg="add mod">
          <ac:chgData name="Anja Prescher" userId="fb7721861d540e87" providerId="LiveId" clId="{77BF71D5-40D5-F24B-B240-736F2666EDA5}" dt="2023-09-30T22:57:09.865" v="475"/>
          <ac:spMkLst>
            <pc:docMk/>
            <pc:sldMk cId="466004380" sldId="318"/>
            <ac:spMk id="4171" creationId="{16C72B0F-96CB-A1B1-1DF1-1A4D47D192BD}"/>
          </ac:spMkLst>
        </pc:spChg>
        <pc:spChg chg="add mod">
          <ac:chgData name="Anja Prescher" userId="fb7721861d540e87" providerId="LiveId" clId="{77BF71D5-40D5-F24B-B240-736F2666EDA5}" dt="2023-09-30T22:57:09.865" v="475"/>
          <ac:spMkLst>
            <pc:docMk/>
            <pc:sldMk cId="466004380" sldId="318"/>
            <ac:spMk id="4172" creationId="{E9294BB7-5561-5897-AC6A-62D71691CC43}"/>
          </ac:spMkLst>
        </pc:spChg>
        <pc:spChg chg="add mod">
          <ac:chgData name="Anja Prescher" userId="fb7721861d540e87" providerId="LiveId" clId="{77BF71D5-40D5-F24B-B240-736F2666EDA5}" dt="2023-09-30T22:57:09.865" v="475"/>
          <ac:spMkLst>
            <pc:docMk/>
            <pc:sldMk cId="466004380" sldId="318"/>
            <ac:spMk id="4173" creationId="{A564326F-EFA3-DF61-511B-ED54BD148DAA}"/>
          </ac:spMkLst>
        </pc:spChg>
        <pc:spChg chg="add mod">
          <ac:chgData name="Anja Prescher" userId="fb7721861d540e87" providerId="LiveId" clId="{77BF71D5-40D5-F24B-B240-736F2666EDA5}" dt="2023-09-30T22:57:09.865" v="475"/>
          <ac:spMkLst>
            <pc:docMk/>
            <pc:sldMk cId="466004380" sldId="318"/>
            <ac:spMk id="4174" creationId="{BA502615-976D-BF53-C9A7-CB2A32812890}"/>
          </ac:spMkLst>
        </pc:spChg>
        <pc:spChg chg="add mod">
          <ac:chgData name="Anja Prescher" userId="fb7721861d540e87" providerId="LiveId" clId="{77BF71D5-40D5-F24B-B240-736F2666EDA5}" dt="2023-09-30T22:57:09.865" v="475"/>
          <ac:spMkLst>
            <pc:docMk/>
            <pc:sldMk cId="466004380" sldId="318"/>
            <ac:spMk id="4179" creationId="{A9D2EE6E-7FA2-A9FE-9E4E-7B9CE098E4D9}"/>
          </ac:spMkLst>
        </pc:spChg>
        <pc:spChg chg="add mod">
          <ac:chgData name="Anja Prescher" userId="fb7721861d540e87" providerId="LiveId" clId="{77BF71D5-40D5-F24B-B240-736F2666EDA5}" dt="2023-09-30T22:57:09.865" v="475"/>
          <ac:spMkLst>
            <pc:docMk/>
            <pc:sldMk cId="466004380" sldId="318"/>
            <ac:spMk id="4180" creationId="{52821212-6C23-0444-CF8A-BFC01362DB80}"/>
          </ac:spMkLst>
        </pc:spChg>
        <pc:spChg chg="add mod">
          <ac:chgData name="Anja Prescher" userId="fb7721861d540e87" providerId="LiveId" clId="{77BF71D5-40D5-F24B-B240-736F2666EDA5}" dt="2023-09-30T22:57:09.865" v="475"/>
          <ac:spMkLst>
            <pc:docMk/>
            <pc:sldMk cId="466004380" sldId="318"/>
            <ac:spMk id="4181" creationId="{D6AFA4E5-3291-022A-1E2A-FC7E1998E7E2}"/>
          </ac:spMkLst>
        </pc:spChg>
        <pc:spChg chg="add mod">
          <ac:chgData name="Anja Prescher" userId="fb7721861d540e87" providerId="LiveId" clId="{77BF71D5-40D5-F24B-B240-736F2666EDA5}" dt="2023-09-30T22:57:09.865" v="475"/>
          <ac:spMkLst>
            <pc:docMk/>
            <pc:sldMk cId="466004380" sldId="318"/>
            <ac:spMk id="4182" creationId="{336D14A0-B6D7-13BB-6BD2-13CEEDAD31FB}"/>
          </ac:spMkLst>
        </pc:spChg>
        <pc:spChg chg="add mod">
          <ac:chgData name="Anja Prescher" userId="fb7721861d540e87" providerId="LiveId" clId="{77BF71D5-40D5-F24B-B240-736F2666EDA5}" dt="2023-09-30T22:57:09.865" v="475"/>
          <ac:spMkLst>
            <pc:docMk/>
            <pc:sldMk cId="466004380" sldId="318"/>
            <ac:spMk id="4194" creationId="{4DAAA1CE-D017-A799-BB1E-1FAC21382FE4}"/>
          </ac:spMkLst>
        </pc:spChg>
        <pc:spChg chg="add mod">
          <ac:chgData name="Anja Prescher" userId="fb7721861d540e87" providerId="LiveId" clId="{77BF71D5-40D5-F24B-B240-736F2666EDA5}" dt="2023-09-30T22:57:09.865" v="475"/>
          <ac:spMkLst>
            <pc:docMk/>
            <pc:sldMk cId="466004380" sldId="318"/>
            <ac:spMk id="4195" creationId="{D6096EB1-F8C3-558E-6001-5FFA84560500}"/>
          </ac:spMkLst>
        </pc:spChg>
        <pc:spChg chg="add mod">
          <ac:chgData name="Anja Prescher" userId="fb7721861d540e87" providerId="LiveId" clId="{77BF71D5-40D5-F24B-B240-736F2666EDA5}" dt="2023-09-30T22:57:09.865" v="475"/>
          <ac:spMkLst>
            <pc:docMk/>
            <pc:sldMk cId="466004380" sldId="318"/>
            <ac:spMk id="4196" creationId="{F5165C5E-26FA-DC84-14E4-17483385A9FB}"/>
          </ac:spMkLst>
        </pc:spChg>
        <pc:spChg chg="add mod">
          <ac:chgData name="Anja Prescher" userId="fb7721861d540e87" providerId="LiveId" clId="{77BF71D5-40D5-F24B-B240-736F2666EDA5}" dt="2023-09-30T22:57:09.865" v="475"/>
          <ac:spMkLst>
            <pc:docMk/>
            <pc:sldMk cId="466004380" sldId="318"/>
            <ac:spMk id="4197" creationId="{8ABEF7F2-8455-3371-CCA2-62C65DE06109}"/>
          </ac:spMkLst>
        </pc:spChg>
        <pc:spChg chg="add mod">
          <ac:chgData name="Anja Prescher" userId="fb7721861d540e87" providerId="LiveId" clId="{77BF71D5-40D5-F24B-B240-736F2666EDA5}" dt="2023-09-30T22:57:09.865" v="475"/>
          <ac:spMkLst>
            <pc:docMk/>
            <pc:sldMk cId="466004380" sldId="318"/>
            <ac:spMk id="4198" creationId="{FAABF124-3177-A256-5E8E-61A4B31A435F}"/>
          </ac:spMkLst>
        </pc:spChg>
        <pc:spChg chg="add mod">
          <ac:chgData name="Anja Prescher" userId="fb7721861d540e87" providerId="LiveId" clId="{77BF71D5-40D5-F24B-B240-736F2666EDA5}" dt="2023-09-30T22:57:09.865" v="475"/>
          <ac:spMkLst>
            <pc:docMk/>
            <pc:sldMk cId="466004380" sldId="318"/>
            <ac:spMk id="4199" creationId="{64F5FAE0-1C7F-8E39-4A0F-75FE0D6F86A9}"/>
          </ac:spMkLst>
        </pc:spChg>
        <pc:spChg chg="add mod">
          <ac:chgData name="Anja Prescher" userId="fb7721861d540e87" providerId="LiveId" clId="{77BF71D5-40D5-F24B-B240-736F2666EDA5}" dt="2023-09-30T22:57:09.865" v="475"/>
          <ac:spMkLst>
            <pc:docMk/>
            <pc:sldMk cId="466004380" sldId="318"/>
            <ac:spMk id="4205" creationId="{5F756539-1403-1BA4-564A-A0CA5E4D41D4}"/>
          </ac:spMkLst>
        </pc:spChg>
        <pc:spChg chg="add mod">
          <ac:chgData name="Anja Prescher" userId="fb7721861d540e87" providerId="LiveId" clId="{77BF71D5-40D5-F24B-B240-736F2666EDA5}" dt="2023-09-30T22:57:09.865" v="475"/>
          <ac:spMkLst>
            <pc:docMk/>
            <pc:sldMk cId="466004380" sldId="318"/>
            <ac:spMk id="4206" creationId="{EB4CB825-53B6-8846-ACF9-F4822C722915}"/>
          </ac:spMkLst>
        </pc:spChg>
        <pc:spChg chg="add mod">
          <ac:chgData name="Anja Prescher" userId="fb7721861d540e87" providerId="LiveId" clId="{77BF71D5-40D5-F24B-B240-736F2666EDA5}" dt="2023-09-30T22:57:09.865" v="475"/>
          <ac:spMkLst>
            <pc:docMk/>
            <pc:sldMk cId="466004380" sldId="318"/>
            <ac:spMk id="4207" creationId="{5FF6B736-9118-3EF9-6E52-0A74DD654A61}"/>
          </ac:spMkLst>
        </pc:spChg>
        <pc:spChg chg="add mod">
          <ac:chgData name="Anja Prescher" userId="fb7721861d540e87" providerId="LiveId" clId="{77BF71D5-40D5-F24B-B240-736F2666EDA5}" dt="2023-09-30T22:57:09.865" v="475"/>
          <ac:spMkLst>
            <pc:docMk/>
            <pc:sldMk cId="466004380" sldId="318"/>
            <ac:spMk id="4208" creationId="{AA22665E-6CD1-F156-9F6D-671CDB35746E}"/>
          </ac:spMkLst>
        </pc:spChg>
        <pc:spChg chg="add mod">
          <ac:chgData name="Anja Prescher" userId="fb7721861d540e87" providerId="LiveId" clId="{77BF71D5-40D5-F24B-B240-736F2666EDA5}" dt="2023-09-30T22:57:09.865" v="475"/>
          <ac:spMkLst>
            <pc:docMk/>
            <pc:sldMk cId="466004380" sldId="318"/>
            <ac:spMk id="4209" creationId="{B408262B-4FE0-425F-84CA-7C298901FAF5}"/>
          </ac:spMkLst>
        </pc:spChg>
        <pc:spChg chg="add mod">
          <ac:chgData name="Anja Prescher" userId="fb7721861d540e87" providerId="LiveId" clId="{77BF71D5-40D5-F24B-B240-736F2666EDA5}" dt="2023-09-30T22:57:09.865" v="475"/>
          <ac:spMkLst>
            <pc:docMk/>
            <pc:sldMk cId="466004380" sldId="318"/>
            <ac:spMk id="4210" creationId="{237CAA75-0258-B239-DC41-BD0E03964402}"/>
          </ac:spMkLst>
        </pc:spChg>
        <pc:spChg chg="add mod">
          <ac:chgData name="Anja Prescher" userId="fb7721861d540e87" providerId="LiveId" clId="{77BF71D5-40D5-F24B-B240-736F2666EDA5}" dt="2023-09-30T22:57:09.865" v="475"/>
          <ac:spMkLst>
            <pc:docMk/>
            <pc:sldMk cId="466004380" sldId="318"/>
            <ac:spMk id="4211" creationId="{1F587E6A-8D61-7457-156B-F4A353AC818A}"/>
          </ac:spMkLst>
        </pc:spChg>
        <pc:spChg chg="add mod">
          <ac:chgData name="Anja Prescher" userId="fb7721861d540e87" providerId="LiveId" clId="{77BF71D5-40D5-F24B-B240-736F2666EDA5}" dt="2023-09-30T22:57:09.865" v="475"/>
          <ac:spMkLst>
            <pc:docMk/>
            <pc:sldMk cId="466004380" sldId="318"/>
            <ac:spMk id="4212" creationId="{E60F5CA1-6D56-31B8-E36C-8E3D70AA5D9B}"/>
          </ac:spMkLst>
        </pc:spChg>
        <pc:spChg chg="add mod">
          <ac:chgData name="Anja Prescher" userId="fb7721861d540e87" providerId="LiveId" clId="{77BF71D5-40D5-F24B-B240-736F2666EDA5}" dt="2023-09-30T22:57:09.865" v="475"/>
          <ac:spMkLst>
            <pc:docMk/>
            <pc:sldMk cId="466004380" sldId="318"/>
            <ac:spMk id="4213" creationId="{4FCE9E09-AF1F-48F3-3DDD-E4653BCB9644}"/>
          </ac:spMkLst>
        </pc:spChg>
        <pc:spChg chg="add mod">
          <ac:chgData name="Anja Prescher" userId="fb7721861d540e87" providerId="LiveId" clId="{77BF71D5-40D5-F24B-B240-736F2666EDA5}" dt="2023-09-30T22:57:09.865" v="475"/>
          <ac:spMkLst>
            <pc:docMk/>
            <pc:sldMk cId="466004380" sldId="318"/>
            <ac:spMk id="4214" creationId="{46D655AD-4CD9-A1A4-9EFA-E1DF328E9FE4}"/>
          </ac:spMkLst>
        </pc:spChg>
        <pc:spChg chg="add mod">
          <ac:chgData name="Anja Prescher" userId="fb7721861d540e87" providerId="LiveId" clId="{77BF71D5-40D5-F24B-B240-736F2666EDA5}" dt="2023-09-30T22:57:09.865" v="475"/>
          <ac:spMkLst>
            <pc:docMk/>
            <pc:sldMk cId="466004380" sldId="318"/>
            <ac:spMk id="4215" creationId="{9AD48946-EF93-845F-83BC-42EA0C83A9AE}"/>
          </ac:spMkLst>
        </pc:spChg>
        <pc:spChg chg="add mod">
          <ac:chgData name="Anja Prescher" userId="fb7721861d540e87" providerId="LiveId" clId="{77BF71D5-40D5-F24B-B240-736F2666EDA5}" dt="2023-09-30T22:57:09.865" v="475"/>
          <ac:spMkLst>
            <pc:docMk/>
            <pc:sldMk cId="466004380" sldId="318"/>
            <ac:spMk id="4216" creationId="{57F407EF-E058-FA67-FAB4-D436BCF437C3}"/>
          </ac:spMkLst>
        </pc:spChg>
        <pc:spChg chg="add mod">
          <ac:chgData name="Anja Prescher" userId="fb7721861d540e87" providerId="LiveId" clId="{77BF71D5-40D5-F24B-B240-736F2666EDA5}" dt="2023-09-30T22:57:09.865" v="475"/>
          <ac:spMkLst>
            <pc:docMk/>
            <pc:sldMk cId="466004380" sldId="318"/>
            <ac:spMk id="4217" creationId="{41A6B788-3348-BF93-7C61-F7DA5FD5FB66}"/>
          </ac:spMkLst>
        </pc:spChg>
        <pc:spChg chg="add mod">
          <ac:chgData name="Anja Prescher" userId="fb7721861d540e87" providerId="LiveId" clId="{77BF71D5-40D5-F24B-B240-736F2666EDA5}" dt="2023-09-30T22:57:09.865" v="475"/>
          <ac:spMkLst>
            <pc:docMk/>
            <pc:sldMk cId="466004380" sldId="318"/>
            <ac:spMk id="4218" creationId="{551C284F-3EC0-06E6-E879-1A7F3C301059}"/>
          </ac:spMkLst>
        </pc:spChg>
        <pc:spChg chg="add mod">
          <ac:chgData name="Anja Prescher" userId="fb7721861d540e87" providerId="LiveId" clId="{77BF71D5-40D5-F24B-B240-736F2666EDA5}" dt="2023-09-30T22:57:09.865" v="475"/>
          <ac:spMkLst>
            <pc:docMk/>
            <pc:sldMk cId="466004380" sldId="318"/>
            <ac:spMk id="4219" creationId="{52C11525-B455-F64E-9683-3D89DD7E4F70}"/>
          </ac:spMkLst>
        </pc:spChg>
        <pc:spChg chg="add mod">
          <ac:chgData name="Anja Prescher" userId="fb7721861d540e87" providerId="LiveId" clId="{77BF71D5-40D5-F24B-B240-736F2666EDA5}" dt="2023-09-30T22:57:09.865" v="475"/>
          <ac:spMkLst>
            <pc:docMk/>
            <pc:sldMk cId="466004380" sldId="318"/>
            <ac:spMk id="4221" creationId="{493A2667-75E2-4A51-B056-42A3D30F2EA7}"/>
          </ac:spMkLst>
        </pc:spChg>
        <pc:spChg chg="add mod">
          <ac:chgData name="Anja Prescher" userId="fb7721861d540e87" providerId="LiveId" clId="{77BF71D5-40D5-F24B-B240-736F2666EDA5}" dt="2023-09-30T22:57:09.865" v="475"/>
          <ac:spMkLst>
            <pc:docMk/>
            <pc:sldMk cId="466004380" sldId="318"/>
            <ac:spMk id="4222" creationId="{CABB7F1A-DEA9-3940-4659-5EF5EDD9076D}"/>
          </ac:spMkLst>
        </pc:spChg>
        <pc:spChg chg="add mod">
          <ac:chgData name="Anja Prescher" userId="fb7721861d540e87" providerId="LiveId" clId="{77BF71D5-40D5-F24B-B240-736F2666EDA5}" dt="2023-09-30T22:57:09.865" v="475"/>
          <ac:spMkLst>
            <pc:docMk/>
            <pc:sldMk cId="466004380" sldId="318"/>
            <ac:spMk id="4223" creationId="{AFC7666D-872C-71DA-2146-29164C37B15D}"/>
          </ac:spMkLst>
        </pc:spChg>
        <pc:spChg chg="add mod">
          <ac:chgData name="Anja Prescher" userId="fb7721861d540e87" providerId="LiveId" clId="{77BF71D5-40D5-F24B-B240-736F2666EDA5}" dt="2023-09-30T22:57:09.865" v="475"/>
          <ac:spMkLst>
            <pc:docMk/>
            <pc:sldMk cId="466004380" sldId="318"/>
            <ac:spMk id="4224" creationId="{F9F44C6C-4CA2-BA0F-AE6F-90CE9F56976B}"/>
          </ac:spMkLst>
        </pc:spChg>
        <pc:spChg chg="add mod">
          <ac:chgData name="Anja Prescher" userId="fb7721861d540e87" providerId="LiveId" clId="{77BF71D5-40D5-F24B-B240-736F2666EDA5}" dt="2023-09-30T22:57:09.865" v="475"/>
          <ac:spMkLst>
            <pc:docMk/>
            <pc:sldMk cId="466004380" sldId="318"/>
            <ac:spMk id="4225" creationId="{EC451696-875C-9075-137D-D3501C0BC10F}"/>
          </ac:spMkLst>
        </pc:spChg>
        <pc:spChg chg="add mod">
          <ac:chgData name="Anja Prescher" userId="fb7721861d540e87" providerId="LiveId" clId="{77BF71D5-40D5-F24B-B240-736F2666EDA5}" dt="2023-09-30T22:57:09.865" v="475"/>
          <ac:spMkLst>
            <pc:docMk/>
            <pc:sldMk cId="466004380" sldId="318"/>
            <ac:spMk id="4226" creationId="{635880D8-AC69-A56F-2CBB-A4D17EA59B8A}"/>
          </ac:spMkLst>
        </pc:spChg>
        <pc:spChg chg="add mod">
          <ac:chgData name="Anja Prescher" userId="fb7721861d540e87" providerId="LiveId" clId="{77BF71D5-40D5-F24B-B240-736F2666EDA5}" dt="2023-09-30T22:57:09.865" v="475"/>
          <ac:spMkLst>
            <pc:docMk/>
            <pc:sldMk cId="466004380" sldId="318"/>
            <ac:spMk id="4227" creationId="{B5B35070-0D8A-BD2B-7211-27EC7080FC72}"/>
          </ac:spMkLst>
        </pc:spChg>
        <pc:spChg chg="add mod">
          <ac:chgData name="Anja Prescher" userId="fb7721861d540e87" providerId="LiveId" clId="{77BF71D5-40D5-F24B-B240-736F2666EDA5}" dt="2023-09-30T22:57:09.865" v="475"/>
          <ac:spMkLst>
            <pc:docMk/>
            <pc:sldMk cId="466004380" sldId="318"/>
            <ac:spMk id="4228" creationId="{1CB54972-002D-54E1-9CE0-489AD0A1B53C}"/>
          </ac:spMkLst>
        </pc:spChg>
        <pc:spChg chg="add mod">
          <ac:chgData name="Anja Prescher" userId="fb7721861d540e87" providerId="LiveId" clId="{77BF71D5-40D5-F24B-B240-736F2666EDA5}" dt="2023-09-30T22:57:09.865" v="475"/>
          <ac:spMkLst>
            <pc:docMk/>
            <pc:sldMk cId="466004380" sldId="318"/>
            <ac:spMk id="4229" creationId="{0A2DE3DE-D4E3-EC45-9ECF-5F6A7C3CE95C}"/>
          </ac:spMkLst>
        </pc:spChg>
        <pc:spChg chg="add mod">
          <ac:chgData name="Anja Prescher" userId="fb7721861d540e87" providerId="LiveId" clId="{77BF71D5-40D5-F24B-B240-736F2666EDA5}" dt="2023-09-30T22:57:09.865" v="475"/>
          <ac:spMkLst>
            <pc:docMk/>
            <pc:sldMk cId="466004380" sldId="318"/>
            <ac:spMk id="4230" creationId="{CC75BF13-4E01-895F-3B8B-44A8FF52AF53}"/>
          </ac:spMkLst>
        </pc:spChg>
        <pc:spChg chg="add mod">
          <ac:chgData name="Anja Prescher" userId="fb7721861d540e87" providerId="LiveId" clId="{77BF71D5-40D5-F24B-B240-736F2666EDA5}" dt="2023-09-30T22:57:09.865" v="475"/>
          <ac:spMkLst>
            <pc:docMk/>
            <pc:sldMk cId="466004380" sldId="318"/>
            <ac:spMk id="4231" creationId="{CDD02DCB-A106-F81A-A238-94F5886EB8EF}"/>
          </ac:spMkLst>
        </pc:spChg>
        <pc:spChg chg="add mod">
          <ac:chgData name="Anja Prescher" userId="fb7721861d540e87" providerId="LiveId" clId="{77BF71D5-40D5-F24B-B240-736F2666EDA5}" dt="2023-09-30T22:57:09.865" v="475"/>
          <ac:spMkLst>
            <pc:docMk/>
            <pc:sldMk cId="466004380" sldId="318"/>
            <ac:spMk id="4232" creationId="{78E837F6-224F-865B-9156-49FC97944F6C}"/>
          </ac:spMkLst>
        </pc:spChg>
        <pc:spChg chg="add mod">
          <ac:chgData name="Anja Prescher" userId="fb7721861d540e87" providerId="LiveId" clId="{77BF71D5-40D5-F24B-B240-736F2666EDA5}" dt="2023-09-30T22:57:09.865" v="475"/>
          <ac:spMkLst>
            <pc:docMk/>
            <pc:sldMk cId="466004380" sldId="318"/>
            <ac:spMk id="4235" creationId="{9E1FD0D2-D45B-356A-1E1E-43043600382F}"/>
          </ac:spMkLst>
        </pc:spChg>
        <pc:spChg chg="add mod">
          <ac:chgData name="Anja Prescher" userId="fb7721861d540e87" providerId="LiveId" clId="{77BF71D5-40D5-F24B-B240-736F2666EDA5}" dt="2023-09-30T22:57:52.955" v="517" actId="14100"/>
          <ac:spMkLst>
            <pc:docMk/>
            <pc:sldMk cId="466004380" sldId="318"/>
            <ac:spMk id="4236" creationId="{889ACCBC-5414-817B-CC5D-CB4E570C1A16}"/>
          </ac:spMkLst>
        </pc:spChg>
        <pc:picChg chg="del mod">
          <ac:chgData name="Anja Prescher" userId="fb7721861d540e87" providerId="LiveId" clId="{77BF71D5-40D5-F24B-B240-736F2666EDA5}" dt="2023-09-30T22:54:23.312" v="318" actId="478"/>
          <ac:picMkLst>
            <pc:docMk/>
            <pc:sldMk cId="466004380" sldId="318"/>
            <ac:picMk id="4100" creationId="{6EC899D0-110D-4CED-AD62-5C008FB094ED}"/>
          </ac:picMkLst>
        </pc:picChg>
        <pc:cxnChg chg="add del mod">
          <ac:chgData name="Anja Prescher" userId="fb7721861d540e87" providerId="LiveId" clId="{77BF71D5-40D5-F24B-B240-736F2666EDA5}" dt="2023-09-30T22:57:02.727" v="471" actId="478"/>
          <ac:cxnSpMkLst>
            <pc:docMk/>
            <pc:sldMk cId="466004380" sldId="318"/>
            <ac:cxnSpMk id="13" creationId="{84F20A16-4F93-D4FC-7F29-93C0DD67860C}"/>
          </ac:cxnSpMkLst>
        </pc:cxnChg>
        <pc:cxnChg chg="add del mod">
          <ac:chgData name="Anja Prescher" userId="fb7721861d540e87" providerId="LiveId" clId="{77BF71D5-40D5-F24B-B240-736F2666EDA5}" dt="2023-09-30T22:57:02.727" v="471" actId="478"/>
          <ac:cxnSpMkLst>
            <pc:docMk/>
            <pc:sldMk cId="466004380" sldId="318"/>
            <ac:cxnSpMk id="14" creationId="{EA16A2C7-EAC2-35FD-251B-002D6C7BD228}"/>
          </ac:cxnSpMkLst>
        </pc:cxnChg>
        <pc:cxnChg chg="add del mod">
          <ac:chgData name="Anja Prescher" userId="fb7721861d540e87" providerId="LiveId" clId="{77BF71D5-40D5-F24B-B240-736F2666EDA5}" dt="2023-09-30T22:57:02.727" v="471" actId="478"/>
          <ac:cxnSpMkLst>
            <pc:docMk/>
            <pc:sldMk cId="466004380" sldId="318"/>
            <ac:cxnSpMk id="15" creationId="{13F97832-6747-68A0-0867-44BD1D433778}"/>
          </ac:cxnSpMkLst>
        </pc:cxnChg>
        <pc:cxnChg chg="add del mod">
          <ac:chgData name="Anja Prescher" userId="fb7721861d540e87" providerId="LiveId" clId="{77BF71D5-40D5-F24B-B240-736F2666EDA5}" dt="2023-09-30T22:57:02.727" v="471" actId="478"/>
          <ac:cxnSpMkLst>
            <pc:docMk/>
            <pc:sldMk cId="466004380" sldId="318"/>
            <ac:cxnSpMk id="16" creationId="{0DF2C5A7-C581-15ED-54BA-D850B17C98AB}"/>
          </ac:cxnSpMkLst>
        </pc:cxnChg>
        <pc:cxnChg chg="add del mod">
          <ac:chgData name="Anja Prescher" userId="fb7721861d540e87" providerId="LiveId" clId="{77BF71D5-40D5-F24B-B240-736F2666EDA5}" dt="2023-09-30T22:57:02.727" v="471" actId="478"/>
          <ac:cxnSpMkLst>
            <pc:docMk/>
            <pc:sldMk cId="466004380" sldId="318"/>
            <ac:cxnSpMk id="21" creationId="{DD75BA8E-256D-B413-873C-8EA4EAA1CC5A}"/>
          </ac:cxnSpMkLst>
        </pc:cxnChg>
        <pc:cxnChg chg="add del mod">
          <ac:chgData name="Anja Prescher" userId="fb7721861d540e87" providerId="LiveId" clId="{77BF71D5-40D5-F24B-B240-736F2666EDA5}" dt="2023-09-30T22:57:02.727" v="471" actId="478"/>
          <ac:cxnSpMkLst>
            <pc:docMk/>
            <pc:sldMk cId="466004380" sldId="318"/>
            <ac:cxnSpMk id="22" creationId="{9C80ADA7-865B-236A-C78C-BABAD6472F76}"/>
          </ac:cxnSpMkLst>
        </pc:cxnChg>
        <pc:cxnChg chg="add del mod">
          <ac:chgData name="Anja Prescher" userId="fb7721861d540e87" providerId="LiveId" clId="{77BF71D5-40D5-F24B-B240-736F2666EDA5}" dt="2023-09-30T22:57:02.727" v="471" actId="478"/>
          <ac:cxnSpMkLst>
            <pc:docMk/>
            <pc:sldMk cId="466004380" sldId="318"/>
            <ac:cxnSpMk id="23" creationId="{A8F58A00-159E-3EE7-0A73-83EDED7CE4C9}"/>
          </ac:cxnSpMkLst>
        </pc:cxnChg>
        <pc:cxnChg chg="add del mod">
          <ac:chgData name="Anja Prescher" userId="fb7721861d540e87" providerId="LiveId" clId="{77BF71D5-40D5-F24B-B240-736F2666EDA5}" dt="2023-09-30T22:57:02.727" v="471" actId="478"/>
          <ac:cxnSpMkLst>
            <pc:docMk/>
            <pc:sldMk cId="466004380" sldId="318"/>
            <ac:cxnSpMk id="24" creationId="{C35261B5-CD9C-5125-B7C9-240810043DC2}"/>
          </ac:cxnSpMkLst>
        </pc:cxnChg>
        <pc:cxnChg chg="add del mod">
          <ac:chgData name="Anja Prescher" userId="fb7721861d540e87" providerId="LiveId" clId="{77BF71D5-40D5-F24B-B240-736F2666EDA5}" dt="2023-09-30T22:57:02.727" v="471" actId="478"/>
          <ac:cxnSpMkLst>
            <pc:docMk/>
            <pc:sldMk cId="466004380" sldId="318"/>
            <ac:cxnSpMk id="25" creationId="{1CE4A5D8-1E60-2E48-EF42-61F6EEAE7388}"/>
          </ac:cxnSpMkLst>
        </pc:cxnChg>
        <pc:cxnChg chg="add del mod">
          <ac:chgData name="Anja Prescher" userId="fb7721861d540e87" providerId="LiveId" clId="{77BF71D5-40D5-F24B-B240-736F2666EDA5}" dt="2023-09-30T22:57:02.727" v="471" actId="478"/>
          <ac:cxnSpMkLst>
            <pc:docMk/>
            <pc:sldMk cId="466004380" sldId="318"/>
            <ac:cxnSpMk id="26" creationId="{4E89BE87-0A63-2962-5609-67A7EF3F8E2A}"/>
          </ac:cxnSpMkLst>
        </pc:cxnChg>
        <pc:cxnChg chg="add del mod">
          <ac:chgData name="Anja Prescher" userId="fb7721861d540e87" providerId="LiveId" clId="{77BF71D5-40D5-F24B-B240-736F2666EDA5}" dt="2023-09-30T22:57:02.727" v="471" actId="478"/>
          <ac:cxnSpMkLst>
            <pc:docMk/>
            <pc:sldMk cId="466004380" sldId="318"/>
            <ac:cxnSpMk id="27" creationId="{F26AECF1-CF6E-419F-C5E3-2F9F471A3451}"/>
          </ac:cxnSpMkLst>
        </pc:cxnChg>
        <pc:cxnChg chg="add del mod">
          <ac:chgData name="Anja Prescher" userId="fb7721861d540e87" providerId="LiveId" clId="{77BF71D5-40D5-F24B-B240-736F2666EDA5}" dt="2023-09-30T22:57:02.727" v="471" actId="478"/>
          <ac:cxnSpMkLst>
            <pc:docMk/>
            <pc:sldMk cId="466004380" sldId="318"/>
            <ac:cxnSpMk id="28" creationId="{6CAF1D7F-F82E-E722-A7C5-CBD7CAD0D107}"/>
          </ac:cxnSpMkLst>
        </pc:cxnChg>
        <pc:cxnChg chg="add del mod">
          <ac:chgData name="Anja Prescher" userId="fb7721861d540e87" providerId="LiveId" clId="{77BF71D5-40D5-F24B-B240-736F2666EDA5}" dt="2023-09-30T22:57:02.727" v="471" actId="478"/>
          <ac:cxnSpMkLst>
            <pc:docMk/>
            <pc:sldMk cId="466004380" sldId="318"/>
            <ac:cxnSpMk id="29" creationId="{70D6A9BF-E8F8-2930-CB52-0A8AF6DEDD54}"/>
          </ac:cxnSpMkLst>
        </pc:cxnChg>
        <pc:cxnChg chg="add del mod">
          <ac:chgData name="Anja Prescher" userId="fb7721861d540e87" providerId="LiveId" clId="{77BF71D5-40D5-F24B-B240-736F2666EDA5}" dt="2023-09-30T22:57:02.727" v="471" actId="478"/>
          <ac:cxnSpMkLst>
            <pc:docMk/>
            <pc:sldMk cId="466004380" sldId="318"/>
            <ac:cxnSpMk id="30" creationId="{4D82C5D3-7E60-56EE-9958-936E3766B187}"/>
          </ac:cxnSpMkLst>
        </pc:cxnChg>
        <pc:cxnChg chg="add del mod">
          <ac:chgData name="Anja Prescher" userId="fb7721861d540e87" providerId="LiveId" clId="{77BF71D5-40D5-F24B-B240-736F2666EDA5}" dt="2023-09-30T22:57:02.727" v="471" actId="478"/>
          <ac:cxnSpMkLst>
            <pc:docMk/>
            <pc:sldMk cId="466004380" sldId="318"/>
            <ac:cxnSpMk id="31" creationId="{57942CAC-771E-20D3-E842-1AE9F0D2504A}"/>
          </ac:cxnSpMkLst>
        </pc:cxnChg>
        <pc:cxnChg chg="add del mod">
          <ac:chgData name="Anja Prescher" userId="fb7721861d540e87" providerId="LiveId" clId="{77BF71D5-40D5-F24B-B240-736F2666EDA5}" dt="2023-09-30T22:57:02.727" v="471" actId="478"/>
          <ac:cxnSpMkLst>
            <pc:docMk/>
            <pc:sldMk cId="466004380" sldId="318"/>
            <ac:cxnSpMk id="38" creationId="{624950C6-5FC3-50A0-1CBA-7E29708CB562}"/>
          </ac:cxnSpMkLst>
        </pc:cxnChg>
        <pc:cxnChg chg="add del mod">
          <ac:chgData name="Anja Prescher" userId="fb7721861d540e87" providerId="LiveId" clId="{77BF71D5-40D5-F24B-B240-736F2666EDA5}" dt="2023-09-30T22:57:02.727" v="471" actId="478"/>
          <ac:cxnSpMkLst>
            <pc:docMk/>
            <pc:sldMk cId="466004380" sldId="318"/>
            <ac:cxnSpMk id="39" creationId="{ACCC4E62-633C-1015-17AE-E75D8CE03DB1}"/>
          </ac:cxnSpMkLst>
        </pc:cxnChg>
        <pc:cxnChg chg="add del mod">
          <ac:chgData name="Anja Prescher" userId="fb7721861d540e87" providerId="LiveId" clId="{77BF71D5-40D5-F24B-B240-736F2666EDA5}" dt="2023-09-30T22:57:02.727" v="471" actId="478"/>
          <ac:cxnSpMkLst>
            <pc:docMk/>
            <pc:sldMk cId="466004380" sldId="318"/>
            <ac:cxnSpMk id="40" creationId="{E8DA5D67-9E6A-0185-BBDB-3F5FA4C3A70E}"/>
          </ac:cxnSpMkLst>
        </pc:cxnChg>
        <pc:cxnChg chg="add del mod">
          <ac:chgData name="Anja Prescher" userId="fb7721861d540e87" providerId="LiveId" clId="{77BF71D5-40D5-F24B-B240-736F2666EDA5}" dt="2023-09-30T22:57:02.727" v="471" actId="478"/>
          <ac:cxnSpMkLst>
            <pc:docMk/>
            <pc:sldMk cId="466004380" sldId="318"/>
            <ac:cxnSpMk id="41" creationId="{C6C47AB8-CD7F-B120-F69A-EB3B18F58A2A}"/>
          </ac:cxnSpMkLst>
        </pc:cxnChg>
        <pc:cxnChg chg="add del mod">
          <ac:chgData name="Anja Prescher" userId="fb7721861d540e87" providerId="LiveId" clId="{77BF71D5-40D5-F24B-B240-736F2666EDA5}" dt="2023-09-30T22:57:02.727" v="471" actId="478"/>
          <ac:cxnSpMkLst>
            <pc:docMk/>
            <pc:sldMk cId="466004380" sldId="318"/>
            <ac:cxnSpMk id="42" creationId="{99AA57A3-D2BD-7FFA-9FC4-5FFC11B16670}"/>
          </ac:cxnSpMkLst>
        </pc:cxnChg>
        <pc:cxnChg chg="add del mod">
          <ac:chgData name="Anja Prescher" userId="fb7721861d540e87" providerId="LiveId" clId="{77BF71D5-40D5-F24B-B240-736F2666EDA5}" dt="2023-09-30T22:57:02.727" v="471" actId="478"/>
          <ac:cxnSpMkLst>
            <pc:docMk/>
            <pc:sldMk cId="466004380" sldId="318"/>
            <ac:cxnSpMk id="4101" creationId="{91CCDF6B-195C-DDA6-7D79-864507D12D32}"/>
          </ac:cxnSpMkLst>
        </pc:cxnChg>
        <pc:cxnChg chg="add del mod">
          <ac:chgData name="Anja Prescher" userId="fb7721861d540e87" providerId="LiveId" clId="{77BF71D5-40D5-F24B-B240-736F2666EDA5}" dt="2023-09-30T22:57:02.727" v="471" actId="478"/>
          <ac:cxnSpMkLst>
            <pc:docMk/>
            <pc:sldMk cId="466004380" sldId="318"/>
            <ac:cxnSpMk id="4102" creationId="{442208A5-7E32-EBC6-C473-D3CF24D2684E}"/>
          </ac:cxnSpMkLst>
        </pc:cxnChg>
        <pc:cxnChg chg="add del mod">
          <ac:chgData name="Anja Prescher" userId="fb7721861d540e87" providerId="LiveId" clId="{77BF71D5-40D5-F24B-B240-736F2666EDA5}" dt="2023-09-30T22:57:05.152" v="473"/>
          <ac:cxnSpMkLst>
            <pc:docMk/>
            <pc:sldMk cId="466004380" sldId="318"/>
            <ac:cxnSpMk id="4109" creationId="{3F87FA65-9DA5-43DF-62E1-7E6359F695B8}"/>
          </ac:cxnSpMkLst>
        </pc:cxnChg>
        <pc:cxnChg chg="add del mod">
          <ac:chgData name="Anja Prescher" userId="fb7721861d540e87" providerId="LiveId" clId="{77BF71D5-40D5-F24B-B240-736F2666EDA5}" dt="2023-09-30T22:57:05.152" v="473"/>
          <ac:cxnSpMkLst>
            <pc:docMk/>
            <pc:sldMk cId="466004380" sldId="318"/>
            <ac:cxnSpMk id="4110" creationId="{F19BDCF9-98E1-B3B4-8244-964286C8641F}"/>
          </ac:cxnSpMkLst>
        </pc:cxnChg>
        <pc:cxnChg chg="add del mod">
          <ac:chgData name="Anja Prescher" userId="fb7721861d540e87" providerId="LiveId" clId="{77BF71D5-40D5-F24B-B240-736F2666EDA5}" dt="2023-09-30T22:57:05.152" v="473"/>
          <ac:cxnSpMkLst>
            <pc:docMk/>
            <pc:sldMk cId="466004380" sldId="318"/>
            <ac:cxnSpMk id="4111" creationId="{05F52F63-FC1F-9C6D-A4DF-3091DE2C50D6}"/>
          </ac:cxnSpMkLst>
        </pc:cxnChg>
        <pc:cxnChg chg="add del mod">
          <ac:chgData name="Anja Prescher" userId="fb7721861d540e87" providerId="LiveId" clId="{77BF71D5-40D5-F24B-B240-736F2666EDA5}" dt="2023-09-30T22:57:05.152" v="473"/>
          <ac:cxnSpMkLst>
            <pc:docMk/>
            <pc:sldMk cId="466004380" sldId="318"/>
            <ac:cxnSpMk id="4112" creationId="{82F269B6-9AEC-9EFF-92CE-9C89A6E69045}"/>
          </ac:cxnSpMkLst>
        </pc:cxnChg>
        <pc:cxnChg chg="add del mod">
          <ac:chgData name="Anja Prescher" userId="fb7721861d540e87" providerId="LiveId" clId="{77BF71D5-40D5-F24B-B240-736F2666EDA5}" dt="2023-09-30T22:57:05.152" v="473"/>
          <ac:cxnSpMkLst>
            <pc:docMk/>
            <pc:sldMk cId="466004380" sldId="318"/>
            <ac:cxnSpMk id="4117" creationId="{80B4C4F2-4C7C-C730-B48D-016C6D6BF4B2}"/>
          </ac:cxnSpMkLst>
        </pc:cxnChg>
        <pc:cxnChg chg="add del mod">
          <ac:chgData name="Anja Prescher" userId="fb7721861d540e87" providerId="LiveId" clId="{77BF71D5-40D5-F24B-B240-736F2666EDA5}" dt="2023-09-30T22:57:05.152" v="473"/>
          <ac:cxnSpMkLst>
            <pc:docMk/>
            <pc:sldMk cId="466004380" sldId="318"/>
            <ac:cxnSpMk id="4118" creationId="{B913510D-57F7-B151-E537-2C6BF5DD8B9E}"/>
          </ac:cxnSpMkLst>
        </pc:cxnChg>
        <pc:cxnChg chg="add del mod">
          <ac:chgData name="Anja Prescher" userId="fb7721861d540e87" providerId="LiveId" clId="{77BF71D5-40D5-F24B-B240-736F2666EDA5}" dt="2023-09-30T22:57:05.152" v="473"/>
          <ac:cxnSpMkLst>
            <pc:docMk/>
            <pc:sldMk cId="466004380" sldId="318"/>
            <ac:cxnSpMk id="4119" creationId="{E7FBE61C-628A-0A0A-2575-548802DF9667}"/>
          </ac:cxnSpMkLst>
        </pc:cxnChg>
        <pc:cxnChg chg="add del mod">
          <ac:chgData name="Anja Prescher" userId="fb7721861d540e87" providerId="LiveId" clId="{77BF71D5-40D5-F24B-B240-736F2666EDA5}" dt="2023-09-30T22:57:05.152" v="473"/>
          <ac:cxnSpMkLst>
            <pc:docMk/>
            <pc:sldMk cId="466004380" sldId="318"/>
            <ac:cxnSpMk id="4120" creationId="{71BD6061-C0AD-A203-36B4-CE3D09322955}"/>
          </ac:cxnSpMkLst>
        </pc:cxnChg>
        <pc:cxnChg chg="add del mod">
          <ac:chgData name="Anja Prescher" userId="fb7721861d540e87" providerId="LiveId" clId="{77BF71D5-40D5-F24B-B240-736F2666EDA5}" dt="2023-09-30T22:57:05.152" v="473"/>
          <ac:cxnSpMkLst>
            <pc:docMk/>
            <pc:sldMk cId="466004380" sldId="318"/>
            <ac:cxnSpMk id="4121" creationId="{976403EF-03F3-060D-644C-825BC527B5CF}"/>
          </ac:cxnSpMkLst>
        </pc:cxnChg>
        <pc:cxnChg chg="add del mod">
          <ac:chgData name="Anja Prescher" userId="fb7721861d540e87" providerId="LiveId" clId="{77BF71D5-40D5-F24B-B240-736F2666EDA5}" dt="2023-09-30T22:57:05.152" v="473"/>
          <ac:cxnSpMkLst>
            <pc:docMk/>
            <pc:sldMk cId="466004380" sldId="318"/>
            <ac:cxnSpMk id="4122" creationId="{0B307992-C5D7-FA2E-710F-B9EE1BDFA0B4}"/>
          </ac:cxnSpMkLst>
        </pc:cxnChg>
        <pc:cxnChg chg="add del mod">
          <ac:chgData name="Anja Prescher" userId="fb7721861d540e87" providerId="LiveId" clId="{77BF71D5-40D5-F24B-B240-736F2666EDA5}" dt="2023-09-30T22:57:05.152" v="473"/>
          <ac:cxnSpMkLst>
            <pc:docMk/>
            <pc:sldMk cId="466004380" sldId="318"/>
            <ac:cxnSpMk id="4123" creationId="{721D0A75-E724-2459-9F2E-555545D30C37}"/>
          </ac:cxnSpMkLst>
        </pc:cxnChg>
        <pc:cxnChg chg="add del mod">
          <ac:chgData name="Anja Prescher" userId="fb7721861d540e87" providerId="LiveId" clId="{77BF71D5-40D5-F24B-B240-736F2666EDA5}" dt="2023-09-30T22:57:05.152" v="473"/>
          <ac:cxnSpMkLst>
            <pc:docMk/>
            <pc:sldMk cId="466004380" sldId="318"/>
            <ac:cxnSpMk id="4124" creationId="{6C6CC2ED-EE67-B370-5922-D2F4567CE373}"/>
          </ac:cxnSpMkLst>
        </pc:cxnChg>
        <pc:cxnChg chg="add del mod">
          <ac:chgData name="Anja Prescher" userId="fb7721861d540e87" providerId="LiveId" clId="{77BF71D5-40D5-F24B-B240-736F2666EDA5}" dt="2023-09-30T22:57:05.152" v="473"/>
          <ac:cxnSpMkLst>
            <pc:docMk/>
            <pc:sldMk cId="466004380" sldId="318"/>
            <ac:cxnSpMk id="4125" creationId="{FCFFE9FF-E5E6-CC5D-5DCD-E2A02F01F9CC}"/>
          </ac:cxnSpMkLst>
        </pc:cxnChg>
        <pc:cxnChg chg="add del mod">
          <ac:chgData name="Anja Prescher" userId="fb7721861d540e87" providerId="LiveId" clId="{77BF71D5-40D5-F24B-B240-736F2666EDA5}" dt="2023-09-30T22:57:05.152" v="473"/>
          <ac:cxnSpMkLst>
            <pc:docMk/>
            <pc:sldMk cId="466004380" sldId="318"/>
            <ac:cxnSpMk id="4126" creationId="{95BC7F47-66AA-496A-D119-8A81593F4EA1}"/>
          </ac:cxnSpMkLst>
        </pc:cxnChg>
        <pc:cxnChg chg="add del mod">
          <ac:chgData name="Anja Prescher" userId="fb7721861d540e87" providerId="LiveId" clId="{77BF71D5-40D5-F24B-B240-736F2666EDA5}" dt="2023-09-30T22:57:05.152" v="473"/>
          <ac:cxnSpMkLst>
            <pc:docMk/>
            <pc:sldMk cId="466004380" sldId="318"/>
            <ac:cxnSpMk id="4127" creationId="{11F33F16-81C4-F3AA-2078-EA0B9AA36AE8}"/>
          </ac:cxnSpMkLst>
        </pc:cxnChg>
        <pc:cxnChg chg="add del mod">
          <ac:chgData name="Anja Prescher" userId="fb7721861d540e87" providerId="LiveId" clId="{77BF71D5-40D5-F24B-B240-736F2666EDA5}" dt="2023-09-30T22:57:05.152" v="473"/>
          <ac:cxnSpMkLst>
            <pc:docMk/>
            <pc:sldMk cId="466004380" sldId="318"/>
            <ac:cxnSpMk id="4134" creationId="{E695D83C-A418-0681-6F83-2695EF8244E4}"/>
          </ac:cxnSpMkLst>
        </pc:cxnChg>
        <pc:cxnChg chg="add del mod">
          <ac:chgData name="Anja Prescher" userId="fb7721861d540e87" providerId="LiveId" clId="{77BF71D5-40D5-F24B-B240-736F2666EDA5}" dt="2023-09-30T22:57:05.152" v="473"/>
          <ac:cxnSpMkLst>
            <pc:docMk/>
            <pc:sldMk cId="466004380" sldId="318"/>
            <ac:cxnSpMk id="4135" creationId="{D649702C-BD06-C55C-24A1-A64C7F38AAE6}"/>
          </ac:cxnSpMkLst>
        </pc:cxnChg>
        <pc:cxnChg chg="add del mod">
          <ac:chgData name="Anja Prescher" userId="fb7721861d540e87" providerId="LiveId" clId="{77BF71D5-40D5-F24B-B240-736F2666EDA5}" dt="2023-09-30T22:57:05.152" v="473"/>
          <ac:cxnSpMkLst>
            <pc:docMk/>
            <pc:sldMk cId="466004380" sldId="318"/>
            <ac:cxnSpMk id="4136" creationId="{03DE7D23-0066-5B5A-7813-74175B8D9237}"/>
          </ac:cxnSpMkLst>
        </pc:cxnChg>
        <pc:cxnChg chg="add del mod">
          <ac:chgData name="Anja Prescher" userId="fb7721861d540e87" providerId="LiveId" clId="{77BF71D5-40D5-F24B-B240-736F2666EDA5}" dt="2023-09-30T22:57:05.152" v="473"/>
          <ac:cxnSpMkLst>
            <pc:docMk/>
            <pc:sldMk cId="466004380" sldId="318"/>
            <ac:cxnSpMk id="4137" creationId="{F8DE6087-F67B-C242-5186-09F5E95AC79E}"/>
          </ac:cxnSpMkLst>
        </pc:cxnChg>
        <pc:cxnChg chg="add del mod">
          <ac:chgData name="Anja Prescher" userId="fb7721861d540e87" providerId="LiveId" clId="{77BF71D5-40D5-F24B-B240-736F2666EDA5}" dt="2023-09-30T22:57:05.152" v="473"/>
          <ac:cxnSpMkLst>
            <pc:docMk/>
            <pc:sldMk cId="466004380" sldId="318"/>
            <ac:cxnSpMk id="4138" creationId="{8D3765BA-667A-3EB3-7524-6CFCE04B7C11}"/>
          </ac:cxnSpMkLst>
        </pc:cxnChg>
        <pc:cxnChg chg="add del mod">
          <ac:chgData name="Anja Prescher" userId="fb7721861d540e87" providerId="LiveId" clId="{77BF71D5-40D5-F24B-B240-736F2666EDA5}" dt="2023-09-30T22:57:05.152" v="473"/>
          <ac:cxnSpMkLst>
            <pc:docMk/>
            <pc:sldMk cId="466004380" sldId="318"/>
            <ac:cxnSpMk id="4154" creationId="{1147A278-2882-A234-8DD3-54F974EA3326}"/>
          </ac:cxnSpMkLst>
        </pc:cxnChg>
        <pc:cxnChg chg="add del mod">
          <ac:chgData name="Anja Prescher" userId="fb7721861d540e87" providerId="LiveId" clId="{77BF71D5-40D5-F24B-B240-736F2666EDA5}" dt="2023-09-30T22:57:05.152" v="473"/>
          <ac:cxnSpMkLst>
            <pc:docMk/>
            <pc:sldMk cId="466004380" sldId="318"/>
            <ac:cxnSpMk id="4167" creationId="{B89DC0C8-F83F-B3DE-2841-064BD19E839B}"/>
          </ac:cxnSpMkLst>
        </pc:cxnChg>
        <pc:cxnChg chg="add del mod">
          <ac:chgData name="Anja Prescher" userId="fb7721861d540e87" providerId="LiveId" clId="{77BF71D5-40D5-F24B-B240-736F2666EDA5}" dt="2023-09-30T22:57:05.152" v="473"/>
          <ac:cxnSpMkLst>
            <pc:docMk/>
            <pc:sldMk cId="466004380" sldId="318"/>
            <ac:cxnSpMk id="4168" creationId="{40BD4493-0AC4-4208-D92F-1D720F7F4441}"/>
          </ac:cxnSpMkLst>
        </pc:cxnChg>
        <pc:cxnChg chg="add mod">
          <ac:chgData name="Anja Prescher" userId="fb7721861d540e87" providerId="LiveId" clId="{77BF71D5-40D5-F24B-B240-736F2666EDA5}" dt="2023-09-30T22:57:09.865" v="475"/>
          <ac:cxnSpMkLst>
            <pc:docMk/>
            <pc:sldMk cId="466004380" sldId="318"/>
            <ac:cxnSpMk id="4175" creationId="{2D2B241F-A440-8523-655C-3568B02C621B}"/>
          </ac:cxnSpMkLst>
        </pc:cxnChg>
        <pc:cxnChg chg="add mod">
          <ac:chgData name="Anja Prescher" userId="fb7721861d540e87" providerId="LiveId" clId="{77BF71D5-40D5-F24B-B240-736F2666EDA5}" dt="2023-09-30T22:57:09.865" v="475"/>
          <ac:cxnSpMkLst>
            <pc:docMk/>
            <pc:sldMk cId="466004380" sldId="318"/>
            <ac:cxnSpMk id="4176" creationId="{3FB1766D-C365-4EB8-5BB7-E122E9A308FB}"/>
          </ac:cxnSpMkLst>
        </pc:cxnChg>
        <pc:cxnChg chg="add mod">
          <ac:chgData name="Anja Prescher" userId="fb7721861d540e87" providerId="LiveId" clId="{77BF71D5-40D5-F24B-B240-736F2666EDA5}" dt="2023-09-30T22:57:09.865" v="475"/>
          <ac:cxnSpMkLst>
            <pc:docMk/>
            <pc:sldMk cId="466004380" sldId="318"/>
            <ac:cxnSpMk id="4177" creationId="{BA487397-7D49-378E-99B8-629B9E193787}"/>
          </ac:cxnSpMkLst>
        </pc:cxnChg>
        <pc:cxnChg chg="add mod">
          <ac:chgData name="Anja Prescher" userId="fb7721861d540e87" providerId="LiveId" clId="{77BF71D5-40D5-F24B-B240-736F2666EDA5}" dt="2023-09-30T22:57:09.865" v="475"/>
          <ac:cxnSpMkLst>
            <pc:docMk/>
            <pc:sldMk cId="466004380" sldId="318"/>
            <ac:cxnSpMk id="4178" creationId="{6A81EF0F-6752-7C72-5889-2A3B2A59B87D}"/>
          </ac:cxnSpMkLst>
        </pc:cxnChg>
        <pc:cxnChg chg="add mod">
          <ac:chgData name="Anja Prescher" userId="fb7721861d540e87" providerId="LiveId" clId="{77BF71D5-40D5-F24B-B240-736F2666EDA5}" dt="2023-09-30T22:57:09.865" v="475"/>
          <ac:cxnSpMkLst>
            <pc:docMk/>
            <pc:sldMk cId="466004380" sldId="318"/>
            <ac:cxnSpMk id="4183" creationId="{BD340E11-40EB-B4EB-4A5B-504EA8008CA2}"/>
          </ac:cxnSpMkLst>
        </pc:cxnChg>
        <pc:cxnChg chg="add mod">
          <ac:chgData name="Anja Prescher" userId="fb7721861d540e87" providerId="LiveId" clId="{77BF71D5-40D5-F24B-B240-736F2666EDA5}" dt="2023-09-30T22:57:09.865" v="475"/>
          <ac:cxnSpMkLst>
            <pc:docMk/>
            <pc:sldMk cId="466004380" sldId="318"/>
            <ac:cxnSpMk id="4184" creationId="{E176187F-13A4-52ED-131B-0893A6132225}"/>
          </ac:cxnSpMkLst>
        </pc:cxnChg>
        <pc:cxnChg chg="add mod">
          <ac:chgData name="Anja Prescher" userId="fb7721861d540e87" providerId="LiveId" clId="{77BF71D5-40D5-F24B-B240-736F2666EDA5}" dt="2023-09-30T22:57:09.865" v="475"/>
          <ac:cxnSpMkLst>
            <pc:docMk/>
            <pc:sldMk cId="466004380" sldId="318"/>
            <ac:cxnSpMk id="4185" creationId="{ECC06396-CED0-899C-2797-8E6F3BD1DD37}"/>
          </ac:cxnSpMkLst>
        </pc:cxnChg>
        <pc:cxnChg chg="add mod">
          <ac:chgData name="Anja Prescher" userId="fb7721861d540e87" providerId="LiveId" clId="{77BF71D5-40D5-F24B-B240-736F2666EDA5}" dt="2023-09-30T22:57:09.865" v="475"/>
          <ac:cxnSpMkLst>
            <pc:docMk/>
            <pc:sldMk cId="466004380" sldId="318"/>
            <ac:cxnSpMk id="4186" creationId="{F30AB258-7DCB-089E-9765-6BCA77868967}"/>
          </ac:cxnSpMkLst>
        </pc:cxnChg>
        <pc:cxnChg chg="add mod">
          <ac:chgData name="Anja Prescher" userId="fb7721861d540e87" providerId="LiveId" clId="{77BF71D5-40D5-F24B-B240-736F2666EDA5}" dt="2023-09-30T22:57:09.865" v="475"/>
          <ac:cxnSpMkLst>
            <pc:docMk/>
            <pc:sldMk cId="466004380" sldId="318"/>
            <ac:cxnSpMk id="4187" creationId="{D3DC9D62-609C-1BEA-DE60-6E7903C0DF4D}"/>
          </ac:cxnSpMkLst>
        </pc:cxnChg>
        <pc:cxnChg chg="add mod">
          <ac:chgData name="Anja Prescher" userId="fb7721861d540e87" providerId="LiveId" clId="{77BF71D5-40D5-F24B-B240-736F2666EDA5}" dt="2023-09-30T22:57:09.865" v="475"/>
          <ac:cxnSpMkLst>
            <pc:docMk/>
            <pc:sldMk cId="466004380" sldId="318"/>
            <ac:cxnSpMk id="4188" creationId="{E5B34535-CDE6-5F33-353E-F10A70E77D29}"/>
          </ac:cxnSpMkLst>
        </pc:cxnChg>
        <pc:cxnChg chg="add mod">
          <ac:chgData name="Anja Prescher" userId="fb7721861d540e87" providerId="LiveId" clId="{77BF71D5-40D5-F24B-B240-736F2666EDA5}" dt="2023-09-30T22:57:09.865" v="475"/>
          <ac:cxnSpMkLst>
            <pc:docMk/>
            <pc:sldMk cId="466004380" sldId="318"/>
            <ac:cxnSpMk id="4189" creationId="{DAE10FB4-2FE9-EB0D-0E54-6EE956C5C96E}"/>
          </ac:cxnSpMkLst>
        </pc:cxnChg>
        <pc:cxnChg chg="add mod">
          <ac:chgData name="Anja Prescher" userId="fb7721861d540e87" providerId="LiveId" clId="{77BF71D5-40D5-F24B-B240-736F2666EDA5}" dt="2023-09-30T22:57:09.865" v="475"/>
          <ac:cxnSpMkLst>
            <pc:docMk/>
            <pc:sldMk cId="466004380" sldId="318"/>
            <ac:cxnSpMk id="4190" creationId="{5A8711D1-ADB1-00FF-641D-DF30AFD476E3}"/>
          </ac:cxnSpMkLst>
        </pc:cxnChg>
        <pc:cxnChg chg="add mod">
          <ac:chgData name="Anja Prescher" userId="fb7721861d540e87" providerId="LiveId" clId="{77BF71D5-40D5-F24B-B240-736F2666EDA5}" dt="2023-09-30T22:57:09.865" v="475"/>
          <ac:cxnSpMkLst>
            <pc:docMk/>
            <pc:sldMk cId="466004380" sldId="318"/>
            <ac:cxnSpMk id="4191" creationId="{DE56957D-CDD2-127B-5BCE-94754FD8AF25}"/>
          </ac:cxnSpMkLst>
        </pc:cxnChg>
        <pc:cxnChg chg="add mod">
          <ac:chgData name="Anja Prescher" userId="fb7721861d540e87" providerId="LiveId" clId="{77BF71D5-40D5-F24B-B240-736F2666EDA5}" dt="2023-09-30T22:57:09.865" v="475"/>
          <ac:cxnSpMkLst>
            <pc:docMk/>
            <pc:sldMk cId="466004380" sldId="318"/>
            <ac:cxnSpMk id="4192" creationId="{9D3912EA-98DD-6770-C234-2CBE43EBAF60}"/>
          </ac:cxnSpMkLst>
        </pc:cxnChg>
        <pc:cxnChg chg="add mod">
          <ac:chgData name="Anja Prescher" userId="fb7721861d540e87" providerId="LiveId" clId="{77BF71D5-40D5-F24B-B240-736F2666EDA5}" dt="2023-09-30T22:57:09.865" v="475"/>
          <ac:cxnSpMkLst>
            <pc:docMk/>
            <pc:sldMk cId="466004380" sldId="318"/>
            <ac:cxnSpMk id="4193" creationId="{32BDAE80-62AF-7F3A-EE06-4BDF54771C12}"/>
          </ac:cxnSpMkLst>
        </pc:cxnChg>
        <pc:cxnChg chg="add mod">
          <ac:chgData name="Anja Prescher" userId="fb7721861d540e87" providerId="LiveId" clId="{77BF71D5-40D5-F24B-B240-736F2666EDA5}" dt="2023-09-30T22:57:09.865" v="475"/>
          <ac:cxnSpMkLst>
            <pc:docMk/>
            <pc:sldMk cId="466004380" sldId="318"/>
            <ac:cxnSpMk id="4200" creationId="{085EDCDB-2486-2CE2-0750-1383470322BA}"/>
          </ac:cxnSpMkLst>
        </pc:cxnChg>
        <pc:cxnChg chg="add mod">
          <ac:chgData name="Anja Prescher" userId="fb7721861d540e87" providerId="LiveId" clId="{77BF71D5-40D5-F24B-B240-736F2666EDA5}" dt="2023-09-30T22:57:09.865" v="475"/>
          <ac:cxnSpMkLst>
            <pc:docMk/>
            <pc:sldMk cId="466004380" sldId="318"/>
            <ac:cxnSpMk id="4201" creationId="{0FCFD813-7C6C-7F05-74C1-ADCDF668FEBD}"/>
          </ac:cxnSpMkLst>
        </pc:cxnChg>
        <pc:cxnChg chg="add mod">
          <ac:chgData name="Anja Prescher" userId="fb7721861d540e87" providerId="LiveId" clId="{77BF71D5-40D5-F24B-B240-736F2666EDA5}" dt="2023-09-30T22:57:09.865" v="475"/>
          <ac:cxnSpMkLst>
            <pc:docMk/>
            <pc:sldMk cId="466004380" sldId="318"/>
            <ac:cxnSpMk id="4202" creationId="{C7AA9F5C-ADA4-2975-5A2F-EC258F854DF6}"/>
          </ac:cxnSpMkLst>
        </pc:cxnChg>
        <pc:cxnChg chg="add mod">
          <ac:chgData name="Anja Prescher" userId="fb7721861d540e87" providerId="LiveId" clId="{77BF71D5-40D5-F24B-B240-736F2666EDA5}" dt="2023-09-30T22:57:09.865" v="475"/>
          <ac:cxnSpMkLst>
            <pc:docMk/>
            <pc:sldMk cId="466004380" sldId="318"/>
            <ac:cxnSpMk id="4203" creationId="{5DCB3DB1-2AF6-B763-3628-3E307ECF4C77}"/>
          </ac:cxnSpMkLst>
        </pc:cxnChg>
        <pc:cxnChg chg="add mod">
          <ac:chgData name="Anja Prescher" userId="fb7721861d540e87" providerId="LiveId" clId="{77BF71D5-40D5-F24B-B240-736F2666EDA5}" dt="2023-09-30T22:57:09.865" v="475"/>
          <ac:cxnSpMkLst>
            <pc:docMk/>
            <pc:sldMk cId="466004380" sldId="318"/>
            <ac:cxnSpMk id="4204" creationId="{FE688C53-4382-69BE-C74C-FC51892F3F97}"/>
          </ac:cxnSpMkLst>
        </pc:cxnChg>
        <pc:cxnChg chg="add mod">
          <ac:chgData name="Anja Prescher" userId="fb7721861d540e87" providerId="LiveId" clId="{77BF71D5-40D5-F24B-B240-736F2666EDA5}" dt="2023-09-30T22:57:09.865" v="475"/>
          <ac:cxnSpMkLst>
            <pc:docMk/>
            <pc:sldMk cId="466004380" sldId="318"/>
            <ac:cxnSpMk id="4220" creationId="{ADC1B672-BE18-D771-7A78-9DFE0CF6249E}"/>
          </ac:cxnSpMkLst>
        </pc:cxnChg>
        <pc:cxnChg chg="add mod">
          <ac:chgData name="Anja Prescher" userId="fb7721861d540e87" providerId="LiveId" clId="{77BF71D5-40D5-F24B-B240-736F2666EDA5}" dt="2023-09-30T22:57:09.865" v="475"/>
          <ac:cxnSpMkLst>
            <pc:docMk/>
            <pc:sldMk cId="466004380" sldId="318"/>
            <ac:cxnSpMk id="4233" creationId="{14581829-1606-973F-94EE-44EA759AC1F3}"/>
          </ac:cxnSpMkLst>
        </pc:cxnChg>
        <pc:cxnChg chg="add mod">
          <ac:chgData name="Anja Prescher" userId="fb7721861d540e87" providerId="LiveId" clId="{77BF71D5-40D5-F24B-B240-736F2666EDA5}" dt="2023-09-30T22:57:09.865" v="475"/>
          <ac:cxnSpMkLst>
            <pc:docMk/>
            <pc:sldMk cId="466004380" sldId="318"/>
            <ac:cxnSpMk id="4234" creationId="{030A038E-03C2-CAB4-CDC4-D4CAB7C6CBC9}"/>
          </ac:cxnSpMkLst>
        </pc:cxnChg>
      </pc:sldChg>
      <pc:sldChg chg="addSp delSp modSp add mod delAnim">
        <pc:chgData name="Anja Prescher" userId="fb7721861d540e87" providerId="LiveId" clId="{77BF71D5-40D5-F24B-B240-736F2666EDA5}" dt="2023-09-30T23:25:50.309" v="1558" actId="20577"/>
        <pc:sldMkLst>
          <pc:docMk/>
          <pc:sldMk cId="601573242" sldId="319"/>
        </pc:sldMkLst>
        <pc:spChg chg="mod">
          <ac:chgData name="Anja Prescher" userId="fb7721861d540e87" providerId="LiveId" clId="{77BF71D5-40D5-F24B-B240-736F2666EDA5}" dt="2023-09-30T23:01:06.160" v="828" actId="20577"/>
          <ac:spMkLst>
            <pc:docMk/>
            <pc:sldMk cId="601573242" sldId="319"/>
            <ac:spMk id="2" creationId="{E84D769D-9F62-49B4-B263-D9B11A6671FF}"/>
          </ac:spMkLst>
        </pc:spChg>
        <pc:spChg chg="add mod">
          <ac:chgData name="Anja Prescher" userId="fb7721861d540e87" providerId="LiveId" clId="{77BF71D5-40D5-F24B-B240-736F2666EDA5}" dt="2023-09-30T23:09:05.998" v="1145" actId="1076"/>
          <ac:spMkLst>
            <pc:docMk/>
            <pc:sldMk cId="601573242" sldId="319"/>
            <ac:spMk id="3" creationId="{CE8309BE-017A-01C6-D3E3-63312EC944F5}"/>
          </ac:spMkLst>
        </pc:spChg>
        <pc:spChg chg="add mod">
          <ac:chgData name="Anja Prescher" userId="fb7721861d540e87" providerId="LiveId" clId="{77BF71D5-40D5-F24B-B240-736F2666EDA5}" dt="2023-09-30T23:09:05.998" v="1145" actId="1076"/>
          <ac:spMkLst>
            <pc:docMk/>
            <pc:sldMk cId="601573242" sldId="319"/>
            <ac:spMk id="4" creationId="{4B153F8D-70E7-4317-51CE-3A449E27A509}"/>
          </ac:spMkLst>
        </pc:spChg>
        <pc:spChg chg="add mod">
          <ac:chgData name="Anja Prescher" userId="fb7721861d540e87" providerId="LiveId" clId="{77BF71D5-40D5-F24B-B240-736F2666EDA5}" dt="2023-09-30T23:09:05.998" v="1145" actId="1076"/>
          <ac:spMkLst>
            <pc:docMk/>
            <pc:sldMk cId="601573242" sldId="319"/>
            <ac:spMk id="5" creationId="{3AA7525B-A518-0470-023F-F96282EB06A7}"/>
          </ac:spMkLst>
        </pc:spChg>
        <pc:spChg chg="add mod">
          <ac:chgData name="Anja Prescher" userId="fb7721861d540e87" providerId="LiveId" clId="{77BF71D5-40D5-F24B-B240-736F2666EDA5}" dt="2023-09-30T23:09:05.998" v="1145" actId="1076"/>
          <ac:spMkLst>
            <pc:docMk/>
            <pc:sldMk cId="601573242" sldId="319"/>
            <ac:spMk id="6" creationId="{B68C6A10-594D-46DA-E055-7F9921A56901}"/>
          </ac:spMkLst>
        </pc:spChg>
        <pc:spChg chg="mod">
          <ac:chgData name="Anja Prescher" userId="fb7721861d540e87" providerId="LiveId" clId="{77BF71D5-40D5-F24B-B240-736F2666EDA5}" dt="2023-09-30T23:03:27.110" v="1057" actId="20577"/>
          <ac:spMkLst>
            <pc:docMk/>
            <pc:sldMk cId="601573242" sldId="319"/>
            <ac:spMk id="7" creationId="{9DC461F1-AA66-45B8-EE82-037D42419790}"/>
          </ac:spMkLst>
        </pc:spChg>
        <pc:spChg chg="add mod">
          <ac:chgData name="Anja Prescher" userId="fb7721861d540e87" providerId="LiveId" clId="{77BF71D5-40D5-F24B-B240-736F2666EDA5}" dt="2023-09-30T23:09:05.998" v="1145" actId="1076"/>
          <ac:spMkLst>
            <pc:docMk/>
            <pc:sldMk cId="601573242" sldId="319"/>
            <ac:spMk id="12" creationId="{96823E16-8AAE-467F-74F9-1378ED7D052E}"/>
          </ac:spMkLst>
        </pc:spChg>
        <pc:spChg chg="add mod">
          <ac:chgData name="Anja Prescher" userId="fb7721861d540e87" providerId="LiveId" clId="{77BF71D5-40D5-F24B-B240-736F2666EDA5}" dt="2023-09-30T23:09:05.998" v="1145" actId="1076"/>
          <ac:spMkLst>
            <pc:docMk/>
            <pc:sldMk cId="601573242" sldId="319"/>
            <ac:spMk id="13" creationId="{18152D0E-FC29-FA5F-3413-11E7141EDB2F}"/>
          </ac:spMkLst>
        </pc:spChg>
        <pc:spChg chg="add mod">
          <ac:chgData name="Anja Prescher" userId="fb7721861d540e87" providerId="LiveId" clId="{77BF71D5-40D5-F24B-B240-736F2666EDA5}" dt="2023-09-30T23:09:05.998" v="1145" actId="1076"/>
          <ac:spMkLst>
            <pc:docMk/>
            <pc:sldMk cId="601573242" sldId="319"/>
            <ac:spMk id="14" creationId="{EC08E050-CABC-DC2A-7175-B0DE665D6133}"/>
          </ac:spMkLst>
        </pc:spChg>
        <pc:spChg chg="add mod">
          <ac:chgData name="Anja Prescher" userId="fb7721861d540e87" providerId="LiveId" clId="{77BF71D5-40D5-F24B-B240-736F2666EDA5}" dt="2023-09-30T23:09:05.998" v="1145" actId="1076"/>
          <ac:spMkLst>
            <pc:docMk/>
            <pc:sldMk cId="601573242" sldId="319"/>
            <ac:spMk id="15" creationId="{D732308B-E40A-D508-E179-F0382E45129B}"/>
          </ac:spMkLst>
        </pc:spChg>
        <pc:spChg chg="add mod">
          <ac:chgData name="Anja Prescher" userId="fb7721861d540e87" providerId="LiveId" clId="{77BF71D5-40D5-F24B-B240-736F2666EDA5}" dt="2023-09-30T23:09:05.998" v="1145" actId="1076"/>
          <ac:spMkLst>
            <pc:docMk/>
            <pc:sldMk cId="601573242" sldId="319"/>
            <ac:spMk id="27" creationId="{87231EC7-B8C2-358D-20F0-64C0A50F0F45}"/>
          </ac:spMkLst>
        </pc:spChg>
        <pc:spChg chg="add del mod">
          <ac:chgData name="Anja Prescher" userId="fb7721861d540e87" providerId="LiveId" clId="{77BF71D5-40D5-F24B-B240-736F2666EDA5}" dt="2023-09-30T23:07:08.254" v="1062" actId="21"/>
          <ac:spMkLst>
            <pc:docMk/>
            <pc:sldMk cId="601573242" sldId="319"/>
            <ac:spMk id="28" creationId="{EFA19E0F-7B9C-B55A-CD3C-5B5C4C6EE1F0}"/>
          </ac:spMkLst>
        </pc:spChg>
        <pc:spChg chg="add mod">
          <ac:chgData name="Anja Prescher" userId="fb7721861d540e87" providerId="LiveId" clId="{77BF71D5-40D5-F24B-B240-736F2666EDA5}" dt="2023-09-30T23:09:05.998" v="1145" actId="1076"/>
          <ac:spMkLst>
            <pc:docMk/>
            <pc:sldMk cId="601573242" sldId="319"/>
            <ac:spMk id="29" creationId="{E173B985-D24F-4548-DFA6-353D0CD24D51}"/>
          </ac:spMkLst>
        </pc:spChg>
        <pc:spChg chg="add mod">
          <ac:chgData name="Anja Prescher" userId="fb7721861d540e87" providerId="LiveId" clId="{77BF71D5-40D5-F24B-B240-736F2666EDA5}" dt="2023-09-30T23:09:05.998" v="1145" actId="1076"/>
          <ac:spMkLst>
            <pc:docMk/>
            <pc:sldMk cId="601573242" sldId="319"/>
            <ac:spMk id="30" creationId="{B3C3CF32-5153-739F-EC5F-FAF934DF7B83}"/>
          </ac:spMkLst>
        </pc:spChg>
        <pc:spChg chg="add mod">
          <ac:chgData name="Anja Prescher" userId="fb7721861d540e87" providerId="LiveId" clId="{77BF71D5-40D5-F24B-B240-736F2666EDA5}" dt="2023-09-30T23:09:05.998" v="1145" actId="1076"/>
          <ac:spMkLst>
            <pc:docMk/>
            <pc:sldMk cId="601573242" sldId="319"/>
            <ac:spMk id="36" creationId="{D8082A43-F4B5-9D02-9EFD-3DD507F51F89}"/>
          </ac:spMkLst>
        </pc:spChg>
        <pc:spChg chg="add mod">
          <ac:chgData name="Anja Prescher" userId="fb7721861d540e87" providerId="LiveId" clId="{77BF71D5-40D5-F24B-B240-736F2666EDA5}" dt="2023-09-30T23:09:36.468" v="1158" actId="1076"/>
          <ac:spMkLst>
            <pc:docMk/>
            <pc:sldMk cId="601573242" sldId="319"/>
            <ac:spMk id="37" creationId="{731E3AA3-E037-4D14-5F15-606C711990FE}"/>
          </ac:spMkLst>
        </pc:spChg>
        <pc:spChg chg="add mod">
          <ac:chgData name="Anja Prescher" userId="fb7721861d540e87" providerId="LiveId" clId="{77BF71D5-40D5-F24B-B240-736F2666EDA5}" dt="2023-09-30T23:09:05.998" v="1145" actId="1076"/>
          <ac:spMkLst>
            <pc:docMk/>
            <pc:sldMk cId="601573242" sldId="319"/>
            <ac:spMk id="38" creationId="{5FCFBCA9-28A3-86EC-F3AB-8DD3B1362877}"/>
          </ac:spMkLst>
        </pc:spChg>
        <pc:spChg chg="add mod">
          <ac:chgData name="Anja Prescher" userId="fb7721861d540e87" providerId="LiveId" clId="{77BF71D5-40D5-F24B-B240-736F2666EDA5}" dt="2023-09-30T23:09:05.998" v="1145" actId="1076"/>
          <ac:spMkLst>
            <pc:docMk/>
            <pc:sldMk cId="601573242" sldId="319"/>
            <ac:spMk id="39" creationId="{6DA4E195-C658-974B-9670-D25D0296B822}"/>
          </ac:spMkLst>
        </pc:spChg>
        <pc:spChg chg="add mod">
          <ac:chgData name="Anja Prescher" userId="fb7721861d540e87" providerId="LiveId" clId="{77BF71D5-40D5-F24B-B240-736F2666EDA5}" dt="2023-09-30T23:09:05.998" v="1145" actId="1076"/>
          <ac:spMkLst>
            <pc:docMk/>
            <pc:sldMk cId="601573242" sldId="319"/>
            <ac:spMk id="40" creationId="{5D97C235-4018-2DA3-4C6F-C88C8C227C83}"/>
          </ac:spMkLst>
        </pc:spChg>
        <pc:spChg chg="add mod">
          <ac:chgData name="Anja Prescher" userId="fb7721861d540e87" providerId="LiveId" clId="{77BF71D5-40D5-F24B-B240-736F2666EDA5}" dt="2023-09-30T23:09:05.998" v="1145" actId="1076"/>
          <ac:spMkLst>
            <pc:docMk/>
            <pc:sldMk cId="601573242" sldId="319"/>
            <ac:spMk id="41" creationId="{00E78DE0-BD45-36EE-CEB7-B9FA32F5DC6D}"/>
          </ac:spMkLst>
        </pc:spChg>
        <pc:spChg chg="add mod">
          <ac:chgData name="Anja Prescher" userId="fb7721861d540e87" providerId="LiveId" clId="{77BF71D5-40D5-F24B-B240-736F2666EDA5}" dt="2023-09-30T23:09:05.998" v="1145" actId="1076"/>
          <ac:spMkLst>
            <pc:docMk/>
            <pc:sldMk cId="601573242" sldId="319"/>
            <ac:spMk id="42" creationId="{8E4981BE-3ED9-E05C-863A-F17E61B617EB}"/>
          </ac:spMkLst>
        </pc:spChg>
        <pc:spChg chg="add mod">
          <ac:chgData name="Anja Prescher" userId="fb7721861d540e87" providerId="LiveId" clId="{77BF71D5-40D5-F24B-B240-736F2666EDA5}" dt="2023-09-30T23:09:05.998" v="1145" actId="1076"/>
          <ac:spMkLst>
            <pc:docMk/>
            <pc:sldMk cId="601573242" sldId="319"/>
            <ac:spMk id="43" creationId="{560C3143-B52B-03F4-E5A8-A2B56C0DAC83}"/>
          </ac:spMkLst>
        </pc:spChg>
        <pc:spChg chg="add mod">
          <ac:chgData name="Anja Prescher" userId="fb7721861d540e87" providerId="LiveId" clId="{77BF71D5-40D5-F24B-B240-736F2666EDA5}" dt="2023-09-30T23:09:05.998" v="1145" actId="1076"/>
          <ac:spMkLst>
            <pc:docMk/>
            <pc:sldMk cId="601573242" sldId="319"/>
            <ac:spMk id="48" creationId="{B6D4840F-076F-CF0B-864D-BC91FBF75FF4}"/>
          </ac:spMkLst>
        </pc:spChg>
        <pc:spChg chg="add mod">
          <ac:chgData name="Anja Prescher" userId="fb7721861d540e87" providerId="LiveId" clId="{77BF71D5-40D5-F24B-B240-736F2666EDA5}" dt="2023-09-30T23:09:32.205" v="1157" actId="1076"/>
          <ac:spMkLst>
            <pc:docMk/>
            <pc:sldMk cId="601573242" sldId="319"/>
            <ac:spMk id="49" creationId="{4FD05557-3D47-32B6-A915-42A635327530}"/>
          </ac:spMkLst>
        </pc:spChg>
        <pc:spChg chg="add mod">
          <ac:chgData name="Anja Prescher" userId="fb7721861d540e87" providerId="LiveId" clId="{77BF71D5-40D5-F24B-B240-736F2666EDA5}" dt="2023-09-30T23:09:05.998" v="1145" actId="1076"/>
          <ac:spMkLst>
            <pc:docMk/>
            <pc:sldMk cId="601573242" sldId="319"/>
            <ac:spMk id="51" creationId="{D7B590EA-7965-9178-2C8E-BF634754BBA8}"/>
          </ac:spMkLst>
        </pc:spChg>
        <pc:spChg chg="add mod">
          <ac:chgData name="Anja Prescher" userId="fb7721861d540e87" providerId="LiveId" clId="{77BF71D5-40D5-F24B-B240-736F2666EDA5}" dt="2023-09-30T23:09:05.998" v="1145" actId="1076"/>
          <ac:spMkLst>
            <pc:docMk/>
            <pc:sldMk cId="601573242" sldId="319"/>
            <ac:spMk id="53" creationId="{E0B8D69C-67D5-9929-79C9-BBC91A5898FF}"/>
          </ac:spMkLst>
        </pc:spChg>
        <pc:spChg chg="add mod">
          <ac:chgData name="Anja Prescher" userId="fb7721861d540e87" providerId="LiveId" clId="{77BF71D5-40D5-F24B-B240-736F2666EDA5}" dt="2023-09-30T23:09:05.998" v="1145" actId="1076"/>
          <ac:spMkLst>
            <pc:docMk/>
            <pc:sldMk cId="601573242" sldId="319"/>
            <ac:spMk id="55" creationId="{31FBCDBD-DDE1-5453-6A14-061FE6E44612}"/>
          </ac:spMkLst>
        </pc:spChg>
        <pc:spChg chg="add mod">
          <ac:chgData name="Anja Prescher" userId="fb7721861d540e87" providerId="LiveId" clId="{77BF71D5-40D5-F24B-B240-736F2666EDA5}" dt="2023-09-30T23:09:05.998" v="1145" actId="1076"/>
          <ac:spMkLst>
            <pc:docMk/>
            <pc:sldMk cId="601573242" sldId="319"/>
            <ac:spMk id="56" creationId="{1EC09F5B-CD0E-6CD0-6A79-04999F23BD5B}"/>
          </ac:spMkLst>
        </pc:spChg>
        <pc:spChg chg="add mod">
          <ac:chgData name="Anja Prescher" userId="fb7721861d540e87" providerId="LiveId" clId="{77BF71D5-40D5-F24B-B240-736F2666EDA5}" dt="2023-09-30T23:09:05.998" v="1145" actId="1076"/>
          <ac:spMkLst>
            <pc:docMk/>
            <pc:sldMk cId="601573242" sldId="319"/>
            <ac:spMk id="57" creationId="{53F4C422-9F50-131F-E47A-830B1D6A4005}"/>
          </ac:spMkLst>
        </pc:spChg>
        <pc:spChg chg="add mod">
          <ac:chgData name="Anja Prescher" userId="fb7721861d540e87" providerId="LiveId" clId="{77BF71D5-40D5-F24B-B240-736F2666EDA5}" dt="2023-09-30T23:09:05.998" v="1145" actId="1076"/>
          <ac:spMkLst>
            <pc:docMk/>
            <pc:sldMk cId="601573242" sldId="319"/>
            <ac:spMk id="58" creationId="{40E5D297-633C-9C6D-2119-450CC320DD47}"/>
          </ac:spMkLst>
        </pc:spChg>
        <pc:spChg chg="add mod">
          <ac:chgData name="Anja Prescher" userId="fb7721861d540e87" providerId="LiveId" clId="{77BF71D5-40D5-F24B-B240-736F2666EDA5}" dt="2023-09-30T23:09:05.998" v="1145" actId="1076"/>
          <ac:spMkLst>
            <pc:docMk/>
            <pc:sldMk cId="601573242" sldId="319"/>
            <ac:spMk id="59" creationId="{0FB017B9-427D-D849-4FF0-2C9E8FFF67E4}"/>
          </ac:spMkLst>
        </pc:spChg>
        <pc:spChg chg="add mod">
          <ac:chgData name="Anja Prescher" userId="fb7721861d540e87" providerId="LiveId" clId="{77BF71D5-40D5-F24B-B240-736F2666EDA5}" dt="2023-09-30T23:18:45.265" v="1210" actId="404"/>
          <ac:spMkLst>
            <pc:docMk/>
            <pc:sldMk cId="601573242" sldId="319"/>
            <ac:spMk id="61" creationId="{6CAC1877-E116-0304-926F-53452F9A5C40}"/>
          </ac:spMkLst>
        </pc:spChg>
        <pc:spChg chg="add mod">
          <ac:chgData name="Anja Prescher" userId="fb7721861d540e87" providerId="LiveId" clId="{77BF71D5-40D5-F24B-B240-736F2666EDA5}" dt="2023-09-30T23:18:45.265" v="1210" actId="404"/>
          <ac:spMkLst>
            <pc:docMk/>
            <pc:sldMk cId="601573242" sldId="319"/>
            <ac:spMk id="62" creationId="{69E49EFD-A26B-7D9F-16E7-AF9698ADCDBB}"/>
          </ac:spMkLst>
        </pc:spChg>
        <pc:spChg chg="add mod">
          <ac:chgData name="Anja Prescher" userId="fb7721861d540e87" providerId="LiveId" clId="{77BF71D5-40D5-F24B-B240-736F2666EDA5}" dt="2023-09-30T23:18:45.265" v="1210" actId="404"/>
          <ac:spMkLst>
            <pc:docMk/>
            <pc:sldMk cId="601573242" sldId="319"/>
            <ac:spMk id="63" creationId="{1BEBD112-24BA-0939-ABE1-081A1AE86D86}"/>
          </ac:spMkLst>
        </pc:spChg>
        <pc:spChg chg="add del mod">
          <ac:chgData name="Anja Prescher" userId="fb7721861d540e87" providerId="LiveId" clId="{77BF71D5-40D5-F24B-B240-736F2666EDA5}" dt="2023-09-30T23:06:59.675" v="1059" actId="478"/>
          <ac:spMkLst>
            <pc:docMk/>
            <pc:sldMk cId="601573242" sldId="319"/>
            <ac:spMk id="4162" creationId="{1AF946CC-234E-64F3-46FB-CD011248C737}"/>
          </ac:spMkLst>
        </pc:spChg>
        <pc:spChg chg="add mod">
          <ac:chgData name="Anja Prescher" userId="fb7721861d540e87" providerId="LiveId" clId="{77BF71D5-40D5-F24B-B240-736F2666EDA5}" dt="2023-09-30T23:24:09.591" v="1514" actId="1076"/>
          <ac:spMkLst>
            <pc:docMk/>
            <pc:sldMk cId="601573242" sldId="319"/>
            <ac:spMk id="4163" creationId="{E0A9312F-9A97-0834-AE9D-8E13A0245C70}"/>
          </ac:spMkLst>
        </pc:spChg>
        <pc:spChg chg="add mod">
          <ac:chgData name="Anja Prescher" userId="fb7721861d540e87" providerId="LiveId" clId="{77BF71D5-40D5-F24B-B240-736F2666EDA5}" dt="2023-09-30T23:24:16.576" v="1515" actId="1076"/>
          <ac:spMkLst>
            <pc:docMk/>
            <pc:sldMk cId="601573242" sldId="319"/>
            <ac:spMk id="4164" creationId="{594B7B2D-0AD2-94D9-171D-80CB809756CC}"/>
          </ac:spMkLst>
        </pc:spChg>
        <pc:spChg chg="add mod">
          <ac:chgData name="Anja Prescher" userId="fb7721861d540e87" providerId="LiveId" clId="{77BF71D5-40D5-F24B-B240-736F2666EDA5}" dt="2023-09-30T23:24:20.654" v="1516" actId="1076"/>
          <ac:spMkLst>
            <pc:docMk/>
            <pc:sldMk cId="601573242" sldId="319"/>
            <ac:spMk id="4165" creationId="{6E4AB2C8-AE2B-CE62-3F1E-E38CC4C7DBB7}"/>
          </ac:spMkLst>
        </pc:spChg>
        <pc:spChg chg="add del mod">
          <ac:chgData name="Anja Prescher" userId="fb7721861d540e87" providerId="LiveId" clId="{77BF71D5-40D5-F24B-B240-736F2666EDA5}" dt="2023-09-30T23:09:07.351" v="1146" actId="478"/>
          <ac:spMkLst>
            <pc:docMk/>
            <pc:sldMk cId="601573242" sldId="319"/>
            <ac:spMk id="4166" creationId="{38BB46C6-5F43-3F62-A59D-8B3BC33C896E}"/>
          </ac:spMkLst>
        </pc:spChg>
        <pc:spChg chg="add mod">
          <ac:chgData name="Anja Prescher" userId="fb7721861d540e87" providerId="LiveId" clId="{77BF71D5-40D5-F24B-B240-736F2666EDA5}" dt="2023-09-30T23:20:11.307" v="1345" actId="1076"/>
          <ac:spMkLst>
            <pc:docMk/>
            <pc:sldMk cId="601573242" sldId="319"/>
            <ac:spMk id="4167" creationId="{1C6AE797-65C1-6E40-264A-472049CF612E}"/>
          </ac:spMkLst>
        </pc:spChg>
        <pc:spChg chg="add mod">
          <ac:chgData name="Anja Prescher" userId="fb7721861d540e87" providerId="LiveId" clId="{77BF71D5-40D5-F24B-B240-736F2666EDA5}" dt="2023-09-30T23:20:13.987" v="1346" actId="1076"/>
          <ac:spMkLst>
            <pc:docMk/>
            <pc:sldMk cId="601573242" sldId="319"/>
            <ac:spMk id="4168" creationId="{447BF8C6-8265-CA93-7A2F-2260EC6CAAE9}"/>
          </ac:spMkLst>
        </pc:spChg>
        <pc:spChg chg="add mod">
          <ac:chgData name="Anja Prescher" userId="fb7721861d540e87" providerId="LiveId" clId="{77BF71D5-40D5-F24B-B240-736F2666EDA5}" dt="2023-09-30T23:09:24.949" v="1156" actId="20577"/>
          <ac:spMkLst>
            <pc:docMk/>
            <pc:sldMk cId="601573242" sldId="319"/>
            <ac:spMk id="4169" creationId="{CA22B1F3-9550-E119-5BAE-175ED646B9FC}"/>
          </ac:spMkLst>
        </pc:spChg>
        <pc:spChg chg="del">
          <ac:chgData name="Anja Prescher" userId="fb7721861d540e87" providerId="LiveId" clId="{77BF71D5-40D5-F24B-B240-736F2666EDA5}" dt="2023-09-30T22:58:13.935" v="519" actId="478"/>
          <ac:spMkLst>
            <pc:docMk/>
            <pc:sldMk cId="601573242" sldId="319"/>
            <ac:spMk id="4171" creationId="{16C72B0F-96CB-A1B1-1DF1-1A4D47D192BD}"/>
          </ac:spMkLst>
        </pc:spChg>
        <pc:spChg chg="del">
          <ac:chgData name="Anja Prescher" userId="fb7721861d540e87" providerId="LiveId" clId="{77BF71D5-40D5-F24B-B240-736F2666EDA5}" dt="2023-09-30T22:58:13.935" v="519" actId="478"/>
          <ac:spMkLst>
            <pc:docMk/>
            <pc:sldMk cId="601573242" sldId="319"/>
            <ac:spMk id="4172" creationId="{E9294BB7-5561-5897-AC6A-62D71691CC43}"/>
          </ac:spMkLst>
        </pc:spChg>
        <pc:spChg chg="del">
          <ac:chgData name="Anja Prescher" userId="fb7721861d540e87" providerId="LiveId" clId="{77BF71D5-40D5-F24B-B240-736F2666EDA5}" dt="2023-09-30T22:58:13.935" v="519" actId="478"/>
          <ac:spMkLst>
            <pc:docMk/>
            <pc:sldMk cId="601573242" sldId="319"/>
            <ac:spMk id="4173" creationId="{A564326F-EFA3-DF61-511B-ED54BD148DAA}"/>
          </ac:spMkLst>
        </pc:spChg>
        <pc:spChg chg="del">
          <ac:chgData name="Anja Prescher" userId="fb7721861d540e87" providerId="LiveId" clId="{77BF71D5-40D5-F24B-B240-736F2666EDA5}" dt="2023-09-30T22:58:13.935" v="519" actId="478"/>
          <ac:spMkLst>
            <pc:docMk/>
            <pc:sldMk cId="601573242" sldId="319"/>
            <ac:spMk id="4174" creationId="{BA502615-976D-BF53-C9A7-CB2A32812890}"/>
          </ac:spMkLst>
        </pc:spChg>
        <pc:spChg chg="del">
          <ac:chgData name="Anja Prescher" userId="fb7721861d540e87" providerId="LiveId" clId="{77BF71D5-40D5-F24B-B240-736F2666EDA5}" dt="2023-09-30T22:58:13.935" v="519" actId="478"/>
          <ac:spMkLst>
            <pc:docMk/>
            <pc:sldMk cId="601573242" sldId="319"/>
            <ac:spMk id="4179" creationId="{A9D2EE6E-7FA2-A9FE-9E4E-7B9CE098E4D9}"/>
          </ac:spMkLst>
        </pc:spChg>
        <pc:spChg chg="del">
          <ac:chgData name="Anja Prescher" userId="fb7721861d540e87" providerId="LiveId" clId="{77BF71D5-40D5-F24B-B240-736F2666EDA5}" dt="2023-09-30T22:58:13.935" v="519" actId="478"/>
          <ac:spMkLst>
            <pc:docMk/>
            <pc:sldMk cId="601573242" sldId="319"/>
            <ac:spMk id="4180" creationId="{52821212-6C23-0444-CF8A-BFC01362DB80}"/>
          </ac:spMkLst>
        </pc:spChg>
        <pc:spChg chg="del">
          <ac:chgData name="Anja Prescher" userId="fb7721861d540e87" providerId="LiveId" clId="{77BF71D5-40D5-F24B-B240-736F2666EDA5}" dt="2023-09-30T22:58:13.935" v="519" actId="478"/>
          <ac:spMkLst>
            <pc:docMk/>
            <pc:sldMk cId="601573242" sldId="319"/>
            <ac:spMk id="4181" creationId="{D6AFA4E5-3291-022A-1E2A-FC7E1998E7E2}"/>
          </ac:spMkLst>
        </pc:spChg>
        <pc:spChg chg="del">
          <ac:chgData name="Anja Prescher" userId="fb7721861d540e87" providerId="LiveId" clId="{77BF71D5-40D5-F24B-B240-736F2666EDA5}" dt="2023-09-30T22:58:13.935" v="519" actId="478"/>
          <ac:spMkLst>
            <pc:docMk/>
            <pc:sldMk cId="601573242" sldId="319"/>
            <ac:spMk id="4182" creationId="{336D14A0-B6D7-13BB-6BD2-13CEEDAD31FB}"/>
          </ac:spMkLst>
        </pc:spChg>
        <pc:spChg chg="del">
          <ac:chgData name="Anja Prescher" userId="fb7721861d540e87" providerId="LiveId" clId="{77BF71D5-40D5-F24B-B240-736F2666EDA5}" dt="2023-09-30T22:58:13.935" v="519" actId="478"/>
          <ac:spMkLst>
            <pc:docMk/>
            <pc:sldMk cId="601573242" sldId="319"/>
            <ac:spMk id="4194" creationId="{4DAAA1CE-D017-A799-BB1E-1FAC21382FE4}"/>
          </ac:spMkLst>
        </pc:spChg>
        <pc:spChg chg="del">
          <ac:chgData name="Anja Prescher" userId="fb7721861d540e87" providerId="LiveId" clId="{77BF71D5-40D5-F24B-B240-736F2666EDA5}" dt="2023-09-30T22:58:13.935" v="519" actId="478"/>
          <ac:spMkLst>
            <pc:docMk/>
            <pc:sldMk cId="601573242" sldId="319"/>
            <ac:spMk id="4195" creationId="{D6096EB1-F8C3-558E-6001-5FFA84560500}"/>
          </ac:spMkLst>
        </pc:spChg>
        <pc:spChg chg="del">
          <ac:chgData name="Anja Prescher" userId="fb7721861d540e87" providerId="LiveId" clId="{77BF71D5-40D5-F24B-B240-736F2666EDA5}" dt="2023-09-30T22:58:13.935" v="519" actId="478"/>
          <ac:spMkLst>
            <pc:docMk/>
            <pc:sldMk cId="601573242" sldId="319"/>
            <ac:spMk id="4196" creationId="{F5165C5E-26FA-DC84-14E4-17483385A9FB}"/>
          </ac:spMkLst>
        </pc:spChg>
        <pc:spChg chg="del">
          <ac:chgData name="Anja Prescher" userId="fb7721861d540e87" providerId="LiveId" clId="{77BF71D5-40D5-F24B-B240-736F2666EDA5}" dt="2023-09-30T22:58:13.935" v="519" actId="478"/>
          <ac:spMkLst>
            <pc:docMk/>
            <pc:sldMk cId="601573242" sldId="319"/>
            <ac:spMk id="4197" creationId="{8ABEF7F2-8455-3371-CCA2-62C65DE06109}"/>
          </ac:spMkLst>
        </pc:spChg>
        <pc:spChg chg="del">
          <ac:chgData name="Anja Prescher" userId="fb7721861d540e87" providerId="LiveId" clId="{77BF71D5-40D5-F24B-B240-736F2666EDA5}" dt="2023-09-30T22:58:13.935" v="519" actId="478"/>
          <ac:spMkLst>
            <pc:docMk/>
            <pc:sldMk cId="601573242" sldId="319"/>
            <ac:spMk id="4198" creationId="{FAABF124-3177-A256-5E8E-61A4B31A435F}"/>
          </ac:spMkLst>
        </pc:spChg>
        <pc:spChg chg="del">
          <ac:chgData name="Anja Prescher" userId="fb7721861d540e87" providerId="LiveId" clId="{77BF71D5-40D5-F24B-B240-736F2666EDA5}" dt="2023-09-30T22:58:13.935" v="519" actId="478"/>
          <ac:spMkLst>
            <pc:docMk/>
            <pc:sldMk cId="601573242" sldId="319"/>
            <ac:spMk id="4199" creationId="{64F5FAE0-1C7F-8E39-4A0F-75FE0D6F86A9}"/>
          </ac:spMkLst>
        </pc:spChg>
        <pc:spChg chg="del">
          <ac:chgData name="Anja Prescher" userId="fb7721861d540e87" providerId="LiveId" clId="{77BF71D5-40D5-F24B-B240-736F2666EDA5}" dt="2023-09-30T22:58:13.935" v="519" actId="478"/>
          <ac:spMkLst>
            <pc:docMk/>
            <pc:sldMk cId="601573242" sldId="319"/>
            <ac:spMk id="4205" creationId="{5F756539-1403-1BA4-564A-A0CA5E4D41D4}"/>
          </ac:spMkLst>
        </pc:spChg>
        <pc:spChg chg="del">
          <ac:chgData name="Anja Prescher" userId="fb7721861d540e87" providerId="LiveId" clId="{77BF71D5-40D5-F24B-B240-736F2666EDA5}" dt="2023-09-30T22:58:13.935" v="519" actId="478"/>
          <ac:spMkLst>
            <pc:docMk/>
            <pc:sldMk cId="601573242" sldId="319"/>
            <ac:spMk id="4206" creationId="{EB4CB825-53B6-8846-ACF9-F4822C722915}"/>
          </ac:spMkLst>
        </pc:spChg>
        <pc:spChg chg="del">
          <ac:chgData name="Anja Prescher" userId="fb7721861d540e87" providerId="LiveId" clId="{77BF71D5-40D5-F24B-B240-736F2666EDA5}" dt="2023-09-30T22:58:13.935" v="519" actId="478"/>
          <ac:spMkLst>
            <pc:docMk/>
            <pc:sldMk cId="601573242" sldId="319"/>
            <ac:spMk id="4207" creationId="{5FF6B736-9118-3EF9-6E52-0A74DD654A61}"/>
          </ac:spMkLst>
        </pc:spChg>
        <pc:spChg chg="del">
          <ac:chgData name="Anja Prescher" userId="fb7721861d540e87" providerId="LiveId" clId="{77BF71D5-40D5-F24B-B240-736F2666EDA5}" dt="2023-09-30T22:58:13.935" v="519" actId="478"/>
          <ac:spMkLst>
            <pc:docMk/>
            <pc:sldMk cId="601573242" sldId="319"/>
            <ac:spMk id="4208" creationId="{AA22665E-6CD1-F156-9F6D-671CDB35746E}"/>
          </ac:spMkLst>
        </pc:spChg>
        <pc:spChg chg="del">
          <ac:chgData name="Anja Prescher" userId="fb7721861d540e87" providerId="LiveId" clId="{77BF71D5-40D5-F24B-B240-736F2666EDA5}" dt="2023-09-30T22:58:13.935" v="519" actId="478"/>
          <ac:spMkLst>
            <pc:docMk/>
            <pc:sldMk cId="601573242" sldId="319"/>
            <ac:spMk id="4209" creationId="{B408262B-4FE0-425F-84CA-7C298901FAF5}"/>
          </ac:spMkLst>
        </pc:spChg>
        <pc:spChg chg="del">
          <ac:chgData name="Anja Prescher" userId="fb7721861d540e87" providerId="LiveId" clId="{77BF71D5-40D5-F24B-B240-736F2666EDA5}" dt="2023-09-30T22:58:13.935" v="519" actId="478"/>
          <ac:spMkLst>
            <pc:docMk/>
            <pc:sldMk cId="601573242" sldId="319"/>
            <ac:spMk id="4210" creationId="{237CAA75-0258-B239-DC41-BD0E03964402}"/>
          </ac:spMkLst>
        </pc:spChg>
        <pc:spChg chg="del">
          <ac:chgData name="Anja Prescher" userId="fb7721861d540e87" providerId="LiveId" clId="{77BF71D5-40D5-F24B-B240-736F2666EDA5}" dt="2023-09-30T22:58:13.935" v="519" actId="478"/>
          <ac:spMkLst>
            <pc:docMk/>
            <pc:sldMk cId="601573242" sldId="319"/>
            <ac:spMk id="4211" creationId="{1F587E6A-8D61-7457-156B-F4A353AC818A}"/>
          </ac:spMkLst>
        </pc:spChg>
        <pc:spChg chg="del">
          <ac:chgData name="Anja Prescher" userId="fb7721861d540e87" providerId="LiveId" clId="{77BF71D5-40D5-F24B-B240-736F2666EDA5}" dt="2023-09-30T22:58:13.935" v="519" actId="478"/>
          <ac:spMkLst>
            <pc:docMk/>
            <pc:sldMk cId="601573242" sldId="319"/>
            <ac:spMk id="4212" creationId="{E60F5CA1-6D56-31B8-E36C-8E3D70AA5D9B}"/>
          </ac:spMkLst>
        </pc:spChg>
        <pc:spChg chg="del">
          <ac:chgData name="Anja Prescher" userId="fb7721861d540e87" providerId="LiveId" clId="{77BF71D5-40D5-F24B-B240-736F2666EDA5}" dt="2023-09-30T22:58:13.935" v="519" actId="478"/>
          <ac:spMkLst>
            <pc:docMk/>
            <pc:sldMk cId="601573242" sldId="319"/>
            <ac:spMk id="4213" creationId="{4FCE9E09-AF1F-48F3-3DDD-E4653BCB9644}"/>
          </ac:spMkLst>
        </pc:spChg>
        <pc:spChg chg="del">
          <ac:chgData name="Anja Prescher" userId="fb7721861d540e87" providerId="LiveId" clId="{77BF71D5-40D5-F24B-B240-736F2666EDA5}" dt="2023-09-30T22:58:13.935" v="519" actId="478"/>
          <ac:spMkLst>
            <pc:docMk/>
            <pc:sldMk cId="601573242" sldId="319"/>
            <ac:spMk id="4214" creationId="{46D655AD-4CD9-A1A4-9EFA-E1DF328E9FE4}"/>
          </ac:spMkLst>
        </pc:spChg>
        <pc:spChg chg="del">
          <ac:chgData name="Anja Prescher" userId="fb7721861d540e87" providerId="LiveId" clId="{77BF71D5-40D5-F24B-B240-736F2666EDA5}" dt="2023-09-30T22:58:13.935" v="519" actId="478"/>
          <ac:spMkLst>
            <pc:docMk/>
            <pc:sldMk cId="601573242" sldId="319"/>
            <ac:spMk id="4215" creationId="{9AD48946-EF93-845F-83BC-42EA0C83A9AE}"/>
          </ac:spMkLst>
        </pc:spChg>
        <pc:spChg chg="del">
          <ac:chgData name="Anja Prescher" userId="fb7721861d540e87" providerId="LiveId" clId="{77BF71D5-40D5-F24B-B240-736F2666EDA5}" dt="2023-09-30T22:58:13.935" v="519" actId="478"/>
          <ac:spMkLst>
            <pc:docMk/>
            <pc:sldMk cId="601573242" sldId="319"/>
            <ac:spMk id="4216" creationId="{57F407EF-E058-FA67-FAB4-D436BCF437C3}"/>
          </ac:spMkLst>
        </pc:spChg>
        <pc:spChg chg="del">
          <ac:chgData name="Anja Prescher" userId="fb7721861d540e87" providerId="LiveId" clId="{77BF71D5-40D5-F24B-B240-736F2666EDA5}" dt="2023-09-30T22:58:13.935" v="519" actId="478"/>
          <ac:spMkLst>
            <pc:docMk/>
            <pc:sldMk cId="601573242" sldId="319"/>
            <ac:spMk id="4217" creationId="{41A6B788-3348-BF93-7C61-F7DA5FD5FB66}"/>
          </ac:spMkLst>
        </pc:spChg>
        <pc:spChg chg="del">
          <ac:chgData name="Anja Prescher" userId="fb7721861d540e87" providerId="LiveId" clId="{77BF71D5-40D5-F24B-B240-736F2666EDA5}" dt="2023-09-30T22:58:13.935" v="519" actId="478"/>
          <ac:spMkLst>
            <pc:docMk/>
            <pc:sldMk cId="601573242" sldId="319"/>
            <ac:spMk id="4218" creationId="{551C284F-3EC0-06E6-E879-1A7F3C301059}"/>
          </ac:spMkLst>
        </pc:spChg>
        <pc:spChg chg="del">
          <ac:chgData name="Anja Prescher" userId="fb7721861d540e87" providerId="LiveId" clId="{77BF71D5-40D5-F24B-B240-736F2666EDA5}" dt="2023-09-30T22:58:13.935" v="519" actId="478"/>
          <ac:spMkLst>
            <pc:docMk/>
            <pc:sldMk cId="601573242" sldId="319"/>
            <ac:spMk id="4219" creationId="{52C11525-B455-F64E-9683-3D89DD7E4F70}"/>
          </ac:spMkLst>
        </pc:spChg>
        <pc:spChg chg="del">
          <ac:chgData name="Anja Prescher" userId="fb7721861d540e87" providerId="LiveId" clId="{77BF71D5-40D5-F24B-B240-736F2666EDA5}" dt="2023-09-30T22:58:13.935" v="519" actId="478"/>
          <ac:spMkLst>
            <pc:docMk/>
            <pc:sldMk cId="601573242" sldId="319"/>
            <ac:spMk id="4221" creationId="{493A2667-75E2-4A51-B056-42A3D30F2EA7}"/>
          </ac:spMkLst>
        </pc:spChg>
        <pc:spChg chg="del">
          <ac:chgData name="Anja Prescher" userId="fb7721861d540e87" providerId="LiveId" clId="{77BF71D5-40D5-F24B-B240-736F2666EDA5}" dt="2023-09-30T22:58:13.935" v="519" actId="478"/>
          <ac:spMkLst>
            <pc:docMk/>
            <pc:sldMk cId="601573242" sldId="319"/>
            <ac:spMk id="4222" creationId="{CABB7F1A-DEA9-3940-4659-5EF5EDD9076D}"/>
          </ac:spMkLst>
        </pc:spChg>
        <pc:spChg chg="del">
          <ac:chgData name="Anja Prescher" userId="fb7721861d540e87" providerId="LiveId" clId="{77BF71D5-40D5-F24B-B240-736F2666EDA5}" dt="2023-09-30T22:58:13.935" v="519" actId="478"/>
          <ac:spMkLst>
            <pc:docMk/>
            <pc:sldMk cId="601573242" sldId="319"/>
            <ac:spMk id="4223" creationId="{AFC7666D-872C-71DA-2146-29164C37B15D}"/>
          </ac:spMkLst>
        </pc:spChg>
        <pc:spChg chg="del">
          <ac:chgData name="Anja Prescher" userId="fb7721861d540e87" providerId="LiveId" clId="{77BF71D5-40D5-F24B-B240-736F2666EDA5}" dt="2023-09-30T22:58:13.935" v="519" actId="478"/>
          <ac:spMkLst>
            <pc:docMk/>
            <pc:sldMk cId="601573242" sldId="319"/>
            <ac:spMk id="4224" creationId="{F9F44C6C-4CA2-BA0F-AE6F-90CE9F56976B}"/>
          </ac:spMkLst>
        </pc:spChg>
        <pc:spChg chg="del">
          <ac:chgData name="Anja Prescher" userId="fb7721861d540e87" providerId="LiveId" clId="{77BF71D5-40D5-F24B-B240-736F2666EDA5}" dt="2023-09-30T22:58:13.935" v="519" actId="478"/>
          <ac:spMkLst>
            <pc:docMk/>
            <pc:sldMk cId="601573242" sldId="319"/>
            <ac:spMk id="4225" creationId="{EC451696-875C-9075-137D-D3501C0BC10F}"/>
          </ac:spMkLst>
        </pc:spChg>
        <pc:spChg chg="del">
          <ac:chgData name="Anja Prescher" userId="fb7721861d540e87" providerId="LiveId" clId="{77BF71D5-40D5-F24B-B240-736F2666EDA5}" dt="2023-09-30T22:58:13.935" v="519" actId="478"/>
          <ac:spMkLst>
            <pc:docMk/>
            <pc:sldMk cId="601573242" sldId="319"/>
            <ac:spMk id="4226" creationId="{635880D8-AC69-A56F-2CBB-A4D17EA59B8A}"/>
          </ac:spMkLst>
        </pc:spChg>
        <pc:spChg chg="del">
          <ac:chgData name="Anja Prescher" userId="fb7721861d540e87" providerId="LiveId" clId="{77BF71D5-40D5-F24B-B240-736F2666EDA5}" dt="2023-09-30T22:58:13.935" v="519" actId="478"/>
          <ac:spMkLst>
            <pc:docMk/>
            <pc:sldMk cId="601573242" sldId="319"/>
            <ac:spMk id="4227" creationId="{B5B35070-0D8A-BD2B-7211-27EC7080FC72}"/>
          </ac:spMkLst>
        </pc:spChg>
        <pc:spChg chg="del">
          <ac:chgData name="Anja Prescher" userId="fb7721861d540e87" providerId="LiveId" clId="{77BF71D5-40D5-F24B-B240-736F2666EDA5}" dt="2023-09-30T22:58:13.935" v="519" actId="478"/>
          <ac:spMkLst>
            <pc:docMk/>
            <pc:sldMk cId="601573242" sldId="319"/>
            <ac:spMk id="4228" creationId="{1CB54972-002D-54E1-9CE0-489AD0A1B53C}"/>
          </ac:spMkLst>
        </pc:spChg>
        <pc:spChg chg="del">
          <ac:chgData name="Anja Prescher" userId="fb7721861d540e87" providerId="LiveId" clId="{77BF71D5-40D5-F24B-B240-736F2666EDA5}" dt="2023-09-30T22:58:13.935" v="519" actId="478"/>
          <ac:spMkLst>
            <pc:docMk/>
            <pc:sldMk cId="601573242" sldId="319"/>
            <ac:spMk id="4229" creationId="{0A2DE3DE-D4E3-EC45-9ECF-5F6A7C3CE95C}"/>
          </ac:spMkLst>
        </pc:spChg>
        <pc:spChg chg="del">
          <ac:chgData name="Anja Prescher" userId="fb7721861d540e87" providerId="LiveId" clId="{77BF71D5-40D5-F24B-B240-736F2666EDA5}" dt="2023-09-30T22:58:13.935" v="519" actId="478"/>
          <ac:spMkLst>
            <pc:docMk/>
            <pc:sldMk cId="601573242" sldId="319"/>
            <ac:spMk id="4230" creationId="{CC75BF13-4E01-895F-3B8B-44A8FF52AF53}"/>
          </ac:spMkLst>
        </pc:spChg>
        <pc:spChg chg="del">
          <ac:chgData name="Anja Prescher" userId="fb7721861d540e87" providerId="LiveId" clId="{77BF71D5-40D5-F24B-B240-736F2666EDA5}" dt="2023-09-30T22:58:13.935" v="519" actId="478"/>
          <ac:spMkLst>
            <pc:docMk/>
            <pc:sldMk cId="601573242" sldId="319"/>
            <ac:spMk id="4231" creationId="{CDD02DCB-A106-F81A-A238-94F5886EB8EF}"/>
          </ac:spMkLst>
        </pc:spChg>
        <pc:spChg chg="del">
          <ac:chgData name="Anja Prescher" userId="fb7721861d540e87" providerId="LiveId" clId="{77BF71D5-40D5-F24B-B240-736F2666EDA5}" dt="2023-09-30T22:58:13.935" v="519" actId="478"/>
          <ac:spMkLst>
            <pc:docMk/>
            <pc:sldMk cId="601573242" sldId="319"/>
            <ac:spMk id="4232" creationId="{78E837F6-224F-865B-9156-49FC97944F6C}"/>
          </ac:spMkLst>
        </pc:spChg>
        <pc:spChg chg="del">
          <ac:chgData name="Anja Prescher" userId="fb7721861d540e87" providerId="LiveId" clId="{77BF71D5-40D5-F24B-B240-736F2666EDA5}" dt="2023-09-30T22:58:13.935" v="519" actId="478"/>
          <ac:spMkLst>
            <pc:docMk/>
            <pc:sldMk cId="601573242" sldId="319"/>
            <ac:spMk id="4235" creationId="{9E1FD0D2-D45B-356A-1E1E-43043600382F}"/>
          </ac:spMkLst>
        </pc:spChg>
        <pc:spChg chg="del">
          <ac:chgData name="Anja Prescher" userId="fb7721861d540e87" providerId="LiveId" clId="{77BF71D5-40D5-F24B-B240-736F2666EDA5}" dt="2023-09-30T22:58:13.935" v="519" actId="478"/>
          <ac:spMkLst>
            <pc:docMk/>
            <pc:sldMk cId="601573242" sldId="319"/>
            <ac:spMk id="4236" creationId="{889ACCBC-5414-817B-CC5D-CB4E570C1A16}"/>
          </ac:spMkLst>
        </pc:spChg>
        <pc:spChg chg="add mod">
          <ac:chgData name="Anja Prescher" userId="fb7721861d540e87" providerId="LiveId" clId="{77BF71D5-40D5-F24B-B240-736F2666EDA5}" dt="2023-09-30T23:25:32.345" v="1549" actId="207"/>
          <ac:spMkLst>
            <pc:docMk/>
            <pc:sldMk cId="601573242" sldId="319"/>
            <ac:spMk id="4241" creationId="{075DB060-8D0E-7E39-431C-B428C314AE21}"/>
          </ac:spMkLst>
        </pc:spChg>
        <pc:spChg chg="add mod">
          <ac:chgData name="Anja Prescher" userId="fb7721861d540e87" providerId="LiveId" clId="{77BF71D5-40D5-F24B-B240-736F2666EDA5}" dt="2023-09-30T23:22:39.723" v="1385" actId="114"/>
          <ac:spMkLst>
            <pc:docMk/>
            <pc:sldMk cId="601573242" sldId="319"/>
            <ac:spMk id="4242" creationId="{0114898D-56BC-FC87-7878-42568BCCBB85}"/>
          </ac:spMkLst>
        </pc:spChg>
        <pc:spChg chg="add mod">
          <ac:chgData name="Anja Prescher" userId="fb7721861d540e87" providerId="LiveId" clId="{77BF71D5-40D5-F24B-B240-736F2666EDA5}" dt="2023-09-30T23:25:50.309" v="1558" actId="20577"/>
          <ac:spMkLst>
            <pc:docMk/>
            <pc:sldMk cId="601573242" sldId="319"/>
            <ac:spMk id="4252" creationId="{1CCA5478-F209-12CF-1CC1-A9349B98C2E7}"/>
          </ac:spMkLst>
        </pc:spChg>
        <pc:spChg chg="add del mod">
          <ac:chgData name="Anja Prescher" userId="fb7721861d540e87" providerId="LiveId" clId="{77BF71D5-40D5-F24B-B240-736F2666EDA5}" dt="2023-09-30T23:25:21.935" v="1548" actId="478"/>
          <ac:spMkLst>
            <pc:docMk/>
            <pc:sldMk cId="601573242" sldId="319"/>
            <ac:spMk id="4253" creationId="{92EFC796-6E55-E1CE-FD05-8DF890596771}"/>
          </ac:spMkLst>
        </pc:spChg>
        <pc:cxnChg chg="add mod">
          <ac:chgData name="Anja Prescher" userId="fb7721861d540e87" providerId="LiveId" clId="{77BF71D5-40D5-F24B-B240-736F2666EDA5}" dt="2023-09-30T23:09:05.998" v="1145" actId="1076"/>
          <ac:cxnSpMkLst>
            <pc:docMk/>
            <pc:sldMk cId="601573242" sldId="319"/>
            <ac:cxnSpMk id="8" creationId="{707D2F47-0D76-ED6E-1FBE-339E68A7C33C}"/>
          </ac:cxnSpMkLst>
        </pc:cxnChg>
        <pc:cxnChg chg="add mod">
          <ac:chgData name="Anja Prescher" userId="fb7721861d540e87" providerId="LiveId" clId="{77BF71D5-40D5-F24B-B240-736F2666EDA5}" dt="2023-09-30T23:09:05.998" v="1145" actId="1076"/>
          <ac:cxnSpMkLst>
            <pc:docMk/>
            <pc:sldMk cId="601573242" sldId="319"/>
            <ac:cxnSpMk id="9" creationId="{E373A3C1-ABD4-A6D9-4D00-9EA49E62CC6E}"/>
          </ac:cxnSpMkLst>
        </pc:cxnChg>
        <pc:cxnChg chg="add mod">
          <ac:chgData name="Anja Prescher" userId="fb7721861d540e87" providerId="LiveId" clId="{77BF71D5-40D5-F24B-B240-736F2666EDA5}" dt="2023-09-30T23:09:05.998" v="1145" actId="1076"/>
          <ac:cxnSpMkLst>
            <pc:docMk/>
            <pc:sldMk cId="601573242" sldId="319"/>
            <ac:cxnSpMk id="10" creationId="{B2FC165B-4ACA-2206-F7D1-B2F4F9E4D2B4}"/>
          </ac:cxnSpMkLst>
        </pc:cxnChg>
        <pc:cxnChg chg="add mod">
          <ac:chgData name="Anja Prescher" userId="fb7721861d540e87" providerId="LiveId" clId="{77BF71D5-40D5-F24B-B240-736F2666EDA5}" dt="2023-09-30T23:09:05.998" v="1145" actId="1076"/>
          <ac:cxnSpMkLst>
            <pc:docMk/>
            <pc:sldMk cId="601573242" sldId="319"/>
            <ac:cxnSpMk id="11" creationId="{08B81175-410B-FD1E-F2F6-1E1780D04699}"/>
          </ac:cxnSpMkLst>
        </pc:cxnChg>
        <pc:cxnChg chg="add mod">
          <ac:chgData name="Anja Prescher" userId="fb7721861d540e87" providerId="LiveId" clId="{77BF71D5-40D5-F24B-B240-736F2666EDA5}" dt="2023-09-30T23:09:05.998" v="1145" actId="1076"/>
          <ac:cxnSpMkLst>
            <pc:docMk/>
            <pc:sldMk cId="601573242" sldId="319"/>
            <ac:cxnSpMk id="16" creationId="{1F2F7BC8-1BEE-F79F-3909-A95CD3226FE7}"/>
          </ac:cxnSpMkLst>
        </pc:cxnChg>
        <pc:cxnChg chg="add mod">
          <ac:chgData name="Anja Prescher" userId="fb7721861d540e87" providerId="LiveId" clId="{77BF71D5-40D5-F24B-B240-736F2666EDA5}" dt="2023-09-30T23:09:05.998" v="1145" actId="1076"/>
          <ac:cxnSpMkLst>
            <pc:docMk/>
            <pc:sldMk cId="601573242" sldId="319"/>
            <ac:cxnSpMk id="17" creationId="{42E039B4-062B-7BEA-7A95-2EDC7BCC4E14}"/>
          </ac:cxnSpMkLst>
        </pc:cxnChg>
        <pc:cxnChg chg="add mod">
          <ac:chgData name="Anja Prescher" userId="fb7721861d540e87" providerId="LiveId" clId="{77BF71D5-40D5-F24B-B240-736F2666EDA5}" dt="2023-09-30T23:09:05.998" v="1145" actId="1076"/>
          <ac:cxnSpMkLst>
            <pc:docMk/>
            <pc:sldMk cId="601573242" sldId="319"/>
            <ac:cxnSpMk id="18" creationId="{8D665B01-8C9E-5E34-41F9-EA3020333677}"/>
          </ac:cxnSpMkLst>
        </pc:cxnChg>
        <pc:cxnChg chg="add mod">
          <ac:chgData name="Anja Prescher" userId="fb7721861d540e87" providerId="LiveId" clId="{77BF71D5-40D5-F24B-B240-736F2666EDA5}" dt="2023-09-30T23:09:05.998" v="1145" actId="1076"/>
          <ac:cxnSpMkLst>
            <pc:docMk/>
            <pc:sldMk cId="601573242" sldId="319"/>
            <ac:cxnSpMk id="19" creationId="{AFB9A551-A957-C0ED-01C6-34F0BDFAA9CF}"/>
          </ac:cxnSpMkLst>
        </pc:cxnChg>
        <pc:cxnChg chg="add mod">
          <ac:chgData name="Anja Prescher" userId="fb7721861d540e87" providerId="LiveId" clId="{77BF71D5-40D5-F24B-B240-736F2666EDA5}" dt="2023-09-30T23:09:05.998" v="1145" actId="1076"/>
          <ac:cxnSpMkLst>
            <pc:docMk/>
            <pc:sldMk cId="601573242" sldId="319"/>
            <ac:cxnSpMk id="20" creationId="{E31644EB-59D9-86E5-A37C-BA8B999AC787}"/>
          </ac:cxnSpMkLst>
        </pc:cxnChg>
        <pc:cxnChg chg="add mod">
          <ac:chgData name="Anja Prescher" userId="fb7721861d540e87" providerId="LiveId" clId="{77BF71D5-40D5-F24B-B240-736F2666EDA5}" dt="2023-09-30T23:09:05.998" v="1145" actId="1076"/>
          <ac:cxnSpMkLst>
            <pc:docMk/>
            <pc:sldMk cId="601573242" sldId="319"/>
            <ac:cxnSpMk id="21" creationId="{B3AE3689-B93C-1FBB-3C4B-FB034AFF4368}"/>
          </ac:cxnSpMkLst>
        </pc:cxnChg>
        <pc:cxnChg chg="add mod">
          <ac:chgData name="Anja Prescher" userId="fb7721861d540e87" providerId="LiveId" clId="{77BF71D5-40D5-F24B-B240-736F2666EDA5}" dt="2023-09-30T23:09:05.998" v="1145" actId="1076"/>
          <ac:cxnSpMkLst>
            <pc:docMk/>
            <pc:sldMk cId="601573242" sldId="319"/>
            <ac:cxnSpMk id="22" creationId="{1D0A2CF5-7EBA-078B-E6A1-093F0AE5E0D7}"/>
          </ac:cxnSpMkLst>
        </pc:cxnChg>
        <pc:cxnChg chg="add mod">
          <ac:chgData name="Anja Prescher" userId="fb7721861d540e87" providerId="LiveId" clId="{77BF71D5-40D5-F24B-B240-736F2666EDA5}" dt="2023-09-30T23:09:05.998" v="1145" actId="1076"/>
          <ac:cxnSpMkLst>
            <pc:docMk/>
            <pc:sldMk cId="601573242" sldId="319"/>
            <ac:cxnSpMk id="23" creationId="{BE52479F-5E85-79F7-03D3-C72826BDC594}"/>
          </ac:cxnSpMkLst>
        </pc:cxnChg>
        <pc:cxnChg chg="add mod">
          <ac:chgData name="Anja Prescher" userId="fb7721861d540e87" providerId="LiveId" clId="{77BF71D5-40D5-F24B-B240-736F2666EDA5}" dt="2023-09-30T23:09:05.998" v="1145" actId="1076"/>
          <ac:cxnSpMkLst>
            <pc:docMk/>
            <pc:sldMk cId="601573242" sldId="319"/>
            <ac:cxnSpMk id="24" creationId="{365C0D42-3056-7382-FEFB-8F3072B9F42F}"/>
          </ac:cxnSpMkLst>
        </pc:cxnChg>
        <pc:cxnChg chg="add mod">
          <ac:chgData name="Anja Prescher" userId="fb7721861d540e87" providerId="LiveId" clId="{77BF71D5-40D5-F24B-B240-736F2666EDA5}" dt="2023-09-30T23:09:05.998" v="1145" actId="1076"/>
          <ac:cxnSpMkLst>
            <pc:docMk/>
            <pc:sldMk cId="601573242" sldId="319"/>
            <ac:cxnSpMk id="25" creationId="{225F63F8-03D7-7124-CB18-67D89BDBD8E1}"/>
          </ac:cxnSpMkLst>
        </pc:cxnChg>
        <pc:cxnChg chg="add mod">
          <ac:chgData name="Anja Prescher" userId="fb7721861d540e87" providerId="LiveId" clId="{77BF71D5-40D5-F24B-B240-736F2666EDA5}" dt="2023-09-30T23:09:05.998" v="1145" actId="1076"/>
          <ac:cxnSpMkLst>
            <pc:docMk/>
            <pc:sldMk cId="601573242" sldId="319"/>
            <ac:cxnSpMk id="26" creationId="{DE655BDA-3FB8-AD40-47E1-6E1FB0EB9FD4}"/>
          </ac:cxnSpMkLst>
        </pc:cxnChg>
        <pc:cxnChg chg="add mod">
          <ac:chgData name="Anja Prescher" userId="fb7721861d540e87" providerId="LiveId" clId="{77BF71D5-40D5-F24B-B240-736F2666EDA5}" dt="2023-09-30T23:09:05.998" v="1145" actId="1076"/>
          <ac:cxnSpMkLst>
            <pc:docMk/>
            <pc:sldMk cId="601573242" sldId="319"/>
            <ac:cxnSpMk id="31" creationId="{1E928946-9847-7E14-E91E-2DD97C0889C6}"/>
          </ac:cxnSpMkLst>
        </pc:cxnChg>
        <pc:cxnChg chg="add mod">
          <ac:chgData name="Anja Prescher" userId="fb7721861d540e87" providerId="LiveId" clId="{77BF71D5-40D5-F24B-B240-736F2666EDA5}" dt="2023-09-30T23:09:05.998" v="1145" actId="1076"/>
          <ac:cxnSpMkLst>
            <pc:docMk/>
            <pc:sldMk cId="601573242" sldId="319"/>
            <ac:cxnSpMk id="32" creationId="{9467E881-4A48-04F8-4649-D871044C3872}"/>
          </ac:cxnSpMkLst>
        </pc:cxnChg>
        <pc:cxnChg chg="add mod">
          <ac:chgData name="Anja Prescher" userId="fb7721861d540e87" providerId="LiveId" clId="{77BF71D5-40D5-F24B-B240-736F2666EDA5}" dt="2023-09-30T23:09:05.998" v="1145" actId="1076"/>
          <ac:cxnSpMkLst>
            <pc:docMk/>
            <pc:sldMk cId="601573242" sldId="319"/>
            <ac:cxnSpMk id="33" creationId="{B508D923-2242-8E79-D350-57E5234EEC73}"/>
          </ac:cxnSpMkLst>
        </pc:cxnChg>
        <pc:cxnChg chg="add mod">
          <ac:chgData name="Anja Prescher" userId="fb7721861d540e87" providerId="LiveId" clId="{77BF71D5-40D5-F24B-B240-736F2666EDA5}" dt="2023-09-30T23:09:05.998" v="1145" actId="1076"/>
          <ac:cxnSpMkLst>
            <pc:docMk/>
            <pc:sldMk cId="601573242" sldId="319"/>
            <ac:cxnSpMk id="34" creationId="{CBF88075-C07C-FBB2-A266-417CE11DA3B7}"/>
          </ac:cxnSpMkLst>
        </pc:cxnChg>
        <pc:cxnChg chg="add mod">
          <ac:chgData name="Anja Prescher" userId="fb7721861d540e87" providerId="LiveId" clId="{77BF71D5-40D5-F24B-B240-736F2666EDA5}" dt="2023-09-30T23:09:05.998" v="1145" actId="1076"/>
          <ac:cxnSpMkLst>
            <pc:docMk/>
            <pc:sldMk cId="601573242" sldId="319"/>
            <ac:cxnSpMk id="35" creationId="{6D37F2A6-494B-2F9C-40DC-A43C02964F71}"/>
          </ac:cxnSpMkLst>
        </pc:cxnChg>
        <pc:cxnChg chg="add mod">
          <ac:chgData name="Anja Prescher" userId="fb7721861d540e87" providerId="LiveId" clId="{77BF71D5-40D5-F24B-B240-736F2666EDA5}" dt="2023-09-30T23:09:05.998" v="1145" actId="1076"/>
          <ac:cxnSpMkLst>
            <pc:docMk/>
            <pc:sldMk cId="601573242" sldId="319"/>
            <ac:cxnSpMk id="44" creationId="{B60F9A6C-673E-1933-3794-3ED87BD6EC25}"/>
          </ac:cxnSpMkLst>
        </pc:cxnChg>
        <pc:cxnChg chg="add mod">
          <ac:chgData name="Anja Prescher" userId="fb7721861d540e87" providerId="LiveId" clId="{77BF71D5-40D5-F24B-B240-736F2666EDA5}" dt="2023-09-30T23:09:05.998" v="1145" actId="1076"/>
          <ac:cxnSpMkLst>
            <pc:docMk/>
            <pc:sldMk cId="601573242" sldId="319"/>
            <ac:cxnSpMk id="45" creationId="{E849B0B1-7944-92B8-3F28-4E6C311B679C}"/>
          </ac:cxnSpMkLst>
        </pc:cxnChg>
        <pc:cxnChg chg="add mod">
          <ac:chgData name="Anja Prescher" userId="fb7721861d540e87" providerId="LiveId" clId="{77BF71D5-40D5-F24B-B240-736F2666EDA5}" dt="2023-09-30T23:09:05.998" v="1145" actId="1076"/>
          <ac:cxnSpMkLst>
            <pc:docMk/>
            <pc:sldMk cId="601573242" sldId="319"/>
            <ac:cxnSpMk id="46" creationId="{ADB320F5-C40A-9F70-B4F1-71080F07B57D}"/>
          </ac:cxnSpMkLst>
        </pc:cxnChg>
        <pc:cxnChg chg="add mod">
          <ac:chgData name="Anja Prescher" userId="fb7721861d540e87" providerId="LiveId" clId="{77BF71D5-40D5-F24B-B240-736F2666EDA5}" dt="2023-09-30T23:09:05.998" v="1145" actId="1076"/>
          <ac:cxnSpMkLst>
            <pc:docMk/>
            <pc:sldMk cId="601573242" sldId="319"/>
            <ac:cxnSpMk id="47" creationId="{2A0B1DE4-6004-A6E8-9E50-401909310C9F}"/>
          </ac:cxnSpMkLst>
        </pc:cxnChg>
        <pc:cxnChg chg="add mod">
          <ac:chgData name="Anja Prescher" userId="fb7721861d540e87" providerId="LiveId" clId="{77BF71D5-40D5-F24B-B240-736F2666EDA5}" dt="2023-09-30T23:09:05.998" v="1145" actId="1076"/>
          <ac:cxnSpMkLst>
            <pc:docMk/>
            <pc:sldMk cId="601573242" sldId="319"/>
            <ac:cxnSpMk id="50" creationId="{9409D0BC-B511-23DC-6446-20D9F49893A1}"/>
          </ac:cxnSpMkLst>
        </pc:cxnChg>
        <pc:cxnChg chg="add mod">
          <ac:chgData name="Anja Prescher" userId="fb7721861d540e87" providerId="LiveId" clId="{77BF71D5-40D5-F24B-B240-736F2666EDA5}" dt="2023-09-30T23:09:05.998" v="1145" actId="1076"/>
          <ac:cxnSpMkLst>
            <pc:docMk/>
            <pc:sldMk cId="601573242" sldId="319"/>
            <ac:cxnSpMk id="52" creationId="{D84F3D52-43BF-7AB3-E291-7E31FEC49564}"/>
          </ac:cxnSpMkLst>
        </pc:cxnChg>
        <pc:cxnChg chg="add mod">
          <ac:chgData name="Anja Prescher" userId="fb7721861d540e87" providerId="LiveId" clId="{77BF71D5-40D5-F24B-B240-736F2666EDA5}" dt="2023-09-30T23:09:05.998" v="1145" actId="1076"/>
          <ac:cxnSpMkLst>
            <pc:docMk/>
            <pc:sldMk cId="601573242" sldId="319"/>
            <ac:cxnSpMk id="54" creationId="{CF951D5C-B476-EF28-6083-4C35DAB56009}"/>
          </ac:cxnSpMkLst>
        </pc:cxnChg>
        <pc:cxnChg chg="add mod">
          <ac:chgData name="Anja Prescher" userId="fb7721861d540e87" providerId="LiveId" clId="{77BF71D5-40D5-F24B-B240-736F2666EDA5}" dt="2023-09-30T23:09:05.998" v="1145" actId="1076"/>
          <ac:cxnSpMkLst>
            <pc:docMk/>
            <pc:sldMk cId="601573242" sldId="319"/>
            <ac:cxnSpMk id="60" creationId="{A7BD55EB-29BA-4E9C-A53D-8B52DC314037}"/>
          </ac:cxnSpMkLst>
        </pc:cxnChg>
        <pc:cxnChg chg="add mod">
          <ac:chgData name="Anja Prescher" userId="fb7721861d540e87" providerId="LiveId" clId="{77BF71D5-40D5-F24B-B240-736F2666EDA5}" dt="2023-09-30T23:09:05.998" v="1145" actId="1076"/>
          <ac:cxnSpMkLst>
            <pc:docMk/>
            <pc:sldMk cId="601573242" sldId="319"/>
            <ac:cxnSpMk id="4160" creationId="{4A7A062D-B11F-8D87-E47A-2C5766416FFD}"/>
          </ac:cxnSpMkLst>
        </pc:cxnChg>
        <pc:cxnChg chg="add mod">
          <ac:chgData name="Anja Prescher" userId="fb7721861d540e87" providerId="LiveId" clId="{77BF71D5-40D5-F24B-B240-736F2666EDA5}" dt="2023-09-30T23:09:05.998" v="1145" actId="1076"/>
          <ac:cxnSpMkLst>
            <pc:docMk/>
            <pc:sldMk cId="601573242" sldId="319"/>
            <ac:cxnSpMk id="4161" creationId="{AE3402B0-45AD-7F93-4682-A8CAE434C55B}"/>
          </ac:cxnSpMkLst>
        </pc:cxnChg>
        <pc:cxnChg chg="del mod">
          <ac:chgData name="Anja Prescher" userId="fb7721861d540e87" providerId="LiveId" clId="{77BF71D5-40D5-F24B-B240-736F2666EDA5}" dt="2023-09-30T22:58:13.935" v="519" actId="478"/>
          <ac:cxnSpMkLst>
            <pc:docMk/>
            <pc:sldMk cId="601573242" sldId="319"/>
            <ac:cxnSpMk id="4175" creationId="{2D2B241F-A440-8523-655C-3568B02C621B}"/>
          </ac:cxnSpMkLst>
        </pc:cxnChg>
        <pc:cxnChg chg="del mod">
          <ac:chgData name="Anja Prescher" userId="fb7721861d540e87" providerId="LiveId" clId="{77BF71D5-40D5-F24B-B240-736F2666EDA5}" dt="2023-09-30T22:58:13.935" v="519" actId="478"/>
          <ac:cxnSpMkLst>
            <pc:docMk/>
            <pc:sldMk cId="601573242" sldId="319"/>
            <ac:cxnSpMk id="4176" creationId="{3FB1766D-C365-4EB8-5BB7-E122E9A308FB}"/>
          </ac:cxnSpMkLst>
        </pc:cxnChg>
        <pc:cxnChg chg="del mod">
          <ac:chgData name="Anja Prescher" userId="fb7721861d540e87" providerId="LiveId" clId="{77BF71D5-40D5-F24B-B240-736F2666EDA5}" dt="2023-09-30T22:58:13.935" v="519" actId="478"/>
          <ac:cxnSpMkLst>
            <pc:docMk/>
            <pc:sldMk cId="601573242" sldId="319"/>
            <ac:cxnSpMk id="4177" creationId="{BA487397-7D49-378E-99B8-629B9E193787}"/>
          </ac:cxnSpMkLst>
        </pc:cxnChg>
        <pc:cxnChg chg="del mod">
          <ac:chgData name="Anja Prescher" userId="fb7721861d540e87" providerId="LiveId" clId="{77BF71D5-40D5-F24B-B240-736F2666EDA5}" dt="2023-09-30T22:58:13.935" v="519" actId="478"/>
          <ac:cxnSpMkLst>
            <pc:docMk/>
            <pc:sldMk cId="601573242" sldId="319"/>
            <ac:cxnSpMk id="4178" creationId="{6A81EF0F-6752-7C72-5889-2A3B2A59B87D}"/>
          </ac:cxnSpMkLst>
        </pc:cxnChg>
        <pc:cxnChg chg="del mod">
          <ac:chgData name="Anja Prescher" userId="fb7721861d540e87" providerId="LiveId" clId="{77BF71D5-40D5-F24B-B240-736F2666EDA5}" dt="2023-09-30T22:58:13.935" v="519" actId="478"/>
          <ac:cxnSpMkLst>
            <pc:docMk/>
            <pc:sldMk cId="601573242" sldId="319"/>
            <ac:cxnSpMk id="4183" creationId="{BD340E11-40EB-B4EB-4A5B-504EA8008CA2}"/>
          </ac:cxnSpMkLst>
        </pc:cxnChg>
        <pc:cxnChg chg="del mod">
          <ac:chgData name="Anja Prescher" userId="fb7721861d540e87" providerId="LiveId" clId="{77BF71D5-40D5-F24B-B240-736F2666EDA5}" dt="2023-09-30T22:58:13.935" v="519" actId="478"/>
          <ac:cxnSpMkLst>
            <pc:docMk/>
            <pc:sldMk cId="601573242" sldId="319"/>
            <ac:cxnSpMk id="4184" creationId="{E176187F-13A4-52ED-131B-0893A6132225}"/>
          </ac:cxnSpMkLst>
        </pc:cxnChg>
        <pc:cxnChg chg="del mod">
          <ac:chgData name="Anja Prescher" userId="fb7721861d540e87" providerId="LiveId" clId="{77BF71D5-40D5-F24B-B240-736F2666EDA5}" dt="2023-09-30T22:58:13.935" v="519" actId="478"/>
          <ac:cxnSpMkLst>
            <pc:docMk/>
            <pc:sldMk cId="601573242" sldId="319"/>
            <ac:cxnSpMk id="4185" creationId="{ECC06396-CED0-899C-2797-8E6F3BD1DD37}"/>
          </ac:cxnSpMkLst>
        </pc:cxnChg>
        <pc:cxnChg chg="del mod">
          <ac:chgData name="Anja Prescher" userId="fb7721861d540e87" providerId="LiveId" clId="{77BF71D5-40D5-F24B-B240-736F2666EDA5}" dt="2023-09-30T22:58:13.935" v="519" actId="478"/>
          <ac:cxnSpMkLst>
            <pc:docMk/>
            <pc:sldMk cId="601573242" sldId="319"/>
            <ac:cxnSpMk id="4186" creationId="{F30AB258-7DCB-089E-9765-6BCA77868967}"/>
          </ac:cxnSpMkLst>
        </pc:cxnChg>
        <pc:cxnChg chg="del mod">
          <ac:chgData name="Anja Prescher" userId="fb7721861d540e87" providerId="LiveId" clId="{77BF71D5-40D5-F24B-B240-736F2666EDA5}" dt="2023-09-30T22:58:13.935" v="519" actId="478"/>
          <ac:cxnSpMkLst>
            <pc:docMk/>
            <pc:sldMk cId="601573242" sldId="319"/>
            <ac:cxnSpMk id="4187" creationId="{D3DC9D62-609C-1BEA-DE60-6E7903C0DF4D}"/>
          </ac:cxnSpMkLst>
        </pc:cxnChg>
        <pc:cxnChg chg="del mod">
          <ac:chgData name="Anja Prescher" userId="fb7721861d540e87" providerId="LiveId" clId="{77BF71D5-40D5-F24B-B240-736F2666EDA5}" dt="2023-09-30T22:58:13.935" v="519" actId="478"/>
          <ac:cxnSpMkLst>
            <pc:docMk/>
            <pc:sldMk cId="601573242" sldId="319"/>
            <ac:cxnSpMk id="4188" creationId="{E5B34535-CDE6-5F33-353E-F10A70E77D29}"/>
          </ac:cxnSpMkLst>
        </pc:cxnChg>
        <pc:cxnChg chg="del mod">
          <ac:chgData name="Anja Prescher" userId="fb7721861d540e87" providerId="LiveId" clId="{77BF71D5-40D5-F24B-B240-736F2666EDA5}" dt="2023-09-30T22:58:13.935" v="519" actId="478"/>
          <ac:cxnSpMkLst>
            <pc:docMk/>
            <pc:sldMk cId="601573242" sldId="319"/>
            <ac:cxnSpMk id="4189" creationId="{DAE10FB4-2FE9-EB0D-0E54-6EE956C5C96E}"/>
          </ac:cxnSpMkLst>
        </pc:cxnChg>
        <pc:cxnChg chg="del mod">
          <ac:chgData name="Anja Prescher" userId="fb7721861d540e87" providerId="LiveId" clId="{77BF71D5-40D5-F24B-B240-736F2666EDA5}" dt="2023-09-30T22:58:13.935" v="519" actId="478"/>
          <ac:cxnSpMkLst>
            <pc:docMk/>
            <pc:sldMk cId="601573242" sldId="319"/>
            <ac:cxnSpMk id="4190" creationId="{5A8711D1-ADB1-00FF-641D-DF30AFD476E3}"/>
          </ac:cxnSpMkLst>
        </pc:cxnChg>
        <pc:cxnChg chg="del mod">
          <ac:chgData name="Anja Prescher" userId="fb7721861d540e87" providerId="LiveId" clId="{77BF71D5-40D5-F24B-B240-736F2666EDA5}" dt="2023-09-30T22:58:13.935" v="519" actId="478"/>
          <ac:cxnSpMkLst>
            <pc:docMk/>
            <pc:sldMk cId="601573242" sldId="319"/>
            <ac:cxnSpMk id="4191" creationId="{DE56957D-CDD2-127B-5BCE-94754FD8AF25}"/>
          </ac:cxnSpMkLst>
        </pc:cxnChg>
        <pc:cxnChg chg="del mod">
          <ac:chgData name="Anja Prescher" userId="fb7721861d540e87" providerId="LiveId" clId="{77BF71D5-40D5-F24B-B240-736F2666EDA5}" dt="2023-09-30T22:58:13.935" v="519" actId="478"/>
          <ac:cxnSpMkLst>
            <pc:docMk/>
            <pc:sldMk cId="601573242" sldId="319"/>
            <ac:cxnSpMk id="4192" creationId="{9D3912EA-98DD-6770-C234-2CBE43EBAF60}"/>
          </ac:cxnSpMkLst>
        </pc:cxnChg>
        <pc:cxnChg chg="del mod">
          <ac:chgData name="Anja Prescher" userId="fb7721861d540e87" providerId="LiveId" clId="{77BF71D5-40D5-F24B-B240-736F2666EDA5}" dt="2023-09-30T22:58:13.935" v="519" actId="478"/>
          <ac:cxnSpMkLst>
            <pc:docMk/>
            <pc:sldMk cId="601573242" sldId="319"/>
            <ac:cxnSpMk id="4193" creationId="{32BDAE80-62AF-7F3A-EE06-4BDF54771C12}"/>
          </ac:cxnSpMkLst>
        </pc:cxnChg>
        <pc:cxnChg chg="del mod">
          <ac:chgData name="Anja Prescher" userId="fb7721861d540e87" providerId="LiveId" clId="{77BF71D5-40D5-F24B-B240-736F2666EDA5}" dt="2023-09-30T22:58:13.935" v="519" actId="478"/>
          <ac:cxnSpMkLst>
            <pc:docMk/>
            <pc:sldMk cId="601573242" sldId="319"/>
            <ac:cxnSpMk id="4200" creationId="{085EDCDB-2486-2CE2-0750-1383470322BA}"/>
          </ac:cxnSpMkLst>
        </pc:cxnChg>
        <pc:cxnChg chg="del mod">
          <ac:chgData name="Anja Prescher" userId="fb7721861d540e87" providerId="LiveId" clId="{77BF71D5-40D5-F24B-B240-736F2666EDA5}" dt="2023-09-30T22:58:13.935" v="519" actId="478"/>
          <ac:cxnSpMkLst>
            <pc:docMk/>
            <pc:sldMk cId="601573242" sldId="319"/>
            <ac:cxnSpMk id="4201" creationId="{0FCFD813-7C6C-7F05-74C1-ADCDF668FEBD}"/>
          </ac:cxnSpMkLst>
        </pc:cxnChg>
        <pc:cxnChg chg="del mod">
          <ac:chgData name="Anja Prescher" userId="fb7721861d540e87" providerId="LiveId" clId="{77BF71D5-40D5-F24B-B240-736F2666EDA5}" dt="2023-09-30T22:58:13.935" v="519" actId="478"/>
          <ac:cxnSpMkLst>
            <pc:docMk/>
            <pc:sldMk cId="601573242" sldId="319"/>
            <ac:cxnSpMk id="4202" creationId="{C7AA9F5C-ADA4-2975-5A2F-EC258F854DF6}"/>
          </ac:cxnSpMkLst>
        </pc:cxnChg>
        <pc:cxnChg chg="del mod">
          <ac:chgData name="Anja Prescher" userId="fb7721861d540e87" providerId="LiveId" clId="{77BF71D5-40D5-F24B-B240-736F2666EDA5}" dt="2023-09-30T22:58:13.935" v="519" actId="478"/>
          <ac:cxnSpMkLst>
            <pc:docMk/>
            <pc:sldMk cId="601573242" sldId="319"/>
            <ac:cxnSpMk id="4203" creationId="{5DCB3DB1-2AF6-B763-3628-3E307ECF4C77}"/>
          </ac:cxnSpMkLst>
        </pc:cxnChg>
        <pc:cxnChg chg="del mod">
          <ac:chgData name="Anja Prescher" userId="fb7721861d540e87" providerId="LiveId" clId="{77BF71D5-40D5-F24B-B240-736F2666EDA5}" dt="2023-09-30T22:58:13.935" v="519" actId="478"/>
          <ac:cxnSpMkLst>
            <pc:docMk/>
            <pc:sldMk cId="601573242" sldId="319"/>
            <ac:cxnSpMk id="4204" creationId="{FE688C53-4382-69BE-C74C-FC51892F3F97}"/>
          </ac:cxnSpMkLst>
        </pc:cxnChg>
        <pc:cxnChg chg="del">
          <ac:chgData name="Anja Prescher" userId="fb7721861d540e87" providerId="LiveId" clId="{77BF71D5-40D5-F24B-B240-736F2666EDA5}" dt="2023-09-30T22:58:13.935" v="519" actId="478"/>
          <ac:cxnSpMkLst>
            <pc:docMk/>
            <pc:sldMk cId="601573242" sldId="319"/>
            <ac:cxnSpMk id="4220" creationId="{ADC1B672-BE18-D771-7A78-9DFE0CF6249E}"/>
          </ac:cxnSpMkLst>
        </pc:cxnChg>
        <pc:cxnChg chg="del mod">
          <ac:chgData name="Anja Prescher" userId="fb7721861d540e87" providerId="LiveId" clId="{77BF71D5-40D5-F24B-B240-736F2666EDA5}" dt="2023-09-30T22:58:13.935" v="519" actId="478"/>
          <ac:cxnSpMkLst>
            <pc:docMk/>
            <pc:sldMk cId="601573242" sldId="319"/>
            <ac:cxnSpMk id="4233" creationId="{14581829-1606-973F-94EE-44EA759AC1F3}"/>
          </ac:cxnSpMkLst>
        </pc:cxnChg>
        <pc:cxnChg chg="del mod">
          <ac:chgData name="Anja Prescher" userId="fb7721861d540e87" providerId="LiveId" clId="{77BF71D5-40D5-F24B-B240-736F2666EDA5}" dt="2023-09-30T22:58:13.935" v="519" actId="478"/>
          <ac:cxnSpMkLst>
            <pc:docMk/>
            <pc:sldMk cId="601573242" sldId="319"/>
            <ac:cxnSpMk id="4234" creationId="{030A038E-03C2-CAB4-CDC4-D4CAB7C6CBC9}"/>
          </ac:cxnSpMkLst>
        </pc:cxnChg>
        <pc:cxnChg chg="add del mod">
          <ac:chgData name="Anja Prescher" userId="fb7721861d540e87" providerId="LiveId" clId="{77BF71D5-40D5-F24B-B240-736F2666EDA5}" dt="2023-09-30T23:20:31.139" v="1351" actId="14100"/>
          <ac:cxnSpMkLst>
            <pc:docMk/>
            <pc:sldMk cId="601573242" sldId="319"/>
            <ac:cxnSpMk id="4238" creationId="{A41D9C6D-BA65-12B5-2CB6-E2AF49B0F8BF}"/>
          </ac:cxnSpMkLst>
        </pc:cxnChg>
        <pc:cxnChg chg="add del mod">
          <ac:chgData name="Anja Prescher" userId="fb7721861d540e87" providerId="LiveId" clId="{77BF71D5-40D5-F24B-B240-736F2666EDA5}" dt="2023-09-30T23:20:34.203" v="1352" actId="14100"/>
          <ac:cxnSpMkLst>
            <pc:docMk/>
            <pc:sldMk cId="601573242" sldId="319"/>
            <ac:cxnSpMk id="4240" creationId="{2A053799-3FE3-315D-4FBD-7CC3673F20AA}"/>
          </ac:cxnSpMkLst>
        </pc:cxnChg>
        <pc:cxnChg chg="add mod">
          <ac:chgData name="Anja Prescher" userId="fb7721861d540e87" providerId="LiveId" clId="{77BF71D5-40D5-F24B-B240-736F2666EDA5}" dt="2023-09-30T23:23:04.249" v="1390" actId="14100"/>
          <ac:cxnSpMkLst>
            <pc:docMk/>
            <pc:sldMk cId="601573242" sldId="319"/>
            <ac:cxnSpMk id="4247" creationId="{AC4F5D87-32E1-98AF-BBCB-A32CE5BC32AE}"/>
          </ac:cxnSpMkLst>
        </pc:cxnChg>
      </pc:sldChg>
      <pc:sldChg chg="add">
        <pc:chgData name="Anja Prescher" userId="fb7721861d540e87" providerId="LiveId" clId="{77BF71D5-40D5-F24B-B240-736F2666EDA5}" dt="2023-09-30T23:02:25.102" v="993"/>
        <pc:sldMkLst>
          <pc:docMk/>
          <pc:sldMk cId="1896777954" sldId="2987"/>
        </pc:sldMkLst>
      </pc:sldChg>
      <pc:sldChg chg="addSp delSp modSp add mod">
        <pc:chgData name="Anja Prescher" userId="fb7721861d540e87" providerId="LiveId" clId="{77BF71D5-40D5-F24B-B240-736F2666EDA5}" dt="2023-09-30T23:25:05.415" v="1545" actId="14100"/>
        <pc:sldMkLst>
          <pc:docMk/>
          <pc:sldMk cId="3365425073" sldId="2998"/>
        </pc:sldMkLst>
        <pc:spChg chg="mod">
          <ac:chgData name="Anja Prescher" userId="fb7721861d540e87" providerId="LiveId" clId="{77BF71D5-40D5-F24B-B240-736F2666EDA5}" dt="2023-09-30T22:59:38.314" v="607" actId="20577"/>
          <ac:spMkLst>
            <pc:docMk/>
            <pc:sldMk cId="3365425073" sldId="2998"/>
            <ac:spMk id="3" creationId="{566247FD-A526-8FDF-EC19-EE44499109BE}"/>
          </ac:spMkLst>
        </pc:spChg>
        <pc:spChg chg="add mod">
          <ac:chgData name="Anja Prescher" userId="fb7721861d540e87" providerId="LiveId" clId="{77BF71D5-40D5-F24B-B240-736F2666EDA5}" dt="2023-09-30T23:24:55.427" v="1533" actId="6549"/>
          <ac:spMkLst>
            <pc:docMk/>
            <pc:sldMk cId="3365425073" sldId="2998"/>
            <ac:spMk id="4" creationId="{722DAB8E-B524-B339-6755-647ABCF15FEC}"/>
          </ac:spMkLst>
        </pc:spChg>
        <pc:spChg chg="add mod">
          <ac:chgData name="Anja Prescher" userId="fb7721861d540e87" providerId="LiveId" clId="{77BF71D5-40D5-F24B-B240-736F2666EDA5}" dt="2023-09-30T23:25:05.415" v="1545" actId="14100"/>
          <ac:spMkLst>
            <pc:docMk/>
            <pc:sldMk cId="3365425073" sldId="2998"/>
            <ac:spMk id="6" creationId="{7C40596B-97D4-C816-DF79-2918E45DAE99}"/>
          </ac:spMkLst>
        </pc:spChg>
        <pc:spChg chg="mod">
          <ac:chgData name="Anja Prescher" userId="fb7721861d540e87" providerId="LiveId" clId="{77BF71D5-40D5-F24B-B240-736F2666EDA5}" dt="2023-09-30T23:08:15.189" v="1130" actId="1076"/>
          <ac:spMkLst>
            <pc:docMk/>
            <pc:sldMk cId="3365425073" sldId="2998"/>
            <ac:spMk id="1052" creationId="{E15C58E4-CA2C-344F-72F5-6EE2CB2E8590}"/>
          </ac:spMkLst>
        </pc:spChg>
        <pc:spChg chg="mod">
          <ac:chgData name="Anja Prescher" userId="fb7721861d540e87" providerId="LiveId" clId="{77BF71D5-40D5-F24B-B240-736F2666EDA5}" dt="2023-09-30T23:08:15.189" v="1130" actId="1076"/>
          <ac:spMkLst>
            <pc:docMk/>
            <pc:sldMk cId="3365425073" sldId="2998"/>
            <ac:spMk id="1073" creationId="{08033A1A-9AE0-F6C9-664B-B1747FE4687B}"/>
          </ac:spMkLst>
        </pc:spChg>
        <pc:spChg chg="add del mod">
          <ac:chgData name="Anja Prescher" userId="fb7721861d540e87" providerId="LiveId" clId="{77BF71D5-40D5-F24B-B240-736F2666EDA5}" dt="2023-09-30T23:00:30.943" v="773" actId="20577"/>
          <ac:spMkLst>
            <pc:docMk/>
            <pc:sldMk cId="3365425073" sldId="2998"/>
            <ac:spMk id="2103" creationId="{2E8CDB52-5395-3E11-4BDA-2719DFEFE87A}"/>
          </ac:spMkLst>
        </pc:spChg>
      </pc:sldChg>
      <pc:sldChg chg="addSp delSp modSp add mod">
        <pc:chgData name="Anja Prescher" userId="fb7721861d540e87" providerId="LiveId" clId="{77BF71D5-40D5-F24B-B240-736F2666EDA5}" dt="2023-10-01T00:34:02.901" v="4455" actId="20577"/>
        <pc:sldMkLst>
          <pc:docMk/>
          <pc:sldMk cId="3266501918" sldId="2999"/>
        </pc:sldMkLst>
        <pc:spChg chg="mod">
          <ac:chgData name="Anja Prescher" userId="fb7721861d540e87" providerId="LiveId" clId="{77BF71D5-40D5-F24B-B240-736F2666EDA5}" dt="2023-09-30T23:26:55.558" v="1632" actId="20577"/>
          <ac:spMkLst>
            <pc:docMk/>
            <pc:sldMk cId="3266501918" sldId="2999"/>
            <ac:spMk id="2" creationId="{E84D769D-9F62-49B4-B263-D9B11A6671FF}"/>
          </ac:spMkLst>
        </pc:spChg>
        <pc:spChg chg="del">
          <ac:chgData name="Anja Prescher" userId="fb7721861d540e87" providerId="LiveId" clId="{77BF71D5-40D5-F24B-B240-736F2666EDA5}" dt="2023-09-30T23:26:05.312" v="1560" actId="478"/>
          <ac:spMkLst>
            <pc:docMk/>
            <pc:sldMk cId="3266501918" sldId="2999"/>
            <ac:spMk id="3" creationId="{CE8309BE-017A-01C6-D3E3-63312EC944F5}"/>
          </ac:spMkLst>
        </pc:spChg>
        <pc:spChg chg="del">
          <ac:chgData name="Anja Prescher" userId="fb7721861d540e87" providerId="LiveId" clId="{77BF71D5-40D5-F24B-B240-736F2666EDA5}" dt="2023-09-30T23:26:05.312" v="1560" actId="478"/>
          <ac:spMkLst>
            <pc:docMk/>
            <pc:sldMk cId="3266501918" sldId="2999"/>
            <ac:spMk id="4" creationId="{4B153F8D-70E7-4317-51CE-3A449E27A509}"/>
          </ac:spMkLst>
        </pc:spChg>
        <pc:spChg chg="del">
          <ac:chgData name="Anja Prescher" userId="fb7721861d540e87" providerId="LiveId" clId="{77BF71D5-40D5-F24B-B240-736F2666EDA5}" dt="2023-09-30T23:26:05.312" v="1560" actId="478"/>
          <ac:spMkLst>
            <pc:docMk/>
            <pc:sldMk cId="3266501918" sldId="2999"/>
            <ac:spMk id="5" creationId="{3AA7525B-A518-0470-023F-F96282EB06A7}"/>
          </ac:spMkLst>
        </pc:spChg>
        <pc:spChg chg="del">
          <ac:chgData name="Anja Prescher" userId="fb7721861d540e87" providerId="LiveId" clId="{77BF71D5-40D5-F24B-B240-736F2666EDA5}" dt="2023-09-30T23:26:05.312" v="1560" actId="478"/>
          <ac:spMkLst>
            <pc:docMk/>
            <pc:sldMk cId="3266501918" sldId="2999"/>
            <ac:spMk id="6" creationId="{B68C6A10-594D-46DA-E055-7F9921A56901}"/>
          </ac:spMkLst>
        </pc:spChg>
        <pc:spChg chg="del">
          <ac:chgData name="Anja Prescher" userId="fb7721861d540e87" providerId="LiveId" clId="{77BF71D5-40D5-F24B-B240-736F2666EDA5}" dt="2023-09-30T23:27:16.588" v="1636" actId="478"/>
          <ac:spMkLst>
            <pc:docMk/>
            <pc:sldMk cId="3266501918" sldId="2999"/>
            <ac:spMk id="7" creationId="{9DC461F1-AA66-45B8-EE82-037D42419790}"/>
          </ac:spMkLst>
        </pc:spChg>
        <pc:spChg chg="del">
          <ac:chgData name="Anja Prescher" userId="fb7721861d540e87" providerId="LiveId" clId="{77BF71D5-40D5-F24B-B240-736F2666EDA5}" dt="2023-09-30T23:26:05.312" v="1560" actId="478"/>
          <ac:spMkLst>
            <pc:docMk/>
            <pc:sldMk cId="3266501918" sldId="2999"/>
            <ac:spMk id="12" creationId="{96823E16-8AAE-467F-74F9-1378ED7D052E}"/>
          </ac:spMkLst>
        </pc:spChg>
        <pc:spChg chg="del">
          <ac:chgData name="Anja Prescher" userId="fb7721861d540e87" providerId="LiveId" clId="{77BF71D5-40D5-F24B-B240-736F2666EDA5}" dt="2023-09-30T23:26:05.312" v="1560" actId="478"/>
          <ac:spMkLst>
            <pc:docMk/>
            <pc:sldMk cId="3266501918" sldId="2999"/>
            <ac:spMk id="13" creationId="{18152D0E-FC29-FA5F-3413-11E7141EDB2F}"/>
          </ac:spMkLst>
        </pc:spChg>
        <pc:spChg chg="del">
          <ac:chgData name="Anja Prescher" userId="fb7721861d540e87" providerId="LiveId" clId="{77BF71D5-40D5-F24B-B240-736F2666EDA5}" dt="2023-09-30T23:26:05.312" v="1560" actId="478"/>
          <ac:spMkLst>
            <pc:docMk/>
            <pc:sldMk cId="3266501918" sldId="2999"/>
            <ac:spMk id="14" creationId="{EC08E050-CABC-DC2A-7175-B0DE665D6133}"/>
          </ac:spMkLst>
        </pc:spChg>
        <pc:spChg chg="del">
          <ac:chgData name="Anja Prescher" userId="fb7721861d540e87" providerId="LiveId" clId="{77BF71D5-40D5-F24B-B240-736F2666EDA5}" dt="2023-09-30T23:26:05.312" v="1560" actId="478"/>
          <ac:spMkLst>
            <pc:docMk/>
            <pc:sldMk cId="3266501918" sldId="2999"/>
            <ac:spMk id="15" creationId="{D732308B-E40A-D508-E179-F0382E45129B}"/>
          </ac:spMkLst>
        </pc:spChg>
        <pc:spChg chg="del">
          <ac:chgData name="Anja Prescher" userId="fb7721861d540e87" providerId="LiveId" clId="{77BF71D5-40D5-F24B-B240-736F2666EDA5}" dt="2023-09-30T23:26:05.312" v="1560" actId="478"/>
          <ac:spMkLst>
            <pc:docMk/>
            <pc:sldMk cId="3266501918" sldId="2999"/>
            <ac:spMk id="27" creationId="{87231EC7-B8C2-358D-20F0-64C0A50F0F45}"/>
          </ac:spMkLst>
        </pc:spChg>
        <pc:spChg chg="del">
          <ac:chgData name="Anja Prescher" userId="fb7721861d540e87" providerId="LiveId" clId="{77BF71D5-40D5-F24B-B240-736F2666EDA5}" dt="2023-09-30T23:26:05.312" v="1560" actId="478"/>
          <ac:spMkLst>
            <pc:docMk/>
            <pc:sldMk cId="3266501918" sldId="2999"/>
            <ac:spMk id="29" creationId="{E173B985-D24F-4548-DFA6-353D0CD24D51}"/>
          </ac:spMkLst>
        </pc:spChg>
        <pc:spChg chg="del">
          <ac:chgData name="Anja Prescher" userId="fb7721861d540e87" providerId="LiveId" clId="{77BF71D5-40D5-F24B-B240-736F2666EDA5}" dt="2023-09-30T23:26:05.312" v="1560" actId="478"/>
          <ac:spMkLst>
            <pc:docMk/>
            <pc:sldMk cId="3266501918" sldId="2999"/>
            <ac:spMk id="30" creationId="{B3C3CF32-5153-739F-EC5F-FAF934DF7B83}"/>
          </ac:spMkLst>
        </pc:spChg>
        <pc:spChg chg="del">
          <ac:chgData name="Anja Prescher" userId="fb7721861d540e87" providerId="LiveId" clId="{77BF71D5-40D5-F24B-B240-736F2666EDA5}" dt="2023-09-30T23:26:05.312" v="1560" actId="478"/>
          <ac:spMkLst>
            <pc:docMk/>
            <pc:sldMk cId="3266501918" sldId="2999"/>
            <ac:spMk id="36" creationId="{D8082A43-F4B5-9D02-9EFD-3DD507F51F89}"/>
          </ac:spMkLst>
        </pc:spChg>
        <pc:spChg chg="del">
          <ac:chgData name="Anja Prescher" userId="fb7721861d540e87" providerId="LiveId" clId="{77BF71D5-40D5-F24B-B240-736F2666EDA5}" dt="2023-09-30T23:26:05.312" v="1560" actId="478"/>
          <ac:spMkLst>
            <pc:docMk/>
            <pc:sldMk cId="3266501918" sldId="2999"/>
            <ac:spMk id="37" creationId="{731E3AA3-E037-4D14-5F15-606C711990FE}"/>
          </ac:spMkLst>
        </pc:spChg>
        <pc:spChg chg="del">
          <ac:chgData name="Anja Prescher" userId="fb7721861d540e87" providerId="LiveId" clId="{77BF71D5-40D5-F24B-B240-736F2666EDA5}" dt="2023-09-30T23:26:05.312" v="1560" actId="478"/>
          <ac:spMkLst>
            <pc:docMk/>
            <pc:sldMk cId="3266501918" sldId="2999"/>
            <ac:spMk id="38" creationId="{5FCFBCA9-28A3-86EC-F3AB-8DD3B1362877}"/>
          </ac:spMkLst>
        </pc:spChg>
        <pc:spChg chg="del">
          <ac:chgData name="Anja Prescher" userId="fb7721861d540e87" providerId="LiveId" clId="{77BF71D5-40D5-F24B-B240-736F2666EDA5}" dt="2023-09-30T23:26:05.312" v="1560" actId="478"/>
          <ac:spMkLst>
            <pc:docMk/>
            <pc:sldMk cId="3266501918" sldId="2999"/>
            <ac:spMk id="39" creationId="{6DA4E195-C658-974B-9670-D25D0296B822}"/>
          </ac:spMkLst>
        </pc:spChg>
        <pc:spChg chg="del">
          <ac:chgData name="Anja Prescher" userId="fb7721861d540e87" providerId="LiveId" clId="{77BF71D5-40D5-F24B-B240-736F2666EDA5}" dt="2023-09-30T23:26:05.312" v="1560" actId="478"/>
          <ac:spMkLst>
            <pc:docMk/>
            <pc:sldMk cId="3266501918" sldId="2999"/>
            <ac:spMk id="40" creationId="{5D97C235-4018-2DA3-4C6F-C88C8C227C83}"/>
          </ac:spMkLst>
        </pc:spChg>
        <pc:spChg chg="del">
          <ac:chgData name="Anja Prescher" userId="fb7721861d540e87" providerId="LiveId" clId="{77BF71D5-40D5-F24B-B240-736F2666EDA5}" dt="2023-09-30T23:26:05.312" v="1560" actId="478"/>
          <ac:spMkLst>
            <pc:docMk/>
            <pc:sldMk cId="3266501918" sldId="2999"/>
            <ac:spMk id="41" creationId="{00E78DE0-BD45-36EE-CEB7-B9FA32F5DC6D}"/>
          </ac:spMkLst>
        </pc:spChg>
        <pc:spChg chg="del">
          <ac:chgData name="Anja Prescher" userId="fb7721861d540e87" providerId="LiveId" clId="{77BF71D5-40D5-F24B-B240-736F2666EDA5}" dt="2023-09-30T23:26:05.312" v="1560" actId="478"/>
          <ac:spMkLst>
            <pc:docMk/>
            <pc:sldMk cId="3266501918" sldId="2999"/>
            <ac:spMk id="42" creationId="{8E4981BE-3ED9-E05C-863A-F17E61B617EB}"/>
          </ac:spMkLst>
        </pc:spChg>
        <pc:spChg chg="del">
          <ac:chgData name="Anja Prescher" userId="fb7721861d540e87" providerId="LiveId" clId="{77BF71D5-40D5-F24B-B240-736F2666EDA5}" dt="2023-09-30T23:26:05.312" v="1560" actId="478"/>
          <ac:spMkLst>
            <pc:docMk/>
            <pc:sldMk cId="3266501918" sldId="2999"/>
            <ac:spMk id="43" creationId="{560C3143-B52B-03F4-E5A8-A2B56C0DAC83}"/>
          </ac:spMkLst>
        </pc:spChg>
        <pc:spChg chg="del">
          <ac:chgData name="Anja Prescher" userId="fb7721861d540e87" providerId="LiveId" clId="{77BF71D5-40D5-F24B-B240-736F2666EDA5}" dt="2023-09-30T23:26:05.312" v="1560" actId="478"/>
          <ac:spMkLst>
            <pc:docMk/>
            <pc:sldMk cId="3266501918" sldId="2999"/>
            <ac:spMk id="48" creationId="{B6D4840F-076F-CF0B-864D-BC91FBF75FF4}"/>
          </ac:spMkLst>
        </pc:spChg>
        <pc:spChg chg="del">
          <ac:chgData name="Anja Prescher" userId="fb7721861d540e87" providerId="LiveId" clId="{77BF71D5-40D5-F24B-B240-736F2666EDA5}" dt="2023-09-30T23:26:05.312" v="1560" actId="478"/>
          <ac:spMkLst>
            <pc:docMk/>
            <pc:sldMk cId="3266501918" sldId="2999"/>
            <ac:spMk id="49" creationId="{4FD05557-3D47-32B6-A915-42A635327530}"/>
          </ac:spMkLst>
        </pc:spChg>
        <pc:spChg chg="del">
          <ac:chgData name="Anja Prescher" userId="fb7721861d540e87" providerId="LiveId" clId="{77BF71D5-40D5-F24B-B240-736F2666EDA5}" dt="2023-09-30T23:26:05.312" v="1560" actId="478"/>
          <ac:spMkLst>
            <pc:docMk/>
            <pc:sldMk cId="3266501918" sldId="2999"/>
            <ac:spMk id="51" creationId="{D7B590EA-7965-9178-2C8E-BF634754BBA8}"/>
          </ac:spMkLst>
        </pc:spChg>
        <pc:spChg chg="del">
          <ac:chgData name="Anja Prescher" userId="fb7721861d540e87" providerId="LiveId" clId="{77BF71D5-40D5-F24B-B240-736F2666EDA5}" dt="2023-09-30T23:26:05.312" v="1560" actId="478"/>
          <ac:spMkLst>
            <pc:docMk/>
            <pc:sldMk cId="3266501918" sldId="2999"/>
            <ac:spMk id="53" creationId="{E0B8D69C-67D5-9929-79C9-BBC91A5898FF}"/>
          </ac:spMkLst>
        </pc:spChg>
        <pc:spChg chg="del">
          <ac:chgData name="Anja Prescher" userId="fb7721861d540e87" providerId="LiveId" clId="{77BF71D5-40D5-F24B-B240-736F2666EDA5}" dt="2023-09-30T23:26:05.312" v="1560" actId="478"/>
          <ac:spMkLst>
            <pc:docMk/>
            <pc:sldMk cId="3266501918" sldId="2999"/>
            <ac:spMk id="55" creationId="{31FBCDBD-DDE1-5453-6A14-061FE6E44612}"/>
          </ac:spMkLst>
        </pc:spChg>
        <pc:spChg chg="del">
          <ac:chgData name="Anja Prescher" userId="fb7721861d540e87" providerId="LiveId" clId="{77BF71D5-40D5-F24B-B240-736F2666EDA5}" dt="2023-09-30T23:26:05.312" v="1560" actId="478"/>
          <ac:spMkLst>
            <pc:docMk/>
            <pc:sldMk cId="3266501918" sldId="2999"/>
            <ac:spMk id="56" creationId="{1EC09F5B-CD0E-6CD0-6A79-04999F23BD5B}"/>
          </ac:spMkLst>
        </pc:spChg>
        <pc:spChg chg="del">
          <ac:chgData name="Anja Prescher" userId="fb7721861d540e87" providerId="LiveId" clId="{77BF71D5-40D5-F24B-B240-736F2666EDA5}" dt="2023-09-30T23:26:05.312" v="1560" actId="478"/>
          <ac:spMkLst>
            <pc:docMk/>
            <pc:sldMk cId="3266501918" sldId="2999"/>
            <ac:spMk id="57" creationId="{53F4C422-9F50-131F-E47A-830B1D6A4005}"/>
          </ac:spMkLst>
        </pc:spChg>
        <pc:spChg chg="del">
          <ac:chgData name="Anja Prescher" userId="fb7721861d540e87" providerId="LiveId" clId="{77BF71D5-40D5-F24B-B240-736F2666EDA5}" dt="2023-09-30T23:26:05.312" v="1560" actId="478"/>
          <ac:spMkLst>
            <pc:docMk/>
            <pc:sldMk cId="3266501918" sldId="2999"/>
            <ac:spMk id="58" creationId="{40E5D297-633C-9C6D-2119-450CC320DD47}"/>
          </ac:spMkLst>
        </pc:spChg>
        <pc:spChg chg="del">
          <ac:chgData name="Anja Prescher" userId="fb7721861d540e87" providerId="LiveId" clId="{77BF71D5-40D5-F24B-B240-736F2666EDA5}" dt="2023-09-30T23:26:05.312" v="1560" actId="478"/>
          <ac:spMkLst>
            <pc:docMk/>
            <pc:sldMk cId="3266501918" sldId="2999"/>
            <ac:spMk id="59" creationId="{0FB017B9-427D-D849-4FF0-2C9E8FFF67E4}"/>
          </ac:spMkLst>
        </pc:spChg>
        <pc:spChg chg="del">
          <ac:chgData name="Anja Prescher" userId="fb7721861d540e87" providerId="LiveId" clId="{77BF71D5-40D5-F24B-B240-736F2666EDA5}" dt="2023-09-30T23:26:05.312" v="1560" actId="478"/>
          <ac:spMkLst>
            <pc:docMk/>
            <pc:sldMk cId="3266501918" sldId="2999"/>
            <ac:spMk id="61" creationId="{6CAC1877-E116-0304-926F-53452F9A5C40}"/>
          </ac:spMkLst>
        </pc:spChg>
        <pc:spChg chg="del">
          <ac:chgData name="Anja Prescher" userId="fb7721861d540e87" providerId="LiveId" clId="{77BF71D5-40D5-F24B-B240-736F2666EDA5}" dt="2023-09-30T23:26:05.312" v="1560" actId="478"/>
          <ac:spMkLst>
            <pc:docMk/>
            <pc:sldMk cId="3266501918" sldId="2999"/>
            <ac:spMk id="62" creationId="{69E49EFD-A26B-7D9F-16E7-AF9698ADCDBB}"/>
          </ac:spMkLst>
        </pc:spChg>
        <pc:spChg chg="del">
          <ac:chgData name="Anja Prescher" userId="fb7721861d540e87" providerId="LiveId" clId="{77BF71D5-40D5-F24B-B240-736F2666EDA5}" dt="2023-09-30T23:26:05.312" v="1560" actId="478"/>
          <ac:spMkLst>
            <pc:docMk/>
            <pc:sldMk cId="3266501918" sldId="2999"/>
            <ac:spMk id="63" creationId="{1BEBD112-24BA-0939-ABE1-081A1AE86D86}"/>
          </ac:spMkLst>
        </pc:spChg>
        <pc:spChg chg="del">
          <ac:chgData name="Anja Prescher" userId="fb7721861d540e87" providerId="LiveId" clId="{77BF71D5-40D5-F24B-B240-736F2666EDA5}" dt="2023-09-30T23:26:05.312" v="1560" actId="478"/>
          <ac:spMkLst>
            <pc:docMk/>
            <pc:sldMk cId="3266501918" sldId="2999"/>
            <ac:spMk id="4163" creationId="{E0A9312F-9A97-0834-AE9D-8E13A0245C70}"/>
          </ac:spMkLst>
        </pc:spChg>
        <pc:spChg chg="del">
          <ac:chgData name="Anja Prescher" userId="fb7721861d540e87" providerId="LiveId" clId="{77BF71D5-40D5-F24B-B240-736F2666EDA5}" dt="2023-09-30T23:26:05.312" v="1560" actId="478"/>
          <ac:spMkLst>
            <pc:docMk/>
            <pc:sldMk cId="3266501918" sldId="2999"/>
            <ac:spMk id="4164" creationId="{594B7B2D-0AD2-94D9-171D-80CB809756CC}"/>
          </ac:spMkLst>
        </pc:spChg>
        <pc:spChg chg="del">
          <ac:chgData name="Anja Prescher" userId="fb7721861d540e87" providerId="LiveId" clId="{77BF71D5-40D5-F24B-B240-736F2666EDA5}" dt="2023-09-30T23:26:05.312" v="1560" actId="478"/>
          <ac:spMkLst>
            <pc:docMk/>
            <pc:sldMk cId="3266501918" sldId="2999"/>
            <ac:spMk id="4165" creationId="{6E4AB2C8-AE2B-CE62-3F1E-E38CC4C7DBB7}"/>
          </ac:spMkLst>
        </pc:spChg>
        <pc:spChg chg="add del mod">
          <ac:chgData name="Anja Prescher" userId="fb7721861d540e87" providerId="LiveId" clId="{77BF71D5-40D5-F24B-B240-736F2666EDA5}" dt="2023-09-30T23:27:18.093" v="1637" actId="478"/>
          <ac:spMkLst>
            <pc:docMk/>
            <pc:sldMk cId="3266501918" sldId="2999"/>
            <ac:spMk id="4166" creationId="{A46FBC30-F457-7748-4ED6-0C5A01BF7407}"/>
          </ac:spMkLst>
        </pc:spChg>
        <pc:spChg chg="del">
          <ac:chgData name="Anja Prescher" userId="fb7721861d540e87" providerId="LiveId" clId="{77BF71D5-40D5-F24B-B240-736F2666EDA5}" dt="2023-09-30T23:26:07.597" v="1561" actId="478"/>
          <ac:spMkLst>
            <pc:docMk/>
            <pc:sldMk cId="3266501918" sldId="2999"/>
            <ac:spMk id="4167" creationId="{1C6AE797-65C1-6E40-264A-472049CF612E}"/>
          </ac:spMkLst>
        </pc:spChg>
        <pc:spChg chg="del">
          <ac:chgData name="Anja Prescher" userId="fb7721861d540e87" providerId="LiveId" clId="{77BF71D5-40D5-F24B-B240-736F2666EDA5}" dt="2023-09-30T23:26:05.312" v="1560" actId="478"/>
          <ac:spMkLst>
            <pc:docMk/>
            <pc:sldMk cId="3266501918" sldId="2999"/>
            <ac:spMk id="4168" creationId="{447BF8C6-8265-CA93-7A2F-2260EC6CAAE9}"/>
          </ac:spMkLst>
        </pc:spChg>
        <pc:spChg chg="del">
          <ac:chgData name="Anja Prescher" userId="fb7721861d540e87" providerId="LiveId" clId="{77BF71D5-40D5-F24B-B240-736F2666EDA5}" dt="2023-09-30T23:26:05.312" v="1560" actId="478"/>
          <ac:spMkLst>
            <pc:docMk/>
            <pc:sldMk cId="3266501918" sldId="2999"/>
            <ac:spMk id="4169" creationId="{CA22B1F3-9550-E119-5BAE-175ED646B9FC}"/>
          </ac:spMkLst>
        </pc:spChg>
        <pc:spChg chg="del">
          <ac:chgData name="Anja Prescher" userId="fb7721861d540e87" providerId="LiveId" clId="{77BF71D5-40D5-F24B-B240-736F2666EDA5}" dt="2023-09-30T23:27:14.171" v="1635" actId="478"/>
          <ac:spMkLst>
            <pc:docMk/>
            <pc:sldMk cId="3266501918" sldId="2999"/>
            <ac:spMk id="4170" creationId="{70F91FB3-8636-FF5A-C485-592E292DB48F}"/>
          </ac:spMkLst>
        </pc:spChg>
        <pc:spChg chg="add mod">
          <ac:chgData name="Anja Prescher" userId="fb7721861d540e87" providerId="LiveId" clId="{77BF71D5-40D5-F24B-B240-736F2666EDA5}" dt="2023-10-01T00:22:30.318" v="4310" actId="20577"/>
          <ac:spMkLst>
            <pc:docMk/>
            <pc:sldMk cId="3266501918" sldId="2999"/>
            <ac:spMk id="4172" creationId="{F811A791-27DE-F5A0-465A-686CFAADCE92}"/>
          </ac:spMkLst>
        </pc:spChg>
        <pc:spChg chg="del">
          <ac:chgData name="Anja Prescher" userId="fb7721861d540e87" providerId="LiveId" clId="{77BF71D5-40D5-F24B-B240-736F2666EDA5}" dt="2023-09-30T23:26:05.312" v="1560" actId="478"/>
          <ac:spMkLst>
            <pc:docMk/>
            <pc:sldMk cId="3266501918" sldId="2999"/>
            <ac:spMk id="4241" creationId="{075DB060-8D0E-7E39-431C-B428C314AE21}"/>
          </ac:spMkLst>
        </pc:spChg>
        <pc:spChg chg="del">
          <ac:chgData name="Anja Prescher" userId="fb7721861d540e87" providerId="LiveId" clId="{77BF71D5-40D5-F24B-B240-736F2666EDA5}" dt="2023-09-30T23:26:05.312" v="1560" actId="478"/>
          <ac:spMkLst>
            <pc:docMk/>
            <pc:sldMk cId="3266501918" sldId="2999"/>
            <ac:spMk id="4242" creationId="{0114898D-56BC-FC87-7878-42568BCCBB85}"/>
          </ac:spMkLst>
        </pc:spChg>
        <pc:spChg chg="del">
          <ac:chgData name="Anja Prescher" userId="fb7721861d540e87" providerId="LiveId" clId="{77BF71D5-40D5-F24B-B240-736F2666EDA5}" dt="2023-09-30T23:26:05.312" v="1560" actId="478"/>
          <ac:spMkLst>
            <pc:docMk/>
            <pc:sldMk cId="3266501918" sldId="2999"/>
            <ac:spMk id="4252" creationId="{1CCA5478-F209-12CF-1CC1-A9349B98C2E7}"/>
          </ac:spMkLst>
        </pc:spChg>
        <pc:graphicFrameChg chg="add del mod modGraphic">
          <ac:chgData name="Anja Prescher" userId="fb7721861d540e87" providerId="LiveId" clId="{77BF71D5-40D5-F24B-B240-736F2666EDA5}" dt="2023-10-01T00:02:13.994" v="3239" actId="478"/>
          <ac:graphicFrameMkLst>
            <pc:docMk/>
            <pc:sldMk cId="3266501918" sldId="2999"/>
            <ac:graphicFrameMk id="28" creationId="{D7E5C72C-5CDF-6DB6-EEF4-A3A65C866087}"/>
          </ac:graphicFrameMkLst>
        </pc:graphicFrameChg>
        <pc:graphicFrameChg chg="add mod modGraphic">
          <ac:chgData name="Anja Prescher" userId="fb7721861d540e87" providerId="LiveId" clId="{77BF71D5-40D5-F24B-B240-736F2666EDA5}" dt="2023-10-01T00:34:02.901" v="4455" actId="20577"/>
          <ac:graphicFrameMkLst>
            <pc:docMk/>
            <pc:sldMk cId="3266501918" sldId="2999"/>
            <ac:graphicFrameMk id="4171" creationId="{6EC5923A-CE8E-1790-21B1-5744DF391288}"/>
          </ac:graphicFrameMkLst>
        </pc:graphicFrameChg>
        <pc:cxnChg chg="del mod">
          <ac:chgData name="Anja Prescher" userId="fb7721861d540e87" providerId="LiveId" clId="{77BF71D5-40D5-F24B-B240-736F2666EDA5}" dt="2023-09-30T23:26:05.312" v="1560" actId="478"/>
          <ac:cxnSpMkLst>
            <pc:docMk/>
            <pc:sldMk cId="3266501918" sldId="2999"/>
            <ac:cxnSpMk id="8" creationId="{707D2F47-0D76-ED6E-1FBE-339E68A7C33C}"/>
          </ac:cxnSpMkLst>
        </pc:cxnChg>
        <pc:cxnChg chg="del mod">
          <ac:chgData name="Anja Prescher" userId="fb7721861d540e87" providerId="LiveId" clId="{77BF71D5-40D5-F24B-B240-736F2666EDA5}" dt="2023-09-30T23:26:05.312" v="1560" actId="478"/>
          <ac:cxnSpMkLst>
            <pc:docMk/>
            <pc:sldMk cId="3266501918" sldId="2999"/>
            <ac:cxnSpMk id="9" creationId="{E373A3C1-ABD4-A6D9-4D00-9EA49E62CC6E}"/>
          </ac:cxnSpMkLst>
        </pc:cxnChg>
        <pc:cxnChg chg="del mod">
          <ac:chgData name="Anja Prescher" userId="fb7721861d540e87" providerId="LiveId" clId="{77BF71D5-40D5-F24B-B240-736F2666EDA5}" dt="2023-09-30T23:26:05.312" v="1560" actId="478"/>
          <ac:cxnSpMkLst>
            <pc:docMk/>
            <pc:sldMk cId="3266501918" sldId="2999"/>
            <ac:cxnSpMk id="10" creationId="{B2FC165B-4ACA-2206-F7D1-B2F4F9E4D2B4}"/>
          </ac:cxnSpMkLst>
        </pc:cxnChg>
        <pc:cxnChg chg="del mod">
          <ac:chgData name="Anja Prescher" userId="fb7721861d540e87" providerId="LiveId" clId="{77BF71D5-40D5-F24B-B240-736F2666EDA5}" dt="2023-09-30T23:26:05.312" v="1560" actId="478"/>
          <ac:cxnSpMkLst>
            <pc:docMk/>
            <pc:sldMk cId="3266501918" sldId="2999"/>
            <ac:cxnSpMk id="11" creationId="{08B81175-410B-FD1E-F2F6-1E1780D04699}"/>
          </ac:cxnSpMkLst>
        </pc:cxnChg>
        <pc:cxnChg chg="del mod">
          <ac:chgData name="Anja Prescher" userId="fb7721861d540e87" providerId="LiveId" clId="{77BF71D5-40D5-F24B-B240-736F2666EDA5}" dt="2023-09-30T23:26:05.312" v="1560" actId="478"/>
          <ac:cxnSpMkLst>
            <pc:docMk/>
            <pc:sldMk cId="3266501918" sldId="2999"/>
            <ac:cxnSpMk id="16" creationId="{1F2F7BC8-1BEE-F79F-3909-A95CD3226FE7}"/>
          </ac:cxnSpMkLst>
        </pc:cxnChg>
        <pc:cxnChg chg="del mod">
          <ac:chgData name="Anja Prescher" userId="fb7721861d540e87" providerId="LiveId" clId="{77BF71D5-40D5-F24B-B240-736F2666EDA5}" dt="2023-09-30T23:26:05.312" v="1560" actId="478"/>
          <ac:cxnSpMkLst>
            <pc:docMk/>
            <pc:sldMk cId="3266501918" sldId="2999"/>
            <ac:cxnSpMk id="17" creationId="{42E039B4-062B-7BEA-7A95-2EDC7BCC4E14}"/>
          </ac:cxnSpMkLst>
        </pc:cxnChg>
        <pc:cxnChg chg="del mod">
          <ac:chgData name="Anja Prescher" userId="fb7721861d540e87" providerId="LiveId" clId="{77BF71D5-40D5-F24B-B240-736F2666EDA5}" dt="2023-09-30T23:26:05.312" v="1560" actId="478"/>
          <ac:cxnSpMkLst>
            <pc:docMk/>
            <pc:sldMk cId="3266501918" sldId="2999"/>
            <ac:cxnSpMk id="18" creationId="{8D665B01-8C9E-5E34-41F9-EA3020333677}"/>
          </ac:cxnSpMkLst>
        </pc:cxnChg>
        <pc:cxnChg chg="del mod">
          <ac:chgData name="Anja Prescher" userId="fb7721861d540e87" providerId="LiveId" clId="{77BF71D5-40D5-F24B-B240-736F2666EDA5}" dt="2023-09-30T23:26:05.312" v="1560" actId="478"/>
          <ac:cxnSpMkLst>
            <pc:docMk/>
            <pc:sldMk cId="3266501918" sldId="2999"/>
            <ac:cxnSpMk id="19" creationId="{AFB9A551-A957-C0ED-01C6-34F0BDFAA9CF}"/>
          </ac:cxnSpMkLst>
        </pc:cxnChg>
        <pc:cxnChg chg="del mod">
          <ac:chgData name="Anja Prescher" userId="fb7721861d540e87" providerId="LiveId" clId="{77BF71D5-40D5-F24B-B240-736F2666EDA5}" dt="2023-09-30T23:26:05.312" v="1560" actId="478"/>
          <ac:cxnSpMkLst>
            <pc:docMk/>
            <pc:sldMk cId="3266501918" sldId="2999"/>
            <ac:cxnSpMk id="20" creationId="{E31644EB-59D9-86E5-A37C-BA8B999AC787}"/>
          </ac:cxnSpMkLst>
        </pc:cxnChg>
        <pc:cxnChg chg="del mod">
          <ac:chgData name="Anja Prescher" userId="fb7721861d540e87" providerId="LiveId" clId="{77BF71D5-40D5-F24B-B240-736F2666EDA5}" dt="2023-09-30T23:26:05.312" v="1560" actId="478"/>
          <ac:cxnSpMkLst>
            <pc:docMk/>
            <pc:sldMk cId="3266501918" sldId="2999"/>
            <ac:cxnSpMk id="21" creationId="{B3AE3689-B93C-1FBB-3C4B-FB034AFF4368}"/>
          </ac:cxnSpMkLst>
        </pc:cxnChg>
        <pc:cxnChg chg="del mod">
          <ac:chgData name="Anja Prescher" userId="fb7721861d540e87" providerId="LiveId" clId="{77BF71D5-40D5-F24B-B240-736F2666EDA5}" dt="2023-09-30T23:26:05.312" v="1560" actId="478"/>
          <ac:cxnSpMkLst>
            <pc:docMk/>
            <pc:sldMk cId="3266501918" sldId="2999"/>
            <ac:cxnSpMk id="22" creationId="{1D0A2CF5-7EBA-078B-E6A1-093F0AE5E0D7}"/>
          </ac:cxnSpMkLst>
        </pc:cxnChg>
        <pc:cxnChg chg="del mod">
          <ac:chgData name="Anja Prescher" userId="fb7721861d540e87" providerId="LiveId" clId="{77BF71D5-40D5-F24B-B240-736F2666EDA5}" dt="2023-09-30T23:26:05.312" v="1560" actId="478"/>
          <ac:cxnSpMkLst>
            <pc:docMk/>
            <pc:sldMk cId="3266501918" sldId="2999"/>
            <ac:cxnSpMk id="23" creationId="{BE52479F-5E85-79F7-03D3-C72826BDC594}"/>
          </ac:cxnSpMkLst>
        </pc:cxnChg>
        <pc:cxnChg chg="del mod">
          <ac:chgData name="Anja Prescher" userId="fb7721861d540e87" providerId="LiveId" clId="{77BF71D5-40D5-F24B-B240-736F2666EDA5}" dt="2023-09-30T23:26:05.312" v="1560" actId="478"/>
          <ac:cxnSpMkLst>
            <pc:docMk/>
            <pc:sldMk cId="3266501918" sldId="2999"/>
            <ac:cxnSpMk id="24" creationId="{365C0D42-3056-7382-FEFB-8F3072B9F42F}"/>
          </ac:cxnSpMkLst>
        </pc:cxnChg>
        <pc:cxnChg chg="del mod">
          <ac:chgData name="Anja Prescher" userId="fb7721861d540e87" providerId="LiveId" clId="{77BF71D5-40D5-F24B-B240-736F2666EDA5}" dt="2023-09-30T23:26:05.312" v="1560" actId="478"/>
          <ac:cxnSpMkLst>
            <pc:docMk/>
            <pc:sldMk cId="3266501918" sldId="2999"/>
            <ac:cxnSpMk id="25" creationId="{225F63F8-03D7-7124-CB18-67D89BDBD8E1}"/>
          </ac:cxnSpMkLst>
        </pc:cxnChg>
        <pc:cxnChg chg="del mod">
          <ac:chgData name="Anja Prescher" userId="fb7721861d540e87" providerId="LiveId" clId="{77BF71D5-40D5-F24B-B240-736F2666EDA5}" dt="2023-09-30T23:26:05.312" v="1560" actId="478"/>
          <ac:cxnSpMkLst>
            <pc:docMk/>
            <pc:sldMk cId="3266501918" sldId="2999"/>
            <ac:cxnSpMk id="26" creationId="{DE655BDA-3FB8-AD40-47E1-6E1FB0EB9FD4}"/>
          </ac:cxnSpMkLst>
        </pc:cxnChg>
        <pc:cxnChg chg="del mod">
          <ac:chgData name="Anja Prescher" userId="fb7721861d540e87" providerId="LiveId" clId="{77BF71D5-40D5-F24B-B240-736F2666EDA5}" dt="2023-09-30T23:26:05.312" v="1560" actId="478"/>
          <ac:cxnSpMkLst>
            <pc:docMk/>
            <pc:sldMk cId="3266501918" sldId="2999"/>
            <ac:cxnSpMk id="31" creationId="{1E928946-9847-7E14-E91E-2DD97C0889C6}"/>
          </ac:cxnSpMkLst>
        </pc:cxnChg>
        <pc:cxnChg chg="del mod">
          <ac:chgData name="Anja Prescher" userId="fb7721861d540e87" providerId="LiveId" clId="{77BF71D5-40D5-F24B-B240-736F2666EDA5}" dt="2023-09-30T23:26:05.312" v="1560" actId="478"/>
          <ac:cxnSpMkLst>
            <pc:docMk/>
            <pc:sldMk cId="3266501918" sldId="2999"/>
            <ac:cxnSpMk id="32" creationId="{9467E881-4A48-04F8-4649-D871044C3872}"/>
          </ac:cxnSpMkLst>
        </pc:cxnChg>
        <pc:cxnChg chg="del mod">
          <ac:chgData name="Anja Prescher" userId="fb7721861d540e87" providerId="LiveId" clId="{77BF71D5-40D5-F24B-B240-736F2666EDA5}" dt="2023-09-30T23:26:05.312" v="1560" actId="478"/>
          <ac:cxnSpMkLst>
            <pc:docMk/>
            <pc:sldMk cId="3266501918" sldId="2999"/>
            <ac:cxnSpMk id="33" creationId="{B508D923-2242-8E79-D350-57E5234EEC73}"/>
          </ac:cxnSpMkLst>
        </pc:cxnChg>
        <pc:cxnChg chg="del mod">
          <ac:chgData name="Anja Prescher" userId="fb7721861d540e87" providerId="LiveId" clId="{77BF71D5-40D5-F24B-B240-736F2666EDA5}" dt="2023-09-30T23:26:05.312" v="1560" actId="478"/>
          <ac:cxnSpMkLst>
            <pc:docMk/>
            <pc:sldMk cId="3266501918" sldId="2999"/>
            <ac:cxnSpMk id="34" creationId="{CBF88075-C07C-FBB2-A266-417CE11DA3B7}"/>
          </ac:cxnSpMkLst>
        </pc:cxnChg>
        <pc:cxnChg chg="del mod">
          <ac:chgData name="Anja Prescher" userId="fb7721861d540e87" providerId="LiveId" clId="{77BF71D5-40D5-F24B-B240-736F2666EDA5}" dt="2023-09-30T23:26:05.312" v="1560" actId="478"/>
          <ac:cxnSpMkLst>
            <pc:docMk/>
            <pc:sldMk cId="3266501918" sldId="2999"/>
            <ac:cxnSpMk id="35" creationId="{6D37F2A6-494B-2F9C-40DC-A43C02964F71}"/>
          </ac:cxnSpMkLst>
        </pc:cxnChg>
        <pc:cxnChg chg="del mod">
          <ac:chgData name="Anja Prescher" userId="fb7721861d540e87" providerId="LiveId" clId="{77BF71D5-40D5-F24B-B240-736F2666EDA5}" dt="2023-09-30T23:26:05.312" v="1560" actId="478"/>
          <ac:cxnSpMkLst>
            <pc:docMk/>
            <pc:sldMk cId="3266501918" sldId="2999"/>
            <ac:cxnSpMk id="44" creationId="{B60F9A6C-673E-1933-3794-3ED87BD6EC25}"/>
          </ac:cxnSpMkLst>
        </pc:cxnChg>
        <pc:cxnChg chg="del mod">
          <ac:chgData name="Anja Prescher" userId="fb7721861d540e87" providerId="LiveId" clId="{77BF71D5-40D5-F24B-B240-736F2666EDA5}" dt="2023-09-30T23:26:05.312" v="1560" actId="478"/>
          <ac:cxnSpMkLst>
            <pc:docMk/>
            <pc:sldMk cId="3266501918" sldId="2999"/>
            <ac:cxnSpMk id="45" creationId="{E849B0B1-7944-92B8-3F28-4E6C311B679C}"/>
          </ac:cxnSpMkLst>
        </pc:cxnChg>
        <pc:cxnChg chg="del mod">
          <ac:chgData name="Anja Prescher" userId="fb7721861d540e87" providerId="LiveId" clId="{77BF71D5-40D5-F24B-B240-736F2666EDA5}" dt="2023-09-30T23:26:05.312" v="1560" actId="478"/>
          <ac:cxnSpMkLst>
            <pc:docMk/>
            <pc:sldMk cId="3266501918" sldId="2999"/>
            <ac:cxnSpMk id="46" creationId="{ADB320F5-C40A-9F70-B4F1-71080F07B57D}"/>
          </ac:cxnSpMkLst>
        </pc:cxnChg>
        <pc:cxnChg chg="del mod">
          <ac:chgData name="Anja Prescher" userId="fb7721861d540e87" providerId="LiveId" clId="{77BF71D5-40D5-F24B-B240-736F2666EDA5}" dt="2023-09-30T23:26:05.312" v="1560" actId="478"/>
          <ac:cxnSpMkLst>
            <pc:docMk/>
            <pc:sldMk cId="3266501918" sldId="2999"/>
            <ac:cxnSpMk id="47" creationId="{2A0B1DE4-6004-A6E8-9E50-401909310C9F}"/>
          </ac:cxnSpMkLst>
        </pc:cxnChg>
        <pc:cxnChg chg="del mod">
          <ac:chgData name="Anja Prescher" userId="fb7721861d540e87" providerId="LiveId" clId="{77BF71D5-40D5-F24B-B240-736F2666EDA5}" dt="2023-09-30T23:26:05.312" v="1560" actId="478"/>
          <ac:cxnSpMkLst>
            <pc:docMk/>
            <pc:sldMk cId="3266501918" sldId="2999"/>
            <ac:cxnSpMk id="50" creationId="{9409D0BC-B511-23DC-6446-20D9F49893A1}"/>
          </ac:cxnSpMkLst>
        </pc:cxnChg>
        <pc:cxnChg chg="del">
          <ac:chgData name="Anja Prescher" userId="fb7721861d540e87" providerId="LiveId" clId="{77BF71D5-40D5-F24B-B240-736F2666EDA5}" dt="2023-09-30T23:26:05.312" v="1560" actId="478"/>
          <ac:cxnSpMkLst>
            <pc:docMk/>
            <pc:sldMk cId="3266501918" sldId="2999"/>
            <ac:cxnSpMk id="52" creationId="{D84F3D52-43BF-7AB3-E291-7E31FEC49564}"/>
          </ac:cxnSpMkLst>
        </pc:cxnChg>
        <pc:cxnChg chg="del">
          <ac:chgData name="Anja Prescher" userId="fb7721861d540e87" providerId="LiveId" clId="{77BF71D5-40D5-F24B-B240-736F2666EDA5}" dt="2023-09-30T23:26:05.312" v="1560" actId="478"/>
          <ac:cxnSpMkLst>
            <pc:docMk/>
            <pc:sldMk cId="3266501918" sldId="2999"/>
            <ac:cxnSpMk id="54" creationId="{CF951D5C-B476-EF28-6083-4C35DAB56009}"/>
          </ac:cxnSpMkLst>
        </pc:cxnChg>
        <pc:cxnChg chg="del mod">
          <ac:chgData name="Anja Prescher" userId="fb7721861d540e87" providerId="LiveId" clId="{77BF71D5-40D5-F24B-B240-736F2666EDA5}" dt="2023-09-30T23:26:05.312" v="1560" actId="478"/>
          <ac:cxnSpMkLst>
            <pc:docMk/>
            <pc:sldMk cId="3266501918" sldId="2999"/>
            <ac:cxnSpMk id="60" creationId="{A7BD55EB-29BA-4E9C-A53D-8B52DC314037}"/>
          </ac:cxnSpMkLst>
        </pc:cxnChg>
        <pc:cxnChg chg="del">
          <ac:chgData name="Anja Prescher" userId="fb7721861d540e87" providerId="LiveId" clId="{77BF71D5-40D5-F24B-B240-736F2666EDA5}" dt="2023-09-30T23:26:05.312" v="1560" actId="478"/>
          <ac:cxnSpMkLst>
            <pc:docMk/>
            <pc:sldMk cId="3266501918" sldId="2999"/>
            <ac:cxnSpMk id="4160" creationId="{4A7A062D-B11F-8D87-E47A-2C5766416FFD}"/>
          </ac:cxnSpMkLst>
        </pc:cxnChg>
        <pc:cxnChg chg="del">
          <ac:chgData name="Anja Prescher" userId="fb7721861d540e87" providerId="LiveId" clId="{77BF71D5-40D5-F24B-B240-736F2666EDA5}" dt="2023-09-30T23:26:05.312" v="1560" actId="478"/>
          <ac:cxnSpMkLst>
            <pc:docMk/>
            <pc:sldMk cId="3266501918" sldId="2999"/>
            <ac:cxnSpMk id="4161" creationId="{AE3402B0-45AD-7F93-4682-A8CAE434C55B}"/>
          </ac:cxnSpMkLst>
        </pc:cxnChg>
        <pc:cxnChg chg="del">
          <ac:chgData name="Anja Prescher" userId="fb7721861d540e87" providerId="LiveId" clId="{77BF71D5-40D5-F24B-B240-736F2666EDA5}" dt="2023-09-30T23:26:05.312" v="1560" actId="478"/>
          <ac:cxnSpMkLst>
            <pc:docMk/>
            <pc:sldMk cId="3266501918" sldId="2999"/>
            <ac:cxnSpMk id="4238" creationId="{A41D9C6D-BA65-12B5-2CB6-E2AF49B0F8BF}"/>
          </ac:cxnSpMkLst>
        </pc:cxnChg>
        <pc:cxnChg chg="del">
          <ac:chgData name="Anja Prescher" userId="fb7721861d540e87" providerId="LiveId" clId="{77BF71D5-40D5-F24B-B240-736F2666EDA5}" dt="2023-09-30T23:26:05.312" v="1560" actId="478"/>
          <ac:cxnSpMkLst>
            <pc:docMk/>
            <pc:sldMk cId="3266501918" sldId="2999"/>
            <ac:cxnSpMk id="4240" creationId="{2A053799-3FE3-315D-4FBD-7CC3673F20AA}"/>
          </ac:cxnSpMkLst>
        </pc:cxnChg>
        <pc:cxnChg chg="del">
          <ac:chgData name="Anja Prescher" userId="fb7721861d540e87" providerId="LiveId" clId="{77BF71D5-40D5-F24B-B240-736F2666EDA5}" dt="2023-09-30T23:26:05.312" v="1560" actId="478"/>
          <ac:cxnSpMkLst>
            <pc:docMk/>
            <pc:sldMk cId="3266501918" sldId="2999"/>
            <ac:cxnSpMk id="4247" creationId="{AC4F5D87-32E1-98AF-BBCB-A32CE5BC32AE}"/>
          </ac:cxnSpMkLst>
        </pc:cxnChg>
      </pc:sldChg>
      <pc:sldChg chg="addSp delSp modSp add mod ord">
        <pc:chgData name="Anja Prescher" userId="fb7721861d540e87" providerId="LiveId" clId="{77BF71D5-40D5-F24B-B240-736F2666EDA5}" dt="2023-10-02T23:57:28.411" v="8077" actId="20577"/>
        <pc:sldMkLst>
          <pc:docMk/>
          <pc:sldMk cId="1213024180" sldId="3000"/>
        </pc:sldMkLst>
        <pc:spChg chg="mod">
          <ac:chgData name="Anja Prescher" userId="fb7721861d540e87" providerId="LiveId" clId="{77BF71D5-40D5-F24B-B240-736F2666EDA5}" dt="2023-10-01T00:10:19.403" v="3557" actId="20577"/>
          <ac:spMkLst>
            <pc:docMk/>
            <pc:sldMk cId="1213024180" sldId="3000"/>
            <ac:spMk id="2" creationId="{E84D769D-9F62-49B4-B263-D9B11A6671FF}"/>
          </ac:spMkLst>
        </pc:spChg>
        <pc:spChg chg="add del mod">
          <ac:chgData name="Anja Prescher" userId="fb7721861d540e87" providerId="LiveId" clId="{77BF71D5-40D5-F24B-B240-736F2666EDA5}" dt="2023-10-01T00:09:30.234" v="3507" actId="478"/>
          <ac:spMkLst>
            <pc:docMk/>
            <pc:sldMk cId="1213024180" sldId="3000"/>
            <ac:spMk id="4" creationId="{A5B11F5E-B5F9-6DB1-3831-53E31286F61C}"/>
          </ac:spMkLst>
        </pc:spChg>
        <pc:spChg chg="add mod">
          <ac:chgData name="Anja Prescher" userId="fb7721861d540e87" providerId="LiveId" clId="{77BF71D5-40D5-F24B-B240-736F2666EDA5}" dt="2023-10-01T00:11:44.976" v="3807" actId="1076"/>
          <ac:spMkLst>
            <pc:docMk/>
            <pc:sldMk cId="1213024180" sldId="3000"/>
            <ac:spMk id="6" creationId="{19CB0CB7-7B13-107F-AF39-7E0F9355F9F4}"/>
          </ac:spMkLst>
        </pc:spChg>
        <pc:spChg chg="add mod">
          <ac:chgData name="Anja Prescher" userId="fb7721861d540e87" providerId="LiveId" clId="{77BF71D5-40D5-F24B-B240-736F2666EDA5}" dt="2023-10-01T00:12:25.729" v="3948" actId="313"/>
          <ac:spMkLst>
            <pc:docMk/>
            <pc:sldMk cId="1213024180" sldId="3000"/>
            <ac:spMk id="7" creationId="{5E2D2A6E-7B3B-8206-DBD5-249F0483CCA3}"/>
          </ac:spMkLst>
        </pc:spChg>
        <pc:graphicFrameChg chg="add mod modGraphic">
          <ac:chgData name="Anja Prescher" userId="fb7721861d540e87" providerId="LiveId" clId="{77BF71D5-40D5-F24B-B240-736F2666EDA5}" dt="2023-10-02T23:57:28.411" v="8077" actId="20577"/>
          <ac:graphicFrameMkLst>
            <pc:docMk/>
            <pc:sldMk cId="1213024180" sldId="3000"/>
            <ac:graphicFrameMk id="5" creationId="{24BBE5FD-21C2-BED2-DE69-19BEEC21554D}"/>
          </ac:graphicFrameMkLst>
        </pc:graphicFrameChg>
        <pc:graphicFrameChg chg="del">
          <ac:chgData name="Anja Prescher" userId="fb7721861d540e87" providerId="LiveId" clId="{77BF71D5-40D5-F24B-B240-736F2666EDA5}" dt="2023-10-01T00:03:51.686" v="3258" actId="478"/>
          <ac:graphicFrameMkLst>
            <pc:docMk/>
            <pc:sldMk cId="1213024180" sldId="3000"/>
            <ac:graphicFrameMk id="4171" creationId="{6EC5923A-CE8E-1790-21B1-5744DF391288}"/>
          </ac:graphicFrameMkLst>
        </pc:graphicFrameChg>
        <pc:picChg chg="add del mod">
          <ac:chgData name="Anja Prescher" userId="fb7721861d540e87" providerId="LiveId" clId="{77BF71D5-40D5-F24B-B240-736F2666EDA5}" dt="2023-10-01T00:09:21.634" v="3505" actId="478"/>
          <ac:picMkLst>
            <pc:docMk/>
            <pc:sldMk cId="1213024180" sldId="3000"/>
            <ac:picMk id="3" creationId="{305043D8-2376-C644-4C7F-D6B1E79C27E8}"/>
          </ac:picMkLst>
        </pc:picChg>
      </pc:sldChg>
      <pc:sldChg chg="addSp delSp modSp add mod ord">
        <pc:chgData name="Anja Prescher" userId="fb7721861d540e87" providerId="LiveId" clId="{77BF71D5-40D5-F24B-B240-736F2666EDA5}" dt="2023-10-01T01:28:04.788" v="6130"/>
        <pc:sldMkLst>
          <pc:docMk/>
          <pc:sldMk cId="790830701" sldId="3001"/>
        </pc:sldMkLst>
        <pc:spChg chg="mod">
          <ac:chgData name="Anja Prescher" userId="fb7721861d540e87" providerId="LiveId" clId="{77BF71D5-40D5-F24B-B240-736F2666EDA5}" dt="2023-10-01T01:28:04.788" v="6130"/>
          <ac:spMkLst>
            <pc:docMk/>
            <pc:sldMk cId="790830701" sldId="3001"/>
            <ac:spMk id="2" creationId="{E84D769D-9F62-49B4-B263-D9B11A6671FF}"/>
          </ac:spMkLst>
        </pc:spChg>
        <pc:spChg chg="del">
          <ac:chgData name="Anja Prescher" userId="fb7721861d540e87" providerId="LiveId" clId="{77BF71D5-40D5-F24B-B240-736F2666EDA5}" dt="2023-10-01T00:46:05.770" v="4458" actId="478"/>
          <ac:spMkLst>
            <pc:docMk/>
            <pc:sldMk cId="790830701" sldId="3001"/>
            <ac:spMk id="3" creationId="{B6916460-5C4E-4509-BA82-3F8757DEFAC3}"/>
          </ac:spMkLst>
        </pc:spChg>
        <pc:spChg chg="add del mod">
          <ac:chgData name="Anja Prescher" userId="fb7721861d540e87" providerId="LiveId" clId="{77BF71D5-40D5-F24B-B240-736F2666EDA5}" dt="2023-10-01T00:46:07.584" v="4459" actId="478"/>
          <ac:spMkLst>
            <pc:docMk/>
            <pc:sldMk cId="790830701" sldId="3001"/>
            <ac:spMk id="5" creationId="{12494205-34B7-B8D2-1675-373E00A21EA6}"/>
          </ac:spMkLst>
        </pc:spChg>
        <pc:spChg chg="del">
          <ac:chgData name="Anja Prescher" userId="fb7721861d540e87" providerId="LiveId" clId="{77BF71D5-40D5-F24B-B240-736F2666EDA5}" dt="2023-10-01T00:46:05.770" v="4458" actId="478"/>
          <ac:spMkLst>
            <pc:docMk/>
            <pc:sldMk cId="790830701" sldId="3001"/>
            <ac:spMk id="8" creationId="{9651A65E-4A6C-3263-FF7C-5B01B05B0079}"/>
          </ac:spMkLst>
        </pc:spChg>
        <pc:picChg chg="add mod">
          <ac:chgData name="Anja Prescher" userId="fb7721861d540e87" providerId="LiveId" clId="{77BF71D5-40D5-F24B-B240-736F2666EDA5}" dt="2023-10-01T00:46:35.396" v="4487" actId="1076"/>
          <ac:picMkLst>
            <pc:docMk/>
            <pc:sldMk cId="790830701" sldId="3001"/>
            <ac:picMk id="7" creationId="{1A005923-E256-0D5E-7C4E-741F6158E5DC}"/>
          </ac:picMkLst>
        </pc:picChg>
        <pc:picChg chg="del">
          <ac:chgData name="Anja Prescher" userId="fb7721861d540e87" providerId="LiveId" clId="{77BF71D5-40D5-F24B-B240-736F2666EDA5}" dt="2023-10-01T00:46:11.782" v="4460" actId="478"/>
          <ac:picMkLst>
            <pc:docMk/>
            <pc:sldMk cId="790830701" sldId="3001"/>
            <ac:picMk id="4100" creationId="{6EC899D0-110D-4CED-AD62-5C008FB094ED}"/>
          </ac:picMkLst>
        </pc:picChg>
      </pc:sldChg>
      <pc:sldChg chg="addSp delSp modSp add mod">
        <pc:chgData name="Anja Prescher" userId="fb7721861d540e87" providerId="LiveId" clId="{77BF71D5-40D5-F24B-B240-736F2666EDA5}" dt="2023-10-01T00:48:45.983" v="4560" actId="1076"/>
        <pc:sldMkLst>
          <pc:docMk/>
          <pc:sldMk cId="4170719762" sldId="3002"/>
        </pc:sldMkLst>
        <pc:spChg chg="add del">
          <ac:chgData name="Anja Prescher" userId="fb7721861d540e87" providerId="LiveId" clId="{77BF71D5-40D5-F24B-B240-736F2666EDA5}" dt="2023-10-01T00:47:30.301" v="4495" actId="22"/>
          <ac:spMkLst>
            <pc:docMk/>
            <pc:sldMk cId="4170719762" sldId="3002"/>
            <ac:spMk id="4" creationId="{CCA6E423-6FF3-50CD-A966-90BC348D87A8}"/>
          </ac:spMkLst>
        </pc:spChg>
        <pc:spChg chg="add mod">
          <ac:chgData name="Anja Prescher" userId="fb7721861d540e87" providerId="LiveId" clId="{77BF71D5-40D5-F24B-B240-736F2666EDA5}" dt="2023-10-01T00:48:40.575" v="4559" actId="1076"/>
          <ac:spMkLst>
            <pc:docMk/>
            <pc:sldMk cId="4170719762" sldId="3002"/>
            <ac:spMk id="8" creationId="{229F5633-675C-3255-2AD8-CF5AC327209C}"/>
          </ac:spMkLst>
        </pc:spChg>
        <pc:spChg chg="add mod">
          <ac:chgData name="Anja Prescher" userId="fb7721861d540e87" providerId="LiveId" clId="{77BF71D5-40D5-F24B-B240-736F2666EDA5}" dt="2023-10-01T00:48:45.983" v="4560" actId="1076"/>
          <ac:spMkLst>
            <pc:docMk/>
            <pc:sldMk cId="4170719762" sldId="3002"/>
            <ac:spMk id="9" creationId="{990E20A0-546F-6541-1138-B26D8DD0F45B}"/>
          </ac:spMkLst>
        </pc:spChg>
        <pc:picChg chg="add mod modCrop">
          <ac:chgData name="Anja Prescher" userId="fb7721861d540e87" providerId="LiveId" clId="{77BF71D5-40D5-F24B-B240-736F2666EDA5}" dt="2023-10-01T00:48:40.575" v="4559" actId="1076"/>
          <ac:picMkLst>
            <pc:docMk/>
            <pc:sldMk cId="4170719762" sldId="3002"/>
            <ac:picMk id="6" creationId="{7AC34172-9BDF-1623-4DE8-555AC1921786}"/>
          </ac:picMkLst>
        </pc:picChg>
        <pc:picChg chg="del">
          <ac:chgData name="Anja Prescher" userId="fb7721861d540e87" providerId="LiveId" clId="{77BF71D5-40D5-F24B-B240-736F2666EDA5}" dt="2023-10-01T00:46:45.832" v="4489" actId="478"/>
          <ac:picMkLst>
            <pc:docMk/>
            <pc:sldMk cId="4170719762" sldId="3002"/>
            <ac:picMk id="7" creationId="{1A005923-E256-0D5E-7C4E-741F6158E5DC}"/>
          </ac:picMkLst>
        </pc:picChg>
        <pc:picChg chg="add mod">
          <ac:chgData name="Anja Prescher" userId="fb7721861d540e87" providerId="LiveId" clId="{77BF71D5-40D5-F24B-B240-736F2666EDA5}" dt="2023-10-01T00:48:45.983" v="4560" actId="1076"/>
          <ac:picMkLst>
            <pc:docMk/>
            <pc:sldMk cId="4170719762" sldId="3002"/>
            <ac:picMk id="5122" creationId="{EF05C87C-AC7A-BA93-E9E0-E75F511AF5F0}"/>
          </ac:picMkLst>
        </pc:picChg>
      </pc:sldChg>
      <pc:sldChg chg="addSp delSp modSp add mod">
        <pc:chgData name="Anja Prescher" userId="fb7721861d540e87" providerId="LiveId" clId="{77BF71D5-40D5-F24B-B240-736F2666EDA5}" dt="2023-10-01T00:56:51.256" v="4890" actId="113"/>
        <pc:sldMkLst>
          <pc:docMk/>
          <pc:sldMk cId="3249503516" sldId="3003"/>
        </pc:sldMkLst>
        <pc:spChg chg="add mod">
          <ac:chgData name="Anja Prescher" userId="fb7721861d540e87" providerId="LiveId" clId="{77BF71D5-40D5-F24B-B240-736F2666EDA5}" dt="2023-10-01T00:54:34.768" v="4609" actId="1076"/>
          <ac:spMkLst>
            <pc:docMk/>
            <pc:sldMk cId="3249503516" sldId="3003"/>
            <ac:spMk id="5" creationId="{0F4E29AC-A3C5-4C33-7D13-CB860FF5A74B}"/>
          </ac:spMkLst>
        </pc:spChg>
        <pc:spChg chg="add mod">
          <ac:chgData name="Anja Prescher" userId="fb7721861d540e87" providerId="LiveId" clId="{77BF71D5-40D5-F24B-B240-736F2666EDA5}" dt="2023-10-01T00:54:34.768" v="4609" actId="1076"/>
          <ac:spMkLst>
            <pc:docMk/>
            <pc:sldMk cId="3249503516" sldId="3003"/>
            <ac:spMk id="7" creationId="{26259DC5-75D6-8197-2E7C-923A79A90700}"/>
          </ac:spMkLst>
        </pc:spChg>
        <pc:spChg chg="mod">
          <ac:chgData name="Anja Prescher" userId="fb7721861d540e87" providerId="LiveId" clId="{77BF71D5-40D5-F24B-B240-736F2666EDA5}" dt="2023-10-01T00:56:51.256" v="4890" actId="113"/>
          <ac:spMkLst>
            <pc:docMk/>
            <pc:sldMk cId="3249503516" sldId="3003"/>
            <ac:spMk id="8" creationId="{229F5633-675C-3255-2AD8-CF5AC327209C}"/>
          </ac:spMkLst>
        </pc:spChg>
        <pc:spChg chg="del">
          <ac:chgData name="Anja Prescher" userId="fb7721861d540e87" providerId="LiveId" clId="{77BF71D5-40D5-F24B-B240-736F2666EDA5}" dt="2023-10-01T00:49:49.977" v="4562" actId="478"/>
          <ac:spMkLst>
            <pc:docMk/>
            <pc:sldMk cId="3249503516" sldId="3003"/>
            <ac:spMk id="9" creationId="{990E20A0-546F-6541-1138-B26D8DD0F45B}"/>
          </ac:spMkLst>
        </pc:spChg>
        <pc:spChg chg="add del mod">
          <ac:chgData name="Anja Prescher" userId="fb7721861d540e87" providerId="LiveId" clId="{77BF71D5-40D5-F24B-B240-736F2666EDA5}" dt="2023-10-01T00:56:24.722" v="4852" actId="478"/>
          <ac:spMkLst>
            <pc:docMk/>
            <pc:sldMk cId="3249503516" sldId="3003"/>
            <ac:spMk id="11" creationId="{84B57B82-495F-3900-88FA-C1597CF5CCFC}"/>
          </ac:spMkLst>
        </pc:spChg>
        <pc:picChg chg="add mod">
          <ac:chgData name="Anja Prescher" userId="fb7721861d540e87" providerId="LiveId" clId="{77BF71D5-40D5-F24B-B240-736F2666EDA5}" dt="2023-10-01T00:54:34.768" v="4609" actId="1076"/>
          <ac:picMkLst>
            <pc:docMk/>
            <pc:sldMk cId="3249503516" sldId="3003"/>
            <ac:picMk id="4" creationId="{A7D11CEA-B0FB-F1B3-D0AF-9D11D8D748EB}"/>
          </ac:picMkLst>
        </pc:picChg>
        <pc:picChg chg="del">
          <ac:chgData name="Anja Prescher" userId="fb7721861d540e87" providerId="LiveId" clId="{77BF71D5-40D5-F24B-B240-736F2666EDA5}" dt="2023-10-01T00:49:49.977" v="4562" actId="478"/>
          <ac:picMkLst>
            <pc:docMk/>
            <pc:sldMk cId="3249503516" sldId="3003"/>
            <ac:picMk id="6" creationId="{7AC34172-9BDF-1623-4DE8-555AC1921786}"/>
          </ac:picMkLst>
        </pc:picChg>
        <pc:picChg chg="del">
          <ac:chgData name="Anja Prescher" userId="fb7721861d540e87" providerId="LiveId" clId="{77BF71D5-40D5-F24B-B240-736F2666EDA5}" dt="2023-10-01T00:49:49.977" v="4562" actId="478"/>
          <ac:picMkLst>
            <pc:docMk/>
            <pc:sldMk cId="3249503516" sldId="3003"/>
            <ac:picMk id="5122" creationId="{EF05C87C-AC7A-BA93-E9E0-E75F511AF5F0}"/>
          </ac:picMkLst>
        </pc:picChg>
      </pc:sldChg>
      <pc:sldChg chg="addSp delSp modSp add mod">
        <pc:chgData name="Anja Prescher" userId="fb7721861d540e87" providerId="LiveId" clId="{77BF71D5-40D5-F24B-B240-736F2666EDA5}" dt="2023-10-01T00:57:28.303" v="4895" actId="1076"/>
        <pc:sldMkLst>
          <pc:docMk/>
          <pc:sldMk cId="2560820137" sldId="3004"/>
        </pc:sldMkLst>
        <pc:spChg chg="del">
          <ac:chgData name="Anja Prescher" userId="fb7721861d540e87" providerId="LiveId" clId="{77BF71D5-40D5-F24B-B240-736F2666EDA5}" dt="2023-10-01T00:57:11.305" v="4893" actId="478"/>
          <ac:spMkLst>
            <pc:docMk/>
            <pc:sldMk cId="2560820137" sldId="3004"/>
            <ac:spMk id="5" creationId="{0F4E29AC-A3C5-4C33-7D13-CB860FF5A74B}"/>
          </ac:spMkLst>
        </pc:spChg>
        <pc:spChg chg="del">
          <ac:chgData name="Anja Prescher" userId="fb7721861d540e87" providerId="LiveId" clId="{77BF71D5-40D5-F24B-B240-736F2666EDA5}" dt="2023-10-01T00:57:11.305" v="4893" actId="478"/>
          <ac:spMkLst>
            <pc:docMk/>
            <pc:sldMk cId="2560820137" sldId="3004"/>
            <ac:spMk id="7" creationId="{26259DC5-75D6-8197-2E7C-923A79A90700}"/>
          </ac:spMkLst>
        </pc:spChg>
        <pc:spChg chg="del">
          <ac:chgData name="Anja Prescher" userId="fb7721861d540e87" providerId="LiveId" clId="{77BF71D5-40D5-F24B-B240-736F2666EDA5}" dt="2023-10-01T00:57:08.893" v="4892" actId="478"/>
          <ac:spMkLst>
            <pc:docMk/>
            <pc:sldMk cId="2560820137" sldId="3004"/>
            <ac:spMk id="8" creationId="{229F5633-675C-3255-2AD8-CF5AC327209C}"/>
          </ac:spMkLst>
        </pc:spChg>
        <pc:picChg chg="del">
          <ac:chgData name="Anja Prescher" userId="fb7721861d540e87" providerId="LiveId" clId="{77BF71D5-40D5-F24B-B240-736F2666EDA5}" dt="2023-10-01T00:57:08.893" v="4892" actId="478"/>
          <ac:picMkLst>
            <pc:docMk/>
            <pc:sldMk cId="2560820137" sldId="3004"/>
            <ac:picMk id="4" creationId="{A7D11CEA-B0FB-F1B3-D0AF-9D11D8D748EB}"/>
          </ac:picMkLst>
        </pc:picChg>
        <pc:picChg chg="add mod">
          <ac:chgData name="Anja Prescher" userId="fb7721861d540e87" providerId="LiveId" clId="{77BF71D5-40D5-F24B-B240-736F2666EDA5}" dt="2023-10-01T00:57:28.303" v="4895" actId="1076"/>
          <ac:picMkLst>
            <pc:docMk/>
            <pc:sldMk cId="2560820137" sldId="3004"/>
            <ac:picMk id="7170" creationId="{43D227DB-BFC1-A737-EC3A-121B4025B429}"/>
          </ac:picMkLst>
        </pc:picChg>
      </pc:sldChg>
      <pc:sldChg chg="addSp delSp modSp add mod">
        <pc:chgData name="Anja Prescher" userId="fb7721861d540e87" providerId="LiveId" clId="{77BF71D5-40D5-F24B-B240-736F2666EDA5}" dt="2023-10-01T01:01:52.328" v="5062" actId="1036"/>
        <pc:sldMkLst>
          <pc:docMk/>
          <pc:sldMk cId="3519158209" sldId="3005"/>
        </pc:sldMkLst>
        <pc:spChg chg="mod">
          <ac:chgData name="Anja Prescher" userId="fb7721861d540e87" providerId="LiveId" clId="{77BF71D5-40D5-F24B-B240-736F2666EDA5}" dt="2023-10-01T01:00:14.145" v="4924" actId="20577"/>
          <ac:spMkLst>
            <pc:docMk/>
            <pc:sldMk cId="3519158209" sldId="3005"/>
            <ac:spMk id="2" creationId="{E84D769D-9F62-49B4-B263-D9B11A6671FF}"/>
          </ac:spMkLst>
        </pc:spChg>
        <pc:spChg chg="add mod">
          <ac:chgData name="Anja Prescher" userId="fb7721861d540e87" providerId="LiveId" clId="{77BF71D5-40D5-F24B-B240-736F2666EDA5}" dt="2023-10-01T01:01:03.391" v="4931" actId="1076"/>
          <ac:spMkLst>
            <pc:docMk/>
            <pc:sldMk cId="3519158209" sldId="3005"/>
            <ac:spMk id="6" creationId="{EB0C07C3-2DF0-F6DF-CF61-07A4B4AAFA9B}"/>
          </ac:spMkLst>
        </pc:spChg>
        <pc:spChg chg="add mod">
          <ac:chgData name="Anja Prescher" userId="fb7721861d540e87" providerId="LiveId" clId="{77BF71D5-40D5-F24B-B240-736F2666EDA5}" dt="2023-10-01T01:01:52.328" v="5062" actId="1036"/>
          <ac:spMkLst>
            <pc:docMk/>
            <pc:sldMk cId="3519158209" sldId="3005"/>
            <ac:spMk id="7" creationId="{DEF2ECFA-11BD-77F1-C49D-0F1282021168}"/>
          </ac:spMkLst>
        </pc:spChg>
        <pc:picChg chg="add mod">
          <ac:chgData name="Anja Prescher" userId="fb7721861d540e87" providerId="LiveId" clId="{77BF71D5-40D5-F24B-B240-736F2666EDA5}" dt="2023-10-01T01:00:54.168" v="4930" actId="1076"/>
          <ac:picMkLst>
            <pc:docMk/>
            <pc:sldMk cId="3519158209" sldId="3005"/>
            <ac:picMk id="4" creationId="{8A0CA2F2-2AD9-AA0D-B982-44719038F47F}"/>
          </ac:picMkLst>
        </pc:picChg>
        <pc:picChg chg="del">
          <ac:chgData name="Anja Prescher" userId="fb7721861d540e87" providerId="LiveId" clId="{77BF71D5-40D5-F24B-B240-736F2666EDA5}" dt="2023-10-01T01:00:06.217" v="4900" actId="478"/>
          <ac:picMkLst>
            <pc:docMk/>
            <pc:sldMk cId="3519158209" sldId="3005"/>
            <ac:picMk id="7170" creationId="{43D227DB-BFC1-A737-EC3A-121B4025B429}"/>
          </ac:picMkLst>
        </pc:picChg>
      </pc:sldChg>
      <pc:sldChg chg="addSp delSp modSp add mod">
        <pc:chgData name="Anja Prescher" userId="fb7721861d540e87" providerId="LiveId" clId="{77BF71D5-40D5-F24B-B240-736F2666EDA5}" dt="2023-10-01T02:12:37.491" v="7525" actId="20577"/>
        <pc:sldMkLst>
          <pc:docMk/>
          <pc:sldMk cId="2824424060" sldId="3006"/>
        </pc:sldMkLst>
        <pc:spChg chg="mod">
          <ac:chgData name="Anja Prescher" userId="fb7721861d540e87" providerId="LiveId" clId="{77BF71D5-40D5-F24B-B240-736F2666EDA5}" dt="2023-10-01T02:12:37.491" v="7525" actId="20577"/>
          <ac:spMkLst>
            <pc:docMk/>
            <pc:sldMk cId="2824424060" sldId="3006"/>
            <ac:spMk id="2" creationId="{E84D769D-9F62-49B4-B263-D9B11A6671FF}"/>
          </ac:spMkLst>
        </pc:spChg>
        <pc:spChg chg="add mod">
          <ac:chgData name="Anja Prescher" userId="fb7721861d540e87" providerId="LiveId" clId="{77BF71D5-40D5-F24B-B240-736F2666EDA5}" dt="2023-10-01T01:03:14.635" v="5134" actId="113"/>
          <ac:spMkLst>
            <pc:docMk/>
            <pc:sldMk cId="2824424060" sldId="3006"/>
            <ac:spMk id="5" creationId="{CA47CBBE-930A-2D93-63F9-6FC231E04B5D}"/>
          </ac:spMkLst>
        </pc:spChg>
        <pc:picChg chg="add mod">
          <ac:chgData name="Anja Prescher" userId="fb7721861d540e87" providerId="LiveId" clId="{77BF71D5-40D5-F24B-B240-736F2666EDA5}" dt="2023-10-01T01:03:18.380" v="5135" actId="1076"/>
          <ac:picMkLst>
            <pc:docMk/>
            <pc:sldMk cId="2824424060" sldId="3006"/>
            <ac:picMk id="4" creationId="{97091CAB-66B0-BAB1-8665-4EE163A17EC6}"/>
          </ac:picMkLst>
        </pc:picChg>
        <pc:picChg chg="del">
          <ac:chgData name="Anja Prescher" userId="fb7721861d540e87" providerId="LiveId" clId="{77BF71D5-40D5-F24B-B240-736F2666EDA5}" dt="2023-10-01T01:00:00.697" v="4899" actId="478"/>
          <ac:picMkLst>
            <pc:docMk/>
            <pc:sldMk cId="2824424060" sldId="3006"/>
            <ac:picMk id="7170" creationId="{43D227DB-BFC1-A737-EC3A-121B4025B429}"/>
          </ac:picMkLst>
        </pc:picChg>
      </pc:sldChg>
      <pc:sldChg chg="addSp delSp modSp add mod">
        <pc:chgData name="Anja Prescher" userId="fb7721861d540e87" providerId="LiveId" clId="{77BF71D5-40D5-F24B-B240-736F2666EDA5}" dt="2023-10-01T02:12:42.084" v="7528" actId="20577"/>
        <pc:sldMkLst>
          <pc:docMk/>
          <pc:sldMk cId="1766135037" sldId="3007"/>
        </pc:sldMkLst>
        <pc:spChg chg="mod">
          <ac:chgData name="Anja Prescher" userId="fb7721861d540e87" providerId="LiveId" clId="{77BF71D5-40D5-F24B-B240-736F2666EDA5}" dt="2023-10-01T02:12:42.084" v="7528" actId="20577"/>
          <ac:spMkLst>
            <pc:docMk/>
            <pc:sldMk cId="1766135037" sldId="3007"/>
            <ac:spMk id="2" creationId="{E84D769D-9F62-49B4-B263-D9B11A6671FF}"/>
          </ac:spMkLst>
        </pc:spChg>
        <pc:spChg chg="mod">
          <ac:chgData name="Anja Prescher" userId="fb7721861d540e87" providerId="LiveId" clId="{77BF71D5-40D5-F24B-B240-736F2666EDA5}" dt="2023-10-01T01:03:30.733" v="5161" actId="20577"/>
          <ac:spMkLst>
            <pc:docMk/>
            <pc:sldMk cId="1766135037" sldId="3007"/>
            <ac:spMk id="5" creationId="{CA47CBBE-930A-2D93-63F9-6FC231E04B5D}"/>
          </ac:spMkLst>
        </pc:spChg>
        <pc:spChg chg="add mod">
          <ac:chgData name="Anja Prescher" userId="fb7721861d540e87" providerId="LiveId" clId="{77BF71D5-40D5-F24B-B240-736F2666EDA5}" dt="2023-10-01T01:05:12.716" v="5363" actId="114"/>
          <ac:spMkLst>
            <pc:docMk/>
            <pc:sldMk cId="1766135037" sldId="3007"/>
            <ac:spMk id="7" creationId="{7DBC3A71-5301-39C1-1053-FF2BF8E7402E}"/>
          </ac:spMkLst>
        </pc:spChg>
        <pc:picChg chg="del">
          <ac:chgData name="Anja Prescher" userId="fb7721861d540e87" providerId="LiveId" clId="{77BF71D5-40D5-F24B-B240-736F2666EDA5}" dt="2023-10-01T01:03:32.029" v="5162" actId="478"/>
          <ac:picMkLst>
            <pc:docMk/>
            <pc:sldMk cId="1766135037" sldId="3007"/>
            <ac:picMk id="4" creationId="{97091CAB-66B0-BAB1-8665-4EE163A17EC6}"/>
          </ac:picMkLst>
        </pc:picChg>
        <pc:picChg chg="add mod">
          <ac:chgData name="Anja Prescher" userId="fb7721861d540e87" providerId="LiveId" clId="{77BF71D5-40D5-F24B-B240-736F2666EDA5}" dt="2023-10-01T01:03:54.515" v="5164" actId="1076"/>
          <ac:picMkLst>
            <pc:docMk/>
            <pc:sldMk cId="1766135037" sldId="3007"/>
            <ac:picMk id="6" creationId="{61AA109F-E528-61DC-5497-8C815B090C32}"/>
          </ac:picMkLst>
        </pc:picChg>
      </pc:sldChg>
      <pc:sldChg chg="addSp delSp modSp add mod">
        <pc:chgData name="Anja Prescher" userId="fb7721861d540e87" providerId="LiveId" clId="{77BF71D5-40D5-F24B-B240-736F2666EDA5}" dt="2023-10-01T02:12:47.623" v="7531" actId="20577"/>
        <pc:sldMkLst>
          <pc:docMk/>
          <pc:sldMk cId="830832031" sldId="3008"/>
        </pc:sldMkLst>
        <pc:spChg chg="mod">
          <ac:chgData name="Anja Prescher" userId="fb7721861d540e87" providerId="LiveId" clId="{77BF71D5-40D5-F24B-B240-736F2666EDA5}" dt="2023-10-01T02:12:47.623" v="7531" actId="20577"/>
          <ac:spMkLst>
            <pc:docMk/>
            <pc:sldMk cId="830832031" sldId="3008"/>
            <ac:spMk id="2" creationId="{E84D769D-9F62-49B4-B263-D9B11A6671FF}"/>
          </ac:spMkLst>
        </pc:spChg>
        <pc:spChg chg="mod">
          <ac:chgData name="Anja Prescher" userId="fb7721861d540e87" providerId="LiveId" clId="{77BF71D5-40D5-F24B-B240-736F2666EDA5}" dt="2023-10-01T01:05:41.379" v="5385" actId="20577"/>
          <ac:spMkLst>
            <pc:docMk/>
            <pc:sldMk cId="830832031" sldId="3008"/>
            <ac:spMk id="5" creationId="{CA47CBBE-930A-2D93-63F9-6FC231E04B5D}"/>
          </ac:spMkLst>
        </pc:spChg>
        <pc:spChg chg="del">
          <ac:chgData name="Anja Prescher" userId="fb7721861d540e87" providerId="LiveId" clId="{77BF71D5-40D5-F24B-B240-736F2666EDA5}" dt="2023-10-01T01:05:39.244" v="5384" actId="478"/>
          <ac:spMkLst>
            <pc:docMk/>
            <pc:sldMk cId="830832031" sldId="3008"/>
            <ac:spMk id="7" creationId="{7DBC3A71-5301-39C1-1053-FF2BF8E7402E}"/>
          </ac:spMkLst>
        </pc:spChg>
        <pc:spChg chg="add mod">
          <ac:chgData name="Anja Prescher" userId="fb7721861d540e87" providerId="LiveId" clId="{77BF71D5-40D5-F24B-B240-736F2666EDA5}" dt="2023-10-01T01:07:35.320" v="5411" actId="20577"/>
          <ac:spMkLst>
            <pc:docMk/>
            <pc:sldMk cId="830832031" sldId="3008"/>
            <ac:spMk id="8" creationId="{3FEAC64E-6280-5FAC-844B-6B11373E921A}"/>
          </ac:spMkLst>
        </pc:spChg>
        <pc:spChg chg="add mod">
          <ac:chgData name="Anja Prescher" userId="fb7721861d540e87" providerId="LiveId" clId="{77BF71D5-40D5-F24B-B240-736F2666EDA5}" dt="2023-10-01T01:07:41.765" v="5415" actId="20577"/>
          <ac:spMkLst>
            <pc:docMk/>
            <pc:sldMk cId="830832031" sldId="3008"/>
            <ac:spMk id="9" creationId="{2105A160-A8B6-1023-D078-638750DDE236}"/>
          </ac:spMkLst>
        </pc:spChg>
        <pc:picChg chg="add mod">
          <ac:chgData name="Anja Prescher" userId="fb7721861d540e87" providerId="LiveId" clId="{77BF71D5-40D5-F24B-B240-736F2666EDA5}" dt="2023-10-01T01:06:57.683" v="5402" actId="1076"/>
          <ac:picMkLst>
            <pc:docMk/>
            <pc:sldMk cId="830832031" sldId="3008"/>
            <ac:picMk id="4" creationId="{1D347D9F-95F1-8063-01BB-39B5252D2EB2}"/>
          </ac:picMkLst>
        </pc:picChg>
        <pc:picChg chg="del">
          <ac:chgData name="Anja Prescher" userId="fb7721861d540e87" providerId="LiveId" clId="{77BF71D5-40D5-F24B-B240-736F2666EDA5}" dt="2023-10-01T01:05:29.276" v="5365" actId="478"/>
          <ac:picMkLst>
            <pc:docMk/>
            <pc:sldMk cId="830832031" sldId="3008"/>
            <ac:picMk id="6" creationId="{61AA109F-E528-61DC-5497-8C815B090C32}"/>
          </ac:picMkLst>
        </pc:picChg>
        <pc:picChg chg="add mod">
          <ac:chgData name="Anja Prescher" userId="fb7721861d540e87" providerId="LiveId" clId="{77BF71D5-40D5-F24B-B240-736F2666EDA5}" dt="2023-10-01T01:07:13.122" v="5404" actId="732"/>
          <ac:picMkLst>
            <pc:docMk/>
            <pc:sldMk cId="830832031" sldId="3008"/>
            <ac:picMk id="11266" creationId="{007F2817-EAB0-0CD8-4360-57B6931CB3AA}"/>
          </ac:picMkLst>
        </pc:picChg>
        <pc:picChg chg="add mod">
          <ac:chgData name="Anja Prescher" userId="fb7721861d540e87" providerId="LiveId" clId="{77BF71D5-40D5-F24B-B240-736F2666EDA5}" dt="2023-10-01T01:07:18.739" v="5405" actId="732"/>
          <ac:picMkLst>
            <pc:docMk/>
            <pc:sldMk cId="830832031" sldId="3008"/>
            <ac:picMk id="11268" creationId="{A7EB2EEC-67BF-5414-6527-EA3DA31CBD2D}"/>
          </ac:picMkLst>
        </pc:picChg>
      </pc:sldChg>
      <pc:sldChg chg="addSp delSp modSp add mod">
        <pc:chgData name="Anja Prescher" userId="fb7721861d540e87" providerId="LiveId" clId="{77BF71D5-40D5-F24B-B240-736F2666EDA5}" dt="2023-10-01T02:12:55.185" v="7550" actId="20577"/>
        <pc:sldMkLst>
          <pc:docMk/>
          <pc:sldMk cId="1581109768" sldId="3009"/>
        </pc:sldMkLst>
        <pc:spChg chg="mod">
          <ac:chgData name="Anja Prescher" userId="fb7721861d540e87" providerId="LiveId" clId="{77BF71D5-40D5-F24B-B240-736F2666EDA5}" dt="2023-10-01T02:12:55.185" v="7550" actId="20577"/>
          <ac:spMkLst>
            <pc:docMk/>
            <pc:sldMk cId="1581109768" sldId="3009"/>
            <ac:spMk id="2" creationId="{E84D769D-9F62-49B4-B263-D9B11A6671FF}"/>
          </ac:spMkLst>
        </pc:spChg>
        <pc:spChg chg="del">
          <ac:chgData name="Anja Prescher" userId="fb7721861d540e87" providerId="LiveId" clId="{77BF71D5-40D5-F24B-B240-736F2666EDA5}" dt="2023-10-01T01:08:12.141" v="5447" actId="478"/>
          <ac:spMkLst>
            <pc:docMk/>
            <pc:sldMk cId="1581109768" sldId="3009"/>
            <ac:spMk id="5" creationId="{CA47CBBE-930A-2D93-63F9-6FC231E04B5D}"/>
          </ac:spMkLst>
        </pc:spChg>
        <pc:spChg chg="del">
          <ac:chgData name="Anja Prescher" userId="fb7721861d540e87" providerId="LiveId" clId="{77BF71D5-40D5-F24B-B240-736F2666EDA5}" dt="2023-10-01T01:08:12.141" v="5447" actId="478"/>
          <ac:spMkLst>
            <pc:docMk/>
            <pc:sldMk cId="1581109768" sldId="3009"/>
            <ac:spMk id="8" creationId="{3FEAC64E-6280-5FAC-844B-6B11373E921A}"/>
          </ac:spMkLst>
        </pc:spChg>
        <pc:spChg chg="del">
          <ac:chgData name="Anja Prescher" userId="fb7721861d540e87" providerId="LiveId" clId="{77BF71D5-40D5-F24B-B240-736F2666EDA5}" dt="2023-10-01T01:08:12.141" v="5447" actId="478"/>
          <ac:spMkLst>
            <pc:docMk/>
            <pc:sldMk cId="1581109768" sldId="3009"/>
            <ac:spMk id="9" creationId="{2105A160-A8B6-1023-D078-638750DDE236}"/>
          </ac:spMkLst>
        </pc:spChg>
        <pc:picChg chg="del">
          <ac:chgData name="Anja Prescher" userId="fb7721861d540e87" providerId="LiveId" clId="{77BF71D5-40D5-F24B-B240-736F2666EDA5}" dt="2023-10-01T01:08:12.141" v="5447" actId="478"/>
          <ac:picMkLst>
            <pc:docMk/>
            <pc:sldMk cId="1581109768" sldId="3009"/>
            <ac:picMk id="4" creationId="{1D347D9F-95F1-8063-01BB-39B5252D2EB2}"/>
          </ac:picMkLst>
        </pc:picChg>
        <pc:picChg chg="add mod">
          <ac:chgData name="Anja Prescher" userId="fb7721861d540e87" providerId="LiveId" clId="{77BF71D5-40D5-F24B-B240-736F2666EDA5}" dt="2023-10-01T01:08:36.515" v="5452" actId="1076"/>
          <ac:picMkLst>
            <pc:docMk/>
            <pc:sldMk cId="1581109768" sldId="3009"/>
            <ac:picMk id="6" creationId="{6E012817-8C70-09EB-E511-1BE8D8D77CEF}"/>
          </ac:picMkLst>
        </pc:picChg>
        <pc:picChg chg="del">
          <ac:chgData name="Anja Prescher" userId="fb7721861d540e87" providerId="LiveId" clId="{77BF71D5-40D5-F24B-B240-736F2666EDA5}" dt="2023-10-01T01:08:12.141" v="5447" actId="478"/>
          <ac:picMkLst>
            <pc:docMk/>
            <pc:sldMk cId="1581109768" sldId="3009"/>
            <ac:picMk id="11266" creationId="{007F2817-EAB0-0CD8-4360-57B6931CB3AA}"/>
          </ac:picMkLst>
        </pc:picChg>
        <pc:picChg chg="del">
          <ac:chgData name="Anja Prescher" userId="fb7721861d540e87" providerId="LiveId" clId="{77BF71D5-40D5-F24B-B240-736F2666EDA5}" dt="2023-10-01T01:08:12.141" v="5447" actId="478"/>
          <ac:picMkLst>
            <pc:docMk/>
            <pc:sldMk cId="1581109768" sldId="3009"/>
            <ac:picMk id="11268" creationId="{A7EB2EEC-67BF-5414-6527-EA3DA31CBD2D}"/>
          </ac:picMkLst>
        </pc:picChg>
      </pc:sldChg>
      <pc:sldChg chg="addSp delSp modSp add mod">
        <pc:chgData name="Anja Prescher" userId="fb7721861d540e87" providerId="LiveId" clId="{77BF71D5-40D5-F24B-B240-736F2666EDA5}" dt="2023-10-01T02:12:59.743" v="7561" actId="20577"/>
        <pc:sldMkLst>
          <pc:docMk/>
          <pc:sldMk cId="1699938068" sldId="3010"/>
        </pc:sldMkLst>
        <pc:spChg chg="mod">
          <ac:chgData name="Anja Prescher" userId="fb7721861d540e87" providerId="LiveId" clId="{77BF71D5-40D5-F24B-B240-736F2666EDA5}" dt="2023-10-01T02:12:59.743" v="7561" actId="20577"/>
          <ac:spMkLst>
            <pc:docMk/>
            <pc:sldMk cId="1699938068" sldId="3010"/>
            <ac:spMk id="2" creationId="{E84D769D-9F62-49B4-B263-D9B11A6671FF}"/>
          </ac:spMkLst>
        </pc:spChg>
        <pc:spChg chg="add mod">
          <ac:chgData name="Anja Prescher" userId="fb7721861d540e87" providerId="LiveId" clId="{77BF71D5-40D5-F24B-B240-736F2666EDA5}" dt="2023-10-01T01:09:16.797" v="5523" actId="20577"/>
          <ac:spMkLst>
            <pc:docMk/>
            <pc:sldMk cId="1699938068" sldId="3010"/>
            <ac:spMk id="3" creationId="{93CD845E-81EB-1B46-9CF3-7D945368E479}"/>
          </ac:spMkLst>
        </pc:spChg>
        <pc:picChg chg="add mod">
          <ac:chgData name="Anja Prescher" userId="fb7721861d540e87" providerId="LiveId" clId="{77BF71D5-40D5-F24B-B240-736F2666EDA5}" dt="2023-10-01T01:10:07.334" v="5528" actId="1076"/>
          <ac:picMkLst>
            <pc:docMk/>
            <pc:sldMk cId="1699938068" sldId="3010"/>
            <ac:picMk id="5" creationId="{A97EFE42-660D-CA5E-C2F6-E8D22C5C0C2A}"/>
          </ac:picMkLst>
        </pc:picChg>
        <pc:picChg chg="del">
          <ac:chgData name="Anja Prescher" userId="fb7721861d540e87" providerId="LiveId" clId="{77BF71D5-40D5-F24B-B240-736F2666EDA5}" dt="2023-10-01T01:09:01.238" v="5480" actId="478"/>
          <ac:picMkLst>
            <pc:docMk/>
            <pc:sldMk cId="1699938068" sldId="3010"/>
            <ac:picMk id="6" creationId="{6E012817-8C70-09EB-E511-1BE8D8D77CEF}"/>
          </ac:picMkLst>
        </pc:picChg>
      </pc:sldChg>
      <pc:sldChg chg="addSp delSp modSp add mod">
        <pc:chgData name="Anja Prescher" userId="fb7721861d540e87" providerId="LiveId" clId="{77BF71D5-40D5-F24B-B240-736F2666EDA5}" dt="2023-10-01T01:27:42.012" v="6128" actId="1076"/>
        <pc:sldMkLst>
          <pc:docMk/>
          <pc:sldMk cId="768871661" sldId="3011"/>
        </pc:sldMkLst>
        <pc:spChg chg="mod">
          <ac:chgData name="Anja Prescher" userId="fb7721861d540e87" providerId="LiveId" clId="{77BF71D5-40D5-F24B-B240-736F2666EDA5}" dt="2023-10-01T01:10:39.389" v="5567" actId="20577"/>
          <ac:spMkLst>
            <pc:docMk/>
            <pc:sldMk cId="768871661" sldId="3011"/>
            <ac:spMk id="2" creationId="{E84D769D-9F62-49B4-B263-D9B11A6671FF}"/>
          </ac:spMkLst>
        </pc:spChg>
        <pc:spChg chg="del">
          <ac:chgData name="Anja Prescher" userId="fb7721861d540e87" providerId="LiveId" clId="{77BF71D5-40D5-F24B-B240-736F2666EDA5}" dt="2023-10-01T01:10:41.509" v="5568" actId="478"/>
          <ac:spMkLst>
            <pc:docMk/>
            <pc:sldMk cId="768871661" sldId="3011"/>
            <ac:spMk id="3" creationId="{93CD845E-81EB-1B46-9CF3-7D945368E479}"/>
          </ac:spMkLst>
        </pc:spChg>
        <pc:spChg chg="add del mod">
          <ac:chgData name="Anja Prescher" userId="fb7721861d540e87" providerId="LiveId" clId="{77BF71D5-40D5-F24B-B240-736F2666EDA5}" dt="2023-10-01T01:23:06.818" v="5956" actId="478"/>
          <ac:spMkLst>
            <pc:docMk/>
            <pc:sldMk cId="768871661" sldId="3011"/>
            <ac:spMk id="13" creationId="{AB887862-0F27-EF2C-5F9F-2D68EE6C1A61}"/>
          </ac:spMkLst>
        </pc:spChg>
        <pc:spChg chg="add del mod">
          <ac:chgData name="Anja Prescher" userId="fb7721861d540e87" providerId="LiveId" clId="{77BF71D5-40D5-F24B-B240-736F2666EDA5}" dt="2023-10-01T01:24:38.333" v="5959" actId="478"/>
          <ac:spMkLst>
            <pc:docMk/>
            <pc:sldMk cId="768871661" sldId="3011"/>
            <ac:spMk id="15" creationId="{A195D1CD-278D-25BF-DAF6-5F5C012A2360}"/>
          </ac:spMkLst>
        </pc:spChg>
        <pc:spChg chg="add del mod">
          <ac:chgData name="Anja Prescher" userId="fb7721861d540e87" providerId="LiveId" clId="{77BF71D5-40D5-F24B-B240-736F2666EDA5}" dt="2023-10-01T01:24:38.333" v="5959" actId="478"/>
          <ac:spMkLst>
            <pc:docMk/>
            <pc:sldMk cId="768871661" sldId="3011"/>
            <ac:spMk id="16" creationId="{4C45ABBB-B50B-6085-25AD-8D4C3435D62F}"/>
          </ac:spMkLst>
        </pc:spChg>
        <pc:spChg chg="add del mod">
          <ac:chgData name="Anja Prescher" userId="fb7721861d540e87" providerId="LiveId" clId="{77BF71D5-40D5-F24B-B240-736F2666EDA5}" dt="2023-10-01T01:24:38.333" v="5959" actId="478"/>
          <ac:spMkLst>
            <pc:docMk/>
            <pc:sldMk cId="768871661" sldId="3011"/>
            <ac:spMk id="17" creationId="{546BAE0F-9D22-3692-9FD0-B03E83D25C71}"/>
          </ac:spMkLst>
        </pc:spChg>
        <pc:spChg chg="add del mod">
          <ac:chgData name="Anja Prescher" userId="fb7721861d540e87" providerId="LiveId" clId="{77BF71D5-40D5-F24B-B240-736F2666EDA5}" dt="2023-10-01T01:24:38.333" v="5959" actId="478"/>
          <ac:spMkLst>
            <pc:docMk/>
            <pc:sldMk cId="768871661" sldId="3011"/>
            <ac:spMk id="18" creationId="{93A9E33C-88F7-9002-C870-535AC4B67366}"/>
          </ac:spMkLst>
        </pc:spChg>
        <pc:spChg chg="add del mod">
          <ac:chgData name="Anja Prescher" userId="fb7721861d540e87" providerId="LiveId" clId="{77BF71D5-40D5-F24B-B240-736F2666EDA5}" dt="2023-10-01T01:24:49.077" v="5961" actId="478"/>
          <ac:spMkLst>
            <pc:docMk/>
            <pc:sldMk cId="768871661" sldId="3011"/>
            <ac:spMk id="20" creationId="{85F7026D-F78C-6A4D-7585-668A77FB2786}"/>
          </ac:spMkLst>
        </pc:spChg>
        <pc:spChg chg="add del mod">
          <ac:chgData name="Anja Prescher" userId="fb7721861d540e87" providerId="LiveId" clId="{77BF71D5-40D5-F24B-B240-736F2666EDA5}" dt="2023-10-01T01:24:49.077" v="5961" actId="478"/>
          <ac:spMkLst>
            <pc:docMk/>
            <pc:sldMk cId="768871661" sldId="3011"/>
            <ac:spMk id="21" creationId="{84BA5ECD-1E64-6989-87AE-5CC8C0D02FC4}"/>
          </ac:spMkLst>
        </pc:spChg>
        <pc:spChg chg="add del mod">
          <ac:chgData name="Anja Prescher" userId="fb7721861d540e87" providerId="LiveId" clId="{77BF71D5-40D5-F24B-B240-736F2666EDA5}" dt="2023-10-01T01:24:49.077" v="5961" actId="478"/>
          <ac:spMkLst>
            <pc:docMk/>
            <pc:sldMk cId="768871661" sldId="3011"/>
            <ac:spMk id="22" creationId="{85472EB5-FD86-C9CF-5A51-3B70147452A7}"/>
          </ac:spMkLst>
        </pc:spChg>
        <pc:spChg chg="add del mod">
          <ac:chgData name="Anja Prescher" userId="fb7721861d540e87" providerId="LiveId" clId="{77BF71D5-40D5-F24B-B240-736F2666EDA5}" dt="2023-10-01T01:24:49.077" v="5961" actId="478"/>
          <ac:spMkLst>
            <pc:docMk/>
            <pc:sldMk cId="768871661" sldId="3011"/>
            <ac:spMk id="23" creationId="{F2B14FBF-648A-0E1B-5DB4-A99F4D833C05}"/>
          </ac:spMkLst>
        </pc:spChg>
        <pc:spChg chg="add mod">
          <ac:chgData name="Anja Prescher" userId="fb7721861d540e87" providerId="LiveId" clId="{77BF71D5-40D5-F24B-B240-736F2666EDA5}" dt="2023-10-01T01:27:42.012" v="6128" actId="1076"/>
          <ac:spMkLst>
            <pc:docMk/>
            <pc:sldMk cId="768871661" sldId="3011"/>
            <ac:spMk id="24" creationId="{12F8984D-F744-C0EA-97B4-59A642D79221}"/>
          </ac:spMkLst>
        </pc:spChg>
        <pc:graphicFrameChg chg="add del mod">
          <ac:chgData name="Anja Prescher" userId="fb7721861d540e87" providerId="LiveId" clId="{77BF71D5-40D5-F24B-B240-736F2666EDA5}" dt="2023-10-01T01:24:38.333" v="5959" actId="478"/>
          <ac:graphicFrameMkLst>
            <pc:docMk/>
            <pc:sldMk cId="768871661" sldId="3011"/>
            <ac:graphicFrameMk id="14" creationId="{15CE94E2-7174-F7C1-E7C4-B35838F2E7C0}"/>
          </ac:graphicFrameMkLst>
        </pc:graphicFrameChg>
        <pc:graphicFrameChg chg="add del mod">
          <ac:chgData name="Anja Prescher" userId="fb7721861d540e87" providerId="LiveId" clId="{77BF71D5-40D5-F24B-B240-736F2666EDA5}" dt="2023-10-01T01:24:49.077" v="5961" actId="478"/>
          <ac:graphicFrameMkLst>
            <pc:docMk/>
            <pc:sldMk cId="768871661" sldId="3011"/>
            <ac:graphicFrameMk id="19" creationId="{4B9E93AB-EBB0-DF03-A2CE-8CA6980067D1}"/>
          </ac:graphicFrameMkLst>
        </pc:graphicFrameChg>
        <pc:picChg chg="del">
          <ac:chgData name="Anja Prescher" userId="fb7721861d540e87" providerId="LiveId" clId="{77BF71D5-40D5-F24B-B240-736F2666EDA5}" dt="2023-10-01T01:10:41.509" v="5568" actId="478"/>
          <ac:picMkLst>
            <pc:docMk/>
            <pc:sldMk cId="768871661" sldId="3011"/>
            <ac:picMk id="5" creationId="{A97EFE42-660D-CA5E-C2F6-E8D22C5C0C2A}"/>
          </ac:picMkLst>
        </pc:picChg>
        <pc:picChg chg="add del mod">
          <ac:chgData name="Anja Prescher" userId="fb7721861d540e87" providerId="LiveId" clId="{77BF71D5-40D5-F24B-B240-736F2666EDA5}" dt="2023-10-01T01:12:33.814" v="5579" actId="478"/>
          <ac:picMkLst>
            <pc:docMk/>
            <pc:sldMk cId="768871661" sldId="3011"/>
            <ac:picMk id="6" creationId="{216596D0-AA8B-F7D4-D998-4099B19326EF}"/>
          </ac:picMkLst>
        </pc:picChg>
        <pc:picChg chg="add del mod">
          <ac:chgData name="Anja Prescher" userId="fb7721861d540e87" providerId="LiveId" clId="{77BF71D5-40D5-F24B-B240-736F2666EDA5}" dt="2023-10-01T01:12:33.007" v="5578" actId="478"/>
          <ac:picMkLst>
            <pc:docMk/>
            <pc:sldMk cId="768871661" sldId="3011"/>
            <ac:picMk id="8" creationId="{882AD28D-5CC1-0967-96BA-C3BCDC2C2923}"/>
          </ac:picMkLst>
        </pc:picChg>
        <pc:picChg chg="add mod">
          <ac:chgData name="Anja Prescher" userId="fb7721861d540e87" providerId="LiveId" clId="{77BF71D5-40D5-F24B-B240-736F2666EDA5}" dt="2023-10-01T01:27:33.797" v="6126" actId="1076"/>
          <ac:picMkLst>
            <pc:docMk/>
            <pc:sldMk cId="768871661" sldId="3011"/>
            <ac:picMk id="10" creationId="{1090B7AF-5DF5-809E-0DD2-774566EB6263}"/>
          </ac:picMkLst>
        </pc:picChg>
        <pc:picChg chg="add mod">
          <ac:chgData name="Anja Prescher" userId="fb7721861d540e87" providerId="LiveId" clId="{77BF71D5-40D5-F24B-B240-736F2666EDA5}" dt="2023-10-01T01:27:37.612" v="6127" actId="1076"/>
          <ac:picMkLst>
            <pc:docMk/>
            <pc:sldMk cId="768871661" sldId="3011"/>
            <ac:picMk id="12" creationId="{7AF98A9B-12FB-A495-089C-9E0993AEA053}"/>
          </ac:picMkLst>
        </pc:picChg>
      </pc:sldChg>
      <pc:sldChg chg="addSp delSp modSp add mod">
        <pc:chgData name="Anja Prescher" userId="fb7721861d540e87" providerId="LiveId" clId="{77BF71D5-40D5-F24B-B240-736F2666EDA5}" dt="2023-10-01T01:14:20.268" v="5614" actId="1076"/>
        <pc:sldMkLst>
          <pc:docMk/>
          <pc:sldMk cId="2440399400" sldId="3012"/>
        </pc:sldMkLst>
        <pc:spChg chg="mod">
          <ac:chgData name="Anja Prescher" userId="fb7721861d540e87" providerId="LiveId" clId="{77BF71D5-40D5-F24B-B240-736F2666EDA5}" dt="2023-10-01T01:14:10.445" v="5611" actId="20577"/>
          <ac:spMkLst>
            <pc:docMk/>
            <pc:sldMk cId="2440399400" sldId="3012"/>
            <ac:spMk id="2" creationId="{E84D769D-9F62-49B4-B263-D9B11A6671FF}"/>
          </ac:spMkLst>
        </pc:spChg>
        <pc:picChg chg="del">
          <ac:chgData name="Anja Prescher" userId="fb7721861d540e87" providerId="LiveId" clId="{77BF71D5-40D5-F24B-B240-736F2666EDA5}" dt="2023-10-01T01:14:12.198" v="5612" actId="478"/>
          <ac:picMkLst>
            <pc:docMk/>
            <pc:sldMk cId="2440399400" sldId="3012"/>
            <ac:picMk id="10" creationId="{1090B7AF-5DF5-809E-0DD2-774566EB6263}"/>
          </ac:picMkLst>
        </pc:picChg>
        <pc:picChg chg="del">
          <ac:chgData name="Anja Prescher" userId="fb7721861d540e87" providerId="LiveId" clId="{77BF71D5-40D5-F24B-B240-736F2666EDA5}" dt="2023-10-01T01:14:12.198" v="5612" actId="478"/>
          <ac:picMkLst>
            <pc:docMk/>
            <pc:sldMk cId="2440399400" sldId="3012"/>
            <ac:picMk id="12" creationId="{7AF98A9B-12FB-A495-089C-9E0993AEA053}"/>
          </ac:picMkLst>
        </pc:picChg>
        <pc:picChg chg="add mod">
          <ac:chgData name="Anja Prescher" userId="fb7721861d540e87" providerId="LiveId" clId="{77BF71D5-40D5-F24B-B240-736F2666EDA5}" dt="2023-10-01T01:14:20.268" v="5614" actId="1076"/>
          <ac:picMkLst>
            <pc:docMk/>
            <pc:sldMk cId="2440399400" sldId="3012"/>
            <ac:picMk id="15362" creationId="{B87597A5-76F1-1F00-FFE4-113AB484708C}"/>
          </ac:picMkLst>
        </pc:picChg>
      </pc:sldChg>
      <pc:sldChg chg="addSp delSp modSp add mod">
        <pc:chgData name="Anja Prescher" userId="fb7721861d540e87" providerId="LiveId" clId="{77BF71D5-40D5-F24B-B240-736F2666EDA5}" dt="2023-10-01T01:16:13.542" v="5625" actId="1076"/>
        <pc:sldMkLst>
          <pc:docMk/>
          <pc:sldMk cId="129484090" sldId="3013"/>
        </pc:sldMkLst>
        <pc:picChg chg="add mod">
          <ac:chgData name="Anja Prescher" userId="fb7721861d540e87" providerId="LiveId" clId="{77BF71D5-40D5-F24B-B240-736F2666EDA5}" dt="2023-10-01T01:16:13.542" v="5625" actId="1076"/>
          <ac:picMkLst>
            <pc:docMk/>
            <pc:sldMk cId="129484090" sldId="3013"/>
            <ac:picMk id="4" creationId="{9A87BF00-4415-BE94-5B32-8E4915FA3CFD}"/>
          </ac:picMkLst>
        </pc:picChg>
        <pc:picChg chg="del">
          <ac:chgData name="Anja Prescher" userId="fb7721861d540e87" providerId="LiveId" clId="{77BF71D5-40D5-F24B-B240-736F2666EDA5}" dt="2023-10-01T01:14:51.645" v="5616" actId="478"/>
          <ac:picMkLst>
            <pc:docMk/>
            <pc:sldMk cId="129484090" sldId="3013"/>
            <ac:picMk id="15362" creationId="{B87597A5-76F1-1F00-FFE4-113AB484708C}"/>
          </ac:picMkLst>
        </pc:picChg>
      </pc:sldChg>
      <pc:sldChg chg="add del">
        <pc:chgData name="Anja Prescher" userId="fb7721861d540e87" providerId="LiveId" clId="{77BF71D5-40D5-F24B-B240-736F2666EDA5}" dt="2023-10-01T01:15:15.048" v="5618" actId="2696"/>
        <pc:sldMkLst>
          <pc:docMk/>
          <pc:sldMk cId="1861594391" sldId="3014"/>
        </pc:sldMkLst>
      </pc:sldChg>
      <pc:sldChg chg="addSp delSp modSp add mod">
        <pc:chgData name="Anja Prescher" userId="fb7721861d540e87" providerId="LiveId" clId="{77BF71D5-40D5-F24B-B240-736F2666EDA5}" dt="2023-10-01T01:16:28.926" v="5630" actId="1076"/>
        <pc:sldMkLst>
          <pc:docMk/>
          <pc:sldMk cId="1885666869" sldId="3014"/>
        </pc:sldMkLst>
        <pc:picChg chg="del">
          <ac:chgData name="Anja Prescher" userId="fb7721861d540e87" providerId="LiveId" clId="{77BF71D5-40D5-F24B-B240-736F2666EDA5}" dt="2023-10-01T01:16:10.967" v="5624" actId="478"/>
          <ac:picMkLst>
            <pc:docMk/>
            <pc:sldMk cId="1885666869" sldId="3014"/>
            <ac:picMk id="4" creationId="{9A87BF00-4415-BE94-5B32-8E4915FA3CFD}"/>
          </ac:picMkLst>
        </pc:picChg>
        <pc:picChg chg="add mod">
          <ac:chgData name="Anja Prescher" userId="fb7721861d540e87" providerId="LiveId" clId="{77BF71D5-40D5-F24B-B240-736F2666EDA5}" dt="2023-10-01T01:16:28.926" v="5630" actId="1076"/>
          <ac:picMkLst>
            <pc:docMk/>
            <pc:sldMk cId="1885666869" sldId="3014"/>
            <ac:picMk id="5" creationId="{7021724B-0CCE-957C-A0E6-9E4C141BB798}"/>
          </ac:picMkLst>
        </pc:picChg>
      </pc:sldChg>
      <pc:sldChg chg="addSp delSp modSp add mod">
        <pc:chgData name="Anja Prescher" userId="fb7721861d540e87" providerId="LiveId" clId="{77BF71D5-40D5-F24B-B240-736F2666EDA5}" dt="2023-10-01T02:35:37.286" v="7662" actId="20577"/>
        <pc:sldMkLst>
          <pc:docMk/>
          <pc:sldMk cId="3592652186" sldId="3015"/>
        </pc:sldMkLst>
        <pc:spChg chg="mod">
          <ac:chgData name="Anja Prescher" userId="fb7721861d540e87" providerId="LiveId" clId="{77BF71D5-40D5-F24B-B240-736F2666EDA5}" dt="2023-10-01T01:28:36.299" v="6153" actId="20577"/>
          <ac:spMkLst>
            <pc:docMk/>
            <pc:sldMk cId="3592652186" sldId="3015"/>
            <ac:spMk id="2" creationId="{E84D769D-9F62-49B4-B263-D9B11A6671FF}"/>
          </ac:spMkLst>
        </pc:spChg>
        <pc:spChg chg="add mod">
          <ac:chgData name="Anja Prescher" userId="fb7721861d540e87" providerId="LiveId" clId="{77BF71D5-40D5-F24B-B240-736F2666EDA5}" dt="2023-10-01T02:35:37.286" v="7662" actId="20577"/>
          <ac:spMkLst>
            <pc:docMk/>
            <pc:sldMk cId="3592652186" sldId="3015"/>
            <ac:spMk id="3" creationId="{97EED926-8FDF-6461-D36B-A357DB04593A}"/>
          </ac:spMkLst>
        </pc:spChg>
        <pc:spChg chg="add mod">
          <ac:chgData name="Anja Prescher" userId="fb7721861d540e87" providerId="LiveId" clId="{77BF71D5-40D5-F24B-B240-736F2666EDA5}" dt="2023-10-01T02:18:32.028" v="7604" actId="1076"/>
          <ac:spMkLst>
            <pc:docMk/>
            <pc:sldMk cId="3592652186" sldId="3015"/>
            <ac:spMk id="4" creationId="{C54A2E1F-11E5-390E-BD60-83DD3F7B3815}"/>
          </ac:spMkLst>
        </pc:spChg>
        <pc:spChg chg="add del mod">
          <ac:chgData name="Anja Prescher" userId="fb7721861d540e87" providerId="LiveId" clId="{77BF71D5-40D5-F24B-B240-736F2666EDA5}" dt="2023-10-01T02:17:48.167" v="7589" actId="478"/>
          <ac:spMkLst>
            <pc:docMk/>
            <pc:sldMk cId="3592652186" sldId="3015"/>
            <ac:spMk id="5" creationId="{DEEBE558-444F-9FC5-B1AA-59732C9690C1}"/>
          </ac:spMkLst>
        </pc:spChg>
        <pc:spChg chg="add mod">
          <ac:chgData name="Anja Prescher" userId="fb7721861d540e87" providerId="LiveId" clId="{77BF71D5-40D5-F24B-B240-736F2666EDA5}" dt="2023-10-01T01:49:25.077" v="6586" actId="1035"/>
          <ac:spMkLst>
            <pc:docMk/>
            <pc:sldMk cId="3592652186" sldId="3015"/>
            <ac:spMk id="6" creationId="{4F1115F7-4E86-9DF1-0552-6596EDFE25E3}"/>
          </ac:spMkLst>
        </pc:spChg>
        <pc:spChg chg="add mod">
          <ac:chgData name="Anja Prescher" userId="fb7721861d540e87" providerId="LiveId" clId="{77BF71D5-40D5-F24B-B240-736F2666EDA5}" dt="2023-10-01T02:24:08.748" v="7635" actId="20577"/>
          <ac:spMkLst>
            <pc:docMk/>
            <pc:sldMk cId="3592652186" sldId="3015"/>
            <ac:spMk id="10" creationId="{50CCD017-B354-E17B-839D-7295F42958F6}"/>
          </ac:spMkLst>
        </pc:spChg>
        <pc:picChg chg="del">
          <ac:chgData name="Anja Prescher" userId="fb7721861d540e87" providerId="LiveId" clId="{77BF71D5-40D5-F24B-B240-736F2666EDA5}" dt="2023-10-01T01:28:22.036" v="6136" actId="478"/>
          <ac:picMkLst>
            <pc:docMk/>
            <pc:sldMk cId="3592652186" sldId="3015"/>
            <ac:picMk id="7" creationId="{1A005923-E256-0D5E-7C4E-741F6158E5DC}"/>
          </ac:picMkLst>
        </pc:picChg>
        <pc:cxnChg chg="add del mod">
          <ac:chgData name="Anja Prescher" userId="fb7721861d540e87" providerId="LiveId" clId="{77BF71D5-40D5-F24B-B240-736F2666EDA5}" dt="2023-10-01T01:49:30.484" v="6596" actId="478"/>
          <ac:cxnSpMkLst>
            <pc:docMk/>
            <pc:sldMk cId="3592652186" sldId="3015"/>
            <ac:cxnSpMk id="9" creationId="{F78BB487-4D35-9A5A-2918-87164585B70A}"/>
          </ac:cxnSpMkLst>
        </pc:cxnChg>
      </pc:sldChg>
      <pc:sldChg chg="addSp delSp modSp add mod">
        <pc:chgData name="Anja Prescher" userId="fb7721861d540e87" providerId="LiveId" clId="{77BF71D5-40D5-F24B-B240-736F2666EDA5}" dt="2023-10-01T02:13:05.475" v="7572" actId="20577"/>
        <pc:sldMkLst>
          <pc:docMk/>
          <pc:sldMk cId="1196184269" sldId="3016"/>
        </pc:sldMkLst>
        <pc:spChg chg="mod">
          <ac:chgData name="Anja Prescher" userId="fb7721861d540e87" providerId="LiveId" clId="{77BF71D5-40D5-F24B-B240-736F2666EDA5}" dt="2023-10-01T02:13:05.475" v="7572" actId="20577"/>
          <ac:spMkLst>
            <pc:docMk/>
            <pc:sldMk cId="1196184269" sldId="3016"/>
            <ac:spMk id="2" creationId="{E84D769D-9F62-49B4-B263-D9B11A6671FF}"/>
          </ac:spMkLst>
        </pc:spChg>
        <pc:spChg chg="mod">
          <ac:chgData name="Anja Prescher" userId="fb7721861d540e87" providerId="LiveId" clId="{77BF71D5-40D5-F24B-B240-736F2666EDA5}" dt="2023-10-01T02:12:25.352" v="7518" actId="14100"/>
          <ac:spMkLst>
            <pc:docMk/>
            <pc:sldMk cId="1196184269" sldId="3016"/>
            <ac:spMk id="3" creationId="{93CD845E-81EB-1B46-9CF3-7D945368E479}"/>
          </ac:spMkLst>
        </pc:spChg>
        <pc:spChg chg="add mod">
          <ac:chgData name="Anja Prescher" userId="fb7721861d540e87" providerId="LiveId" clId="{77BF71D5-40D5-F24B-B240-736F2666EDA5}" dt="2023-10-01T02:11:02.538" v="7393"/>
          <ac:spMkLst>
            <pc:docMk/>
            <pc:sldMk cId="1196184269" sldId="3016"/>
            <ac:spMk id="4" creationId="{4FAD5087-D32C-91EC-4165-1F24956387CD}"/>
          </ac:spMkLst>
        </pc:spChg>
        <pc:spChg chg="add mod">
          <ac:chgData name="Anja Prescher" userId="fb7721861d540e87" providerId="LiveId" clId="{77BF71D5-40D5-F24B-B240-736F2666EDA5}" dt="2023-10-01T02:10:02.690" v="7357" actId="20577"/>
          <ac:spMkLst>
            <pc:docMk/>
            <pc:sldMk cId="1196184269" sldId="3016"/>
            <ac:spMk id="7" creationId="{0E670001-954F-34DC-B3D6-2929335D8297}"/>
          </ac:spMkLst>
        </pc:spChg>
        <pc:spChg chg="add mod">
          <ac:chgData name="Anja Prescher" userId="fb7721861d540e87" providerId="LiveId" clId="{77BF71D5-40D5-F24B-B240-736F2666EDA5}" dt="2023-10-01T02:10:28.667" v="7384" actId="1037"/>
          <ac:spMkLst>
            <pc:docMk/>
            <pc:sldMk cId="1196184269" sldId="3016"/>
            <ac:spMk id="9" creationId="{CA285087-4F7E-CAEB-452D-71938BC0A39D}"/>
          </ac:spMkLst>
        </pc:spChg>
        <pc:spChg chg="add mod">
          <ac:chgData name="Anja Prescher" userId="fb7721861d540e87" providerId="LiveId" clId="{77BF71D5-40D5-F24B-B240-736F2666EDA5}" dt="2023-10-01T02:12:10.996" v="7508" actId="1036"/>
          <ac:spMkLst>
            <pc:docMk/>
            <pc:sldMk cId="1196184269" sldId="3016"/>
            <ac:spMk id="11" creationId="{C0D4F88A-012B-2733-50E8-5D86F07B34B8}"/>
          </ac:spMkLst>
        </pc:spChg>
        <pc:spChg chg="add mod">
          <ac:chgData name="Anja Prescher" userId="fb7721861d540e87" providerId="LiveId" clId="{77BF71D5-40D5-F24B-B240-736F2666EDA5}" dt="2023-10-01T02:10:14.555" v="7369" actId="1037"/>
          <ac:spMkLst>
            <pc:docMk/>
            <pc:sldMk cId="1196184269" sldId="3016"/>
            <ac:spMk id="12" creationId="{0376C804-02B3-D09D-9BAB-393FD9D2D919}"/>
          </ac:spMkLst>
        </pc:spChg>
        <pc:spChg chg="add mod">
          <ac:chgData name="Anja Prescher" userId="fb7721861d540e87" providerId="LiveId" clId="{77BF71D5-40D5-F24B-B240-736F2666EDA5}" dt="2023-10-01T02:10:19.394" v="7380" actId="1037"/>
          <ac:spMkLst>
            <pc:docMk/>
            <pc:sldMk cId="1196184269" sldId="3016"/>
            <ac:spMk id="13" creationId="{52C4422F-5DBB-78D8-0EE4-970EB5F5E6BC}"/>
          </ac:spMkLst>
        </pc:spChg>
        <pc:picChg chg="del">
          <ac:chgData name="Anja Prescher" userId="fb7721861d540e87" providerId="LiveId" clId="{77BF71D5-40D5-F24B-B240-736F2666EDA5}" dt="2023-10-01T01:50:13.597" v="6606" actId="478"/>
          <ac:picMkLst>
            <pc:docMk/>
            <pc:sldMk cId="1196184269" sldId="3016"/>
            <ac:picMk id="5" creationId="{A97EFE42-660D-CA5E-C2F6-E8D22C5C0C2A}"/>
          </ac:picMkLst>
        </pc:picChg>
      </pc:sldChg>
    </pc:docChg>
  </pc:docChgLst>
  <pc:docChgLst>
    <pc:chgData name="Anja Prescher" userId="fb7721861d540e87" providerId="LiveId" clId="{418FF8E2-1FD8-4315-822A-A289752C0527}"/>
    <pc:docChg chg="custSel modSld">
      <pc:chgData name="Anja Prescher" userId="fb7721861d540e87" providerId="LiveId" clId="{418FF8E2-1FD8-4315-822A-A289752C0527}" dt="2023-09-18T06:36:20.265" v="597" actId="1076"/>
      <pc:docMkLst>
        <pc:docMk/>
      </pc:docMkLst>
      <pc:sldChg chg="addSp delSp modSp mod">
        <pc:chgData name="Anja Prescher" userId="fb7721861d540e87" providerId="LiveId" clId="{418FF8E2-1FD8-4315-822A-A289752C0527}" dt="2023-09-18T03:03:59.116" v="16" actId="20577"/>
        <pc:sldMkLst>
          <pc:docMk/>
          <pc:sldMk cId="4043737824" sldId="257"/>
        </pc:sldMkLst>
        <pc:spChg chg="mod">
          <ac:chgData name="Anja Prescher" userId="fb7721861d540e87" providerId="LiveId" clId="{418FF8E2-1FD8-4315-822A-A289752C0527}" dt="2023-09-18T03:03:59.116" v="16" actId="20577"/>
          <ac:spMkLst>
            <pc:docMk/>
            <pc:sldMk cId="4043737824" sldId="257"/>
            <ac:spMk id="2" creationId="{78FD68DA-43BA-4508-8DE2-BA9BB7B2FA5B}"/>
          </ac:spMkLst>
        </pc:spChg>
        <pc:spChg chg="del">
          <ac:chgData name="Anja Prescher" userId="fb7721861d540e87" providerId="LiveId" clId="{418FF8E2-1FD8-4315-822A-A289752C0527}" dt="2023-09-18T03:03:01.848" v="0" actId="478"/>
          <ac:spMkLst>
            <pc:docMk/>
            <pc:sldMk cId="4043737824" sldId="257"/>
            <ac:spMk id="3" creationId="{A8E9CFF2-3777-4FF4-A759-8491175B0B7C}"/>
          </ac:spMkLst>
        </pc:spChg>
        <pc:spChg chg="add del mod">
          <ac:chgData name="Anja Prescher" userId="fb7721861d540e87" providerId="LiveId" clId="{418FF8E2-1FD8-4315-822A-A289752C0527}" dt="2023-09-18T03:03:04.852" v="2" actId="478"/>
          <ac:spMkLst>
            <pc:docMk/>
            <pc:sldMk cId="4043737824" sldId="257"/>
            <ac:spMk id="5" creationId="{8A776A59-1377-70CB-B5D7-DD1AB48BB1CE}"/>
          </ac:spMkLst>
        </pc:spChg>
        <pc:spChg chg="add mod">
          <ac:chgData name="Anja Prescher" userId="fb7721861d540e87" providerId="LiveId" clId="{418FF8E2-1FD8-4315-822A-A289752C0527}" dt="2023-09-18T03:03:23.157" v="12" actId="20577"/>
          <ac:spMkLst>
            <pc:docMk/>
            <pc:sldMk cId="4043737824" sldId="257"/>
            <ac:spMk id="6" creationId="{0489859A-455A-14E8-69B3-D836D1FFFC42}"/>
          </ac:spMkLst>
        </pc:spChg>
      </pc:sldChg>
      <pc:sldChg chg="modSp mod">
        <pc:chgData name="Anja Prescher" userId="fb7721861d540e87" providerId="LiveId" clId="{418FF8E2-1FD8-4315-822A-A289752C0527}" dt="2023-09-18T03:06:02.199" v="207" actId="20577"/>
        <pc:sldMkLst>
          <pc:docMk/>
          <pc:sldMk cId="363719213" sldId="276"/>
        </pc:sldMkLst>
        <pc:spChg chg="mod">
          <ac:chgData name="Anja Prescher" userId="fb7721861d540e87" providerId="LiveId" clId="{418FF8E2-1FD8-4315-822A-A289752C0527}" dt="2023-09-18T03:06:02.199" v="207" actId="20577"/>
          <ac:spMkLst>
            <pc:docMk/>
            <pc:sldMk cId="363719213" sldId="276"/>
            <ac:spMk id="4" creationId="{DAEA962B-A81B-4CF0-AA54-1B645DC318C4}"/>
          </ac:spMkLst>
        </pc:spChg>
      </pc:sldChg>
      <pc:sldChg chg="modSp mod">
        <pc:chgData name="Anja Prescher" userId="fb7721861d540e87" providerId="LiveId" clId="{418FF8E2-1FD8-4315-822A-A289752C0527}" dt="2023-09-18T06:06:04.304" v="576" actId="20577"/>
        <pc:sldMkLst>
          <pc:docMk/>
          <pc:sldMk cId="1986882564" sldId="284"/>
        </pc:sldMkLst>
        <pc:spChg chg="mod">
          <ac:chgData name="Anja Prescher" userId="fb7721861d540e87" providerId="LiveId" clId="{418FF8E2-1FD8-4315-822A-A289752C0527}" dt="2023-09-18T06:06:02.914" v="572" actId="27636"/>
          <ac:spMkLst>
            <pc:docMk/>
            <pc:sldMk cId="1986882564" sldId="284"/>
            <ac:spMk id="3" creationId="{A303F5A8-61DF-4925-AC46-913897A54A5C}"/>
          </ac:spMkLst>
        </pc:spChg>
        <pc:spChg chg="mod">
          <ac:chgData name="Anja Prescher" userId="fb7721861d540e87" providerId="LiveId" clId="{418FF8E2-1FD8-4315-822A-A289752C0527}" dt="2023-09-18T06:06:04.304" v="576" actId="20577"/>
          <ac:spMkLst>
            <pc:docMk/>
            <pc:sldMk cId="1986882564" sldId="284"/>
            <ac:spMk id="4" creationId="{E5B1093C-C5F1-4A83-966A-AE08E0EFBEC2}"/>
          </ac:spMkLst>
        </pc:spChg>
      </pc:sldChg>
      <pc:sldChg chg="modSp mod">
        <pc:chgData name="Anja Prescher" userId="fb7721861d540e87" providerId="LiveId" clId="{418FF8E2-1FD8-4315-822A-A289752C0527}" dt="2023-09-18T05:50:54.885" v="216" actId="20577"/>
        <pc:sldMkLst>
          <pc:docMk/>
          <pc:sldMk cId="1201120137" sldId="287"/>
        </pc:sldMkLst>
        <pc:spChg chg="mod">
          <ac:chgData name="Anja Prescher" userId="fb7721861d540e87" providerId="LiveId" clId="{418FF8E2-1FD8-4315-822A-A289752C0527}" dt="2023-09-18T05:50:54.885" v="216" actId="20577"/>
          <ac:spMkLst>
            <pc:docMk/>
            <pc:sldMk cId="1201120137" sldId="287"/>
            <ac:spMk id="3" creationId="{1AEF991F-F3B7-4643-BBF7-916B17203F23}"/>
          </ac:spMkLst>
        </pc:spChg>
      </pc:sldChg>
      <pc:sldChg chg="modSp mod">
        <pc:chgData name="Anja Prescher" userId="fb7721861d540e87" providerId="LiveId" clId="{418FF8E2-1FD8-4315-822A-A289752C0527}" dt="2023-09-18T05:57:57.212" v="309" actId="27636"/>
        <pc:sldMkLst>
          <pc:docMk/>
          <pc:sldMk cId="2557806264" sldId="289"/>
        </pc:sldMkLst>
        <pc:spChg chg="mod">
          <ac:chgData name="Anja Prescher" userId="fb7721861d540e87" providerId="LiveId" clId="{418FF8E2-1FD8-4315-822A-A289752C0527}" dt="2023-09-18T05:57:57.212" v="309" actId="27636"/>
          <ac:spMkLst>
            <pc:docMk/>
            <pc:sldMk cId="2557806264" sldId="289"/>
            <ac:spMk id="3" creationId="{82C7160E-140C-4A21-AFDE-2416B8D8D389}"/>
          </ac:spMkLst>
        </pc:spChg>
        <pc:spChg chg="mod">
          <ac:chgData name="Anja Prescher" userId="fb7721861d540e87" providerId="LiveId" clId="{418FF8E2-1FD8-4315-822A-A289752C0527}" dt="2023-09-18T05:57:57.207" v="308" actId="27636"/>
          <ac:spMkLst>
            <pc:docMk/>
            <pc:sldMk cId="2557806264" sldId="289"/>
            <ac:spMk id="4" creationId="{2E77A715-81C3-47C6-A7CE-4CFC4C50CF76}"/>
          </ac:spMkLst>
        </pc:spChg>
      </pc:sldChg>
      <pc:sldChg chg="modSp mod">
        <pc:chgData name="Anja Prescher" userId="fb7721861d540e87" providerId="LiveId" clId="{418FF8E2-1FD8-4315-822A-A289752C0527}" dt="2023-09-18T06:01:46.922" v="461" actId="1076"/>
        <pc:sldMkLst>
          <pc:docMk/>
          <pc:sldMk cId="3710481975" sldId="291"/>
        </pc:sldMkLst>
        <pc:picChg chg="mod">
          <ac:chgData name="Anja Prescher" userId="fb7721861d540e87" providerId="LiveId" clId="{418FF8E2-1FD8-4315-822A-A289752C0527}" dt="2023-09-18T06:01:46.922" v="461" actId="1076"/>
          <ac:picMkLst>
            <pc:docMk/>
            <pc:sldMk cId="3710481975" sldId="291"/>
            <ac:picMk id="4" creationId="{A3517DB4-D79F-8B88-09A3-02CC10C5CE1C}"/>
          </ac:picMkLst>
        </pc:picChg>
      </pc:sldChg>
      <pc:sldChg chg="addSp delSp modSp mod">
        <pc:chgData name="Anja Prescher" userId="fb7721861d540e87" providerId="LiveId" clId="{418FF8E2-1FD8-4315-822A-A289752C0527}" dt="2023-09-18T05:59:37.951" v="451" actId="1076"/>
        <pc:sldMkLst>
          <pc:docMk/>
          <pc:sldMk cId="3482778723" sldId="292"/>
        </pc:sldMkLst>
        <pc:spChg chg="mod">
          <ac:chgData name="Anja Prescher" userId="fb7721861d540e87" providerId="LiveId" clId="{418FF8E2-1FD8-4315-822A-A289752C0527}" dt="2023-09-18T05:59:12.403" v="447" actId="114"/>
          <ac:spMkLst>
            <pc:docMk/>
            <pc:sldMk cId="3482778723" sldId="292"/>
            <ac:spMk id="7" creationId="{CDED8CB8-882A-48D9-841C-33FA916B8F47}"/>
          </ac:spMkLst>
        </pc:spChg>
        <pc:spChg chg="del">
          <ac:chgData name="Anja Prescher" userId="fb7721861d540e87" providerId="LiveId" clId="{418FF8E2-1FD8-4315-822A-A289752C0527}" dt="2023-09-18T05:59:16.757" v="449" actId="478"/>
          <ac:spMkLst>
            <pc:docMk/>
            <pc:sldMk cId="3482778723" sldId="292"/>
            <ac:spMk id="8" creationId="{75EC9A32-2A77-4944-AA22-23E473CC6A1D}"/>
          </ac:spMkLst>
        </pc:spChg>
        <pc:picChg chg="del">
          <ac:chgData name="Anja Prescher" userId="fb7721861d540e87" providerId="LiveId" clId="{418FF8E2-1FD8-4315-822A-A289752C0527}" dt="2023-09-18T05:59:14.131" v="448" actId="478"/>
          <ac:picMkLst>
            <pc:docMk/>
            <pc:sldMk cId="3482778723" sldId="292"/>
            <ac:picMk id="6" creationId="{D3008210-F099-43FD-9F1D-2E37113D9535}"/>
          </ac:picMkLst>
        </pc:picChg>
        <pc:picChg chg="add mod">
          <ac:chgData name="Anja Prescher" userId="fb7721861d540e87" providerId="LiveId" clId="{418FF8E2-1FD8-4315-822A-A289752C0527}" dt="2023-09-18T05:59:37.951" v="451" actId="1076"/>
          <ac:picMkLst>
            <pc:docMk/>
            <pc:sldMk cId="3482778723" sldId="292"/>
            <ac:picMk id="1026" creationId="{9CF4FA85-5C3B-4D16-DCF9-96CEB730625B}"/>
          </ac:picMkLst>
        </pc:picChg>
      </pc:sldChg>
      <pc:sldChg chg="modSp mod">
        <pc:chgData name="Anja Prescher" userId="fb7721861d540e87" providerId="LiveId" clId="{418FF8E2-1FD8-4315-822A-A289752C0527}" dt="2023-09-18T06:00:01.423" v="454" actId="1076"/>
        <pc:sldMkLst>
          <pc:docMk/>
          <pc:sldMk cId="1427665738" sldId="293"/>
        </pc:sldMkLst>
        <pc:picChg chg="mod">
          <ac:chgData name="Anja Prescher" userId="fb7721861d540e87" providerId="LiveId" clId="{418FF8E2-1FD8-4315-822A-A289752C0527}" dt="2023-09-18T06:00:01.423" v="454" actId="1076"/>
          <ac:picMkLst>
            <pc:docMk/>
            <pc:sldMk cId="1427665738" sldId="293"/>
            <ac:picMk id="6" creationId="{07A16981-4779-33A0-9AB9-A4F3694F09A6}"/>
          </ac:picMkLst>
        </pc:picChg>
      </pc:sldChg>
      <pc:sldChg chg="addSp delSp modSp mod">
        <pc:chgData name="Anja Prescher" userId="fb7721861d540e87" providerId="LiveId" clId="{418FF8E2-1FD8-4315-822A-A289752C0527}" dt="2023-09-18T06:01:39.418" v="459" actId="1076"/>
        <pc:sldMkLst>
          <pc:docMk/>
          <pc:sldMk cId="4116332225" sldId="294"/>
        </pc:sldMkLst>
        <pc:picChg chg="del">
          <ac:chgData name="Anja Prescher" userId="fb7721861d540e87" providerId="LiveId" clId="{418FF8E2-1FD8-4315-822A-A289752C0527}" dt="2023-09-18T06:01:35.588" v="457" actId="478"/>
          <ac:picMkLst>
            <pc:docMk/>
            <pc:sldMk cId="4116332225" sldId="294"/>
            <ac:picMk id="5" creationId="{2C42231A-D73C-4F93-B097-3F898E339772}"/>
          </ac:picMkLst>
        </pc:picChg>
        <pc:picChg chg="add mod">
          <ac:chgData name="Anja Prescher" userId="fb7721861d540e87" providerId="LiveId" clId="{418FF8E2-1FD8-4315-822A-A289752C0527}" dt="2023-09-18T06:01:39.418" v="459" actId="1076"/>
          <ac:picMkLst>
            <pc:docMk/>
            <pc:sldMk cId="4116332225" sldId="294"/>
            <ac:picMk id="2050" creationId="{C5AA9FF6-7EAB-9021-6C71-AE6B1656A006}"/>
          </ac:picMkLst>
        </pc:picChg>
      </pc:sldChg>
      <pc:sldChg chg="modSp mod">
        <pc:chgData name="Anja Prescher" userId="fb7721861d540e87" providerId="LiveId" clId="{418FF8E2-1FD8-4315-822A-A289752C0527}" dt="2023-09-18T06:01:59.611" v="475" actId="20577"/>
        <pc:sldMkLst>
          <pc:docMk/>
          <pc:sldMk cId="1281666196" sldId="295"/>
        </pc:sldMkLst>
        <pc:spChg chg="mod">
          <ac:chgData name="Anja Prescher" userId="fb7721861d540e87" providerId="LiveId" clId="{418FF8E2-1FD8-4315-822A-A289752C0527}" dt="2023-09-18T06:01:59.611" v="475" actId="20577"/>
          <ac:spMkLst>
            <pc:docMk/>
            <pc:sldMk cId="1281666196" sldId="295"/>
            <ac:spMk id="4" creationId="{8E9EFA9F-71CD-4EEE-9CAC-0284A1127AF8}"/>
          </ac:spMkLst>
        </pc:spChg>
      </pc:sldChg>
      <pc:sldChg chg="modSp mod">
        <pc:chgData name="Anja Prescher" userId="fb7721861d540e87" providerId="LiveId" clId="{418FF8E2-1FD8-4315-822A-A289752C0527}" dt="2023-09-18T06:02:15.376" v="477" actId="1076"/>
        <pc:sldMkLst>
          <pc:docMk/>
          <pc:sldMk cId="2018172342" sldId="296"/>
        </pc:sldMkLst>
        <pc:picChg chg="mod">
          <ac:chgData name="Anja Prescher" userId="fb7721861d540e87" providerId="LiveId" clId="{418FF8E2-1FD8-4315-822A-A289752C0527}" dt="2023-09-18T06:02:15.376" v="477" actId="1076"/>
          <ac:picMkLst>
            <pc:docMk/>
            <pc:sldMk cId="2018172342" sldId="296"/>
            <ac:picMk id="5" creationId="{A9050128-9D61-1882-3481-BE5DE54FF3AE}"/>
          </ac:picMkLst>
        </pc:picChg>
      </pc:sldChg>
      <pc:sldChg chg="modSp mod">
        <pc:chgData name="Anja Prescher" userId="fb7721861d540e87" providerId="LiveId" clId="{418FF8E2-1FD8-4315-822A-A289752C0527}" dt="2023-09-18T06:03:08.658" v="479" actId="1076"/>
        <pc:sldMkLst>
          <pc:docMk/>
          <pc:sldMk cId="3659743750" sldId="298"/>
        </pc:sldMkLst>
        <pc:picChg chg="mod">
          <ac:chgData name="Anja Prescher" userId="fb7721861d540e87" providerId="LiveId" clId="{418FF8E2-1FD8-4315-822A-A289752C0527}" dt="2023-09-18T06:03:08.658" v="479" actId="1076"/>
          <ac:picMkLst>
            <pc:docMk/>
            <pc:sldMk cId="3659743750" sldId="298"/>
            <ac:picMk id="6" creationId="{576BD2F6-8AA9-E7C6-3521-73F5EA91426C}"/>
          </ac:picMkLst>
        </pc:picChg>
      </pc:sldChg>
      <pc:sldChg chg="modSp mod">
        <pc:chgData name="Anja Prescher" userId="fb7721861d540e87" providerId="LiveId" clId="{418FF8E2-1FD8-4315-822A-A289752C0527}" dt="2023-09-18T06:03:36.362" v="481" actId="1076"/>
        <pc:sldMkLst>
          <pc:docMk/>
          <pc:sldMk cId="1068073172" sldId="299"/>
        </pc:sldMkLst>
        <pc:picChg chg="mod">
          <ac:chgData name="Anja Prescher" userId="fb7721861d540e87" providerId="LiveId" clId="{418FF8E2-1FD8-4315-822A-A289752C0527}" dt="2023-09-18T06:03:36.362" v="481" actId="1076"/>
          <ac:picMkLst>
            <pc:docMk/>
            <pc:sldMk cId="1068073172" sldId="299"/>
            <ac:picMk id="6" creationId="{B54F994A-6C31-E811-8868-0AD2ED22C492}"/>
          </ac:picMkLst>
        </pc:picChg>
      </pc:sldChg>
      <pc:sldChg chg="modSp mod">
        <pc:chgData name="Anja Prescher" userId="fb7721861d540e87" providerId="LiveId" clId="{418FF8E2-1FD8-4315-822A-A289752C0527}" dt="2023-09-18T06:06:35.006" v="583" actId="1076"/>
        <pc:sldMkLst>
          <pc:docMk/>
          <pc:sldMk cId="560109461" sldId="301"/>
        </pc:sldMkLst>
        <pc:picChg chg="mod">
          <ac:chgData name="Anja Prescher" userId="fb7721861d540e87" providerId="LiveId" clId="{418FF8E2-1FD8-4315-822A-A289752C0527}" dt="2023-09-18T06:06:35.006" v="583" actId="1076"/>
          <ac:picMkLst>
            <pc:docMk/>
            <pc:sldMk cId="560109461" sldId="301"/>
            <ac:picMk id="6" creationId="{A799CE76-01F2-B4D8-AAF0-4C411A4B3A81}"/>
          </ac:picMkLst>
        </pc:picChg>
      </pc:sldChg>
      <pc:sldChg chg="modSp mod">
        <pc:chgData name="Anja Prescher" userId="fb7721861d540e87" providerId="LiveId" clId="{418FF8E2-1FD8-4315-822A-A289752C0527}" dt="2023-09-18T06:26:32.140" v="592" actId="14100"/>
        <pc:sldMkLst>
          <pc:docMk/>
          <pc:sldMk cId="3407481199" sldId="302"/>
        </pc:sldMkLst>
        <pc:picChg chg="mod">
          <ac:chgData name="Anja Prescher" userId="fb7721861d540e87" providerId="LiveId" clId="{418FF8E2-1FD8-4315-822A-A289752C0527}" dt="2023-09-18T06:26:32.140" v="592" actId="14100"/>
          <ac:picMkLst>
            <pc:docMk/>
            <pc:sldMk cId="3407481199" sldId="302"/>
            <ac:picMk id="5" creationId="{E65081BA-2588-4A1F-029B-624E83099C74}"/>
          </ac:picMkLst>
        </pc:picChg>
      </pc:sldChg>
      <pc:sldChg chg="addSp delSp modSp mod">
        <pc:chgData name="Anja Prescher" userId="fb7721861d540e87" providerId="LiveId" clId="{418FF8E2-1FD8-4315-822A-A289752C0527}" dt="2023-09-18T06:36:20.265" v="597" actId="1076"/>
        <pc:sldMkLst>
          <pc:docMk/>
          <pc:sldMk cId="228103183" sldId="303"/>
        </pc:sldMkLst>
        <pc:picChg chg="del">
          <ac:chgData name="Anja Prescher" userId="fb7721861d540e87" providerId="LiveId" clId="{418FF8E2-1FD8-4315-822A-A289752C0527}" dt="2023-09-18T06:36:16.144" v="593" actId="478"/>
          <ac:picMkLst>
            <pc:docMk/>
            <pc:sldMk cId="228103183" sldId="303"/>
            <ac:picMk id="4" creationId="{A3FB5411-E25D-4DAF-A26E-81AFF6D5A446}"/>
          </ac:picMkLst>
        </pc:picChg>
        <pc:picChg chg="add mod">
          <ac:chgData name="Anja Prescher" userId="fb7721861d540e87" providerId="LiveId" clId="{418FF8E2-1FD8-4315-822A-A289752C0527}" dt="2023-09-18T06:36:20.265" v="597" actId="1076"/>
          <ac:picMkLst>
            <pc:docMk/>
            <pc:sldMk cId="228103183" sldId="303"/>
            <ac:picMk id="4098" creationId="{5D586D62-D606-7769-D1DD-8998222158C5}"/>
          </ac:picMkLst>
        </pc:picChg>
      </pc:sldChg>
      <pc:sldChg chg="addSp delSp modSp mod">
        <pc:chgData name="Anja Prescher" userId="fb7721861d540e87" providerId="LiveId" clId="{418FF8E2-1FD8-4315-822A-A289752C0527}" dt="2023-09-18T06:24:10.720" v="590" actId="1076"/>
        <pc:sldMkLst>
          <pc:docMk/>
          <pc:sldMk cId="2642076168" sldId="305"/>
        </pc:sldMkLst>
        <pc:picChg chg="del">
          <ac:chgData name="Anja Prescher" userId="fb7721861d540e87" providerId="LiveId" clId="{418FF8E2-1FD8-4315-822A-A289752C0527}" dt="2023-09-18T06:24:05.909" v="586" actId="478"/>
          <ac:picMkLst>
            <pc:docMk/>
            <pc:sldMk cId="2642076168" sldId="305"/>
            <ac:picMk id="5" creationId="{B74C3499-70BB-8643-505D-19412F044627}"/>
          </ac:picMkLst>
        </pc:picChg>
        <pc:picChg chg="add del mod">
          <ac:chgData name="Anja Prescher" userId="fb7721861d540e87" providerId="LiveId" clId="{418FF8E2-1FD8-4315-822A-A289752C0527}" dt="2023-09-18T06:24:07.258" v="587" actId="478"/>
          <ac:picMkLst>
            <pc:docMk/>
            <pc:sldMk cId="2642076168" sldId="305"/>
            <ac:picMk id="3074" creationId="{928CF553-2094-C2A1-C856-B9E8D1C503DE}"/>
          </ac:picMkLst>
        </pc:picChg>
        <pc:picChg chg="add mod">
          <ac:chgData name="Anja Prescher" userId="fb7721861d540e87" providerId="LiveId" clId="{418FF8E2-1FD8-4315-822A-A289752C0527}" dt="2023-09-18T06:24:10.720" v="590" actId="1076"/>
          <ac:picMkLst>
            <pc:docMk/>
            <pc:sldMk cId="2642076168" sldId="305"/>
            <ac:picMk id="3076" creationId="{DAB0278A-9F9D-2358-AC5D-4BD8349B2846}"/>
          </ac:picMkLst>
        </pc:picChg>
      </pc:sldChg>
      <pc:sldChg chg="modSp mod">
        <pc:chgData name="Anja Prescher" userId="fb7721861d540e87" providerId="LiveId" clId="{418FF8E2-1FD8-4315-822A-A289752C0527}" dt="2023-09-18T06:06:26.756" v="580" actId="1076"/>
        <pc:sldMkLst>
          <pc:docMk/>
          <pc:sldMk cId="1749690758" sldId="306"/>
        </pc:sldMkLst>
        <pc:picChg chg="mod">
          <ac:chgData name="Anja Prescher" userId="fb7721861d540e87" providerId="LiveId" clId="{418FF8E2-1FD8-4315-822A-A289752C0527}" dt="2023-09-18T06:06:26.756" v="580" actId="1076"/>
          <ac:picMkLst>
            <pc:docMk/>
            <pc:sldMk cId="1749690758" sldId="306"/>
            <ac:picMk id="5" creationId="{7C4AD158-C2E1-2368-4A59-6EE304A1DE00}"/>
          </ac:picMkLst>
        </pc:picChg>
      </pc:sldChg>
      <pc:sldChg chg="modSp mod">
        <pc:chgData name="Anja Prescher" userId="fb7721861d540e87" providerId="LiveId" clId="{418FF8E2-1FD8-4315-822A-A289752C0527}" dt="2023-09-18T06:00:12.390" v="456" actId="1076"/>
        <pc:sldMkLst>
          <pc:docMk/>
          <pc:sldMk cId="3688451833" sldId="308"/>
        </pc:sldMkLst>
        <pc:picChg chg="mod">
          <ac:chgData name="Anja Prescher" userId="fb7721861d540e87" providerId="LiveId" clId="{418FF8E2-1FD8-4315-822A-A289752C0527}" dt="2023-09-18T06:00:12.390" v="456" actId="1076"/>
          <ac:picMkLst>
            <pc:docMk/>
            <pc:sldMk cId="3688451833" sldId="308"/>
            <ac:picMk id="6" creationId="{1BD2C298-1AEA-5151-7D7A-360B528F7C61}"/>
          </ac:picMkLst>
        </pc:picChg>
      </pc:sldChg>
    </pc:docChg>
  </pc:docChgLst>
  <pc:docChgLst>
    <pc:chgData name="Family Prescher" userId="fb7721861d540e87" providerId="LiveId" clId="{5FC48487-C8F8-415F-803B-BA144FF486C6}"/>
    <pc:docChg chg="undo redo custSel addSld delSld modSld">
      <pc:chgData name="Family Prescher" userId="fb7721861d540e87" providerId="LiveId" clId="{5FC48487-C8F8-415F-803B-BA144FF486C6}" dt="2024-10-04T05:09:13.650" v="265" actId="47"/>
      <pc:docMkLst>
        <pc:docMk/>
      </pc:docMkLst>
      <pc:sldChg chg="modSp mod">
        <pc:chgData name="Family Prescher" userId="fb7721861d540e87" providerId="LiveId" clId="{5FC48487-C8F8-415F-803B-BA144FF486C6}" dt="2024-10-04T04:47:12.224" v="8" actId="20577"/>
        <pc:sldMkLst>
          <pc:docMk/>
          <pc:sldMk cId="4043737824" sldId="257"/>
        </pc:sldMkLst>
        <pc:spChg chg="mod">
          <ac:chgData name="Family Prescher" userId="fb7721861d540e87" providerId="LiveId" clId="{5FC48487-C8F8-415F-803B-BA144FF486C6}" dt="2024-10-04T04:47:03.812" v="5" actId="20577"/>
          <ac:spMkLst>
            <pc:docMk/>
            <pc:sldMk cId="4043737824" sldId="257"/>
            <ac:spMk id="2" creationId="{78FD68DA-43BA-4508-8DE2-BA9BB7B2FA5B}"/>
          </ac:spMkLst>
        </pc:spChg>
        <pc:spChg chg="mod">
          <ac:chgData name="Family Prescher" userId="fb7721861d540e87" providerId="LiveId" clId="{5FC48487-C8F8-415F-803B-BA144FF486C6}" dt="2024-10-04T04:47:12.224" v="8" actId="20577"/>
          <ac:spMkLst>
            <pc:docMk/>
            <pc:sldMk cId="4043737824" sldId="257"/>
            <ac:spMk id="6" creationId="{0489859A-455A-14E8-69B3-D836D1FFFC42}"/>
          </ac:spMkLst>
        </pc:spChg>
      </pc:sldChg>
      <pc:sldChg chg="modSp mod">
        <pc:chgData name="Family Prescher" userId="fb7721861d540e87" providerId="LiveId" clId="{5FC48487-C8F8-415F-803B-BA144FF486C6}" dt="2024-10-04T04:47:33.307" v="21" actId="20577"/>
        <pc:sldMkLst>
          <pc:docMk/>
          <pc:sldMk cId="1131730092" sldId="273"/>
        </pc:sldMkLst>
        <pc:spChg chg="mod">
          <ac:chgData name="Family Prescher" userId="fb7721861d540e87" providerId="LiveId" clId="{5FC48487-C8F8-415F-803B-BA144FF486C6}" dt="2024-10-04T04:47:33.307" v="21" actId="20577"/>
          <ac:spMkLst>
            <pc:docMk/>
            <pc:sldMk cId="1131730092" sldId="273"/>
            <ac:spMk id="3" creationId="{C6AFF9EB-1AE3-47B9-9FE9-B08E39D07B14}"/>
          </ac:spMkLst>
        </pc:spChg>
      </pc:sldChg>
      <pc:sldChg chg="del">
        <pc:chgData name="Family Prescher" userId="fb7721861d540e87" providerId="LiveId" clId="{5FC48487-C8F8-415F-803B-BA144FF486C6}" dt="2024-10-04T04:52:40.094" v="54" actId="47"/>
        <pc:sldMkLst>
          <pc:docMk/>
          <pc:sldMk cId="363719213" sldId="276"/>
        </pc:sldMkLst>
      </pc:sldChg>
      <pc:sldChg chg="addSp delSp modSp mod">
        <pc:chgData name="Family Prescher" userId="fb7721861d540e87" providerId="LiveId" clId="{5FC48487-C8F8-415F-803B-BA144FF486C6}" dt="2024-10-04T04:52:21.911" v="37" actId="1076"/>
        <pc:sldMkLst>
          <pc:docMk/>
          <pc:sldMk cId="790830701" sldId="3001"/>
        </pc:sldMkLst>
        <pc:spChg chg="mod">
          <ac:chgData name="Family Prescher" userId="fb7721861d540e87" providerId="LiveId" clId="{5FC48487-C8F8-415F-803B-BA144FF486C6}" dt="2024-10-04T04:47:46.825" v="31" actId="20577"/>
          <ac:spMkLst>
            <pc:docMk/>
            <pc:sldMk cId="790830701" sldId="3001"/>
            <ac:spMk id="2" creationId="{E84D769D-9F62-49B4-B263-D9B11A6671FF}"/>
          </ac:spMkLst>
        </pc:spChg>
        <pc:picChg chg="add mod">
          <ac:chgData name="Family Prescher" userId="fb7721861d540e87" providerId="LiveId" clId="{5FC48487-C8F8-415F-803B-BA144FF486C6}" dt="2024-10-04T04:52:21.911" v="37" actId="1076"/>
          <ac:picMkLst>
            <pc:docMk/>
            <pc:sldMk cId="790830701" sldId="3001"/>
            <ac:picMk id="4" creationId="{1BDC435D-B964-59FA-7505-90296E71961E}"/>
          </ac:picMkLst>
        </pc:picChg>
        <pc:picChg chg="del">
          <ac:chgData name="Family Prescher" userId="fb7721861d540e87" providerId="LiveId" clId="{5FC48487-C8F8-415F-803B-BA144FF486C6}" dt="2024-10-04T04:47:53.699" v="33" actId="478"/>
          <ac:picMkLst>
            <pc:docMk/>
            <pc:sldMk cId="790830701" sldId="3001"/>
            <ac:picMk id="7" creationId="{1A005923-E256-0D5E-7C4E-741F6158E5DC}"/>
          </ac:picMkLst>
        </pc:picChg>
      </pc:sldChg>
      <pc:sldChg chg="addSp delSp modSp mod">
        <pc:chgData name="Family Prescher" userId="fb7721861d540e87" providerId="LiveId" clId="{5FC48487-C8F8-415F-803B-BA144FF486C6}" dt="2024-10-04T04:55:16.383" v="72" actId="1076"/>
        <pc:sldMkLst>
          <pc:docMk/>
          <pc:sldMk cId="4170719762" sldId="3002"/>
        </pc:sldMkLst>
        <pc:picChg chg="add mod">
          <ac:chgData name="Family Prescher" userId="fb7721861d540e87" providerId="LiveId" clId="{5FC48487-C8F8-415F-803B-BA144FF486C6}" dt="2024-10-04T04:55:16.383" v="72" actId="1076"/>
          <ac:picMkLst>
            <pc:docMk/>
            <pc:sldMk cId="4170719762" sldId="3002"/>
            <ac:picMk id="4" creationId="{B4192D64-3712-80A9-B6EC-4FCC187F2597}"/>
          </ac:picMkLst>
        </pc:picChg>
        <pc:picChg chg="del">
          <ac:chgData name="Family Prescher" userId="fb7721861d540e87" providerId="LiveId" clId="{5FC48487-C8F8-415F-803B-BA144FF486C6}" dt="2024-10-04T04:54:04.593" v="64" actId="478"/>
          <ac:picMkLst>
            <pc:docMk/>
            <pc:sldMk cId="4170719762" sldId="3002"/>
            <ac:picMk id="6" creationId="{7AC34172-9BDF-1623-4DE8-555AC1921786}"/>
          </ac:picMkLst>
        </pc:picChg>
        <pc:picChg chg="add mod">
          <ac:chgData name="Family Prescher" userId="fb7721861d540e87" providerId="LiveId" clId="{5FC48487-C8F8-415F-803B-BA144FF486C6}" dt="2024-10-04T04:55:07.775" v="69" actId="1076"/>
          <ac:picMkLst>
            <pc:docMk/>
            <pc:sldMk cId="4170719762" sldId="3002"/>
            <ac:picMk id="7" creationId="{A6ECB245-4E75-1F0C-7764-697745ED782E}"/>
          </ac:picMkLst>
        </pc:picChg>
        <pc:picChg chg="del">
          <ac:chgData name="Family Prescher" userId="fb7721861d540e87" providerId="LiveId" clId="{5FC48487-C8F8-415F-803B-BA144FF486C6}" dt="2024-10-04T04:54:03.023" v="63" actId="478"/>
          <ac:picMkLst>
            <pc:docMk/>
            <pc:sldMk cId="4170719762" sldId="3002"/>
            <ac:picMk id="5122" creationId="{EF05C87C-AC7A-BA93-E9E0-E75F511AF5F0}"/>
          </ac:picMkLst>
        </pc:picChg>
      </pc:sldChg>
      <pc:sldChg chg="addSp delSp modSp mod">
        <pc:chgData name="Family Prescher" userId="fb7721861d540e87" providerId="LiveId" clId="{5FC48487-C8F8-415F-803B-BA144FF486C6}" dt="2024-10-04T04:57:55.100" v="82" actId="1076"/>
        <pc:sldMkLst>
          <pc:docMk/>
          <pc:sldMk cId="3249503516" sldId="3003"/>
        </pc:sldMkLst>
        <pc:spChg chg="del">
          <ac:chgData name="Family Prescher" userId="fb7721861d540e87" providerId="LiveId" clId="{5FC48487-C8F8-415F-803B-BA144FF486C6}" dt="2024-10-04T04:57:51.232" v="81" actId="478"/>
          <ac:spMkLst>
            <pc:docMk/>
            <pc:sldMk cId="3249503516" sldId="3003"/>
            <ac:spMk id="5" creationId="{0F4E29AC-A3C5-4C33-7D13-CB860FF5A74B}"/>
          </ac:spMkLst>
        </pc:spChg>
        <pc:spChg chg="del">
          <ac:chgData name="Family Prescher" userId="fb7721861d540e87" providerId="LiveId" clId="{5FC48487-C8F8-415F-803B-BA144FF486C6}" dt="2024-10-04T04:57:51.232" v="81" actId="478"/>
          <ac:spMkLst>
            <pc:docMk/>
            <pc:sldMk cId="3249503516" sldId="3003"/>
            <ac:spMk id="7" creationId="{26259DC5-75D6-8197-2E7C-923A79A90700}"/>
          </ac:spMkLst>
        </pc:spChg>
        <pc:picChg chg="add del">
          <ac:chgData name="Family Prescher" userId="fb7721861d540e87" providerId="LiveId" clId="{5FC48487-C8F8-415F-803B-BA144FF486C6}" dt="2024-10-04T04:55:24.112" v="75" actId="478"/>
          <ac:picMkLst>
            <pc:docMk/>
            <pc:sldMk cId="3249503516" sldId="3003"/>
            <ac:picMk id="4" creationId="{A7D11CEA-B0FB-F1B3-D0AF-9D11D8D748EB}"/>
          </ac:picMkLst>
        </pc:picChg>
        <pc:picChg chg="add mod">
          <ac:chgData name="Family Prescher" userId="fb7721861d540e87" providerId="LiveId" clId="{5FC48487-C8F8-415F-803B-BA144FF486C6}" dt="2024-10-04T04:57:55.100" v="82" actId="1076"/>
          <ac:picMkLst>
            <pc:docMk/>
            <pc:sldMk cId="3249503516" sldId="3003"/>
            <ac:picMk id="6" creationId="{62AA4576-F5A2-5AB9-B0A0-B31257193402}"/>
          </ac:picMkLst>
        </pc:picChg>
      </pc:sldChg>
      <pc:sldChg chg="addSp delSp modSp mod">
        <pc:chgData name="Family Prescher" userId="fb7721861d540e87" providerId="LiveId" clId="{5FC48487-C8F8-415F-803B-BA144FF486C6}" dt="2024-10-04T04:58:29.091" v="87" actId="1076"/>
        <pc:sldMkLst>
          <pc:docMk/>
          <pc:sldMk cId="2560820137" sldId="3004"/>
        </pc:sldMkLst>
        <pc:picChg chg="add mod">
          <ac:chgData name="Family Prescher" userId="fb7721861d540e87" providerId="LiveId" clId="{5FC48487-C8F8-415F-803B-BA144FF486C6}" dt="2024-10-04T04:58:29.091" v="87" actId="1076"/>
          <ac:picMkLst>
            <pc:docMk/>
            <pc:sldMk cId="2560820137" sldId="3004"/>
            <ac:picMk id="4" creationId="{AB7DB85A-594B-0349-F24A-FF551E25625E}"/>
          </ac:picMkLst>
        </pc:picChg>
        <pc:picChg chg="del">
          <ac:chgData name="Family Prescher" userId="fb7721861d540e87" providerId="LiveId" clId="{5FC48487-C8F8-415F-803B-BA144FF486C6}" dt="2024-10-04T04:57:59.599" v="83" actId="478"/>
          <ac:picMkLst>
            <pc:docMk/>
            <pc:sldMk cId="2560820137" sldId="3004"/>
            <ac:picMk id="7170" creationId="{43D227DB-BFC1-A737-EC3A-121B4025B429}"/>
          </ac:picMkLst>
        </pc:picChg>
      </pc:sldChg>
      <pc:sldChg chg="addSp delSp modSp mod">
        <pc:chgData name="Family Prescher" userId="fb7721861d540e87" providerId="LiveId" clId="{5FC48487-C8F8-415F-803B-BA144FF486C6}" dt="2024-10-04T04:59:49.387" v="94" actId="1076"/>
        <pc:sldMkLst>
          <pc:docMk/>
          <pc:sldMk cId="3519158209" sldId="3005"/>
        </pc:sldMkLst>
        <pc:spChg chg="del">
          <ac:chgData name="Family Prescher" userId="fb7721861d540e87" providerId="LiveId" clId="{5FC48487-C8F8-415F-803B-BA144FF486C6}" dt="2024-10-04T04:59:34.854" v="89" actId="478"/>
          <ac:spMkLst>
            <pc:docMk/>
            <pc:sldMk cId="3519158209" sldId="3005"/>
            <ac:spMk id="6" creationId="{EB0C07C3-2DF0-F6DF-CF61-07A4B4AAFA9B}"/>
          </ac:spMkLst>
        </pc:spChg>
        <pc:spChg chg="del">
          <ac:chgData name="Family Prescher" userId="fb7721861d540e87" providerId="LiveId" clId="{5FC48487-C8F8-415F-803B-BA144FF486C6}" dt="2024-10-04T04:59:47.186" v="93" actId="478"/>
          <ac:spMkLst>
            <pc:docMk/>
            <pc:sldMk cId="3519158209" sldId="3005"/>
            <ac:spMk id="7" creationId="{DEF2ECFA-11BD-77F1-C49D-0F1282021168}"/>
          </ac:spMkLst>
        </pc:spChg>
        <pc:picChg chg="del">
          <ac:chgData name="Family Prescher" userId="fb7721861d540e87" providerId="LiveId" clId="{5FC48487-C8F8-415F-803B-BA144FF486C6}" dt="2024-10-04T04:59:31.372" v="88" actId="478"/>
          <ac:picMkLst>
            <pc:docMk/>
            <pc:sldMk cId="3519158209" sldId="3005"/>
            <ac:picMk id="4" creationId="{8A0CA2F2-2AD9-AA0D-B982-44719038F47F}"/>
          </ac:picMkLst>
        </pc:picChg>
        <pc:picChg chg="add mod">
          <ac:chgData name="Family Prescher" userId="fb7721861d540e87" providerId="LiveId" clId="{5FC48487-C8F8-415F-803B-BA144FF486C6}" dt="2024-10-04T04:59:49.387" v="94" actId="1076"/>
          <ac:picMkLst>
            <pc:docMk/>
            <pc:sldMk cId="3519158209" sldId="3005"/>
            <ac:picMk id="5" creationId="{2E0F4F23-6594-97FD-8958-0C692E8A9AC5}"/>
          </ac:picMkLst>
        </pc:picChg>
      </pc:sldChg>
      <pc:sldChg chg="addSp delSp modSp mod">
        <pc:chgData name="Family Prescher" userId="fb7721861d540e87" providerId="LiveId" clId="{5FC48487-C8F8-415F-803B-BA144FF486C6}" dt="2024-10-04T05:00:18.269" v="99" actId="1076"/>
        <pc:sldMkLst>
          <pc:docMk/>
          <pc:sldMk cId="2824424060" sldId="3006"/>
        </pc:sldMkLst>
        <pc:picChg chg="del">
          <ac:chgData name="Family Prescher" userId="fb7721861d540e87" providerId="LiveId" clId="{5FC48487-C8F8-415F-803B-BA144FF486C6}" dt="2024-10-04T04:59:54.811" v="95" actId="478"/>
          <ac:picMkLst>
            <pc:docMk/>
            <pc:sldMk cId="2824424060" sldId="3006"/>
            <ac:picMk id="4" creationId="{97091CAB-66B0-BAB1-8665-4EE163A17EC6}"/>
          </ac:picMkLst>
        </pc:picChg>
        <pc:picChg chg="add mod">
          <ac:chgData name="Family Prescher" userId="fb7721861d540e87" providerId="LiveId" clId="{5FC48487-C8F8-415F-803B-BA144FF486C6}" dt="2024-10-04T05:00:18.269" v="99" actId="1076"/>
          <ac:picMkLst>
            <pc:docMk/>
            <pc:sldMk cId="2824424060" sldId="3006"/>
            <ac:picMk id="6" creationId="{9506A95F-F0CB-BA11-A316-574B4238D26B}"/>
          </ac:picMkLst>
        </pc:picChg>
      </pc:sldChg>
      <pc:sldChg chg="addSp delSp modSp mod">
        <pc:chgData name="Family Prescher" userId="fb7721861d540e87" providerId="LiveId" clId="{5FC48487-C8F8-415F-803B-BA144FF486C6}" dt="2024-10-04T05:01:43.697" v="137"/>
        <pc:sldMkLst>
          <pc:docMk/>
          <pc:sldMk cId="1766135037" sldId="3007"/>
        </pc:sldMkLst>
        <pc:spChg chg="mod">
          <ac:chgData name="Family Prescher" userId="fb7721861d540e87" providerId="LiveId" clId="{5FC48487-C8F8-415F-803B-BA144FF486C6}" dt="2024-10-04T05:01:43.697" v="137"/>
          <ac:spMkLst>
            <pc:docMk/>
            <pc:sldMk cId="1766135037" sldId="3007"/>
            <ac:spMk id="7" creationId="{7DBC3A71-5301-39C1-1053-FF2BF8E7402E}"/>
          </ac:spMkLst>
        </pc:spChg>
        <pc:picChg chg="add mod">
          <ac:chgData name="Family Prescher" userId="fb7721861d540e87" providerId="LiveId" clId="{5FC48487-C8F8-415F-803B-BA144FF486C6}" dt="2024-10-04T05:00:48.440" v="103" actId="14100"/>
          <ac:picMkLst>
            <pc:docMk/>
            <pc:sldMk cId="1766135037" sldId="3007"/>
            <ac:picMk id="4" creationId="{F9722EBC-9D99-CCA9-EC75-7F06CB7421E2}"/>
          </ac:picMkLst>
        </pc:picChg>
        <pc:picChg chg="del">
          <ac:chgData name="Family Prescher" userId="fb7721861d540e87" providerId="LiveId" clId="{5FC48487-C8F8-415F-803B-BA144FF486C6}" dt="2024-10-04T05:00:23.838" v="100" actId="478"/>
          <ac:picMkLst>
            <pc:docMk/>
            <pc:sldMk cId="1766135037" sldId="3007"/>
            <ac:picMk id="6" creationId="{61AA109F-E528-61DC-5497-8C815B090C32}"/>
          </ac:picMkLst>
        </pc:picChg>
      </pc:sldChg>
      <pc:sldChg chg="addSp delSp modSp mod">
        <pc:chgData name="Family Prescher" userId="fb7721861d540e87" providerId="LiveId" clId="{5FC48487-C8F8-415F-803B-BA144FF486C6}" dt="2024-10-04T05:03:51.359" v="156" actId="1076"/>
        <pc:sldMkLst>
          <pc:docMk/>
          <pc:sldMk cId="830832031" sldId="3008"/>
        </pc:sldMkLst>
        <pc:spChg chg="del">
          <ac:chgData name="Family Prescher" userId="fb7721861d540e87" providerId="LiveId" clId="{5FC48487-C8F8-415F-803B-BA144FF486C6}" dt="2024-10-04T05:02:37.500" v="141" actId="478"/>
          <ac:spMkLst>
            <pc:docMk/>
            <pc:sldMk cId="830832031" sldId="3008"/>
            <ac:spMk id="8" creationId="{3FEAC64E-6280-5FAC-844B-6B11373E921A}"/>
          </ac:spMkLst>
        </pc:spChg>
        <pc:spChg chg="del">
          <ac:chgData name="Family Prescher" userId="fb7721861d540e87" providerId="LiveId" clId="{5FC48487-C8F8-415F-803B-BA144FF486C6}" dt="2024-10-04T05:02:45.457" v="145" actId="478"/>
          <ac:spMkLst>
            <pc:docMk/>
            <pc:sldMk cId="830832031" sldId="3008"/>
            <ac:spMk id="9" creationId="{2105A160-A8B6-1023-D078-638750DDE236}"/>
          </ac:spMkLst>
        </pc:spChg>
        <pc:spChg chg="add mod">
          <ac:chgData name="Family Prescher" userId="fb7721861d540e87" providerId="LiveId" clId="{5FC48487-C8F8-415F-803B-BA144FF486C6}" dt="2024-10-04T05:02:55.945" v="147" actId="1076"/>
          <ac:spMkLst>
            <pc:docMk/>
            <pc:sldMk cId="830832031" sldId="3008"/>
            <ac:spMk id="10" creationId="{C0074579-4367-0EAF-D542-C970FB396A4C}"/>
          </ac:spMkLst>
        </pc:spChg>
        <pc:spChg chg="add mod">
          <ac:chgData name="Family Prescher" userId="fb7721861d540e87" providerId="LiveId" clId="{5FC48487-C8F8-415F-803B-BA144FF486C6}" dt="2024-10-04T05:03:51.359" v="156" actId="1076"/>
          <ac:spMkLst>
            <pc:docMk/>
            <pc:sldMk cId="830832031" sldId="3008"/>
            <ac:spMk id="14" creationId="{4CCEB3F3-C810-7A5B-F9E6-1D8CE33161AD}"/>
          </ac:spMkLst>
        </pc:spChg>
        <pc:picChg chg="mod ord">
          <ac:chgData name="Family Prescher" userId="fb7721861d540e87" providerId="LiveId" clId="{5FC48487-C8F8-415F-803B-BA144FF486C6}" dt="2024-10-04T05:03:28.442" v="154" actId="1076"/>
          <ac:picMkLst>
            <pc:docMk/>
            <pc:sldMk cId="830832031" sldId="3008"/>
            <ac:picMk id="4" creationId="{1D347D9F-95F1-8063-01BB-39B5252D2EB2}"/>
          </ac:picMkLst>
        </pc:picChg>
        <pc:picChg chg="add mod">
          <ac:chgData name="Family Prescher" userId="fb7721861d540e87" providerId="LiveId" clId="{5FC48487-C8F8-415F-803B-BA144FF486C6}" dt="2024-10-04T05:02:42.971" v="144" actId="1076"/>
          <ac:picMkLst>
            <pc:docMk/>
            <pc:sldMk cId="830832031" sldId="3008"/>
            <ac:picMk id="6" creationId="{B29BF633-3C67-34C7-1701-F573B1788B17}"/>
          </ac:picMkLst>
        </pc:picChg>
        <pc:picChg chg="add mod">
          <ac:chgData name="Family Prescher" userId="fb7721861d540e87" providerId="LiveId" clId="{5FC48487-C8F8-415F-803B-BA144FF486C6}" dt="2024-10-04T05:03:18.644" v="151" actId="1076"/>
          <ac:picMkLst>
            <pc:docMk/>
            <pc:sldMk cId="830832031" sldId="3008"/>
            <ac:picMk id="12" creationId="{09EA3F57-9968-109E-E727-05E3B16C60F7}"/>
          </ac:picMkLst>
        </pc:picChg>
        <pc:picChg chg="del">
          <ac:chgData name="Family Prescher" userId="fb7721861d540e87" providerId="LiveId" clId="{5FC48487-C8F8-415F-803B-BA144FF486C6}" dt="2024-10-04T05:02:13.149" v="138" actId="478"/>
          <ac:picMkLst>
            <pc:docMk/>
            <pc:sldMk cId="830832031" sldId="3008"/>
            <ac:picMk id="11266" creationId="{007F2817-EAB0-0CD8-4360-57B6931CB3AA}"/>
          </ac:picMkLst>
        </pc:picChg>
        <pc:picChg chg="del">
          <ac:chgData name="Family Prescher" userId="fb7721861d540e87" providerId="LiveId" clId="{5FC48487-C8F8-415F-803B-BA144FF486C6}" dt="2024-10-04T05:02:13.149" v="138" actId="478"/>
          <ac:picMkLst>
            <pc:docMk/>
            <pc:sldMk cId="830832031" sldId="3008"/>
            <ac:picMk id="11268" creationId="{A7EB2EEC-67BF-5414-6527-EA3DA31CBD2D}"/>
          </ac:picMkLst>
        </pc:picChg>
      </pc:sldChg>
      <pc:sldChg chg="del">
        <pc:chgData name="Family Prescher" userId="fb7721861d540e87" providerId="LiveId" clId="{5FC48487-C8F8-415F-803B-BA144FF486C6}" dt="2024-10-04T05:09:13.650" v="265" actId="47"/>
        <pc:sldMkLst>
          <pc:docMk/>
          <pc:sldMk cId="1581109768" sldId="3009"/>
        </pc:sldMkLst>
      </pc:sldChg>
      <pc:sldChg chg="addSp delSp modSp mod">
        <pc:chgData name="Family Prescher" userId="fb7721861d540e87" providerId="LiveId" clId="{5FC48487-C8F8-415F-803B-BA144FF486C6}" dt="2024-10-04T05:09:04.783" v="264" actId="1076"/>
        <pc:sldMkLst>
          <pc:docMk/>
          <pc:sldMk cId="1699938068" sldId="3010"/>
        </pc:sldMkLst>
        <pc:picChg chg="del">
          <ac:chgData name="Family Prescher" userId="fb7721861d540e87" providerId="LiveId" clId="{5FC48487-C8F8-415F-803B-BA144FF486C6}" dt="2024-10-04T05:08:40.414" v="260" actId="478"/>
          <ac:picMkLst>
            <pc:docMk/>
            <pc:sldMk cId="1699938068" sldId="3010"/>
            <ac:picMk id="5" creationId="{A97EFE42-660D-CA5E-C2F6-E8D22C5C0C2A}"/>
          </ac:picMkLst>
        </pc:picChg>
        <pc:picChg chg="add mod">
          <ac:chgData name="Family Prescher" userId="fb7721861d540e87" providerId="LiveId" clId="{5FC48487-C8F8-415F-803B-BA144FF486C6}" dt="2024-10-04T05:09:04.783" v="264" actId="1076"/>
          <ac:picMkLst>
            <pc:docMk/>
            <pc:sldMk cId="1699938068" sldId="3010"/>
            <ac:picMk id="6" creationId="{647C39A8-D7B6-9CB9-6EC8-0F741CDBDEEB}"/>
          </ac:picMkLst>
        </pc:picChg>
      </pc:sldChg>
      <pc:sldChg chg="addSp delSp modSp mod">
        <pc:chgData name="Family Prescher" userId="fb7721861d540e87" providerId="LiveId" clId="{5FC48487-C8F8-415F-803B-BA144FF486C6}" dt="2024-10-04T05:06:08.010" v="180" actId="478"/>
        <pc:sldMkLst>
          <pc:docMk/>
          <pc:sldMk cId="768871661" sldId="3011"/>
        </pc:sldMkLst>
        <pc:spChg chg="del mod">
          <ac:chgData name="Family Prescher" userId="fb7721861d540e87" providerId="LiveId" clId="{5FC48487-C8F8-415F-803B-BA144FF486C6}" dt="2024-10-04T05:06:08.010" v="180" actId="478"/>
          <ac:spMkLst>
            <pc:docMk/>
            <pc:sldMk cId="768871661" sldId="3011"/>
            <ac:spMk id="24" creationId="{12F8984D-F744-C0EA-97B4-59A642D79221}"/>
          </ac:spMkLst>
        </pc:spChg>
        <pc:picChg chg="add mod">
          <ac:chgData name="Family Prescher" userId="fb7721861d540e87" providerId="LiveId" clId="{5FC48487-C8F8-415F-803B-BA144FF486C6}" dt="2024-10-04T05:05:39.236" v="169" actId="14100"/>
          <ac:picMkLst>
            <pc:docMk/>
            <pc:sldMk cId="768871661" sldId="3011"/>
            <ac:picMk id="4" creationId="{637CC7C5-8B52-6E28-8CE0-E188F99DD247}"/>
          </ac:picMkLst>
        </pc:picChg>
        <pc:picChg chg="add mod">
          <ac:chgData name="Family Prescher" userId="fb7721861d540e87" providerId="LiveId" clId="{5FC48487-C8F8-415F-803B-BA144FF486C6}" dt="2024-10-04T05:05:50.738" v="178" actId="1035"/>
          <ac:picMkLst>
            <pc:docMk/>
            <pc:sldMk cId="768871661" sldId="3011"/>
            <ac:picMk id="6" creationId="{DD95E695-4158-03FF-C620-11433294E260}"/>
          </ac:picMkLst>
        </pc:picChg>
        <pc:picChg chg="del">
          <ac:chgData name="Family Prescher" userId="fb7721861d540e87" providerId="LiveId" clId="{5FC48487-C8F8-415F-803B-BA144FF486C6}" dt="2024-10-04T05:04:54.671" v="158" actId="478"/>
          <ac:picMkLst>
            <pc:docMk/>
            <pc:sldMk cId="768871661" sldId="3011"/>
            <ac:picMk id="10" creationId="{1090B7AF-5DF5-809E-0DD2-774566EB6263}"/>
          </ac:picMkLst>
        </pc:picChg>
        <pc:picChg chg="del">
          <ac:chgData name="Family Prescher" userId="fb7721861d540e87" providerId="LiveId" clId="{5FC48487-C8F8-415F-803B-BA144FF486C6}" dt="2024-10-04T05:04:53.627" v="157" actId="478"/>
          <ac:picMkLst>
            <pc:docMk/>
            <pc:sldMk cId="768871661" sldId="3011"/>
            <ac:picMk id="12" creationId="{7AF98A9B-12FB-A495-089C-9E0993AEA053}"/>
          </ac:picMkLst>
        </pc:picChg>
      </pc:sldChg>
      <pc:sldChg chg="addSp delSp modSp mod">
        <pc:chgData name="Family Prescher" userId="fb7721861d540e87" providerId="LiveId" clId="{5FC48487-C8F8-415F-803B-BA144FF486C6}" dt="2024-10-04T05:08:23.288" v="259" actId="1076"/>
        <pc:sldMkLst>
          <pc:docMk/>
          <pc:sldMk cId="2440399400" sldId="3012"/>
        </pc:sldMkLst>
        <pc:picChg chg="add mod">
          <ac:chgData name="Family Prescher" userId="fb7721861d540e87" providerId="LiveId" clId="{5FC48487-C8F8-415F-803B-BA144FF486C6}" dt="2024-10-04T05:08:23.288" v="259" actId="1076"/>
          <ac:picMkLst>
            <pc:docMk/>
            <pc:sldMk cId="2440399400" sldId="3012"/>
            <ac:picMk id="4" creationId="{A5BCE70D-72E7-B7E9-37A4-20844C162E05}"/>
          </ac:picMkLst>
        </pc:picChg>
        <pc:picChg chg="del">
          <ac:chgData name="Family Prescher" userId="fb7721861d540e87" providerId="LiveId" clId="{5FC48487-C8F8-415F-803B-BA144FF486C6}" dt="2024-10-04T05:07:48.569" v="253" actId="478"/>
          <ac:picMkLst>
            <pc:docMk/>
            <pc:sldMk cId="2440399400" sldId="3012"/>
            <ac:picMk id="15362" creationId="{B87597A5-76F1-1F00-FFE4-113AB484708C}"/>
          </ac:picMkLst>
        </pc:picChg>
      </pc:sldChg>
      <pc:sldChg chg="addSp delSp modSp mod">
        <pc:chgData name="Family Prescher" userId="fb7721861d540e87" providerId="LiveId" clId="{5FC48487-C8F8-415F-803B-BA144FF486C6}" dt="2024-10-04T05:07:46.219" v="252" actId="1076"/>
        <pc:sldMkLst>
          <pc:docMk/>
          <pc:sldMk cId="129484090" sldId="3013"/>
        </pc:sldMkLst>
        <pc:spChg chg="mod">
          <ac:chgData name="Family Prescher" userId="fb7721861d540e87" providerId="LiveId" clId="{5FC48487-C8F8-415F-803B-BA144FF486C6}" dt="2024-10-04T05:07:18.025" v="245" actId="20577"/>
          <ac:spMkLst>
            <pc:docMk/>
            <pc:sldMk cId="129484090" sldId="3013"/>
            <ac:spMk id="2" creationId="{E84D769D-9F62-49B4-B263-D9B11A6671FF}"/>
          </ac:spMkLst>
        </pc:spChg>
        <pc:picChg chg="add del">
          <ac:chgData name="Family Prescher" userId="fb7721861d540e87" providerId="LiveId" clId="{5FC48487-C8F8-415F-803B-BA144FF486C6}" dt="2024-10-04T05:07:22.501" v="248" actId="478"/>
          <ac:picMkLst>
            <pc:docMk/>
            <pc:sldMk cId="129484090" sldId="3013"/>
            <ac:picMk id="4" creationId="{9A87BF00-4415-BE94-5B32-8E4915FA3CFD}"/>
          </ac:picMkLst>
        </pc:picChg>
        <pc:picChg chg="add mod">
          <ac:chgData name="Family Prescher" userId="fb7721861d540e87" providerId="LiveId" clId="{5FC48487-C8F8-415F-803B-BA144FF486C6}" dt="2024-10-04T05:07:46.219" v="252" actId="1076"/>
          <ac:picMkLst>
            <pc:docMk/>
            <pc:sldMk cId="129484090" sldId="3013"/>
            <ac:picMk id="5" creationId="{6D784152-162A-EDF7-4495-99BCB1CC5BE9}"/>
          </ac:picMkLst>
        </pc:picChg>
      </pc:sldChg>
      <pc:sldChg chg="addSp delSp modSp mod">
        <pc:chgData name="Family Prescher" userId="fb7721861d540e87" providerId="LiveId" clId="{5FC48487-C8F8-415F-803B-BA144FF486C6}" dt="2024-10-04T05:07:14.405" v="244" actId="20577"/>
        <pc:sldMkLst>
          <pc:docMk/>
          <pc:sldMk cId="1885666869" sldId="3014"/>
        </pc:sldMkLst>
        <pc:spChg chg="mod">
          <ac:chgData name="Family Prescher" userId="fb7721861d540e87" providerId="LiveId" clId="{5FC48487-C8F8-415F-803B-BA144FF486C6}" dt="2024-10-04T05:07:14.405" v="244" actId="20577"/>
          <ac:spMkLst>
            <pc:docMk/>
            <pc:sldMk cId="1885666869" sldId="3014"/>
            <ac:spMk id="2" creationId="{E84D769D-9F62-49B4-B263-D9B11A6671FF}"/>
          </ac:spMkLst>
        </pc:spChg>
        <pc:picChg chg="add mod">
          <ac:chgData name="Family Prescher" userId="fb7721861d540e87" providerId="LiveId" clId="{5FC48487-C8F8-415F-803B-BA144FF486C6}" dt="2024-10-04T05:06:46.482" v="185" actId="1076"/>
          <ac:picMkLst>
            <pc:docMk/>
            <pc:sldMk cId="1885666869" sldId="3014"/>
            <ac:picMk id="4" creationId="{F6A4AD5D-AC63-C936-4B72-8AD85E026069}"/>
          </ac:picMkLst>
        </pc:picChg>
        <pc:picChg chg="del">
          <ac:chgData name="Family Prescher" userId="fb7721861d540e87" providerId="LiveId" clId="{5FC48487-C8F8-415F-803B-BA144FF486C6}" dt="2024-10-04T05:06:38.965" v="181" actId="478"/>
          <ac:picMkLst>
            <pc:docMk/>
            <pc:sldMk cId="1885666869" sldId="3014"/>
            <ac:picMk id="5" creationId="{7021724B-0CCE-957C-A0E6-9E4C141BB798}"/>
          </ac:picMkLst>
        </pc:picChg>
      </pc:sldChg>
      <pc:sldChg chg="addSp delSp modSp add mod">
        <pc:chgData name="Family Prescher" userId="fb7721861d540e87" providerId="LiveId" clId="{5FC48487-C8F8-415F-803B-BA144FF486C6}" dt="2024-10-04T04:53:53.388" v="62" actId="1076"/>
        <pc:sldMkLst>
          <pc:docMk/>
          <pc:sldMk cId="1873017850" sldId="3017"/>
        </pc:sldMkLst>
        <pc:spChg chg="mod">
          <ac:chgData name="Family Prescher" userId="fb7721861d540e87" providerId="LiveId" clId="{5FC48487-C8F8-415F-803B-BA144FF486C6}" dt="2024-10-04T04:52:32.625" v="53" actId="20577"/>
          <ac:spMkLst>
            <pc:docMk/>
            <pc:sldMk cId="1873017850" sldId="3017"/>
            <ac:spMk id="2" creationId="{E84D769D-9F62-49B4-B263-D9B11A6671FF}"/>
          </ac:spMkLst>
        </pc:spChg>
        <pc:picChg chg="add mod">
          <ac:chgData name="Family Prescher" userId="fb7721861d540e87" providerId="LiveId" clId="{5FC48487-C8F8-415F-803B-BA144FF486C6}" dt="2024-10-04T04:53:53.388" v="62" actId="1076"/>
          <ac:picMkLst>
            <pc:docMk/>
            <pc:sldMk cId="1873017850" sldId="3017"/>
            <ac:picMk id="4" creationId="{3B1E4709-DF89-01D6-7EB7-FDEDDE6E5285}"/>
          </ac:picMkLst>
        </pc:picChg>
        <pc:picChg chg="add mod">
          <ac:chgData name="Family Prescher" userId="fb7721861d540e87" providerId="LiveId" clId="{5FC48487-C8F8-415F-803B-BA144FF486C6}" dt="2024-10-04T04:53:50.875" v="61" actId="1076"/>
          <ac:picMkLst>
            <pc:docMk/>
            <pc:sldMk cId="1873017850" sldId="3017"/>
            <ac:picMk id="6" creationId="{98778F0E-AB46-E09F-D78F-E4947BB4A192}"/>
          </ac:picMkLst>
        </pc:picChg>
        <pc:picChg chg="del">
          <ac:chgData name="Family Prescher" userId="fb7721861d540e87" providerId="LiveId" clId="{5FC48487-C8F8-415F-803B-BA144FF486C6}" dt="2024-10-04T04:52:45.095" v="55" actId="478"/>
          <ac:picMkLst>
            <pc:docMk/>
            <pc:sldMk cId="1873017850" sldId="3017"/>
            <ac:picMk id="7" creationId="{1A005923-E256-0D5E-7C4E-741F6158E5D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2F7C3-7E6E-B54D-B385-9D3E3C5FC186}"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72F8B879-1D5C-E349-97FF-0EEBBE5C994E}">
      <dgm:prSet phldrT="[Text]"/>
      <dgm:spPr/>
      <dgm:t>
        <a:bodyPr/>
        <a:lstStyle/>
        <a:p>
          <a:r>
            <a:rPr lang="en-US" dirty="0"/>
            <a:t>Problem Type</a:t>
          </a:r>
        </a:p>
      </dgm:t>
    </dgm:pt>
    <dgm:pt modelId="{5D4A1DD8-2B2A-3D4F-AA35-0DD1991D5EBF}" type="parTrans" cxnId="{11B570C7-722E-FB49-84B7-6A09AA060C2C}">
      <dgm:prSet/>
      <dgm:spPr/>
      <dgm:t>
        <a:bodyPr/>
        <a:lstStyle/>
        <a:p>
          <a:endParaRPr lang="en-US"/>
        </a:p>
      </dgm:t>
    </dgm:pt>
    <dgm:pt modelId="{9CEE8D60-8900-6B4E-A13E-A6BC0B577FF3}" type="sibTrans" cxnId="{11B570C7-722E-FB49-84B7-6A09AA060C2C}">
      <dgm:prSet/>
      <dgm:spPr/>
      <dgm:t>
        <a:bodyPr/>
        <a:lstStyle/>
        <a:p>
          <a:endParaRPr lang="en-US"/>
        </a:p>
      </dgm:t>
    </dgm:pt>
    <dgm:pt modelId="{816CBC36-3FAC-4B41-8333-EA0703AC46BB}">
      <dgm:prSet phldrT="[Text]"/>
      <dgm:spPr/>
      <dgm:t>
        <a:bodyPr/>
        <a:lstStyle/>
        <a:p>
          <a:r>
            <a:rPr lang="en-US" dirty="0"/>
            <a:t>Classification</a:t>
          </a:r>
        </a:p>
      </dgm:t>
    </dgm:pt>
    <dgm:pt modelId="{21F508C6-4A7E-3F4C-B4E8-05F1BB7B8405}" type="parTrans" cxnId="{E42A2274-705D-7142-AF00-B3505AF65F44}">
      <dgm:prSet/>
      <dgm:spPr/>
      <dgm:t>
        <a:bodyPr/>
        <a:lstStyle/>
        <a:p>
          <a:endParaRPr lang="en-US"/>
        </a:p>
      </dgm:t>
    </dgm:pt>
    <dgm:pt modelId="{2F0E4A08-62AE-9E4E-8005-EBA032DA06AF}" type="sibTrans" cxnId="{E42A2274-705D-7142-AF00-B3505AF65F44}">
      <dgm:prSet/>
      <dgm:spPr/>
      <dgm:t>
        <a:bodyPr/>
        <a:lstStyle/>
        <a:p>
          <a:endParaRPr lang="en-US"/>
        </a:p>
      </dgm:t>
    </dgm:pt>
    <dgm:pt modelId="{E9FE33C4-D9C7-B946-ACF0-AB1FE5A3579D}">
      <dgm:prSet phldrT="[Text]"/>
      <dgm:spPr/>
      <dgm:t>
        <a:bodyPr/>
        <a:lstStyle/>
        <a:p>
          <a:r>
            <a:rPr lang="en-US" dirty="0"/>
            <a:t>Binary Classification</a:t>
          </a:r>
        </a:p>
      </dgm:t>
    </dgm:pt>
    <dgm:pt modelId="{45689F42-ECAA-1848-BEA0-45EE0B08E4AB}" type="parTrans" cxnId="{1D7106BB-0251-2641-ADFE-FF89CC21EF17}">
      <dgm:prSet/>
      <dgm:spPr/>
      <dgm:t>
        <a:bodyPr/>
        <a:lstStyle/>
        <a:p>
          <a:endParaRPr lang="en-US"/>
        </a:p>
      </dgm:t>
    </dgm:pt>
    <dgm:pt modelId="{1C2572BE-FB4D-B540-ADBD-6DE985CB2288}" type="sibTrans" cxnId="{1D7106BB-0251-2641-ADFE-FF89CC21EF17}">
      <dgm:prSet/>
      <dgm:spPr/>
      <dgm:t>
        <a:bodyPr/>
        <a:lstStyle/>
        <a:p>
          <a:endParaRPr lang="en-US"/>
        </a:p>
      </dgm:t>
    </dgm:pt>
    <dgm:pt modelId="{4DCDF597-343A-904B-8BF2-FDF01E0949E7}">
      <dgm:prSet phldrT="[Text]"/>
      <dgm:spPr/>
      <dgm:t>
        <a:bodyPr/>
        <a:lstStyle/>
        <a:p>
          <a:r>
            <a:rPr lang="en-US" dirty="0"/>
            <a:t>Multiclass Classification</a:t>
          </a:r>
        </a:p>
      </dgm:t>
    </dgm:pt>
    <dgm:pt modelId="{C58EC40C-714B-864C-9541-495643FA5B36}" type="parTrans" cxnId="{EF1BC991-77EE-2C47-8DCF-25F42E4205FE}">
      <dgm:prSet/>
      <dgm:spPr/>
      <dgm:t>
        <a:bodyPr/>
        <a:lstStyle/>
        <a:p>
          <a:endParaRPr lang="en-US"/>
        </a:p>
      </dgm:t>
    </dgm:pt>
    <dgm:pt modelId="{0038ADBF-F782-C640-BA89-10F4DE3358E4}" type="sibTrans" cxnId="{EF1BC991-77EE-2C47-8DCF-25F42E4205FE}">
      <dgm:prSet/>
      <dgm:spPr/>
      <dgm:t>
        <a:bodyPr/>
        <a:lstStyle/>
        <a:p>
          <a:endParaRPr lang="en-US"/>
        </a:p>
      </dgm:t>
    </dgm:pt>
    <dgm:pt modelId="{861D54C7-D36D-CD49-A515-1489D71EB50F}">
      <dgm:prSet phldrT="[Text]"/>
      <dgm:spPr/>
      <dgm:t>
        <a:bodyPr/>
        <a:lstStyle/>
        <a:p>
          <a:r>
            <a:rPr lang="en-US" dirty="0"/>
            <a:t>Regression</a:t>
          </a:r>
        </a:p>
      </dgm:t>
    </dgm:pt>
    <dgm:pt modelId="{F55142A5-0BDF-844B-BFC0-DA00DA244516}" type="parTrans" cxnId="{983E56A2-0340-EA45-AB12-39FD6CAE806F}">
      <dgm:prSet/>
      <dgm:spPr/>
      <dgm:t>
        <a:bodyPr/>
        <a:lstStyle/>
        <a:p>
          <a:endParaRPr lang="en-US"/>
        </a:p>
      </dgm:t>
    </dgm:pt>
    <dgm:pt modelId="{829DB396-DF3F-0349-912E-B81272EC53F4}" type="sibTrans" cxnId="{983E56A2-0340-EA45-AB12-39FD6CAE806F}">
      <dgm:prSet/>
      <dgm:spPr/>
      <dgm:t>
        <a:bodyPr/>
        <a:lstStyle/>
        <a:p>
          <a:endParaRPr lang="en-US"/>
        </a:p>
      </dgm:t>
    </dgm:pt>
    <dgm:pt modelId="{3A39A567-DB14-3C44-8F0A-A819560C6BBE}">
      <dgm:prSet/>
      <dgm:spPr/>
      <dgm:t>
        <a:bodyPr/>
        <a:lstStyle/>
        <a:p>
          <a:r>
            <a:rPr lang="en-US" dirty="0"/>
            <a:t>Sigmoid/Logistic Activation</a:t>
          </a:r>
        </a:p>
      </dgm:t>
    </dgm:pt>
    <dgm:pt modelId="{68AD473D-7506-A84A-8014-4C3EEF18E77A}" type="parTrans" cxnId="{5ECB3399-79A1-0441-BA05-35C422A07B52}">
      <dgm:prSet/>
      <dgm:spPr/>
      <dgm:t>
        <a:bodyPr/>
        <a:lstStyle/>
        <a:p>
          <a:endParaRPr lang="en-US"/>
        </a:p>
      </dgm:t>
    </dgm:pt>
    <dgm:pt modelId="{FEED5DF2-392A-3749-BBA5-B20D55CC8BB5}" type="sibTrans" cxnId="{5ECB3399-79A1-0441-BA05-35C422A07B52}">
      <dgm:prSet/>
      <dgm:spPr/>
      <dgm:t>
        <a:bodyPr/>
        <a:lstStyle/>
        <a:p>
          <a:endParaRPr lang="en-US"/>
        </a:p>
      </dgm:t>
    </dgm:pt>
    <dgm:pt modelId="{3AB96647-18EB-1249-ABF6-0205F4BA2329}">
      <dgm:prSet/>
      <dgm:spPr/>
      <dgm:t>
        <a:bodyPr/>
        <a:lstStyle/>
        <a:p>
          <a:r>
            <a:rPr lang="en-US" dirty="0" err="1"/>
            <a:t>Softmax</a:t>
          </a:r>
          <a:r>
            <a:rPr lang="en-US" dirty="0"/>
            <a:t> Activation</a:t>
          </a:r>
        </a:p>
      </dgm:t>
    </dgm:pt>
    <dgm:pt modelId="{402B411E-D093-9047-9CEE-3B8A9AFF988F}" type="parTrans" cxnId="{94C552B5-7400-E140-B256-FE0F2F91D032}">
      <dgm:prSet/>
      <dgm:spPr/>
      <dgm:t>
        <a:bodyPr/>
        <a:lstStyle/>
        <a:p>
          <a:endParaRPr lang="en-US"/>
        </a:p>
      </dgm:t>
    </dgm:pt>
    <dgm:pt modelId="{E66FC0F8-103D-0045-90C8-D9D3DE621343}" type="sibTrans" cxnId="{94C552B5-7400-E140-B256-FE0F2F91D032}">
      <dgm:prSet/>
      <dgm:spPr/>
      <dgm:t>
        <a:bodyPr/>
        <a:lstStyle/>
        <a:p>
          <a:endParaRPr lang="en-US"/>
        </a:p>
      </dgm:t>
    </dgm:pt>
    <dgm:pt modelId="{99A3B9B7-54E5-0B4C-AE3D-38BF57A48C76}">
      <dgm:prSet/>
      <dgm:spPr/>
      <dgm:t>
        <a:bodyPr/>
        <a:lstStyle/>
        <a:p>
          <a:r>
            <a:rPr lang="en-US" dirty="0"/>
            <a:t>Identity</a:t>
          </a:r>
        </a:p>
      </dgm:t>
    </dgm:pt>
    <dgm:pt modelId="{8ADC8123-6A32-8F45-9E49-D660A2B59801}" type="parTrans" cxnId="{49903062-EA59-FC4D-BFB0-5F237951F16E}">
      <dgm:prSet/>
      <dgm:spPr/>
      <dgm:t>
        <a:bodyPr/>
        <a:lstStyle/>
        <a:p>
          <a:endParaRPr lang="en-US"/>
        </a:p>
      </dgm:t>
    </dgm:pt>
    <dgm:pt modelId="{C808A5C7-CCF0-BD4B-A29C-2F1CA036CE9F}" type="sibTrans" cxnId="{49903062-EA59-FC4D-BFB0-5F237951F16E}">
      <dgm:prSet/>
      <dgm:spPr/>
      <dgm:t>
        <a:bodyPr/>
        <a:lstStyle/>
        <a:p>
          <a:endParaRPr lang="en-US"/>
        </a:p>
      </dgm:t>
    </dgm:pt>
    <dgm:pt modelId="{81EE3920-40FC-1344-92E6-50F55929DA7E}">
      <dgm:prSet/>
      <dgm:spPr/>
      <dgm:t>
        <a:bodyPr/>
        <a:lstStyle/>
        <a:p>
          <a:r>
            <a:rPr lang="en-US" dirty="0"/>
            <a:t>Multilabel Classification</a:t>
          </a:r>
        </a:p>
      </dgm:t>
    </dgm:pt>
    <dgm:pt modelId="{BB0641BA-BCBB-E741-8173-729308B42C91}" type="parTrans" cxnId="{9DE80202-98EC-7E4F-80C4-48C0AF7FBE9E}">
      <dgm:prSet/>
      <dgm:spPr/>
      <dgm:t>
        <a:bodyPr/>
        <a:lstStyle/>
        <a:p>
          <a:endParaRPr lang="en-US"/>
        </a:p>
      </dgm:t>
    </dgm:pt>
    <dgm:pt modelId="{8419CFB3-3520-034E-8637-A7A0C40E1F77}" type="sibTrans" cxnId="{9DE80202-98EC-7E4F-80C4-48C0AF7FBE9E}">
      <dgm:prSet/>
      <dgm:spPr/>
      <dgm:t>
        <a:bodyPr/>
        <a:lstStyle/>
        <a:p>
          <a:endParaRPr lang="en-US"/>
        </a:p>
      </dgm:t>
    </dgm:pt>
    <dgm:pt modelId="{B99186A9-EF62-3B42-A060-2EBE3D165B9F}">
      <dgm:prSet/>
      <dgm:spPr/>
      <dgm:t>
        <a:bodyPr/>
        <a:lstStyle/>
        <a:p>
          <a:r>
            <a:rPr lang="en-US" dirty="0"/>
            <a:t>Sigmoid/Logistic Activation</a:t>
          </a:r>
        </a:p>
      </dgm:t>
    </dgm:pt>
    <dgm:pt modelId="{3660E7BD-0B0D-7947-A32B-E0342408C501}" type="parTrans" cxnId="{A96D17A4-F1D3-D144-8124-9451DF30C525}">
      <dgm:prSet/>
      <dgm:spPr/>
      <dgm:t>
        <a:bodyPr/>
        <a:lstStyle/>
        <a:p>
          <a:endParaRPr lang="en-US"/>
        </a:p>
      </dgm:t>
    </dgm:pt>
    <dgm:pt modelId="{51AFBCF9-8038-9648-BE73-FD7D8788C4D9}" type="sibTrans" cxnId="{A96D17A4-F1D3-D144-8124-9451DF30C525}">
      <dgm:prSet/>
      <dgm:spPr/>
      <dgm:t>
        <a:bodyPr/>
        <a:lstStyle/>
        <a:p>
          <a:endParaRPr lang="en-US"/>
        </a:p>
      </dgm:t>
    </dgm:pt>
    <dgm:pt modelId="{5FC1B53A-EF91-CC4F-8A31-FCC739DA5C07}" type="pres">
      <dgm:prSet presAssocID="{A0E2F7C3-7E6E-B54D-B385-9D3E3C5FC186}" presName="hierChild1" presStyleCnt="0">
        <dgm:presLayoutVars>
          <dgm:chPref val="1"/>
          <dgm:dir/>
          <dgm:animOne val="branch"/>
          <dgm:animLvl val="lvl"/>
          <dgm:resizeHandles/>
        </dgm:presLayoutVars>
      </dgm:prSet>
      <dgm:spPr/>
    </dgm:pt>
    <dgm:pt modelId="{51BD59B8-0BB4-D343-81D8-B8991877EB47}" type="pres">
      <dgm:prSet presAssocID="{72F8B879-1D5C-E349-97FF-0EEBBE5C994E}" presName="hierRoot1" presStyleCnt="0"/>
      <dgm:spPr/>
    </dgm:pt>
    <dgm:pt modelId="{359057D3-F25E-E640-9F0F-1F5AECAD25E6}" type="pres">
      <dgm:prSet presAssocID="{72F8B879-1D5C-E349-97FF-0EEBBE5C994E}" presName="composite" presStyleCnt="0"/>
      <dgm:spPr/>
    </dgm:pt>
    <dgm:pt modelId="{6E75F372-3272-C34A-BF67-C74ADD4807E0}" type="pres">
      <dgm:prSet presAssocID="{72F8B879-1D5C-E349-97FF-0EEBBE5C994E}" presName="background" presStyleLbl="node0" presStyleIdx="0" presStyleCnt="1"/>
      <dgm:spPr/>
    </dgm:pt>
    <dgm:pt modelId="{DFD5EE25-7EDB-F342-A809-1CBE6F7E8C6F}" type="pres">
      <dgm:prSet presAssocID="{72F8B879-1D5C-E349-97FF-0EEBBE5C994E}" presName="text" presStyleLbl="fgAcc0" presStyleIdx="0" presStyleCnt="1">
        <dgm:presLayoutVars>
          <dgm:chPref val="3"/>
        </dgm:presLayoutVars>
      </dgm:prSet>
      <dgm:spPr/>
    </dgm:pt>
    <dgm:pt modelId="{E92BE9E0-5589-0E4E-849E-1EDF880C26A2}" type="pres">
      <dgm:prSet presAssocID="{72F8B879-1D5C-E349-97FF-0EEBBE5C994E}" presName="hierChild2" presStyleCnt="0"/>
      <dgm:spPr/>
    </dgm:pt>
    <dgm:pt modelId="{B8067872-0CE1-254A-94E9-47DFE935334A}" type="pres">
      <dgm:prSet presAssocID="{21F508C6-4A7E-3F4C-B4E8-05F1BB7B8405}" presName="Name10" presStyleLbl="parChTrans1D2" presStyleIdx="0" presStyleCnt="2"/>
      <dgm:spPr/>
    </dgm:pt>
    <dgm:pt modelId="{53EE34A9-8C6D-C44C-BFA8-99B976A1429E}" type="pres">
      <dgm:prSet presAssocID="{816CBC36-3FAC-4B41-8333-EA0703AC46BB}" presName="hierRoot2" presStyleCnt="0"/>
      <dgm:spPr/>
    </dgm:pt>
    <dgm:pt modelId="{40B2E8B1-2176-7649-8FAF-EAC3B36C7012}" type="pres">
      <dgm:prSet presAssocID="{816CBC36-3FAC-4B41-8333-EA0703AC46BB}" presName="composite2" presStyleCnt="0"/>
      <dgm:spPr/>
    </dgm:pt>
    <dgm:pt modelId="{A16B750A-7FD3-404F-85A9-74DFDB458CAD}" type="pres">
      <dgm:prSet presAssocID="{816CBC36-3FAC-4B41-8333-EA0703AC46BB}" presName="background2" presStyleLbl="node2" presStyleIdx="0" presStyleCnt="2"/>
      <dgm:spPr/>
    </dgm:pt>
    <dgm:pt modelId="{DA367A8B-2376-7649-9D41-8C682B364FDC}" type="pres">
      <dgm:prSet presAssocID="{816CBC36-3FAC-4B41-8333-EA0703AC46BB}" presName="text2" presStyleLbl="fgAcc2" presStyleIdx="0" presStyleCnt="2">
        <dgm:presLayoutVars>
          <dgm:chPref val="3"/>
        </dgm:presLayoutVars>
      </dgm:prSet>
      <dgm:spPr/>
    </dgm:pt>
    <dgm:pt modelId="{E986DC3A-B8BC-414A-912C-41314E4D9A33}" type="pres">
      <dgm:prSet presAssocID="{816CBC36-3FAC-4B41-8333-EA0703AC46BB}" presName="hierChild3" presStyleCnt="0"/>
      <dgm:spPr/>
    </dgm:pt>
    <dgm:pt modelId="{D036E352-A7E1-7D45-9101-41FBB1C3ED26}" type="pres">
      <dgm:prSet presAssocID="{45689F42-ECAA-1848-BEA0-45EE0B08E4AB}" presName="Name17" presStyleLbl="parChTrans1D3" presStyleIdx="0" presStyleCnt="4"/>
      <dgm:spPr/>
    </dgm:pt>
    <dgm:pt modelId="{67DAFC4B-AC80-3F42-B423-B35A909DA34F}" type="pres">
      <dgm:prSet presAssocID="{E9FE33C4-D9C7-B946-ACF0-AB1FE5A3579D}" presName="hierRoot3" presStyleCnt="0"/>
      <dgm:spPr/>
    </dgm:pt>
    <dgm:pt modelId="{28BAC0EC-891A-4C43-A5E0-D50BB53143FA}" type="pres">
      <dgm:prSet presAssocID="{E9FE33C4-D9C7-B946-ACF0-AB1FE5A3579D}" presName="composite3" presStyleCnt="0"/>
      <dgm:spPr/>
    </dgm:pt>
    <dgm:pt modelId="{A81A985B-4D36-014C-897E-EB6F80553F7B}" type="pres">
      <dgm:prSet presAssocID="{E9FE33C4-D9C7-B946-ACF0-AB1FE5A3579D}" presName="background3" presStyleLbl="node3" presStyleIdx="0" presStyleCnt="4"/>
      <dgm:spPr/>
    </dgm:pt>
    <dgm:pt modelId="{77887218-B309-1343-8167-1BB824799B9D}" type="pres">
      <dgm:prSet presAssocID="{E9FE33C4-D9C7-B946-ACF0-AB1FE5A3579D}" presName="text3" presStyleLbl="fgAcc3" presStyleIdx="0" presStyleCnt="4">
        <dgm:presLayoutVars>
          <dgm:chPref val="3"/>
        </dgm:presLayoutVars>
      </dgm:prSet>
      <dgm:spPr/>
    </dgm:pt>
    <dgm:pt modelId="{4A7A06AA-970B-2B46-8392-9E335CD9C7A7}" type="pres">
      <dgm:prSet presAssocID="{E9FE33C4-D9C7-B946-ACF0-AB1FE5A3579D}" presName="hierChild4" presStyleCnt="0"/>
      <dgm:spPr/>
    </dgm:pt>
    <dgm:pt modelId="{964B52E7-2407-E945-9BB0-1091177715F2}" type="pres">
      <dgm:prSet presAssocID="{68AD473D-7506-A84A-8014-4C3EEF18E77A}" presName="Name23" presStyleLbl="parChTrans1D4" presStyleIdx="0" presStyleCnt="3"/>
      <dgm:spPr/>
    </dgm:pt>
    <dgm:pt modelId="{F8F31E1E-F2ED-C041-ADF9-30390BCEFB0A}" type="pres">
      <dgm:prSet presAssocID="{3A39A567-DB14-3C44-8F0A-A819560C6BBE}" presName="hierRoot4" presStyleCnt="0"/>
      <dgm:spPr/>
    </dgm:pt>
    <dgm:pt modelId="{F5ED334F-7554-0346-BE49-7F9C45599C5D}" type="pres">
      <dgm:prSet presAssocID="{3A39A567-DB14-3C44-8F0A-A819560C6BBE}" presName="composite4" presStyleCnt="0"/>
      <dgm:spPr/>
    </dgm:pt>
    <dgm:pt modelId="{BD904C65-3BF2-934A-A024-857194ADD0CF}" type="pres">
      <dgm:prSet presAssocID="{3A39A567-DB14-3C44-8F0A-A819560C6BBE}" presName="background4" presStyleLbl="node4" presStyleIdx="0" presStyleCnt="3"/>
      <dgm:spPr/>
    </dgm:pt>
    <dgm:pt modelId="{A6AE5851-FF4F-FD43-B803-2A0A1AC45824}" type="pres">
      <dgm:prSet presAssocID="{3A39A567-DB14-3C44-8F0A-A819560C6BBE}" presName="text4" presStyleLbl="fgAcc4" presStyleIdx="0" presStyleCnt="3">
        <dgm:presLayoutVars>
          <dgm:chPref val="3"/>
        </dgm:presLayoutVars>
      </dgm:prSet>
      <dgm:spPr/>
    </dgm:pt>
    <dgm:pt modelId="{BA6B66F3-D318-ED4F-9B86-E72BDD1C1CD7}" type="pres">
      <dgm:prSet presAssocID="{3A39A567-DB14-3C44-8F0A-A819560C6BBE}" presName="hierChild5" presStyleCnt="0"/>
      <dgm:spPr/>
    </dgm:pt>
    <dgm:pt modelId="{755DC9E3-95D0-6644-AC86-56EFABC93DF2}" type="pres">
      <dgm:prSet presAssocID="{C58EC40C-714B-864C-9541-495643FA5B36}" presName="Name17" presStyleLbl="parChTrans1D3" presStyleIdx="1" presStyleCnt="4"/>
      <dgm:spPr/>
    </dgm:pt>
    <dgm:pt modelId="{30837656-10C2-3142-B1CA-CE295D857284}" type="pres">
      <dgm:prSet presAssocID="{4DCDF597-343A-904B-8BF2-FDF01E0949E7}" presName="hierRoot3" presStyleCnt="0"/>
      <dgm:spPr/>
    </dgm:pt>
    <dgm:pt modelId="{BE7325B9-BA46-FA4B-8507-6BDFD337CAF3}" type="pres">
      <dgm:prSet presAssocID="{4DCDF597-343A-904B-8BF2-FDF01E0949E7}" presName="composite3" presStyleCnt="0"/>
      <dgm:spPr/>
    </dgm:pt>
    <dgm:pt modelId="{D667FB4C-C281-A84F-A9AB-B36AC1465659}" type="pres">
      <dgm:prSet presAssocID="{4DCDF597-343A-904B-8BF2-FDF01E0949E7}" presName="background3" presStyleLbl="node3" presStyleIdx="1" presStyleCnt="4"/>
      <dgm:spPr/>
    </dgm:pt>
    <dgm:pt modelId="{B47EE6D5-8845-E742-A32D-375D10D995D7}" type="pres">
      <dgm:prSet presAssocID="{4DCDF597-343A-904B-8BF2-FDF01E0949E7}" presName="text3" presStyleLbl="fgAcc3" presStyleIdx="1" presStyleCnt="4">
        <dgm:presLayoutVars>
          <dgm:chPref val="3"/>
        </dgm:presLayoutVars>
      </dgm:prSet>
      <dgm:spPr/>
    </dgm:pt>
    <dgm:pt modelId="{08E3BA52-64D3-E346-9966-8B720E42FD1C}" type="pres">
      <dgm:prSet presAssocID="{4DCDF597-343A-904B-8BF2-FDF01E0949E7}" presName="hierChild4" presStyleCnt="0"/>
      <dgm:spPr/>
    </dgm:pt>
    <dgm:pt modelId="{D082B7E7-B81C-E44B-8386-86C9DC342CC8}" type="pres">
      <dgm:prSet presAssocID="{402B411E-D093-9047-9CEE-3B8A9AFF988F}" presName="Name23" presStyleLbl="parChTrans1D4" presStyleIdx="1" presStyleCnt="3"/>
      <dgm:spPr/>
    </dgm:pt>
    <dgm:pt modelId="{7D34C18D-04BA-284D-A229-42572A9CCB81}" type="pres">
      <dgm:prSet presAssocID="{3AB96647-18EB-1249-ABF6-0205F4BA2329}" presName="hierRoot4" presStyleCnt="0"/>
      <dgm:spPr/>
    </dgm:pt>
    <dgm:pt modelId="{A3B95C1A-3706-E94B-9B92-ED294ED19730}" type="pres">
      <dgm:prSet presAssocID="{3AB96647-18EB-1249-ABF6-0205F4BA2329}" presName="composite4" presStyleCnt="0"/>
      <dgm:spPr/>
    </dgm:pt>
    <dgm:pt modelId="{F9332BFE-07CA-5548-9C09-10D94B7E58BF}" type="pres">
      <dgm:prSet presAssocID="{3AB96647-18EB-1249-ABF6-0205F4BA2329}" presName="background4" presStyleLbl="node4" presStyleIdx="1" presStyleCnt="3"/>
      <dgm:spPr/>
    </dgm:pt>
    <dgm:pt modelId="{521CB00B-BBF3-4448-B752-71CAB767D7A8}" type="pres">
      <dgm:prSet presAssocID="{3AB96647-18EB-1249-ABF6-0205F4BA2329}" presName="text4" presStyleLbl="fgAcc4" presStyleIdx="1" presStyleCnt="3">
        <dgm:presLayoutVars>
          <dgm:chPref val="3"/>
        </dgm:presLayoutVars>
      </dgm:prSet>
      <dgm:spPr/>
    </dgm:pt>
    <dgm:pt modelId="{39DC5D24-F257-0948-8A28-35694619DBC7}" type="pres">
      <dgm:prSet presAssocID="{3AB96647-18EB-1249-ABF6-0205F4BA2329}" presName="hierChild5" presStyleCnt="0"/>
      <dgm:spPr/>
    </dgm:pt>
    <dgm:pt modelId="{9564E9CB-093E-5649-811D-068B814258EA}" type="pres">
      <dgm:prSet presAssocID="{BB0641BA-BCBB-E741-8173-729308B42C91}" presName="Name17" presStyleLbl="parChTrans1D3" presStyleIdx="2" presStyleCnt="4"/>
      <dgm:spPr/>
    </dgm:pt>
    <dgm:pt modelId="{B4F76FDC-DF37-F14B-9A95-A8F03C7E76F4}" type="pres">
      <dgm:prSet presAssocID="{81EE3920-40FC-1344-92E6-50F55929DA7E}" presName="hierRoot3" presStyleCnt="0"/>
      <dgm:spPr/>
    </dgm:pt>
    <dgm:pt modelId="{2690B0A0-C186-564A-A7A0-4DA0FDC0E76B}" type="pres">
      <dgm:prSet presAssocID="{81EE3920-40FC-1344-92E6-50F55929DA7E}" presName="composite3" presStyleCnt="0"/>
      <dgm:spPr/>
    </dgm:pt>
    <dgm:pt modelId="{94B7D62E-FE7B-124B-AA4E-2C99788B278D}" type="pres">
      <dgm:prSet presAssocID="{81EE3920-40FC-1344-92E6-50F55929DA7E}" presName="background3" presStyleLbl="node3" presStyleIdx="2" presStyleCnt="4"/>
      <dgm:spPr/>
    </dgm:pt>
    <dgm:pt modelId="{A49AB774-95CD-E841-9498-8BBEC4D3E70F}" type="pres">
      <dgm:prSet presAssocID="{81EE3920-40FC-1344-92E6-50F55929DA7E}" presName="text3" presStyleLbl="fgAcc3" presStyleIdx="2" presStyleCnt="4">
        <dgm:presLayoutVars>
          <dgm:chPref val="3"/>
        </dgm:presLayoutVars>
      </dgm:prSet>
      <dgm:spPr/>
    </dgm:pt>
    <dgm:pt modelId="{608A390A-0772-EA46-924A-76017B1D243D}" type="pres">
      <dgm:prSet presAssocID="{81EE3920-40FC-1344-92E6-50F55929DA7E}" presName="hierChild4" presStyleCnt="0"/>
      <dgm:spPr/>
    </dgm:pt>
    <dgm:pt modelId="{08C3BC83-3A0B-E144-B12F-5FA0A7EBC7CB}" type="pres">
      <dgm:prSet presAssocID="{3660E7BD-0B0D-7947-A32B-E0342408C501}" presName="Name23" presStyleLbl="parChTrans1D4" presStyleIdx="2" presStyleCnt="3"/>
      <dgm:spPr/>
    </dgm:pt>
    <dgm:pt modelId="{967823BA-BDE0-7742-9880-C2B22E462C44}" type="pres">
      <dgm:prSet presAssocID="{B99186A9-EF62-3B42-A060-2EBE3D165B9F}" presName="hierRoot4" presStyleCnt="0"/>
      <dgm:spPr/>
    </dgm:pt>
    <dgm:pt modelId="{74DB49F5-4D2E-FF47-9149-C3F24FD6731A}" type="pres">
      <dgm:prSet presAssocID="{B99186A9-EF62-3B42-A060-2EBE3D165B9F}" presName="composite4" presStyleCnt="0"/>
      <dgm:spPr/>
    </dgm:pt>
    <dgm:pt modelId="{F7853DB4-843B-284F-A030-0C918D8BE088}" type="pres">
      <dgm:prSet presAssocID="{B99186A9-EF62-3B42-A060-2EBE3D165B9F}" presName="background4" presStyleLbl="node4" presStyleIdx="2" presStyleCnt="3"/>
      <dgm:spPr/>
    </dgm:pt>
    <dgm:pt modelId="{6B882441-55E5-CB40-9366-FE527C9296A7}" type="pres">
      <dgm:prSet presAssocID="{B99186A9-EF62-3B42-A060-2EBE3D165B9F}" presName="text4" presStyleLbl="fgAcc4" presStyleIdx="2" presStyleCnt="3">
        <dgm:presLayoutVars>
          <dgm:chPref val="3"/>
        </dgm:presLayoutVars>
      </dgm:prSet>
      <dgm:spPr/>
    </dgm:pt>
    <dgm:pt modelId="{6F8EF4D0-34B0-0346-A6F8-AA2DE7310E7E}" type="pres">
      <dgm:prSet presAssocID="{B99186A9-EF62-3B42-A060-2EBE3D165B9F}" presName="hierChild5" presStyleCnt="0"/>
      <dgm:spPr/>
    </dgm:pt>
    <dgm:pt modelId="{BC6D576D-A2C1-EC4C-88A8-0C297D243A46}" type="pres">
      <dgm:prSet presAssocID="{F55142A5-0BDF-844B-BFC0-DA00DA244516}" presName="Name10" presStyleLbl="parChTrans1D2" presStyleIdx="1" presStyleCnt="2"/>
      <dgm:spPr/>
    </dgm:pt>
    <dgm:pt modelId="{8C148612-6A52-544C-9738-9881C33101FE}" type="pres">
      <dgm:prSet presAssocID="{861D54C7-D36D-CD49-A515-1489D71EB50F}" presName="hierRoot2" presStyleCnt="0"/>
      <dgm:spPr/>
    </dgm:pt>
    <dgm:pt modelId="{27DF8F15-67A0-5040-9DF0-53FAB8E2222C}" type="pres">
      <dgm:prSet presAssocID="{861D54C7-D36D-CD49-A515-1489D71EB50F}" presName="composite2" presStyleCnt="0"/>
      <dgm:spPr/>
    </dgm:pt>
    <dgm:pt modelId="{6E76A9A5-E284-E144-8A08-6D1324C6E50F}" type="pres">
      <dgm:prSet presAssocID="{861D54C7-D36D-CD49-A515-1489D71EB50F}" presName="background2" presStyleLbl="node2" presStyleIdx="1" presStyleCnt="2"/>
      <dgm:spPr/>
    </dgm:pt>
    <dgm:pt modelId="{D1502515-0BB7-9044-BCE1-66C6C42B51A5}" type="pres">
      <dgm:prSet presAssocID="{861D54C7-D36D-CD49-A515-1489D71EB50F}" presName="text2" presStyleLbl="fgAcc2" presStyleIdx="1" presStyleCnt="2">
        <dgm:presLayoutVars>
          <dgm:chPref val="3"/>
        </dgm:presLayoutVars>
      </dgm:prSet>
      <dgm:spPr/>
    </dgm:pt>
    <dgm:pt modelId="{D23B5ED6-87BF-3C42-9761-AE066AFB9ECB}" type="pres">
      <dgm:prSet presAssocID="{861D54C7-D36D-CD49-A515-1489D71EB50F}" presName="hierChild3" presStyleCnt="0"/>
      <dgm:spPr/>
    </dgm:pt>
    <dgm:pt modelId="{9B030701-3FAF-DF41-8B7F-054676F19496}" type="pres">
      <dgm:prSet presAssocID="{8ADC8123-6A32-8F45-9E49-D660A2B59801}" presName="Name17" presStyleLbl="parChTrans1D3" presStyleIdx="3" presStyleCnt="4"/>
      <dgm:spPr/>
    </dgm:pt>
    <dgm:pt modelId="{AB2F7054-EC3C-0745-9EBC-E9A6AAC0AF63}" type="pres">
      <dgm:prSet presAssocID="{99A3B9B7-54E5-0B4C-AE3D-38BF57A48C76}" presName="hierRoot3" presStyleCnt="0"/>
      <dgm:spPr/>
    </dgm:pt>
    <dgm:pt modelId="{ED977FC6-E7CD-414F-BA5F-B0EAD6A169FF}" type="pres">
      <dgm:prSet presAssocID="{99A3B9B7-54E5-0B4C-AE3D-38BF57A48C76}" presName="composite3" presStyleCnt="0"/>
      <dgm:spPr/>
    </dgm:pt>
    <dgm:pt modelId="{2FACA86F-B900-8949-9E8D-966D4C290D80}" type="pres">
      <dgm:prSet presAssocID="{99A3B9B7-54E5-0B4C-AE3D-38BF57A48C76}" presName="background3" presStyleLbl="node3" presStyleIdx="3" presStyleCnt="4"/>
      <dgm:spPr/>
    </dgm:pt>
    <dgm:pt modelId="{06814164-85AD-6C40-A2F9-191A1031C582}" type="pres">
      <dgm:prSet presAssocID="{99A3B9B7-54E5-0B4C-AE3D-38BF57A48C76}" presName="text3" presStyleLbl="fgAcc3" presStyleIdx="3" presStyleCnt="4" custLinFactY="47876" custLinFactNeighborY="100000">
        <dgm:presLayoutVars>
          <dgm:chPref val="3"/>
        </dgm:presLayoutVars>
      </dgm:prSet>
      <dgm:spPr/>
    </dgm:pt>
    <dgm:pt modelId="{202D12B4-CE73-7D4F-BE24-9FA2CEC43383}" type="pres">
      <dgm:prSet presAssocID="{99A3B9B7-54E5-0B4C-AE3D-38BF57A48C76}" presName="hierChild4" presStyleCnt="0"/>
      <dgm:spPr/>
    </dgm:pt>
  </dgm:ptLst>
  <dgm:cxnLst>
    <dgm:cxn modelId="{9DE80202-98EC-7E4F-80C4-48C0AF7FBE9E}" srcId="{816CBC36-3FAC-4B41-8333-EA0703AC46BB}" destId="{81EE3920-40FC-1344-92E6-50F55929DA7E}" srcOrd="2" destOrd="0" parTransId="{BB0641BA-BCBB-E741-8173-729308B42C91}" sibTransId="{8419CFB3-3520-034E-8637-A7A0C40E1F77}"/>
    <dgm:cxn modelId="{81CD7D04-9A91-B24A-915F-CA15FA40829F}" type="presOf" srcId="{BB0641BA-BCBB-E741-8173-729308B42C91}" destId="{9564E9CB-093E-5649-811D-068B814258EA}" srcOrd="0" destOrd="0" presId="urn:microsoft.com/office/officeart/2005/8/layout/hierarchy1"/>
    <dgm:cxn modelId="{9936130A-B2C1-3944-BF0D-334647AD7E7A}" type="presOf" srcId="{816CBC36-3FAC-4B41-8333-EA0703AC46BB}" destId="{DA367A8B-2376-7649-9D41-8C682B364FDC}" srcOrd="0" destOrd="0" presId="urn:microsoft.com/office/officeart/2005/8/layout/hierarchy1"/>
    <dgm:cxn modelId="{149A6726-9910-7A46-A37B-DD04A634758F}" type="presOf" srcId="{861D54C7-D36D-CD49-A515-1489D71EB50F}" destId="{D1502515-0BB7-9044-BCE1-66C6C42B51A5}" srcOrd="0" destOrd="0" presId="urn:microsoft.com/office/officeart/2005/8/layout/hierarchy1"/>
    <dgm:cxn modelId="{11F3D23A-8516-024D-A43F-6FBD34EE5235}" type="presOf" srcId="{21F508C6-4A7E-3F4C-B4E8-05F1BB7B8405}" destId="{B8067872-0CE1-254A-94E9-47DFE935334A}" srcOrd="0" destOrd="0" presId="urn:microsoft.com/office/officeart/2005/8/layout/hierarchy1"/>
    <dgm:cxn modelId="{94A2BA42-94C0-CC4F-96CA-7B773B05A7A1}" type="presOf" srcId="{8ADC8123-6A32-8F45-9E49-D660A2B59801}" destId="{9B030701-3FAF-DF41-8B7F-054676F19496}" srcOrd="0" destOrd="0" presId="urn:microsoft.com/office/officeart/2005/8/layout/hierarchy1"/>
    <dgm:cxn modelId="{CDB60B44-FF00-954A-9965-ADAC694D1449}" type="presOf" srcId="{4DCDF597-343A-904B-8BF2-FDF01E0949E7}" destId="{B47EE6D5-8845-E742-A32D-375D10D995D7}" srcOrd="0" destOrd="0" presId="urn:microsoft.com/office/officeart/2005/8/layout/hierarchy1"/>
    <dgm:cxn modelId="{754FB950-326A-DF44-B7BB-BECE38082AB8}" type="presOf" srcId="{A0E2F7C3-7E6E-B54D-B385-9D3E3C5FC186}" destId="{5FC1B53A-EF91-CC4F-8A31-FCC739DA5C07}" srcOrd="0" destOrd="0" presId="urn:microsoft.com/office/officeart/2005/8/layout/hierarchy1"/>
    <dgm:cxn modelId="{9E76C65E-4F9F-4F41-A388-7445269A8F39}" type="presOf" srcId="{3A39A567-DB14-3C44-8F0A-A819560C6BBE}" destId="{A6AE5851-FF4F-FD43-B803-2A0A1AC45824}" srcOrd="0" destOrd="0" presId="urn:microsoft.com/office/officeart/2005/8/layout/hierarchy1"/>
    <dgm:cxn modelId="{80EE755F-E71B-AE45-8500-75B85FE1BC33}" type="presOf" srcId="{402B411E-D093-9047-9CEE-3B8A9AFF988F}" destId="{D082B7E7-B81C-E44B-8386-86C9DC342CC8}" srcOrd="0" destOrd="0" presId="urn:microsoft.com/office/officeart/2005/8/layout/hierarchy1"/>
    <dgm:cxn modelId="{49903062-EA59-FC4D-BFB0-5F237951F16E}" srcId="{861D54C7-D36D-CD49-A515-1489D71EB50F}" destId="{99A3B9B7-54E5-0B4C-AE3D-38BF57A48C76}" srcOrd="0" destOrd="0" parTransId="{8ADC8123-6A32-8F45-9E49-D660A2B59801}" sibTransId="{C808A5C7-CCF0-BD4B-A29C-2F1CA036CE9F}"/>
    <dgm:cxn modelId="{C543D369-B901-7C4C-804A-966E19A4707B}" type="presOf" srcId="{72F8B879-1D5C-E349-97FF-0EEBBE5C994E}" destId="{DFD5EE25-7EDB-F342-A809-1CBE6F7E8C6F}" srcOrd="0" destOrd="0" presId="urn:microsoft.com/office/officeart/2005/8/layout/hierarchy1"/>
    <dgm:cxn modelId="{E42A2274-705D-7142-AF00-B3505AF65F44}" srcId="{72F8B879-1D5C-E349-97FF-0EEBBE5C994E}" destId="{816CBC36-3FAC-4B41-8333-EA0703AC46BB}" srcOrd="0" destOrd="0" parTransId="{21F508C6-4A7E-3F4C-B4E8-05F1BB7B8405}" sibTransId="{2F0E4A08-62AE-9E4E-8005-EBA032DA06AF}"/>
    <dgm:cxn modelId="{EBFBC97E-5D32-1046-8D26-E7C8D73D87A6}" type="presOf" srcId="{3660E7BD-0B0D-7947-A32B-E0342408C501}" destId="{08C3BC83-3A0B-E144-B12F-5FA0A7EBC7CB}" srcOrd="0" destOrd="0" presId="urn:microsoft.com/office/officeart/2005/8/layout/hierarchy1"/>
    <dgm:cxn modelId="{0DA32783-8FB1-684B-B4FF-7D5ADE692637}" type="presOf" srcId="{99A3B9B7-54E5-0B4C-AE3D-38BF57A48C76}" destId="{06814164-85AD-6C40-A2F9-191A1031C582}" srcOrd="0" destOrd="0" presId="urn:microsoft.com/office/officeart/2005/8/layout/hierarchy1"/>
    <dgm:cxn modelId="{F1258B84-3CD3-5E45-A666-E488E83420F2}" type="presOf" srcId="{E9FE33C4-D9C7-B946-ACF0-AB1FE5A3579D}" destId="{77887218-B309-1343-8167-1BB824799B9D}" srcOrd="0" destOrd="0" presId="urn:microsoft.com/office/officeart/2005/8/layout/hierarchy1"/>
    <dgm:cxn modelId="{E8C20090-3025-BF48-A97F-6F95061891E0}" type="presOf" srcId="{45689F42-ECAA-1848-BEA0-45EE0B08E4AB}" destId="{D036E352-A7E1-7D45-9101-41FBB1C3ED26}" srcOrd="0" destOrd="0" presId="urn:microsoft.com/office/officeart/2005/8/layout/hierarchy1"/>
    <dgm:cxn modelId="{EF1BC991-77EE-2C47-8DCF-25F42E4205FE}" srcId="{816CBC36-3FAC-4B41-8333-EA0703AC46BB}" destId="{4DCDF597-343A-904B-8BF2-FDF01E0949E7}" srcOrd="1" destOrd="0" parTransId="{C58EC40C-714B-864C-9541-495643FA5B36}" sibTransId="{0038ADBF-F782-C640-BA89-10F4DE3358E4}"/>
    <dgm:cxn modelId="{0229F196-5018-7E48-AA63-F3A4567474F2}" type="presOf" srcId="{68AD473D-7506-A84A-8014-4C3EEF18E77A}" destId="{964B52E7-2407-E945-9BB0-1091177715F2}" srcOrd="0" destOrd="0" presId="urn:microsoft.com/office/officeart/2005/8/layout/hierarchy1"/>
    <dgm:cxn modelId="{5ECB3399-79A1-0441-BA05-35C422A07B52}" srcId="{E9FE33C4-D9C7-B946-ACF0-AB1FE5A3579D}" destId="{3A39A567-DB14-3C44-8F0A-A819560C6BBE}" srcOrd="0" destOrd="0" parTransId="{68AD473D-7506-A84A-8014-4C3EEF18E77A}" sibTransId="{FEED5DF2-392A-3749-BBA5-B20D55CC8BB5}"/>
    <dgm:cxn modelId="{4C024D9C-8B84-CD43-933B-A8E58F85B9F0}" type="presOf" srcId="{81EE3920-40FC-1344-92E6-50F55929DA7E}" destId="{A49AB774-95CD-E841-9498-8BBEC4D3E70F}" srcOrd="0" destOrd="0" presId="urn:microsoft.com/office/officeart/2005/8/layout/hierarchy1"/>
    <dgm:cxn modelId="{7C7D4BA1-F272-9044-A05F-8E3337488CB7}" type="presOf" srcId="{F55142A5-0BDF-844B-BFC0-DA00DA244516}" destId="{BC6D576D-A2C1-EC4C-88A8-0C297D243A46}" srcOrd="0" destOrd="0" presId="urn:microsoft.com/office/officeart/2005/8/layout/hierarchy1"/>
    <dgm:cxn modelId="{983E56A2-0340-EA45-AB12-39FD6CAE806F}" srcId="{72F8B879-1D5C-E349-97FF-0EEBBE5C994E}" destId="{861D54C7-D36D-CD49-A515-1489D71EB50F}" srcOrd="1" destOrd="0" parTransId="{F55142A5-0BDF-844B-BFC0-DA00DA244516}" sibTransId="{829DB396-DF3F-0349-912E-B81272EC53F4}"/>
    <dgm:cxn modelId="{A96D17A4-F1D3-D144-8124-9451DF30C525}" srcId="{81EE3920-40FC-1344-92E6-50F55929DA7E}" destId="{B99186A9-EF62-3B42-A060-2EBE3D165B9F}" srcOrd="0" destOrd="0" parTransId="{3660E7BD-0B0D-7947-A32B-E0342408C501}" sibTransId="{51AFBCF9-8038-9648-BE73-FD7D8788C4D9}"/>
    <dgm:cxn modelId="{1FD76DA5-ADFB-6640-856B-85716FB56C45}" type="presOf" srcId="{3AB96647-18EB-1249-ABF6-0205F4BA2329}" destId="{521CB00B-BBF3-4448-B752-71CAB767D7A8}" srcOrd="0" destOrd="0" presId="urn:microsoft.com/office/officeart/2005/8/layout/hierarchy1"/>
    <dgm:cxn modelId="{94C552B5-7400-E140-B256-FE0F2F91D032}" srcId="{4DCDF597-343A-904B-8BF2-FDF01E0949E7}" destId="{3AB96647-18EB-1249-ABF6-0205F4BA2329}" srcOrd="0" destOrd="0" parTransId="{402B411E-D093-9047-9CEE-3B8A9AFF988F}" sibTransId="{E66FC0F8-103D-0045-90C8-D9D3DE621343}"/>
    <dgm:cxn modelId="{1D7106BB-0251-2641-ADFE-FF89CC21EF17}" srcId="{816CBC36-3FAC-4B41-8333-EA0703AC46BB}" destId="{E9FE33C4-D9C7-B946-ACF0-AB1FE5A3579D}" srcOrd="0" destOrd="0" parTransId="{45689F42-ECAA-1848-BEA0-45EE0B08E4AB}" sibTransId="{1C2572BE-FB4D-B540-ADBD-6DE985CB2288}"/>
    <dgm:cxn modelId="{EA1EB8C2-AD04-2A4E-8D3E-B1A9FAA1D251}" type="presOf" srcId="{C58EC40C-714B-864C-9541-495643FA5B36}" destId="{755DC9E3-95D0-6644-AC86-56EFABC93DF2}" srcOrd="0" destOrd="0" presId="urn:microsoft.com/office/officeart/2005/8/layout/hierarchy1"/>
    <dgm:cxn modelId="{11B570C7-722E-FB49-84B7-6A09AA060C2C}" srcId="{A0E2F7C3-7E6E-B54D-B385-9D3E3C5FC186}" destId="{72F8B879-1D5C-E349-97FF-0EEBBE5C994E}" srcOrd="0" destOrd="0" parTransId="{5D4A1DD8-2B2A-3D4F-AA35-0DD1991D5EBF}" sibTransId="{9CEE8D60-8900-6B4E-A13E-A6BC0B577FF3}"/>
    <dgm:cxn modelId="{F07A40CE-F5A9-DD4E-B0A3-5A6775145B33}" type="presOf" srcId="{B99186A9-EF62-3B42-A060-2EBE3D165B9F}" destId="{6B882441-55E5-CB40-9366-FE527C9296A7}" srcOrd="0" destOrd="0" presId="urn:microsoft.com/office/officeart/2005/8/layout/hierarchy1"/>
    <dgm:cxn modelId="{0CB0429F-7CE0-EF43-9F5E-5855834AA770}" type="presParOf" srcId="{5FC1B53A-EF91-CC4F-8A31-FCC739DA5C07}" destId="{51BD59B8-0BB4-D343-81D8-B8991877EB47}" srcOrd="0" destOrd="0" presId="urn:microsoft.com/office/officeart/2005/8/layout/hierarchy1"/>
    <dgm:cxn modelId="{745AB677-1B78-4847-AD9C-F3BBF59E0113}" type="presParOf" srcId="{51BD59B8-0BB4-D343-81D8-B8991877EB47}" destId="{359057D3-F25E-E640-9F0F-1F5AECAD25E6}" srcOrd="0" destOrd="0" presId="urn:microsoft.com/office/officeart/2005/8/layout/hierarchy1"/>
    <dgm:cxn modelId="{36E4B84F-71C2-484C-B008-B22061EDD744}" type="presParOf" srcId="{359057D3-F25E-E640-9F0F-1F5AECAD25E6}" destId="{6E75F372-3272-C34A-BF67-C74ADD4807E0}" srcOrd="0" destOrd="0" presId="urn:microsoft.com/office/officeart/2005/8/layout/hierarchy1"/>
    <dgm:cxn modelId="{25E05C02-A657-8344-BD8A-EBDC7CAEB383}" type="presParOf" srcId="{359057D3-F25E-E640-9F0F-1F5AECAD25E6}" destId="{DFD5EE25-7EDB-F342-A809-1CBE6F7E8C6F}" srcOrd="1" destOrd="0" presId="urn:microsoft.com/office/officeart/2005/8/layout/hierarchy1"/>
    <dgm:cxn modelId="{121D20FB-5194-714F-BACD-3423E3631B3B}" type="presParOf" srcId="{51BD59B8-0BB4-D343-81D8-B8991877EB47}" destId="{E92BE9E0-5589-0E4E-849E-1EDF880C26A2}" srcOrd="1" destOrd="0" presId="urn:microsoft.com/office/officeart/2005/8/layout/hierarchy1"/>
    <dgm:cxn modelId="{76FC6AD1-27EC-334A-8E8E-A118E8A73BE1}" type="presParOf" srcId="{E92BE9E0-5589-0E4E-849E-1EDF880C26A2}" destId="{B8067872-0CE1-254A-94E9-47DFE935334A}" srcOrd="0" destOrd="0" presId="urn:microsoft.com/office/officeart/2005/8/layout/hierarchy1"/>
    <dgm:cxn modelId="{2C0EEFF7-5632-4A44-A09E-4E5F08F96394}" type="presParOf" srcId="{E92BE9E0-5589-0E4E-849E-1EDF880C26A2}" destId="{53EE34A9-8C6D-C44C-BFA8-99B976A1429E}" srcOrd="1" destOrd="0" presId="urn:microsoft.com/office/officeart/2005/8/layout/hierarchy1"/>
    <dgm:cxn modelId="{DFADA6DB-0632-BA46-BCCF-9CE041BC58AB}" type="presParOf" srcId="{53EE34A9-8C6D-C44C-BFA8-99B976A1429E}" destId="{40B2E8B1-2176-7649-8FAF-EAC3B36C7012}" srcOrd="0" destOrd="0" presId="urn:microsoft.com/office/officeart/2005/8/layout/hierarchy1"/>
    <dgm:cxn modelId="{7701BB92-2DE8-BA4C-B668-6E1253747FE4}" type="presParOf" srcId="{40B2E8B1-2176-7649-8FAF-EAC3B36C7012}" destId="{A16B750A-7FD3-404F-85A9-74DFDB458CAD}" srcOrd="0" destOrd="0" presId="urn:microsoft.com/office/officeart/2005/8/layout/hierarchy1"/>
    <dgm:cxn modelId="{D3A92E3C-9BB4-1F41-92E6-DA7C14B6915E}" type="presParOf" srcId="{40B2E8B1-2176-7649-8FAF-EAC3B36C7012}" destId="{DA367A8B-2376-7649-9D41-8C682B364FDC}" srcOrd="1" destOrd="0" presId="urn:microsoft.com/office/officeart/2005/8/layout/hierarchy1"/>
    <dgm:cxn modelId="{E17482EB-644F-8B4E-9D82-6E2EB14E02AF}" type="presParOf" srcId="{53EE34A9-8C6D-C44C-BFA8-99B976A1429E}" destId="{E986DC3A-B8BC-414A-912C-41314E4D9A33}" srcOrd="1" destOrd="0" presId="urn:microsoft.com/office/officeart/2005/8/layout/hierarchy1"/>
    <dgm:cxn modelId="{231DF946-AFD9-524D-8EAE-BC426BFD155B}" type="presParOf" srcId="{E986DC3A-B8BC-414A-912C-41314E4D9A33}" destId="{D036E352-A7E1-7D45-9101-41FBB1C3ED26}" srcOrd="0" destOrd="0" presId="urn:microsoft.com/office/officeart/2005/8/layout/hierarchy1"/>
    <dgm:cxn modelId="{0BB8050C-9CFD-FC4A-BF56-D3D69B726143}" type="presParOf" srcId="{E986DC3A-B8BC-414A-912C-41314E4D9A33}" destId="{67DAFC4B-AC80-3F42-B423-B35A909DA34F}" srcOrd="1" destOrd="0" presId="urn:microsoft.com/office/officeart/2005/8/layout/hierarchy1"/>
    <dgm:cxn modelId="{8A3E2B21-8BEC-6140-811C-3172C1F1F7E8}" type="presParOf" srcId="{67DAFC4B-AC80-3F42-B423-B35A909DA34F}" destId="{28BAC0EC-891A-4C43-A5E0-D50BB53143FA}" srcOrd="0" destOrd="0" presId="urn:microsoft.com/office/officeart/2005/8/layout/hierarchy1"/>
    <dgm:cxn modelId="{8DCC43A0-0A65-0A4B-A013-1A1C379B4D87}" type="presParOf" srcId="{28BAC0EC-891A-4C43-A5E0-D50BB53143FA}" destId="{A81A985B-4D36-014C-897E-EB6F80553F7B}" srcOrd="0" destOrd="0" presId="urn:microsoft.com/office/officeart/2005/8/layout/hierarchy1"/>
    <dgm:cxn modelId="{64F389A2-91A7-B84C-8B33-AFB88FBEFC53}" type="presParOf" srcId="{28BAC0EC-891A-4C43-A5E0-D50BB53143FA}" destId="{77887218-B309-1343-8167-1BB824799B9D}" srcOrd="1" destOrd="0" presId="urn:microsoft.com/office/officeart/2005/8/layout/hierarchy1"/>
    <dgm:cxn modelId="{23DD2ED2-4F8C-0B41-87BE-BBE2CF16B7D4}" type="presParOf" srcId="{67DAFC4B-AC80-3F42-B423-B35A909DA34F}" destId="{4A7A06AA-970B-2B46-8392-9E335CD9C7A7}" srcOrd="1" destOrd="0" presId="urn:microsoft.com/office/officeart/2005/8/layout/hierarchy1"/>
    <dgm:cxn modelId="{68F0652B-D012-BE45-B206-E443738A400C}" type="presParOf" srcId="{4A7A06AA-970B-2B46-8392-9E335CD9C7A7}" destId="{964B52E7-2407-E945-9BB0-1091177715F2}" srcOrd="0" destOrd="0" presId="urn:microsoft.com/office/officeart/2005/8/layout/hierarchy1"/>
    <dgm:cxn modelId="{5F08ACE7-3484-C94E-AB29-16B1C7AB1A64}" type="presParOf" srcId="{4A7A06AA-970B-2B46-8392-9E335CD9C7A7}" destId="{F8F31E1E-F2ED-C041-ADF9-30390BCEFB0A}" srcOrd="1" destOrd="0" presId="urn:microsoft.com/office/officeart/2005/8/layout/hierarchy1"/>
    <dgm:cxn modelId="{2DBCA940-EC2A-C24C-958D-0ACDB4E87C1A}" type="presParOf" srcId="{F8F31E1E-F2ED-C041-ADF9-30390BCEFB0A}" destId="{F5ED334F-7554-0346-BE49-7F9C45599C5D}" srcOrd="0" destOrd="0" presId="urn:microsoft.com/office/officeart/2005/8/layout/hierarchy1"/>
    <dgm:cxn modelId="{D1FDF363-2B5E-2C4C-A7B3-C6D3023464E8}" type="presParOf" srcId="{F5ED334F-7554-0346-BE49-7F9C45599C5D}" destId="{BD904C65-3BF2-934A-A024-857194ADD0CF}" srcOrd="0" destOrd="0" presId="urn:microsoft.com/office/officeart/2005/8/layout/hierarchy1"/>
    <dgm:cxn modelId="{8E07BB27-9567-0E4C-8CDD-BE48648A78E0}" type="presParOf" srcId="{F5ED334F-7554-0346-BE49-7F9C45599C5D}" destId="{A6AE5851-FF4F-FD43-B803-2A0A1AC45824}" srcOrd="1" destOrd="0" presId="urn:microsoft.com/office/officeart/2005/8/layout/hierarchy1"/>
    <dgm:cxn modelId="{21B3016D-8CBD-464A-9CB5-2196585B802A}" type="presParOf" srcId="{F8F31E1E-F2ED-C041-ADF9-30390BCEFB0A}" destId="{BA6B66F3-D318-ED4F-9B86-E72BDD1C1CD7}" srcOrd="1" destOrd="0" presId="urn:microsoft.com/office/officeart/2005/8/layout/hierarchy1"/>
    <dgm:cxn modelId="{4540907A-2DFB-CC4A-9F0A-0B4398E80244}" type="presParOf" srcId="{E986DC3A-B8BC-414A-912C-41314E4D9A33}" destId="{755DC9E3-95D0-6644-AC86-56EFABC93DF2}" srcOrd="2" destOrd="0" presId="urn:microsoft.com/office/officeart/2005/8/layout/hierarchy1"/>
    <dgm:cxn modelId="{8492F20D-4099-F945-864F-F7388583194D}" type="presParOf" srcId="{E986DC3A-B8BC-414A-912C-41314E4D9A33}" destId="{30837656-10C2-3142-B1CA-CE295D857284}" srcOrd="3" destOrd="0" presId="urn:microsoft.com/office/officeart/2005/8/layout/hierarchy1"/>
    <dgm:cxn modelId="{B8BE1A13-B6D5-B645-8FFD-CB23A0795322}" type="presParOf" srcId="{30837656-10C2-3142-B1CA-CE295D857284}" destId="{BE7325B9-BA46-FA4B-8507-6BDFD337CAF3}" srcOrd="0" destOrd="0" presId="urn:microsoft.com/office/officeart/2005/8/layout/hierarchy1"/>
    <dgm:cxn modelId="{66813A2E-6AB6-EA43-9AD6-6388B5C73A17}" type="presParOf" srcId="{BE7325B9-BA46-FA4B-8507-6BDFD337CAF3}" destId="{D667FB4C-C281-A84F-A9AB-B36AC1465659}" srcOrd="0" destOrd="0" presId="urn:microsoft.com/office/officeart/2005/8/layout/hierarchy1"/>
    <dgm:cxn modelId="{D16E743B-219D-E44F-AF25-9A7429C1519E}" type="presParOf" srcId="{BE7325B9-BA46-FA4B-8507-6BDFD337CAF3}" destId="{B47EE6D5-8845-E742-A32D-375D10D995D7}" srcOrd="1" destOrd="0" presId="urn:microsoft.com/office/officeart/2005/8/layout/hierarchy1"/>
    <dgm:cxn modelId="{A328446A-D94F-0B41-B29F-A642031F28CB}" type="presParOf" srcId="{30837656-10C2-3142-B1CA-CE295D857284}" destId="{08E3BA52-64D3-E346-9966-8B720E42FD1C}" srcOrd="1" destOrd="0" presId="urn:microsoft.com/office/officeart/2005/8/layout/hierarchy1"/>
    <dgm:cxn modelId="{7478C7D5-43E8-B848-BD7F-C1E5E3C5DBCD}" type="presParOf" srcId="{08E3BA52-64D3-E346-9966-8B720E42FD1C}" destId="{D082B7E7-B81C-E44B-8386-86C9DC342CC8}" srcOrd="0" destOrd="0" presId="urn:microsoft.com/office/officeart/2005/8/layout/hierarchy1"/>
    <dgm:cxn modelId="{49892229-5A65-634F-B4FD-D8EC71F2B26B}" type="presParOf" srcId="{08E3BA52-64D3-E346-9966-8B720E42FD1C}" destId="{7D34C18D-04BA-284D-A229-42572A9CCB81}" srcOrd="1" destOrd="0" presId="urn:microsoft.com/office/officeart/2005/8/layout/hierarchy1"/>
    <dgm:cxn modelId="{50618296-54A3-5541-AE6B-F981E3F50F55}" type="presParOf" srcId="{7D34C18D-04BA-284D-A229-42572A9CCB81}" destId="{A3B95C1A-3706-E94B-9B92-ED294ED19730}" srcOrd="0" destOrd="0" presId="urn:microsoft.com/office/officeart/2005/8/layout/hierarchy1"/>
    <dgm:cxn modelId="{D185C43D-2662-4A4A-9DB1-D21AC6A4A5C4}" type="presParOf" srcId="{A3B95C1A-3706-E94B-9B92-ED294ED19730}" destId="{F9332BFE-07CA-5548-9C09-10D94B7E58BF}" srcOrd="0" destOrd="0" presId="urn:microsoft.com/office/officeart/2005/8/layout/hierarchy1"/>
    <dgm:cxn modelId="{E57A7E38-4E4F-864B-A030-3FA0391AD950}" type="presParOf" srcId="{A3B95C1A-3706-E94B-9B92-ED294ED19730}" destId="{521CB00B-BBF3-4448-B752-71CAB767D7A8}" srcOrd="1" destOrd="0" presId="urn:microsoft.com/office/officeart/2005/8/layout/hierarchy1"/>
    <dgm:cxn modelId="{30E19173-47E1-214A-8689-6DDC7F0804F7}" type="presParOf" srcId="{7D34C18D-04BA-284D-A229-42572A9CCB81}" destId="{39DC5D24-F257-0948-8A28-35694619DBC7}" srcOrd="1" destOrd="0" presId="urn:microsoft.com/office/officeart/2005/8/layout/hierarchy1"/>
    <dgm:cxn modelId="{21397161-AC3E-C942-8E93-4C9D327186CE}" type="presParOf" srcId="{E986DC3A-B8BC-414A-912C-41314E4D9A33}" destId="{9564E9CB-093E-5649-811D-068B814258EA}" srcOrd="4" destOrd="0" presId="urn:microsoft.com/office/officeart/2005/8/layout/hierarchy1"/>
    <dgm:cxn modelId="{6304A40F-6956-3342-9B50-0573BF6BAD4B}" type="presParOf" srcId="{E986DC3A-B8BC-414A-912C-41314E4D9A33}" destId="{B4F76FDC-DF37-F14B-9A95-A8F03C7E76F4}" srcOrd="5" destOrd="0" presId="urn:microsoft.com/office/officeart/2005/8/layout/hierarchy1"/>
    <dgm:cxn modelId="{CB0F3EF3-89C9-044B-98BB-9ADBE16C3BCB}" type="presParOf" srcId="{B4F76FDC-DF37-F14B-9A95-A8F03C7E76F4}" destId="{2690B0A0-C186-564A-A7A0-4DA0FDC0E76B}" srcOrd="0" destOrd="0" presId="urn:microsoft.com/office/officeart/2005/8/layout/hierarchy1"/>
    <dgm:cxn modelId="{09A26A0F-3721-A74E-8D67-2A2EC2B0D2B8}" type="presParOf" srcId="{2690B0A0-C186-564A-A7A0-4DA0FDC0E76B}" destId="{94B7D62E-FE7B-124B-AA4E-2C99788B278D}" srcOrd="0" destOrd="0" presId="urn:microsoft.com/office/officeart/2005/8/layout/hierarchy1"/>
    <dgm:cxn modelId="{370E0B2D-AD9F-6E4B-ABD7-83D7EEC4F649}" type="presParOf" srcId="{2690B0A0-C186-564A-A7A0-4DA0FDC0E76B}" destId="{A49AB774-95CD-E841-9498-8BBEC4D3E70F}" srcOrd="1" destOrd="0" presId="urn:microsoft.com/office/officeart/2005/8/layout/hierarchy1"/>
    <dgm:cxn modelId="{BB6F2C00-22DA-334D-B4C7-BF9A1A70158B}" type="presParOf" srcId="{B4F76FDC-DF37-F14B-9A95-A8F03C7E76F4}" destId="{608A390A-0772-EA46-924A-76017B1D243D}" srcOrd="1" destOrd="0" presId="urn:microsoft.com/office/officeart/2005/8/layout/hierarchy1"/>
    <dgm:cxn modelId="{8522D23A-2ECE-5C4D-B456-BB01D0C3A5BB}" type="presParOf" srcId="{608A390A-0772-EA46-924A-76017B1D243D}" destId="{08C3BC83-3A0B-E144-B12F-5FA0A7EBC7CB}" srcOrd="0" destOrd="0" presId="urn:microsoft.com/office/officeart/2005/8/layout/hierarchy1"/>
    <dgm:cxn modelId="{A5FA6A17-CEAF-E347-A902-0EED4CE10128}" type="presParOf" srcId="{608A390A-0772-EA46-924A-76017B1D243D}" destId="{967823BA-BDE0-7742-9880-C2B22E462C44}" srcOrd="1" destOrd="0" presId="urn:microsoft.com/office/officeart/2005/8/layout/hierarchy1"/>
    <dgm:cxn modelId="{8C877837-1E14-A54D-A9C2-B9CC9AD24D3D}" type="presParOf" srcId="{967823BA-BDE0-7742-9880-C2B22E462C44}" destId="{74DB49F5-4D2E-FF47-9149-C3F24FD6731A}" srcOrd="0" destOrd="0" presId="urn:microsoft.com/office/officeart/2005/8/layout/hierarchy1"/>
    <dgm:cxn modelId="{150FDA5D-5E43-5A49-A9AC-B7A0A1810248}" type="presParOf" srcId="{74DB49F5-4D2E-FF47-9149-C3F24FD6731A}" destId="{F7853DB4-843B-284F-A030-0C918D8BE088}" srcOrd="0" destOrd="0" presId="urn:microsoft.com/office/officeart/2005/8/layout/hierarchy1"/>
    <dgm:cxn modelId="{0137D677-5239-7947-A7C2-92ADDE178FE0}" type="presParOf" srcId="{74DB49F5-4D2E-FF47-9149-C3F24FD6731A}" destId="{6B882441-55E5-CB40-9366-FE527C9296A7}" srcOrd="1" destOrd="0" presId="urn:microsoft.com/office/officeart/2005/8/layout/hierarchy1"/>
    <dgm:cxn modelId="{0E47F8FC-63CC-504E-A44D-B7CB58D5CCD2}" type="presParOf" srcId="{967823BA-BDE0-7742-9880-C2B22E462C44}" destId="{6F8EF4D0-34B0-0346-A6F8-AA2DE7310E7E}" srcOrd="1" destOrd="0" presId="urn:microsoft.com/office/officeart/2005/8/layout/hierarchy1"/>
    <dgm:cxn modelId="{069E85A9-F4D9-DA49-B965-648461F28884}" type="presParOf" srcId="{E92BE9E0-5589-0E4E-849E-1EDF880C26A2}" destId="{BC6D576D-A2C1-EC4C-88A8-0C297D243A46}" srcOrd="2" destOrd="0" presId="urn:microsoft.com/office/officeart/2005/8/layout/hierarchy1"/>
    <dgm:cxn modelId="{9F11CCF6-6B49-F842-9F21-C34F16607676}" type="presParOf" srcId="{E92BE9E0-5589-0E4E-849E-1EDF880C26A2}" destId="{8C148612-6A52-544C-9738-9881C33101FE}" srcOrd="3" destOrd="0" presId="urn:microsoft.com/office/officeart/2005/8/layout/hierarchy1"/>
    <dgm:cxn modelId="{AC16CAE3-EDA8-3E46-9DE5-FCA36D007A53}" type="presParOf" srcId="{8C148612-6A52-544C-9738-9881C33101FE}" destId="{27DF8F15-67A0-5040-9DF0-53FAB8E2222C}" srcOrd="0" destOrd="0" presId="urn:microsoft.com/office/officeart/2005/8/layout/hierarchy1"/>
    <dgm:cxn modelId="{2D19F6E5-4ACF-BF41-9F33-4E4E1133EC4B}" type="presParOf" srcId="{27DF8F15-67A0-5040-9DF0-53FAB8E2222C}" destId="{6E76A9A5-E284-E144-8A08-6D1324C6E50F}" srcOrd="0" destOrd="0" presId="urn:microsoft.com/office/officeart/2005/8/layout/hierarchy1"/>
    <dgm:cxn modelId="{F72A6EEB-5AB9-B84D-8E59-87535A57B3B4}" type="presParOf" srcId="{27DF8F15-67A0-5040-9DF0-53FAB8E2222C}" destId="{D1502515-0BB7-9044-BCE1-66C6C42B51A5}" srcOrd="1" destOrd="0" presId="urn:microsoft.com/office/officeart/2005/8/layout/hierarchy1"/>
    <dgm:cxn modelId="{028CE3FC-3FB2-B847-A5CF-CE6C06C4AC56}" type="presParOf" srcId="{8C148612-6A52-544C-9738-9881C33101FE}" destId="{D23B5ED6-87BF-3C42-9761-AE066AFB9ECB}" srcOrd="1" destOrd="0" presId="urn:microsoft.com/office/officeart/2005/8/layout/hierarchy1"/>
    <dgm:cxn modelId="{DD007185-FC49-0645-9579-D82167287E51}" type="presParOf" srcId="{D23B5ED6-87BF-3C42-9761-AE066AFB9ECB}" destId="{9B030701-3FAF-DF41-8B7F-054676F19496}" srcOrd="0" destOrd="0" presId="urn:microsoft.com/office/officeart/2005/8/layout/hierarchy1"/>
    <dgm:cxn modelId="{22FDE383-5BE8-BA40-8E75-33328CE3C7A8}" type="presParOf" srcId="{D23B5ED6-87BF-3C42-9761-AE066AFB9ECB}" destId="{AB2F7054-EC3C-0745-9EBC-E9A6AAC0AF63}" srcOrd="1" destOrd="0" presId="urn:microsoft.com/office/officeart/2005/8/layout/hierarchy1"/>
    <dgm:cxn modelId="{E32B92AD-ADD1-314E-A8C5-A34BF5336398}" type="presParOf" srcId="{AB2F7054-EC3C-0745-9EBC-E9A6AAC0AF63}" destId="{ED977FC6-E7CD-414F-BA5F-B0EAD6A169FF}" srcOrd="0" destOrd="0" presId="urn:microsoft.com/office/officeart/2005/8/layout/hierarchy1"/>
    <dgm:cxn modelId="{0E5EA0EB-5CCE-734F-8A26-763B3F48C828}" type="presParOf" srcId="{ED977FC6-E7CD-414F-BA5F-B0EAD6A169FF}" destId="{2FACA86F-B900-8949-9E8D-966D4C290D80}" srcOrd="0" destOrd="0" presId="urn:microsoft.com/office/officeart/2005/8/layout/hierarchy1"/>
    <dgm:cxn modelId="{E87F5454-1667-6A4C-8022-859DD677211A}" type="presParOf" srcId="{ED977FC6-E7CD-414F-BA5F-B0EAD6A169FF}" destId="{06814164-85AD-6C40-A2F9-191A1031C582}" srcOrd="1" destOrd="0" presId="urn:microsoft.com/office/officeart/2005/8/layout/hierarchy1"/>
    <dgm:cxn modelId="{E32DC48F-2066-054B-ABE9-85125575B4A1}" type="presParOf" srcId="{AB2F7054-EC3C-0745-9EBC-E9A6AAC0AF63}" destId="{202D12B4-CE73-7D4F-BE24-9FA2CEC4338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30701-3FAF-DF41-8B7F-054676F19496}">
      <dsp:nvSpPr>
        <dsp:cNvPr id="0" name=""/>
        <dsp:cNvSpPr/>
      </dsp:nvSpPr>
      <dsp:spPr>
        <a:xfrm>
          <a:off x="5482632" y="1841535"/>
          <a:ext cx="91440" cy="1435648"/>
        </a:xfrm>
        <a:custGeom>
          <a:avLst/>
          <a:gdLst/>
          <a:ahLst/>
          <a:cxnLst/>
          <a:rect l="0" t="0" r="0" b="0"/>
          <a:pathLst>
            <a:path>
              <a:moveTo>
                <a:pt x="45720" y="0"/>
              </a:moveTo>
              <a:lnTo>
                <a:pt x="45720" y="143564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D576D-A2C1-EC4C-88A8-0C297D243A46}">
      <dsp:nvSpPr>
        <dsp:cNvPr id="0" name=""/>
        <dsp:cNvSpPr/>
      </dsp:nvSpPr>
      <dsp:spPr>
        <a:xfrm>
          <a:off x="4086945" y="749669"/>
          <a:ext cx="1441406" cy="342989"/>
        </a:xfrm>
        <a:custGeom>
          <a:avLst/>
          <a:gdLst/>
          <a:ahLst/>
          <a:cxnLst/>
          <a:rect l="0" t="0" r="0" b="0"/>
          <a:pathLst>
            <a:path>
              <a:moveTo>
                <a:pt x="0" y="0"/>
              </a:moveTo>
              <a:lnTo>
                <a:pt x="0" y="233737"/>
              </a:lnTo>
              <a:lnTo>
                <a:pt x="1441406" y="233737"/>
              </a:lnTo>
              <a:lnTo>
                <a:pt x="1441406" y="3429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3BC83-3A0B-E144-B12F-5FA0A7EBC7CB}">
      <dsp:nvSpPr>
        <dsp:cNvPr id="0" name=""/>
        <dsp:cNvSpPr/>
      </dsp:nvSpPr>
      <dsp:spPr>
        <a:xfrm>
          <a:off x="4041225" y="2933400"/>
          <a:ext cx="91440" cy="342989"/>
        </a:xfrm>
        <a:custGeom>
          <a:avLst/>
          <a:gdLst/>
          <a:ahLst/>
          <a:cxnLst/>
          <a:rect l="0" t="0" r="0" b="0"/>
          <a:pathLst>
            <a:path>
              <a:moveTo>
                <a:pt x="45720" y="0"/>
              </a:moveTo>
              <a:lnTo>
                <a:pt x="45720" y="342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64E9CB-093E-5649-811D-068B814258EA}">
      <dsp:nvSpPr>
        <dsp:cNvPr id="0" name=""/>
        <dsp:cNvSpPr/>
      </dsp:nvSpPr>
      <dsp:spPr>
        <a:xfrm>
          <a:off x="2645539" y="1841535"/>
          <a:ext cx="1441406" cy="342989"/>
        </a:xfrm>
        <a:custGeom>
          <a:avLst/>
          <a:gdLst/>
          <a:ahLst/>
          <a:cxnLst/>
          <a:rect l="0" t="0" r="0" b="0"/>
          <a:pathLst>
            <a:path>
              <a:moveTo>
                <a:pt x="0" y="0"/>
              </a:moveTo>
              <a:lnTo>
                <a:pt x="0" y="233737"/>
              </a:lnTo>
              <a:lnTo>
                <a:pt x="1441406" y="233737"/>
              </a:lnTo>
              <a:lnTo>
                <a:pt x="1441406" y="342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82B7E7-B81C-E44B-8386-86C9DC342CC8}">
      <dsp:nvSpPr>
        <dsp:cNvPr id="0" name=""/>
        <dsp:cNvSpPr/>
      </dsp:nvSpPr>
      <dsp:spPr>
        <a:xfrm>
          <a:off x="2599819" y="2933400"/>
          <a:ext cx="91440" cy="342989"/>
        </a:xfrm>
        <a:custGeom>
          <a:avLst/>
          <a:gdLst/>
          <a:ahLst/>
          <a:cxnLst/>
          <a:rect l="0" t="0" r="0" b="0"/>
          <a:pathLst>
            <a:path>
              <a:moveTo>
                <a:pt x="45720" y="0"/>
              </a:moveTo>
              <a:lnTo>
                <a:pt x="45720" y="342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DC9E3-95D0-6644-AC86-56EFABC93DF2}">
      <dsp:nvSpPr>
        <dsp:cNvPr id="0" name=""/>
        <dsp:cNvSpPr/>
      </dsp:nvSpPr>
      <dsp:spPr>
        <a:xfrm>
          <a:off x="2599819" y="1841535"/>
          <a:ext cx="91440" cy="342989"/>
        </a:xfrm>
        <a:custGeom>
          <a:avLst/>
          <a:gdLst/>
          <a:ahLst/>
          <a:cxnLst/>
          <a:rect l="0" t="0" r="0" b="0"/>
          <a:pathLst>
            <a:path>
              <a:moveTo>
                <a:pt x="45720" y="0"/>
              </a:moveTo>
              <a:lnTo>
                <a:pt x="45720" y="342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4B52E7-2407-E945-9BB0-1091177715F2}">
      <dsp:nvSpPr>
        <dsp:cNvPr id="0" name=""/>
        <dsp:cNvSpPr/>
      </dsp:nvSpPr>
      <dsp:spPr>
        <a:xfrm>
          <a:off x="1158412" y="2933400"/>
          <a:ext cx="91440" cy="342989"/>
        </a:xfrm>
        <a:custGeom>
          <a:avLst/>
          <a:gdLst/>
          <a:ahLst/>
          <a:cxnLst/>
          <a:rect l="0" t="0" r="0" b="0"/>
          <a:pathLst>
            <a:path>
              <a:moveTo>
                <a:pt x="45720" y="0"/>
              </a:moveTo>
              <a:lnTo>
                <a:pt x="45720" y="342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36E352-A7E1-7D45-9101-41FBB1C3ED26}">
      <dsp:nvSpPr>
        <dsp:cNvPr id="0" name=""/>
        <dsp:cNvSpPr/>
      </dsp:nvSpPr>
      <dsp:spPr>
        <a:xfrm>
          <a:off x="1204132" y="1841535"/>
          <a:ext cx="1441406" cy="342989"/>
        </a:xfrm>
        <a:custGeom>
          <a:avLst/>
          <a:gdLst/>
          <a:ahLst/>
          <a:cxnLst/>
          <a:rect l="0" t="0" r="0" b="0"/>
          <a:pathLst>
            <a:path>
              <a:moveTo>
                <a:pt x="1441406" y="0"/>
              </a:moveTo>
              <a:lnTo>
                <a:pt x="1441406" y="233737"/>
              </a:lnTo>
              <a:lnTo>
                <a:pt x="0" y="233737"/>
              </a:lnTo>
              <a:lnTo>
                <a:pt x="0" y="34298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67872-0CE1-254A-94E9-47DFE935334A}">
      <dsp:nvSpPr>
        <dsp:cNvPr id="0" name=""/>
        <dsp:cNvSpPr/>
      </dsp:nvSpPr>
      <dsp:spPr>
        <a:xfrm>
          <a:off x="2645539" y="749669"/>
          <a:ext cx="1441406" cy="342989"/>
        </a:xfrm>
        <a:custGeom>
          <a:avLst/>
          <a:gdLst/>
          <a:ahLst/>
          <a:cxnLst/>
          <a:rect l="0" t="0" r="0" b="0"/>
          <a:pathLst>
            <a:path>
              <a:moveTo>
                <a:pt x="1441406" y="0"/>
              </a:moveTo>
              <a:lnTo>
                <a:pt x="1441406" y="233737"/>
              </a:lnTo>
              <a:lnTo>
                <a:pt x="0" y="233737"/>
              </a:lnTo>
              <a:lnTo>
                <a:pt x="0" y="3429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75F372-3272-C34A-BF67-C74ADD4807E0}">
      <dsp:nvSpPr>
        <dsp:cNvPr id="0" name=""/>
        <dsp:cNvSpPr/>
      </dsp:nvSpPr>
      <dsp:spPr>
        <a:xfrm>
          <a:off x="3497279" y="793"/>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5EE25-7EDB-F342-A809-1CBE6F7E8C6F}">
      <dsp:nvSpPr>
        <dsp:cNvPr id="0" name=""/>
        <dsp:cNvSpPr/>
      </dsp:nvSpPr>
      <dsp:spPr>
        <a:xfrm>
          <a:off x="3628316" y="125278"/>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Problem Type</a:t>
          </a:r>
        </a:p>
      </dsp:txBody>
      <dsp:txXfrm>
        <a:off x="3650250" y="147212"/>
        <a:ext cx="1135464" cy="705008"/>
      </dsp:txXfrm>
    </dsp:sp>
    <dsp:sp modelId="{A16B750A-7FD3-404F-85A9-74DFDB458CAD}">
      <dsp:nvSpPr>
        <dsp:cNvPr id="0" name=""/>
        <dsp:cNvSpPr/>
      </dsp:nvSpPr>
      <dsp:spPr>
        <a:xfrm>
          <a:off x="2055872" y="1092659"/>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7A8B-2376-7649-9D41-8C682B364FDC}">
      <dsp:nvSpPr>
        <dsp:cNvPr id="0" name=""/>
        <dsp:cNvSpPr/>
      </dsp:nvSpPr>
      <dsp:spPr>
        <a:xfrm>
          <a:off x="2186909" y="1217144"/>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Classification</a:t>
          </a:r>
        </a:p>
      </dsp:txBody>
      <dsp:txXfrm>
        <a:off x="2208843" y="1239078"/>
        <a:ext cx="1135464" cy="705008"/>
      </dsp:txXfrm>
    </dsp:sp>
    <dsp:sp modelId="{A81A985B-4D36-014C-897E-EB6F80553F7B}">
      <dsp:nvSpPr>
        <dsp:cNvPr id="0" name=""/>
        <dsp:cNvSpPr/>
      </dsp:nvSpPr>
      <dsp:spPr>
        <a:xfrm>
          <a:off x="614466" y="2184524"/>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87218-B309-1343-8167-1BB824799B9D}">
      <dsp:nvSpPr>
        <dsp:cNvPr id="0" name=""/>
        <dsp:cNvSpPr/>
      </dsp:nvSpPr>
      <dsp:spPr>
        <a:xfrm>
          <a:off x="745503" y="2309009"/>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Binary Classification</a:t>
          </a:r>
        </a:p>
      </dsp:txBody>
      <dsp:txXfrm>
        <a:off x="767437" y="2330943"/>
        <a:ext cx="1135464" cy="705008"/>
      </dsp:txXfrm>
    </dsp:sp>
    <dsp:sp modelId="{BD904C65-3BF2-934A-A024-857194ADD0CF}">
      <dsp:nvSpPr>
        <dsp:cNvPr id="0" name=""/>
        <dsp:cNvSpPr/>
      </dsp:nvSpPr>
      <dsp:spPr>
        <a:xfrm>
          <a:off x="614466" y="3276390"/>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AE5851-FF4F-FD43-B803-2A0A1AC45824}">
      <dsp:nvSpPr>
        <dsp:cNvPr id="0" name=""/>
        <dsp:cNvSpPr/>
      </dsp:nvSpPr>
      <dsp:spPr>
        <a:xfrm>
          <a:off x="745503" y="3400875"/>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Sigmoid/Logistic Activation</a:t>
          </a:r>
        </a:p>
      </dsp:txBody>
      <dsp:txXfrm>
        <a:off x="767437" y="3422809"/>
        <a:ext cx="1135464" cy="705008"/>
      </dsp:txXfrm>
    </dsp:sp>
    <dsp:sp modelId="{D667FB4C-C281-A84F-A9AB-B36AC1465659}">
      <dsp:nvSpPr>
        <dsp:cNvPr id="0" name=""/>
        <dsp:cNvSpPr/>
      </dsp:nvSpPr>
      <dsp:spPr>
        <a:xfrm>
          <a:off x="2055872" y="2184524"/>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7EE6D5-8845-E742-A32D-375D10D995D7}">
      <dsp:nvSpPr>
        <dsp:cNvPr id="0" name=""/>
        <dsp:cNvSpPr/>
      </dsp:nvSpPr>
      <dsp:spPr>
        <a:xfrm>
          <a:off x="2186909" y="2309009"/>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Multiclass Classification</a:t>
          </a:r>
        </a:p>
      </dsp:txBody>
      <dsp:txXfrm>
        <a:off x="2208843" y="2330943"/>
        <a:ext cx="1135464" cy="705008"/>
      </dsp:txXfrm>
    </dsp:sp>
    <dsp:sp modelId="{F9332BFE-07CA-5548-9C09-10D94B7E58BF}">
      <dsp:nvSpPr>
        <dsp:cNvPr id="0" name=""/>
        <dsp:cNvSpPr/>
      </dsp:nvSpPr>
      <dsp:spPr>
        <a:xfrm>
          <a:off x="2055872" y="3276390"/>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1CB00B-BBF3-4448-B752-71CAB767D7A8}">
      <dsp:nvSpPr>
        <dsp:cNvPr id="0" name=""/>
        <dsp:cNvSpPr/>
      </dsp:nvSpPr>
      <dsp:spPr>
        <a:xfrm>
          <a:off x="2186909" y="3400875"/>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Softmax</a:t>
          </a:r>
          <a:r>
            <a:rPr lang="en-US" sz="1100" kern="1200" dirty="0"/>
            <a:t> Activation</a:t>
          </a:r>
        </a:p>
      </dsp:txBody>
      <dsp:txXfrm>
        <a:off x="2208843" y="3422809"/>
        <a:ext cx="1135464" cy="705008"/>
      </dsp:txXfrm>
    </dsp:sp>
    <dsp:sp modelId="{94B7D62E-FE7B-124B-AA4E-2C99788B278D}">
      <dsp:nvSpPr>
        <dsp:cNvPr id="0" name=""/>
        <dsp:cNvSpPr/>
      </dsp:nvSpPr>
      <dsp:spPr>
        <a:xfrm>
          <a:off x="3497279" y="2184524"/>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9AB774-95CD-E841-9498-8BBEC4D3E70F}">
      <dsp:nvSpPr>
        <dsp:cNvPr id="0" name=""/>
        <dsp:cNvSpPr/>
      </dsp:nvSpPr>
      <dsp:spPr>
        <a:xfrm>
          <a:off x="3628316" y="2309009"/>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Multilabel Classification</a:t>
          </a:r>
        </a:p>
      </dsp:txBody>
      <dsp:txXfrm>
        <a:off x="3650250" y="2330943"/>
        <a:ext cx="1135464" cy="705008"/>
      </dsp:txXfrm>
    </dsp:sp>
    <dsp:sp modelId="{F7853DB4-843B-284F-A030-0C918D8BE088}">
      <dsp:nvSpPr>
        <dsp:cNvPr id="0" name=""/>
        <dsp:cNvSpPr/>
      </dsp:nvSpPr>
      <dsp:spPr>
        <a:xfrm>
          <a:off x="3497279" y="3276390"/>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82441-55E5-CB40-9366-FE527C9296A7}">
      <dsp:nvSpPr>
        <dsp:cNvPr id="0" name=""/>
        <dsp:cNvSpPr/>
      </dsp:nvSpPr>
      <dsp:spPr>
        <a:xfrm>
          <a:off x="3628316" y="3400875"/>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Sigmoid/Logistic Activation</a:t>
          </a:r>
        </a:p>
      </dsp:txBody>
      <dsp:txXfrm>
        <a:off x="3650250" y="3422809"/>
        <a:ext cx="1135464" cy="705008"/>
      </dsp:txXfrm>
    </dsp:sp>
    <dsp:sp modelId="{6E76A9A5-E284-E144-8A08-6D1324C6E50F}">
      <dsp:nvSpPr>
        <dsp:cNvPr id="0" name=""/>
        <dsp:cNvSpPr/>
      </dsp:nvSpPr>
      <dsp:spPr>
        <a:xfrm>
          <a:off x="4938686" y="1092659"/>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502515-0BB7-9044-BCE1-66C6C42B51A5}">
      <dsp:nvSpPr>
        <dsp:cNvPr id="0" name=""/>
        <dsp:cNvSpPr/>
      </dsp:nvSpPr>
      <dsp:spPr>
        <a:xfrm>
          <a:off x="5069723" y="1217144"/>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Regression</a:t>
          </a:r>
        </a:p>
      </dsp:txBody>
      <dsp:txXfrm>
        <a:off x="5091657" y="1239078"/>
        <a:ext cx="1135464" cy="705008"/>
      </dsp:txXfrm>
    </dsp:sp>
    <dsp:sp modelId="{2FACA86F-B900-8949-9E8D-966D4C290D80}">
      <dsp:nvSpPr>
        <dsp:cNvPr id="0" name=""/>
        <dsp:cNvSpPr/>
      </dsp:nvSpPr>
      <dsp:spPr>
        <a:xfrm>
          <a:off x="4938686" y="3277183"/>
          <a:ext cx="1179332" cy="7488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14164-85AD-6C40-A2F9-191A1031C582}">
      <dsp:nvSpPr>
        <dsp:cNvPr id="0" name=""/>
        <dsp:cNvSpPr/>
      </dsp:nvSpPr>
      <dsp:spPr>
        <a:xfrm>
          <a:off x="5069723" y="3401668"/>
          <a:ext cx="1179332" cy="7488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Identity</a:t>
          </a:r>
        </a:p>
      </dsp:txBody>
      <dsp:txXfrm>
        <a:off x="5091657" y="3423602"/>
        <a:ext cx="1135464" cy="7050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3037B-8E1D-A140-9D17-DEB1B748B373}" type="datetimeFigureOut">
              <a:rPr lang="en-US" smtClean="0"/>
              <a:t>10/7/24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F881B-189D-9F48-A0A9-254F43490780}" type="slidenum">
              <a:rPr lang="en-US" smtClean="0"/>
              <a:t>‹#›</a:t>
            </a:fld>
            <a:endParaRPr lang="en-US"/>
          </a:p>
        </p:txBody>
      </p:sp>
    </p:spTree>
    <p:extLst>
      <p:ext uri="{BB962C8B-B14F-4D97-AF65-F5344CB8AC3E}">
        <p14:creationId xmlns:p14="http://schemas.microsoft.com/office/powerpoint/2010/main" val="119166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FC3AF-EF0F-4FF1-A6AE-AA74E91BBDF8}" type="slidenum">
              <a:rPr lang="en-US" smtClean="0"/>
              <a:t>6</a:t>
            </a:fld>
            <a:endParaRPr lang="en-US"/>
          </a:p>
        </p:txBody>
      </p:sp>
    </p:spTree>
    <p:extLst>
      <p:ext uri="{BB962C8B-B14F-4D97-AF65-F5344CB8AC3E}">
        <p14:creationId xmlns:p14="http://schemas.microsoft.com/office/powerpoint/2010/main" val="254176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10/7/24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10/7/24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10/7/24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10/7/24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10/7/24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10/7/24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10/7/24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10/7/24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10/7/24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10/7/24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10/7/24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10/7/24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1.png"/><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4.xml"/><Relationship Id="rId4" Type="http://schemas.openxmlformats.org/officeDocument/2006/relationships/image" Target="../media/image94.png"/></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image" Target="../media/image68.png"/><Relationship Id="rId21" Type="http://schemas.openxmlformats.org/officeDocument/2006/relationships/image" Target="../media/image85.png"/><Relationship Id="rId7" Type="http://schemas.openxmlformats.org/officeDocument/2006/relationships/image" Target="../media/image72.png"/><Relationship Id="rId12" Type="http://schemas.openxmlformats.org/officeDocument/2006/relationships/image" Target="../media/image54.png"/><Relationship Id="rId17" Type="http://schemas.openxmlformats.org/officeDocument/2006/relationships/image" Target="../media/image28.png"/><Relationship Id="rId2" Type="http://schemas.openxmlformats.org/officeDocument/2006/relationships/image" Target="../media/image67.png"/><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4.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29.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7.png"/><Relationship Id="rId10" Type="http://schemas.openxmlformats.org/officeDocument/2006/relationships/image" Target="../media/image75.png"/><Relationship Id="rId19" Type="http://schemas.openxmlformats.org/officeDocument/2006/relationships/image" Target="../media/image83.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8.png"/><Relationship Id="rId22" Type="http://schemas.openxmlformats.org/officeDocument/2006/relationships/image" Target="../media/image86.png"/></Relationships>
</file>

<file path=ppt/slides/_rels/slide6.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09.png"/><Relationship Id="rId3" Type="http://schemas.openxmlformats.org/officeDocument/2006/relationships/image" Target="../media/image103.png"/><Relationship Id="rId7" Type="http://schemas.openxmlformats.org/officeDocument/2006/relationships/image" Target="../media/image890.png"/><Relationship Id="rId12" Type="http://schemas.openxmlformats.org/officeDocument/2006/relationships/image" Target="../media/image108.png"/><Relationship Id="rId2" Type="http://schemas.openxmlformats.org/officeDocument/2006/relationships/notesSlide" Target="../notesSlides/notesSlide1.xml"/><Relationship Id="rId1" Type="http://schemas.openxmlformats.org/officeDocument/2006/relationships/slideLayout" Target="../slideLayouts/slideLayout4.xml"/><Relationship Id="rId11" Type="http://schemas.openxmlformats.org/officeDocument/2006/relationships/image" Target="../media/image107.png"/><Relationship Id="rId5" Type="http://schemas.openxmlformats.org/officeDocument/2006/relationships/image" Target="../media/image30.png"/><Relationship Id="rId10" Type="http://schemas.openxmlformats.org/officeDocument/2006/relationships/image" Target="../media/image920.png"/><Relationship Id="rId4" Type="http://schemas.openxmlformats.org/officeDocument/2006/relationships/image" Target="../media/image104.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2.pn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5.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257676" y="1315373"/>
            <a:ext cx="7396162" cy="2513678"/>
          </a:xfrm>
        </p:spPr>
        <p:txBody>
          <a:bodyPr>
            <a:noAutofit/>
          </a:bodyPr>
          <a:lstStyle/>
          <a:p>
            <a:r>
              <a:rPr lang="en-US" sz="4800" dirty="0"/>
              <a:t>ITP 259: Basics of Artificial Intelligence</a:t>
            </a:r>
            <a:br>
              <a:rPr lang="en-US" sz="4800" b="1" dirty="0"/>
            </a:br>
            <a:r>
              <a:rPr lang="en-US" sz="4800" dirty="0"/>
              <a:t>Fall 2024</a:t>
            </a:r>
            <a:br>
              <a:rPr lang="en-US" sz="4800" dirty="0"/>
            </a:br>
            <a:br>
              <a:rPr lang="en-US" sz="4800" dirty="0"/>
            </a:br>
            <a:r>
              <a:rPr lang="en-US" sz="3600" dirty="0"/>
              <a:t>Lecture 10: Recap Regression vs Classification, </a:t>
            </a:r>
            <a:r>
              <a:rPr lang="en-US" sz="3600" dirty="0" err="1"/>
              <a:t>MLPRegressor</a:t>
            </a:r>
            <a:endParaRPr lang="en-US" sz="4800" dirty="0"/>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9CE6B4E9-0213-481A-807B-23C3FF666F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11" r="32039"/>
          <a:stretch/>
        </p:blipFill>
        <p:spPr bwMode="auto">
          <a:xfrm>
            <a:off x="0" y="0"/>
            <a:ext cx="394377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0489859A-455A-14E8-69B3-D836D1FFFC42}"/>
              </a:ext>
            </a:extLst>
          </p:cNvPr>
          <p:cNvSpPr txBox="1">
            <a:spLocks/>
          </p:cNvSpPr>
          <p:nvPr/>
        </p:nvSpPr>
        <p:spPr>
          <a:xfrm>
            <a:off x="4495800" y="4672738"/>
            <a:ext cx="7543799" cy="162328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600" b="1" dirty="0">
                <a:solidFill>
                  <a:schemeClr val="tx1">
                    <a:lumMod val="85000"/>
                    <a:lumOff val="15000"/>
                  </a:schemeClr>
                </a:solidFill>
              </a:rPr>
              <a:t>Dr. Martin Prescher</a:t>
            </a:r>
          </a:p>
          <a:p>
            <a:r>
              <a:rPr lang="en-US" sz="1600" b="1" dirty="0">
                <a:solidFill>
                  <a:schemeClr val="tx1">
                    <a:lumMod val="85000"/>
                    <a:lumOff val="15000"/>
                  </a:schemeClr>
                </a:solidFill>
              </a:rPr>
              <a:t>Viterbi school of engineering</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California Housing Dataset</a:t>
            </a:r>
          </a:p>
        </p:txBody>
      </p:sp>
      <p:pic>
        <p:nvPicPr>
          <p:cNvPr id="4" name="Picture 3">
            <a:extLst>
              <a:ext uri="{FF2B5EF4-FFF2-40B4-BE49-F238E27FC236}">
                <a16:creationId xmlns:a16="http://schemas.microsoft.com/office/drawing/2014/main" id="{1BDC435D-B964-59FA-7505-90296E71961E}"/>
              </a:ext>
            </a:extLst>
          </p:cNvPr>
          <p:cNvPicPr>
            <a:picLocks noChangeAspect="1"/>
          </p:cNvPicPr>
          <p:nvPr/>
        </p:nvPicPr>
        <p:blipFill>
          <a:blip r:embed="rId2"/>
          <a:stretch>
            <a:fillRect/>
          </a:stretch>
        </p:blipFill>
        <p:spPr>
          <a:xfrm>
            <a:off x="1991736" y="2043241"/>
            <a:ext cx="8208528" cy="4234614"/>
          </a:xfrm>
          <a:prstGeom prst="rect">
            <a:avLst/>
          </a:prstGeom>
        </p:spPr>
      </p:pic>
    </p:spTree>
    <p:extLst>
      <p:ext uri="{BB962C8B-B14F-4D97-AF65-F5344CB8AC3E}">
        <p14:creationId xmlns:p14="http://schemas.microsoft.com/office/powerpoint/2010/main" val="79083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DANGER!</a:t>
            </a:r>
            <a:br>
              <a:rPr lang="en-US" dirty="0"/>
            </a:br>
            <a:r>
              <a:rPr lang="en-US" dirty="0"/>
              <a:t>Boston Housing Dataset</a:t>
            </a:r>
          </a:p>
        </p:txBody>
      </p:sp>
      <p:pic>
        <p:nvPicPr>
          <p:cNvPr id="4" name="Picture 3">
            <a:extLst>
              <a:ext uri="{FF2B5EF4-FFF2-40B4-BE49-F238E27FC236}">
                <a16:creationId xmlns:a16="http://schemas.microsoft.com/office/drawing/2014/main" id="{3B1E4709-DF89-01D6-7EB7-FDEDDE6E5285}"/>
              </a:ext>
            </a:extLst>
          </p:cNvPr>
          <p:cNvPicPr>
            <a:picLocks noChangeAspect="1"/>
          </p:cNvPicPr>
          <p:nvPr/>
        </p:nvPicPr>
        <p:blipFill>
          <a:blip r:embed="rId2"/>
          <a:stretch>
            <a:fillRect/>
          </a:stretch>
        </p:blipFill>
        <p:spPr>
          <a:xfrm>
            <a:off x="3419337" y="3664369"/>
            <a:ext cx="5353325" cy="2387723"/>
          </a:xfrm>
          <a:prstGeom prst="rect">
            <a:avLst/>
          </a:prstGeom>
        </p:spPr>
      </p:pic>
      <p:pic>
        <p:nvPicPr>
          <p:cNvPr id="6" name="Picture 5">
            <a:extLst>
              <a:ext uri="{FF2B5EF4-FFF2-40B4-BE49-F238E27FC236}">
                <a16:creationId xmlns:a16="http://schemas.microsoft.com/office/drawing/2014/main" id="{98778F0E-AB46-E09F-D78F-E4947BB4A192}"/>
              </a:ext>
            </a:extLst>
          </p:cNvPr>
          <p:cNvPicPr>
            <a:picLocks noChangeAspect="1"/>
          </p:cNvPicPr>
          <p:nvPr/>
        </p:nvPicPr>
        <p:blipFill>
          <a:blip r:embed="rId3"/>
          <a:stretch>
            <a:fillRect/>
          </a:stretch>
        </p:blipFill>
        <p:spPr>
          <a:xfrm>
            <a:off x="1629995" y="2027246"/>
            <a:ext cx="8992969" cy="1248074"/>
          </a:xfrm>
          <a:prstGeom prst="rect">
            <a:avLst/>
          </a:prstGeom>
        </p:spPr>
      </p:pic>
    </p:spTree>
    <p:extLst>
      <p:ext uri="{BB962C8B-B14F-4D97-AF65-F5344CB8AC3E}">
        <p14:creationId xmlns:p14="http://schemas.microsoft.com/office/powerpoint/2010/main" val="187301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1: Data Exploration</a:t>
            </a:r>
          </a:p>
        </p:txBody>
      </p:sp>
      <p:sp>
        <p:nvSpPr>
          <p:cNvPr id="8" name="TextBox 7">
            <a:extLst>
              <a:ext uri="{FF2B5EF4-FFF2-40B4-BE49-F238E27FC236}">
                <a16:creationId xmlns:a16="http://schemas.microsoft.com/office/drawing/2014/main" id="{229F5633-675C-3255-2AD8-CF5AC327209C}"/>
              </a:ext>
            </a:extLst>
          </p:cNvPr>
          <p:cNvSpPr txBox="1"/>
          <p:nvPr/>
        </p:nvSpPr>
        <p:spPr>
          <a:xfrm>
            <a:off x="2627906" y="2102336"/>
            <a:ext cx="2013337" cy="369332"/>
          </a:xfrm>
          <a:prstGeom prst="rect">
            <a:avLst/>
          </a:prstGeom>
          <a:noFill/>
        </p:spPr>
        <p:txBody>
          <a:bodyPr wrap="square" rtlCol="0">
            <a:spAutoFit/>
          </a:bodyPr>
          <a:lstStyle/>
          <a:p>
            <a:r>
              <a:rPr lang="en-US" dirty="0"/>
              <a:t>Number of zeros</a:t>
            </a:r>
          </a:p>
        </p:txBody>
      </p:sp>
      <p:sp>
        <p:nvSpPr>
          <p:cNvPr id="9" name="TextBox 8">
            <a:extLst>
              <a:ext uri="{FF2B5EF4-FFF2-40B4-BE49-F238E27FC236}">
                <a16:creationId xmlns:a16="http://schemas.microsoft.com/office/drawing/2014/main" id="{990E20A0-546F-6541-1138-B26D8DD0F45B}"/>
              </a:ext>
            </a:extLst>
          </p:cNvPr>
          <p:cNvSpPr txBox="1"/>
          <p:nvPr/>
        </p:nvSpPr>
        <p:spPr>
          <a:xfrm>
            <a:off x="7087427" y="1917670"/>
            <a:ext cx="3014208" cy="369332"/>
          </a:xfrm>
          <a:prstGeom prst="rect">
            <a:avLst/>
          </a:prstGeom>
          <a:noFill/>
        </p:spPr>
        <p:txBody>
          <a:bodyPr wrap="square" rtlCol="0">
            <a:spAutoFit/>
          </a:bodyPr>
          <a:lstStyle/>
          <a:p>
            <a:r>
              <a:rPr lang="en-US" dirty="0"/>
              <a:t>Histogram for target variable</a:t>
            </a:r>
          </a:p>
        </p:txBody>
      </p:sp>
      <p:pic>
        <p:nvPicPr>
          <p:cNvPr id="4" name="Picture 3">
            <a:extLst>
              <a:ext uri="{FF2B5EF4-FFF2-40B4-BE49-F238E27FC236}">
                <a16:creationId xmlns:a16="http://schemas.microsoft.com/office/drawing/2014/main" id="{B4192D64-3712-80A9-B6EC-4FCC187F2597}"/>
              </a:ext>
            </a:extLst>
          </p:cNvPr>
          <p:cNvPicPr>
            <a:picLocks noChangeAspect="1"/>
          </p:cNvPicPr>
          <p:nvPr/>
        </p:nvPicPr>
        <p:blipFill>
          <a:blip r:embed="rId2"/>
          <a:stretch>
            <a:fillRect/>
          </a:stretch>
        </p:blipFill>
        <p:spPr>
          <a:xfrm>
            <a:off x="2262696" y="2764314"/>
            <a:ext cx="2647401" cy="3023970"/>
          </a:xfrm>
          <a:prstGeom prst="rect">
            <a:avLst/>
          </a:prstGeom>
        </p:spPr>
      </p:pic>
      <p:pic>
        <p:nvPicPr>
          <p:cNvPr id="7" name="Picture 6">
            <a:extLst>
              <a:ext uri="{FF2B5EF4-FFF2-40B4-BE49-F238E27FC236}">
                <a16:creationId xmlns:a16="http://schemas.microsoft.com/office/drawing/2014/main" id="{A6ECB245-4E75-1F0C-7764-697745ED782E}"/>
              </a:ext>
            </a:extLst>
          </p:cNvPr>
          <p:cNvPicPr>
            <a:picLocks noChangeAspect="1"/>
          </p:cNvPicPr>
          <p:nvPr/>
        </p:nvPicPr>
        <p:blipFill>
          <a:blip r:embed="rId3"/>
          <a:stretch>
            <a:fillRect/>
          </a:stretch>
        </p:blipFill>
        <p:spPr>
          <a:xfrm>
            <a:off x="6639737" y="2467312"/>
            <a:ext cx="3909587" cy="3829582"/>
          </a:xfrm>
          <a:prstGeom prst="rect">
            <a:avLst/>
          </a:prstGeom>
        </p:spPr>
      </p:pic>
    </p:spTree>
    <p:extLst>
      <p:ext uri="{BB962C8B-B14F-4D97-AF65-F5344CB8AC3E}">
        <p14:creationId xmlns:p14="http://schemas.microsoft.com/office/powerpoint/2010/main" val="417071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1: Data Exploration</a:t>
            </a:r>
          </a:p>
        </p:txBody>
      </p:sp>
      <p:sp>
        <p:nvSpPr>
          <p:cNvPr id="8" name="TextBox 7">
            <a:extLst>
              <a:ext uri="{FF2B5EF4-FFF2-40B4-BE49-F238E27FC236}">
                <a16:creationId xmlns:a16="http://schemas.microsoft.com/office/drawing/2014/main" id="{229F5633-675C-3255-2AD8-CF5AC327209C}"/>
              </a:ext>
            </a:extLst>
          </p:cNvPr>
          <p:cNvSpPr txBox="1"/>
          <p:nvPr/>
        </p:nvSpPr>
        <p:spPr>
          <a:xfrm>
            <a:off x="1166854" y="2082457"/>
            <a:ext cx="4295162" cy="3693319"/>
          </a:xfrm>
          <a:prstGeom prst="rect">
            <a:avLst/>
          </a:prstGeom>
          <a:noFill/>
        </p:spPr>
        <p:txBody>
          <a:bodyPr wrap="square" rtlCol="0">
            <a:spAutoFit/>
          </a:bodyPr>
          <a:lstStyle/>
          <a:p>
            <a:r>
              <a:rPr lang="en-US" b="1" dirty="0"/>
              <a:t>Correlation Matrix</a:t>
            </a:r>
          </a:p>
          <a:p>
            <a:endParaRPr lang="en-US" dirty="0"/>
          </a:p>
          <a:p>
            <a:r>
              <a:rPr lang="en-US" dirty="0"/>
              <a:t>Shows the correlation coefficients of each variable pair</a:t>
            </a:r>
          </a:p>
          <a:p>
            <a:endParaRPr lang="en-US" dirty="0"/>
          </a:p>
          <a:p>
            <a:r>
              <a:rPr lang="en-US" dirty="0"/>
              <a:t>Correlation coefficient is the covariance divided by the standard deviations (for normalization)</a:t>
            </a:r>
          </a:p>
          <a:p>
            <a:endParaRPr lang="en-US" dirty="0"/>
          </a:p>
          <a:p>
            <a:r>
              <a:rPr lang="en-US" dirty="0"/>
              <a:t>Covariance is a measure of the strength of a linear relationship between two variables. Its values can range from -1 to 1.</a:t>
            </a:r>
          </a:p>
        </p:txBody>
      </p:sp>
      <p:pic>
        <p:nvPicPr>
          <p:cNvPr id="6" name="Picture 5">
            <a:extLst>
              <a:ext uri="{FF2B5EF4-FFF2-40B4-BE49-F238E27FC236}">
                <a16:creationId xmlns:a16="http://schemas.microsoft.com/office/drawing/2014/main" id="{62AA4576-F5A2-5AB9-B0A0-B31257193402}"/>
              </a:ext>
            </a:extLst>
          </p:cNvPr>
          <p:cNvPicPr>
            <a:picLocks noChangeAspect="1"/>
          </p:cNvPicPr>
          <p:nvPr/>
        </p:nvPicPr>
        <p:blipFill>
          <a:blip r:embed="rId2"/>
          <a:stretch>
            <a:fillRect/>
          </a:stretch>
        </p:blipFill>
        <p:spPr>
          <a:xfrm>
            <a:off x="6126480" y="2082457"/>
            <a:ext cx="4924122" cy="3842017"/>
          </a:xfrm>
          <a:prstGeom prst="rect">
            <a:avLst/>
          </a:prstGeom>
        </p:spPr>
      </p:pic>
    </p:spTree>
    <p:extLst>
      <p:ext uri="{BB962C8B-B14F-4D97-AF65-F5344CB8AC3E}">
        <p14:creationId xmlns:p14="http://schemas.microsoft.com/office/powerpoint/2010/main" val="324950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1: Data Exploration</a:t>
            </a:r>
          </a:p>
        </p:txBody>
      </p:sp>
      <p:pic>
        <p:nvPicPr>
          <p:cNvPr id="4" name="Picture 3">
            <a:extLst>
              <a:ext uri="{FF2B5EF4-FFF2-40B4-BE49-F238E27FC236}">
                <a16:creationId xmlns:a16="http://schemas.microsoft.com/office/drawing/2014/main" id="{AB7DB85A-594B-0349-F24A-FF551E25625E}"/>
              </a:ext>
            </a:extLst>
          </p:cNvPr>
          <p:cNvPicPr>
            <a:picLocks noChangeAspect="1"/>
          </p:cNvPicPr>
          <p:nvPr/>
        </p:nvPicPr>
        <p:blipFill>
          <a:blip r:embed="rId2"/>
          <a:stretch>
            <a:fillRect/>
          </a:stretch>
        </p:blipFill>
        <p:spPr>
          <a:xfrm>
            <a:off x="0" y="2243845"/>
            <a:ext cx="11791377" cy="3304028"/>
          </a:xfrm>
          <a:prstGeom prst="rect">
            <a:avLst/>
          </a:prstGeom>
        </p:spPr>
      </p:pic>
    </p:spTree>
    <p:extLst>
      <p:ext uri="{BB962C8B-B14F-4D97-AF65-F5344CB8AC3E}">
        <p14:creationId xmlns:p14="http://schemas.microsoft.com/office/powerpoint/2010/main" val="256082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7EED926-8FDF-6461-D36B-A357DB04593A}"/>
              </a:ext>
            </a:extLst>
          </p:cNvPr>
          <p:cNvSpPr>
            <a:spLocks noGrp="1"/>
          </p:cNvSpPr>
          <p:nvPr>
            <p:ph idx="1"/>
          </p:nvPr>
        </p:nvSpPr>
        <p:spPr>
          <a:xfrm>
            <a:off x="1097280" y="2108201"/>
            <a:ext cx="10058400" cy="4182871"/>
          </a:xfrm>
        </p:spPr>
        <p:txBody>
          <a:bodyPr>
            <a:normAutofit fontScale="85000" lnSpcReduction="20000"/>
          </a:bodyPr>
          <a:lstStyle/>
          <a:p>
            <a:pPr marL="0" indent="0">
              <a:buNone/>
            </a:pPr>
            <a:r>
              <a:rPr lang="en-US" dirty="0"/>
              <a:t>Predict the Median Value </a:t>
            </a:r>
            <a:r>
              <a:rPr lang="en-US" dirty="0" err="1"/>
              <a:t>medv</a:t>
            </a:r>
            <a:r>
              <a:rPr lang="en-US" dirty="0"/>
              <a:t> using 3 models: </a:t>
            </a:r>
          </a:p>
          <a:p>
            <a:pPr marL="0" indent="0">
              <a:buNone/>
            </a:pPr>
            <a:r>
              <a:rPr lang="en-US" dirty="0"/>
              <a:t>Model 1: Fit a Linear Model  </a:t>
            </a:r>
          </a:p>
          <a:p>
            <a:pPr marL="0" indent="0">
              <a:buNone/>
            </a:pPr>
            <a:endParaRPr lang="en-US" dirty="0"/>
          </a:p>
          <a:p>
            <a:pPr marL="0" indent="0">
              <a:buNone/>
            </a:pPr>
            <a:r>
              <a:rPr lang="en-US" dirty="0"/>
              <a:t>Model 2: Fit a Polynomial Model (more explanation later)</a:t>
            </a:r>
          </a:p>
          <a:p>
            <a:pPr marL="0" indent="0">
              <a:buNone/>
            </a:pPr>
            <a:endParaRPr lang="en-US" dirty="0"/>
          </a:p>
          <a:p>
            <a:pPr marL="0" indent="0">
              <a:buNone/>
            </a:pPr>
            <a:endParaRPr lang="en-US" dirty="0"/>
          </a:p>
          <a:p>
            <a:pPr marL="0" indent="0">
              <a:buNone/>
            </a:pPr>
            <a:r>
              <a:rPr lang="en-US" dirty="0"/>
              <a:t>Model 3: Fit a multi-layer Neural Network</a:t>
            </a:r>
          </a:p>
          <a:p>
            <a:pPr marL="0" indent="0">
              <a:buNone/>
            </a:pPr>
            <a:endParaRPr lang="en-US" dirty="0"/>
          </a:p>
          <a:p>
            <a:pPr marL="0" indent="0">
              <a:buNone/>
            </a:pPr>
            <a:r>
              <a:rPr lang="en-US" dirty="0"/>
              <a:t>	</a:t>
            </a:r>
            <a:br>
              <a:rPr lang="en-US" dirty="0"/>
            </a:br>
            <a:endParaRPr lang="en-US" dirty="0"/>
          </a:p>
          <a:p>
            <a:pPr marL="0" indent="0">
              <a:buNone/>
            </a:pPr>
            <a:r>
              <a:rPr lang="en-US" dirty="0"/>
              <a:t>	Note: we used the </a:t>
            </a:r>
            <a:r>
              <a:rPr lang="en-US" b="1" dirty="0"/>
              <a:t>identity function </a:t>
            </a:r>
            <a:r>
              <a:rPr lang="en-US" dirty="0"/>
              <a:t>as the final activation function as noted earlier</a:t>
            </a:r>
          </a:p>
          <a:p>
            <a:pPr marL="201168" lvl="1" indent="0">
              <a:buNone/>
            </a:pPr>
            <a:endParaRPr lang="en-US" dirty="0"/>
          </a:p>
          <a:p>
            <a:pPr lvl="1"/>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4A2E1F-11E5-390E-BD60-83DD3F7B3815}"/>
                  </a:ext>
                </a:extLst>
              </p:cNvPr>
              <p:cNvSpPr txBox="1"/>
              <p:nvPr/>
            </p:nvSpPr>
            <p:spPr>
              <a:xfrm>
                <a:off x="4472485" y="2772765"/>
                <a:ext cx="3990741" cy="450764"/>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𝜽</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𝑚</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𝑚</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p>
            </p:txBody>
          </p:sp>
        </mc:Choice>
        <mc:Fallback xmlns="">
          <p:sp>
            <p:nvSpPr>
              <p:cNvPr id="4" name="TextBox 3">
                <a:extLst>
                  <a:ext uri="{FF2B5EF4-FFF2-40B4-BE49-F238E27FC236}">
                    <a16:creationId xmlns:a16="http://schemas.microsoft.com/office/drawing/2014/main" id="{C54A2E1F-11E5-390E-BD60-83DD3F7B3815}"/>
                  </a:ext>
                </a:extLst>
              </p:cNvPr>
              <p:cNvSpPr txBox="1">
                <a:spLocks noRot="1" noChangeAspect="1" noMove="1" noResize="1" noEditPoints="1" noAdjustHandles="1" noChangeArrowheads="1" noChangeShapeType="1" noTextEdit="1"/>
              </p:cNvSpPr>
              <p:nvPr/>
            </p:nvSpPr>
            <p:spPr>
              <a:xfrm>
                <a:off x="4472485" y="2772765"/>
                <a:ext cx="3990741" cy="450764"/>
              </a:xfrm>
              <a:prstGeom prst="rect">
                <a:avLst/>
              </a:prstGeom>
              <a:blipFill>
                <a:blip r:embed="rId2"/>
                <a:stretch>
                  <a:fillRect b="-8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1115F7-4E86-9DF1-0552-6596EDFE25E3}"/>
                  </a:ext>
                </a:extLst>
              </p:cNvPr>
              <p:cNvSpPr txBox="1"/>
              <p:nvPr/>
            </p:nvSpPr>
            <p:spPr>
              <a:xfrm>
                <a:off x="4143301" y="3848271"/>
                <a:ext cx="5256731" cy="40498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𝜽</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e>
                          </m:d>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𝑚</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𝑚</m:t>
                                  </m:r>
                                </m:sub>
                                <m:sup>
                                  <m:r>
                                    <a:rPr lang="en-US" b="0" i="1" smtClean="0">
                                      <a:latin typeface="Cambria Math" panose="02040503050406030204" pitchFamily="18" charset="0"/>
                                    </a:rPr>
                                    <m:t>𝑚</m:t>
                                  </m:r>
                                </m:sup>
                              </m:sSubSup>
                            </m:e>
                          </m:d>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m:oMathPara>
                </a14:m>
                <a:endParaRPr lang="en-US" dirty="0"/>
              </a:p>
            </p:txBody>
          </p:sp>
        </mc:Choice>
        <mc:Fallback xmlns="">
          <p:sp>
            <p:nvSpPr>
              <p:cNvPr id="6" name="TextBox 5">
                <a:extLst>
                  <a:ext uri="{FF2B5EF4-FFF2-40B4-BE49-F238E27FC236}">
                    <a16:creationId xmlns:a16="http://schemas.microsoft.com/office/drawing/2014/main" id="{4F1115F7-4E86-9DF1-0552-6596EDFE25E3}"/>
                  </a:ext>
                </a:extLst>
              </p:cNvPr>
              <p:cNvSpPr txBox="1">
                <a:spLocks noRot="1" noChangeAspect="1" noMove="1" noResize="1" noEditPoints="1" noAdjustHandles="1" noChangeArrowheads="1" noChangeShapeType="1" noTextEdit="1"/>
              </p:cNvSpPr>
              <p:nvPr/>
            </p:nvSpPr>
            <p:spPr>
              <a:xfrm>
                <a:off x="4143301" y="3848271"/>
                <a:ext cx="5256731" cy="404983"/>
              </a:xfrm>
              <a:prstGeom prst="rect">
                <a:avLst/>
              </a:prstGeom>
              <a:blipFill>
                <a:blip r:embed="rId3"/>
                <a:stretch>
                  <a:fillRect b="-88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0CCD017-B354-E17B-839D-7295F42958F6}"/>
                  </a:ext>
                </a:extLst>
              </p:cNvPr>
              <p:cNvSpPr txBox="1"/>
              <p:nvPr/>
            </p:nvSpPr>
            <p:spPr>
              <a:xfrm>
                <a:off x="890015" y="5016836"/>
                <a:ext cx="11155680" cy="5106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𝑓</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r>
                            <a:rPr lang="en-US" sz="2000" i="1">
                              <a:latin typeface="Cambria Math" panose="02040503050406030204" pitchFamily="18" charset="0"/>
                            </a:rPr>
                            <m:t>;</m:t>
                          </m:r>
                          <m:r>
                            <a:rPr lang="en-US" sz="2000" b="1" i="1">
                              <a:latin typeface="Cambria Math" panose="02040503050406030204" pitchFamily="18" charset="0"/>
                              <a:ea typeface="Cambria Math" panose="02040503050406030204" pitchFamily="18" charset="0"/>
                            </a:rPr>
                            <m:t>𝜽</m:t>
                          </m:r>
                        </m:e>
                      </m:d>
                      <m:r>
                        <a:rPr lang="en-US" sz="200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𝑜𝑢𝑡</m:t>
                          </m:r>
                        </m:sup>
                      </m:sSup>
                      <m:r>
                        <a:rPr lang="en-US" i="1">
                          <a:solidFill>
                            <a:srgbClr val="7030A0"/>
                          </a:solidFill>
                          <a:latin typeface="Cambria Math" panose="02040503050406030204" pitchFamily="18" charset="0"/>
                          <a:ea typeface="Cambria Math" panose="02040503050406030204" pitchFamily="18" charset="0"/>
                        </a:rPr>
                        <m:t>𝜎</m:t>
                      </m:r>
                      <m:d>
                        <m:dPr>
                          <m:ctrlPr>
                            <a:rPr lang="en-US" i="1">
                              <a:solidFill>
                                <a:srgbClr val="7030A0"/>
                              </a:solidFill>
                              <a:latin typeface="Cambria Math" panose="02040503050406030204" pitchFamily="18" charset="0"/>
                              <a:ea typeface="Cambria Math" panose="02040503050406030204" pitchFamily="18" charset="0"/>
                            </a:rPr>
                          </m:ctrlPr>
                        </m:dPr>
                        <m:e>
                          <m:sSup>
                            <m:sSupPr>
                              <m:ctrlPr>
                                <a:rPr lang="en-US" i="1">
                                  <a:solidFill>
                                    <a:srgbClr val="7030A0"/>
                                  </a:solidFill>
                                  <a:latin typeface="Cambria Math" panose="02040503050406030204" pitchFamily="18" charset="0"/>
                                </a:rPr>
                              </m:ctrlPr>
                            </m:sSupPr>
                            <m:e>
                              <m:d>
                                <m:dPr>
                                  <m:ctrlPr>
                                    <a:rPr lang="en-US" i="1">
                                      <a:solidFill>
                                        <a:srgbClr val="7030A0"/>
                                      </a:solidFill>
                                      <a:latin typeface="Cambria Math" panose="02040503050406030204" pitchFamily="18" charset="0"/>
                                    </a:rPr>
                                  </m:ctrlPr>
                                </m:dPr>
                                <m:e>
                                  <m:sSup>
                                    <m:sSupPr>
                                      <m:ctrlPr>
                                        <a:rPr lang="en-US" i="1">
                                          <a:solidFill>
                                            <a:srgbClr val="7030A0"/>
                                          </a:solidFill>
                                          <a:latin typeface="Cambria Math" panose="02040503050406030204" pitchFamily="18" charset="0"/>
                                        </a:rPr>
                                      </m:ctrlPr>
                                    </m:sSupPr>
                                    <m:e>
                                      <m:r>
                                        <a:rPr lang="en-US" b="1" i="1">
                                          <a:solidFill>
                                            <a:srgbClr val="7030A0"/>
                                          </a:solidFill>
                                          <a:latin typeface="Cambria Math" panose="02040503050406030204" pitchFamily="18" charset="0"/>
                                        </a:rPr>
                                        <m:t>𝑾</m:t>
                                      </m:r>
                                    </m:e>
                                    <m:sup>
                                      <m:r>
                                        <a:rPr lang="en-US" i="1">
                                          <a:solidFill>
                                            <a:srgbClr val="7030A0"/>
                                          </a:solidFill>
                                          <a:latin typeface="Cambria Math" panose="02040503050406030204" pitchFamily="18" charset="0"/>
                                        </a:rPr>
                                        <m:t>𝑃</m:t>
                                      </m:r>
                                    </m:sup>
                                  </m:sSup>
                                </m:e>
                              </m:d>
                            </m:e>
                            <m:sup>
                              <m:r>
                                <a:rPr lang="en-US" i="1">
                                  <a:solidFill>
                                    <a:srgbClr val="7030A0"/>
                                  </a:solidFill>
                                  <a:latin typeface="Cambria Math" panose="02040503050406030204" pitchFamily="18" charset="0"/>
                                </a:rPr>
                                <m:t>𝑇</m:t>
                              </m:r>
                            </m:sup>
                          </m:sSup>
                          <m:r>
                            <a:rPr lang="en-US" i="1">
                              <a:solidFill>
                                <a:srgbClr val="4674C1"/>
                              </a:solidFill>
                              <a:latin typeface="Cambria Math" panose="02040503050406030204" pitchFamily="18" charset="0"/>
                              <a:ea typeface="Cambria Math" panose="02040503050406030204" pitchFamily="18" charset="0"/>
                            </a:rPr>
                            <m:t>𝜎</m:t>
                          </m:r>
                          <m:d>
                            <m:dPr>
                              <m:ctrlPr>
                                <a:rPr lang="en-US" i="1">
                                  <a:solidFill>
                                    <a:srgbClr val="4674C1"/>
                                  </a:solidFill>
                                  <a:latin typeface="Cambria Math" panose="02040503050406030204" pitchFamily="18" charset="0"/>
                                  <a:ea typeface="Cambria Math" panose="02040503050406030204" pitchFamily="18" charset="0"/>
                                </a:rPr>
                              </m:ctrlPr>
                            </m:dPr>
                            <m:e>
                              <m:sSup>
                                <m:sSupPr>
                                  <m:ctrlPr>
                                    <a:rPr lang="en-US" i="1">
                                      <a:solidFill>
                                        <a:srgbClr val="4674C1"/>
                                      </a:solidFill>
                                      <a:latin typeface="Cambria Math" panose="02040503050406030204" pitchFamily="18" charset="0"/>
                                    </a:rPr>
                                  </m:ctrlPr>
                                </m:sSupPr>
                                <m:e>
                                  <m:d>
                                    <m:dPr>
                                      <m:ctrlPr>
                                        <a:rPr lang="en-US" i="1">
                                          <a:solidFill>
                                            <a:srgbClr val="4674C1"/>
                                          </a:solidFill>
                                          <a:latin typeface="Cambria Math" panose="02040503050406030204" pitchFamily="18" charset="0"/>
                                        </a:rPr>
                                      </m:ctrlPr>
                                    </m:dPr>
                                    <m:e>
                                      <m:sSup>
                                        <m:sSupPr>
                                          <m:ctrlPr>
                                            <a:rPr lang="en-US" i="1">
                                              <a:solidFill>
                                                <a:srgbClr val="4674C1"/>
                                              </a:solidFill>
                                              <a:latin typeface="Cambria Math" panose="02040503050406030204" pitchFamily="18" charset="0"/>
                                            </a:rPr>
                                          </m:ctrlPr>
                                        </m:sSupPr>
                                        <m:e>
                                          <m:r>
                                            <a:rPr lang="en-US" b="1" i="1">
                                              <a:solidFill>
                                                <a:srgbClr val="4674C1"/>
                                              </a:solidFill>
                                              <a:latin typeface="Cambria Math" panose="02040503050406030204" pitchFamily="18" charset="0"/>
                                            </a:rPr>
                                            <m:t>𝑾</m:t>
                                          </m:r>
                                        </m:e>
                                        <m:sup>
                                          <m:r>
                                            <a:rPr lang="en-US" i="1">
                                              <a:solidFill>
                                                <a:srgbClr val="4674C1"/>
                                              </a:solidFill>
                                              <a:latin typeface="Cambria Math" panose="02040503050406030204" pitchFamily="18" charset="0"/>
                                            </a:rPr>
                                            <m:t>𝑃</m:t>
                                          </m:r>
                                          <m:r>
                                            <a:rPr lang="en-US" i="1">
                                              <a:solidFill>
                                                <a:srgbClr val="4674C1"/>
                                              </a:solidFill>
                                              <a:latin typeface="Cambria Math" panose="02040503050406030204" pitchFamily="18" charset="0"/>
                                            </a:rPr>
                                            <m:t>−1</m:t>
                                          </m:r>
                                        </m:sup>
                                      </m:sSup>
                                    </m:e>
                                  </m:d>
                                </m:e>
                                <m:sup>
                                  <m:r>
                                    <a:rPr lang="en-US" i="1">
                                      <a:solidFill>
                                        <a:srgbClr val="4674C1"/>
                                      </a:solidFill>
                                      <a:latin typeface="Cambria Math" panose="02040503050406030204" pitchFamily="18" charset="0"/>
                                    </a:rPr>
                                    <m:t>𝑇</m:t>
                                  </m:r>
                                </m:sup>
                              </m:sSup>
                              <m:r>
                                <a:rPr lang="en-US" i="1">
                                  <a:solidFill>
                                    <a:srgbClr val="FFC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𝜎</m:t>
                              </m:r>
                              <m:d>
                                <m:dPr>
                                  <m:ctrlPr>
                                    <a:rPr lang="en-US" i="1">
                                      <a:solidFill>
                                        <a:srgbClr val="FF0000"/>
                                      </a:solidFill>
                                      <a:latin typeface="Cambria Math" panose="02040503050406030204" pitchFamily="18" charset="0"/>
                                      <a:ea typeface="Cambria Math" panose="02040503050406030204" pitchFamily="18" charset="0"/>
                                    </a:rPr>
                                  </m:ctrlPr>
                                </m:dPr>
                                <m:e>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m:t>
                                      </m:r>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𝑊</m:t>
                                          </m:r>
                                        </m:e>
                                        <m:sup>
                                          <m:r>
                                            <a:rPr lang="en-US" i="1">
                                              <a:solidFill>
                                                <a:srgbClr val="FF0000"/>
                                              </a:solidFill>
                                              <a:latin typeface="Cambria Math" panose="02040503050406030204" pitchFamily="18" charset="0"/>
                                              <a:ea typeface="Cambria Math" panose="02040503050406030204" pitchFamily="18" charset="0"/>
                                            </a:rPr>
                                            <m:t>1</m:t>
                                          </m:r>
                                        </m:sup>
                                      </m:sSup>
                                      <m:r>
                                        <a:rPr lang="en-US" i="1">
                                          <a:solidFill>
                                            <a:srgbClr val="FF0000"/>
                                          </a:solidFill>
                                          <a:latin typeface="Cambria Math" panose="02040503050406030204" pitchFamily="18" charset="0"/>
                                          <a:ea typeface="Cambria Math" panose="02040503050406030204" pitchFamily="18" charset="0"/>
                                        </a:rPr>
                                        <m:t>)</m:t>
                                      </m:r>
                                    </m:e>
                                    <m:sup>
                                      <m:r>
                                        <a:rPr lang="en-US" i="1">
                                          <a:solidFill>
                                            <a:srgbClr val="FF0000"/>
                                          </a:solidFill>
                                          <a:latin typeface="Cambria Math" panose="02040503050406030204" pitchFamily="18" charset="0"/>
                                          <a:ea typeface="Cambria Math" panose="02040503050406030204" pitchFamily="18" charset="0"/>
                                        </a:rPr>
                                        <m:t>𝑇</m:t>
                                      </m:r>
                                    </m:sup>
                                  </m:sSup>
                                  <m:sSup>
                                    <m:sSupPr>
                                      <m:ctrlPr>
                                        <a:rPr lang="en-US" i="1">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𝒙</m:t>
                                      </m:r>
                                    </m:e>
                                    <m:sup>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𝑖</m:t>
                                          </m:r>
                                        </m:e>
                                      </m:d>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m:rPr>
                                          <m:nor/>
                                        </m:rPr>
                                        <a:rPr lang="en-US" b="1">
                                          <a:solidFill>
                                            <a:srgbClr val="FF0000"/>
                                          </a:solidFill>
                                          <a:latin typeface="Cambria Math" panose="02040503050406030204" pitchFamily="18" charset="0"/>
                                        </a:rPr>
                                        <m:t>bias</m:t>
                                      </m:r>
                                    </m:e>
                                    <m:sup>
                                      <m:r>
                                        <a:rPr lang="en-US" i="1">
                                          <a:solidFill>
                                            <a:srgbClr val="FF0000"/>
                                          </a:solidFill>
                                          <a:latin typeface="Cambria Math" panose="02040503050406030204" pitchFamily="18" charset="0"/>
                                        </a:rPr>
                                        <m:t>1</m:t>
                                      </m:r>
                                    </m:sup>
                                  </m:sSup>
                                </m:e>
                              </m:d>
                              <m:d>
                                <m:dPr>
                                  <m:begChr m:val=""/>
                                  <m:ctrlPr>
                                    <a:rPr lang="en-US" i="1">
                                      <a:solidFill>
                                        <a:srgbClr val="FFC000"/>
                                      </a:solidFill>
                                      <a:latin typeface="Cambria Math" panose="02040503050406030204" pitchFamily="18" charset="0"/>
                                    </a:rPr>
                                  </m:ctrlPr>
                                </m:dPr>
                                <m:e>
                                  <m:r>
                                    <a:rPr lang="en-US" i="1">
                                      <a:solidFill>
                                        <a:srgbClr val="FFC000"/>
                                      </a:solidFill>
                                      <a:latin typeface="Cambria Math" panose="02040503050406030204" pitchFamily="18" charset="0"/>
                                    </a:rPr>
                                    <m:t>+…</m:t>
                                  </m:r>
                                </m:e>
                              </m:d>
                              <m:r>
                                <a:rPr lang="en-US" i="1">
                                  <a:solidFill>
                                    <a:srgbClr val="4674C1"/>
                                  </a:solidFill>
                                  <a:latin typeface="Cambria Math" panose="02040503050406030204" pitchFamily="18" charset="0"/>
                                </a:rPr>
                                <m:t>+</m:t>
                              </m:r>
                              <m:sSup>
                                <m:sSupPr>
                                  <m:ctrlPr>
                                    <a:rPr lang="en-US" i="1">
                                      <a:solidFill>
                                        <a:srgbClr val="4674C1"/>
                                      </a:solidFill>
                                      <a:latin typeface="Cambria Math" panose="02040503050406030204" pitchFamily="18" charset="0"/>
                                    </a:rPr>
                                  </m:ctrlPr>
                                </m:sSupPr>
                                <m:e>
                                  <m:r>
                                    <m:rPr>
                                      <m:nor/>
                                    </m:rPr>
                                    <a:rPr lang="en-US" b="1">
                                      <a:solidFill>
                                        <a:srgbClr val="4674C1"/>
                                      </a:solidFill>
                                      <a:latin typeface="Cambria Math" panose="02040503050406030204" pitchFamily="18" charset="0"/>
                                    </a:rPr>
                                    <m:t>bias</m:t>
                                  </m:r>
                                </m:e>
                                <m:sup>
                                  <m:r>
                                    <a:rPr lang="en-US" i="1">
                                      <a:solidFill>
                                        <a:srgbClr val="4674C1"/>
                                      </a:solidFill>
                                      <a:latin typeface="Cambria Math" panose="02040503050406030204" pitchFamily="18" charset="0"/>
                                    </a:rPr>
                                    <m:t>𝑃</m:t>
                                  </m:r>
                                  <m:r>
                                    <a:rPr lang="en-US" i="1">
                                      <a:solidFill>
                                        <a:srgbClr val="4674C1"/>
                                      </a:solidFill>
                                      <a:latin typeface="Cambria Math" panose="02040503050406030204" pitchFamily="18" charset="0"/>
                                    </a:rPr>
                                    <m:t>−1</m:t>
                                  </m:r>
                                </m:sup>
                              </m:sSup>
                            </m:e>
                          </m:d>
                          <m:r>
                            <a:rPr lang="en-US" i="1">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rPr>
                              </m:ctrlPr>
                            </m:sSupPr>
                            <m:e>
                              <m:r>
                                <m:rPr>
                                  <m:nor/>
                                </m:rPr>
                                <a:rPr lang="en-US" b="1">
                                  <a:solidFill>
                                    <a:srgbClr val="7030A0"/>
                                  </a:solidFill>
                                  <a:latin typeface="Cambria Math" panose="02040503050406030204" pitchFamily="18" charset="0"/>
                                </a:rPr>
                                <m:t>bias</m:t>
                              </m:r>
                            </m:e>
                            <m:sup>
                              <m:r>
                                <a:rPr lang="en-US" i="1">
                                  <a:solidFill>
                                    <a:srgbClr val="7030A0"/>
                                  </a:solidFill>
                                  <a:latin typeface="Cambria Math" panose="02040503050406030204" pitchFamily="18" charset="0"/>
                                </a:rPr>
                                <m:t>𝑃</m:t>
                              </m:r>
                            </m:sup>
                          </m:sSup>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m:rPr>
                              <m:nor/>
                            </m:rPr>
                            <a:rPr lang="en-US" b="1">
                              <a:latin typeface="Cambria Math" panose="02040503050406030204" pitchFamily="18" charset="0"/>
                            </a:rPr>
                            <m:t>bias</m:t>
                          </m:r>
                        </m:e>
                        <m:sup>
                          <m:r>
                            <a:rPr lang="en-US" i="1">
                              <a:latin typeface="Cambria Math" panose="02040503050406030204" pitchFamily="18" charset="0"/>
                            </a:rPr>
                            <m:t>𝑜𝑢𝑡</m:t>
                          </m:r>
                        </m:sup>
                      </m:sSup>
                    </m:oMath>
                  </m:oMathPara>
                </a14:m>
                <a:endParaRPr lang="en-US" dirty="0">
                  <a:solidFill>
                    <a:schemeClr val="tx1"/>
                  </a:solidFill>
                </a:endParaRPr>
              </a:p>
            </p:txBody>
          </p:sp>
        </mc:Choice>
        <mc:Fallback xmlns="">
          <p:sp>
            <p:nvSpPr>
              <p:cNvPr id="10" name="TextBox 9">
                <a:extLst>
                  <a:ext uri="{FF2B5EF4-FFF2-40B4-BE49-F238E27FC236}">
                    <a16:creationId xmlns:a16="http://schemas.microsoft.com/office/drawing/2014/main" id="{50CCD017-B354-E17B-839D-7295F42958F6}"/>
                  </a:ext>
                </a:extLst>
              </p:cNvPr>
              <p:cNvSpPr txBox="1">
                <a:spLocks noRot="1" noChangeAspect="1" noMove="1" noResize="1" noEditPoints="1" noAdjustHandles="1" noChangeArrowheads="1" noChangeShapeType="1" noTextEdit="1"/>
              </p:cNvSpPr>
              <p:nvPr/>
            </p:nvSpPr>
            <p:spPr>
              <a:xfrm>
                <a:off x="890015" y="5016836"/>
                <a:ext cx="11155680" cy="510653"/>
              </a:xfrm>
              <a:prstGeom prst="rect">
                <a:avLst/>
              </a:prstGeom>
              <a:blipFill>
                <a:blip r:embed="rId4"/>
                <a:stretch>
                  <a:fillRect t="-75610" b="-119512"/>
                </a:stretch>
              </a:blipFill>
            </p:spPr>
            <p:txBody>
              <a:bodyPr/>
              <a:lstStyle/>
              <a:p>
                <a:r>
                  <a:rPr lang="en-US">
                    <a:noFill/>
                  </a:rPr>
                  <a:t> </a:t>
                </a:r>
              </a:p>
            </p:txBody>
          </p:sp>
        </mc:Fallback>
      </mc:AlternateContent>
    </p:spTree>
    <p:extLst>
      <p:ext uri="{BB962C8B-B14F-4D97-AF65-F5344CB8AC3E}">
        <p14:creationId xmlns:p14="http://schemas.microsoft.com/office/powerpoint/2010/main" val="359265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2: Pre-Processing</a:t>
            </a:r>
          </a:p>
        </p:txBody>
      </p:sp>
      <p:pic>
        <p:nvPicPr>
          <p:cNvPr id="5" name="Picture 4">
            <a:extLst>
              <a:ext uri="{FF2B5EF4-FFF2-40B4-BE49-F238E27FC236}">
                <a16:creationId xmlns:a16="http://schemas.microsoft.com/office/drawing/2014/main" id="{2E0F4F23-6594-97FD-8958-0C692E8A9AC5}"/>
              </a:ext>
            </a:extLst>
          </p:cNvPr>
          <p:cNvPicPr>
            <a:picLocks noChangeAspect="1"/>
          </p:cNvPicPr>
          <p:nvPr/>
        </p:nvPicPr>
        <p:blipFill>
          <a:blip r:embed="rId2"/>
          <a:stretch>
            <a:fillRect/>
          </a:stretch>
        </p:blipFill>
        <p:spPr>
          <a:xfrm>
            <a:off x="1144989" y="2159313"/>
            <a:ext cx="9902021" cy="3227194"/>
          </a:xfrm>
          <a:prstGeom prst="rect">
            <a:avLst/>
          </a:prstGeom>
        </p:spPr>
      </p:pic>
    </p:spTree>
    <p:extLst>
      <p:ext uri="{BB962C8B-B14F-4D97-AF65-F5344CB8AC3E}">
        <p14:creationId xmlns:p14="http://schemas.microsoft.com/office/powerpoint/2010/main" val="351915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3: Training the Linear Model</a:t>
            </a:r>
          </a:p>
        </p:txBody>
      </p:sp>
      <p:sp>
        <p:nvSpPr>
          <p:cNvPr id="5" name="TextBox 4">
            <a:extLst>
              <a:ext uri="{FF2B5EF4-FFF2-40B4-BE49-F238E27FC236}">
                <a16:creationId xmlns:a16="http://schemas.microsoft.com/office/drawing/2014/main" id="{CA47CBBE-930A-2D93-63F9-6FC231E04B5D}"/>
              </a:ext>
            </a:extLst>
          </p:cNvPr>
          <p:cNvSpPr txBox="1"/>
          <p:nvPr/>
        </p:nvSpPr>
        <p:spPr>
          <a:xfrm>
            <a:off x="1097280" y="2065119"/>
            <a:ext cx="5850890" cy="369332"/>
          </a:xfrm>
          <a:prstGeom prst="rect">
            <a:avLst/>
          </a:prstGeom>
          <a:noFill/>
        </p:spPr>
        <p:txBody>
          <a:bodyPr wrap="square" rtlCol="0">
            <a:spAutoFit/>
          </a:bodyPr>
          <a:lstStyle/>
          <a:p>
            <a:r>
              <a:rPr lang="en-US" b="1" dirty="0"/>
              <a:t>Model 1: Linear Regression</a:t>
            </a:r>
          </a:p>
        </p:txBody>
      </p:sp>
      <p:pic>
        <p:nvPicPr>
          <p:cNvPr id="6" name="Picture 5">
            <a:extLst>
              <a:ext uri="{FF2B5EF4-FFF2-40B4-BE49-F238E27FC236}">
                <a16:creationId xmlns:a16="http://schemas.microsoft.com/office/drawing/2014/main" id="{9506A95F-F0CB-BA11-A316-574B4238D26B}"/>
              </a:ext>
            </a:extLst>
          </p:cNvPr>
          <p:cNvPicPr>
            <a:picLocks noChangeAspect="1"/>
          </p:cNvPicPr>
          <p:nvPr/>
        </p:nvPicPr>
        <p:blipFill>
          <a:blip r:embed="rId2"/>
          <a:stretch>
            <a:fillRect/>
          </a:stretch>
        </p:blipFill>
        <p:spPr>
          <a:xfrm>
            <a:off x="3188017" y="2707981"/>
            <a:ext cx="5815965" cy="2010016"/>
          </a:xfrm>
          <a:prstGeom prst="rect">
            <a:avLst/>
          </a:prstGeom>
        </p:spPr>
      </p:pic>
    </p:spTree>
    <p:extLst>
      <p:ext uri="{BB962C8B-B14F-4D97-AF65-F5344CB8AC3E}">
        <p14:creationId xmlns:p14="http://schemas.microsoft.com/office/powerpoint/2010/main" val="282442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3: Training the NN Model</a:t>
            </a:r>
          </a:p>
        </p:txBody>
      </p:sp>
      <p:sp>
        <p:nvSpPr>
          <p:cNvPr id="5" name="TextBox 4">
            <a:extLst>
              <a:ext uri="{FF2B5EF4-FFF2-40B4-BE49-F238E27FC236}">
                <a16:creationId xmlns:a16="http://schemas.microsoft.com/office/drawing/2014/main" id="{CA47CBBE-930A-2D93-63F9-6FC231E04B5D}"/>
              </a:ext>
            </a:extLst>
          </p:cNvPr>
          <p:cNvSpPr txBox="1"/>
          <p:nvPr/>
        </p:nvSpPr>
        <p:spPr>
          <a:xfrm>
            <a:off x="1097280" y="2065119"/>
            <a:ext cx="5850890" cy="369332"/>
          </a:xfrm>
          <a:prstGeom prst="rect">
            <a:avLst/>
          </a:prstGeom>
          <a:noFill/>
        </p:spPr>
        <p:txBody>
          <a:bodyPr wrap="square" rtlCol="0">
            <a:spAutoFit/>
          </a:bodyPr>
          <a:lstStyle/>
          <a:p>
            <a:r>
              <a:rPr lang="en-US" b="1" dirty="0"/>
              <a:t>Model 2: Neural Network Regressor</a:t>
            </a:r>
          </a:p>
        </p:txBody>
      </p:sp>
      <p:sp>
        <p:nvSpPr>
          <p:cNvPr id="7" name="TextBox 6">
            <a:extLst>
              <a:ext uri="{FF2B5EF4-FFF2-40B4-BE49-F238E27FC236}">
                <a16:creationId xmlns:a16="http://schemas.microsoft.com/office/drawing/2014/main" id="{7DBC3A71-5301-39C1-1053-FF2BF8E7402E}"/>
              </a:ext>
            </a:extLst>
          </p:cNvPr>
          <p:cNvSpPr txBox="1"/>
          <p:nvPr/>
        </p:nvSpPr>
        <p:spPr>
          <a:xfrm>
            <a:off x="1078141" y="5100609"/>
            <a:ext cx="10058400" cy="923330"/>
          </a:xfrm>
          <a:prstGeom prst="rect">
            <a:avLst/>
          </a:prstGeom>
          <a:noFill/>
        </p:spPr>
        <p:txBody>
          <a:bodyPr wrap="square" rtlCol="0">
            <a:spAutoFit/>
          </a:bodyPr>
          <a:lstStyle/>
          <a:p>
            <a:r>
              <a:rPr lang="en-US" dirty="0"/>
              <a:t>Note: we are for now training </a:t>
            </a:r>
            <a:r>
              <a:rPr lang="en-US" i="1" dirty="0"/>
              <a:t>two separate networks </a:t>
            </a:r>
            <a:r>
              <a:rPr lang="en-US" dirty="0"/>
              <a:t>for the variable pairs </a:t>
            </a:r>
          </a:p>
          <a:p>
            <a:endParaRPr lang="en-US" dirty="0"/>
          </a:p>
          <a:p>
            <a:r>
              <a:rPr lang="en-US" dirty="0"/>
              <a:t>(</a:t>
            </a:r>
            <a:r>
              <a:rPr lang="en-US" dirty="0" err="1"/>
              <a:t>MedInc</a:t>
            </a:r>
            <a:r>
              <a:rPr lang="en-US" dirty="0"/>
              <a:t>, </a:t>
            </a:r>
            <a:r>
              <a:rPr lang="en-US" dirty="0" err="1"/>
              <a:t>MedHouseVal</a:t>
            </a:r>
            <a:r>
              <a:rPr lang="en-US" dirty="0"/>
              <a:t>)      and      (</a:t>
            </a:r>
            <a:r>
              <a:rPr lang="en-US" dirty="0" err="1"/>
              <a:t>AveRooms</a:t>
            </a:r>
            <a:r>
              <a:rPr lang="en-US" dirty="0"/>
              <a:t>, </a:t>
            </a:r>
            <a:r>
              <a:rPr lang="en-US" dirty="0" err="1"/>
              <a:t>MedHouseVal</a:t>
            </a:r>
            <a:r>
              <a:rPr lang="en-US" dirty="0"/>
              <a:t>) </a:t>
            </a:r>
          </a:p>
        </p:txBody>
      </p:sp>
      <p:pic>
        <p:nvPicPr>
          <p:cNvPr id="4" name="Picture 3">
            <a:extLst>
              <a:ext uri="{FF2B5EF4-FFF2-40B4-BE49-F238E27FC236}">
                <a16:creationId xmlns:a16="http://schemas.microsoft.com/office/drawing/2014/main" id="{F9722EBC-9D99-CCA9-EC75-7F06CB7421E2}"/>
              </a:ext>
            </a:extLst>
          </p:cNvPr>
          <p:cNvPicPr>
            <a:picLocks noChangeAspect="1"/>
          </p:cNvPicPr>
          <p:nvPr/>
        </p:nvPicPr>
        <p:blipFill>
          <a:blip r:embed="rId2"/>
          <a:stretch>
            <a:fillRect/>
          </a:stretch>
        </p:blipFill>
        <p:spPr>
          <a:xfrm>
            <a:off x="1186994" y="2640331"/>
            <a:ext cx="9926865" cy="2254398"/>
          </a:xfrm>
          <a:prstGeom prst="rect">
            <a:avLst/>
          </a:prstGeom>
        </p:spPr>
      </p:pic>
    </p:spTree>
    <p:extLst>
      <p:ext uri="{BB962C8B-B14F-4D97-AF65-F5344CB8AC3E}">
        <p14:creationId xmlns:p14="http://schemas.microsoft.com/office/powerpoint/2010/main" val="176613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3: Training the NN Model</a:t>
            </a:r>
          </a:p>
        </p:txBody>
      </p:sp>
      <p:sp>
        <p:nvSpPr>
          <p:cNvPr id="5" name="TextBox 4">
            <a:extLst>
              <a:ext uri="{FF2B5EF4-FFF2-40B4-BE49-F238E27FC236}">
                <a16:creationId xmlns:a16="http://schemas.microsoft.com/office/drawing/2014/main" id="{CA47CBBE-930A-2D93-63F9-6FC231E04B5D}"/>
              </a:ext>
            </a:extLst>
          </p:cNvPr>
          <p:cNvSpPr txBox="1"/>
          <p:nvPr/>
        </p:nvSpPr>
        <p:spPr>
          <a:xfrm>
            <a:off x="1097280" y="2065119"/>
            <a:ext cx="5850890" cy="369332"/>
          </a:xfrm>
          <a:prstGeom prst="rect">
            <a:avLst/>
          </a:prstGeom>
          <a:noFill/>
        </p:spPr>
        <p:txBody>
          <a:bodyPr wrap="square" rtlCol="0">
            <a:spAutoFit/>
          </a:bodyPr>
          <a:lstStyle/>
          <a:p>
            <a:r>
              <a:rPr lang="en-US" b="1" dirty="0"/>
              <a:t>Model 2: Neural Network Regressor, loss curves</a:t>
            </a:r>
          </a:p>
        </p:txBody>
      </p:sp>
      <p:pic>
        <p:nvPicPr>
          <p:cNvPr id="6" name="Picture 5">
            <a:extLst>
              <a:ext uri="{FF2B5EF4-FFF2-40B4-BE49-F238E27FC236}">
                <a16:creationId xmlns:a16="http://schemas.microsoft.com/office/drawing/2014/main" id="{B29BF633-3C67-34C7-1701-F573B1788B17}"/>
              </a:ext>
            </a:extLst>
          </p:cNvPr>
          <p:cNvPicPr>
            <a:picLocks noChangeAspect="1"/>
          </p:cNvPicPr>
          <p:nvPr/>
        </p:nvPicPr>
        <p:blipFill>
          <a:blip r:embed="rId2"/>
          <a:stretch>
            <a:fillRect/>
          </a:stretch>
        </p:blipFill>
        <p:spPr>
          <a:xfrm>
            <a:off x="1358034" y="2565079"/>
            <a:ext cx="4305305" cy="3190262"/>
          </a:xfrm>
          <a:prstGeom prst="rect">
            <a:avLst/>
          </a:prstGeom>
        </p:spPr>
      </p:pic>
      <p:sp>
        <p:nvSpPr>
          <p:cNvPr id="10" name="TextBox 9">
            <a:extLst>
              <a:ext uri="{FF2B5EF4-FFF2-40B4-BE49-F238E27FC236}">
                <a16:creationId xmlns:a16="http://schemas.microsoft.com/office/drawing/2014/main" id="{C0074579-4367-0EAF-D542-C970FB396A4C}"/>
              </a:ext>
            </a:extLst>
          </p:cNvPr>
          <p:cNvSpPr txBox="1"/>
          <p:nvPr/>
        </p:nvSpPr>
        <p:spPr>
          <a:xfrm>
            <a:off x="2387813" y="5755341"/>
            <a:ext cx="6097280" cy="369332"/>
          </a:xfrm>
          <a:prstGeom prst="rect">
            <a:avLst/>
          </a:prstGeom>
          <a:noFill/>
        </p:spPr>
        <p:txBody>
          <a:bodyPr wrap="square">
            <a:spAutoFit/>
          </a:bodyPr>
          <a:lstStyle/>
          <a:p>
            <a:r>
              <a:rPr lang="en-US" dirty="0"/>
              <a:t>(</a:t>
            </a:r>
            <a:r>
              <a:rPr lang="en-US" dirty="0" err="1"/>
              <a:t>MedInc</a:t>
            </a:r>
            <a:r>
              <a:rPr lang="en-US" dirty="0"/>
              <a:t>, </a:t>
            </a:r>
            <a:r>
              <a:rPr lang="en-US" dirty="0" err="1"/>
              <a:t>MedHouseVal</a:t>
            </a:r>
            <a:r>
              <a:rPr lang="en-US" dirty="0"/>
              <a:t>) </a:t>
            </a:r>
          </a:p>
        </p:txBody>
      </p:sp>
      <p:pic>
        <p:nvPicPr>
          <p:cNvPr id="12" name="Picture 11">
            <a:extLst>
              <a:ext uri="{FF2B5EF4-FFF2-40B4-BE49-F238E27FC236}">
                <a16:creationId xmlns:a16="http://schemas.microsoft.com/office/drawing/2014/main" id="{09EA3F57-9968-109E-E727-05E3B16C60F7}"/>
              </a:ext>
            </a:extLst>
          </p:cNvPr>
          <p:cNvPicPr>
            <a:picLocks noChangeAspect="1"/>
          </p:cNvPicPr>
          <p:nvPr/>
        </p:nvPicPr>
        <p:blipFill>
          <a:blip r:embed="rId3"/>
          <a:stretch>
            <a:fillRect/>
          </a:stretch>
        </p:blipFill>
        <p:spPr>
          <a:xfrm>
            <a:off x="6528663" y="2434451"/>
            <a:ext cx="4410500" cy="3317163"/>
          </a:xfrm>
          <a:prstGeom prst="rect">
            <a:avLst/>
          </a:prstGeom>
        </p:spPr>
      </p:pic>
      <p:pic>
        <p:nvPicPr>
          <p:cNvPr id="4" name="Picture 3" descr="A computer screen with white text&#10;&#10;Description automatically generated">
            <a:extLst>
              <a:ext uri="{FF2B5EF4-FFF2-40B4-BE49-F238E27FC236}">
                <a16:creationId xmlns:a16="http://schemas.microsoft.com/office/drawing/2014/main" id="{1D347D9F-95F1-8063-01BB-39B5252D2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727" y="2999259"/>
            <a:ext cx="2738545" cy="859482"/>
          </a:xfrm>
          <a:prstGeom prst="rect">
            <a:avLst/>
          </a:prstGeom>
        </p:spPr>
      </p:pic>
      <p:sp>
        <p:nvSpPr>
          <p:cNvPr id="14" name="TextBox 13">
            <a:extLst>
              <a:ext uri="{FF2B5EF4-FFF2-40B4-BE49-F238E27FC236}">
                <a16:creationId xmlns:a16="http://schemas.microsoft.com/office/drawing/2014/main" id="{4CCEB3F3-C810-7A5B-F9E6-1D8CE33161AD}"/>
              </a:ext>
            </a:extLst>
          </p:cNvPr>
          <p:cNvSpPr txBox="1"/>
          <p:nvPr/>
        </p:nvSpPr>
        <p:spPr>
          <a:xfrm>
            <a:off x="7566852" y="5759068"/>
            <a:ext cx="6097280" cy="369332"/>
          </a:xfrm>
          <a:prstGeom prst="rect">
            <a:avLst/>
          </a:prstGeom>
          <a:noFill/>
        </p:spPr>
        <p:txBody>
          <a:bodyPr wrap="square">
            <a:spAutoFit/>
          </a:bodyPr>
          <a:lstStyle/>
          <a:p>
            <a:r>
              <a:rPr lang="en-US" dirty="0"/>
              <a:t>(</a:t>
            </a:r>
            <a:r>
              <a:rPr lang="en-US" dirty="0" err="1"/>
              <a:t>AveRooms</a:t>
            </a:r>
            <a:r>
              <a:rPr lang="en-US" dirty="0"/>
              <a:t>, </a:t>
            </a:r>
            <a:r>
              <a:rPr lang="en-US" dirty="0" err="1"/>
              <a:t>MedHouseVal</a:t>
            </a:r>
            <a:r>
              <a:rPr lang="en-US" dirty="0"/>
              <a:t>) </a:t>
            </a:r>
          </a:p>
        </p:txBody>
      </p:sp>
    </p:spTree>
    <p:extLst>
      <p:ext uri="{BB962C8B-B14F-4D97-AF65-F5344CB8AC3E}">
        <p14:creationId xmlns:p14="http://schemas.microsoft.com/office/powerpoint/2010/main" val="83083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3200" i="1" dirty="0">
                <a:solidFill>
                  <a:srgbClr val="FFFFFF"/>
                </a:solidFill>
              </a:rPr>
              <a:t>“Artificial intelligence would be the ultimate version of Google. The ultimate search engine that would understand everything on the web. It would understand exactly what you wanted, and it would give you the right thing. We’re nowhere near doing that now. However, we can get incrementally closer to that, and that is basically what we work 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Larry Page</a:t>
            </a:r>
          </a:p>
        </p:txBody>
      </p:sp>
      <p:pic>
        <p:nvPicPr>
          <p:cNvPr id="4098" name="Picture 2" descr="Google: Das seltsame Schweigen von Sergey Brin und Larry Page - WELT">
            <a:extLst>
              <a:ext uri="{FF2B5EF4-FFF2-40B4-BE49-F238E27FC236}">
                <a16:creationId xmlns:a16="http://schemas.microsoft.com/office/drawing/2014/main" id="{8BC45BD4-FF11-63FA-B71E-48C4E4D0A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560" y="5217414"/>
            <a:ext cx="1376172" cy="137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3: Training the Polynomial Model</a:t>
            </a:r>
          </a:p>
        </p:txBody>
      </p:sp>
      <p:sp>
        <p:nvSpPr>
          <p:cNvPr id="3" name="TextBox 2">
            <a:extLst>
              <a:ext uri="{FF2B5EF4-FFF2-40B4-BE49-F238E27FC236}">
                <a16:creationId xmlns:a16="http://schemas.microsoft.com/office/drawing/2014/main" id="{93CD845E-81EB-1B46-9CF3-7D945368E479}"/>
              </a:ext>
            </a:extLst>
          </p:cNvPr>
          <p:cNvSpPr txBox="1"/>
          <p:nvPr/>
        </p:nvSpPr>
        <p:spPr>
          <a:xfrm>
            <a:off x="1097280" y="2065119"/>
            <a:ext cx="5850890" cy="369332"/>
          </a:xfrm>
          <a:prstGeom prst="rect">
            <a:avLst/>
          </a:prstGeom>
          <a:noFill/>
        </p:spPr>
        <p:txBody>
          <a:bodyPr wrap="square" rtlCol="0">
            <a:spAutoFit/>
          </a:bodyPr>
          <a:lstStyle/>
          <a:p>
            <a:r>
              <a:rPr lang="en-US" b="1" dirty="0"/>
              <a:t>Model 3: </a:t>
            </a:r>
            <a:r>
              <a:rPr lang="en-US" b="1" dirty="0" err="1"/>
              <a:t>LinearRegression</a:t>
            </a:r>
            <a:r>
              <a:rPr lang="en-US" b="1" dirty="0"/>
              <a:t> with polynomial features</a:t>
            </a:r>
          </a:p>
        </p:txBody>
      </p:sp>
      <p:pic>
        <p:nvPicPr>
          <p:cNvPr id="6" name="Picture 5">
            <a:extLst>
              <a:ext uri="{FF2B5EF4-FFF2-40B4-BE49-F238E27FC236}">
                <a16:creationId xmlns:a16="http://schemas.microsoft.com/office/drawing/2014/main" id="{647C39A8-D7B6-9CB9-6EC8-0F741CDBDEEB}"/>
              </a:ext>
            </a:extLst>
          </p:cNvPr>
          <p:cNvPicPr>
            <a:picLocks noChangeAspect="1"/>
          </p:cNvPicPr>
          <p:nvPr/>
        </p:nvPicPr>
        <p:blipFill>
          <a:blip r:embed="rId2"/>
          <a:stretch>
            <a:fillRect/>
          </a:stretch>
        </p:blipFill>
        <p:spPr>
          <a:xfrm>
            <a:off x="2255882" y="2603653"/>
            <a:ext cx="7680236" cy="3451366"/>
          </a:xfrm>
          <a:prstGeom prst="rect">
            <a:avLst/>
          </a:prstGeom>
        </p:spPr>
      </p:pic>
    </p:spTree>
    <p:extLst>
      <p:ext uri="{BB962C8B-B14F-4D97-AF65-F5344CB8AC3E}">
        <p14:creationId xmlns:p14="http://schemas.microsoft.com/office/powerpoint/2010/main" val="1699938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3: Training the Polynomial Model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CD845E-81EB-1B46-9CF3-7D945368E479}"/>
                  </a:ext>
                </a:extLst>
              </p:cNvPr>
              <p:cNvSpPr txBox="1"/>
              <p:nvPr/>
            </p:nvSpPr>
            <p:spPr>
              <a:xfrm>
                <a:off x="1097280" y="2065119"/>
                <a:ext cx="10655808" cy="2308324"/>
              </a:xfrm>
              <a:prstGeom prst="rect">
                <a:avLst/>
              </a:prstGeom>
              <a:noFill/>
            </p:spPr>
            <p:txBody>
              <a:bodyPr wrap="square" rtlCol="0">
                <a:spAutoFit/>
              </a:bodyPr>
              <a:lstStyle/>
              <a:p>
                <a:r>
                  <a:rPr lang="en-US" dirty="0"/>
                  <a:t>Note on the specific implementation of </a:t>
                </a:r>
                <a:r>
                  <a:rPr lang="en-US" dirty="0" err="1"/>
                  <a:t>PolynomialFeatures</a:t>
                </a:r>
                <a:r>
                  <a:rPr lang="en-US" dirty="0"/>
                  <a:t>:</a:t>
                </a:r>
              </a:p>
              <a:p>
                <a:endParaRPr lang="en-US" b="1" dirty="0"/>
              </a:p>
              <a:p>
                <a:r>
                  <a:rPr lang="en-US" dirty="0"/>
                  <a:t>A general polynomial model to fit our data is given by (we’re only omitting the </a:t>
                </a:r>
                <a:r>
                  <a:rPr lang="en-US" i="1" dirty="0"/>
                  <a:t>(</a:t>
                </a:r>
                <a:r>
                  <a:rPr lang="en-US" i="1" dirty="0" err="1"/>
                  <a:t>i</a:t>
                </a:r>
                <a:r>
                  <a:rPr lang="en-US" i="1" dirty="0"/>
                  <a:t>) </a:t>
                </a:r>
                <a:r>
                  <a:rPr lang="en-US" dirty="0"/>
                  <a:t>to make it less confusing):</a:t>
                </a:r>
              </a:p>
              <a:p>
                <a:endParaRPr lang="en-US" dirty="0"/>
              </a:p>
              <a:p>
                <a:endParaRPr lang="en-US" dirty="0"/>
              </a:p>
              <a:p>
                <a:r>
                  <a:rPr lang="en-US" dirty="0"/>
                  <a:t>The function </a:t>
                </a:r>
                <a:r>
                  <a:rPr lang="en-US" dirty="0" err="1"/>
                  <a:t>PolynomialFeatures</a:t>
                </a:r>
                <a:r>
                  <a:rPr lang="en-US" dirty="0"/>
                  <a:t>(degree) does something a little more. It takes the initial variables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e>
                        </m:d>
                      </m:e>
                      <m:sup>
                        <m:r>
                          <a:rPr lang="en-US" b="0" i="1" smtClean="0">
                            <a:latin typeface="Cambria Math" panose="02040503050406030204" pitchFamily="18" charset="0"/>
                          </a:rPr>
                          <m:t>𝑇</m:t>
                        </m:r>
                      </m:sup>
                    </m:sSup>
                  </m:oMath>
                </a14:m>
                <a:r>
                  <a:rPr lang="en-US" dirty="0"/>
                  <a:t> and not only creates polynomials like stated above, but takes all possible combinations up to the specified degree (example 2 here): </a:t>
                </a:r>
              </a:p>
            </p:txBody>
          </p:sp>
        </mc:Choice>
        <mc:Fallback xmlns="">
          <p:sp>
            <p:nvSpPr>
              <p:cNvPr id="3" name="TextBox 2">
                <a:extLst>
                  <a:ext uri="{FF2B5EF4-FFF2-40B4-BE49-F238E27FC236}">
                    <a16:creationId xmlns:a16="http://schemas.microsoft.com/office/drawing/2014/main" id="{93CD845E-81EB-1B46-9CF3-7D945368E479}"/>
                  </a:ext>
                </a:extLst>
              </p:cNvPr>
              <p:cNvSpPr txBox="1">
                <a:spLocks noRot="1" noChangeAspect="1" noMove="1" noResize="1" noEditPoints="1" noAdjustHandles="1" noChangeArrowheads="1" noChangeShapeType="1" noTextEdit="1"/>
              </p:cNvSpPr>
              <p:nvPr/>
            </p:nvSpPr>
            <p:spPr>
              <a:xfrm>
                <a:off x="1097280" y="2065119"/>
                <a:ext cx="10655808" cy="2308324"/>
              </a:xfrm>
              <a:prstGeom prst="rect">
                <a:avLst/>
              </a:prstGeom>
              <a:blipFill>
                <a:blip r:embed="rId2"/>
                <a:stretch>
                  <a:fillRect l="-476"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AD5087-D32C-91EC-4165-1F24956387CD}"/>
                  </a:ext>
                </a:extLst>
              </p:cNvPr>
              <p:cNvSpPr txBox="1"/>
              <p:nvPr/>
            </p:nvSpPr>
            <p:spPr>
              <a:xfrm>
                <a:off x="4155493" y="3016789"/>
                <a:ext cx="5256731" cy="380810"/>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i="1" smtClean="0">
                              <a:latin typeface="Cambria Math" panose="02040503050406030204" pitchFamily="18" charset="0"/>
                            </a:rPr>
                          </m:ctrlPr>
                        </m:dPr>
                        <m:e>
                          <m:r>
                            <a:rPr lang="en-US" b="1" i="1">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𝜽</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𝑚</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𝑚</m:t>
                          </m:r>
                        </m:sub>
                        <m:sup>
                          <m:r>
                            <a:rPr lang="en-US" i="1">
                              <a:latin typeface="Cambria Math" panose="02040503050406030204" pitchFamily="18" charset="0"/>
                            </a:rPr>
                            <m:t>𝑚</m:t>
                          </m:r>
                        </m:sup>
                      </m:sSubSup>
                    </m:oMath>
                  </m:oMathPara>
                </a14:m>
                <a:endParaRPr lang="en-US" dirty="0"/>
              </a:p>
            </p:txBody>
          </p:sp>
        </mc:Choice>
        <mc:Fallback xmlns="">
          <p:sp>
            <p:nvSpPr>
              <p:cNvPr id="4" name="TextBox 3">
                <a:extLst>
                  <a:ext uri="{FF2B5EF4-FFF2-40B4-BE49-F238E27FC236}">
                    <a16:creationId xmlns:a16="http://schemas.microsoft.com/office/drawing/2014/main" id="{4FAD5087-D32C-91EC-4165-1F24956387CD}"/>
                  </a:ext>
                </a:extLst>
              </p:cNvPr>
              <p:cNvSpPr txBox="1">
                <a:spLocks noRot="1" noChangeAspect="1" noMove="1" noResize="1" noEditPoints="1" noAdjustHandles="1" noChangeArrowheads="1" noChangeShapeType="1" noTextEdit="1"/>
              </p:cNvSpPr>
              <p:nvPr/>
            </p:nvSpPr>
            <p:spPr>
              <a:xfrm>
                <a:off x="4155493" y="3016789"/>
                <a:ext cx="5256731" cy="380810"/>
              </a:xfrm>
              <a:prstGeom prst="rect">
                <a:avLst/>
              </a:prstGeom>
              <a:blipFill>
                <a:blip r:embed="rId3"/>
                <a:stretch>
                  <a:fillRect b="-1290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670001-954F-34DC-B3D6-2929335D8297}"/>
                  </a:ext>
                </a:extLst>
              </p:cNvPr>
              <p:cNvSpPr txBox="1"/>
              <p:nvPr/>
            </p:nvSpPr>
            <p:spPr>
              <a:xfrm>
                <a:off x="1085088" y="4373443"/>
                <a:ext cx="9339072" cy="3725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    </m:t>
                          </m:r>
                          <m:r>
                            <a:rPr lang="en-US" b="1" i="1">
                              <a:latin typeface="Cambria Math" panose="02040503050406030204" pitchFamily="18" charset="0"/>
                            </a:rPr>
                            <m:t>𝒙</m:t>
                          </m:r>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𝑥</m:t>
                              </m:r>
                            </m:e>
                            <m:sub>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𝑥</m:t>
                              </m:r>
                            </m:e>
                            <m:sub>
                              <m:r>
                                <a:rPr lang="en-US" i="1">
                                  <a:solidFill>
                                    <a:srgbClr val="00B0F0"/>
                                  </a:solidFill>
                                  <a:latin typeface="Cambria Math" panose="02040503050406030204" pitchFamily="18" charset="0"/>
                                </a:rPr>
                                <m:t>𝑚</m:t>
                              </m:r>
                            </m:sub>
                          </m:sSub>
                          <m:r>
                            <a:rPr lang="en-US" i="1">
                              <a:latin typeface="Cambria Math" panose="02040503050406030204" pitchFamily="18" charset="0"/>
                            </a:rPr>
                            <m:t>,</m:t>
                          </m:r>
                          <m:sSubSup>
                            <m:sSubSupPr>
                              <m:ctrlPr>
                                <a:rPr lang="en-US" i="1">
                                  <a:solidFill>
                                    <a:srgbClr val="7030A0"/>
                                  </a:solidFill>
                                  <a:latin typeface="Cambria Math" panose="02040503050406030204" pitchFamily="18" charset="0"/>
                                </a:rPr>
                              </m:ctrlPr>
                            </m:sSubSupPr>
                            <m:e>
                              <m:r>
                                <a:rPr lang="en-US" i="1">
                                  <a:solidFill>
                                    <a:srgbClr val="7030A0"/>
                                  </a:solidFill>
                                  <a:latin typeface="Cambria Math" panose="02040503050406030204" pitchFamily="18" charset="0"/>
                                </a:rPr>
                                <m:t>𝑥</m:t>
                              </m:r>
                            </m:e>
                            <m:sub>
                              <m:r>
                                <a:rPr lang="en-US" i="1">
                                  <a:solidFill>
                                    <a:srgbClr val="7030A0"/>
                                  </a:solidFill>
                                  <a:latin typeface="Cambria Math" panose="02040503050406030204" pitchFamily="18" charset="0"/>
                                </a:rPr>
                                <m:t>1</m:t>
                              </m:r>
                            </m:sub>
                            <m:sup>
                              <m:r>
                                <a:rPr lang="en-US" i="1">
                                  <a:solidFill>
                                    <a:srgbClr val="7030A0"/>
                                  </a:solidFill>
                                  <a:latin typeface="Cambria Math" panose="02040503050406030204" pitchFamily="18" charset="0"/>
                                </a:rPr>
                                <m:t>2</m:t>
                              </m:r>
                            </m:sup>
                          </m:sSubSup>
                          <m:r>
                            <a:rPr lang="en-US" i="1">
                              <a:solidFill>
                                <a:srgbClr val="7030A0"/>
                              </a:solidFill>
                              <a:latin typeface="Cambria Math" panose="02040503050406030204" pitchFamily="18" charset="0"/>
                            </a:rPr>
                            <m:t>,…,</m:t>
                          </m:r>
                          <m:sSubSup>
                            <m:sSubSupPr>
                              <m:ctrlPr>
                                <a:rPr lang="en-US" i="1">
                                  <a:solidFill>
                                    <a:srgbClr val="7030A0"/>
                                  </a:solidFill>
                                  <a:latin typeface="Cambria Math" panose="02040503050406030204" pitchFamily="18" charset="0"/>
                                </a:rPr>
                              </m:ctrlPr>
                            </m:sSubSupPr>
                            <m:e>
                              <m:r>
                                <a:rPr lang="en-US" i="1">
                                  <a:solidFill>
                                    <a:srgbClr val="7030A0"/>
                                  </a:solidFill>
                                  <a:latin typeface="Cambria Math" panose="02040503050406030204" pitchFamily="18" charset="0"/>
                                </a:rPr>
                                <m:t>𝑥</m:t>
                              </m:r>
                            </m:e>
                            <m:sub>
                              <m:r>
                                <a:rPr lang="en-US" i="1">
                                  <a:solidFill>
                                    <a:srgbClr val="7030A0"/>
                                  </a:solidFill>
                                  <a:latin typeface="Cambria Math" panose="02040503050406030204" pitchFamily="18" charset="0"/>
                                </a:rPr>
                                <m:t>𝑚</m:t>
                              </m:r>
                            </m:sub>
                            <m:sup>
                              <m:r>
                                <a:rPr lang="en-US" i="1">
                                  <a:solidFill>
                                    <a:srgbClr val="7030A0"/>
                                  </a:solidFill>
                                  <a:latin typeface="Cambria Math" panose="02040503050406030204" pitchFamily="18" charset="0"/>
                                </a:rPr>
                                <m:t>2</m:t>
                              </m:r>
                            </m:sup>
                          </m:sSubSup>
                          <m:r>
                            <a:rPr lang="en-US" i="1">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1</m:t>
                              </m:r>
                            </m:sub>
                          </m:sSub>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2</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1</m:t>
                              </m:r>
                            </m:sub>
                          </m:sSub>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3</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1</m:t>
                              </m:r>
                            </m:sub>
                          </m:sSub>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𝑚</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2</m:t>
                              </m:r>
                            </m:sub>
                          </m:sSub>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3</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2</m:t>
                              </m:r>
                            </m:sub>
                          </m:sSub>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𝑚</m:t>
                              </m:r>
                            </m:sub>
                          </m:sSub>
                          <m:r>
                            <a:rPr lang="en-US" i="1">
                              <a:latin typeface="Cambria Math" panose="02040503050406030204" pitchFamily="18" charset="0"/>
                            </a:rPr>
                            <m:t>,…,</m:t>
                          </m:r>
                        </m:e>
                      </m:d>
                    </m:oMath>
                  </m:oMathPara>
                </a14:m>
                <a:endParaRPr lang="en-US" dirty="0"/>
              </a:p>
            </p:txBody>
          </p:sp>
        </mc:Choice>
        <mc:Fallback xmlns="">
          <p:sp>
            <p:nvSpPr>
              <p:cNvPr id="7" name="TextBox 6">
                <a:extLst>
                  <a:ext uri="{FF2B5EF4-FFF2-40B4-BE49-F238E27FC236}">
                    <a16:creationId xmlns:a16="http://schemas.microsoft.com/office/drawing/2014/main" id="{0E670001-954F-34DC-B3D6-2929335D8297}"/>
                  </a:ext>
                </a:extLst>
              </p:cNvPr>
              <p:cNvSpPr txBox="1">
                <a:spLocks noRot="1" noChangeAspect="1" noMove="1" noResize="1" noEditPoints="1" noAdjustHandles="1" noChangeArrowheads="1" noChangeShapeType="1" noTextEdit="1"/>
              </p:cNvSpPr>
              <p:nvPr/>
            </p:nvSpPr>
            <p:spPr>
              <a:xfrm>
                <a:off x="1085088" y="4373443"/>
                <a:ext cx="9339072" cy="372538"/>
              </a:xfrm>
              <a:prstGeom prst="rect">
                <a:avLst/>
              </a:prstGeom>
              <a:blipFill>
                <a:blip r:embed="rId4"/>
                <a:stretch>
                  <a:fillRect b="-20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A285087-4F7E-CAEB-452D-71938BC0A39D}"/>
              </a:ext>
            </a:extLst>
          </p:cNvPr>
          <p:cNvSpPr txBox="1"/>
          <p:nvPr/>
        </p:nvSpPr>
        <p:spPr>
          <a:xfrm>
            <a:off x="6205729" y="5728527"/>
            <a:ext cx="6096000" cy="369332"/>
          </a:xfrm>
          <a:prstGeom prst="rect">
            <a:avLst/>
          </a:prstGeom>
          <a:noFill/>
        </p:spPr>
        <p:txBody>
          <a:bodyPr wrap="square">
            <a:spAutoFit/>
          </a:bodyPr>
          <a:lstStyle/>
          <a:p>
            <a:pPr algn="l" fontAlgn="base"/>
            <a:r>
              <a:rPr lang="en-US" dirty="0">
                <a:solidFill>
                  <a:srgbClr val="92D050"/>
                </a:solidFill>
              </a:rPr>
              <a:t>All combinations </a:t>
            </a:r>
            <a:r>
              <a:rPr lang="en-US" b="0" i="0" u="none" strike="noStrike" dirty="0">
                <a:solidFill>
                  <a:srgbClr val="92D050"/>
                </a:solidFill>
                <a:effectLst/>
              </a:rPr>
              <a:t>between all pairs of features</a:t>
            </a:r>
          </a:p>
        </p:txBody>
      </p:sp>
      <p:sp>
        <p:nvSpPr>
          <p:cNvPr id="11" name="TextBox 10">
            <a:extLst>
              <a:ext uri="{FF2B5EF4-FFF2-40B4-BE49-F238E27FC236}">
                <a16:creationId xmlns:a16="http://schemas.microsoft.com/office/drawing/2014/main" id="{C0D4F88A-012B-2733-50E8-5D86F07B34B8}"/>
              </a:ext>
            </a:extLst>
          </p:cNvPr>
          <p:cNvSpPr txBox="1"/>
          <p:nvPr/>
        </p:nvSpPr>
        <p:spPr>
          <a:xfrm>
            <a:off x="5174515" y="5391244"/>
            <a:ext cx="6096000" cy="369332"/>
          </a:xfrm>
          <a:prstGeom prst="rect">
            <a:avLst/>
          </a:prstGeom>
          <a:noFill/>
        </p:spPr>
        <p:txBody>
          <a:bodyPr wrap="square">
            <a:spAutoFit/>
          </a:bodyPr>
          <a:lstStyle>
            <a:defPPr>
              <a:defRPr lang="en-US"/>
            </a:defPPr>
            <a:lvl1pPr fontAlgn="base">
              <a:defRPr>
                <a:solidFill>
                  <a:srgbClr val="92D050"/>
                </a:solidFill>
              </a:defRPr>
            </a:lvl1pPr>
          </a:lstStyle>
          <a:p>
            <a:r>
              <a:rPr lang="en-US" dirty="0">
                <a:solidFill>
                  <a:srgbClr val="7030A0"/>
                </a:solidFill>
              </a:rPr>
              <a:t>All features raised to a power for each degree</a:t>
            </a:r>
          </a:p>
        </p:txBody>
      </p:sp>
      <p:sp>
        <p:nvSpPr>
          <p:cNvPr id="12" name="TextBox 11">
            <a:extLst>
              <a:ext uri="{FF2B5EF4-FFF2-40B4-BE49-F238E27FC236}">
                <a16:creationId xmlns:a16="http://schemas.microsoft.com/office/drawing/2014/main" id="{0376C804-02B3-D09D-9BAB-393FD9D2D919}"/>
              </a:ext>
            </a:extLst>
          </p:cNvPr>
          <p:cNvSpPr txBox="1"/>
          <p:nvPr/>
        </p:nvSpPr>
        <p:spPr>
          <a:xfrm>
            <a:off x="4045765" y="4742149"/>
            <a:ext cx="2079726" cy="369332"/>
          </a:xfrm>
          <a:prstGeom prst="rect">
            <a:avLst/>
          </a:prstGeom>
          <a:noFill/>
        </p:spPr>
        <p:txBody>
          <a:bodyPr wrap="square">
            <a:spAutoFit/>
          </a:bodyPr>
          <a:lstStyle>
            <a:defPPr>
              <a:defRPr lang="en-US"/>
            </a:defPPr>
            <a:lvl1pPr fontAlgn="base">
              <a:defRPr>
                <a:solidFill>
                  <a:srgbClr val="92D050"/>
                </a:solidFill>
              </a:defRPr>
            </a:lvl1pPr>
          </a:lstStyle>
          <a:p>
            <a:r>
              <a:rPr lang="en-US" dirty="0">
                <a:solidFill>
                  <a:schemeClr val="tx1"/>
                </a:solidFill>
              </a:rPr>
              <a:t>Bias (power of 0)</a:t>
            </a:r>
          </a:p>
        </p:txBody>
      </p:sp>
      <p:sp>
        <p:nvSpPr>
          <p:cNvPr id="13" name="TextBox 12">
            <a:extLst>
              <a:ext uri="{FF2B5EF4-FFF2-40B4-BE49-F238E27FC236}">
                <a16:creationId xmlns:a16="http://schemas.microsoft.com/office/drawing/2014/main" id="{52C4422F-5DBB-78D8-0EE4-970EB5F5E6BC}"/>
              </a:ext>
            </a:extLst>
          </p:cNvPr>
          <p:cNvSpPr txBox="1"/>
          <p:nvPr/>
        </p:nvSpPr>
        <p:spPr>
          <a:xfrm>
            <a:off x="4258136" y="5046036"/>
            <a:ext cx="4926558" cy="369332"/>
          </a:xfrm>
          <a:prstGeom prst="rect">
            <a:avLst/>
          </a:prstGeom>
          <a:noFill/>
        </p:spPr>
        <p:txBody>
          <a:bodyPr wrap="square">
            <a:spAutoFit/>
          </a:bodyPr>
          <a:lstStyle>
            <a:defPPr>
              <a:defRPr lang="en-US"/>
            </a:defPPr>
            <a:lvl1pPr fontAlgn="base">
              <a:defRPr>
                <a:solidFill>
                  <a:srgbClr val="92D050"/>
                </a:solidFill>
              </a:defRPr>
            </a:lvl1pPr>
          </a:lstStyle>
          <a:p>
            <a:r>
              <a:rPr lang="en-US" dirty="0">
                <a:solidFill>
                  <a:srgbClr val="00B0F0"/>
                </a:solidFill>
              </a:rPr>
              <a:t>All features to the power of 1</a:t>
            </a:r>
          </a:p>
        </p:txBody>
      </p:sp>
    </p:spTree>
    <p:extLst>
      <p:ext uri="{BB962C8B-B14F-4D97-AF65-F5344CB8AC3E}">
        <p14:creationId xmlns:p14="http://schemas.microsoft.com/office/powerpoint/2010/main" val="119618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4: Summarize Model Accuracies</a:t>
            </a:r>
          </a:p>
        </p:txBody>
      </p:sp>
      <p:pic>
        <p:nvPicPr>
          <p:cNvPr id="4" name="Picture 3">
            <a:extLst>
              <a:ext uri="{FF2B5EF4-FFF2-40B4-BE49-F238E27FC236}">
                <a16:creationId xmlns:a16="http://schemas.microsoft.com/office/drawing/2014/main" id="{637CC7C5-8B52-6E28-8CE0-E188F99DD247}"/>
              </a:ext>
            </a:extLst>
          </p:cNvPr>
          <p:cNvPicPr>
            <a:picLocks noChangeAspect="1"/>
          </p:cNvPicPr>
          <p:nvPr/>
        </p:nvPicPr>
        <p:blipFill>
          <a:blip r:embed="rId2"/>
          <a:stretch>
            <a:fillRect/>
          </a:stretch>
        </p:blipFill>
        <p:spPr>
          <a:xfrm>
            <a:off x="805285" y="2282502"/>
            <a:ext cx="5860259" cy="2934957"/>
          </a:xfrm>
          <a:prstGeom prst="rect">
            <a:avLst/>
          </a:prstGeom>
        </p:spPr>
      </p:pic>
      <p:pic>
        <p:nvPicPr>
          <p:cNvPr id="6" name="Picture 5">
            <a:extLst>
              <a:ext uri="{FF2B5EF4-FFF2-40B4-BE49-F238E27FC236}">
                <a16:creationId xmlns:a16="http://schemas.microsoft.com/office/drawing/2014/main" id="{DD95E695-4158-03FF-C620-11433294E260}"/>
              </a:ext>
            </a:extLst>
          </p:cNvPr>
          <p:cNvPicPr>
            <a:picLocks noChangeAspect="1"/>
          </p:cNvPicPr>
          <p:nvPr/>
        </p:nvPicPr>
        <p:blipFill>
          <a:blip r:embed="rId3"/>
          <a:stretch>
            <a:fillRect/>
          </a:stretch>
        </p:blipFill>
        <p:spPr>
          <a:xfrm>
            <a:off x="6549069" y="2221030"/>
            <a:ext cx="5642931" cy="3061070"/>
          </a:xfrm>
          <a:prstGeom prst="rect">
            <a:avLst/>
          </a:prstGeom>
        </p:spPr>
      </p:pic>
    </p:spTree>
    <p:extLst>
      <p:ext uri="{BB962C8B-B14F-4D97-AF65-F5344CB8AC3E}">
        <p14:creationId xmlns:p14="http://schemas.microsoft.com/office/powerpoint/2010/main" val="76887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5a: Create fresh data points for prediction</a:t>
            </a:r>
          </a:p>
        </p:txBody>
      </p:sp>
      <p:pic>
        <p:nvPicPr>
          <p:cNvPr id="4" name="Picture 3">
            <a:extLst>
              <a:ext uri="{FF2B5EF4-FFF2-40B4-BE49-F238E27FC236}">
                <a16:creationId xmlns:a16="http://schemas.microsoft.com/office/drawing/2014/main" id="{F6A4AD5D-AC63-C936-4B72-8AD85E026069}"/>
              </a:ext>
            </a:extLst>
          </p:cNvPr>
          <p:cNvPicPr>
            <a:picLocks noChangeAspect="1"/>
          </p:cNvPicPr>
          <p:nvPr/>
        </p:nvPicPr>
        <p:blipFill>
          <a:blip r:embed="rId2"/>
          <a:stretch>
            <a:fillRect/>
          </a:stretch>
        </p:blipFill>
        <p:spPr>
          <a:xfrm>
            <a:off x="2180801" y="2132587"/>
            <a:ext cx="7830398" cy="3899380"/>
          </a:xfrm>
          <a:prstGeom prst="rect">
            <a:avLst/>
          </a:prstGeom>
        </p:spPr>
      </p:pic>
    </p:spTree>
    <p:extLst>
      <p:ext uri="{BB962C8B-B14F-4D97-AF65-F5344CB8AC3E}">
        <p14:creationId xmlns:p14="http://schemas.microsoft.com/office/powerpoint/2010/main" val="18856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5b: Plot the Results</a:t>
            </a:r>
          </a:p>
        </p:txBody>
      </p:sp>
      <p:pic>
        <p:nvPicPr>
          <p:cNvPr id="5" name="Picture 4">
            <a:extLst>
              <a:ext uri="{FF2B5EF4-FFF2-40B4-BE49-F238E27FC236}">
                <a16:creationId xmlns:a16="http://schemas.microsoft.com/office/drawing/2014/main" id="{6D784152-162A-EDF7-4495-99BCB1CC5BE9}"/>
              </a:ext>
            </a:extLst>
          </p:cNvPr>
          <p:cNvPicPr>
            <a:picLocks noChangeAspect="1"/>
          </p:cNvPicPr>
          <p:nvPr/>
        </p:nvPicPr>
        <p:blipFill>
          <a:blip r:embed="rId2"/>
          <a:stretch>
            <a:fillRect/>
          </a:stretch>
        </p:blipFill>
        <p:spPr>
          <a:xfrm>
            <a:off x="1138777" y="2449655"/>
            <a:ext cx="9914445" cy="2967589"/>
          </a:xfrm>
          <a:prstGeom prst="rect">
            <a:avLst/>
          </a:prstGeom>
        </p:spPr>
      </p:pic>
    </p:spTree>
    <p:extLst>
      <p:ext uri="{BB962C8B-B14F-4D97-AF65-F5344CB8AC3E}">
        <p14:creationId xmlns:p14="http://schemas.microsoft.com/office/powerpoint/2010/main" val="12948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Step 5: Plot the Results</a:t>
            </a:r>
          </a:p>
        </p:txBody>
      </p:sp>
      <p:pic>
        <p:nvPicPr>
          <p:cNvPr id="4" name="Picture 3">
            <a:extLst>
              <a:ext uri="{FF2B5EF4-FFF2-40B4-BE49-F238E27FC236}">
                <a16:creationId xmlns:a16="http://schemas.microsoft.com/office/drawing/2014/main" id="{A5BCE70D-72E7-B7E9-37A4-20844C162E05}"/>
              </a:ext>
            </a:extLst>
          </p:cNvPr>
          <p:cNvPicPr>
            <a:picLocks noChangeAspect="1"/>
          </p:cNvPicPr>
          <p:nvPr/>
        </p:nvPicPr>
        <p:blipFill>
          <a:blip r:embed="rId2"/>
          <a:stretch>
            <a:fillRect/>
          </a:stretch>
        </p:blipFill>
        <p:spPr>
          <a:xfrm>
            <a:off x="0" y="2263910"/>
            <a:ext cx="12173736" cy="3353117"/>
          </a:xfrm>
          <a:prstGeom prst="rect">
            <a:avLst/>
          </a:prstGeom>
        </p:spPr>
      </p:pic>
    </p:spTree>
    <p:extLst>
      <p:ext uri="{BB962C8B-B14F-4D97-AF65-F5344CB8AC3E}">
        <p14:creationId xmlns:p14="http://schemas.microsoft.com/office/powerpoint/2010/main" val="244039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67AE-EB37-4BCE-8DBE-7E0B58A5CFA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3E740DE-5EBA-469E-8D18-189FDBF01687}"/>
              </a:ext>
            </a:extLst>
          </p:cNvPr>
          <p:cNvSpPr>
            <a:spLocks noGrp="1"/>
          </p:cNvSpPr>
          <p:nvPr>
            <p:ph idx="1"/>
          </p:nvPr>
        </p:nvSpPr>
        <p:spPr/>
        <p:txBody>
          <a:bodyPr/>
          <a:lstStyle/>
          <a:p>
            <a:r>
              <a:rPr lang="en-US" dirty="0"/>
              <a:t>We introduced </a:t>
            </a:r>
            <a:r>
              <a:rPr lang="en-US" dirty="0" err="1"/>
              <a:t>MLPRegressor</a:t>
            </a:r>
            <a:r>
              <a:rPr lang="en-US" dirty="0"/>
              <a:t> </a:t>
            </a:r>
          </a:p>
          <a:p>
            <a:r>
              <a:rPr lang="en-US" dirty="0"/>
              <a:t>We recapped the differences between Classification and Regression Problems</a:t>
            </a:r>
          </a:p>
          <a:p>
            <a:r>
              <a:rPr lang="en-US" dirty="0"/>
              <a:t>We closely examined a Regression problem on the Boston Dataset</a:t>
            </a:r>
          </a:p>
          <a:p>
            <a:r>
              <a:rPr lang="en-US" dirty="0"/>
              <a:t>We fit 3 models to the data: a linear model, a Neural Network, and a linear regression using polynomial features</a:t>
            </a:r>
          </a:p>
        </p:txBody>
      </p:sp>
    </p:spTree>
    <p:extLst>
      <p:ext uri="{BB962C8B-B14F-4D97-AF65-F5344CB8AC3E}">
        <p14:creationId xmlns:p14="http://schemas.microsoft.com/office/powerpoint/2010/main" val="374837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4A7D-252A-4E1C-807B-8591FA411AF1}"/>
              </a:ext>
            </a:extLst>
          </p:cNvPr>
          <p:cNvSpPr>
            <a:spLocks noGrp="1"/>
          </p:cNvSpPr>
          <p:nvPr>
            <p:ph type="title"/>
          </p:nvPr>
        </p:nvSpPr>
        <p:spPr/>
        <p:txBody>
          <a:bodyPr/>
          <a:lstStyle/>
          <a:p>
            <a:r>
              <a:rPr lang="en-US" dirty="0"/>
              <a:t>Outline / Announcements</a:t>
            </a:r>
          </a:p>
        </p:txBody>
      </p:sp>
      <p:sp>
        <p:nvSpPr>
          <p:cNvPr id="3" name="Content Placeholder 2">
            <a:extLst>
              <a:ext uri="{FF2B5EF4-FFF2-40B4-BE49-F238E27FC236}">
                <a16:creationId xmlns:a16="http://schemas.microsoft.com/office/drawing/2014/main" id="{C6AFF9EB-1AE3-47B9-9FE9-B08E39D07B14}"/>
              </a:ext>
            </a:extLst>
          </p:cNvPr>
          <p:cNvSpPr>
            <a:spLocks noGrp="1"/>
          </p:cNvSpPr>
          <p:nvPr>
            <p:ph idx="1"/>
          </p:nvPr>
        </p:nvSpPr>
        <p:spPr/>
        <p:txBody>
          <a:bodyPr>
            <a:noAutofit/>
          </a:bodyPr>
          <a:lstStyle/>
          <a:p>
            <a:r>
              <a:rPr lang="en-US" sz="1100" dirty="0"/>
              <a:t>No Homework this week, we will focus on Recap and extension what we have learned; Homework 5 due on Oct 8</a:t>
            </a:r>
          </a:p>
          <a:p>
            <a:endParaRPr lang="en-US" sz="1100" dirty="0"/>
          </a:p>
          <a:p>
            <a:r>
              <a:rPr lang="en-US" sz="1100" dirty="0"/>
              <a:t>General Recap Classification vs. Regression</a:t>
            </a:r>
          </a:p>
          <a:p>
            <a:r>
              <a:rPr lang="en-US" sz="1100" dirty="0"/>
              <a:t>New Data Set – California Housing Data</a:t>
            </a:r>
          </a:p>
          <a:p>
            <a:pPr lvl="1"/>
            <a:r>
              <a:rPr lang="en-US" sz="1100" dirty="0"/>
              <a:t>Pre-Processing, understanding the data</a:t>
            </a:r>
          </a:p>
          <a:p>
            <a:pPr lvl="1"/>
            <a:r>
              <a:rPr lang="en-US" sz="1100" dirty="0"/>
              <a:t>Comparison of </a:t>
            </a:r>
          </a:p>
          <a:p>
            <a:pPr lvl="2"/>
            <a:r>
              <a:rPr lang="en-US" sz="1100" dirty="0"/>
              <a:t>Linear Regression</a:t>
            </a:r>
          </a:p>
          <a:p>
            <a:pPr lvl="2"/>
            <a:r>
              <a:rPr lang="en-US" sz="1100" dirty="0"/>
              <a:t>Polynomial Regression</a:t>
            </a:r>
          </a:p>
          <a:p>
            <a:pPr lvl="2"/>
            <a:r>
              <a:rPr lang="en-US" sz="1100" dirty="0" err="1"/>
              <a:t>MLPRegressor</a:t>
            </a:r>
            <a:r>
              <a:rPr lang="en-US" sz="1100" dirty="0"/>
              <a:t> (Neural Network)</a:t>
            </a:r>
          </a:p>
          <a:p>
            <a:pPr lvl="1"/>
            <a:endParaRPr lang="en-US" sz="1100" dirty="0"/>
          </a:p>
        </p:txBody>
      </p:sp>
    </p:spTree>
    <p:extLst>
      <p:ext uri="{BB962C8B-B14F-4D97-AF65-F5344CB8AC3E}">
        <p14:creationId xmlns:p14="http://schemas.microsoft.com/office/powerpoint/2010/main" val="113173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Recap on NN for Classification</a:t>
            </a:r>
          </a:p>
        </p:txBody>
      </p:sp>
      <p:sp>
        <p:nvSpPr>
          <p:cNvPr id="7" name="Content Placeholder 2">
            <a:extLst>
              <a:ext uri="{FF2B5EF4-FFF2-40B4-BE49-F238E27FC236}">
                <a16:creationId xmlns:a16="http://schemas.microsoft.com/office/drawing/2014/main" id="{9DC461F1-AA66-45B8-EE82-037D42419790}"/>
              </a:ext>
            </a:extLst>
          </p:cNvPr>
          <p:cNvSpPr>
            <a:spLocks noGrp="1"/>
          </p:cNvSpPr>
          <p:nvPr>
            <p:ph sz="half" idx="1"/>
          </p:nvPr>
        </p:nvSpPr>
        <p:spPr>
          <a:xfrm>
            <a:off x="1097280" y="2120900"/>
            <a:ext cx="10058400" cy="3748193"/>
          </a:xfrm>
        </p:spPr>
        <p:txBody>
          <a:bodyPr>
            <a:normAutofit/>
          </a:bodyPr>
          <a:lstStyle/>
          <a:p>
            <a:r>
              <a:rPr lang="en-US" dirty="0"/>
              <a:t>We have extensively studied Neural Networks for Classification problems. Recap from Lecture 7:</a:t>
            </a:r>
          </a:p>
          <a:p>
            <a:endParaRPr lang="en-US" b="1" dirty="0"/>
          </a:p>
          <a:p>
            <a:endParaRPr lang="en-US" dirty="0"/>
          </a:p>
        </p:txBody>
      </p:sp>
      <p:sp>
        <p:nvSpPr>
          <p:cNvPr id="4170" name="Content Placeholder 2">
            <a:extLst>
              <a:ext uri="{FF2B5EF4-FFF2-40B4-BE49-F238E27FC236}">
                <a16:creationId xmlns:a16="http://schemas.microsoft.com/office/drawing/2014/main" id="{70F91FB3-8636-FF5A-C485-592E292DB48F}"/>
              </a:ext>
            </a:extLst>
          </p:cNvPr>
          <p:cNvSpPr txBox="1">
            <a:spLocks/>
          </p:cNvSpPr>
          <p:nvPr/>
        </p:nvSpPr>
        <p:spPr>
          <a:xfrm>
            <a:off x="1097280" y="2120900"/>
            <a:ext cx="9490038" cy="374819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b="1" dirty="0"/>
          </a:p>
          <a:p>
            <a:endParaRPr lang="en-US" i="1" dirty="0">
              <a:solidFill>
                <a:srgbClr val="FF0000"/>
              </a:solidFill>
            </a:endParaRPr>
          </a:p>
        </p:txBody>
      </p:sp>
      <mc:AlternateContent xmlns:mc="http://schemas.openxmlformats.org/markup-compatibility/2006" xmlns:a14="http://schemas.microsoft.com/office/drawing/2010/main">
        <mc:Choice Requires="a14">
          <p:sp>
            <p:nvSpPr>
              <p:cNvPr id="4171" name="Oval 4170">
                <a:extLst>
                  <a:ext uri="{FF2B5EF4-FFF2-40B4-BE49-F238E27FC236}">
                    <a16:creationId xmlns:a16="http://schemas.microsoft.com/office/drawing/2014/main" id="{16C72B0F-96CB-A1B1-1DF1-1A4D47D192BD}"/>
                  </a:ext>
                </a:extLst>
              </p:cNvPr>
              <p:cNvSpPr/>
              <p:nvPr/>
            </p:nvSpPr>
            <p:spPr>
              <a:xfrm>
                <a:off x="1975144" y="298928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4171" name="Oval 4170">
                <a:extLst>
                  <a:ext uri="{FF2B5EF4-FFF2-40B4-BE49-F238E27FC236}">
                    <a16:creationId xmlns:a16="http://schemas.microsoft.com/office/drawing/2014/main" id="{16C72B0F-96CB-A1B1-1DF1-1A4D47D192BD}"/>
                  </a:ext>
                </a:extLst>
              </p:cNvPr>
              <p:cNvSpPr>
                <a:spLocks noRot="1" noChangeAspect="1" noMove="1" noResize="1" noEditPoints="1" noAdjustHandles="1" noChangeArrowheads="1" noChangeShapeType="1" noTextEdit="1"/>
              </p:cNvSpPr>
              <p:nvPr/>
            </p:nvSpPr>
            <p:spPr>
              <a:xfrm>
                <a:off x="1975144" y="2989284"/>
                <a:ext cx="461611" cy="461611"/>
              </a:xfrm>
              <a:prstGeom prst="ellipse">
                <a:avLst/>
              </a:prstGeom>
              <a:blipFill>
                <a:blip r:embed="rId2"/>
                <a:stretch>
                  <a:fillRect l="-526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72" name="Oval 4171">
                <a:extLst>
                  <a:ext uri="{FF2B5EF4-FFF2-40B4-BE49-F238E27FC236}">
                    <a16:creationId xmlns:a16="http://schemas.microsoft.com/office/drawing/2014/main" id="{E9294BB7-5561-5897-AC6A-62D71691CC43}"/>
                  </a:ext>
                </a:extLst>
              </p:cNvPr>
              <p:cNvSpPr/>
              <p:nvPr/>
            </p:nvSpPr>
            <p:spPr>
              <a:xfrm>
                <a:off x="1975144" y="3494682"/>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4172" name="Oval 4171">
                <a:extLst>
                  <a:ext uri="{FF2B5EF4-FFF2-40B4-BE49-F238E27FC236}">
                    <a16:creationId xmlns:a16="http://schemas.microsoft.com/office/drawing/2014/main" id="{E9294BB7-5561-5897-AC6A-62D71691CC43}"/>
                  </a:ext>
                </a:extLst>
              </p:cNvPr>
              <p:cNvSpPr>
                <a:spLocks noRot="1" noChangeAspect="1" noMove="1" noResize="1" noEditPoints="1" noAdjustHandles="1" noChangeArrowheads="1" noChangeShapeType="1" noTextEdit="1"/>
              </p:cNvSpPr>
              <p:nvPr/>
            </p:nvSpPr>
            <p:spPr>
              <a:xfrm>
                <a:off x="1975144" y="3494682"/>
                <a:ext cx="461611" cy="461611"/>
              </a:xfrm>
              <a:prstGeom prst="ellipse">
                <a:avLst/>
              </a:prstGeom>
              <a:blipFill>
                <a:blip r:embed="rId3"/>
                <a:stretch>
                  <a:fillRect l="-526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73" name="Oval 4172">
                <a:extLst>
                  <a:ext uri="{FF2B5EF4-FFF2-40B4-BE49-F238E27FC236}">
                    <a16:creationId xmlns:a16="http://schemas.microsoft.com/office/drawing/2014/main" id="{A564326F-EFA3-DF61-511B-ED54BD148DAA}"/>
                  </a:ext>
                </a:extLst>
              </p:cNvPr>
              <p:cNvSpPr/>
              <p:nvPr/>
            </p:nvSpPr>
            <p:spPr>
              <a:xfrm>
                <a:off x="1975144" y="4000080"/>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4173" name="Oval 4172">
                <a:extLst>
                  <a:ext uri="{FF2B5EF4-FFF2-40B4-BE49-F238E27FC236}">
                    <a16:creationId xmlns:a16="http://schemas.microsoft.com/office/drawing/2014/main" id="{A564326F-EFA3-DF61-511B-ED54BD148DAA}"/>
                  </a:ext>
                </a:extLst>
              </p:cNvPr>
              <p:cNvSpPr>
                <a:spLocks noRot="1" noChangeAspect="1" noMove="1" noResize="1" noEditPoints="1" noAdjustHandles="1" noChangeArrowheads="1" noChangeShapeType="1" noTextEdit="1"/>
              </p:cNvSpPr>
              <p:nvPr/>
            </p:nvSpPr>
            <p:spPr>
              <a:xfrm>
                <a:off x="1975144" y="4000080"/>
                <a:ext cx="461611" cy="461611"/>
              </a:xfrm>
              <a:prstGeom prst="ellipse">
                <a:avLst/>
              </a:prstGeom>
              <a:blipFill>
                <a:blip r:embed="rId4"/>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74" name="Oval 4173">
                <a:extLst>
                  <a:ext uri="{FF2B5EF4-FFF2-40B4-BE49-F238E27FC236}">
                    <a16:creationId xmlns:a16="http://schemas.microsoft.com/office/drawing/2014/main" id="{BA502615-976D-BF53-C9A7-CB2A32812890}"/>
                  </a:ext>
                </a:extLst>
              </p:cNvPr>
              <p:cNvSpPr/>
              <p:nvPr/>
            </p:nvSpPr>
            <p:spPr>
              <a:xfrm>
                <a:off x="1975144" y="4505479"/>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𝑚</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4174" name="Oval 4173">
                <a:extLst>
                  <a:ext uri="{FF2B5EF4-FFF2-40B4-BE49-F238E27FC236}">
                    <a16:creationId xmlns:a16="http://schemas.microsoft.com/office/drawing/2014/main" id="{BA502615-976D-BF53-C9A7-CB2A32812890}"/>
                  </a:ext>
                </a:extLst>
              </p:cNvPr>
              <p:cNvSpPr>
                <a:spLocks noRot="1" noChangeAspect="1" noMove="1" noResize="1" noEditPoints="1" noAdjustHandles="1" noChangeArrowheads="1" noChangeShapeType="1" noTextEdit="1"/>
              </p:cNvSpPr>
              <p:nvPr/>
            </p:nvSpPr>
            <p:spPr>
              <a:xfrm>
                <a:off x="1975144" y="4505479"/>
                <a:ext cx="461611" cy="461611"/>
              </a:xfrm>
              <a:prstGeom prst="ellipse">
                <a:avLst/>
              </a:prstGeom>
              <a:blipFill>
                <a:blip r:embed="rId5"/>
                <a:stretch>
                  <a:fillRect l="-5263"/>
                </a:stretch>
              </a:blipFill>
              <a:ln>
                <a:solidFill>
                  <a:srgbClr val="002060"/>
                </a:solidFill>
              </a:ln>
            </p:spPr>
            <p:txBody>
              <a:bodyPr/>
              <a:lstStyle/>
              <a:p>
                <a:r>
                  <a:rPr lang="en-US">
                    <a:noFill/>
                  </a:rPr>
                  <a:t> </a:t>
                </a:r>
              </a:p>
            </p:txBody>
          </p:sp>
        </mc:Fallback>
      </mc:AlternateContent>
      <p:cxnSp>
        <p:nvCxnSpPr>
          <p:cNvPr id="4175" name="Straight Arrow Connector 4174">
            <a:extLst>
              <a:ext uri="{FF2B5EF4-FFF2-40B4-BE49-F238E27FC236}">
                <a16:creationId xmlns:a16="http://schemas.microsoft.com/office/drawing/2014/main" id="{2D2B241F-A440-8523-655C-3568B02C621B}"/>
              </a:ext>
            </a:extLst>
          </p:cNvPr>
          <p:cNvCxnSpPr>
            <a:cxnSpLocks/>
            <a:stCxn id="4171" idx="6"/>
          </p:cNvCxnSpPr>
          <p:nvPr/>
        </p:nvCxnSpPr>
        <p:spPr>
          <a:xfrm>
            <a:off x="2436755" y="3220090"/>
            <a:ext cx="647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76" name="Straight Arrow Connector 4175">
            <a:extLst>
              <a:ext uri="{FF2B5EF4-FFF2-40B4-BE49-F238E27FC236}">
                <a16:creationId xmlns:a16="http://schemas.microsoft.com/office/drawing/2014/main" id="{3FB1766D-C365-4EB8-5BB7-E122E9A308FB}"/>
              </a:ext>
            </a:extLst>
          </p:cNvPr>
          <p:cNvCxnSpPr>
            <a:cxnSpLocks/>
            <a:stCxn id="4171" idx="6"/>
            <a:endCxn id="4180" idx="2"/>
          </p:cNvCxnSpPr>
          <p:nvPr/>
        </p:nvCxnSpPr>
        <p:spPr>
          <a:xfrm>
            <a:off x="2436755" y="3220090"/>
            <a:ext cx="657628" cy="72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77" name="Straight Arrow Connector 4176">
            <a:extLst>
              <a:ext uri="{FF2B5EF4-FFF2-40B4-BE49-F238E27FC236}">
                <a16:creationId xmlns:a16="http://schemas.microsoft.com/office/drawing/2014/main" id="{BA487397-7D49-378E-99B8-629B9E193787}"/>
              </a:ext>
            </a:extLst>
          </p:cNvPr>
          <p:cNvCxnSpPr>
            <a:cxnSpLocks/>
            <a:stCxn id="4171" idx="6"/>
            <a:endCxn id="4181" idx="2"/>
          </p:cNvCxnSpPr>
          <p:nvPr/>
        </p:nvCxnSpPr>
        <p:spPr>
          <a:xfrm>
            <a:off x="2436755" y="3220090"/>
            <a:ext cx="647951" cy="1516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78" name="Straight Arrow Connector 4177">
            <a:extLst>
              <a:ext uri="{FF2B5EF4-FFF2-40B4-BE49-F238E27FC236}">
                <a16:creationId xmlns:a16="http://schemas.microsoft.com/office/drawing/2014/main" id="{6A81EF0F-6752-7C72-5889-2A3B2A59B87D}"/>
              </a:ext>
            </a:extLst>
          </p:cNvPr>
          <p:cNvCxnSpPr>
            <a:cxnSpLocks/>
            <a:stCxn id="4172" idx="6"/>
            <a:endCxn id="4179" idx="2"/>
          </p:cNvCxnSpPr>
          <p:nvPr/>
        </p:nvCxnSpPr>
        <p:spPr>
          <a:xfrm flipV="1">
            <a:off x="2436755" y="3220090"/>
            <a:ext cx="657628"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79" name="Oval 4178">
                <a:extLst>
                  <a:ext uri="{FF2B5EF4-FFF2-40B4-BE49-F238E27FC236}">
                    <a16:creationId xmlns:a16="http://schemas.microsoft.com/office/drawing/2014/main" id="{A9D2EE6E-7FA2-A9FE-9E4E-7B9CE098E4D9}"/>
                  </a:ext>
                </a:extLst>
              </p:cNvPr>
              <p:cNvSpPr/>
              <p:nvPr/>
            </p:nvSpPr>
            <p:spPr>
              <a:xfrm>
                <a:off x="3094383" y="298928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h</m:t>
                          </m:r>
                        </m:e>
                        <m:sub>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1</m:t>
                          </m:r>
                        </m:sup>
                      </m:sSubSup>
                    </m:oMath>
                  </m:oMathPara>
                </a14:m>
                <a:endParaRPr lang="en-US" sz="2400" dirty="0">
                  <a:solidFill>
                    <a:schemeClr val="bg1"/>
                  </a:solidFill>
                </a:endParaRPr>
              </a:p>
            </p:txBody>
          </p:sp>
        </mc:Choice>
        <mc:Fallback xmlns="">
          <p:sp>
            <p:nvSpPr>
              <p:cNvPr id="4179" name="Oval 4178">
                <a:extLst>
                  <a:ext uri="{FF2B5EF4-FFF2-40B4-BE49-F238E27FC236}">
                    <a16:creationId xmlns:a16="http://schemas.microsoft.com/office/drawing/2014/main" id="{A9D2EE6E-7FA2-A9FE-9E4E-7B9CE098E4D9}"/>
                  </a:ext>
                </a:extLst>
              </p:cNvPr>
              <p:cNvSpPr>
                <a:spLocks noRot="1" noChangeAspect="1" noMove="1" noResize="1" noEditPoints="1" noAdjustHandles="1" noChangeArrowheads="1" noChangeShapeType="1" noTextEdit="1"/>
              </p:cNvSpPr>
              <p:nvPr/>
            </p:nvSpPr>
            <p:spPr>
              <a:xfrm>
                <a:off x="3094383" y="2989284"/>
                <a:ext cx="461611" cy="461611"/>
              </a:xfrm>
              <a:prstGeom prst="ellipse">
                <a:avLst/>
              </a:prstGeom>
              <a:blipFill>
                <a:blip r:embed="rId6"/>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0" name="Oval 4179">
                <a:extLst>
                  <a:ext uri="{FF2B5EF4-FFF2-40B4-BE49-F238E27FC236}">
                    <a16:creationId xmlns:a16="http://schemas.microsoft.com/office/drawing/2014/main" id="{52821212-6C23-0444-CF8A-BFC01362DB80}"/>
                  </a:ext>
                </a:extLst>
              </p:cNvPr>
              <p:cNvSpPr/>
              <p:nvPr/>
            </p:nvSpPr>
            <p:spPr>
              <a:xfrm>
                <a:off x="3094383" y="3711466"/>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r>
                            <a:rPr lang="en-US" sz="1800" b="0" i="1" smtClean="0">
                              <a:solidFill>
                                <a:schemeClr val="bg1"/>
                              </a:solidFill>
                              <a:latin typeface="Cambria Math" panose="02040503050406030204" pitchFamily="18" charset="0"/>
                            </a:rPr>
                            <m:t>2</m:t>
                          </m:r>
                        </m:sub>
                        <m:sup>
                          <m:r>
                            <a:rPr lang="en-US" sz="1800" b="0" i="1" smtClean="0">
                              <a:solidFill>
                                <a:schemeClr val="bg1"/>
                              </a:solidFill>
                              <a:latin typeface="Cambria Math" panose="02040503050406030204" pitchFamily="18" charset="0"/>
                            </a:rPr>
                            <m:t>1</m:t>
                          </m:r>
                        </m:sup>
                      </m:sSubSup>
                    </m:oMath>
                  </m:oMathPara>
                </a14:m>
                <a:endParaRPr lang="en-US" dirty="0">
                  <a:solidFill>
                    <a:schemeClr val="bg1"/>
                  </a:solidFill>
                </a:endParaRPr>
              </a:p>
            </p:txBody>
          </p:sp>
        </mc:Choice>
        <mc:Fallback xmlns="">
          <p:sp>
            <p:nvSpPr>
              <p:cNvPr id="4180" name="Oval 4179">
                <a:extLst>
                  <a:ext uri="{FF2B5EF4-FFF2-40B4-BE49-F238E27FC236}">
                    <a16:creationId xmlns:a16="http://schemas.microsoft.com/office/drawing/2014/main" id="{52821212-6C23-0444-CF8A-BFC01362DB80}"/>
                  </a:ext>
                </a:extLst>
              </p:cNvPr>
              <p:cNvSpPr>
                <a:spLocks noRot="1" noChangeAspect="1" noMove="1" noResize="1" noEditPoints="1" noAdjustHandles="1" noChangeArrowheads="1" noChangeShapeType="1" noTextEdit="1"/>
              </p:cNvSpPr>
              <p:nvPr/>
            </p:nvSpPr>
            <p:spPr>
              <a:xfrm>
                <a:off x="3094383" y="3711466"/>
                <a:ext cx="461611" cy="461611"/>
              </a:xfrm>
              <a:prstGeom prst="ellipse">
                <a:avLst/>
              </a:prstGeom>
              <a:blipFill>
                <a:blip r:embed="rId7"/>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1" name="Oval 4180">
                <a:extLst>
                  <a:ext uri="{FF2B5EF4-FFF2-40B4-BE49-F238E27FC236}">
                    <a16:creationId xmlns:a16="http://schemas.microsoft.com/office/drawing/2014/main" id="{D6AFA4E5-3291-022A-1E2A-FC7E1998E7E2}"/>
                  </a:ext>
                </a:extLst>
              </p:cNvPr>
              <p:cNvSpPr/>
              <p:nvPr/>
            </p:nvSpPr>
            <p:spPr>
              <a:xfrm>
                <a:off x="3084706" y="4505478"/>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sub>
                        <m:sup>
                          <m:r>
                            <a:rPr lang="en-US" sz="1800" b="0" i="1" smtClean="0">
                              <a:solidFill>
                                <a:schemeClr val="bg1"/>
                              </a:solidFill>
                              <a:latin typeface="Cambria Math" panose="02040503050406030204" pitchFamily="18" charset="0"/>
                            </a:rPr>
                            <m:t>1</m:t>
                          </m:r>
                        </m:sup>
                      </m:sSubSup>
                    </m:oMath>
                  </m:oMathPara>
                </a14:m>
                <a:endParaRPr lang="en-US" dirty="0">
                  <a:solidFill>
                    <a:schemeClr val="bg1"/>
                  </a:solidFill>
                </a:endParaRPr>
              </a:p>
            </p:txBody>
          </p:sp>
        </mc:Choice>
        <mc:Fallback xmlns="">
          <p:sp>
            <p:nvSpPr>
              <p:cNvPr id="4181" name="Oval 4180">
                <a:extLst>
                  <a:ext uri="{FF2B5EF4-FFF2-40B4-BE49-F238E27FC236}">
                    <a16:creationId xmlns:a16="http://schemas.microsoft.com/office/drawing/2014/main" id="{D6AFA4E5-3291-022A-1E2A-FC7E1998E7E2}"/>
                  </a:ext>
                </a:extLst>
              </p:cNvPr>
              <p:cNvSpPr>
                <a:spLocks noRot="1" noChangeAspect="1" noMove="1" noResize="1" noEditPoints="1" noAdjustHandles="1" noChangeArrowheads="1" noChangeShapeType="1" noTextEdit="1"/>
              </p:cNvSpPr>
              <p:nvPr/>
            </p:nvSpPr>
            <p:spPr>
              <a:xfrm>
                <a:off x="3084706" y="4505478"/>
                <a:ext cx="461611" cy="461611"/>
              </a:xfrm>
              <a:prstGeom prst="ellipse">
                <a:avLst/>
              </a:prstGeom>
              <a:blipFill>
                <a:blip r:embed="rId8"/>
                <a:stretch>
                  <a:fillRect l="-5128"/>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2" name="Oval 4181">
                <a:extLst>
                  <a:ext uri="{FF2B5EF4-FFF2-40B4-BE49-F238E27FC236}">
                    <a16:creationId xmlns:a16="http://schemas.microsoft.com/office/drawing/2014/main" id="{336D14A0-B6D7-13BB-6BD2-13CEEDAD31FB}"/>
                  </a:ext>
                </a:extLst>
              </p:cNvPr>
              <p:cNvSpPr/>
              <p:nvPr/>
            </p:nvSpPr>
            <p:spPr>
              <a:xfrm>
                <a:off x="4833890" y="376927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800"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oMath>
                  </m:oMathPara>
                </a14:m>
                <a:endParaRPr lang="en-US" dirty="0">
                  <a:solidFill>
                    <a:schemeClr val="bg1"/>
                  </a:solidFill>
                </a:endParaRPr>
              </a:p>
            </p:txBody>
          </p:sp>
        </mc:Choice>
        <mc:Fallback xmlns="">
          <p:sp>
            <p:nvSpPr>
              <p:cNvPr id="4182" name="Oval 4181">
                <a:extLst>
                  <a:ext uri="{FF2B5EF4-FFF2-40B4-BE49-F238E27FC236}">
                    <a16:creationId xmlns:a16="http://schemas.microsoft.com/office/drawing/2014/main" id="{336D14A0-B6D7-13BB-6BD2-13CEEDAD31FB}"/>
                  </a:ext>
                </a:extLst>
              </p:cNvPr>
              <p:cNvSpPr>
                <a:spLocks noRot="1" noChangeAspect="1" noMove="1" noResize="1" noEditPoints="1" noAdjustHandles="1" noChangeArrowheads="1" noChangeShapeType="1" noTextEdit="1"/>
              </p:cNvSpPr>
              <p:nvPr/>
            </p:nvSpPr>
            <p:spPr>
              <a:xfrm>
                <a:off x="4833890" y="3769274"/>
                <a:ext cx="461611" cy="461611"/>
              </a:xfrm>
              <a:prstGeom prst="ellipse">
                <a:avLst/>
              </a:prstGeom>
              <a:blipFill>
                <a:blip r:embed="rId9"/>
                <a:stretch>
                  <a:fillRect/>
                </a:stretch>
              </a:blipFill>
              <a:ln>
                <a:solidFill>
                  <a:srgbClr val="002060"/>
                </a:solidFill>
              </a:ln>
            </p:spPr>
            <p:txBody>
              <a:bodyPr/>
              <a:lstStyle/>
              <a:p>
                <a:r>
                  <a:rPr lang="en-US">
                    <a:noFill/>
                  </a:rPr>
                  <a:t> </a:t>
                </a:r>
              </a:p>
            </p:txBody>
          </p:sp>
        </mc:Fallback>
      </mc:AlternateContent>
      <p:cxnSp>
        <p:nvCxnSpPr>
          <p:cNvPr id="4183" name="Straight Arrow Connector 4182">
            <a:extLst>
              <a:ext uri="{FF2B5EF4-FFF2-40B4-BE49-F238E27FC236}">
                <a16:creationId xmlns:a16="http://schemas.microsoft.com/office/drawing/2014/main" id="{BD340E11-40EB-B4EB-4A5B-504EA8008CA2}"/>
              </a:ext>
            </a:extLst>
          </p:cNvPr>
          <p:cNvCxnSpPr>
            <a:cxnSpLocks/>
            <a:stCxn id="4172" idx="6"/>
            <a:endCxn id="4180" idx="2"/>
          </p:cNvCxnSpPr>
          <p:nvPr/>
        </p:nvCxnSpPr>
        <p:spPr>
          <a:xfrm>
            <a:off x="2436755" y="3725488"/>
            <a:ext cx="657628" cy="21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4" name="Straight Arrow Connector 4183">
            <a:extLst>
              <a:ext uri="{FF2B5EF4-FFF2-40B4-BE49-F238E27FC236}">
                <a16:creationId xmlns:a16="http://schemas.microsoft.com/office/drawing/2014/main" id="{E176187F-13A4-52ED-131B-0893A6132225}"/>
              </a:ext>
            </a:extLst>
          </p:cNvPr>
          <p:cNvCxnSpPr>
            <a:cxnSpLocks/>
            <a:stCxn id="4172" idx="6"/>
            <a:endCxn id="4181" idx="2"/>
          </p:cNvCxnSpPr>
          <p:nvPr/>
        </p:nvCxnSpPr>
        <p:spPr>
          <a:xfrm>
            <a:off x="2436755" y="3725488"/>
            <a:ext cx="647951" cy="101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5" name="Straight Arrow Connector 4184">
            <a:extLst>
              <a:ext uri="{FF2B5EF4-FFF2-40B4-BE49-F238E27FC236}">
                <a16:creationId xmlns:a16="http://schemas.microsoft.com/office/drawing/2014/main" id="{ECC06396-CED0-899C-2797-8E6F3BD1DD37}"/>
              </a:ext>
            </a:extLst>
          </p:cNvPr>
          <p:cNvCxnSpPr>
            <a:cxnSpLocks/>
            <a:stCxn id="4173" idx="6"/>
            <a:endCxn id="4179" idx="2"/>
          </p:cNvCxnSpPr>
          <p:nvPr/>
        </p:nvCxnSpPr>
        <p:spPr>
          <a:xfrm flipV="1">
            <a:off x="2436755" y="3220090"/>
            <a:ext cx="657628" cy="101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6" name="Straight Arrow Connector 4185">
            <a:extLst>
              <a:ext uri="{FF2B5EF4-FFF2-40B4-BE49-F238E27FC236}">
                <a16:creationId xmlns:a16="http://schemas.microsoft.com/office/drawing/2014/main" id="{F30AB258-7DCB-089E-9765-6BCA77868967}"/>
              </a:ext>
            </a:extLst>
          </p:cNvPr>
          <p:cNvCxnSpPr>
            <a:cxnSpLocks/>
            <a:stCxn id="4173" idx="6"/>
            <a:endCxn id="4180" idx="2"/>
          </p:cNvCxnSpPr>
          <p:nvPr/>
        </p:nvCxnSpPr>
        <p:spPr>
          <a:xfrm flipV="1">
            <a:off x="2436755" y="3942272"/>
            <a:ext cx="657628" cy="28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7" name="Straight Arrow Connector 4186">
            <a:extLst>
              <a:ext uri="{FF2B5EF4-FFF2-40B4-BE49-F238E27FC236}">
                <a16:creationId xmlns:a16="http://schemas.microsoft.com/office/drawing/2014/main" id="{D3DC9D62-609C-1BEA-DE60-6E7903C0DF4D}"/>
              </a:ext>
            </a:extLst>
          </p:cNvPr>
          <p:cNvCxnSpPr>
            <a:cxnSpLocks/>
            <a:stCxn id="4173" idx="6"/>
            <a:endCxn id="4181" idx="2"/>
          </p:cNvCxnSpPr>
          <p:nvPr/>
        </p:nvCxnSpPr>
        <p:spPr>
          <a:xfrm>
            <a:off x="2436755" y="4230886"/>
            <a:ext cx="647951"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8" name="Straight Arrow Connector 4187">
            <a:extLst>
              <a:ext uri="{FF2B5EF4-FFF2-40B4-BE49-F238E27FC236}">
                <a16:creationId xmlns:a16="http://schemas.microsoft.com/office/drawing/2014/main" id="{E5B34535-CDE6-5F33-353E-F10A70E77D29}"/>
              </a:ext>
            </a:extLst>
          </p:cNvPr>
          <p:cNvCxnSpPr>
            <a:cxnSpLocks/>
            <a:stCxn id="4174" idx="6"/>
            <a:endCxn id="4179" idx="2"/>
          </p:cNvCxnSpPr>
          <p:nvPr/>
        </p:nvCxnSpPr>
        <p:spPr>
          <a:xfrm flipV="1">
            <a:off x="2436755" y="3220090"/>
            <a:ext cx="657628" cy="151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9" name="Straight Arrow Connector 4188">
            <a:extLst>
              <a:ext uri="{FF2B5EF4-FFF2-40B4-BE49-F238E27FC236}">
                <a16:creationId xmlns:a16="http://schemas.microsoft.com/office/drawing/2014/main" id="{DAE10FB4-2FE9-EB0D-0E54-6EE956C5C96E}"/>
              </a:ext>
            </a:extLst>
          </p:cNvPr>
          <p:cNvCxnSpPr>
            <a:cxnSpLocks/>
            <a:stCxn id="4174" idx="6"/>
            <a:endCxn id="4180" idx="2"/>
          </p:cNvCxnSpPr>
          <p:nvPr/>
        </p:nvCxnSpPr>
        <p:spPr>
          <a:xfrm flipV="1">
            <a:off x="2436755" y="3942272"/>
            <a:ext cx="657628" cy="79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90" name="Straight Arrow Connector 4189">
            <a:extLst>
              <a:ext uri="{FF2B5EF4-FFF2-40B4-BE49-F238E27FC236}">
                <a16:creationId xmlns:a16="http://schemas.microsoft.com/office/drawing/2014/main" id="{5A8711D1-ADB1-00FF-641D-DF30AFD476E3}"/>
              </a:ext>
            </a:extLst>
          </p:cNvPr>
          <p:cNvCxnSpPr>
            <a:cxnSpLocks/>
            <a:stCxn id="4174" idx="6"/>
            <a:endCxn id="4181" idx="2"/>
          </p:cNvCxnSpPr>
          <p:nvPr/>
        </p:nvCxnSpPr>
        <p:spPr>
          <a:xfrm flipV="1">
            <a:off x="2436755" y="4736284"/>
            <a:ext cx="647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91" name="Straight Arrow Connector 4190">
            <a:extLst>
              <a:ext uri="{FF2B5EF4-FFF2-40B4-BE49-F238E27FC236}">
                <a16:creationId xmlns:a16="http://schemas.microsoft.com/office/drawing/2014/main" id="{DE56957D-CDD2-127B-5BCE-94754FD8AF25}"/>
              </a:ext>
            </a:extLst>
          </p:cNvPr>
          <p:cNvCxnSpPr>
            <a:cxnSpLocks/>
            <a:stCxn id="4179" idx="6"/>
            <a:endCxn id="4198" idx="2"/>
          </p:cNvCxnSpPr>
          <p:nvPr/>
        </p:nvCxnSpPr>
        <p:spPr>
          <a:xfrm>
            <a:off x="3555994" y="3220090"/>
            <a:ext cx="57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92" name="Straight Arrow Connector 4191">
            <a:extLst>
              <a:ext uri="{FF2B5EF4-FFF2-40B4-BE49-F238E27FC236}">
                <a16:creationId xmlns:a16="http://schemas.microsoft.com/office/drawing/2014/main" id="{9D3912EA-98DD-6770-C234-2CBE43EBAF60}"/>
              </a:ext>
            </a:extLst>
          </p:cNvPr>
          <p:cNvCxnSpPr>
            <a:cxnSpLocks/>
            <a:stCxn id="4180" idx="6"/>
            <a:endCxn id="4198" idx="2"/>
          </p:cNvCxnSpPr>
          <p:nvPr/>
        </p:nvCxnSpPr>
        <p:spPr>
          <a:xfrm flipV="1">
            <a:off x="3555994" y="3220090"/>
            <a:ext cx="570281" cy="72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93" name="Straight Arrow Connector 4192">
            <a:extLst>
              <a:ext uri="{FF2B5EF4-FFF2-40B4-BE49-F238E27FC236}">
                <a16:creationId xmlns:a16="http://schemas.microsoft.com/office/drawing/2014/main" id="{32BDAE80-62AF-7F3A-EE06-4BDF54771C12}"/>
              </a:ext>
            </a:extLst>
          </p:cNvPr>
          <p:cNvCxnSpPr>
            <a:cxnSpLocks/>
            <a:stCxn id="4179" idx="6"/>
            <a:endCxn id="4199" idx="2"/>
          </p:cNvCxnSpPr>
          <p:nvPr/>
        </p:nvCxnSpPr>
        <p:spPr>
          <a:xfrm>
            <a:off x="3555994" y="3220090"/>
            <a:ext cx="572946" cy="152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94" name="Right Brace 4193">
            <a:extLst>
              <a:ext uri="{FF2B5EF4-FFF2-40B4-BE49-F238E27FC236}">
                <a16:creationId xmlns:a16="http://schemas.microsoft.com/office/drawing/2014/main" id="{4DAAA1CE-D017-A799-BB1E-1FAC21382FE4}"/>
              </a:ext>
            </a:extLst>
          </p:cNvPr>
          <p:cNvSpPr/>
          <p:nvPr/>
        </p:nvSpPr>
        <p:spPr>
          <a:xfrm rot="10800000">
            <a:off x="1438115" y="2950424"/>
            <a:ext cx="391063" cy="2089144"/>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95" name="TextBox 4194">
                <a:extLst>
                  <a:ext uri="{FF2B5EF4-FFF2-40B4-BE49-F238E27FC236}">
                    <a16:creationId xmlns:a16="http://schemas.microsoft.com/office/drawing/2014/main" id="{D6096EB1-F8C3-558E-6001-5FFA84560500}"/>
                  </a:ext>
                </a:extLst>
              </p:cNvPr>
              <p:cNvSpPr txBox="1"/>
              <p:nvPr/>
            </p:nvSpPr>
            <p:spPr>
              <a:xfrm>
                <a:off x="179598" y="3655021"/>
                <a:ext cx="1351382" cy="646331"/>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𝐼𝑛𝑝𝑢𝑡</m:t>
                    </m:r>
                    <m:r>
                      <a:rPr lang="en-US" b="0" i="1" smtClean="0">
                        <a:latin typeface="Cambria Math" panose="02040503050406030204" pitchFamily="18" charset="0"/>
                      </a:rPr>
                      <m:t> </m:t>
                    </m:r>
                    <m:r>
                      <a:rPr lang="en-US" b="0" i="1" smtClean="0">
                        <a:latin typeface="Cambria Math" panose="02040503050406030204" pitchFamily="18" charset="0"/>
                      </a:rPr>
                      <m:t>𝐷𝑎𝑡𝑎</m:t>
                    </m:r>
                  </m:oMath>
                </a14:m>
                <a:r>
                  <a:rPr lang="en-US" b="1" dirty="0"/>
                  <a:t> m </a:t>
                </a:r>
                <a:r>
                  <a:rPr lang="en-US" b="1" dirty="0">
                    <a:solidFill>
                      <a:srgbClr val="FF0000"/>
                    </a:solidFill>
                  </a:rPr>
                  <a:t>features</a:t>
                </a:r>
                <a:endParaRPr lang="en-US" b="0" dirty="0">
                  <a:solidFill>
                    <a:srgbClr val="FF0000"/>
                  </a:solidFill>
                </a:endParaRPr>
              </a:p>
            </p:txBody>
          </p:sp>
        </mc:Choice>
        <mc:Fallback xmlns="">
          <p:sp>
            <p:nvSpPr>
              <p:cNvPr id="4195" name="TextBox 4194">
                <a:extLst>
                  <a:ext uri="{FF2B5EF4-FFF2-40B4-BE49-F238E27FC236}">
                    <a16:creationId xmlns:a16="http://schemas.microsoft.com/office/drawing/2014/main" id="{D6096EB1-F8C3-558E-6001-5FFA84560500}"/>
                  </a:ext>
                </a:extLst>
              </p:cNvPr>
              <p:cNvSpPr txBox="1">
                <a:spLocks noRot="1" noChangeAspect="1" noMove="1" noResize="1" noEditPoints="1" noAdjustHandles="1" noChangeArrowheads="1" noChangeShapeType="1" noTextEdit="1"/>
              </p:cNvSpPr>
              <p:nvPr/>
            </p:nvSpPr>
            <p:spPr>
              <a:xfrm>
                <a:off x="179598" y="3655021"/>
                <a:ext cx="1351382" cy="646331"/>
              </a:xfrm>
              <a:prstGeom prst="rect">
                <a:avLst/>
              </a:prstGeom>
              <a:blipFill>
                <a:blip r:embed="rId10"/>
                <a:stretch>
                  <a:fillRect l="-2778" b="-13725"/>
                </a:stretch>
              </a:blipFill>
            </p:spPr>
            <p:txBody>
              <a:bodyPr/>
              <a:lstStyle/>
              <a:p>
                <a:r>
                  <a:rPr lang="en-US">
                    <a:noFill/>
                  </a:rPr>
                  <a:t> </a:t>
                </a:r>
              </a:p>
            </p:txBody>
          </p:sp>
        </mc:Fallback>
      </mc:AlternateContent>
      <p:sp>
        <p:nvSpPr>
          <p:cNvPr id="4196" name="Right Brace 4195">
            <a:extLst>
              <a:ext uri="{FF2B5EF4-FFF2-40B4-BE49-F238E27FC236}">
                <a16:creationId xmlns:a16="http://schemas.microsoft.com/office/drawing/2014/main" id="{F5165C5E-26FA-DC84-14E4-17483385A9FB}"/>
              </a:ext>
            </a:extLst>
          </p:cNvPr>
          <p:cNvSpPr/>
          <p:nvPr/>
        </p:nvSpPr>
        <p:spPr>
          <a:xfrm rot="5400000">
            <a:off x="3148906" y="4720395"/>
            <a:ext cx="160996" cy="803146"/>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97" name="TextBox 4196">
                <a:extLst>
                  <a:ext uri="{FF2B5EF4-FFF2-40B4-BE49-F238E27FC236}">
                    <a16:creationId xmlns:a16="http://schemas.microsoft.com/office/drawing/2014/main" id="{8ABEF7F2-8455-3371-CCA2-62C65DE06109}"/>
                  </a:ext>
                </a:extLst>
              </p:cNvPr>
              <p:cNvSpPr txBox="1"/>
              <p:nvPr/>
            </p:nvSpPr>
            <p:spPr>
              <a:xfrm>
                <a:off x="2195548" y="5260713"/>
                <a:ext cx="1569969" cy="323165"/>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1</m:t>
                      </m:r>
                      <m:r>
                        <a:rPr lang="en-US" sz="1050" b="0" i="1" smtClean="0">
                          <a:latin typeface="Cambria Math" panose="02040503050406030204" pitchFamily="18" charset="0"/>
                        </a:rPr>
                        <m:t>𝑠𝑡</m:t>
                      </m:r>
                      <m:r>
                        <a:rPr lang="en-US" sz="1050" b="0" i="1" smtClean="0">
                          <a:latin typeface="Cambria Math" panose="02040503050406030204" pitchFamily="18" charset="0"/>
                        </a:rPr>
                        <m:t> </m:t>
                      </m:r>
                      <m:r>
                        <a:rPr lang="en-US" sz="1050" b="0" i="1" smtClean="0">
                          <a:latin typeface="Cambria Math" panose="02040503050406030204" pitchFamily="18" charset="0"/>
                        </a:rPr>
                        <m:t>h𝑖𝑑𝑑𝑒𝑛</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r>
                        <a:rPr lang="en-US" sz="1050" b="0" i="1" smtClean="0">
                          <a:latin typeface="Cambria Math" panose="02040503050406030204" pitchFamily="18" charset="0"/>
                        </a:rPr>
                        <m:t> </m:t>
                      </m:r>
                    </m:oMath>
                  </m:oMathPara>
                </a14:m>
                <a:endParaRPr lang="en-US" sz="1050" b="0" i="1" dirty="0">
                  <a:latin typeface="Cambria Math" panose="02040503050406030204" pitchFamily="18" charset="0"/>
                </a:endParaRPr>
              </a:p>
              <a:p>
                <a:pPr algn="ctr"/>
                <a14:m>
                  <m:oMath xmlns:m="http://schemas.openxmlformats.org/officeDocument/2006/math">
                    <m:r>
                      <a:rPr lang="en-US" sz="1050" b="0" i="1" smtClean="0">
                        <a:latin typeface="Cambria Math" panose="02040503050406030204" pitchFamily="18" charset="0"/>
                      </a:rPr>
                      <m:t>𝑤𝑖𝑡h</m:t>
                    </m:r>
                    <m:r>
                      <a:rPr lang="en-US" sz="1050" b="0" i="1" smtClean="0">
                        <a:latin typeface="Cambria Math" panose="02040503050406030204" pitchFamily="18" charset="0"/>
                      </a:rPr>
                      <m:t> </m:t>
                    </m:r>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ea typeface="Cambria Math" panose="02040503050406030204" pitchFamily="18" charset="0"/>
                          </a:rPr>
                          <m:t>𝜆</m:t>
                        </m:r>
                      </m:e>
                      <m:sub>
                        <m:r>
                          <a:rPr lang="en-US" sz="1050" b="0" i="1" smtClean="0">
                            <a:latin typeface="Cambria Math" panose="02040503050406030204" pitchFamily="18" charset="0"/>
                          </a:rPr>
                          <m:t>1</m:t>
                        </m:r>
                      </m:sub>
                    </m:sSub>
                    <m:r>
                      <a:rPr lang="en-US" sz="1050" b="0" i="1" smtClean="0">
                        <a:latin typeface="Cambria Math" panose="02040503050406030204" pitchFamily="18" charset="0"/>
                      </a:rPr>
                      <m:t> </m:t>
                    </m:r>
                    <m:r>
                      <a:rPr lang="en-US" sz="1050" b="0" i="1" smtClean="0">
                        <a:latin typeface="Cambria Math" panose="02040503050406030204" pitchFamily="18" charset="0"/>
                      </a:rPr>
                      <m:t>𝑛𝑜𝑑𝑒𝑠</m:t>
                    </m:r>
                  </m:oMath>
                </a14:m>
                <a:r>
                  <a:rPr lang="en-US" sz="1050" b="1" dirty="0"/>
                  <a:t> </a:t>
                </a:r>
                <a:endParaRPr lang="en-US" sz="1050" b="0" dirty="0"/>
              </a:p>
            </p:txBody>
          </p:sp>
        </mc:Choice>
        <mc:Fallback xmlns="">
          <p:sp>
            <p:nvSpPr>
              <p:cNvPr id="4197" name="TextBox 4196">
                <a:extLst>
                  <a:ext uri="{FF2B5EF4-FFF2-40B4-BE49-F238E27FC236}">
                    <a16:creationId xmlns:a16="http://schemas.microsoft.com/office/drawing/2014/main" id="{8ABEF7F2-8455-3371-CCA2-62C65DE06109}"/>
                  </a:ext>
                </a:extLst>
              </p:cNvPr>
              <p:cNvSpPr txBox="1">
                <a:spLocks noRot="1" noChangeAspect="1" noMove="1" noResize="1" noEditPoints="1" noAdjustHandles="1" noChangeArrowheads="1" noChangeShapeType="1" noTextEdit="1"/>
              </p:cNvSpPr>
              <p:nvPr/>
            </p:nvSpPr>
            <p:spPr>
              <a:xfrm>
                <a:off x="2195548" y="5260713"/>
                <a:ext cx="1569969" cy="323165"/>
              </a:xfrm>
              <a:prstGeom prst="rect">
                <a:avLst/>
              </a:prstGeom>
              <a:blipFill>
                <a:blip r:embed="rId11"/>
                <a:stretch>
                  <a:fillRect t="-7692"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98" name="Oval 4197">
                <a:extLst>
                  <a:ext uri="{FF2B5EF4-FFF2-40B4-BE49-F238E27FC236}">
                    <a16:creationId xmlns:a16="http://schemas.microsoft.com/office/drawing/2014/main" id="{FAABF124-3177-A256-5E8E-61A4B31A435F}"/>
                  </a:ext>
                </a:extLst>
              </p:cNvPr>
              <p:cNvSpPr/>
              <p:nvPr/>
            </p:nvSpPr>
            <p:spPr>
              <a:xfrm>
                <a:off x="4126275" y="298928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𝑃</m:t>
                          </m:r>
                        </m:sup>
                      </m:sSubSup>
                    </m:oMath>
                  </m:oMathPara>
                </a14:m>
                <a:endParaRPr lang="en-US" dirty="0">
                  <a:solidFill>
                    <a:schemeClr val="bg1"/>
                  </a:solidFill>
                </a:endParaRPr>
              </a:p>
            </p:txBody>
          </p:sp>
        </mc:Choice>
        <mc:Fallback xmlns="">
          <p:sp>
            <p:nvSpPr>
              <p:cNvPr id="4198" name="Oval 4197">
                <a:extLst>
                  <a:ext uri="{FF2B5EF4-FFF2-40B4-BE49-F238E27FC236}">
                    <a16:creationId xmlns:a16="http://schemas.microsoft.com/office/drawing/2014/main" id="{FAABF124-3177-A256-5E8E-61A4B31A435F}"/>
                  </a:ext>
                </a:extLst>
              </p:cNvPr>
              <p:cNvSpPr>
                <a:spLocks noRot="1" noChangeAspect="1" noMove="1" noResize="1" noEditPoints="1" noAdjustHandles="1" noChangeArrowheads="1" noChangeShapeType="1" noTextEdit="1"/>
              </p:cNvSpPr>
              <p:nvPr/>
            </p:nvSpPr>
            <p:spPr>
              <a:xfrm>
                <a:off x="4126275" y="2989284"/>
                <a:ext cx="461611" cy="461611"/>
              </a:xfrm>
              <a:prstGeom prst="ellipse">
                <a:avLst/>
              </a:prstGeom>
              <a:blipFill>
                <a:blip r:embed="rId12"/>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99" name="Oval 4198">
                <a:extLst>
                  <a:ext uri="{FF2B5EF4-FFF2-40B4-BE49-F238E27FC236}">
                    <a16:creationId xmlns:a16="http://schemas.microsoft.com/office/drawing/2014/main" id="{64F5FAE0-1C7F-8E39-4A0F-75FE0D6F86A9}"/>
                  </a:ext>
                </a:extLst>
              </p:cNvPr>
              <p:cNvSpPr/>
              <p:nvPr/>
            </p:nvSpPr>
            <p:spPr>
              <a:xfrm>
                <a:off x="4128940" y="450999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h</m:t>
                          </m:r>
                        </m:e>
                        <m: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𝑃</m:t>
                              </m:r>
                            </m:sub>
                          </m:sSub>
                        </m:sub>
                        <m:sup>
                          <m:r>
                            <a:rPr lang="en-US" b="0" i="1" smtClean="0">
                              <a:latin typeface="Cambria Math" panose="02040503050406030204" pitchFamily="18" charset="0"/>
                            </a:rPr>
                            <m:t>𝑃</m:t>
                          </m:r>
                        </m:sup>
                      </m:sSubSup>
                    </m:oMath>
                  </m:oMathPara>
                </a14:m>
                <a:endParaRPr lang="en-US" dirty="0">
                  <a:solidFill>
                    <a:schemeClr val="bg1"/>
                  </a:solidFill>
                </a:endParaRPr>
              </a:p>
            </p:txBody>
          </p:sp>
        </mc:Choice>
        <mc:Fallback xmlns="">
          <p:sp>
            <p:nvSpPr>
              <p:cNvPr id="4199" name="Oval 4198">
                <a:extLst>
                  <a:ext uri="{FF2B5EF4-FFF2-40B4-BE49-F238E27FC236}">
                    <a16:creationId xmlns:a16="http://schemas.microsoft.com/office/drawing/2014/main" id="{64F5FAE0-1C7F-8E39-4A0F-75FE0D6F86A9}"/>
                  </a:ext>
                </a:extLst>
              </p:cNvPr>
              <p:cNvSpPr>
                <a:spLocks noRot="1" noChangeAspect="1" noMove="1" noResize="1" noEditPoints="1" noAdjustHandles="1" noChangeArrowheads="1" noChangeShapeType="1" noTextEdit="1"/>
              </p:cNvSpPr>
              <p:nvPr/>
            </p:nvSpPr>
            <p:spPr>
              <a:xfrm>
                <a:off x="4128940" y="4509994"/>
                <a:ext cx="461611" cy="461611"/>
              </a:xfrm>
              <a:prstGeom prst="ellipse">
                <a:avLst/>
              </a:prstGeom>
              <a:blipFill>
                <a:blip r:embed="rId13"/>
                <a:stretch>
                  <a:fillRect l="-7692"/>
                </a:stretch>
              </a:blipFill>
              <a:ln>
                <a:solidFill>
                  <a:srgbClr val="002060"/>
                </a:solidFill>
              </a:ln>
            </p:spPr>
            <p:txBody>
              <a:bodyPr/>
              <a:lstStyle/>
              <a:p>
                <a:r>
                  <a:rPr lang="en-US">
                    <a:noFill/>
                  </a:rPr>
                  <a:t> </a:t>
                </a:r>
              </a:p>
            </p:txBody>
          </p:sp>
        </mc:Fallback>
      </mc:AlternateContent>
      <p:cxnSp>
        <p:nvCxnSpPr>
          <p:cNvPr id="4200" name="Straight Arrow Connector 4199">
            <a:extLst>
              <a:ext uri="{FF2B5EF4-FFF2-40B4-BE49-F238E27FC236}">
                <a16:creationId xmlns:a16="http://schemas.microsoft.com/office/drawing/2014/main" id="{085EDCDB-2486-2CE2-0750-1383470322BA}"/>
              </a:ext>
            </a:extLst>
          </p:cNvPr>
          <p:cNvCxnSpPr>
            <a:cxnSpLocks/>
            <a:stCxn id="4180" idx="6"/>
            <a:endCxn id="4199" idx="2"/>
          </p:cNvCxnSpPr>
          <p:nvPr/>
        </p:nvCxnSpPr>
        <p:spPr>
          <a:xfrm>
            <a:off x="3555994" y="3942272"/>
            <a:ext cx="572946" cy="798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01" name="Straight Arrow Connector 4200">
            <a:extLst>
              <a:ext uri="{FF2B5EF4-FFF2-40B4-BE49-F238E27FC236}">
                <a16:creationId xmlns:a16="http://schemas.microsoft.com/office/drawing/2014/main" id="{0FCFD813-7C6C-7F05-74C1-ADCDF668FEBD}"/>
              </a:ext>
            </a:extLst>
          </p:cNvPr>
          <p:cNvCxnSpPr>
            <a:cxnSpLocks/>
            <a:stCxn id="4181" idx="6"/>
          </p:cNvCxnSpPr>
          <p:nvPr/>
        </p:nvCxnSpPr>
        <p:spPr>
          <a:xfrm flipV="1">
            <a:off x="3546317" y="3260376"/>
            <a:ext cx="554201" cy="14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02" name="Straight Arrow Connector 4201">
            <a:extLst>
              <a:ext uri="{FF2B5EF4-FFF2-40B4-BE49-F238E27FC236}">
                <a16:creationId xmlns:a16="http://schemas.microsoft.com/office/drawing/2014/main" id="{C7AA9F5C-ADA4-2975-5A2F-EC258F854DF6}"/>
              </a:ext>
            </a:extLst>
          </p:cNvPr>
          <p:cNvCxnSpPr>
            <a:cxnSpLocks/>
            <a:stCxn id="4181" idx="6"/>
            <a:endCxn id="4199" idx="2"/>
          </p:cNvCxnSpPr>
          <p:nvPr/>
        </p:nvCxnSpPr>
        <p:spPr>
          <a:xfrm>
            <a:off x="3546317" y="4736284"/>
            <a:ext cx="582623" cy="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03" name="Straight Arrow Connector 4202">
            <a:extLst>
              <a:ext uri="{FF2B5EF4-FFF2-40B4-BE49-F238E27FC236}">
                <a16:creationId xmlns:a16="http://schemas.microsoft.com/office/drawing/2014/main" id="{5DCB3DB1-2AF6-B763-3628-3E307ECF4C77}"/>
              </a:ext>
            </a:extLst>
          </p:cNvPr>
          <p:cNvCxnSpPr>
            <a:cxnSpLocks/>
            <a:stCxn id="4199" idx="7"/>
            <a:endCxn id="4182" idx="3"/>
          </p:cNvCxnSpPr>
          <p:nvPr/>
        </p:nvCxnSpPr>
        <p:spPr>
          <a:xfrm flipV="1">
            <a:off x="4522950" y="4163284"/>
            <a:ext cx="378541" cy="41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04" name="Straight Arrow Connector 4203">
            <a:extLst>
              <a:ext uri="{FF2B5EF4-FFF2-40B4-BE49-F238E27FC236}">
                <a16:creationId xmlns:a16="http://schemas.microsoft.com/office/drawing/2014/main" id="{FE688C53-4382-69BE-C74C-FC51892F3F97}"/>
              </a:ext>
            </a:extLst>
          </p:cNvPr>
          <p:cNvCxnSpPr>
            <a:cxnSpLocks/>
            <a:stCxn id="4198" idx="5"/>
            <a:endCxn id="4182" idx="1"/>
          </p:cNvCxnSpPr>
          <p:nvPr/>
        </p:nvCxnSpPr>
        <p:spPr>
          <a:xfrm>
            <a:off x="4520285" y="3383294"/>
            <a:ext cx="381206" cy="45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05" name="Right Brace 4204">
            <a:extLst>
              <a:ext uri="{FF2B5EF4-FFF2-40B4-BE49-F238E27FC236}">
                <a16:creationId xmlns:a16="http://schemas.microsoft.com/office/drawing/2014/main" id="{5F756539-1403-1BA4-564A-A0CA5E4D41D4}"/>
              </a:ext>
            </a:extLst>
          </p:cNvPr>
          <p:cNvSpPr/>
          <p:nvPr/>
        </p:nvSpPr>
        <p:spPr>
          <a:xfrm rot="5400000">
            <a:off x="4244851" y="4746713"/>
            <a:ext cx="160996" cy="803146"/>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06" name="TextBox 4205">
                <a:extLst>
                  <a:ext uri="{FF2B5EF4-FFF2-40B4-BE49-F238E27FC236}">
                    <a16:creationId xmlns:a16="http://schemas.microsoft.com/office/drawing/2014/main" id="{EB4CB825-53B6-8846-ACF9-F4822C722915}"/>
                  </a:ext>
                </a:extLst>
              </p:cNvPr>
              <p:cNvSpPr txBox="1"/>
              <p:nvPr/>
            </p:nvSpPr>
            <p:spPr>
              <a:xfrm>
                <a:off x="3522830" y="5270227"/>
                <a:ext cx="1474439" cy="335669"/>
              </a:xfrm>
              <a:prstGeom prst="rect">
                <a:avLst/>
              </a:prstGeom>
              <a:noFill/>
            </p:spPr>
            <p:txBody>
              <a:bodyPr wrap="square" lIns="0" tIns="0" rIns="0" bIns="0" rtlCol="0">
                <a:spAutoFit/>
              </a:bodyPr>
              <a:lstStyle/>
              <a:p>
                <a:pPr algn="ctr"/>
                <a:r>
                  <a:rPr lang="en-US" sz="1050" b="0" dirty="0"/>
                  <a:t>P</a:t>
                </a:r>
                <a14:m>
                  <m:oMath xmlns:m="http://schemas.openxmlformats.org/officeDocument/2006/math">
                    <m:r>
                      <a:rPr lang="en-US" sz="1050" b="0" i="1" smtClean="0">
                        <a:latin typeface="Cambria Math" panose="02040503050406030204" pitchFamily="18" charset="0"/>
                      </a:rPr>
                      <m:t>−</m:t>
                    </m:r>
                    <m:r>
                      <a:rPr lang="en-US" sz="1050" b="0" i="1" smtClean="0">
                        <a:latin typeface="Cambria Math" panose="02040503050406030204" pitchFamily="18" charset="0"/>
                      </a:rPr>
                      <m:t>𝑡h</m:t>
                    </m:r>
                    <m:r>
                      <a:rPr lang="en-US" sz="1050" b="0" i="1" smtClean="0">
                        <a:latin typeface="Cambria Math" panose="02040503050406030204" pitchFamily="18" charset="0"/>
                      </a:rPr>
                      <m:t> </m:t>
                    </m:r>
                    <m:r>
                      <a:rPr lang="en-US" sz="1050" b="0" i="1" smtClean="0">
                        <a:latin typeface="Cambria Math" panose="02040503050406030204" pitchFamily="18" charset="0"/>
                      </a:rPr>
                      <m:t>h𝑖𝑑𝑑𝑒𝑛</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r>
                      <a:rPr lang="en-US" sz="1050" b="0" i="1" smtClean="0">
                        <a:latin typeface="Cambria Math" panose="02040503050406030204" pitchFamily="18" charset="0"/>
                      </a:rPr>
                      <m:t> </m:t>
                    </m:r>
                  </m:oMath>
                </a14:m>
                <a:endParaRPr lang="en-US" sz="1050" b="0" i="1" dirty="0">
                  <a:latin typeface="Cambria Math" panose="02040503050406030204" pitchFamily="18" charset="0"/>
                </a:endParaRPr>
              </a:p>
              <a:p>
                <a:pPr algn="ctr"/>
                <a14:m>
                  <m:oMath xmlns:m="http://schemas.openxmlformats.org/officeDocument/2006/math">
                    <m:r>
                      <a:rPr lang="en-US" sz="1050" b="0" i="1" smtClean="0">
                        <a:latin typeface="Cambria Math" panose="02040503050406030204" pitchFamily="18" charset="0"/>
                      </a:rPr>
                      <m:t>𝑤𝑖𝑡h</m:t>
                    </m:r>
                    <m:r>
                      <a:rPr lang="en-US" sz="1050" b="0" i="1" smtClean="0">
                        <a:latin typeface="Cambria Math" panose="02040503050406030204" pitchFamily="18" charset="0"/>
                      </a:rPr>
                      <m:t> </m:t>
                    </m:r>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ea typeface="Cambria Math" panose="02040503050406030204" pitchFamily="18" charset="0"/>
                          </a:rPr>
                          <m:t>𝜆</m:t>
                        </m:r>
                      </m:e>
                      <m:sub>
                        <m:r>
                          <a:rPr lang="en-US" sz="1050" b="0" i="1" smtClean="0">
                            <a:latin typeface="Cambria Math" panose="02040503050406030204" pitchFamily="18" charset="0"/>
                            <a:ea typeface="Cambria Math" panose="02040503050406030204" pitchFamily="18" charset="0"/>
                          </a:rPr>
                          <m:t>𝑃</m:t>
                        </m:r>
                      </m:sub>
                    </m:sSub>
                    <m:r>
                      <a:rPr lang="en-US" sz="1050" b="0" i="1" smtClean="0">
                        <a:latin typeface="Cambria Math" panose="02040503050406030204" pitchFamily="18" charset="0"/>
                      </a:rPr>
                      <m:t> </m:t>
                    </m:r>
                    <m:r>
                      <a:rPr lang="en-US" sz="1050" b="0" i="1" smtClean="0">
                        <a:latin typeface="Cambria Math" panose="02040503050406030204" pitchFamily="18" charset="0"/>
                      </a:rPr>
                      <m:t>𝑛𝑜𝑑𝑒𝑠</m:t>
                    </m:r>
                  </m:oMath>
                </a14:m>
                <a:r>
                  <a:rPr lang="en-US" sz="1050" b="1" dirty="0"/>
                  <a:t> </a:t>
                </a:r>
                <a:endParaRPr lang="en-US" sz="1050" b="0" dirty="0"/>
              </a:p>
            </p:txBody>
          </p:sp>
        </mc:Choice>
        <mc:Fallback xmlns="">
          <p:sp>
            <p:nvSpPr>
              <p:cNvPr id="4206" name="TextBox 4205">
                <a:extLst>
                  <a:ext uri="{FF2B5EF4-FFF2-40B4-BE49-F238E27FC236}">
                    <a16:creationId xmlns:a16="http://schemas.microsoft.com/office/drawing/2014/main" id="{EB4CB825-53B6-8846-ACF9-F4822C722915}"/>
                  </a:ext>
                </a:extLst>
              </p:cNvPr>
              <p:cNvSpPr txBox="1">
                <a:spLocks noRot="1" noChangeAspect="1" noMove="1" noResize="1" noEditPoints="1" noAdjustHandles="1" noChangeArrowheads="1" noChangeShapeType="1" noTextEdit="1"/>
              </p:cNvSpPr>
              <p:nvPr/>
            </p:nvSpPr>
            <p:spPr>
              <a:xfrm>
                <a:off x="3522830" y="5270227"/>
                <a:ext cx="1474439" cy="335669"/>
              </a:xfrm>
              <a:prstGeom prst="rect">
                <a:avLst/>
              </a:prstGeom>
              <a:blipFill>
                <a:blip r:embed="rId14"/>
                <a:stretch>
                  <a:fillRect t="-14815" b="-18519"/>
                </a:stretch>
              </a:blipFill>
            </p:spPr>
            <p:txBody>
              <a:bodyPr/>
              <a:lstStyle/>
              <a:p>
                <a:r>
                  <a:rPr lang="en-US">
                    <a:noFill/>
                  </a:rPr>
                  <a:t> </a:t>
                </a:r>
              </a:p>
            </p:txBody>
          </p:sp>
        </mc:Fallback>
      </mc:AlternateContent>
      <p:sp>
        <p:nvSpPr>
          <p:cNvPr id="4207" name="Right Brace 4206">
            <a:extLst>
              <a:ext uri="{FF2B5EF4-FFF2-40B4-BE49-F238E27FC236}">
                <a16:creationId xmlns:a16="http://schemas.microsoft.com/office/drawing/2014/main" id="{5FF6B736-9118-3EF9-6E52-0A74DD654A61}"/>
              </a:ext>
            </a:extLst>
          </p:cNvPr>
          <p:cNvSpPr/>
          <p:nvPr/>
        </p:nvSpPr>
        <p:spPr>
          <a:xfrm rot="5400000">
            <a:off x="4989037" y="4913460"/>
            <a:ext cx="144160" cy="461611"/>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08" name="TextBox 4207">
                <a:extLst>
                  <a:ext uri="{FF2B5EF4-FFF2-40B4-BE49-F238E27FC236}">
                    <a16:creationId xmlns:a16="http://schemas.microsoft.com/office/drawing/2014/main" id="{AA22665E-6CD1-F156-9F6D-671CDB35746E}"/>
                  </a:ext>
                </a:extLst>
              </p:cNvPr>
              <p:cNvSpPr txBox="1"/>
              <p:nvPr/>
            </p:nvSpPr>
            <p:spPr>
              <a:xfrm>
                <a:off x="4516789" y="5264702"/>
                <a:ext cx="956354" cy="32323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𝑜𝑢𝑡𝑝𝑢𝑡</m:t>
                      </m:r>
                      <m:r>
                        <a:rPr lang="en-US" sz="1050" b="0" i="1" smtClean="0">
                          <a:latin typeface="Cambria Math" panose="02040503050406030204" pitchFamily="18" charset="0"/>
                        </a:rPr>
                        <m:t> </m:t>
                      </m:r>
                    </m:oMath>
                  </m:oMathPara>
                </a14:m>
                <a:endParaRPr lang="en-US" sz="105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𝑙𝑎𝑦𝑒𝑟</m:t>
                      </m:r>
                    </m:oMath>
                  </m:oMathPara>
                </a14:m>
                <a:br>
                  <a:rPr lang="en-US" sz="1050" b="0" i="1" dirty="0">
                    <a:latin typeface="Cambria Math" panose="02040503050406030204" pitchFamily="18" charset="0"/>
                  </a:rPr>
                </a:br>
                <a:endParaRPr lang="en-US" sz="1050" b="0" dirty="0"/>
              </a:p>
            </p:txBody>
          </p:sp>
        </mc:Choice>
        <mc:Fallback xmlns="">
          <p:sp>
            <p:nvSpPr>
              <p:cNvPr id="4208" name="TextBox 4207">
                <a:extLst>
                  <a:ext uri="{FF2B5EF4-FFF2-40B4-BE49-F238E27FC236}">
                    <a16:creationId xmlns:a16="http://schemas.microsoft.com/office/drawing/2014/main" id="{AA22665E-6CD1-F156-9F6D-671CDB35746E}"/>
                  </a:ext>
                </a:extLst>
              </p:cNvPr>
              <p:cNvSpPr txBox="1">
                <a:spLocks noRot="1" noChangeAspect="1" noMove="1" noResize="1" noEditPoints="1" noAdjustHandles="1" noChangeArrowheads="1" noChangeShapeType="1" noTextEdit="1"/>
              </p:cNvSpPr>
              <p:nvPr/>
            </p:nvSpPr>
            <p:spPr>
              <a:xfrm>
                <a:off x="4516789" y="5264702"/>
                <a:ext cx="956354" cy="323230"/>
              </a:xfrm>
              <a:prstGeom prst="rect">
                <a:avLst/>
              </a:prstGeom>
              <a:blipFill>
                <a:blip r:embed="rId15"/>
                <a:stretch>
                  <a:fillRect t="-740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09" name="TextBox 4208">
                <a:extLst>
                  <a:ext uri="{FF2B5EF4-FFF2-40B4-BE49-F238E27FC236}">
                    <a16:creationId xmlns:a16="http://schemas.microsoft.com/office/drawing/2014/main" id="{B408262B-4FE0-425F-84CA-7C298901FAF5}"/>
                  </a:ext>
                </a:extLst>
              </p:cNvPr>
              <p:cNvSpPr txBox="1"/>
              <p:nvPr/>
            </p:nvSpPr>
            <p:spPr>
              <a:xfrm>
                <a:off x="6355565" y="4529482"/>
                <a:ext cx="5799800"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i="1" smtClean="0">
                              <a:latin typeface="Cambria Math" panose="02040503050406030204" pitchFamily="18" charset="0"/>
                            </a:rPr>
                            <m:t>𝑘</m:t>
                          </m:r>
                        </m:sub>
                        <m:sup>
                          <m:r>
                            <a:rPr lang="en-US" b="0" i="1" smtClean="0">
                              <a:latin typeface="Cambria Math" panose="02040503050406030204" pitchFamily="18" charset="0"/>
                            </a:rPr>
                            <m:t>𝑔</m:t>
                          </m:r>
                        </m:sup>
                      </m:sSubSup>
                      <m:r>
                        <a:rPr lang="en-US" b="0" i="1" smtClean="0">
                          <a:solidFill>
                            <a:schemeClr val="tx1"/>
                          </a:solidFill>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−1</m:t>
                                  </m:r>
                                </m:sub>
                              </m:sSub>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𝑘𝑗</m:t>
                                  </m:r>
                                </m:sub>
                                <m:sup>
                                  <m:r>
                                    <a:rPr lang="en-US" b="0" i="1" smtClean="0">
                                      <a:latin typeface="Cambria Math" panose="02040503050406030204" pitchFamily="18" charset="0"/>
                                    </a:rPr>
                                    <m:t>𝑔</m:t>
                                  </m:r>
                                </m:sup>
                              </m:sSubSup>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r>
                                    <a:rPr lang="en-US" b="0" i="1" smtClean="0">
                                      <a:latin typeface="Cambria Math" panose="02040503050406030204" pitchFamily="18" charset="0"/>
                                    </a:rPr>
                                    <m:t>𝑔</m:t>
                                  </m:r>
                                  <m:r>
                                    <a:rPr lang="en-US" i="1">
                                      <a:latin typeface="Cambria Math" panose="02040503050406030204" pitchFamily="18" charset="0"/>
                                      <a:ea typeface="Cambria Math" panose="02040503050406030204" pitchFamily="18" charset="0"/>
                                    </a:rPr>
                                    <m:t>−1</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bias</m:t>
                              </m:r>
                            </m:e>
                            <m:sub>
                              <m:r>
                                <a:rPr lang="en-US" i="1">
                                  <a:latin typeface="Cambria Math" panose="02040503050406030204" pitchFamily="18" charset="0"/>
                                </a:rPr>
                                <m:t>𝑘</m:t>
                              </m:r>
                            </m:sub>
                            <m:sup>
                              <m:r>
                                <a:rPr lang="en-US" b="0" i="1" smtClean="0">
                                  <a:latin typeface="Cambria Math" panose="02040503050406030204" pitchFamily="18" charset="0"/>
                                </a:rPr>
                                <m:t>𝑔</m:t>
                              </m:r>
                            </m:sup>
                          </m:sSubSup>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𝑾</m:t>
                              </m:r>
                            </m:e>
                            <m:sub>
                              <m:r>
                                <a:rPr lang="en-US" b="0" i="1" smtClean="0">
                                  <a:latin typeface="Cambria Math" panose="02040503050406030204" pitchFamily="18" charset="0"/>
                                </a:rPr>
                                <m:t>𝑘</m:t>
                              </m:r>
                            </m:sub>
                            <m:sup>
                              <m:r>
                                <a:rPr lang="en-US" b="0" i="1" smtClean="0">
                                  <a:latin typeface="Cambria Math" panose="02040503050406030204" pitchFamily="18" charset="0"/>
                                </a:rPr>
                                <m:t>𝑔</m:t>
                              </m:r>
                            </m:sup>
                          </m:sSub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𝒉</m:t>
                              </m:r>
                            </m:e>
                            <m:sup>
                              <m:r>
                                <a:rPr lang="en-US" b="0" i="1" smtClean="0">
                                  <a:latin typeface="Cambria Math" panose="02040503050406030204" pitchFamily="18" charset="0"/>
                                </a:rPr>
                                <m:t>𝑔</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bias</m:t>
                              </m:r>
                            </m:e>
                            <m:sub>
                              <m:r>
                                <a:rPr lang="en-US" b="0" i="1" smtClean="0">
                                  <a:latin typeface="Cambria Math" panose="02040503050406030204" pitchFamily="18" charset="0"/>
                                </a:rPr>
                                <m:t>𝑘</m:t>
                              </m:r>
                            </m:sub>
                            <m:sup>
                              <m:r>
                                <a:rPr lang="en-US" b="0" i="1" smtClean="0">
                                  <a:latin typeface="Cambria Math" panose="02040503050406030204" pitchFamily="18" charset="0"/>
                                </a:rPr>
                                <m:t>𝑔</m:t>
                              </m:r>
                            </m:sup>
                          </m:sSubSup>
                        </m:e>
                      </m:d>
                    </m:oMath>
                  </m:oMathPara>
                </a14:m>
                <a:endParaRPr lang="en-US" dirty="0">
                  <a:solidFill>
                    <a:schemeClr val="tx1"/>
                  </a:solidFill>
                </a:endParaRPr>
              </a:p>
            </p:txBody>
          </p:sp>
        </mc:Choice>
        <mc:Fallback xmlns="">
          <p:sp>
            <p:nvSpPr>
              <p:cNvPr id="4209" name="TextBox 4208">
                <a:extLst>
                  <a:ext uri="{FF2B5EF4-FFF2-40B4-BE49-F238E27FC236}">
                    <a16:creationId xmlns:a16="http://schemas.microsoft.com/office/drawing/2014/main" id="{B408262B-4FE0-425F-84CA-7C298901FAF5}"/>
                  </a:ext>
                </a:extLst>
              </p:cNvPr>
              <p:cNvSpPr txBox="1">
                <a:spLocks noRot="1" noChangeAspect="1" noMove="1" noResize="1" noEditPoints="1" noAdjustHandles="1" noChangeArrowheads="1" noChangeShapeType="1" noTextEdit="1"/>
              </p:cNvSpPr>
              <p:nvPr/>
            </p:nvSpPr>
            <p:spPr>
              <a:xfrm>
                <a:off x="6355565" y="4529482"/>
                <a:ext cx="5799800" cy="984052"/>
              </a:xfrm>
              <a:prstGeom prst="rect">
                <a:avLst/>
              </a:prstGeom>
              <a:blipFill>
                <a:blip r:embed="rId16"/>
                <a:stretch>
                  <a:fillRect t="-79487" b="-126923"/>
                </a:stretch>
              </a:blipFill>
            </p:spPr>
            <p:txBody>
              <a:bodyPr/>
              <a:lstStyle/>
              <a:p>
                <a:r>
                  <a:rPr lang="en-US">
                    <a:noFill/>
                  </a:rPr>
                  <a:t> </a:t>
                </a:r>
              </a:p>
            </p:txBody>
          </p:sp>
        </mc:Fallback>
      </mc:AlternateContent>
      <p:sp>
        <p:nvSpPr>
          <p:cNvPr id="4210" name="Right Brace 4209">
            <a:extLst>
              <a:ext uri="{FF2B5EF4-FFF2-40B4-BE49-F238E27FC236}">
                <a16:creationId xmlns:a16="http://schemas.microsoft.com/office/drawing/2014/main" id="{237CAA75-0258-B239-DC41-BD0E03964402}"/>
              </a:ext>
            </a:extLst>
          </p:cNvPr>
          <p:cNvSpPr/>
          <p:nvPr/>
        </p:nvSpPr>
        <p:spPr>
          <a:xfrm rot="5400000">
            <a:off x="3724524" y="4913545"/>
            <a:ext cx="168292" cy="1917105"/>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11" name="TextBox 4210">
                <a:extLst>
                  <a:ext uri="{FF2B5EF4-FFF2-40B4-BE49-F238E27FC236}">
                    <a16:creationId xmlns:a16="http://schemas.microsoft.com/office/drawing/2014/main" id="{1F587E6A-8D61-7457-156B-F4A353AC818A}"/>
                  </a:ext>
                </a:extLst>
              </p:cNvPr>
              <p:cNvSpPr txBox="1"/>
              <p:nvPr/>
            </p:nvSpPr>
            <p:spPr>
              <a:xfrm>
                <a:off x="3359451" y="5969462"/>
                <a:ext cx="956354" cy="323165"/>
              </a:xfrm>
              <a:prstGeom prst="rect">
                <a:avLst/>
              </a:prstGeom>
              <a:noFill/>
            </p:spPr>
            <p:txBody>
              <a:bodyPr wrap="square" lIns="0" tIns="0" rIns="0" bIns="0" rtlCol="0">
                <a:spAutoFit/>
              </a:bodyPr>
              <a:lstStyle/>
              <a:p>
                <a:pPr algn="ctr"/>
                <a:r>
                  <a:rPr lang="en-US" sz="1050" b="0" dirty="0"/>
                  <a:t>P</a:t>
                </a:r>
                <a14:m>
                  <m:oMath xmlns:m="http://schemas.openxmlformats.org/officeDocument/2006/math">
                    <m:r>
                      <a:rPr lang="en-US" sz="1050" b="0" i="1" smtClean="0">
                        <a:latin typeface="Cambria Math" panose="02040503050406030204" pitchFamily="18" charset="0"/>
                      </a:rPr>
                      <m:t> </m:t>
                    </m:r>
                    <m:r>
                      <a:rPr lang="en-US" sz="1050" b="0" i="1" smtClean="0">
                        <a:latin typeface="Cambria Math" panose="02040503050406030204" pitchFamily="18" charset="0"/>
                      </a:rPr>
                      <m:t>h𝑖𝑑𝑑𝑒𝑛</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𝑙𝑎𝑦𝑒𝑟𝑠</m:t>
                    </m:r>
                  </m:oMath>
                </a14:m>
                <a:br>
                  <a:rPr lang="en-US" sz="1050" b="0" i="1" dirty="0">
                    <a:latin typeface="Cambria Math" panose="02040503050406030204" pitchFamily="18" charset="0"/>
                  </a:rPr>
                </a:br>
                <a:endParaRPr lang="en-US" sz="1050" b="0" dirty="0"/>
              </a:p>
            </p:txBody>
          </p:sp>
        </mc:Choice>
        <mc:Fallback xmlns="">
          <p:sp>
            <p:nvSpPr>
              <p:cNvPr id="4211" name="TextBox 4210">
                <a:extLst>
                  <a:ext uri="{FF2B5EF4-FFF2-40B4-BE49-F238E27FC236}">
                    <a16:creationId xmlns:a16="http://schemas.microsoft.com/office/drawing/2014/main" id="{1F587E6A-8D61-7457-156B-F4A353AC818A}"/>
                  </a:ext>
                </a:extLst>
              </p:cNvPr>
              <p:cNvSpPr txBox="1">
                <a:spLocks noRot="1" noChangeAspect="1" noMove="1" noResize="1" noEditPoints="1" noAdjustHandles="1" noChangeArrowheads="1" noChangeShapeType="1" noTextEdit="1"/>
              </p:cNvSpPr>
              <p:nvPr/>
            </p:nvSpPr>
            <p:spPr>
              <a:xfrm>
                <a:off x="3359451" y="5969462"/>
                <a:ext cx="956354" cy="323165"/>
              </a:xfrm>
              <a:prstGeom prst="rect">
                <a:avLst/>
              </a:prstGeom>
              <a:blipFill>
                <a:blip r:embed="rId17"/>
                <a:stretch>
                  <a:fillRect l="-7895" t="-11111" r="-5263"/>
                </a:stretch>
              </a:blipFill>
            </p:spPr>
            <p:txBody>
              <a:bodyPr/>
              <a:lstStyle/>
              <a:p>
                <a:r>
                  <a:rPr lang="en-US">
                    <a:noFill/>
                  </a:rPr>
                  <a:t> </a:t>
                </a:r>
              </a:p>
            </p:txBody>
          </p:sp>
        </mc:Fallback>
      </mc:AlternateContent>
      <p:sp>
        <p:nvSpPr>
          <p:cNvPr id="4212" name="TextBox 4211">
            <a:extLst>
              <a:ext uri="{FF2B5EF4-FFF2-40B4-BE49-F238E27FC236}">
                <a16:creationId xmlns:a16="http://schemas.microsoft.com/office/drawing/2014/main" id="{E60F5CA1-6D56-31B8-E36C-8E3D70AA5D9B}"/>
              </a:ext>
            </a:extLst>
          </p:cNvPr>
          <p:cNvSpPr txBox="1"/>
          <p:nvPr/>
        </p:nvSpPr>
        <p:spPr>
          <a:xfrm>
            <a:off x="3631290" y="4409470"/>
            <a:ext cx="637442" cy="369332"/>
          </a:xfrm>
          <a:prstGeom prst="rect">
            <a:avLst/>
          </a:prstGeom>
          <a:noFill/>
        </p:spPr>
        <p:txBody>
          <a:bodyPr wrap="square" rtlCol="0">
            <a:spAutoFit/>
          </a:bodyPr>
          <a:lstStyle/>
          <a:p>
            <a:r>
              <a:rPr lang="en-US" dirty="0"/>
              <a:t>…</a:t>
            </a:r>
          </a:p>
        </p:txBody>
      </p:sp>
      <p:sp>
        <p:nvSpPr>
          <p:cNvPr id="4213" name="TextBox 4212">
            <a:extLst>
              <a:ext uri="{FF2B5EF4-FFF2-40B4-BE49-F238E27FC236}">
                <a16:creationId xmlns:a16="http://schemas.microsoft.com/office/drawing/2014/main" id="{4FCE9E09-AF1F-48F3-3DDD-E4653BCB9644}"/>
              </a:ext>
            </a:extLst>
          </p:cNvPr>
          <p:cNvSpPr txBox="1"/>
          <p:nvPr/>
        </p:nvSpPr>
        <p:spPr>
          <a:xfrm rot="5400000">
            <a:off x="3057296" y="4289792"/>
            <a:ext cx="637442" cy="369332"/>
          </a:xfrm>
          <a:prstGeom prst="rect">
            <a:avLst/>
          </a:prstGeom>
          <a:noFill/>
        </p:spPr>
        <p:txBody>
          <a:bodyPr wrap="square" rtlCol="0">
            <a:spAutoFit/>
          </a:bodyPr>
          <a:lstStyle/>
          <a:p>
            <a:r>
              <a:rPr lang="en-US" dirty="0"/>
              <a:t>…</a:t>
            </a:r>
          </a:p>
        </p:txBody>
      </p:sp>
      <p:sp>
        <p:nvSpPr>
          <p:cNvPr id="4214" name="TextBox 4213">
            <a:extLst>
              <a:ext uri="{FF2B5EF4-FFF2-40B4-BE49-F238E27FC236}">
                <a16:creationId xmlns:a16="http://schemas.microsoft.com/office/drawing/2014/main" id="{46D655AD-4CD9-A1A4-9EFA-E1DF328E9FE4}"/>
              </a:ext>
            </a:extLst>
          </p:cNvPr>
          <p:cNvSpPr txBox="1"/>
          <p:nvPr/>
        </p:nvSpPr>
        <p:spPr>
          <a:xfrm>
            <a:off x="3622607" y="2875445"/>
            <a:ext cx="63744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4215" name="TextBox 4214">
                <a:extLst>
                  <a:ext uri="{FF2B5EF4-FFF2-40B4-BE49-F238E27FC236}">
                    <a16:creationId xmlns:a16="http://schemas.microsoft.com/office/drawing/2014/main" id="{9AD48946-EF93-845F-83BC-42EA0C83A9AE}"/>
                  </a:ext>
                </a:extLst>
              </p:cNvPr>
              <p:cNvSpPr txBox="1"/>
              <p:nvPr/>
            </p:nvSpPr>
            <p:spPr>
              <a:xfrm>
                <a:off x="2307841" y="2997851"/>
                <a:ext cx="956354" cy="16325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Sup>
                        <m:sSubSupPr>
                          <m:ctrlPr>
                            <a:rPr lang="en-US" sz="1050" b="0" i="1" smtClean="0">
                              <a:latin typeface="Cambria Math" panose="02040503050406030204" pitchFamily="18" charset="0"/>
                            </a:rPr>
                          </m:ctrlPr>
                        </m:sSubSupPr>
                        <m:e>
                          <m:r>
                            <a:rPr lang="en-US" sz="1050" b="1" i="1" smtClean="0">
                              <a:latin typeface="Cambria Math" panose="02040503050406030204" pitchFamily="18" charset="0"/>
                            </a:rPr>
                            <m:t>𝑾</m:t>
                          </m:r>
                        </m:e>
                        <m:sub>
                          <m:r>
                            <a:rPr lang="en-US" sz="1050" b="0" i="1" smtClean="0">
                              <a:latin typeface="Cambria Math" panose="02040503050406030204" pitchFamily="18" charset="0"/>
                            </a:rPr>
                            <m:t>1</m:t>
                          </m:r>
                        </m:sub>
                        <m:sup>
                          <m:r>
                            <a:rPr lang="en-US" sz="1050" b="0" i="1" smtClean="0">
                              <a:latin typeface="Cambria Math" panose="02040503050406030204" pitchFamily="18" charset="0"/>
                            </a:rPr>
                            <m:t>1</m:t>
                          </m:r>
                        </m:sup>
                      </m:sSubSup>
                    </m:oMath>
                  </m:oMathPara>
                </a14:m>
                <a:br>
                  <a:rPr lang="en-US" sz="1050" b="0" i="1" dirty="0">
                    <a:latin typeface="Cambria Math" panose="02040503050406030204" pitchFamily="18" charset="0"/>
                  </a:rPr>
                </a:br>
                <a:endParaRPr lang="en-US" sz="1050" b="0" dirty="0"/>
              </a:p>
            </p:txBody>
          </p:sp>
        </mc:Choice>
        <mc:Fallback xmlns="">
          <p:sp>
            <p:nvSpPr>
              <p:cNvPr id="4215" name="TextBox 4214">
                <a:extLst>
                  <a:ext uri="{FF2B5EF4-FFF2-40B4-BE49-F238E27FC236}">
                    <a16:creationId xmlns:a16="http://schemas.microsoft.com/office/drawing/2014/main" id="{9AD48946-EF93-845F-83BC-42EA0C83A9AE}"/>
                  </a:ext>
                </a:extLst>
              </p:cNvPr>
              <p:cNvSpPr txBox="1">
                <a:spLocks noRot="1" noChangeAspect="1" noMove="1" noResize="1" noEditPoints="1" noAdjustHandles="1" noChangeArrowheads="1" noChangeShapeType="1" noTextEdit="1"/>
              </p:cNvSpPr>
              <p:nvPr/>
            </p:nvSpPr>
            <p:spPr>
              <a:xfrm>
                <a:off x="2307841" y="2997851"/>
                <a:ext cx="956354" cy="163250"/>
              </a:xfrm>
              <a:prstGeom prst="rect">
                <a:avLst/>
              </a:prstGeom>
              <a:blipFill>
                <a:blip r:embed="rId18"/>
                <a:stretch>
                  <a:fillRect t="-7143"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16" name="TextBox 4215">
                <a:extLst>
                  <a:ext uri="{FF2B5EF4-FFF2-40B4-BE49-F238E27FC236}">
                    <a16:creationId xmlns:a16="http://schemas.microsoft.com/office/drawing/2014/main" id="{57F407EF-E058-FA67-FAB4-D436BCF437C3}"/>
                  </a:ext>
                </a:extLst>
              </p:cNvPr>
              <p:cNvSpPr txBox="1"/>
              <p:nvPr/>
            </p:nvSpPr>
            <p:spPr>
              <a:xfrm>
                <a:off x="2307841" y="3692079"/>
                <a:ext cx="956354" cy="163506"/>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Sup>
                        <m:sSubSupPr>
                          <m:ctrlPr>
                            <a:rPr lang="en-US" sz="1050" b="0" i="1" smtClean="0">
                              <a:latin typeface="Cambria Math" panose="02040503050406030204" pitchFamily="18" charset="0"/>
                            </a:rPr>
                          </m:ctrlPr>
                        </m:sSubSupPr>
                        <m:e>
                          <m:r>
                            <a:rPr lang="en-US" sz="1050" b="1" i="1" smtClean="0">
                              <a:latin typeface="Cambria Math" panose="02040503050406030204" pitchFamily="18" charset="0"/>
                            </a:rPr>
                            <m:t>𝑾</m:t>
                          </m:r>
                        </m:e>
                        <m:sub>
                          <m:r>
                            <a:rPr lang="en-US" sz="1050" b="0" i="1" smtClean="0">
                              <a:latin typeface="Cambria Math" panose="02040503050406030204" pitchFamily="18" charset="0"/>
                            </a:rPr>
                            <m:t>2</m:t>
                          </m:r>
                        </m:sub>
                        <m:sup>
                          <m:r>
                            <a:rPr lang="en-US" sz="1050" b="0" i="1" smtClean="0">
                              <a:latin typeface="Cambria Math" panose="02040503050406030204" pitchFamily="18" charset="0"/>
                            </a:rPr>
                            <m:t>1</m:t>
                          </m:r>
                        </m:sup>
                      </m:sSubSup>
                    </m:oMath>
                  </m:oMathPara>
                </a14:m>
                <a:br>
                  <a:rPr lang="en-US" sz="1050" b="0" i="1" dirty="0">
                    <a:latin typeface="Cambria Math" panose="02040503050406030204" pitchFamily="18" charset="0"/>
                  </a:rPr>
                </a:br>
                <a:endParaRPr lang="en-US" sz="1050" b="0" dirty="0"/>
              </a:p>
            </p:txBody>
          </p:sp>
        </mc:Choice>
        <mc:Fallback xmlns="">
          <p:sp>
            <p:nvSpPr>
              <p:cNvPr id="4216" name="TextBox 4215">
                <a:extLst>
                  <a:ext uri="{FF2B5EF4-FFF2-40B4-BE49-F238E27FC236}">
                    <a16:creationId xmlns:a16="http://schemas.microsoft.com/office/drawing/2014/main" id="{57F407EF-E058-FA67-FAB4-D436BCF437C3}"/>
                  </a:ext>
                </a:extLst>
              </p:cNvPr>
              <p:cNvSpPr txBox="1">
                <a:spLocks noRot="1" noChangeAspect="1" noMove="1" noResize="1" noEditPoints="1" noAdjustHandles="1" noChangeArrowheads="1" noChangeShapeType="1" noTextEdit="1"/>
              </p:cNvSpPr>
              <p:nvPr/>
            </p:nvSpPr>
            <p:spPr>
              <a:xfrm>
                <a:off x="2307841" y="3692079"/>
                <a:ext cx="956354" cy="163506"/>
              </a:xfrm>
              <a:prstGeom prst="rect">
                <a:avLst/>
              </a:prstGeom>
              <a:blipFill>
                <a:blip r:embed="rId19"/>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17" name="TextBox 4216">
                <a:extLst>
                  <a:ext uri="{FF2B5EF4-FFF2-40B4-BE49-F238E27FC236}">
                    <a16:creationId xmlns:a16="http://schemas.microsoft.com/office/drawing/2014/main" id="{41A6B788-3348-BF93-7C61-F7DA5FD5FB66}"/>
                  </a:ext>
                </a:extLst>
              </p:cNvPr>
              <p:cNvSpPr txBox="1"/>
              <p:nvPr/>
            </p:nvSpPr>
            <p:spPr>
              <a:xfrm>
                <a:off x="2350625" y="4433968"/>
                <a:ext cx="956354" cy="191591"/>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Sup>
                        <m:sSubSupPr>
                          <m:ctrlPr>
                            <a:rPr lang="en-US" sz="1050" b="0" i="1" smtClean="0">
                              <a:latin typeface="Cambria Math" panose="02040503050406030204" pitchFamily="18" charset="0"/>
                            </a:rPr>
                          </m:ctrlPr>
                        </m:sSubSupPr>
                        <m:e>
                          <m:r>
                            <a:rPr lang="en-US" sz="1050" b="1" i="1" smtClean="0">
                              <a:latin typeface="Cambria Math" panose="02040503050406030204" pitchFamily="18" charset="0"/>
                            </a:rPr>
                            <m:t>𝑾</m:t>
                          </m:r>
                        </m:e>
                        <m:sub>
                          <m:sSub>
                            <m:sSubPr>
                              <m:ctrlPr>
                                <a:rPr lang="en-US" sz="1050" i="1">
                                  <a:latin typeface="Cambria Math" panose="02040503050406030204" pitchFamily="18" charset="0"/>
                                </a:rPr>
                              </m:ctrlPr>
                            </m:sSubPr>
                            <m:e>
                              <m:r>
                                <a:rPr lang="en-US" sz="1050" i="1">
                                  <a:latin typeface="Cambria Math" panose="02040503050406030204" pitchFamily="18" charset="0"/>
                                  <a:ea typeface="Cambria Math" panose="02040503050406030204" pitchFamily="18" charset="0"/>
                                </a:rPr>
                                <m:t>𝜆</m:t>
                              </m:r>
                            </m:e>
                            <m:sub>
                              <m:r>
                                <a:rPr lang="en-US" sz="1050" i="1">
                                  <a:latin typeface="Cambria Math" panose="02040503050406030204" pitchFamily="18" charset="0"/>
                                </a:rPr>
                                <m:t>1</m:t>
                              </m:r>
                            </m:sub>
                          </m:sSub>
                        </m:sub>
                        <m:sup>
                          <m:r>
                            <a:rPr lang="en-US" sz="1050" b="0" i="1" smtClean="0">
                              <a:latin typeface="Cambria Math" panose="02040503050406030204" pitchFamily="18" charset="0"/>
                            </a:rPr>
                            <m:t>1</m:t>
                          </m:r>
                        </m:sup>
                      </m:sSubSup>
                    </m:oMath>
                  </m:oMathPara>
                </a14:m>
                <a:br>
                  <a:rPr lang="en-US" sz="1050" b="0" i="1" dirty="0">
                    <a:latin typeface="Cambria Math" panose="02040503050406030204" pitchFamily="18" charset="0"/>
                  </a:rPr>
                </a:br>
                <a:endParaRPr lang="en-US" sz="1050" b="0" dirty="0"/>
              </a:p>
            </p:txBody>
          </p:sp>
        </mc:Choice>
        <mc:Fallback xmlns="">
          <p:sp>
            <p:nvSpPr>
              <p:cNvPr id="4217" name="TextBox 4216">
                <a:extLst>
                  <a:ext uri="{FF2B5EF4-FFF2-40B4-BE49-F238E27FC236}">
                    <a16:creationId xmlns:a16="http://schemas.microsoft.com/office/drawing/2014/main" id="{41A6B788-3348-BF93-7C61-F7DA5FD5FB66}"/>
                  </a:ext>
                </a:extLst>
              </p:cNvPr>
              <p:cNvSpPr txBox="1">
                <a:spLocks noRot="1" noChangeAspect="1" noMove="1" noResize="1" noEditPoints="1" noAdjustHandles="1" noChangeArrowheads="1" noChangeShapeType="1" noTextEdit="1"/>
              </p:cNvSpPr>
              <p:nvPr/>
            </p:nvSpPr>
            <p:spPr>
              <a:xfrm>
                <a:off x="2350625" y="4433968"/>
                <a:ext cx="956354" cy="191591"/>
              </a:xfrm>
              <a:prstGeom prst="rect">
                <a:avLst/>
              </a:prstGeom>
              <a:blipFill>
                <a:blip r:embed="rId20"/>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18" name="TextBox 4217">
                <a:extLst>
                  <a:ext uri="{FF2B5EF4-FFF2-40B4-BE49-F238E27FC236}">
                    <a16:creationId xmlns:a16="http://schemas.microsoft.com/office/drawing/2014/main" id="{551C284F-3EC0-06E6-E879-1A7F3C301059}"/>
                  </a:ext>
                </a:extLst>
              </p:cNvPr>
              <p:cNvSpPr txBox="1"/>
              <p:nvPr/>
            </p:nvSpPr>
            <p:spPr>
              <a:xfrm>
                <a:off x="7786482" y="2550124"/>
                <a:ext cx="1188437" cy="693651"/>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1" i="1" smtClean="0">
                              <a:latin typeface="Cambria Math" panose="02040503050406030204" pitchFamily="18" charset="0"/>
                            </a:rPr>
                            <m:t>𝑾</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1</m:t>
                          </m:r>
                        </m:sup>
                      </m:sSub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up>
                                  <m:r>
                                    <a:rPr lang="en-US" sz="1400" b="0" i="1" smtClean="0">
                                      <a:latin typeface="Cambria Math" panose="02040503050406030204" pitchFamily="18" charset="0"/>
                                    </a:rPr>
                                    <m:t>1</m:t>
                                  </m:r>
                                </m:sup>
                              </m:sSubSup>
                            </m:e>
                            <m:e>
                              <m:r>
                                <a:rPr lang="en-US" sz="1400" b="0" i="1" smtClean="0">
                                  <a:latin typeface="Cambria Math" panose="02040503050406030204" pitchFamily="18" charset="0"/>
                                  <a:ea typeface="Cambria Math" panose="02040503050406030204" pitchFamily="18" charset="0"/>
                                </a:rPr>
                                <m:t>⋮</m:t>
                              </m:r>
                            </m:e>
                            <m:e>
                              <m:sSubSup>
                                <m:sSubSupPr>
                                  <m:ctrlPr>
                                    <a:rPr lang="en-US" sz="1400" i="1">
                                      <a:latin typeface="Cambria Math" panose="02040503050406030204" pitchFamily="18" charset="0"/>
                                    </a:rPr>
                                  </m:ctrlPr>
                                </m:sSubSupPr>
                                <m:e>
                                  <m:r>
                                    <a:rPr lang="en-US" sz="1400" i="1">
                                      <a:latin typeface="Cambria Math" panose="02040503050406030204" pitchFamily="18" charset="0"/>
                                    </a:rPr>
                                    <m:t>𝑤</m:t>
                                  </m:r>
                                </m:e>
                                <m:sub>
                                  <m:r>
                                    <a:rPr lang="en-US" sz="1400" b="0" i="1" smtClean="0">
                                      <a:latin typeface="Cambria Math" panose="02040503050406030204" pitchFamily="18" charset="0"/>
                                    </a:rPr>
                                    <m:t>1</m:t>
                                  </m:r>
                                  <m:r>
                                    <a:rPr lang="en-US" sz="1400" b="0" i="1" smtClean="0">
                                      <a:latin typeface="Cambria Math" panose="02040503050406030204" pitchFamily="18" charset="0"/>
                                    </a:rPr>
                                    <m:t>𝑚</m:t>
                                  </m:r>
                                </m:sub>
                                <m:sup>
                                  <m:r>
                                    <a:rPr lang="en-US" sz="1400" i="1">
                                      <a:latin typeface="Cambria Math" panose="02040503050406030204" pitchFamily="18" charset="0"/>
                                    </a:rPr>
                                    <m:t>1</m:t>
                                  </m:r>
                                </m:sup>
                              </m:sSubSup>
                            </m:e>
                          </m:eqArr>
                        </m:e>
                      </m:d>
                    </m:oMath>
                  </m:oMathPara>
                </a14:m>
                <a:br>
                  <a:rPr lang="en-US" sz="1400" b="0" i="1" dirty="0">
                    <a:latin typeface="Cambria Math" panose="02040503050406030204" pitchFamily="18" charset="0"/>
                  </a:rPr>
                </a:br>
                <a:endParaRPr lang="en-US" sz="1400" b="0" dirty="0"/>
              </a:p>
            </p:txBody>
          </p:sp>
        </mc:Choice>
        <mc:Fallback xmlns="">
          <p:sp>
            <p:nvSpPr>
              <p:cNvPr id="4218" name="TextBox 4217">
                <a:extLst>
                  <a:ext uri="{FF2B5EF4-FFF2-40B4-BE49-F238E27FC236}">
                    <a16:creationId xmlns:a16="http://schemas.microsoft.com/office/drawing/2014/main" id="{551C284F-3EC0-06E6-E879-1A7F3C301059}"/>
                  </a:ext>
                </a:extLst>
              </p:cNvPr>
              <p:cNvSpPr txBox="1">
                <a:spLocks noRot="1" noChangeAspect="1" noMove="1" noResize="1" noEditPoints="1" noAdjustHandles="1" noChangeArrowheads="1" noChangeShapeType="1" noTextEdit="1"/>
              </p:cNvSpPr>
              <p:nvPr/>
            </p:nvSpPr>
            <p:spPr>
              <a:xfrm>
                <a:off x="7786482" y="2550124"/>
                <a:ext cx="1188437" cy="69365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19" name="TextBox 4218">
                <a:extLst>
                  <a:ext uri="{FF2B5EF4-FFF2-40B4-BE49-F238E27FC236}">
                    <a16:creationId xmlns:a16="http://schemas.microsoft.com/office/drawing/2014/main" id="{52C11525-B455-F64E-9683-3D89DD7E4F70}"/>
                  </a:ext>
                </a:extLst>
              </p:cNvPr>
              <p:cNvSpPr txBox="1"/>
              <p:nvPr/>
            </p:nvSpPr>
            <p:spPr>
              <a:xfrm>
                <a:off x="9733123" y="2520355"/>
                <a:ext cx="2457940" cy="804836"/>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sSubSup>
                            <m:sSubSupPr>
                              <m:ctrlPr>
                                <a:rPr lang="en-US" sz="1400" i="1">
                                  <a:latin typeface="Cambria Math" panose="02040503050406030204" pitchFamily="18" charset="0"/>
                                </a:rPr>
                              </m:ctrlPr>
                            </m:sSubSupPr>
                            <m:e>
                              <m:r>
                                <a:rPr lang="en-US" sz="1400" b="1" i="1">
                                  <a:latin typeface="Cambria Math" panose="02040503050406030204" pitchFamily="18" charset="0"/>
                                </a:rPr>
                                <m:t>𝑾</m:t>
                              </m:r>
                            </m:e>
                            <m:sub>
                              <m:r>
                                <a:rPr lang="en-US" sz="1400" i="1">
                                  <a:latin typeface="Cambria Math" panose="02040503050406030204" pitchFamily="18" charset="0"/>
                                </a:rPr>
                                <m:t>𝑘</m:t>
                              </m:r>
                              <m:r>
                                <a:rPr lang="en-US" sz="1400" b="0" i="0" smtClean="0">
                                  <a:latin typeface="Cambria Math" panose="02040503050406030204" pitchFamily="18" charset="0"/>
                                </a:rPr>
                                <m:t>−</m:t>
                              </m:r>
                              <m:r>
                                <m:rPr>
                                  <m:sty m:val="p"/>
                                </m:rPr>
                                <a:rPr lang="en-US" sz="1400" b="0" i="0" smtClean="0">
                                  <a:latin typeface="Cambria Math" panose="02040503050406030204" pitchFamily="18" charset="0"/>
                                </a:rPr>
                                <m:t>th</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node</m:t>
                              </m:r>
                            </m:sub>
                            <m:sup>
                              <m:r>
                                <m:rPr>
                                  <m:sty m:val="p"/>
                                </m:rPr>
                                <a:rPr lang="en-US" sz="1400" b="0" i="0" smtClean="0">
                                  <a:latin typeface="Cambria Math" panose="02040503050406030204" pitchFamily="18" charset="0"/>
                                </a:rPr>
                                <m:t>g</m:t>
                              </m:r>
                              <m:r>
                                <a:rPr lang="en-US" sz="1400" b="0" i="0" smtClean="0">
                                  <a:latin typeface="Cambria Math" panose="02040503050406030204" pitchFamily="18" charset="0"/>
                                </a:rPr>
                                <m:t>−</m:t>
                              </m:r>
                              <m:r>
                                <m:rPr>
                                  <m:sty m:val="p"/>
                                </m:rPr>
                                <a:rPr lang="en-US" sz="1400" b="0" i="0" smtClean="0">
                                  <a:latin typeface="Cambria Math" panose="02040503050406030204" pitchFamily="18" charset="0"/>
                                </a:rPr>
                                <m:t>th</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layer</m:t>
                              </m:r>
                            </m:sup>
                          </m:sSubSup>
                          <m:r>
                            <a:rPr lang="en-US" sz="1400" b="1" i="1" smtClean="0">
                              <a:latin typeface="Cambria Math" panose="02040503050406030204" pitchFamily="18" charset="0"/>
                            </a:rPr>
                            <m:t>=</m:t>
                          </m:r>
                          <m:r>
                            <a:rPr lang="en-US" sz="1400" b="1" i="1" smtClean="0">
                              <a:latin typeface="Cambria Math" panose="02040503050406030204" pitchFamily="18" charset="0"/>
                            </a:rPr>
                            <m:t>𝑾</m:t>
                          </m:r>
                        </m:e>
                        <m:sub>
                          <m:r>
                            <a:rPr lang="en-US" sz="1400" b="0" i="1" smtClean="0">
                              <a:latin typeface="Cambria Math" panose="02040503050406030204" pitchFamily="18" charset="0"/>
                            </a:rPr>
                            <m:t>𝑘</m:t>
                          </m:r>
                        </m:sub>
                        <m:sup>
                          <m:r>
                            <a:rPr lang="en-US" sz="1400" b="0" i="1" smtClean="0">
                              <a:latin typeface="Cambria Math" panose="02040503050406030204" pitchFamily="18" charset="0"/>
                            </a:rPr>
                            <m:t>𝑔</m:t>
                          </m:r>
                        </m:sup>
                      </m:sSub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𝑤</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up>
                                  <m:r>
                                    <a:rPr lang="en-US" sz="1400" b="0" i="1" smtClean="0">
                                      <a:latin typeface="Cambria Math" panose="02040503050406030204" pitchFamily="18" charset="0"/>
                                    </a:rPr>
                                    <m:t>𝑔</m:t>
                                  </m:r>
                                </m:sup>
                              </m:sSubSup>
                            </m:e>
                            <m:e>
                              <m:r>
                                <a:rPr lang="en-US" sz="1400" b="0" i="1" smtClean="0">
                                  <a:latin typeface="Cambria Math" panose="02040503050406030204" pitchFamily="18" charset="0"/>
                                  <a:ea typeface="Cambria Math" panose="02040503050406030204" pitchFamily="18" charset="0"/>
                                </a:rPr>
                                <m:t>⋮</m:t>
                              </m:r>
                            </m:e>
                            <m:e>
                              <m:sSubSup>
                                <m:sSubSupPr>
                                  <m:ctrlPr>
                                    <a:rPr lang="en-US" sz="1400" i="1">
                                      <a:latin typeface="Cambria Math" panose="02040503050406030204" pitchFamily="18" charset="0"/>
                                    </a:rPr>
                                  </m:ctrlPr>
                                </m:sSubSupPr>
                                <m:e>
                                  <m:r>
                                    <a:rPr lang="en-US" sz="1400" i="1">
                                      <a:latin typeface="Cambria Math" panose="02040503050406030204" pitchFamily="18" charset="0"/>
                                    </a:rPr>
                                    <m:t>𝑤</m:t>
                                  </m:r>
                                </m:e>
                                <m:sub>
                                  <m:r>
                                    <a:rPr lang="en-US" sz="1400" b="0" i="1" smtClean="0">
                                      <a:latin typeface="Cambria Math" panose="02040503050406030204" pitchFamily="18" charset="0"/>
                                    </a:rPr>
                                    <m:t>𝑘</m:t>
                                  </m:r>
                                  <m:sSub>
                                    <m:sSubPr>
                                      <m:ctrlPr>
                                        <a:rPr lang="en-US" sz="1400" b="0" i="1" smtClean="0">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𝑔</m:t>
                                      </m:r>
                                      <m:r>
                                        <a:rPr lang="en-US" sz="1400" b="0" i="1" smtClean="0">
                                          <a:latin typeface="Cambria Math" panose="02040503050406030204" pitchFamily="18" charset="0"/>
                                        </a:rPr>
                                        <m:t>−1</m:t>
                                      </m:r>
                                    </m:sub>
                                  </m:sSub>
                                </m:sub>
                                <m:sup>
                                  <m:r>
                                    <a:rPr lang="en-US" sz="1400" b="0" i="1" smtClean="0">
                                      <a:latin typeface="Cambria Math" panose="02040503050406030204" pitchFamily="18" charset="0"/>
                                    </a:rPr>
                                    <m:t>𝑔</m:t>
                                  </m:r>
                                </m:sup>
                              </m:sSubSup>
                            </m:e>
                          </m:eqArr>
                        </m:e>
                      </m:d>
                    </m:oMath>
                  </m:oMathPara>
                </a14:m>
                <a:br>
                  <a:rPr lang="en-US" sz="1400" b="0" i="1" dirty="0">
                    <a:latin typeface="Cambria Math" panose="02040503050406030204" pitchFamily="18" charset="0"/>
                  </a:rPr>
                </a:br>
                <a:endParaRPr lang="en-US" sz="1400" b="0" dirty="0"/>
              </a:p>
            </p:txBody>
          </p:sp>
        </mc:Choice>
        <mc:Fallback xmlns="">
          <p:sp>
            <p:nvSpPr>
              <p:cNvPr id="4219" name="TextBox 4218">
                <a:extLst>
                  <a:ext uri="{FF2B5EF4-FFF2-40B4-BE49-F238E27FC236}">
                    <a16:creationId xmlns:a16="http://schemas.microsoft.com/office/drawing/2014/main" id="{52C11525-B455-F64E-9683-3D89DD7E4F70}"/>
                  </a:ext>
                </a:extLst>
              </p:cNvPr>
              <p:cNvSpPr txBox="1">
                <a:spLocks noRot="1" noChangeAspect="1" noMove="1" noResize="1" noEditPoints="1" noAdjustHandles="1" noChangeArrowheads="1" noChangeShapeType="1" noTextEdit="1"/>
              </p:cNvSpPr>
              <p:nvPr/>
            </p:nvSpPr>
            <p:spPr>
              <a:xfrm>
                <a:off x="9733123" y="2520355"/>
                <a:ext cx="2457940" cy="804836"/>
              </a:xfrm>
              <a:prstGeom prst="rect">
                <a:avLst/>
              </a:prstGeom>
              <a:blipFill>
                <a:blip r:embed="rId22"/>
                <a:stretch>
                  <a:fillRect/>
                </a:stretch>
              </a:blipFill>
            </p:spPr>
            <p:txBody>
              <a:bodyPr/>
              <a:lstStyle/>
              <a:p>
                <a:r>
                  <a:rPr lang="en-US">
                    <a:noFill/>
                  </a:rPr>
                  <a:t> </a:t>
                </a:r>
              </a:p>
            </p:txBody>
          </p:sp>
        </mc:Fallback>
      </mc:AlternateContent>
      <p:cxnSp>
        <p:nvCxnSpPr>
          <p:cNvPr id="4220" name="Straight Arrow Connector 4219">
            <a:extLst>
              <a:ext uri="{FF2B5EF4-FFF2-40B4-BE49-F238E27FC236}">
                <a16:creationId xmlns:a16="http://schemas.microsoft.com/office/drawing/2014/main" id="{ADC1B672-BE18-D771-7A78-9DFE0CF6249E}"/>
              </a:ext>
            </a:extLst>
          </p:cNvPr>
          <p:cNvCxnSpPr/>
          <p:nvPr/>
        </p:nvCxnSpPr>
        <p:spPr>
          <a:xfrm>
            <a:off x="8988816" y="2926091"/>
            <a:ext cx="635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21" name="TextBox 4220">
            <a:extLst>
              <a:ext uri="{FF2B5EF4-FFF2-40B4-BE49-F238E27FC236}">
                <a16:creationId xmlns:a16="http://schemas.microsoft.com/office/drawing/2014/main" id="{493A2667-75E2-4A51-B056-42A3D30F2EA7}"/>
              </a:ext>
            </a:extLst>
          </p:cNvPr>
          <p:cNvSpPr txBox="1"/>
          <p:nvPr/>
        </p:nvSpPr>
        <p:spPr>
          <a:xfrm>
            <a:off x="6529632" y="2811924"/>
            <a:ext cx="1329320" cy="276999"/>
          </a:xfrm>
          <a:prstGeom prst="rect">
            <a:avLst/>
          </a:prstGeom>
          <a:noFill/>
        </p:spPr>
        <p:txBody>
          <a:bodyPr wrap="square" rtlCol="0">
            <a:spAutoFit/>
          </a:bodyPr>
          <a:lstStyle/>
          <a:p>
            <a:r>
              <a:rPr lang="en-US" sz="1200" dirty="0"/>
              <a:t>Weight vectors:</a:t>
            </a:r>
          </a:p>
        </p:txBody>
      </p:sp>
      <p:sp>
        <p:nvSpPr>
          <p:cNvPr id="4222" name="TextBox 4221">
            <a:extLst>
              <a:ext uri="{FF2B5EF4-FFF2-40B4-BE49-F238E27FC236}">
                <a16:creationId xmlns:a16="http://schemas.microsoft.com/office/drawing/2014/main" id="{CABB7F1A-DEA9-3940-4659-5EF5EDD9076D}"/>
              </a:ext>
            </a:extLst>
          </p:cNvPr>
          <p:cNvSpPr txBox="1"/>
          <p:nvPr/>
        </p:nvSpPr>
        <p:spPr>
          <a:xfrm>
            <a:off x="6529632" y="3269338"/>
            <a:ext cx="1329320" cy="276999"/>
          </a:xfrm>
          <a:prstGeom prst="rect">
            <a:avLst/>
          </a:prstGeom>
          <a:noFill/>
        </p:spPr>
        <p:txBody>
          <a:bodyPr wrap="square" rtlCol="0">
            <a:spAutoFit/>
          </a:bodyPr>
          <a:lstStyle/>
          <a:p>
            <a:r>
              <a:rPr lang="en-US" sz="1200" dirty="0"/>
              <a:t>Node outputs:</a:t>
            </a:r>
          </a:p>
        </p:txBody>
      </p:sp>
      <mc:AlternateContent xmlns:mc="http://schemas.openxmlformats.org/markup-compatibility/2006" xmlns:a14="http://schemas.microsoft.com/office/drawing/2010/main">
        <mc:Choice Requires="a14">
          <p:sp>
            <p:nvSpPr>
              <p:cNvPr id="4223" name="TextBox 4222">
                <a:extLst>
                  <a:ext uri="{FF2B5EF4-FFF2-40B4-BE49-F238E27FC236}">
                    <a16:creationId xmlns:a16="http://schemas.microsoft.com/office/drawing/2014/main" id="{AFC7666D-872C-71DA-2146-29164C37B15D}"/>
                  </a:ext>
                </a:extLst>
              </p:cNvPr>
              <p:cNvSpPr txBox="1"/>
              <p:nvPr/>
            </p:nvSpPr>
            <p:spPr>
              <a:xfrm>
                <a:off x="5065305" y="5700562"/>
                <a:ext cx="5708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b="0" i="1" smtClean="0">
                                  <a:latin typeface="Cambria Math" panose="02040503050406030204" pitchFamily="18" charset="0"/>
                                </a:rPr>
                                <m:t>𝑜𝑢𝑡</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𝒉</m:t>
                              </m:r>
                            </m:e>
                            <m:sup>
                              <m:r>
                                <a:rPr lang="en-US" b="0" i="1" smtClean="0">
                                  <a:latin typeface="Cambria Math" panose="02040503050406030204" pitchFamily="18" charset="0"/>
                                </a:rPr>
                                <m:t>𝑃</m:t>
                              </m:r>
                            </m:sup>
                          </m:sSup>
                          <m:r>
                            <a:rPr lang="en-US" i="1">
                              <a:latin typeface="Cambria Math" panose="02040503050406030204" pitchFamily="18" charset="0"/>
                            </a:rPr>
                            <m:t>+</m:t>
                          </m:r>
                          <m:sSup>
                            <m:sSupPr>
                              <m:ctrlPr>
                                <a:rPr lang="en-US" i="1" smtClean="0">
                                  <a:latin typeface="Cambria Math" panose="02040503050406030204" pitchFamily="18" charset="0"/>
                                </a:rPr>
                              </m:ctrlPr>
                            </m:sSupPr>
                            <m:e>
                              <m:r>
                                <m:rPr>
                                  <m:sty m:val="p"/>
                                </m:rPr>
                                <a:rPr lang="en-US">
                                  <a:latin typeface="Cambria Math" panose="02040503050406030204" pitchFamily="18" charset="0"/>
                                </a:rPr>
                                <m:t>bias</m:t>
                              </m:r>
                            </m:e>
                            <m:sup>
                              <m:r>
                                <a:rPr lang="en-US" b="0" i="1" smtClean="0">
                                  <a:latin typeface="Cambria Math" panose="02040503050406030204" pitchFamily="18" charset="0"/>
                                </a:rPr>
                                <m:t>𝑜𝑢𝑡</m:t>
                              </m:r>
                            </m:sup>
                          </m:sSup>
                        </m:e>
                      </m:d>
                    </m:oMath>
                  </m:oMathPara>
                </a14:m>
                <a:endParaRPr lang="en-US" dirty="0">
                  <a:solidFill>
                    <a:schemeClr val="tx1"/>
                  </a:solidFill>
                </a:endParaRPr>
              </a:p>
            </p:txBody>
          </p:sp>
        </mc:Choice>
        <mc:Fallback xmlns="">
          <p:sp>
            <p:nvSpPr>
              <p:cNvPr id="4223" name="TextBox 4222">
                <a:extLst>
                  <a:ext uri="{FF2B5EF4-FFF2-40B4-BE49-F238E27FC236}">
                    <a16:creationId xmlns:a16="http://schemas.microsoft.com/office/drawing/2014/main" id="{AFC7666D-872C-71DA-2146-29164C37B15D}"/>
                  </a:ext>
                </a:extLst>
              </p:cNvPr>
              <p:cNvSpPr txBox="1">
                <a:spLocks noRot="1" noChangeAspect="1" noMove="1" noResize="1" noEditPoints="1" noAdjustHandles="1" noChangeArrowheads="1" noChangeShapeType="1" noTextEdit="1"/>
              </p:cNvSpPr>
              <p:nvPr/>
            </p:nvSpPr>
            <p:spPr>
              <a:xfrm>
                <a:off x="5065305" y="5700562"/>
                <a:ext cx="5708994" cy="369332"/>
              </a:xfrm>
              <a:prstGeom prst="rect">
                <a:avLst/>
              </a:prstGeom>
              <a:blipFill>
                <a:blip r:embed="rId23"/>
                <a:stretch>
                  <a:fillRect b="-6452"/>
                </a:stretch>
              </a:blipFill>
            </p:spPr>
            <p:txBody>
              <a:bodyPr/>
              <a:lstStyle/>
              <a:p>
                <a:r>
                  <a:rPr lang="en-US">
                    <a:noFill/>
                  </a:rPr>
                  <a:t> </a:t>
                </a:r>
              </a:p>
            </p:txBody>
          </p:sp>
        </mc:Fallback>
      </mc:AlternateContent>
      <p:sp>
        <p:nvSpPr>
          <p:cNvPr id="4224" name="TextBox 4223">
            <a:extLst>
              <a:ext uri="{FF2B5EF4-FFF2-40B4-BE49-F238E27FC236}">
                <a16:creationId xmlns:a16="http://schemas.microsoft.com/office/drawing/2014/main" id="{F9F44C6C-4CA2-BA0F-AE6F-90CE9F56976B}"/>
              </a:ext>
            </a:extLst>
          </p:cNvPr>
          <p:cNvSpPr txBox="1"/>
          <p:nvPr/>
        </p:nvSpPr>
        <p:spPr>
          <a:xfrm rot="5400000">
            <a:off x="4085564" y="3942700"/>
            <a:ext cx="63744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4225" name="TextBox 4224">
                <a:extLst>
                  <a:ext uri="{FF2B5EF4-FFF2-40B4-BE49-F238E27FC236}">
                    <a16:creationId xmlns:a16="http://schemas.microsoft.com/office/drawing/2014/main" id="{EC451696-875C-9075-137D-D3501C0BC10F}"/>
                  </a:ext>
                </a:extLst>
              </p:cNvPr>
              <p:cNvSpPr txBox="1"/>
              <p:nvPr/>
            </p:nvSpPr>
            <p:spPr>
              <a:xfrm>
                <a:off x="4038612" y="3811738"/>
                <a:ext cx="956354" cy="16164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p>
                        <m:sSupPr>
                          <m:ctrlPr>
                            <a:rPr lang="en-US" sz="1050" b="1" i="1">
                              <a:latin typeface="Cambria Math" panose="02040503050406030204" pitchFamily="18" charset="0"/>
                            </a:rPr>
                          </m:ctrlPr>
                        </m:sSupPr>
                        <m:e>
                          <m:r>
                            <a:rPr lang="en-US" sz="1050" b="1" i="1">
                              <a:latin typeface="Cambria Math" panose="02040503050406030204" pitchFamily="18" charset="0"/>
                            </a:rPr>
                            <m:t>𝑾</m:t>
                          </m:r>
                        </m:e>
                        <m:sup>
                          <m:r>
                            <a:rPr lang="en-US" sz="1050" b="0" i="1">
                              <a:latin typeface="Cambria Math" panose="02040503050406030204" pitchFamily="18" charset="0"/>
                            </a:rPr>
                            <m:t>𝑜𝑢𝑡</m:t>
                          </m:r>
                        </m:sup>
                      </m:sSup>
                    </m:oMath>
                  </m:oMathPara>
                </a14:m>
                <a:br>
                  <a:rPr lang="en-US" sz="1050" b="0" i="1" dirty="0">
                    <a:latin typeface="Cambria Math" panose="02040503050406030204" pitchFamily="18" charset="0"/>
                  </a:rPr>
                </a:br>
                <a:endParaRPr lang="en-US" sz="1050" b="0" dirty="0"/>
              </a:p>
            </p:txBody>
          </p:sp>
        </mc:Choice>
        <mc:Fallback xmlns="">
          <p:sp>
            <p:nvSpPr>
              <p:cNvPr id="4225" name="TextBox 4224">
                <a:extLst>
                  <a:ext uri="{FF2B5EF4-FFF2-40B4-BE49-F238E27FC236}">
                    <a16:creationId xmlns:a16="http://schemas.microsoft.com/office/drawing/2014/main" id="{EC451696-875C-9075-137D-D3501C0BC10F}"/>
                  </a:ext>
                </a:extLst>
              </p:cNvPr>
              <p:cNvSpPr txBox="1">
                <a:spLocks noRot="1" noChangeAspect="1" noMove="1" noResize="1" noEditPoints="1" noAdjustHandles="1" noChangeArrowheads="1" noChangeShapeType="1" noTextEdit="1"/>
              </p:cNvSpPr>
              <p:nvPr/>
            </p:nvSpPr>
            <p:spPr>
              <a:xfrm>
                <a:off x="4038612" y="3811738"/>
                <a:ext cx="956354" cy="161647"/>
              </a:xfrm>
              <a:prstGeom prst="rect">
                <a:avLst/>
              </a:prstGeom>
              <a:blipFill>
                <a:blip r:embed="rId24"/>
                <a:stretch>
                  <a:fillRect b="-7692"/>
                </a:stretch>
              </a:blipFill>
            </p:spPr>
            <p:txBody>
              <a:bodyPr/>
              <a:lstStyle/>
              <a:p>
                <a:r>
                  <a:rPr lang="en-US">
                    <a:noFill/>
                  </a:rPr>
                  <a:t> </a:t>
                </a:r>
              </a:p>
            </p:txBody>
          </p:sp>
        </mc:Fallback>
      </mc:AlternateContent>
      <p:sp>
        <p:nvSpPr>
          <p:cNvPr id="4226" name="Rectangle 4225">
            <a:extLst>
              <a:ext uri="{FF2B5EF4-FFF2-40B4-BE49-F238E27FC236}">
                <a16:creationId xmlns:a16="http://schemas.microsoft.com/office/drawing/2014/main" id="{635880D8-AC69-A56F-2CBB-A4D17EA59B8A}"/>
              </a:ext>
            </a:extLst>
          </p:cNvPr>
          <p:cNvSpPr/>
          <p:nvPr/>
        </p:nvSpPr>
        <p:spPr>
          <a:xfrm>
            <a:off x="6432605" y="3852806"/>
            <a:ext cx="381663" cy="4087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7" name="Rectangle 4226">
            <a:extLst>
              <a:ext uri="{FF2B5EF4-FFF2-40B4-BE49-F238E27FC236}">
                <a16:creationId xmlns:a16="http://schemas.microsoft.com/office/drawing/2014/main" id="{B5B35070-0D8A-BD2B-7211-27EC7080FC72}"/>
              </a:ext>
            </a:extLst>
          </p:cNvPr>
          <p:cNvSpPr/>
          <p:nvPr/>
        </p:nvSpPr>
        <p:spPr>
          <a:xfrm>
            <a:off x="10334569" y="3849089"/>
            <a:ext cx="381663" cy="4087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8" name="Rectangle 4227">
            <a:extLst>
              <a:ext uri="{FF2B5EF4-FFF2-40B4-BE49-F238E27FC236}">
                <a16:creationId xmlns:a16="http://schemas.microsoft.com/office/drawing/2014/main" id="{1CB54972-002D-54E1-9CE0-489AD0A1B53C}"/>
              </a:ext>
            </a:extLst>
          </p:cNvPr>
          <p:cNvSpPr/>
          <p:nvPr/>
        </p:nvSpPr>
        <p:spPr>
          <a:xfrm>
            <a:off x="6459387" y="4841949"/>
            <a:ext cx="381663" cy="4087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9" name="Rectangle 4228">
            <a:extLst>
              <a:ext uri="{FF2B5EF4-FFF2-40B4-BE49-F238E27FC236}">
                <a16:creationId xmlns:a16="http://schemas.microsoft.com/office/drawing/2014/main" id="{0A2DE3DE-D4E3-EC45-9ECF-5F6A7C3CE95C}"/>
              </a:ext>
            </a:extLst>
          </p:cNvPr>
          <p:cNvSpPr/>
          <p:nvPr/>
        </p:nvSpPr>
        <p:spPr>
          <a:xfrm>
            <a:off x="10629336" y="4817981"/>
            <a:ext cx="521914" cy="4087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0" name="Rectangle 4229">
            <a:extLst>
              <a:ext uri="{FF2B5EF4-FFF2-40B4-BE49-F238E27FC236}">
                <a16:creationId xmlns:a16="http://schemas.microsoft.com/office/drawing/2014/main" id="{CC75BF13-4E01-895F-3B8B-44A8FF52AF53}"/>
              </a:ext>
            </a:extLst>
          </p:cNvPr>
          <p:cNvSpPr/>
          <p:nvPr/>
        </p:nvSpPr>
        <p:spPr>
          <a:xfrm>
            <a:off x="6480701" y="5705896"/>
            <a:ext cx="381663" cy="4087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1" name="Rectangle 4230">
            <a:extLst>
              <a:ext uri="{FF2B5EF4-FFF2-40B4-BE49-F238E27FC236}">
                <a16:creationId xmlns:a16="http://schemas.microsoft.com/office/drawing/2014/main" id="{CDD02DCB-A106-F81A-A238-94F5886EB8EF}"/>
              </a:ext>
            </a:extLst>
          </p:cNvPr>
          <p:cNvSpPr/>
          <p:nvPr/>
        </p:nvSpPr>
        <p:spPr>
          <a:xfrm>
            <a:off x="7879648" y="5676459"/>
            <a:ext cx="381663" cy="4087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32" name="TextBox 4231">
                <a:extLst>
                  <a:ext uri="{FF2B5EF4-FFF2-40B4-BE49-F238E27FC236}">
                    <a16:creationId xmlns:a16="http://schemas.microsoft.com/office/drawing/2014/main" id="{78E837F6-224F-865B-9156-49FC97944F6C}"/>
                  </a:ext>
                </a:extLst>
              </p:cNvPr>
              <p:cNvSpPr txBox="1"/>
              <p:nvPr/>
            </p:nvSpPr>
            <p:spPr>
              <a:xfrm>
                <a:off x="9773128" y="5536085"/>
                <a:ext cx="1776613" cy="7246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100" i="1" smtClean="0">
                              <a:latin typeface="Cambria Math" panose="02040503050406030204" pitchFamily="18" charset="0"/>
                            </a:rPr>
                          </m:ctrlPr>
                        </m:sSupPr>
                        <m:e>
                          <m:r>
                            <m:rPr>
                              <m:sty m:val="p"/>
                            </m:rPr>
                            <a:rPr lang="en-US" sz="1100" b="0" i="0" smtClean="0">
                              <a:latin typeface="Cambria Math" panose="02040503050406030204" pitchFamily="18" charset="0"/>
                            </a:rPr>
                            <m:t>generally</m:t>
                          </m:r>
                          <m:r>
                            <a:rPr lang="en-US" sz="1100" b="1" i="1" smtClean="0">
                              <a:latin typeface="Cambria Math" panose="02040503050406030204" pitchFamily="18" charset="0"/>
                            </a:rPr>
                            <m:t> </m:t>
                          </m:r>
                          <m:r>
                            <a:rPr lang="en-US" sz="1100" b="1" i="1" smtClean="0">
                              <a:latin typeface="Cambria Math" panose="02040503050406030204" pitchFamily="18" charset="0"/>
                            </a:rPr>
                            <m:t>𝒉</m:t>
                          </m:r>
                        </m:e>
                        <m:sup>
                          <m:r>
                            <a:rPr lang="en-US" sz="1100" b="0" i="1" smtClean="0">
                              <a:latin typeface="Cambria Math" panose="02040503050406030204" pitchFamily="18" charset="0"/>
                            </a:rPr>
                            <m:t>𝑔</m:t>
                          </m:r>
                        </m:sup>
                      </m:sSup>
                      <m:r>
                        <a:rPr lang="en-US" sz="1100" i="1">
                          <a:latin typeface="Cambria Math" panose="02040503050406030204" pitchFamily="18" charset="0"/>
                        </a:rPr>
                        <m:t>=</m:t>
                      </m:r>
                      <m:d>
                        <m:dPr>
                          <m:ctrlPr>
                            <a:rPr lang="en-US" sz="1100" i="1">
                              <a:latin typeface="Cambria Math" panose="02040503050406030204" pitchFamily="18" charset="0"/>
                            </a:rPr>
                          </m:ctrlPr>
                        </m:dPr>
                        <m:e>
                          <m:eqArr>
                            <m:eqArrPr>
                              <m:ctrlPr>
                                <a:rPr lang="en-US" sz="1100" i="1">
                                  <a:latin typeface="Cambria Math" panose="02040503050406030204" pitchFamily="18" charset="0"/>
                                </a:rPr>
                              </m:ctrlPr>
                            </m:eqArrPr>
                            <m:e>
                              <m:sSubSup>
                                <m:sSubSupPr>
                                  <m:ctrlPr>
                                    <a:rPr lang="en-US" sz="1100" i="1">
                                      <a:latin typeface="Cambria Math" panose="02040503050406030204" pitchFamily="18" charset="0"/>
                                    </a:rPr>
                                  </m:ctrlPr>
                                </m:sSubSupPr>
                                <m:e>
                                  <m:r>
                                    <a:rPr lang="en-US" sz="1100" b="0" i="1" smtClean="0">
                                      <a:latin typeface="Cambria Math" panose="02040503050406030204" pitchFamily="18" charset="0"/>
                                    </a:rPr>
                                    <m:t>h</m:t>
                                  </m:r>
                                </m:e>
                                <m:sub>
                                  <m:r>
                                    <a:rPr lang="en-US" sz="1100" i="1">
                                      <a:latin typeface="Cambria Math" panose="02040503050406030204" pitchFamily="18" charset="0"/>
                                    </a:rPr>
                                    <m:t>1</m:t>
                                  </m:r>
                                </m:sub>
                                <m:sup>
                                  <m:r>
                                    <a:rPr lang="en-US" sz="1100" b="0" i="1" smtClean="0">
                                      <a:latin typeface="Cambria Math" panose="02040503050406030204" pitchFamily="18" charset="0"/>
                                    </a:rPr>
                                    <m:t>𝑔</m:t>
                                  </m:r>
                                </m:sup>
                              </m:sSubSup>
                            </m:e>
                            <m:e>
                              <m:r>
                                <a:rPr lang="en-US" sz="1100" i="1">
                                  <a:latin typeface="Cambria Math" panose="02040503050406030204" pitchFamily="18" charset="0"/>
                                  <a:ea typeface="Cambria Math" panose="02040503050406030204" pitchFamily="18" charset="0"/>
                                </a:rPr>
                                <m:t>⋮</m:t>
                              </m:r>
                            </m:e>
                            <m:e>
                              <m:sSubSup>
                                <m:sSubSupPr>
                                  <m:ctrlPr>
                                    <a:rPr lang="en-US" sz="1100" i="1">
                                      <a:latin typeface="Cambria Math" panose="02040503050406030204" pitchFamily="18" charset="0"/>
                                    </a:rPr>
                                  </m:ctrlPr>
                                </m:sSubSupPr>
                                <m:e>
                                  <m:r>
                                    <a:rPr lang="en-US" sz="1100" b="0" i="1" smtClean="0">
                                      <a:latin typeface="Cambria Math" panose="02040503050406030204" pitchFamily="18" charset="0"/>
                                    </a:rPr>
                                    <m:t>h</m:t>
                                  </m:r>
                                </m:e>
                                <m:sub>
                                  <m:sSub>
                                    <m:sSubPr>
                                      <m:ctrlPr>
                                        <a:rPr lang="en-US" sz="1100" i="1">
                                          <a:latin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𝜆</m:t>
                                      </m:r>
                                    </m:e>
                                    <m:sub>
                                      <m:r>
                                        <a:rPr lang="en-US" sz="1100" b="0" i="1" smtClean="0">
                                          <a:latin typeface="Cambria Math" panose="02040503050406030204" pitchFamily="18" charset="0"/>
                                          <a:ea typeface="Cambria Math" panose="02040503050406030204" pitchFamily="18" charset="0"/>
                                        </a:rPr>
                                        <m:t>𝑔</m:t>
                                      </m:r>
                                    </m:sub>
                                  </m:sSub>
                                </m:sub>
                                <m:sup>
                                  <m:r>
                                    <a:rPr lang="en-US" sz="1100" b="0" i="1" smtClean="0">
                                      <a:latin typeface="Cambria Math" panose="02040503050406030204" pitchFamily="18" charset="0"/>
                                    </a:rPr>
                                    <m:t>𝑔</m:t>
                                  </m:r>
                                </m:sup>
                              </m:sSubSup>
                            </m:e>
                          </m:eqArr>
                        </m:e>
                      </m:d>
                    </m:oMath>
                  </m:oMathPara>
                </a14:m>
                <a:endParaRPr lang="en-US" sz="1100" dirty="0"/>
              </a:p>
            </p:txBody>
          </p:sp>
        </mc:Choice>
        <mc:Fallback xmlns="">
          <p:sp>
            <p:nvSpPr>
              <p:cNvPr id="4232" name="TextBox 4231">
                <a:extLst>
                  <a:ext uri="{FF2B5EF4-FFF2-40B4-BE49-F238E27FC236}">
                    <a16:creationId xmlns:a16="http://schemas.microsoft.com/office/drawing/2014/main" id="{78E837F6-224F-865B-9156-49FC97944F6C}"/>
                  </a:ext>
                </a:extLst>
              </p:cNvPr>
              <p:cNvSpPr txBox="1">
                <a:spLocks noRot="1" noChangeAspect="1" noMove="1" noResize="1" noEditPoints="1" noAdjustHandles="1" noChangeArrowheads="1" noChangeShapeType="1" noTextEdit="1"/>
              </p:cNvSpPr>
              <p:nvPr/>
            </p:nvSpPr>
            <p:spPr>
              <a:xfrm>
                <a:off x="9773128" y="5536085"/>
                <a:ext cx="1776613" cy="724622"/>
              </a:xfrm>
              <a:prstGeom prst="rect">
                <a:avLst/>
              </a:prstGeom>
              <a:blipFill>
                <a:blip r:embed="rId25"/>
                <a:stretch>
                  <a:fillRect/>
                </a:stretch>
              </a:blipFill>
            </p:spPr>
            <p:txBody>
              <a:bodyPr/>
              <a:lstStyle/>
              <a:p>
                <a:r>
                  <a:rPr lang="en-US">
                    <a:noFill/>
                  </a:rPr>
                  <a:t> </a:t>
                </a:r>
              </a:p>
            </p:txBody>
          </p:sp>
        </mc:Fallback>
      </mc:AlternateContent>
      <p:cxnSp>
        <p:nvCxnSpPr>
          <p:cNvPr id="4233" name="Straight Arrow Connector 4232">
            <a:extLst>
              <a:ext uri="{FF2B5EF4-FFF2-40B4-BE49-F238E27FC236}">
                <a16:creationId xmlns:a16="http://schemas.microsoft.com/office/drawing/2014/main" id="{14581829-1606-973F-94EE-44EA759AC1F3}"/>
              </a:ext>
            </a:extLst>
          </p:cNvPr>
          <p:cNvCxnSpPr>
            <a:cxnSpLocks/>
            <a:endCxn id="4229" idx="2"/>
          </p:cNvCxnSpPr>
          <p:nvPr/>
        </p:nvCxnSpPr>
        <p:spPr>
          <a:xfrm flipV="1">
            <a:off x="10890293" y="5226772"/>
            <a:ext cx="0" cy="44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34" name="Straight Arrow Connector 4233">
            <a:extLst>
              <a:ext uri="{FF2B5EF4-FFF2-40B4-BE49-F238E27FC236}">
                <a16:creationId xmlns:a16="http://schemas.microsoft.com/office/drawing/2014/main" id="{030A038E-03C2-CAB4-CDC4-D4CAB7C6CBC9}"/>
              </a:ext>
            </a:extLst>
          </p:cNvPr>
          <p:cNvCxnSpPr>
            <a:cxnSpLocks/>
            <a:endCxn id="4228" idx="1"/>
          </p:cNvCxnSpPr>
          <p:nvPr/>
        </p:nvCxnSpPr>
        <p:spPr>
          <a:xfrm>
            <a:off x="6140855" y="4709988"/>
            <a:ext cx="318532" cy="33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35" name="TextBox 4234">
            <a:extLst>
              <a:ext uri="{FF2B5EF4-FFF2-40B4-BE49-F238E27FC236}">
                <a16:creationId xmlns:a16="http://schemas.microsoft.com/office/drawing/2014/main" id="{9E1FD0D2-D45B-356A-1E1E-43043600382F}"/>
              </a:ext>
            </a:extLst>
          </p:cNvPr>
          <p:cNvSpPr txBox="1"/>
          <p:nvPr/>
        </p:nvSpPr>
        <p:spPr>
          <a:xfrm>
            <a:off x="5751757" y="4391883"/>
            <a:ext cx="559620" cy="523220"/>
          </a:xfrm>
          <a:prstGeom prst="rect">
            <a:avLst/>
          </a:prstGeom>
          <a:noFill/>
        </p:spPr>
        <p:txBody>
          <a:bodyPr wrap="square" rtlCol="0">
            <a:spAutoFit/>
          </a:bodyPr>
          <a:lstStyle/>
          <a:p>
            <a:r>
              <a:rPr lang="en-US" sz="700" dirty="0"/>
              <a:t>arbitrary node in the network</a:t>
            </a:r>
          </a:p>
        </p:txBody>
      </p:sp>
      <mc:AlternateContent xmlns:mc="http://schemas.openxmlformats.org/markup-compatibility/2006" xmlns:a14="http://schemas.microsoft.com/office/drawing/2010/main">
        <mc:Choice Requires="a14">
          <p:sp>
            <p:nvSpPr>
              <p:cNvPr id="4236" name="TextBox 4235">
                <a:extLst>
                  <a:ext uri="{FF2B5EF4-FFF2-40B4-BE49-F238E27FC236}">
                    <a16:creationId xmlns:a16="http://schemas.microsoft.com/office/drawing/2014/main" id="{889ACCBC-5414-817B-CC5D-CB4E570C1A16}"/>
                  </a:ext>
                </a:extLst>
              </p:cNvPr>
              <p:cNvSpPr txBox="1"/>
              <p:nvPr/>
            </p:nvSpPr>
            <p:spPr>
              <a:xfrm>
                <a:off x="6031566" y="3561459"/>
                <a:ext cx="6041795"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i="1" smtClean="0">
                              <a:latin typeface="Cambria Math" panose="02040503050406030204" pitchFamily="18" charset="0"/>
                            </a:rPr>
                            <m:t>1</m:t>
                          </m:r>
                        </m:sub>
                        <m:sup>
                          <m:r>
                            <a:rPr lang="en-US" b="0" i="1"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𝜎</m:t>
                      </m:r>
                      <m:d>
                        <m:dPr>
                          <m:ctrlPr>
                            <a:rPr lang="en-US" b="0" i="1" smtClean="0">
                              <a:solidFill>
                                <a:schemeClr val="tx1"/>
                              </a:solidFill>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𝑗</m:t>
                                  </m:r>
                                </m:sub>
                                <m:sup>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𝑗</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bias</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e>
                      </m:d>
                      <m:r>
                        <a:rPr lang="en-US" b="0" i="1" smtClean="0">
                          <a:solidFill>
                            <a:schemeClr val="tx1"/>
                          </a:solidFill>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rPr>
                          </m:ctrlPr>
                        </m:dPr>
                        <m:e>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1" i="1" smtClean="0">
                                  <a:latin typeface="Cambria Math" panose="02040503050406030204" pitchFamily="18" charset="0"/>
                                </a:rPr>
                                <m:t>𝑿</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bias</m:t>
                              </m:r>
                            </m:e>
                            <m:sub>
                              <m:r>
                                <a:rPr lang="en-US" i="1">
                                  <a:latin typeface="Cambria Math" panose="02040503050406030204" pitchFamily="18" charset="0"/>
                                </a:rPr>
                                <m:t>1</m:t>
                              </m:r>
                            </m:sub>
                            <m:sup>
                              <m:r>
                                <a:rPr lang="en-US" i="1">
                                  <a:latin typeface="Cambria Math" panose="02040503050406030204" pitchFamily="18" charset="0"/>
                                </a:rPr>
                                <m:t>1</m:t>
                              </m:r>
                            </m:sup>
                          </m:sSubSup>
                        </m:e>
                      </m:d>
                    </m:oMath>
                  </m:oMathPara>
                </a14:m>
                <a:endParaRPr lang="en-US" dirty="0">
                  <a:solidFill>
                    <a:schemeClr val="tx1"/>
                  </a:solidFill>
                </a:endParaRPr>
              </a:p>
            </p:txBody>
          </p:sp>
        </mc:Choice>
        <mc:Fallback xmlns="">
          <p:sp>
            <p:nvSpPr>
              <p:cNvPr id="4236" name="TextBox 4235">
                <a:extLst>
                  <a:ext uri="{FF2B5EF4-FFF2-40B4-BE49-F238E27FC236}">
                    <a16:creationId xmlns:a16="http://schemas.microsoft.com/office/drawing/2014/main" id="{889ACCBC-5414-817B-CC5D-CB4E570C1A16}"/>
                  </a:ext>
                </a:extLst>
              </p:cNvPr>
              <p:cNvSpPr txBox="1">
                <a:spLocks noRot="1" noChangeAspect="1" noMove="1" noResize="1" noEditPoints="1" noAdjustHandles="1" noChangeArrowheads="1" noChangeShapeType="1" noTextEdit="1"/>
              </p:cNvSpPr>
              <p:nvPr/>
            </p:nvSpPr>
            <p:spPr>
              <a:xfrm>
                <a:off x="6031566" y="3561459"/>
                <a:ext cx="6041795" cy="984052"/>
              </a:xfrm>
              <a:prstGeom prst="rect">
                <a:avLst/>
              </a:prstGeom>
              <a:blipFill>
                <a:blip r:embed="rId26"/>
                <a:stretch>
                  <a:fillRect t="-79747" b="-124051"/>
                </a:stretch>
              </a:blipFill>
            </p:spPr>
            <p:txBody>
              <a:bodyPr/>
              <a:lstStyle/>
              <a:p>
                <a:r>
                  <a:rPr lang="en-US">
                    <a:noFill/>
                  </a:rPr>
                  <a:t> </a:t>
                </a:r>
              </a:p>
            </p:txBody>
          </p:sp>
        </mc:Fallback>
      </mc:AlternateContent>
    </p:spTree>
    <p:extLst>
      <p:ext uri="{BB962C8B-B14F-4D97-AF65-F5344CB8AC3E}">
        <p14:creationId xmlns:p14="http://schemas.microsoft.com/office/powerpoint/2010/main" val="46600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6" grpId="0" animBg="1"/>
      <p:bldP spid="4227" grpId="0" animBg="1"/>
      <p:bldP spid="4228" grpId="0" animBg="1"/>
      <p:bldP spid="4229" grpId="0" animBg="1"/>
      <p:bldP spid="4230" grpId="0" animBg="1"/>
      <p:bldP spid="42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FF3F-6D9E-EFA4-C277-3B194A43445F}"/>
              </a:ext>
            </a:extLst>
          </p:cNvPr>
          <p:cNvSpPr>
            <a:spLocks noGrp="1"/>
          </p:cNvSpPr>
          <p:nvPr>
            <p:ph type="title"/>
          </p:nvPr>
        </p:nvSpPr>
        <p:spPr/>
        <p:txBody>
          <a:bodyPr/>
          <a:lstStyle/>
          <a:p>
            <a:r>
              <a:rPr lang="en-US" dirty="0"/>
              <a:t>Activation Functions for Multi-Class Classification</a:t>
            </a:r>
          </a:p>
        </p:txBody>
      </p:sp>
      <p:sp>
        <p:nvSpPr>
          <p:cNvPr id="3" name="Content Placeholder 2">
            <a:extLst>
              <a:ext uri="{FF2B5EF4-FFF2-40B4-BE49-F238E27FC236}">
                <a16:creationId xmlns:a16="http://schemas.microsoft.com/office/drawing/2014/main" id="{566247FD-A526-8FDF-EC19-EE44499109BE}"/>
              </a:ext>
            </a:extLst>
          </p:cNvPr>
          <p:cNvSpPr>
            <a:spLocks noGrp="1"/>
          </p:cNvSpPr>
          <p:nvPr>
            <p:ph sz="half" idx="1"/>
          </p:nvPr>
        </p:nvSpPr>
        <p:spPr>
          <a:xfrm>
            <a:off x="1097279" y="2120900"/>
            <a:ext cx="10020593" cy="3984876"/>
          </a:xfrm>
        </p:spPr>
        <p:txBody>
          <a:bodyPr>
            <a:normAutofit/>
          </a:bodyPr>
          <a:lstStyle/>
          <a:p>
            <a:r>
              <a:rPr lang="en-US" dirty="0"/>
              <a:t>In Classification problems, the NN outputs the probabilities that the inputs belong to one of the target classes. Recap from Lecture 7:</a:t>
            </a:r>
          </a:p>
        </p:txBody>
      </p:sp>
      <p:sp>
        <p:nvSpPr>
          <p:cNvPr id="5" name="Slide Number Placeholder 4">
            <a:extLst>
              <a:ext uri="{FF2B5EF4-FFF2-40B4-BE49-F238E27FC236}">
                <a16:creationId xmlns:a16="http://schemas.microsoft.com/office/drawing/2014/main" id="{43306530-1655-F55F-686B-38E42902CDE8}"/>
              </a:ext>
            </a:extLst>
          </p:cNvPr>
          <p:cNvSpPr>
            <a:spLocks noGrp="1"/>
          </p:cNvSpPr>
          <p:nvPr>
            <p:ph type="sldNum" sz="quarter" idx="12"/>
          </p:nvPr>
        </p:nvSpPr>
        <p:spPr/>
        <p:txBody>
          <a:bodyPr/>
          <a:lstStyle/>
          <a:p>
            <a:fld id="{3A98EE3D-8CD1-4C3F-BD1C-C98C9596463C}" type="slidenum">
              <a:rPr lang="en-US" smtClean="0"/>
              <a:t>5</a:t>
            </a:fld>
            <a:endParaRPr lang="en-US"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30BD4826-226B-6A81-FA80-3FDE1B1E6B6D}"/>
                  </a:ext>
                </a:extLst>
              </p:cNvPr>
              <p:cNvSpPr/>
              <p:nvPr/>
            </p:nvSpPr>
            <p:spPr>
              <a:xfrm>
                <a:off x="1975144" y="298928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8" name="Oval 7">
                <a:extLst>
                  <a:ext uri="{FF2B5EF4-FFF2-40B4-BE49-F238E27FC236}">
                    <a16:creationId xmlns:a16="http://schemas.microsoft.com/office/drawing/2014/main" id="{30BD4826-226B-6A81-FA80-3FDE1B1E6B6D}"/>
                  </a:ext>
                </a:extLst>
              </p:cNvPr>
              <p:cNvSpPr>
                <a:spLocks noRot="1" noChangeAspect="1" noMove="1" noResize="1" noEditPoints="1" noAdjustHandles="1" noChangeArrowheads="1" noChangeShapeType="1" noTextEdit="1"/>
              </p:cNvSpPr>
              <p:nvPr/>
            </p:nvSpPr>
            <p:spPr>
              <a:xfrm>
                <a:off x="1975144" y="2989284"/>
                <a:ext cx="461611" cy="461611"/>
              </a:xfrm>
              <a:prstGeom prst="ellipse">
                <a:avLst/>
              </a:prstGeom>
              <a:blipFill>
                <a:blip r:embed="rId2"/>
                <a:stretch>
                  <a:fillRect l="-506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A400317-78E1-EA32-7BC6-E9E55E016B62}"/>
                  </a:ext>
                </a:extLst>
              </p:cNvPr>
              <p:cNvSpPr/>
              <p:nvPr/>
            </p:nvSpPr>
            <p:spPr>
              <a:xfrm>
                <a:off x="1975144" y="3494682"/>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7A400317-78E1-EA32-7BC6-E9E55E016B62}"/>
                  </a:ext>
                </a:extLst>
              </p:cNvPr>
              <p:cNvSpPr>
                <a:spLocks noRot="1" noChangeAspect="1" noMove="1" noResize="1" noEditPoints="1" noAdjustHandles="1" noChangeArrowheads="1" noChangeShapeType="1" noTextEdit="1"/>
              </p:cNvSpPr>
              <p:nvPr/>
            </p:nvSpPr>
            <p:spPr>
              <a:xfrm>
                <a:off x="1975144" y="3494682"/>
                <a:ext cx="461611" cy="461611"/>
              </a:xfrm>
              <a:prstGeom prst="ellipse">
                <a:avLst/>
              </a:prstGeom>
              <a:blipFill>
                <a:blip r:embed="rId3"/>
                <a:stretch>
                  <a:fillRect l="-506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DF008A9A-13F8-2543-2559-E7D6B59C3087}"/>
                  </a:ext>
                </a:extLst>
              </p:cNvPr>
              <p:cNvSpPr/>
              <p:nvPr/>
            </p:nvSpPr>
            <p:spPr>
              <a:xfrm>
                <a:off x="1975144" y="4000080"/>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DF008A9A-13F8-2543-2559-E7D6B59C3087}"/>
                  </a:ext>
                </a:extLst>
              </p:cNvPr>
              <p:cNvSpPr>
                <a:spLocks noRot="1" noChangeAspect="1" noMove="1" noResize="1" noEditPoints="1" noAdjustHandles="1" noChangeArrowheads="1" noChangeShapeType="1" noTextEdit="1"/>
              </p:cNvSpPr>
              <p:nvPr/>
            </p:nvSpPr>
            <p:spPr>
              <a:xfrm>
                <a:off x="1975144" y="4000080"/>
                <a:ext cx="461611" cy="461611"/>
              </a:xfrm>
              <a:prstGeom prst="ellipse">
                <a:avLst/>
              </a:prstGeom>
              <a:blipFill>
                <a:blip r:embed="rId4"/>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2BA8BDB-F444-61BF-BFEF-12468DEEC148}"/>
                  </a:ext>
                </a:extLst>
              </p:cNvPr>
              <p:cNvSpPr/>
              <p:nvPr/>
            </p:nvSpPr>
            <p:spPr>
              <a:xfrm>
                <a:off x="1975144" y="4505479"/>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𝑚</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12BA8BDB-F444-61BF-BFEF-12468DEEC148}"/>
                  </a:ext>
                </a:extLst>
              </p:cNvPr>
              <p:cNvSpPr>
                <a:spLocks noRot="1" noChangeAspect="1" noMove="1" noResize="1" noEditPoints="1" noAdjustHandles="1" noChangeArrowheads="1" noChangeShapeType="1" noTextEdit="1"/>
              </p:cNvSpPr>
              <p:nvPr/>
            </p:nvSpPr>
            <p:spPr>
              <a:xfrm>
                <a:off x="1975144" y="4505479"/>
                <a:ext cx="461611" cy="461611"/>
              </a:xfrm>
              <a:prstGeom prst="ellipse">
                <a:avLst/>
              </a:prstGeom>
              <a:blipFill>
                <a:blip r:embed="rId5"/>
                <a:stretch>
                  <a:fillRect l="-5063"/>
                </a:stretch>
              </a:blipFill>
              <a:ln>
                <a:solidFill>
                  <a:srgbClr val="002060"/>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4397ED9-A4A5-B5A7-1103-5EE324653423}"/>
              </a:ext>
            </a:extLst>
          </p:cNvPr>
          <p:cNvCxnSpPr>
            <a:cxnSpLocks/>
            <a:stCxn id="8" idx="6"/>
          </p:cNvCxnSpPr>
          <p:nvPr/>
        </p:nvCxnSpPr>
        <p:spPr>
          <a:xfrm>
            <a:off x="2436755" y="3220090"/>
            <a:ext cx="647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EE2DF34-A7D2-C830-061E-FF4C6ED1BC25}"/>
              </a:ext>
            </a:extLst>
          </p:cNvPr>
          <p:cNvCxnSpPr>
            <a:cxnSpLocks/>
            <a:stCxn id="8" idx="6"/>
            <a:endCxn id="18" idx="2"/>
          </p:cNvCxnSpPr>
          <p:nvPr/>
        </p:nvCxnSpPr>
        <p:spPr>
          <a:xfrm>
            <a:off x="2436755" y="3220090"/>
            <a:ext cx="657628" cy="72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2B5F44-D94B-86C2-7B85-A5BFE6044FD4}"/>
              </a:ext>
            </a:extLst>
          </p:cNvPr>
          <p:cNvCxnSpPr>
            <a:cxnSpLocks/>
            <a:stCxn id="8" idx="6"/>
            <a:endCxn id="19" idx="2"/>
          </p:cNvCxnSpPr>
          <p:nvPr/>
        </p:nvCxnSpPr>
        <p:spPr>
          <a:xfrm>
            <a:off x="2436755" y="3220090"/>
            <a:ext cx="647951" cy="1516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EFE799-7025-C650-14F4-0B0279ED58BD}"/>
              </a:ext>
            </a:extLst>
          </p:cNvPr>
          <p:cNvCxnSpPr>
            <a:cxnSpLocks/>
            <a:stCxn id="9" idx="6"/>
            <a:endCxn id="17" idx="2"/>
          </p:cNvCxnSpPr>
          <p:nvPr/>
        </p:nvCxnSpPr>
        <p:spPr>
          <a:xfrm flipV="1">
            <a:off x="2436755" y="3220090"/>
            <a:ext cx="657628"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125A862A-7D32-E7A4-7C24-7C95064E7AA1}"/>
                  </a:ext>
                </a:extLst>
              </p:cNvPr>
              <p:cNvSpPr/>
              <p:nvPr/>
            </p:nvSpPr>
            <p:spPr>
              <a:xfrm>
                <a:off x="3094383" y="298928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h</m:t>
                          </m:r>
                        </m:e>
                        <m:sub>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1</m:t>
                          </m:r>
                        </m:sup>
                      </m:sSubSup>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125A862A-7D32-E7A4-7C24-7C95064E7AA1}"/>
                  </a:ext>
                </a:extLst>
              </p:cNvPr>
              <p:cNvSpPr>
                <a:spLocks noRot="1" noChangeAspect="1" noMove="1" noResize="1" noEditPoints="1" noAdjustHandles="1" noChangeArrowheads="1" noChangeShapeType="1" noTextEdit="1"/>
              </p:cNvSpPr>
              <p:nvPr/>
            </p:nvSpPr>
            <p:spPr>
              <a:xfrm>
                <a:off x="3094383" y="2989284"/>
                <a:ext cx="461611" cy="461611"/>
              </a:xfrm>
              <a:prstGeom prst="ellipse">
                <a:avLst/>
              </a:prstGeom>
              <a:blipFill>
                <a:blip r:embed="rId6"/>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6886AADE-A35D-F961-4DA5-3B9C9BF89BA2}"/>
                  </a:ext>
                </a:extLst>
              </p:cNvPr>
              <p:cNvSpPr/>
              <p:nvPr/>
            </p:nvSpPr>
            <p:spPr>
              <a:xfrm>
                <a:off x="3094383" y="3711466"/>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r>
                            <a:rPr lang="en-US" sz="1800" b="0" i="1" smtClean="0">
                              <a:solidFill>
                                <a:schemeClr val="bg1"/>
                              </a:solidFill>
                              <a:latin typeface="Cambria Math" panose="02040503050406030204" pitchFamily="18" charset="0"/>
                            </a:rPr>
                            <m:t>2</m:t>
                          </m:r>
                        </m:sub>
                        <m:sup>
                          <m:r>
                            <a:rPr lang="en-US" sz="1800" b="0" i="1" smtClean="0">
                              <a:solidFill>
                                <a:schemeClr val="bg1"/>
                              </a:solidFill>
                              <a:latin typeface="Cambria Math" panose="02040503050406030204" pitchFamily="18" charset="0"/>
                            </a:rPr>
                            <m:t>1</m:t>
                          </m:r>
                        </m:sup>
                      </m:sSubSup>
                    </m:oMath>
                  </m:oMathPara>
                </a14:m>
                <a:endParaRPr lang="en-US" dirty="0">
                  <a:solidFill>
                    <a:schemeClr val="bg1"/>
                  </a:solidFill>
                </a:endParaRPr>
              </a:p>
            </p:txBody>
          </p:sp>
        </mc:Choice>
        <mc:Fallback xmlns="">
          <p:sp>
            <p:nvSpPr>
              <p:cNvPr id="18" name="Oval 17">
                <a:extLst>
                  <a:ext uri="{FF2B5EF4-FFF2-40B4-BE49-F238E27FC236}">
                    <a16:creationId xmlns:a16="http://schemas.microsoft.com/office/drawing/2014/main" id="{6886AADE-A35D-F961-4DA5-3B9C9BF89BA2}"/>
                  </a:ext>
                </a:extLst>
              </p:cNvPr>
              <p:cNvSpPr>
                <a:spLocks noRot="1" noChangeAspect="1" noMove="1" noResize="1" noEditPoints="1" noAdjustHandles="1" noChangeArrowheads="1" noChangeShapeType="1" noTextEdit="1"/>
              </p:cNvSpPr>
              <p:nvPr/>
            </p:nvSpPr>
            <p:spPr>
              <a:xfrm>
                <a:off x="3094383" y="3711466"/>
                <a:ext cx="461611" cy="461611"/>
              </a:xfrm>
              <a:prstGeom prst="ellipse">
                <a:avLst/>
              </a:prstGeom>
              <a:blipFill>
                <a:blip r:embed="rId7"/>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3D691EE-0796-1354-FB6D-DB05D972263A}"/>
                  </a:ext>
                </a:extLst>
              </p:cNvPr>
              <p:cNvSpPr/>
              <p:nvPr/>
            </p:nvSpPr>
            <p:spPr>
              <a:xfrm>
                <a:off x="3084706" y="4505478"/>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sub>
                        <m:sup>
                          <m:r>
                            <a:rPr lang="en-US" sz="1800" b="0" i="1" smtClean="0">
                              <a:solidFill>
                                <a:schemeClr val="bg1"/>
                              </a:solidFill>
                              <a:latin typeface="Cambria Math" panose="02040503050406030204" pitchFamily="18" charset="0"/>
                            </a:rPr>
                            <m:t>1</m:t>
                          </m:r>
                        </m:sup>
                      </m:sSubSup>
                    </m:oMath>
                  </m:oMathPara>
                </a14:m>
                <a:endParaRPr lang="en-US" dirty="0">
                  <a:solidFill>
                    <a:schemeClr val="bg1"/>
                  </a:solidFill>
                </a:endParaRPr>
              </a:p>
            </p:txBody>
          </p:sp>
        </mc:Choice>
        <mc:Fallback xmlns="">
          <p:sp>
            <p:nvSpPr>
              <p:cNvPr id="19" name="Oval 18">
                <a:extLst>
                  <a:ext uri="{FF2B5EF4-FFF2-40B4-BE49-F238E27FC236}">
                    <a16:creationId xmlns:a16="http://schemas.microsoft.com/office/drawing/2014/main" id="{03D691EE-0796-1354-FB6D-DB05D972263A}"/>
                  </a:ext>
                </a:extLst>
              </p:cNvPr>
              <p:cNvSpPr>
                <a:spLocks noRot="1" noChangeAspect="1" noMove="1" noResize="1" noEditPoints="1" noAdjustHandles="1" noChangeArrowheads="1" noChangeShapeType="1" noTextEdit="1"/>
              </p:cNvSpPr>
              <p:nvPr/>
            </p:nvSpPr>
            <p:spPr>
              <a:xfrm>
                <a:off x="3084706" y="4505478"/>
                <a:ext cx="461611" cy="461611"/>
              </a:xfrm>
              <a:prstGeom prst="ellipse">
                <a:avLst/>
              </a:prstGeom>
              <a:blipFill>
                <a:blip r:embed="rId8"/>
                <a:stretch>
                  <a:fillRect l="-6329"/>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CABDFABB-DFB6-B037-3AEA-BAD3F382FD65}"/>
                  </a:ext>
                </a:extLst>
              </p:cNvPr>
              <p:cNvSpPr/>
              <p:nvPr/>
            </p:nvSpPr>
            <p:spPr>
              <a:xfrm>
                <a:off x="5240136" y="3169131"/>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20" name="Oval 19">
                <a:extLst>
                  <a:ext uri="{FF2B5EF4-FFF2-40B4-BE49-F238E27FC236}">
                    <a16:creationId xmlns:a16="http://schemas.microsoft.com/office/drawing/2014/main" id="{CABDFABB-DFB6-B037-3AEA-BAD3F382FD65}"/>
                  </a:ext>
                </a:extLst>
              </p:cNvPr>
              <p:cNvSpPr>
                <a:spLocks noRot="1" noChangeAspect="1" noMove="1" noResize="1" noEditPoints="1" noAdjustHandles="1" noChangeArrowheads="1" noChangeShapeType="1" noTextEdit="1"/>
              </p:cNvSpPr>
              <p:nvPr/>
            </p:nvSpPr>
            <p:spPr>
              <a:xfrm>
                <a:off x="5240136" y="3169131"/>
                <a:ext cx="461611" cy="461611"/>
              </a:xfrm>
              <a:prstGeom prst="ellipse">
                <a:avLst/>
              </a:prstGeom>
              <a:blipFill>
                <a:blip r:embed="rId9"/>
                <a:stretch>
                  <a:fillRect l="-5128"/>
                </a:stretch>
              </a:blipFill>
              <a:ln>
                <a:solidFill>
                  <a:srgbClr val="002060"/>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EE08563-6652-3386-C49E-B8C0A5D5BB09}"/>
              </a:ext>
            </a:extLst>
          </p:cNvPr>
          <p:cNvCxnSpPr>
            <a:cxnSpLocks/>
            <a:stCxn id="9" idx="6"/>
            <a:endCxn id="18" idx="2"/>
          </p:cNvCxnSpPr>
          <p:nvPr/>
        </p:nvCxnSpPr>
        <p:spPr>
          <a:xfrm>
            <a:off x="2436755" y="3725488"/>
            <a:ext cx="657628" cy="21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CF715B0-F461-4F6B-5A17-6698A18E39D2}"/>
              </a:ext>
            </a:extLst>
          </p:cNvPr>
          <p:cNvCxnSpPr>
            <a:cxnSpLocks/>
            <a:stCxn id="9" idx="6"/>
            <a:endCxn id="19" idx="2"/>
          </p:cNvCxnSpPr>
          <p:nvPr/>
        </p:nvCxnSpPr>
        <p:spPr>
          <a:xfrm>
            <a:off x="2436755" y="3725488"/>
            <a:ext cx="647951" cy="101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863DA0-0870-A5AF-1126-B74C6DA136B1}"/>
              </a:ext>
            </a:extLst>
          </p:cNvPr>
          <p:cNvCxnSpPr>
            <a:cxnSpLocks/>
            <a:stCxn id="11" idx="6"/>
            <a:endCxn id="17" idx="2"/>
          </p:cNvCxnSpPr>
          <p:nvPr/>
        </p:nvCxnSpPr>
        <p:spPr>
          <a:xfrm flipV="1">
            <a:off x="2436755" y="3220090"/>
            <a:ext cx="657628" cy="101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80613C2-EF23-2E18-93CC-D414D0269D52}"/>
              </a:ext>
            </a:extLst>
          </p:cNvPr>
          <p:cNvCxnSpPr>
            <a:cxnSpLocks/>
            <a:stCxn id="11" idx="6"/>
            <a:endCxn id="18" idx="2"/>
          </p:cNvCxnSpPr>
          <p:nvPr/>
        </p:nvCxnSpPr>
        <p:spPr>
          <a:xfrm flipV="1">
            <a:off x="2436755" y="3942272"/>
            <a:ext cx="657628" cy="28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DC0137-7ABC-987C-6414-B5FB20788E07}"/>
              </a:ext>
            </a:extLst>
          </p:cNvPr>
          <p:cNvCxnSpPr>
            <a:cxnSpLocks/>
            <a:stCxn id="11" idx="6"/>
            <a:endCxn id="19" idx="2"/>
          </p:cNvCxnSpPr>
          <p:nvPr/>
        </p:nvCxnSpPr>
        <p:spPr>
          <a:xfrm>
            <a:off x="2436755" y="4230886"/>
            <a:ext cx="647951"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A6C7F3-48AD-2BFF-AF7A-1D9B7D892A63}"/>
              </a:ext>
            </a:extLst>
          </p:cNvPr>
          <p:cNvCxnSpPr>
            <a:cxnSpLocks/>
            <a:stCxn id="12" idx="6"/>
            <a:endCxn id="17" idx="2"/>
          </p:cNvCxnSpPr>
          <p:nvPr/>
        </p:nvCxnSpPr>
        <p:spPr>
          <a:xfrm flipV="1">
            <a:off x="2436755" y="3220090"/>
            <a:ext cx="657628" cy="151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0DECB22-0E81-A248-BC7A-C64F6745A59D}"/>
              </a:ext>
            </a:extLst>
          </p:cNvPr>
          <p:cNvCxnSpPr>
            <a:cxnSpLocks/>
            <a:stCxn id="12" idx="6"/>
            <a:endCxn id="18" idx="2"/>
          </p:cNvCxnSpPr>
          <p:nvPr/>
        </p:nvCxnSpPr>
        <p:spPr>
          <a:xfrm flipV="1">
            <a:off x="2436755" y="3942272"/>
            <a:ext cx="657628" cy="79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561D46D-B196-A977-DA82-6C94792CA419}"/>
              </a:ext>
            </a:extLst>
          </p:cNvPr>
          <p:cNvCxnSpPr>
            <a:cxnSpLocks/>
            <a:stCxn id="12" idx="6"/>
            <a:endCxn id="19" idx="2"/>
          </p:cNvCxnSpPr>
          <p:nvPr/>
        </p:nvCxnSpPr>
        <p:spPr>
          <a:xfrm flipV="1">
            <a:off x="2436755" y="4736284"/>
            <a:ext cx="647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B18EF1-0334-6E10-0C35-0A462C9E99E3}"/>
              </a:ext>
            </a:extLst>
          </p:cNvPr>
          <p:cNvCxnSpPr>
            <a:cxnSpLocks/>
            <a:stCxn id="17" idx="6"/>
            <a:endCxn id="36" idx="2"/>
          </p:cNvCxnSpPr>
          <p:nvPr/>
        </p:nvCxnSpPr>
        <p:spPr>
          <a:xfrm>
            <a:off x="3555994" y="3220090"/>
            <a:ext cx="57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1ED243-D399-642D-068D-1A589F6E11A4}"/>
              </a:ext>
            </a:extLst>
          </p:cNvPr>
          <p:cNvCxnSpPr>
            <a:cxnSpLocks/>
            <a:stCxn id="18" idx="6"/>
            <a:endCxn id="36" idx="2"/>
          </p:cNvCxnSpPr>
          <p:nvPr/>
        </p:nvCxnSpPr>
        <p:spPr>
          <a:xfrm flipV="1">
            <a:off x="3555994" y="3220090"/>
            <a:ext cx="570281" cy="72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C150FB-F104-1A96-C5ED-EE78C9D23731}"/>
              </a:ext>
            </a:extLst>
          </p:cNvPr>
          <p:cNvCxnSpPr>
            <a:cxnSpLocks/>
            <a:stCxn id="17" idx="6"/>
            <a:endCxn id="37" idx="2"/>
          </p:cNvCxnSpPr>
          <p:nvPr/>
        </p:nvCxnSpPr>
        <p:spPr>
          <a:xfrm>
            <a:off x="3555994" y="3220090"/>
            <a:ext cx="572946" cy="152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5E0C7741-A95A-4E70-327D-560D7A45E42A}"/>
              </a:ext>
            </a:extLst>
          </p:cNvPr>
          <p:cNvSpPr/>
          <p:nvPr/>
        </p:nvSpPr>
        <p:spPr>
          <a:xfrm rot="5400000">
            <a:off x="3595563" y="4273737"/>
            <a:ext cx="238213" cy="1773678"/>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D4C0306-8C87-D121-61D6-2E9709D830F0}"/>
                  </a:ext>
                </a:extLst>
              </p:cNvPr>
              <p:cNvSpPr txBox="1"/>
              <p:nvPr/>
            </p:nvSpPr>
            <p:spPr>
              <a:xfrm>
                <a:off x="3017660" y="5321026"/>
                <a:ext cx="1569969" cy="16158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h𝑖𝑑𝑑𝑒𝑛</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r>
                        <a:rPr lang="en-US" sz="1050" b="0" i="1" smtClean="0">
                          <a:latin typeface="Cambria Math" panose="02040503050406030204" pitchFamily="18" charset="0"/>
                        </a:rPr>
                        <m:t> </m:t>
                      </m:r>
                    </m:oMath>
                  </m:oMathPara>
                </a14:m>
                <a:endParaRPr lang="en-US" sz="1050" b="0" i="1" dirty="0">
                  <a:latin typeface="Cambria Math" panose="02040503050406030204" pitchFamily="18" charset="0"/>
                </a:endParaRPr>
              </a:p>
            </p:txBody>
          </p:sp>
        </mc:Choice>
        <mc:Fallback xmlns="">
          <p:sp>
            <p:nvSpPr>
              <p:cNvPr id="35" name="TextBox 34">
                <a:extLst>
                  <a:ext uri="{FF2B5EF4-FFF2-40B4-BE49-F238E27FC236}">
                    <a16:creationId xmlns:a16="http://schemas.microsoft.com/office/drawing/2014/main" id="{CD4C0306-8C87-D121-61D6-2E9709D830F0}"/>
                  </a:ext>
                </a:extLst>
              </p:cNvPr>
              <p:cNvSpPr txBox="1">
                <a:spLocks noRot="1" noChangeAspect="1" noMove="1" noResize="1" noEditPoints="1" noAdjustHandles="1" noChangeArrowheads="1" noChangeShapeType="1" noTextEdit="1"/>
              </p:cNvSpPr>
              <p:nvPr/>
            </p:nvSpPr>
            <p:spPr>
              <a:xfrm>
                <a:off x="3017660" y="5321026"/>
                <a:ext cx="1569969" cy="161583"/>
              </a:xfrm>
              <a:prstGeom prst="rect">
                <a:avLst/>
              </a:prstGeom>
              <a:blipFill>
                <a:blip r:embed="rId10"/>
                <a:stretch>
                  <a:fillRect t="-3846" b="-42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58A7FCB-CFD1-2937-F4AD-93621FA0BEA1}"/>
                  </a:ext>
                </a:extLst>
              </p:cNvPr>
              <p:cNvSpPr/>
              <p:nvPr/>
            </p:nvSpPr>
            <p:spPr>
              <a:xfrm>
                <a:off x="4126275" y="298928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𝑃</m:t>
                          </m:r>
                        </m:sup>
                      </m:sSubSup>
                    </m:oMath>
                  </m:oMathPara>
                </a14:m>
                <a:endParaRPr lang="en-US" dirty="0">
                  <a:solidFill>
                    <a:schemeClr val="bg1"/>
                  </a:solidFill>
                </a:endParaRPr>
              </a:p>
            </p:txBody>
          </p:sp>
        </mc:Choice>
        <mc:Fallback xmlns="">
          <p:sp>
            <p:nvSpPr>
              <p:cNvPr id="36" name="Oval 35">
                <a:extLst>
                  <a:ext uri="{FF2B5EF4-FFF2-40B4-BE49-F238E27FC236}">
                    <a16:creationId xmlns:a16="http://schemas.microsoft.com/office/drawing/2014/main" id="{458A7FCB-CFD1-2937-F4AD-93621FA0BEA1}"/>
                  </a:ext>
                </a:extLst>
              </p:cNvPr>
              <p:cNvSpPr>
                <a:spLocks noRot="1" noChangeAspect="1" noMove="1" noResize="1" noEditPoints="1" noAdjustHandles="1" noChangeArrowheads="1" noChangeShapeType="1" noTextEdit="1"/>
              </p:cNvSpPr>
              <p:nvPr/>
            </p:nvSpPr>
            <p:spPr>
              <a:xfrm>
                <a:off x="4126275" y="2989284"/>
                <a:ext cx="461611" cy="461611"/>
              </a:xfrm>
              <a:prstGeom prst="ellipse">
                <a:avLst/>
              </a:prstGeom>
              <a:blipFill>
                <a:blip r:embed="rId11"/>
                <a:stretch>
                  <a:fillRect l="-1266"/>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CB20F9BF-299C-1D92-61EF-20DF45204A12}"/>
                  </a:ext>
                </a:extLst>
              </p:cNvPr>
              <p:cNvSpPr/>
              <p:nvPr/>
            </p:nvSpPr>
            <p:spPr>
              <a:xfrm>
                <a:off x="4128940" y="450999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h</m:t>
                          </m:r>
                        </m:e>
                        <m: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𝑃</m:t>
                              </m:r>
                            </m:sub>
                          </m:sSub>
                        </m:sub>
                        <m:sup>
                          <m:r>
                            <a:rPr lang="en-US" b="0" i="1" smtClean="0">
                              <a:latin typeface="Cambria Math" panose="02040503050406030204" pitchFamily="18" charset="0"/>
                            </a:rPr>
                            <m:t>𝑃</m:t>
                          </m:r>
                        </m:sup>
                      </m:sSubSup>
                    </m:oMath>
                  </m:oMathPara>
                </a14:m>
                <a:endParaRPr lang="en-US" dirty="0">
                  <a:solidFill>
                    <a:schemeClr val="bg1"/>
                  </a:solidFill>
                </a:endParaRPr>
              </a:p>
            </p:txBody>
          </p:sp>
        </mc:Choice>
        <mc:Fallback xmlns="">
          <p:sp>
            <p:nvSpPr>
              <p:cNvPr id="37" name="Oval 36">
                <a:extLst>
                  <a:ext uri="{FF2B5EF4-FFF2-40B4-BE49-F238E27FC236}">
                    <a16:creationId xmlns:a16="http://schemas.microsoft.com/office/drawing/2014/main" id="{CB20F9BF-299C-1D92-61EF-20DF45204A12}"/>
                  </a:ext>
                </a:extLst>
              </p:cNvPr>
              <p:cNvSpPr>
                <a:spLocks noRot="1" noChangeAspect="1" noMove="1" noResize="1" noEditPoints="1" noAdjustHandles="1" noChangeArrowheads="1" noChangeShapeType="1" noTextEdit="1"/>
              </p:cNvSpPr>
              <p:nvPr/>
            </p:nvSpPr>
            <p:spPr>
              <a:xfrm>
                <a:off x="4128940" y="4509994"/>
                <a:ext cx="461611" cy="461611"/>
              </a:xfrm>
              <a:prstGeom prst="ellipse">
                <a:avLst/>
              </a:prstGeom>
              <a:blipFill>
                <a:blip r:embed="rId12"/>
                <a:stretch>
                  <a:fillRect l="-7595"/>
                </a:stretch>
              </a:blipFill>
              <a:ln>
                <a:solidFill>
                  <a:srgbClr val="002060"/>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DBCAA759-A5C0-3D9B-24A8-CA78A673B71F}"/>
              </a:ext>
            </a:extLst>
          </p:cNvPr>
          <p:cNvCxnSpPr>
            <a:cxnSpLocks/>
            <a:stCxn id="18" idx="6"/>
            <a:endCxn id="37" idx="2"/>
          </p:cNvCxnSpPr>
          <p:nvPr/>
        </p:nvCxnSpPr>
        <p:spPr>
          <a:xfrm>
            <a:off x="3555994" y="3942272"/>
            <a:ext cx="572946" cy="798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CCBF0E-94FE-6EE9-E213-DD694C541232}"/>
              </a:ext>
            </a:extLst>
          </p:cNvPr>
          <p:cNvCxnSpPr>
            <a:cxnSpLocks/>
            <a:stCxn id="19" idx="6"/>
          </p:cNvCxnSpPr>
          <p:nvPr/>
        </p:nvCxnSpPr>
        <p:spPr>
          <a:xfrm flipV="1">
            <a:off x="3546317" y="3260376"/>
            <a:ext cx="554201" cy="14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BE6B2D-B162-3BCF-0545-20D0AFB33DC4}"/>
              </a:ext>
            </a:extLst>
          </p:cNvPr>
          <p:cNvCxnSpPr>
            <a:cxnSpLocks/>
            <a:stCxn id="19" idx="6"/>
            <a:endCxn id="37" idx="2"/>
          </p:cNvCxnSpPr>
          <p:nvPr/>
        </p:nvCxnSpPr>
        <p:spPr>
          <a:xfrm>
            <a:off x="3546317" y="4736284"/>
            <a:ext cx="582623" cy="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BC9365-078F-0996-BF4B-E0FED2995CA6}"/>
              </a:ext>
            </a:extLst>
          </p:cNvPr>
          <p:cNvCxnSpPr>
            <a:cxnSpLocks/>
            <a:stCxn id="37" idx="6"/>
            <a:endCxn id="20" idx="2"/>
          </p:cNvCxnSpPr>
          <p:nvPr/>
        </p:nvCxnSpPr>
        <p:spPr>
          <a:xfrm flipV="1">
            <a:off x="4590551" y="3399937"/>
            <a:ext cx="649585" cy="134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92F2073-5D4E-2437-2CEB-20EB8F32335A}"/>
              </a:ext>
            </a:extLst>
          </p:cNvPr>
          <p:cNvCxnSpPr>
            <a:cxnSpLocks/>
            <a:stCxn id="36" idx="6"/>
            <a:endCxn id="20" idx="2"/>
          </p:cNvCxnSpPr>
          <p:nvPr/>
        </p:nvCxnSpPr>
        <p:spPr>
          <a:xfrm>
            <a:off x="4587886" y="3220090"/>
            <a:ext cx="652250" cy="17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CE0EE2EF-7E9C-0752-D714-913D73BF29AF}"/>
              </a:ext>
            </a:extLst>
          </p:cNvPr>
          <p:cNvSpPr/>
          <p:nvPr/>
        </p:nvSpPr>
        <p:spPr>
          <a:xfrm rot="5400000">
            <a:off x="6043391" y="4051494"/>
            <a:ext cx="227306" cy="2286698"/>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3B8F330-7F64-5C9C-4419-7BF4797F6A13}"/>
                  </a:ext>
                </a:extLst>
              </p:cNvPr>
              <p:cNvSpPr txBox="1"/>
              <p:nvPr/>
            </p:nvSpPr>
            <p:spPr>
              <a:xfrm>
                <a:off x="5134626" y="5300881"/>
                <a:ext cx="1657431" cy="16164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𝑜𝑢𝑡𝑝𝑢𝑡</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oMath>
                  </m:oMathPara>
                </a14:m>
                <a:br>
                  <a:rPr lang="en-US" sz="1050" b="0" i="1" dirty="0">
                    <a:latin typeface="Cambria Math" panose="02040503050406030204" pitchFamily="18" charset="0"/>
                  </a:rPr>
                </a:br>
                <a:endParaRPr lang="en-US" sz="1050" b="0" dirty="0"/>
              </a:p>
            </p:txBody>
          </p:sp>
        </mc:Choice>
        <mc:Fallback xmlns="">
          <p:sp>
            <p:nvSpPr>
              <p:cNvPr id="46" name="TextBox 45">
                <a:extLst>
                  <a:ext uri="{FF2B5EF4-FFF2-40B4-BE49-F238E27FC236}">
                    <a16:creationId xmlns:a16="http://schemas.microsoft.com/office/drawing/2014/main" id="{83B8F330-7F64-5C9C-4419-7BF4797F6A13}"/>
                  </a:ext>
                </a:extLst>
              </p:cNvPr>
              <p:cNvSpPr txBox="1">
                <a:spLocks noRot="1" noChangeAspect="1" noMove="1" noResize="1" noEditPoints="1" noAdjustHandles="1" noChangeArrowheads="1" noChangeShapeType="1" noTextEdit="1"/>
              </p:cNvSpPr>
              <p:nvPr/>
            </p:nvSpPr>
            <p:spPr>
              <a:xfrm>
                <a:off x="5134626" y="5300881"/>
                <a:ext cx="1657431" cy="161647"/>
              </a:xfrm>
              <a:prstGeom prst="rect">
                <a:avLst/>
              </a:prstGeom>
              <a:blipFill>
                <a:blip r:embed="rId13"/>
                <a:stretch>
                  <a:fillRect t="-3846" b="-4230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F3DFD5BE-CB00-A86C-F9A4-46CEE37E3B57}"/>
              </a:ext>
            </a:extLst>
          </p:cNvPr>
          <p:cNvSpPr txBox="1"/>
          <p:nvPr/>
        </p:nvSpPr>
        <p:spPr>
          <a:xfrm>
            <a:off x="3631290" y="4409470"/>
            <a:ext cx="637442" cy="369332"/>
          </a:xfrm>
          <a:prstGeom prst="rect">
            <a:avLst/>
          </a:prstGeom>
          <a:noFill/>
        </p:spPr>
        <p:txBody>
          <a:bodyPr wrap="square" rtlCol="0">
            <a:spAutoFit/>
          </a:bodyPr>
          <a:lstStyle/>
          <a:p>
            <a:r>
              <a:rPr lang="en-US" dirty="0"/>
              <a:t>…</a:t>
            </a:r>
          </a:p>
        </p:txBody>
      </p:sp>
      <p:sp>
        <p:nvSpPr>
          <p:cNvPr id="49" name="TextBox 48">
            <a:extLst>
              <a:ext uri="{FF2B5EF4-FFF2-40B4-BE49-F238E27FC236}">
                <a16:creationId xmlns:a16="http://schemas.microsoft.com/office/drawing/2014/main" id="{0503A333-906C-0C94-E6A5-1488FB8EA3E4}"/>
              </a:ext>
            </a:extLst>
          </p:cNvPr>
          <p:cNvSpPr txBox="1"/>
          <p:nvPr/>
        </p:nvSpPr>
        <p:spPr>
          <a:xfrm rot="5400000">
            <a:off x="3057296" y="4289792"/>
            <a:ext cx="637442" cy="369332"/>
          </a:xfrm>
          <a:prstGeom prst="rect">
            <a:avLst/>
          </a:prstGeom>
          <a:noFill/>
        </p:spPr>
        <p:txBody>
          <a:bodyPr wrap="square" rtlCol="0">
            <a:spAutoFit/>
          </a:bodyPr>
          <a:lstStyle/>
          <a:p>
            <a:r>
              <a:rPr lang="en-US" dirty="0"/>
              <a:t>…</a:t>
            </a:r>
          </a:p>
        </p:txBody>
      </p:sp>
      <p:sp>
        <p:nvSpPr>
          <p:cNvPr id="50" name="TextBox 49">
            <a:extLst>
              <a:ext uri="{FF2B5EF4-FFF2-40B4-BE49-F238E27FC236}">
                <a16:creationId xmlns:a16="http://schemas.microsoft.com/office/drawing/2014/main" id="{FBBD5746-DBE4-8E48-A967-0A32E79219A7}"/>
              </a:ext>
            </a:extLst>
          </p:cNvPr>
          <p:cNvSpPr txBox="1"/>
          <p:nvPr/>
        </p:nvSpPr>
        <p:spPr>
          <a:xfrm>
            <a:off x="3622607" y="2875445"/>
            <a:ext cx="637442" cy="369332"/>
          </a:xfrm>
          <a:prstGeom prst="rect">
            <a:avLst/>
          </a:prstGeom>
          <a:noFill/>
        </p:spPr>
        <p:txBody>
          <a:bodyPr wrap="square" rtlCol="0">
            <a:spAutoFit/>
          </a:bodyPr>
          <a:lstStyle/>
          <a:p>
            <a:r>
              <a:rPr lang="en-US" dirty="0"/>
              <a:t>…</a:t>
            </a:r>
          </a:p>
        </p:txBody>
      </p:sp>
      <p:sp>
        <p:nvSpPr>
          <p:cNvPr id="54" name="TextBox 53">
            <a:extLst>
              <a:ext uri="{FF2B5EF4-FFF2-40B4-BE49-F238E27FC236}">
                <a16:creationId xmlns:a16="http://schemas.microsoft.com/office/drawing/2014/main" id="{7EA70D1C-3DC2-8B82-55E2-149167BB9071}"/>
              </a:ext>
            </a:extLst>
          </p:cNvPr>
          <p:cNvSpPr txBox="1"/>
          <p:nvPr/>
        </p:nvSpPr>
        <p:spPr>
          <a:xfrm rot="5400000">
            <a:off x="4098122" y="3965164"/>
            <a:ext cx="63744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EDD7CB7A-885D-A629-0274-24DC4E53ED46}"/>
                  </a:ext>
                </a:extLst>
              </p:cNvPr>
              <p:cNvSpPr/>
              <p:nvPr/>
            </p:nvSpPr>
            <p:spPr>
              <a:xfrm>
                <a:off x="5251094" y="3819365"/>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𝑧</m:t>
                          </m:r>
                        </m:e>
                        <m:sub>
                          <m:r>
                            <a:rPr lang="en-US" b="0" i="1" smtClean="0">
                              <a:solidFill>
                                <a:schemeClr val="bg1"/>
                              </a:solidFill>
                              <a:latin typeface="Cambria Math" panose="02040503050406030204" pitchFamily="18" charset="0"/>
                            </a:rPr>
                            <m:t>2</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EDD7CB7A-885D-A629-0274-24DC4E53ED46}"/>
                  </a:ext>
                </a:extLst>
              </p:cNvPr>
              <p:cNvSpPr>
                <a:spLocks noRot="1" noChangeAspect="1" noMove="1" noResize="1" noEditPoints="1" noAdjustHandles="1" noChangeArrowheads="1" noChangeShapeType="1" noTextEdit="1"/>
              </p:cNvSpPr>
              <p:nvPr/>
            </p:nvSpPr>
            <p:spPr>
              <a:xfrm>
                <a:off x="5251094" y="3819365"/>
                <a:ext cx="461611" cy="461611"/>
              </a:xfrm>
              <a:prstGeom prst="ellipse">
                <a:avLst/>
              </a:prstGeom>
              <a:blipFill>
                <a:blip r:embed="rId14"/>
                <a:stretch>
                  <a:fillRect l="-3797"/>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D673F1D6-89BF-AA95-377A-1130543CA1AF}"/>
                  </a:ext>
                </a:extLst>
              </p:cNvPr>
              <p:cNvSpPr/>
              <p:nvPr/>
            </p:nvSpPr>
            <p:spPr>
              <a:xfrm>
                <a:off x="5251636" y="4441271"/>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𝑧</m:t>
                          </m:r>
                        </m:e>
                        <m:sub>
                          <m:r>
                            <a:rPr lang="en-US" b="0" i="1" smtClean="0">
                              <a:solidFill>
                                <a:schemeClr val="bg1"/>
                              </a:solidFill>
                              <a:latin typeface="Cambria Math" panose="02040503050406030204" pitchFamily="18" charset="0"/>
                            </a:rPr>
                            <m:t>3</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63" name="Oval 62">
                <a:extLst>
                  <a:ext uri="{FF2B5EF4-FFF2-40B4-BE49-F238E27FC236}">
                    <a16:creationId xmlns:a16="http://schemas.microsoft.com/office/drawing/2014/main" id="{D673F1D6-89BF-AA95-377A-1130543CA1AF}"/>
                  </a:ext>
                </a:extLst>
              </p:cNvPr>
              <p:cNvSpPr>
                <a:spLocks noRot="1" noChangeAspect="1" noMove="1" noResize="1" noEditPoints="1" noAdjustHandles="1" noChangeArrowheads="1" noChangeShapeType="1" noTextEdit="1"/>
              </p:cNvSpPr>
              <p:nvPr/>
            </p:nvSpPr>
            <p:spPr>
              <a:xfrm>
                <a:off x="5251636" y="4441271"/>
                <a:ext cx="461611" cy="461611"/>
              </a:xfrm>
              <a:prstGeom prst="ellipse">
                <a:avLst/>
              </a:prstGeom>
              <a:blipFill>
                <a:blip r:embed="rId15"/>
                <a:stretch>
                  <a:fillRect l="-3797"/>
                </a:stretch>
              </a:blipFill>
              <a:ln>
                <a:solidFill>
                  <a:srgbClr val="002060"/>
                </a:solidFill>
              </a:ln>
            </p:spPr>
            <p:txBody>
              <a:bodyPr/>
              <a:lstStyle/>
              <a:p>
                <a:r>
                  <a:rPr lang="en-US">
                    <a:noFill/>
                  </a:rPr>
                  <a:t> </a:t>
                </a:r>
              </a:p>
            </p:txBody>
          </p:sp>
        </mc:Fallback>
      </mc:AlternateContent>
      <p:cxnSp>
        <p:nvCxnSpPr>
          <p:cNvPr id="1027" name="Straight Arrow Connector 1026">
            <a:extLst>
              <a:ext uri="{FF2B5EF4-FFF2-40B4-BE49-F238E27FC236}">
                <a16:creationId xmlns:a16="http://schemas.microsoft.com/office/drawing/2014/main" id="{DD77E83A-8D2D-D5AC-2EAA-F224A6090831}"/>
              </a:ext>
            </a:extLst>
          </p:cNvPr>
          <p:cNvCxnSpPr>
            <a:cxnSpLocks/>
            <a:stCxn id="36" idx="6"/>
            <a:endCxn id="62" idx="2"/>
          </p:cNvCxnSpPr>
          <p:nvPr/>
        </p:nvCxnSpPr>
        <p:spPr>
          <a:xfrm>
            <a:off x="4587886" y="3220090"/>
            <a:ext cx="663208" cy="83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 name="Straight Arrow Connector 1029">
            <a:extLst>
              <a:ext uri="{FF2B5EF4-FFF2-40B4-BE49-F238E27FC236}">
                <a16:creationId xmlns:a16="http://schemas.microsoft.com/office/drawing/2014/main" id="{F7A2A7A6-935D-710B-A756-EC7B58022506}"/>
              </a:ext>
            </a:extLst>
          </p:cNvPr>
          <p:cNvCxnSpPr>
            <a:cxnSpLocks/>
            <a:stCxn id="36" idx="6"/>
            <a:endCxn id="63" idx="2"/>
          </p:cNvCxnSpPr>
          <p:nvPr/>
        </p:nvCxnSpPr>
        <p:spPr>
          <a:xfrm>
            <a:off x="4587886" y="3220090"/>
            <a:ext cx="663750" cy="145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ED8DB63D-D0B0-4C8B-43F2-481BA696F1BA}"/>
              </a:ext>
            </a:extLst>
          </p:cNvPr>
          <p:cNvCxnSpPr>
            <a:cxnSpLocks/>
            <a:stCxn id="37" idx="6"/>
            <a:endCxn id="62" idx="2"/>
          </p:cNvCxnSpPr>
          <p:nvPr/>
        </p:nvCxnSpPr>
        <p:spPr>
          <a:xfrm flipV="1">
            <a:off x="4590551" y="4050171"/>
            <a:ext cx="660543" cy="690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CC0BB7DE-741E-046A-1D92-A43E3E5CE569}"/>
              </a:ext>
            </a:extLst>
          </p:cNvPr>
          <p:cNvCxnSpPr>
            <a:cxnSpLocks/>
            <a:stCxn id="37" idx="6"/>
            <a:endCxn id="63" idx="2"/>
          </p:cNvCxnSpPr>
          <p:nvPr/>
        </p:nvCxnSpPr>
        <p:spPr>
          <a:xfrm flipV="1">
            <a:off x="4590551" y="4672077"/>
            <a:ext cx="661085" cy="6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1" name="Right Brace 1040">
            <a:extLst>
              <a:ext uri="{FF2B5EF4-FFF2-40B4-BE49-F238E27FC236}">
                <a16:creationId xmlns:a16="http://schemas.microsoft.com/office/drawing/2014/main" id="{E74C9442-EEFF-2520-AF69-A76C41337E90}"/>
              </a:ext>
            </a:extLst>
          </p:cNvPr>
          <p:cNvSpPr/>
          <p:nvPr/>
        </p:nvSpPr>
        <p:spPr>
          <a:xfrm rot="5400000">
            <a:off x="2023735" y="4865654"/>
            <a:ext cx="238213" cy="587826"/>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42" name="TextBox 1041">
                <a:extLst>
                  <a:ext uri="{FF2B5EF4-FFF2-40B4-BE49-F238E27FC236}">
                    <a16:creationId xmlns:a16="http://schemas.microsoft.com/office/drawing/2014/main" id="{4EB9A972-0FA4-1133-D420-0CF070E989EE}"/>
                  </a:ext>
                </a:extLst>
              </p:cNvPr>
              <p:cNvSpPr txBox="1"/>
              <p:nvPr/>
            </p:nvSpPr>
            <p:spPr>
              <a:xfrm>
                <a:off x="1447691" y="5326099"/>
                <a:ext cx="1569969" cy="16158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𝑖𝑛𝑝𝑢𝑡</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r>
                        <a:rPr lang="en-US" sz="1050" b="0" i="1" smtClean="0">
                          <a:latin typeface="Cambria Math" panose="02040503050406030204" pitchFamily="18" charset="0"/>
                        </a:rPr>
                        <m:t> </m:t>
                      </m:r>
                    </m:oMath>
                  </m:oMathPara>
                </a14:m>
                <a:endParaRPr lang="en-US" sz="1050" b="0" i="1" dirty="0">
                  <a:latin typeface="Cambria Math" panose="02040503050406030204" pitchFamily="18" charset="0"/>
                </a:endParaRPr>
              </a:p>
            </p:txBody>
          </p:sp>
        </mc:Choice>
        <mc:Fallback xmlns="">
          <p:sp>
            <p:nvSpPr>
              <p:cNvPr id="1042" name="TextBox 1041">
                <a:extLst>
                  <a:ext uri="{FF2B5EF4-FFF2-40B4-BE49-F238E27FC236}">
                    <a16:creationId xmlns:a16="http://schemas.microsoft.com/office/drawing/2014/main" id="{4EB9A972-0FA4-1133-D420-0CF070E989EE}"/>
                  </a:ext>
                </a:extLst>
              </p:cNvPr>
              <p:cNvSpPr txBox="1">
                <a:spLocks noRot="1" noChangeAspect="1" noMove="1" noResize="1" noEditPoints="1" noAdjustHandles="1" noChangeArrowheads="1" noChangeShapeType="1" noTextEdit="1"/>
              </p:cNvSpPr>
              <p:nvPr/>
            </p:nvSpPr>
            <p:spPr>
              <a:xfrm>
                <a:off x="1447691" y="5326099"/>
                <a:ext cx="1569969" cy="161583"/>
              </a:xfrm>
              <a:prstGeom prst="rect">
                <a:avLst/>
              </a:prstGeom>
              <a:blipFill>
                <a:blip r:embed="rId16"/>
                <a:stretch>
                  <a:fillRect t="-3846" b="-42308"/>
                </a:stretch>
              </a:blipFill>
            </p:spPr>
            <p:txBody>
              <a:bodyPr/>
              <a:lstStyle/>
              <a:p>
                <a:r>
                  <a:rPr lang="en-US">
                    <a:noFill/>
                  </a:rPr>
                  <a:t> </a:t>
                </a:r>
              </a:p>
            </p:txBody>
          </p:sp>
        </mc:Fallback>
      </mc:AlternateContent>
      <p:cxnSp>
        <p:nvCxnSpPr>
          <p:cNvPr id="1051" name="Straight Arrow Connector 1050">
            <a:extLst>
              <a:ext uri="{FF2B5EF4-FFF2-40B4-BE49-F238E27FC236}">
                <a16:creationId xmlns:a16="http://schemas.microsoft.com/office/drawing/2014/main" id="{C015A934-0968-7A3D-6F05-FB949C3BB72F}"/>
              </a:ext>
            </a:extLst>
          </p:cNvPr>
          <p:cNvCxnSpPr>
            <a:cxnSpLocks/>
            <a:stCxn id="20" idx="6"/>
          </p:cNvCxnSpPr>
          <p:nvPr/>
        </p:nvCxnSpPr>
        <p:spPr>
          <a:xfrm>
            <a:off x="5701747" y="3399937"/>
            <a:ext cx="888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2" name="TextBox 1051">
                <a:extLst>
                  <a:ext uri="{FF2B5EF4-FFF2-40B4-BE49-F238E27FC236}">
                    <a16:creationId xmlns:a16="http://schemas.microsoft.com/office/drawing/2014/main" id="{E15C58E4-CA2C-344F-72F5-6EE2CB2E8590}"/>
                  </a:ext>
                </a:extLst>
              </p:cNvPr>
              <p:cNvSpPr txBox="1"/>
              <p:nvPr/>
            </p:nvSpPr>
            <p:spPr>
              <a:xfrm>
                <a:off x="5488311" y="5449558"/>
                <a:ext cx="3270099" cy="9378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𝑃</m:t>
                              </m:r>
                            </m:sub>
                          </m:sSub>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𝑘𝑗</m:t>
                              </m:r>
                            </m:sub>
                            <m:sup>
                              <m:r>
                                <a:rPr lang="en-US" b="0" i="1" smtClean="0">
                                  <a:latin typeface="Cambria Math" panose="02040503050406030204" pitchFamily="18" charset="0"/>
                                </a:rPr>
                                <m:t>𝑃</m:t>
                              </m:r>
                            </m:sup>
                          </m:sSubSup>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r>
                                <a:rPr lang="en-US" b="0" i="1" smtClean="0">
                                  <a:latin typeface="Cambria Math" panose="02040503050406030204" pitchFamily="18" charset="0"/>
                                </a:rPr>
                                <m:t>𝑃</m:t>
                              </m:r>
                              <m:r>
                                <a:rPr lang="en-US" i="1">
                                  <a:latin typeface="Cambria Math" panose="02040503050406030204" pitchFamily="18" charset="0"/>
                                  <a:ea typeface="Cambria Math" panose="02040503050406030204" pitchFamily="18" charset="0"/>
                                </a:rPr>
                                <m:t>−1</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bias</m:t>
                          </m:r>
                        </m:e>
                        <m:sub>
                          <m:r>
                            <a:rPr lang="en-US" i="1">
                              <a:latin typeface="Cambria Math" panose="02040503050406030204" pitchFamily="18" charset="0"/>
                            </a:rPr>
                            <m:t>𝑘</m:t>
                          </m:r>
                        </m:sub>
                        <m:sup>
                          <m:r>
                            <a:rPr lang="en-US" b="0" i="1" smtClean="0">
                              <a:latin typeface="Cambria Math" panose="02040503050406030204" pitchFamily="18" charset="0"/>
                            </a:rPr>
                            <m:t>𝑃</m:t>
                          </m:r>
                        </m:sup>
                      </m:sSubSup>
                    </m:oMath>
                  </m:oMathPara>
                </a14:m>
                <a:endParaRPr lang="en-US" dirty="0">
                  <a:solidFill>
                    <a:schemeClr val="tx1"/>
                  </a:solidFill>
                </a:endParaRPr>
              </a:p>
            </p:txBody>
          </p:sp>
        </mc:Choice>
        <mc:Fallback xmlns="">
          <p:sp>
            <p:nvSpPr>
              <p:cNvPr id="1052" name="TextBox 1051">
                <a:extLst>
                  <a:ext uri="{FF2B5EF4-FFF2-40B4-BE49-F238E27FC236}">
                    <a16:creationId xmlns:a16="http://schemas.microsoft.com/office/drawing/2014/main" id="{E15C58E4-CA2C-344F-72F5-6EE2CB2E8590}"/>
                  </a:ext>
                </a:extLst>
              </p:cNvPr>
              <p:cNvSpPr txBox="1">
                <a:spLocks noRot="1" noChangeAspect="1" noMove="1" noResize="1" noEditPoints="1" noAdjustHandles="1" noChangeArrowheads="1" noChangeShapeType="1" noTextEdit="1"/>
              </p:cNvSpPr>
              <p:nvPr/>
            </p:nvSpPr>
            <p:spPr>
              <a:xfrm>
                <a:off x="5488311" y="5449558"/>
                <a:ext cx="3270099" cy="937821"/>
              </a:xfrm>
              <a:prstGeom prst="rect">
                <a:avLst/>
              </a:prstGeom>
              <a:blipFill>
                <a:blip r:embed="rId17"/>
                <a:stretch>
                  <a:fillRect t="-86667" b="-1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3" name="TextBox 1052">
                <a:extLst>
                  <a:ext uri="{FF2B5EF4-FFF2-40B4-BE49-F238E27FC236}">
                    <a16:creationId xmlns:a16="http://schemas.microsoft.com/office/drawing/2014/main" id="{71B5C988-3661-5C64-100F-895F23EDF78F}"/>
                  </a:ext>
                </a:extLst>
              </p:cNvPr>
              <p:cNvSpPr txBox="1"/>
              <p:nvPr/>
            </p:nvSpPr>
            <p:spPr>
              <a:xfrm>
                <a:off x="5748739" y="3035423"/>
                <a:ext cx="7554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1</m:t>
                              </m:r>
                            </m:sub>
                          </m:sSub>
                        </m:e>
                      </m:d>
                    </m:oMath>
                  </m:oMathPara>
                </a14:m>
                <a:endParaRPr lang="en-US" dirty="0"/>
              </a:p>
            </p:txBody>
          </p:sp>
        </mc:Choice>
        <mc:Fallback xmlns="">
          <p:sp>
            <p:nvSpPr>
              <p:cNvPr id="1053" name="TextBox 1052">
                <a:extLst>
                  <a:ext uri="{FF2B5EF4-FFF2-40B4-BE49-F238E27FC236}">
                    <a16:creationId xmlns:a16="http://schemas.microsoft.com/office/drawing/2014/main" id="{71B5C988-3661-5C64-100F-895F23EDF78F}"/>
                  </a:ext>
                </a:extLst>
              </p:cNvPr>
              <p:cNvSpPr txBox="1">
                <a:spLocks noRot="1" noChangeAspect="1" noMove="1" noResize="1" noEditPoints="1" noAdjustHandles="1" noChangeArrowheads="1" noChangeShapeType="1" noTextEdit="1"/>
              </p:cNvSpPr>
              <p:nvPr/>
            </p:nvSpPr>
            <p:spPr>
              <a:xfrm>
                <a:off x="5748739" y="3035423"/>
                <a:ext cx="755481" cy="369332"/>
              </a:xfrm>
              <a:prstGeom prst="rect">
                <a:avLst/>
              </a:prstGeom>
              <a:blipFill>
                <a:blip r:embed="rId18"/>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DF6B0807-B94B-8338-2187-E9547D57A2C9}"/>
              </a:ext>
            </a:extLst>
          </p:cNvPr>
          <p:cNvCxnSpPr>
            <a:cxnSpLocks/>
          </p:cNvCxnSpPr>
          <p:nvPr/>
        </p:nvCxnSpPr>
        <p:spPr>
          <a:xfrm>
            <a:off x="5702690" y="4067495"/>
            <a:ext cx="888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7" name="TextBox 1056">
                <a:extLst>
                  <a:ext uri="{FF2B5EF4-FFF2-40B4-BE49-F238E27FC236}">
                    <a16:creationId xmlns:a16="http://schemas.microsoft.com/office/drawing/2014/main" id="{C78B6A74-E3EE-0D88-3678-570E50C19C92}"/>
                  </a:ext>
                </a:extLst>
              </p:cNvPr>
              <p:cNvSpPr txBox="1"/>
              <p:nvPr/>
            </p:nvSpPr>
            <p:spPr>
              <a:xfrm>
                <a:off x="5749682" y="3702981"/>
                <a:ext cx="7554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2</m:t>
                              </m:r>
                            </m:sub>
                          </m:sSub>
                        </m:e>
                      </m:d>
                    </m:oMath>
                  </m:oMathPara>
                </a14:m>
                <a:endParaRPr lang="en-US" dirty="0"/>
              </a:p>
            </p:txBody>
          </p:sp>
        </mc:Choice>
        <mc:Fallback xmlns="">
          <p:sp>
            <p:nvSpPr>
              <p:cNvPr id="1057" name="TextBox 1056">
                <a:extLst>
                  <a:ext uri="{FF2B5EF4-FFF2-40B4-BE49-F238E27FC236}">
                    <a16:creationId xmlns:a16="http://schemas.microsoft.com/office/drawing/2014/main" id="{C78B6A74-E3EE-0D88-3678-570E50C19C92}"/>
                  </a:ext>
                </a:extLst>
              </p:cNvPr>
              <p:cNvSpPr txBox="1">
                <a:spLocks noRot="1" noChangeAspect="1" noMove="1" noResize="1" noEditPoints="1" noAdjustHandles="1" noChangeArrowheads="1" noChangeShapeType="1" noTextEdit="1"/>
              </p:cNvSpPr>
              <p:nvPr/>
            </p:nvSpPr>
            <p:spPr>
              <a:xfrm>
                <a:off x="5749682" y="3702981"/>
                <a:ext cx="755481" cy="369332"/>
              </a:xfrm>
              <a:prstGeom prst="rect">
                <a:avLst/>
              </a:prstGeom>
              <a:blipFill>
                <a:blip r:embed="rId19"/>
                <a:stretch>
                  <a:fillRect/>
                </a:stretch>
              </a:blipFill>
            </p:spPr>
            <p:txBody>
              <a:bodyPr/>
              <a:lstStyle/>
              <a:p>
                <a:r>
                  <a:rPr lang="en-US">
                    <a:noFill/>
                  </a:rPr>
                  <a:t> </a:t>
                </a:r>
              </a:p>
            </p:txBody>
          </p:sp>
        </mc:Fallback>
      </mc:AlternateContent>
      <p:cxnSp>
        <p:nvCxnSpPr>
          <p:cNvPr id="1058" name="Straight Arrow Connector 1057">
            <a:extLst>
              <a:ext uri="{FF2B5EF4-FFF2-40B4-BE49-F238E27FC236}">
                <a16:creationId xmlns:a16="http://schemas.microsoft.com/office/drawing/2014/main" id="{79ED6972-DE20-17AD-AAC6-DD1805E4EDEC}"/>
              </a:ext>
            </a:extLst>
          </p:cNvPr>
          <p:cNvCxnSpPr>
            <a:cxnSpLocks/>
          </p:cNvCxnSpPr>
          <p:nvPr/>
        </p:nvCxnSpPr>
        <p:spPr>
          <a:xfrm>
            <a:off x="5714935" y="4674157"/>
            <a:ext cx="888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9" name="TextBox 1058">
                <a:extLst>
                  <a:ext uri="{FF2B5EF4-FFF2-40B4-BE49-F238E27FC236}">
                    <a16:creationId xmlns:a16="http://schemas.microsoft.com/office/drawing/2014/main" id="{11CB2558-F5F1-51D2-6FAB-B29AA9EC1615}"/>
                  </a:ext>
                </a:extLst>
              </p:cNvPr>
              <p:cNvSpPr txBox="1"/>
              <p:nvPr/>
            </p:nvSpPr>
            <p:spPr>
              <a:xfrm>
                <a:off x="5761927" y="4309643"/>
                <a:ext cx="7554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3</m:t>
                              </m:r>
                            </m:sub>
                          </m:sSub>
                        </m:e>
                      </m:d>
                    </m:oMath>
                  </m:oMathPara>
                </a14:m>
                <a:endParaRPr lang="en-US" dirty="0"/>
              </a:p>
            </p:txBody>
          </p:sp>
        </mc:Choice>
        <mc:Fallback xmlns="">
          <p:sp>
            <p:nvSpPr>
              <p:cNvPr id="1059" name="TextBox 1058">
                <a:extLst>
                  <a:ext uri="{FF2B5EF4-FFF2-40B4-BE49-F238E27FC236}">
                    <a16:creationId xmlns:a16="http://schemas.microsoft.com/office/drawing/2014/main" id="{11CB2558-F5F1-51D2-6FAB-B29AA9EC1615}"/>
                  </a:ext>
                </a:extLst>
              </p:cNvPr>
              <p:cNvSpPr txBox="1">
                <a:spLocks noRot="1" noChangeAspect="1" noMove="1" noResize="1" noEditPoints="1" noAdjustHandles="1" noChangeArrowheads="1" noChangeShapeType="1" noTextEdit="1"/>
              </p:cNvSpPr>
              <p:nvPr/>
            </p:nvSpPr>
            <p:spPr>
              <a:xfrm>
                <a:off x="5761927" y="4309643"/>
                <a:ext cx="755481"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0" name="Oval 1059">
                <a:extLst>
                  <a:ext uri="{FF2B5EF4-FFF2-40B4-BE49-F238E27FC236}">
                    <a16:creationId xmlns:a16="http://schemas.microsoft.com/office/drawing/2014/main" id="{F915F155-93A8-34B4-D70D-CB8EFA1F6A46}"/>
                  </a:ext>
                </a:extLst>
              </p:cNvPr>
              <p:cNvSpPr/>
              <p:nvPr/>
            </p:nvSpPr>
            <p:spPr>
              <a:xfrm>
                <a:off x="6618340" y="3140963"/>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1060" name="Oval 1059">
                <a:extLst>
                  <a:ext uri="{FF2B5EF4-FFF2-40B4-BE49-F238E27FC236}">
                    <a16:creationId xmlns:a16="http://schemas.microsoft.com/office/drawing/2014/main" id="{F915F155-93A8-34B4-D70D-CB8EFA1F6A46}"/>
                  </a:ext>
                </a:extLst>
              </p:cNvPr>
              <p:cNvSpPr>
                <a:spLocks noRot="1" noChangeAspect="1" noMove="1" noResize="1" noEditPoints="1" noAdjustHandles="1" noChangeArrowheads="1" noChangeShapeType="1" noTextEdit="1"/>
              </p:cNvSpPr>
              <p:nvPr/>
            </p:nvSpPr>
            <p:spPr>
              <a:xfrm>
                <a:off x="6618340" y="3140963"/>
                <a:ext cx="461611" cy="461611"/>
              </a:xfrm>
              <a:prstGeom prst="ellipse">
                <a:avLst/>
              </a:prstGeom>
              <a:blipFill>
                <a:blip r:embed="rId21"/>
                <a:stretch>
                  <a:fillRect l="-11538"/>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1" name="Oval 1060">
                <a:extLst>
                  <a:ext uri="{FF2B5EF4-FFF2-40B4-BE49-F238E27FC236}">
                    <a16:creationId xmlns:a16="http://schemas.microsoft.com/office/drawing/2014/main" id="{508AA5C8-FF6B-58B3-F80E-76BEF483038D}"/>
                  </a:ext>
                </a:extLst>
              </p:cNvPr>
              <p:cNvSpPr/>
              <p:nvPr/>
            </p:nvSpPr>
            <p:spPr>
              <a:xfrm>
                <a:off x="6629298" y="3791197"/>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1061" name="Oval 1060">
                <a:extLst>
                  <a:ext uri="{FF2B5EF4-FFF2-40B4-BE49-F238E27FC236}">
                    <a16:creationId xmlns:a16="http://schemas.microsoft.com/office/drawing/2014/main" id="{508AA5C8-FF6B-58B3-F80E-76BEF483038D}"/>
                  </a:ext>
                </a:extLst>
              </p:cNvPr>
              <p:cNvSpPr>
                <a:spLocks noRot="1" noChangeAspect="1" noMove="1" noResize="1" noEditPoints="1" noAdjustHandles="1" noChangeArrowheads="1" noChangeShapeType="1" noTextEdit="1"/>
              </p:cNvSpPr>
              <p:nvPr/>
            </p:nvSpPr>
            <p:spPr>
              <a:xfrm>
                <a:off x="6629298" y="3791197"/>
                <a:ext cx="461611" cy="461611"/>
              </a:xfrm>
              <a:prstGeom prst="ellipse">
                <a:avLst/>
              </a:prstGeom>
              <a:blipFill>
                <a:blip r:embed="rId22"/>
                <a:stretch>
                  <a:fillRect l="-10127"/>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2" name="Oval 1061">
                <a:extLst>
                  <a:ext uri="{FF2B5EF4-FFF2-40B4-BE49-F238E27FC236}">
                    <a16:creationId xmlns:a16="http://schemas.microsoft.com/office/drawing/2014/main" id="{B7A29DD8-936B-D073-95BB-9DF4983FA13E}"/>
                  </a:ext>
                </a:extLst>
              </p:cNvPr>
              <p:cNvSpPr/>
              <p:nvPr/>
            </p:nvSpPr>
            <p:spPr>
              <a:xfrm>
                <a:off x="6629840" y="4413103"/>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1062" name="Oval 1061">
                <a:extLst>
                  <a:ext uri="{FF2B5EF4-FFF2-40B4-BE49-F238E27FC236}">
                    <a16:creationId xmlns:a16="http://schemas.microsoft.com/office/drawing/2014/main" id="{B7A29DD8-936B-D073-95BB-9DF4983FA13E}"/>
                  </a:ext>
                </a:extLst>
              </p:cNvPr>
              <p:cNvSpPr>
                <a:spLocks noRot="1" noChangeAspect="1" noMove="1" noResize="1" noEditPoints="1" noAdjustHandles="1" noChangeArrowheads="1" noChangeShapeType="1" noTextEdit="1"/>
              </p:cNvSpPr>
              <p:nvPr/>
            </p:nvSpPr>
            <p:spPr>
              <a:xfrm>
                <a:off x="6629840" y="4413103"/>
                <a:ext cx="461611" cy="461611"/>
              </a:xfrm>
              <a:prstGeom prst="ellipse">
                <a:avLst/>
              </a:prstGeom>
              <a:blipFill>
                <a:blip r:embed="rId23"/>
                <a:stretch>
                  <a:fillRect l="-11538"/>
                </a:stretch>
              </a:blipFill>
              <a:ln>
                <a:solidFill>
                  <a:srgbClr val="002060"/>
                </a:solidFill>
              </a:ln>
            </p:spPr>
            <p:txBody>
              <a:bodyPr/>
              <a:lstStyle/>
              <a:p>
                <a:r>
                  <a:rPr lang="en-US">
                    <a:noFill/>
                  </a:rPr>
                  <a:t> </a:t>
                </a:r>
              </a:p>
            </p:txBody>
          </p:sp>
        </mc:Fallback>
      </mc:AlternateContent>
      <p:sp>
        <p:nvSpPr>
          <p:cNvPr id="1063" name="Rectangle 1062">
            <a:extLst>
              <a:ext uri="{FF2B5EF4-FFF2-40B4-BE49-F238E27FC236}">
                <a16:creationId xmlns:a16="http://schemas.microsoft.com/office/drawing/2014/main" id="{0D1CC22C-8B20-88F2-54D0-933837608502}"/>
              </a:ext>
            </a:extLst>
          </p:cNvPr>
          <p:cNvSpPr/>
          <p:nvPr/>
        </p:nvSpPr>
        <p:spPr>
          <a:xfrm>
            <a:off x="5013695" y="2870451"/>
            <a:ext cx="2286698" cy="218322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7" name="Straight Arrow Connector 1066">
            <a:extLst>
              <a:ext uri="{FF2B5EF4-FFF2-40B4-BE49-F238E27FC236}">
                <a16:creationId xmlns:a16="http://schemas.microsoft.com/office/drawing/2014/main" id="{3E215D61-A8B8-F0DD-6044-4FA11F2A1F9D}"/>
              </a:ext>
            </a:extLst>
          </p:cNvPr>
          <p:cNvCxnSpPr>
            <a:stCxn id="1060" idx="6"/>
          </p:cNvCxnSpPr>
          <p:nvPr/>
        </p:nvCxnSpPr>
        <p:spPr>
          <a:xfrm flipV="1">
            <a:off x="7079951" y="3371768"/>
            <a:ext cx="556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8" name="Rectangle 1067">
            <a:extLst>
              <a:ext uri="{FF2B5EF4-FFF2-40B4-BE49-F238E27FC236}">
                <a16:creationId xmlns:a16="http://schemas.microsoft.com/office/drawing/2014/main" id="{05E48FD3-55DB-2FAD-6364-A5EFC7F525E9}"/>
              </a:ext>
            </a:extLst>
          </p:cNvPr>
          <p:cNvSpPr/>
          <p:nvPr/>
        </p:nvSpPr>
        <p:spPr>
          <a:xfrm>
            <a:off x="7636119" y="3204363"/>
            <a:ext cx="690196" cy="382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0.65</a:t>
            </a:r>
          </a:p>
        </p:txBody>
      </p:sp>
      <p:sp>
        <p:nvSpPr>
          <p:cNvPr id="1069" name="Rectangle 1068">
            <a:extLst>
              <a:ext uri="{FF2B5EF4-FFF2-40B4-BE49-F238E27FC236}">
                <a16:creationId xmlns:a16="http://schemas.microsoft.com/office/drawing/2014/main" id="{71957803-E868-DB04-BE0B-8035DF6AC6D7}"/>
              </a:ext>
            </a:extLst>
          </p:cNvPr>
          <p:cNvSpPr/>
          <p:nvPr/>
        </p:nvSpPr>
        <p:spPr>
          <a:xfrm>
            <a:off x="7646083" y="3835470"/>
            <a:ext cx="690196" cy="382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0.32</a:t>
            </a:r>
          </a:p>
        </p:txBody>
      </p:sp>
      <p:sp>
        <p:nvSpPr>
          <p:cNvPr id="1070" name="Rectangle 1069">
            <a:extLst>
              <a:ext uri="{FF2B5EF4-FFF2-40B4-BE49-F238E27FC236}">
                <a16:creationId xmlns:a16="http://schemas.microsoft.com/office/drawing/2014/main" id="{B3A58C47-8FAC-069C-1138-552D824BCD5C}"/>
              </a:ext>
            </a:extLst>
          </p:cNvPr>
          <p:cNvSpPr/>
          <p:nvPr/>
        </p:nvSpPr>
        <p:spPr>
          <a:xfrm>
            <a:off x="7636119" y="4456007"/>
            <a:ext cx="690196" cy="382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0.56</a:t>
            </a:r>
          </a:p>
        </p:txBody>
      </p:sp>
      <p:cxnSp>
        <p:nvCxnSpPr>
          <p:cNvPr id="1071" name="Straight Arrow Connector 1070">
            <a:extLst>
              <a:ext uri="{FF2B5EF4-FFF2-40B4-BE49-F238E27FC236}">
                <a16:creationId xmlns:a16="http://schemas.microsoft.com/office/drawing/2014/main" id="{41F172F5-D2F5-FF9C-01C1-91C455E8707C}"/>
              </a:ext>
            </a:extLst>
          </p:cNvPr>
          <p:cNvCxnSpPr/>
          <p:nvPr/>
        </p:nvCxnSpPr>
        <p:spPr>
          <a:xfrm flipV="1">
            <a:off x="7101293" y="4022001"/>
            <a:ext cx="556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a:extLst>
              <a:ext uri="{FF2B5EF4-FFF2-40B4-BE49-F238E27FC236}">
                <a16:creationId xmlns:a16="http://schemas.microsoft.com/office/drawing/2014/main" id="{9B37F4D9-6F75-5716-38CF-63EFA1124B99}"/>
              </a:ext>
            </a:extLst>
          </p:cNvPr>
          <p:cNvCxnSpPr/>
          <p:nvPr/>
        </p:nvCxnSpPr>
        <p:spPr>
          <a:xfrm flipV="1">
            <a:off x="7089915" y="4646036"/>
            <a:ext cx="556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3" name="TextBox 1072">
            <a:extLst>
              <a:ext uri="{FF2B5EF4-FFF2-40B4-BE49-F238E27FC236}">
                <a16:creationId xmlns:a16="http://schemas.microsoft.com/office/drawing/2014/main" id="{08033A1A-9AE0-F6C9-664B-B1747FE4687B}"/>
              </a:ext>
            </a:extLst>
          </p:cNvPr>
          <p:cNvSpPr txBox="1"/>
          <p:nvPr/>
        </p:nvSpPr>
        <p:spPr>
          <a:xfrm>
            <a:off x="5146851" y="5705292"/>
            <a:ext cx="940777" cy="461665"/>
          </a:xfrm>
          <a:prstGeom prst="rect">
            <a:avLst/>
          </a:prstGeom>
          <a:noFill/>
        </p:spPr>
        <p:txBody>
          <a:bodyPr wrap="square" rtlCol="0">
            <a:spAutoFit/>
          </a:bodyPr>
          <a:lstStyle/>
          <a:p>
            <a:r>
              <a:rPr lang="en-US" sz="1200" dirty="0"/>
              <a:t>Raw outputs</a:t>
            </a:r>
          </a:p>
        </p:txBody>
      </p:sp>
      <p:pic>
        <p:nvPicPr>
          <p:cNvPr id="2052" name="Picture 4" descr="Plot of the Sigmoid Function">
            <a:extLst>
              <a:ext uri="{FF2B5EF4-FFF2-40B4-BE49-F238E27FC236}">
                <a16:creationId xmlns:a16="http://schemas.microsoft.com/office/drawing/2014/main" id="{EA62C8F7-4D57-725A-71E2-1E76DC8A6A7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877333" y="4736283"/>
            <a:ext cx="2213489" cy="1571813"/>
          </a:xfrm>
          <a:prstGeom prst="rect">
            <a:avLst/>
          </a:prstGeom>
          <a:noFill/>
          <a:extLst>
            <a:ext uri="{909E8E84-426E-40DD-AFC4-6F175D3DCCD1}">
              <a14:hiddenFill xmlns:a14="http://schemas.microsoft.com/office/drawing/2010/main">
                <a:solidFill>
                  <a:srgbClr val="FFFFFF"/>
                </a:solidFill>
              </a14:hiddenFill>
            </a:ext>
          </a:extLst>
        </p:spPr>
      </p:pic>
      <p:sp>
        <p:nvSpPr>
          <p:cNvPr id="1074" name="TextBox 1073">
            <a:extLst>
              <a:ext uri="{FF2B5EF4-FFF2-40B4-BE49-F238E27FC236}">
                <a16:creationId xmlns:a16="http://schemas.microsoft.com/office/drawing/2014/main" id="{C575B4FD-AB54-6715-040F-4EAD729E8719}"/>
              </a:ext>
            </a:extLst>
          </p:cNvPr>
          <p:cNvSpPr txBox="1"/>
          <p:nvPr/>
        </p:nvSpPr>
        <p:spPr>
          <a:xfrm>
            <a:off x="8437705" y="3140909"/>
            <a:ext cx="1348328" cy="461665"/>
          </a:xfrm>
          <a:prstGeom prst="rect">
            <a:avLst/>
          </a:prstGeom>
          <a:noFill/>
        </p:spPr>
        <p:txBody>
          <a:bodyPr wrap="square" rtlCol="0">
            <a:spAutoFit/>
          </a:bodyPr>
          <a:lstStyle/>
          <a:p>
            <a:r>
              <a:rPr lang="en-US" sz="1200" dirty="0"/>
              <a:t>Probability for class 1</a:t>
            </a:r>
          </a:p>
        </p:txBody>
      </p:sp>
      <p:sp>
        <p:nvSpPr>
          <p:cNvPr id="2101" name="TextBox 2100">
            <a:extLst>
              <a:ext uri="{FF2B5EF4-FFF2-40B4-BE49-F238E27FC236}">
                <a16:creationId xmlns:a16="http://schemas.microsoft.com/office/drawing/2014/main" id="{7B6D200D-ADF0-8D4B-AF1D-74EAE744D564}"/>
              </a:ext>
            </a:extLst>
          </p:cNvPr>
          <p:cNvSpPr txBox="1"/>
          <p:nvPr/>
        </p:nvSpPr>
        <p:spPr>
          <a:xfrm>
            <a:off x="8437705" y="3791143"/>
            <a:ext cx="1348328" cy="461665"/>
          </a:xfrm>
          <a:prstGeom prst="rect">
            <a:avLst/>
          </a:prstGeom>
          <a:noFill/>
        </p:spPr>
        <p:txBody>
          <a:bodyPr wrap="square" rtlCol="0">
            <a:spAutoFit/>
          </a:bodyPr>
          <a:lstStyle/>
          <a:p>
            <a:r>
              <a:rPr lang="en-US" sz="1200" dirty="0"/>
              <a:t>Probability for class 2</a:t>
            </a:r>
          </a:p>
        </p:txBody>
      </p:sp>
      <p:sp>
        <p:nvSpPr>
          <p:cNvPr id="2102" name="TextBox 2101">
            <a:extLst>
              <a:ext uri="{FF2B5EF4-FFF2-40B4-BE49-F238E27FC236}">
                <a16:creationId xmlns:a16="http://schemas.microsoft.com/office/drawing/2014/main" id="{54EC53E4-AF1F-CBBB-29AC-0B97897F0153}"/>
              </a:ext>
            </a:extLst>
          </p:cNvPr>
          <p:cNvSpPr txBox="1"/>
          <p:nvPr/>
        </p:nvSpPr>
        <p:spPr>
          <a:xfrm>
            <a:off x="8440809" y="4395485"/>
            <a:ext cx="1348328" cy="461665"/>
          </a:xfrm>
          <a:prstGeom prst="rect">
            <a:avLst/>
          </a:prstGeom>
          <a:noFill/>
        </p:spPr>
        <p:txBody>
          <a:bodyPr wrap="square" rtlCol="0">
            <a:spAutoFit/>
          </a:bodyPr>
          <a:lstStyle/>
          <a:p>
            <a:r>
              <a:rPr lang="en-US" sz="1200" dirty="0"/>
              <a:t>Probability for class 3</a:t>
            </a:r>
          </a:p>
        </p:txBody>
      </p:sp>
      <p:sp>
        <p:nvSpPr>
          <p:cNvPr id="2103" name="Rectangle 2102">
            <a:extLst>
              <a:ext uri="{FF2B5EF4-FFF2-40B4-BE49-F238E27FC236}">
                <a16:creationId xmlns:a16="http://schemas.microsoft.com/office/drawing/2014/main" id="{2E8CDB52-5395-3E11-4BDA-2719DFEFE87A}"/>
              </a:ext>
            </a:extLst>
          </p:cNvPr>
          <p:cNvSpPr/>
          <p:nvPr/>
        </p:nvSpPr>
        <p:spPr>
          <a:xfrm>
            <a:off x="9983952" y="2854022"/>
            <a:ext cx="2000250" cy="1584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t>We transformed this output into a true probability by replacing the output layer sigmoid function with the </a:t>
            </a:r>
            <a:r>
              <a:rPr lang="en-US" sz="1200" b="1" dirty="0" err="1"/>
              <a:t>Softmax</a:t>
            </a:r>
            <a:r>
              <a:rPr lang="en-US" sz="1200" b="1" dirty="0"/>
              <a:t> function.</a:t>
            </a:r>
            <a:endParaRPr lang="en-US" sz="1200" dirty="0"/>
          </a:p>
        </p:txBody>
      </p:sp>
      <p:sp>
        <p:nvSpPr>
          <p:cNvPr id="4" name="TextBox 3">
            <a:extLst>
              <a:ext uri="{FF2B5EF4-FFF2-40B4-BE49-F238E27FC236}">
                <a16:creationId xmlns:a16="http://schemas.microsoft.com/office/drawing/2014/main" id="{722DAB8E-B524-B339-6755-647ABCF15FEC}"/>
              </a:ext>
            </a:extLst>
          </p:cNvPr>
          <p:cNvSpPr txBox="1"/>
          <p:nvPr/>
        </p:nvSpPr>
        <p:spPr>
          <a:xfrm>
            <a:off x="2436755" y="5600507"/>
            <a:ext cx="2498849" cy="646331"/>
          </a:xfrm>
          <a:prstGeom prst="rect">
            <a:avLst/>
          </a:prstGeom>
          <a:noFill/>
        </p:spPr>
        <p:txBody>
          <a:bodyPr wrap="square" rtlCol="0">
            <a:spAutoFit/>
          </a:bodyPr>
          <a:lstStyle/>
          <a:p>
            <a:r>
              <a:rPr lang="en-US" dirty="0">
                <a:solidFill>
                  <a:srgbClr val="FF0000"/>
                </a:solidFill>
              </a:rPr>
              <a:t>Non-linear Inner Activation Function(s)</a:t>
            </a:r>
          </a:p>
        </p:txBody>
      </p:sp>
      <p:sp>
        <p:nvSpPr>
          <p:cNvPr id="6" name="TextBox 5">
            <a:extLst>
              <a:ext uri="{FF2B5EF4-FFF2-40B4-BE49-F238E27FC236}">
                <a16:creationId xmlns:a16="http://schemas.microsoft.com/office/drawing/2014/main" id="{7C40596B-97D4-C816-DF79-2918E45DAE99}"/>
              </a:ext>
            </a:extLst>
          </p:cNvPr>
          <p:cNvSpPr txBox="1"/>
          <p:nvPr/>
        </p:nvSpPr>
        <p:spPr>
          <a:xfrm>
            <a:off x="5619711" y="2532809"/>
            <a:ext cx="2644778" cy="646331"/>
          </a:xfrm>
          <a:prstGeom prst="rect">
            <a:avLst/>
          </a:prstGeom>
          <a:noFill/>
        </p:spPr>
        <p:txBody>
          <a:bodyPr wrap="square" rtlCol="0">
            <a:spAutoFit/>
          </a:bodyPr>
          <a:lstStyle/>
          <a:p>
            <a:r>
              <a:rPr lang="en-US" dirty="0">
                <a:solidFill>
                  <a:srgbClr val="FF0000"/>
                </a:solidFill>
              </a:rPr>
              <a:t>Non-Linear Outer Activation Function</a:t>
            </a:r>
          </a:p>
        </p:txBody>
      </p:sp>
    </p:spTree>
    <p:extLst>
      <p:ext uri="{BB962C8B-B14F-4D97-AF65-F5344CB8AC3E}">
        <p14:creationId xmlns:p14="http://schemas.microsoft.com/office/powerpoint/2010/main" val="336542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FF36-0477-358C-CB6C-A4A0DFFAFE71}"/>
              </a:ext>
            </a:extLst>
          </p:cNvPr>
          <p:cNvSpPr>
            <a:spLocks noGrp="1"/>
          </p:cNvSpPr>
          <p:nvPr>
            <p:ph type="title"/>
          </p:nvPr>
        </p:nvSpPr>
        <p:spPr/>
        <p:txBody>
          <a:bodyPr/>
          <a:lstStyle/>
          <a:p>
            <a:r>
              <a:rPr lang="en-US" dirty="0"/>
              <a:t>Summary of multiclass Neural Network Loss</a:t>
            </a:r>
          </a:p>
        </p:txBody>
      </p:sp>
      <p:sp>
        <p:nvSpPr>
          <p:cNvPr id="5" name="Slide Number Placeholder 4">
            <a:extLst>
              <a:ext uri="{FF2B5EF4-FFF2-40B4-BE49-F238E27FC236}">
                <a16:creationId xmlns:a16="http://schemas.microsoft.com/office/drawing/2014/main" id="{9E1A3365-4163-DFCE-5621-BCC61F60755D}"/>
              </a:ext>
            </a:extLst>
          </p:cNvPr>
          <p:cNvSpPr>
            <a:spLocks noGrp="1"/>
          </p:cNvSpPr>
          <p:nvPr>
            <p:ph type="sldNum" sz="quarter" idx="12"/>
          </p:nvPr>
        </p:nvSpPr>
        <p:spPr/>
        <p:txBody>
          <a:bodyPr/>
          <a:lstStyle/>
          <a:p>
            <a:fld id="{3A98EE3D-8CD1-4C3F-BD1C-C98C9596463C}" type="slidenum">
              <a:rPr lang="en-US" smtClean="0"/>
              <a:pPr/>
              <a:t>6</a:t>
            </a:fld>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CAB35E-B731-A9C5-F183-5841E5C5DEB0}"/>
                  </a:ext>
                </a:extLst>
              </p:cNvPr>
              <p:cNvSpPr txBox="1"/>
              <p:nvPr/>
            </p:nvSpPr>
            <p:spPr>
              <a:xfrm>
                <a:off x="3936176" y="4280231"/>
                <a:ext cx="3265800" cy="621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b="1" i="1" smtClean="0">
                              <a:solidFill>
                                <a:schemeClr val="tx1"/>
                              </a:solidFill>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𝒚</m:t>
                              </m:r>
                            </m:e>
                          </m:acc>
                        </m:e>
                        <m:sup>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𝒊</m:t>
                          </m:r>
                          <m:r>
                            <a:rPr lang="en-US" sz="1600" b="1" i="1" smtClean="0">
                              <a:solidFill>
                                <a:schemeClr val="tx1"/>
                              </a:solidFill>
                              <a:latin typeface="Cambria Math" panose="02040503050406030204" pitchFamily="18" charset="0"/>
                            </a:rPr>
                            <m:t>)</m:t>
                          </m:r>
                        </m:sup>
                      </m:sSup>
                      <m:r>
                        <a:rPr lang="en-US" sz="1600" b="1" i="1" smtClean="0">
                          <a:solidFill>
                            <a:schemeClr val="tx1"/>
                          </a:solidFill>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𝒑</m:t>
                          </m:r>
                        </m:e>
                        <m:sub>
                          <m:r>
                            <m:rPr>
                              <m:sty m:val="p"/>
                            </m:rPr>
                            <a:rPr lang="en-US" sz="1600">
                              <a:latin typeface="Cambria Math" panose="02040503050406030204" pitchFamily="18" charset="0"/>
                            </a:rPr>
                            <m:t>Softmax</m:t>
                          </m:r>
                        </m:sub>
                      </m:sSub>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b="1" i="1">
                                  <a:latin typeface="Cambria Math" panose="02040503050406030204" pitchFamily="18" charset="0"/>
                                </a:rPr>
                                <m:t>𝒛</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𝑆𝑀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b="1" i="1">
                                  <a:latin typeface="Cambria Math" panose="02040503050406030204" pitchFamily="18" charset="0"/>
                                </a:rPr>
                                <m:t>𝑾</m:t>
                              </m:r>
                            </m:e>
                            <m:sup>
                              <m:r>
                                <a:rPr lang="en-US" sz="1600" b="0" i="1" smtClean="0">
                                  <a:latin typeface="Cambria Math" panose="02040503050406030204" pitchFamily="18" charset="0"/>
                                </a:rPr>
                                <m:t>𝑜𝑢𝑡</m:t>
                              </m:r>
                            </m:sup>
                          </m:sSup>
                          <m:r>
                            <a:rPr lang="en-US" sz="1600" i="1">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rPr>
                              </m:ctrlPr>
                            </m:sSupPr>
                            <m:e>
                              <m:r>
                                <a:rPr lang="en-US" sz="1600" b="1" i="1" smtClean="0">
                                  <a:latin typeface="Cambria Math" panose="02040503050406030204" pitchFamily="18" charset="0"/>
                                </a:rPr>
                                <m:t>𝒉</m:t>
                              </m:r>
                            </m:e>
                            <m:sup>
                              <m:r>
                                <a:rPr lang="en-US" sz="1600" b="0" i="1" smtClean="0">
                                  <a:latin typeface="Cambria Math" panose="02040503050406030204" pitchFamily="18" charset="0"/>
                                </a:rPr>
                                <m:t>𝑃</m:t>
                              </m:r>
                            </m:sup>
                          </m:sSup>
                          <m:r>
                            <a:rPr lang="en-US" sz="1600" i="1">
                              <a:latin typeface="Cambria Math" panose="02040503050406030204" pitchFamily="18" charset="0"/>
                            </a:rPr>
                            <m:t>+</m:t>
                          </m:r>
                          <m:sSup>
                            <m:sSupPr>
                              <m:ctrlPr>
                                <a:rPr lang="en-US" sz="1600" i="1" smtClean="0">
                                  <a:latin typeface="Cambria Math" panose="02040503050406030204" pitchFamily="18" charset="0"/>
                                </a:rPr>
                              </m:ctrlPr>
                            </m:sSupPr>
                            <m:e>
                              <m:r>
                                <m:rPr>
                                  <m:sty m:val="p"/>
                                </m:rPr>
                                <a:rPr lang="en-US" sz="1600">
                                  <a:latin typeface="Cambria Math" panose="02040503050406030204" pitchFamily="18" charset="0"/>
                                </a:rPr>
                                <m:t>bias</m:t>
                              </m:r>
                            </m:e>
                            <m:sup>
                              <m:r>
                                <a:rPr lang="en-US" sz="1600" b="0" i="1" smtClean="0">
                                  <a:latin typeface="Cambria Math" panose="02040503050406030204" pitchFamily="18" charset="0"/>
                                </a:rPr>
                                <m:t>𝑜𝑢𝑡</m:t>
                              </m:r>
                            </m:sup>
                          </m:sSup>
                        </m:e>
                      </m:d>
                    </m:oMath>
                  </m:oMathPara>
                </a14:m>
                <a:endParaRPr lang="en-US" sz="1600" dirty="0">
                  <a:solidFill>
                    <a:schemeClr val="tx1"/>
                  </a:solidFill>
                </a:endParaRPr>
              </a:p>
            </p:txBody>
          </p:sp>
        </mc:Choice>
        <mc:Fallback xmlns="">
          <p:sp>
            <p:nvSpPr>
              <p:cNvPr id="13" name="TextBox 12">
                <a:extLst>
                  <a:ext uri="{FF2B5EF4-FFF2-40B4-BE49-F238E27FC236}">
                    <a16:creationId xmlns:a16="http://schemas.microsoft.com/office/drawing/2014/main" id="{13CAB35E-B731-A9C5-F183-5841E5C5DEB0}"/>
                  </a:ext>
                </a:extLst>
              </p:cNvPr>
              <p:cNvSpPr txBox="1">
                <a:spLocks noRot="1" noChangeAspect="1" noMove="1" noResize="1" noEditPoints="1" noAdjustHandles="1" noChangeArrowheads="1" noChangeShapeType="1" noTextEdit="1"/>
              </p:cNvSpPr>
              <p:nvPr/>
            </p:nvSpPr>
            <p:spPr>
              <a:xfrm>
                <a:off x="3936176" y="4280231"/>
                <a:ext cx="3265800" cy="621196"/>
              </a:xfrm>
              <a:prstGeom prst="rect">
                <a:avLst/>
              </a:prstGeom>
              <a:blipFill>
                <a:blip r:embed="rId3"/>
                <a:stretch>
                  <a:fillRect/>
                </a:stretch>
              </a:blipFill>
            </p:spPr>
            <p:txBody>
              <a:bodyPr/>
              <a:lstStyle/>
              <a:p>
                <a:r>
                  <a:rPr lang="en-US">
                    <a:noFill/>
                  </a:rPr>
                  <a:t> </a:t>
                </a:r>
              </a:p>
            </p:txBody>
          </p:sp>
        </mc:Fallback>
      </mc:AlternateContent>
      <p:cxnSp>
        <p:nvCxnSpPr>
          <p:cNvPr id="162" name="Straight Arrow Connector 161">
            <a:extLst>
              <a:ext uri="{FF2B5EF4-FFF2-40B4-BE49-F238E27FC236}">
                <a16:creationId xmlns:a16="http://schemas.microsoft.com/office/drawing/2014/main" id="{69746BD1-9AD1-289D-7A34-7286BDD146B6}"/>
              </a:ext>
            </a:extLst>
          </p:cNvPr>
          <p:cNvCxnSpPr>
            <a:cxnSpLocks/>
          </p:cNvCxnSpPr>
          <p:nvPr/>
        </p:nvCxnSpPr>
        <p:spPr>
          <a:xfrm flipV="1">
            <a:off x="4643879" y="3506967"/>
            <a:ext cx="739458" cy="791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7C9416A6-421F-B5E1-3259-D8DE2A8F23D3}"/>
                  </a:ext>
                </a:extLst>
              </p:cNvPr>
              <p:cNvSpPr txBox="1"/>
              <p:nvPr/>
            </p:nvSpPr>
            <p:spPr>
              <a:xfrm>
                <a:off x="7251275" y="2106545"/>
                <a:ext cx="4522317" cy="2086149"/>
              </a:xfrm>
              <a:prstGeom prst="rect">
                <a:avLst/>
              </a:prstGeom>
              <a:noFill/>
            </p:spPr>
            <p:txBody>
              <a:bodyPr wrap="square">
                <a:spAutoFit/>
              </a:bodyPr>
              <a:lstStyle/>
              <a:p>
                <a:pPr marL="91440" lvl="0" indent="-111601" algn="l" rtl="0">
                  <a:lnSpc>
                    <a:spcPct val="110000"/>
                  </a:lnSpc>
                  <a:spcBef>
                    <a:spcPts val="1400"/>
                  </a:spcBef>
                  <a:spcAft>
                    <a:spcPts val="0"/>
                  </a:spcAft>
                  <a:buSzPct val="100000"/>
                  <a:buChar char=" "/>
                </a:pPr>
                <a:r>
                  <a:rPr lang="en-US" dirty="0"/>
                  <a:t>In the example here, the </a:t>
                </a:r>
                <a:r>
                  <a:rPr lang="en-US" dirty="0" err="1"/>
                  <a:t>Softmax</a:t>
                </a:r>
                <a:r>
                  <a:rPr lang="en-US" dirty="0"/>
                  <a:t> activation function results in a probability distribution [0.775, 0.116, 0.039, 0.070]. This is the predicted classification with a dog getting the highest probability.</a:t>
                </a:r>
              </a:p>
              <a:p>
                <a:pPr marL="91440" lvl="0" indent="-111601">
                  <a:lnSpc>
                    <a:spcPct val="110000"/>
                  </a:lnSpc>
                  <a:spcBef>
                    <a:spcPts val="1400"/>
                  </a:spcBef>
                  <a:buSzPct val="100000"/>
                  <a:buChar char=" "/>
                </a:pPr>
                <a:r>
                  <a:rPr lang="en-US" dirty="0"/>
                  <a:t>The true outcomes are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𝒚</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a:t>=[1, 0, 0, 0]</a:t>
                </a:r>
              </a:p>
            </p:txBody>
          </p:sp>
        </mc:Choice>
        <mc:Fallback xmlns="">
          <p:sp>
            <p:nvSpPr>
              <p:cNvPr id="167" name="TextBox 166">
                <a:extLst>
                  <a:ext uri="{FF2B5EF4-FFF2-40B4-BE49-F238E27FC236}">
                    <a16:creationId xmlns:a16="http://schemas.microsoft.com/office/drawing/2014/main" id="{7C9416A6-421F-B5E1-3259-D8DE2A8F23D3}"/>
                  </a:ext>
                </a:extLst>
              </p:cNvPr>
              <p:cNvSpPr txBox="1">
                <a:spLocks noRot="1" noChangeAspect="1" noMove="1" noResize="1" noEditPoints="1" noAdjustHandles="1" noChangeArrowheads="1" noChangeShapeType="1" noTextEdit="1"/>
              </p:cNvSpPr>
              <p:nvPr/>
            </p:nvSpPr>
            <p:spPr>
              <a:xfrm>
                <a:off x="7251275" y="2106545"/>
                <a:ext cx="4522317" cy="2086149"/>
              </a:xfrm>
              <a:prstGeom prst="rect">
                <a:avLst/>
              </a:prstGeom>
              <a:blipFill>
                <a:blip r:embed="rId4"/>
                <a:stretch>
                  <a:fillRect t="-1462" r="-1484" b="-3801"/>
                </a:stretch>
              </a:blipFill>
            </p:spPr>
            <p:txBody>
              <a:bodyPr/>
              <a:lstStyle/>
              <a:p>
                <a:r>
                  <a:rPr lang="en-US">
                    <a:noFill/>
                  </a:rPr>
                  <a:t> </a:t>
                </a:r>
              </a:p>
            </p:txBody>
          </p:sp>
        </mc:Fallback>
      </mc:AlternateContent>
      <p:pic>
        <p:nvPicPr>
          <p:cNvPr id="173" name="Picture 172">
            <a:extLst>
              <a:ext uri="{FF2B5EF4-FFF2-40B4-BE49-F238E27FC236}">
                <a16:creationId xmlns:a16="http://schemas.microsoft.com/office/drawing/2014/main" id="{B4CA33AC-B7B4-5278-1130-DBBC85C5B9CB}"/>
              </a:ext>
            </a:extLst>
          </p:cNvPr>
          <p:cNvPicPr>
            <a:picLocks noChangeAspect="1"/>
          </p:cNvPicPr>
          <p:nvPr/>
        </p:nvPicPr>
        <p:blipFill>
          <a:blip r:embed="rId5"/>
          <a:stretch>
            <a:fillRect/>
          </a:stretch>
        </p:blipFill>
        <p:spPr>
          <a:xfrm>
            <a:off x="1269124" y="1998757"/>
            <a:ext cx="5371042" cy="1469263"/>
          </a:xfrm>
          <a:prstGeom prst="rect">
            <a:avLst/>
          </a:prstGeom>
        </p:spPr>
      </p:pic>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E35C24C0-1BF5-243E-E8E5-EEDB4FBB89EB}"/>
                  </a:ext>
                </a:extLst>
              </p:cNvPr>
              <p:cNvSpPr txBox="1"/>
              <p:nvPr/>
            </p:nvSpPr>
            <p:spPr>
              <a:xfrm>
                <a:off x="4157176" y="6025507"/>
                <a:ext cx="804386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rPr>
                      <m:t>𝐿</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0.775</m:t>
                        </m:r>
                      </m:e>
                    </m:func>
                    <m:r>
                      <a:rPr lang="en-US" i="1">
                        <a:latin typeface="Cambria Math" panose="02040503050406030204" pitchFamily="18" charset="0"/>
                        <a:ea typeface="Cambria Math" panose="02040503050406030204" pitchFamily="18" charset="0"/>
                      </a:rPr>
                      <m:t>+0×</m:t>
                    </m:r>
                  </m:oMath>
                </a14:m>
                <a:r>
                  <a:rPr lang="en-US" dirty="0">
                    <a:ea typeface="Cambria Math" panose="02040503050406030204" pitchFamily="18" charset="0"/>
                  </a:rPr>
                  <a:t>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116+0</m:t>
                        </m:r>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039</m:t>
                            </m:r>
                          </m:e>
                        </m:func>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07</m:t>
                            </m:r>
                          </m:e>
                        </m:func>
                      </m:e>
                    </m:func>
                    <m:r>
                      <a:rPr lang="en-US" b="0" i="1" smtClean="0">
                        <a:latin typeface="Cambria Math" panose="02040503050406030204" pitchFamily="18" charset="0"/>
                        <a:ea typeface="Cambria Math" panose="02040503050406030204" pitchFamily="18" charset="0"/>
                      </a:rPr>
                      <m:t>=0.255</m:t>
                    </m:r>
                  </m:oMath>
                </a14:m>
                <a:endParaRPr lang="en-US" dirty="0"/>
              </a:p>
            </p:txBody>
          </p:sp>
        </mc:Choice>
        <mc:Fallback xmlns="">
          <p:sp>
            <p:nvSpPr>
              <p:cNvPr id="228" name="TextBox 227">
                <a:extLst>
                  <a:ext uri="{FF2B5EF4-FFF2-40B4-BE49-F238E27FC236}">
                    <a16:creationId xmlns:a16="http://schemas.microsoft.com/office/drawing/2014/main" id="{E35C24C0-1BF5-243E-E8E5-EEDB4FBB89EB}"/>
                  </a:ext>
                </a:extLst>
              </p:cNvPr>
              <p:cNvSpPr txBox="1">
                <a:spLocks noRot="1" noChangeAspect="1" noMove="1" noResize="1" noEditPoints="1" noAdjustHandles="1" noChangeArrowheads="1" noChangeShapeType="1" noTextEdit="1"/>
              </p:cNvSpPr>
              <p:nvPr/>
            </p:nvSpPr>
            <p:spPr>
              <a:xfrm>
                <a:off x="4157176" y="6025507"/>
                <a:ext cx="8043862" cy="369332"/>
              </a:xfrm>
              <a:prstGeom prst="rect">
                <a:avLst/>
              </a:prstGeom>
              <a:blipFill>
                <a:blip r:embed="rId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D0B18420-B68A-279F-C4A8-75D093D27283}"/>
                  </a:ext>
                </a:extLst>
              </p:cNvPr>
              <p:cNvSpPr txBox="1"/>
              <p:nvPr/>
            </p:nvSpPr>
            <p:spPr>
              <a:xfrm>
                <a:off x="7400894" y="4298018"/>
                <a:ext cx="4645567" cy="810222"/>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𝑚𝑜𝑑𝑒𝑙</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𝜽</m:t>
                      </m:r>
                      <m:r>
                        <a:rPr lang="en-US" b="0" i="1" smtClean="0">
                          <a:latin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𝑗</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m:rPr>
                                              <m:sty m:val="p"/>
                                            </m:rPr>
                                            <a:rPr lang="en-US">
                                              <a:latin typeface="Cambria Math" panose="02040503050406030204" pitchFamily="18" charset="0"/>
                                            </a:rPr>
                                            <m:t>Softmax</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sub>
                                      <m:r>
                                        <a:rPr lang="en-US" i="1">
                                          <a:latin typeface="Cambria Math" panose="02040503050406030204" pitchFamily="18" charset="0"/>
                                        </a:rPr>
                                        <m:t>𝑗</m:t>
                                      </m:r>
                                    </m:sub>
                                  </m:sSub>
                                </m:e>
                              </m:func>
                            </m:e>
                          </m:nary>
                        </m:e>
                      </m:nary>
                    </m:oMath>
                  </m:oMathPara>
                </a14:m>
                <a:endParaRPr lang="en-US" dirty="0"/>
              </a:p>
            </p:txBody>
          </p:sp>
        </mc:Choice>
        <mc:Fallback xmlns="">
          <p:sp>
            <p:nvSpPr>
              <p:cNvPr id="229" name="TextBox 228">
                <a:extLst>
                  <a:ext uri="{FF2B5EF4-FFF2-40B4-BE49-F238E27FC236}">
                    <a16:creationId xmlns:a16="http://schemas.microsoft.com/office/drawing/2014/main" id="{D0B18420-B68A-279F-C4A8-75D093D27283}"/>
                  </a:ext>
                </a:extLst>
              </p:cNvPr>
              <p:cNvSpPr txBox="1">
                <a:spLocks noRot="1" noChangeAspect="1" noMove="1" noResize="1" noEditPoints="1" noAdjustHandles="1" noChangeArrowheads="1" noChangeShapeType="1" noTextEdit="1"/>
              </p:cNvSpPr>
              <p:nvPr/>
            </p:nvSpPr>
            <p:spPr>
              <a:xfrm>
                <a:off x="7400894" y="4298018"/>
                <a:ext cx="4645567" cy="810222"/>
              </a:xfrm>
              <a:prstGeom prst="rect">
                <a:avLst/>
              </a:prstGeom>
              <a:blipFill>
                <a:blip r:embed="rId8"/>
                <a:stretch>
                  <a:fillRect/>
                </a:stretch>
              </a:blipFill>
              <a:ln>
                <a:solidFill>
                  <a:schemeClr val="tx1"/>
                </a:solidFill>
              </a:ln>
            </p:spPr>
            <p:txBody>
              <a:bodyPr/>
              <a:lstStyle/>
              <a:p>
                <a:r>
                  <a:rPr lang="en-US">
                    <a:noFill/>
                  </a:rPr>
                  <a:t> </a:t>
                </a:r>
              </a:p>
            </p:txBody>
          </p:sp>
        </mc:Fallback>
      </mc:AlternateContent>
      <p:sp>
        <p:nvSpPr>
          <p:cNvPr id="231" name="TextBox 230">
            <a:extLst>
              <a:ext uri="{FF2B5EF4-FFF2-40B4-BE49-F238E27FC236}">
                <a16:creationId xmlns:a16="http://schemas.microsoft.com/office/drawing/2014/main" id="{75F98E69-6730-4CBA-DE39-50ABE617786A}"/>
              </a:ext>
            </a:extLst>
          </p:cNvPr>
          <p:cNvSpPr txBox="1"/>
          <p:nvPr/>
        </p:nvSpPr>
        <p:spPr>
          <a:xfrm>
            <a:off x="7184640" y="5235118"/>
            <a:ext cx="4651161" cy="613501"/>
          </a:xfrm>
          <a:prstGeom prst="rect">
            <a:avLst/>
          </a:prstGeom>
          <a:noFill/>
        </p:spPr>
        <p:txBody>
          <a:bodyPr wrap="square">
            <a:spAutoFit/>
          </a:bodyPr>
          <a:lstStyle/>
          <a:p>
            <a:pPr marL="91440" lvl="0" indent="-111601" algn="l" rtl="0">
              <a:lnSpc>
                <a:spcPct val="110000"/>
              </a:lnSpc>
              <a:spcBef>
                <a:spcPts val="1400"/>
              </a:spcBef>
              <a:spcAft>
                <a:spcPts val="0"/>
              </a:spcAft>
              <a:buSzPct val="100000"/>
              <a:buChar char=" "/>
            </a:pPr>
            <a:r>
              <a:rPr lang="en-US" sz="1600" dirty="0"/>
              <a:t>We iterate on the network parameters to minimize  the CE loss. (using gradient descent and backprop) </a:t>
            </a:r>
          </a:p>
        </p:txBody>
      </p:sp>
      <mc:AlternateContent xmlns:mc="http://schemas.openxmlformats.org/markup-compatibility/2006" xmlns:a14="http://schemas.microsoft.com/office/drawing/2010/main">
        <mc:Choice Requires="a14">
          <p:sp>
            <p:nvSpPr>
              <p:cNvPr id="235" name="TextBox 234">
                <a:extLst>
                  <a:ext uri="{FF2B5EF4-FFF2-40B4-BE49-F238E27FC236}">
                    <a16:creationId xmlns:a16="http://schemas.microsoft.com/office/drawing/2014/main" id="{C36BAFA0-42CC-0C6E-AAB0-CF1B245BABAB}"/>
                  </a:ext>
                </a:extLst>
              </p:cNvPr>
              <p:cNvSpPr txBox="1"/>
              <p:nvPr/>
            </p:nvSpPr>
            <p:spPr>
              <a:xfrm>
                <a:off x="3355258" y="1875550"/>
                <a:ext cx="61009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𝐾</m:t>
                      </m:r>
                    </m:oMath>
                  </m:oMathPara>
                </a14:m>
                <a:endParaRPr lang="en-US" dirty="0"/>
              </a:p>
            </p:txBody>
          </p:sp>
        </mc:Choice>
        <mc:Fallback xmlns="">
          <p:sp>
            <p:nvSpPr>
              <p:cNvPr id="235" name="TextBox 234">
                <a:extLst>
                  <a:ext uri="{FF2B5EF4-FFF2-40B4-BE49-F238E27FC236}">
                    <a16:creationId xmlns:a16="http://schemas.microsoft.com/office/drawing/2014/main" id="{C36BAFA0-42CC-0C6E-AAB0-CF1B245BABAB}"/>
                  </a:ext>
                </a:extLst>
              </p:cNvPr>
              <p:cNvSpPr txBox="1">
                <a:spLocks noRot="1" noChangeAspect="1" noMove="1" noResize="1" noEditPoints="1" noAdjustHandles="1" noChangeArrowheads="1" noChangeShapeType="1" noTextEdit="1"/>
              </p:cNvSpPr>
              <p:nvPr/>
            </p:nvSpPr>
            <p:spPr>
              <a:xfrm>
                <a:off x="3355258" y="1875550"/>
                <a:ext cx="6100916" cy="369332"/>
              </a:xfrm>
              <a:prstGeom prst="rect">
                <a:avLst/>
              </a:prstGeom>
              <a:blipFill>
                <a:blip r:embed="rId10"/>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51283CD-0BD8-9173-3EB6-FBBEB771DF35}"/>
              </a:ext>
            </a:extLst>
          </p:cNvPr>
          <p:cNvSpPr/>
          <p:nvPr/>
        </p:nvSpPr>
        <p:spPr>
          <a:xfrm>
            <a:off x="4106008" y="2456402"/>
            <a:ext cx="1006719" cy="897863"/>
          </a:xfrm>
          <a:prstGeom prst="rect">
            <a:avLst/>
          </a:prstGeom>
          <a:solidFill>
            <a:srgbClr val="FACB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C01ABA-E1B8-8222-C464-83A72E7A6B0A}"/>
                  </a:ext>
                </a:extLst>
              </p:cNvPr>
              <p:cNvSpPr txBox="1"/>
              <p:nvPr/>
            </p:nvSpPr>
            <p:spPr>
              <a:xfrm>
                <a:off x="3863444" y="2417455"/>
                <a:ext cx="1560871" cy="9645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sSubSup>
                                <m:sSubSupPr>
                                  <m:ctrlPr>
                                    <a:rPr lang="en-US" sz="1800" i="1">
                                      <a:latin typeface="Cambria Math" panose="02040503050406030204" pitchFamily="18" charset="0"/>
                                    </a:rPr>
                                  </m:ctrlPr>
                                </m:sSubSupPr>
                                <m:e>
                                  <m:r>
                                    <a:rPr lang="en-US" sz="1800" i="1">
                                      <a:latin typeface="Cambria Math" panose="02040503050406030204" pitchFamily="18" charset="0"/>
                                    </a:rPr>
                                    <m:t>𝑧</m:t>
                                  </m:r>
                                </m:e>
                                <m:sub>
                                  <m:r>
                                    <a:rPr lang="en-US" sz="1800" b="0" i="1" smtClean="0">
                                      <a:latin typeface="Cambria Math" panose="02040503050406030204" pitchFamily="18" charset="0"/>
                                    </a:rPr>
                                    <m:t>𝑡</m:t>
                                  </m:r>
                                </m:sub>
                                <m:sup>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sup>
                              </m:sSubSup>
                            </m:sup>
                          </m:sSup>
                        </m:num>
                        <m:den>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𝐾</m:t>
                              </m:r>
                            </m:sup>
                            <m:e>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sSubSup>
                                    <m:sSubSupPr>
                                      <m:ctrlPr>
                                        <a:rPr lang="en-US" sz="1800" i="1">
                                          <a:latin typeface="Cambria Math" panose="02040503050406030204" pitchFamily="18" charset="0"/>
                                        </a:rPr>
                                      </m:ctrlPr>
                                    </m:sSubSupPr>
                                    <m:e>
                                      <m:r>
                                        <a:rPr lang="en-US" sz="1800" i="1">
                                          <a:latin typeface="Cambria Math" panose="02040503050406030204" pitchFamily="18" charset="0"/>
                                        </a:rPr>
                                        <m:t>𝑧</m:t>
                                      </m:r>
                                    </m:e>
                                    <m:sub>
                                      <m:r>
                                        <a:rPr lang="en-US" sz="1800" b="0" i="1" smtClean="0">
                                          <a:latin typeface="Cambria Math" panose="02040503050406030204" pitchFamily="18" charset="0"/>
                                        </a:rPr>
                                        <m:t>𝑗</m:t>
                                      </m:r>
                                    </m:sub>
                                    <m:sup>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sup>
                                  </m:sSubSup>
                                </m:sup>
                              </m:sSup>
                            </m:e>
                          </m:nary>
                        </m:den>
                      </m:f>
                    </m:oMath>
                  </m:oMathPara>
                </a14:m>
                <a:endParaRPr lang="en-US" dirty="0"/>
              </a:p>
            </p:txBody>
          </p:sp>
        </mc:Choice>
        <mc:Fallback xmlns="">
          <p:sp>
            <p:nvSpPr>
              <p:cNvPr id="4" name="TextBox 3">
                <a:extLst>
                  <a:ext uri="{FF2B5EF4-FFF2-40B4-BE49-F238E27FC236}">
                    <a16:creationId xmlns:a16="http://schemas.microsoft.com/office/drawing/2014/main" id="{02C01ABA-E1B8-8222-C464-83A72E7A6B0A}"/>
                  </a:ext>
                </a:extLst>
              </p:cNvPr>
              <p:cNvSpPr txBox="1">
                <a:spLocks noRot="1" noChangeAspect="1" noMove="1" noResize="1" noEditPoints="1" noAdjustHandles="1" noChangeArrowheads="1" noChangeShapeType="1" noTextEdit="1"/>
              </p:cNvSpPr>
              <p:nvPr/>
            </p:nvSpPr>
            <p:spPr>
              <a:xfrm>
                <a:off x="3863444" y="2417455"/>
                <a:ext cx="1560871" cy="96455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36F450-847F-3B71-0AE5-2F5E56621BA9}"/>
                  </a:ext>
                </a:extLst>
              </p:cNvPr>
              <p:cNvSpPr txBox="1"/>
              <p:nvPr/>
            </p:nvSpPr>
            <p:spPr>
              <a:xfrm>
                <a:off x="465520" y="1852493"/>
                <a:ext cx="6100916" cy="387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𝒛</m:t>
                          </m:r>
                        </m:e>
                        <m:sup>
                          <m:d>
                            <m:dPr>
                              <m:ctrlPr>
                                <a:rPr lang="en-US" i="1">
                                  <a:latin typeface="Cambria Math" panose="02040503050406030204" pitchFamily="18" charset="0"/>
                                </a:rPr>
                              </m:ctrlPr>
                            </m:dPr>
                            <m:e>
                              <m:r>
                                <a:rPr lang="en-US" i="1">
                                  <a:latin typeface="Cambria Math" panose="02040503050406030204" pitchFamily="18" charset="0"/>
                                </a:rPr>
                                <m:t>𝑖</m:t>
                              </m:r>
                            </m:e>
                          </m:d>
                        </m:sup>
                      </m:sSup>
                    </m:oMath>
                  </m:oMathPara>
                </a14:m>
                <a:endParaRPr lang="en-US" b="1" dirty="0"/>
              </a:p>
            </p:txBody>
          </p:sp>
        </mc:Choice>
        <mc:Fallback xmlns="">
          <p:sp>
            <p:nvSpPr>
              <p:cNvPr id="7" name="TextBox 6">
                <a:extLst>
                  <a:ext uri="{FF2B5EF4-FFF2-40B4-BE49-F238E27FC236}">
                    <a16:creationId xmlns:a16="http://schemas.microsoft.com/office/drawing/2014/main" id="{3836F450-847F-3B71-0AE5-2F5E56621BA9}"/>
                  </a:ext>
                </a:extLst>
              </p:cNvPr>
              <p:cNvSpPr txBox="1">
                <a:spLocks noRot="1" noChangeAspect="1" noMove="1" noResize="1" noEditPoints="1" noAdjustHandles="1" noChangeArrowheads="1" noChangeShapeType="1" noTextEdit="1"/>
              </p:cNvSpPr>
              <p:nvPr/>
            </p:nvSpPr>
            <p:spPr>
              <a:xfrm>
                <a:off x="465520" y="1852493"/>
                <a:ext cx="6100916" cy="3879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F25265A-6B3E-B5DA-9CE1-0F700E85B00E}"/>
                  </a:ext>
                </a:extLst>
              </p:cNvPr>
              <p:cNvSpPr txBox="1"/>
              <p:nvPr/>
            </p:nvSpPr>
            <p:spPr>
              <a:xfrm>
                <a:off x="952659" y="2267380"/>
                <a:ext cx="1560871" cy="387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d>
                            <m:dPr>
                              <m:ctrlPr>
                                <a:rPr lang="en-US" i="1">
                                  <a:latin typeface="Cambria Math" panose="02040503050406030204" pitchFamily="18" charset="0"/>
                                </a:rPr>
                              </m:ctrlPr>
                            </m:dPr>
                            <m:e>
                              <m:r>
                                <a:rPr lang="en-US" i="1">
                                  <a:latin typeface="Cambria Math" panose="02040503050406030204" pitchFamily="18" charset="0"/>
                                </a:rPr>
                                <m:t>𝑖</m:t>
                              </m:r>
                            </m:e>
                          </m:d>
                        </m:sup>
                      </m:sSup>
                    </m:oMath>
                  </m:oMathPara>
                </a14:m>
                <a:endParaRPr lang="en-US" dirty="0"/>
              </a:p>
            </p:txBody>
          </p:sp>
        </mc:Choice>
        <mc:Fallback xmlns="">
          <p:sp>
            <p:nvSpPr>
              <p:cNvPr id="8" name="TextBox 7">
                <a:extLst>
                  <a:ext uri="{FF2B5EF4-FFF2-40B4-BE49-F238E27FC236}">
                    <a16:creationId xmlns:a16="http://schemas.microsoft.com/office/drawing/2014/main" id="{6F25265A-6B3E-B5DA-9CE1-0F700E85B00E}"/>
                  </a:ext>
                </a:extLst>
              </p:cNvPr>
              <p:cNvSpPr txBox="1">
                <a:spLocks noRot="1" noChangeAspect="1" noMove="1" noResize="1" noEditPoints="1" noAdjustHandles="1" noChangeArrowheads="1" noChangeShapeType="1" noTextEdit="1"/>
              </p:cNvSpPr>
              <p:nvPr/>
            </p:nvSpPr>
            <p:spPr>
              <a:xfrm>
                <a:off x="952659" y="2267380"/>
                <a:ext cx="1560871" cy="387927"/>
              </a:xfrm>
              <a:prstGeom prst="rect">
                <a:avLst/>
              </a:prstGeom>
              <a:blipFill>
                <a:blip r:embed="rId13"/>
                <a:stretch>
                  <a:fillRect/>
                </a:stretch>
              </a:blipFill>
            </p:spPr>
            <p:txBody>
              <a:bodyPr/>
              <a:lstStyle/>
              <a:p>
                <a:r>
                  <a:rPr lang="en-US">
                    <a:noFill/>
                  </a:rPr>
                  <a:t> </a:t>
                </a:r>
              </a:p>
            </p:txBody>
          </p:sp>
        </mc:Fallback>
      </mc:AlternateContent>
      <p:pic>
        <p:nvPicPr>
          <p:cNvPr id="191" name="Picture 190">
            <a:extLst>
              <a:ext uri="{FF2B5EF4-FFF2-40B4-BE49-F238E27FC236}">
                <a16:creationId xmlns:a16="http://schemas.microsoft.com/office/drawing/2014/main" id="{C3E8CA29-843B-7440-B562-95DD34F7ED30}"/>
              </a:ext>
            </a:extLst>
          </p:cNvPr>
          <p:cNvPicPr>
            <a:picLocks noChangeAspect="1"/>
          </p:cNvPicPr>
          <p:nvPr/>
        </p:nvPicPr>
        <p:blipFill>
          <a:blip r:embed="rId14"/>
          <a:stretch>
            <a:fillRect/>
          </a:stretch>
        </p:blipFill>
        <p:spPr>
          <a:xfrm>
            <a:off x="103976" y="3900125"/>
            <a:ext cx="3894851" cy="2200206"/>
          </a:xfrm>
          <a:prstGeom prst="rect">
            <a:avLst/>
          </a:prstGeom>
        </p:spPr>
      </p:pic>
    </p:spTree>
    <p:extLst>
      <p:ext uri="{BB962C8B-B14F-4D97-AF65-F5344CB8AC3E}">
        <p14:creationId xmlns:p14="http://schemas.microsoft.com/office/powerpoint/2010/main" val="189677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Using Neural Networks for Regression Problems</a:t>
            </a:r>
          </a:p>
        </p:txBody>
      </p:sp>
      <p:sp>
        <p:nvSpPr>
          <p:cNvPr id="7" name="Content Placeholder 2">
            <a:extLst>
              <a:ext uri="{FF2B5EF4-FFF2-40B4-BE49-F238E27FC236}">
                <a16:creationId xmlns:a16="http://schemas.microsoft.com/office/drawing/2014/main" id="{9DC461F1-AA66-45B8-EE82-037D42419790}"/>
              </a:ext>
            </a:extLst>
          </p:cNvPr>
          <p:cNvSpPr>
            <a:spLocks noGrp="1"/>
          </p:cNvSpPr>
          <p:nvPr>
            <p:ph sz="half" idx="1"/>
          </p:nvPr>
        </p:nvSpPr>
        <p:spPr>
          <a:xfrm>
            <a:off x="1097280" y="2120900"/>
            <a:ext cx="10058400" cy="3748193"/>
          </a:xfrm>
        </p:spPr>
        <p:txBody>
          <a:bodyPr>
            <a:normAutofit/>
          </a:bodyPr>
          <a:lstStyle/>
          <a:p>
            <a:r>
              <a:rPr lang="en-US" dirty="0"/>
              <a:t>Neural Networks can be used for Regression problems the same way as for Classification problems. The only big differences are the Activation function in the output, and the loss function: </a:t>
            </a:r>
          </a:p>
        </p:txBody>
      </p:sp>
      <p:sp>
        <p:nvSpPr>
          <p:cNvPr id="4170" name="Content Placeholder 2">
            <a:extLst>
              <a:ext uri="{FF2B5EF4-FFF2-40B4-BE49-F238E27FC236}">
                <a16:creationId xmlns:a16="http://schemas.microsoft.com/office/drawing/2014/main" id="{70F91FB3-8636-FF5A-C485-592E292DB48F}"/>
              </a:ext>
            </a:extLst>
          </p:cNvPr>
          <p:cNvSpPr txBox="1">
            <a:spLocks/>
          </p:cNvSpPr>
          <p:nvPr/>
        </p:nvSpPr>
        <p:spPr>
          <a:xfrm>
            <a:off x="1097280" y="2120900"/>
            <a:ext cx="9490038" cy="374819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b="1" dirty="0"/>
          </a:p>
          <a:p>
            <a:endParaRPr lang="en-US" i="1" dirty="0">
              <a:solidFill>
                <a:srgbClr val="FF0000"/>
              </a:solidFill>
            </a:endParaRP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CE8309BE-017A-01C6-D3E3-63312EC944F5}"/>
                  </a:ext>
                </a:extLst>
              </p:cNvPr>
              <p:cNvSpPr/>
              <p:nvPr/>
            </p:nvSpPr>
            <p:spPr>
              <a:xfrm>
                <a:off x="1975144" y="3007692"/>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3" name="Oval 2">
                <a:extLst>
                  <a:ext uri="{FF2B5EF4-FFF2-40B4-BE49-F238E27FC236}">
                    <a16:creationId xmlns:a16="http://schemas.microsoft.com/office/drawing/2014/main" id="{CE8309BE-017A-01C6-D3E3-63312EC944F5}"/>
                  </a:ext>
                </a:extLst>
              </p:cNvPr>
              <p:cNvSpPr>
                <a:spLocks noRot="1" noChangeAspect="1" noMove="1" noResize="1" noEditPoints="1" noAdjustHandles="1" noChangeArrowheads="1" noChangeShapeType="1" noTextEdit="1"/>
              </p:cNvSpPr>
              <p:nvPr/>
            </p:nvSpPr>
            <p:spPr>
              <a:xfrm>
                <a:off x="1975144" y="3007692"/>
                <a:ext cx="461611" cy="461611"/>
              </a:xfrm>
              <a:prstGeom prst="ellipse">
                <a:avLst/>
              </a:prstGeom>
              <a:blipFill>
                <a:blip r:embed="rId2"/>
                <a:stretch>
                  <a:fillRect l="-526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4B153F8D-70E7-4317-51CE-3A449E27A509}"/>
                  </a:ext>
                </a:extLst>
              </p:cNvPr>
              <p:cNvSpPr/>
              <p:nvPr/>
            </p:nvSpPr>
            <p:spPr>
              <a:xfrm>
                <a:off x="1975144" y="3513090"/>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2</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4B153F8D-70E7-4317-51CE-3A449E27A509}"/>
                  </a:ext>
                </a:extLst>
              </p:cNvPr>
              <p:cNvSpPr>
                <a:spLocks noRot="1" noChangeAspect="1" noMove="1" noResize="1" noEditPoints="1" noAdjustHandles="1" noChangeArrowheads="1" noChangeShapeType="1" noTextEdit="1"/>
              </p:cNvSpPr>
              <p:nvPr/>
            </p:nvSpPr>
            <p:spPr>
              <a:xfrm>
                <a:off x="1975144" y="3513090"/>
                <a:ext cx="461611" cy="461611"/>
              </a:xfrm>
              <a:prstGeom prst="ellipse">
                <a:avLst/>
              </a:prstGeom>
              <a:blipFill>
                <a:blip r:embed="rId3"/>
                <a:stretch>
                  <a:fillRect l="-526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3AA7525B-A518-0470-023F-F96282EB06A7}"/>
                  </a:ext>
                </a:extLst>
              </p:cNvPr>
              <p:cNvSpPr/>
              <p:nvPr/>
            </p:nvSpPr>
            <p:spPr>
              <a:xfrm>
                <a:off x="1975144" y="4018488"/>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5" name="Oval 4">
                <a:extLst>
                  <a:ext uri="{FF2B5EF4-FFF2-40B4-BE49-F238E27FC236}">
                    <a16:creationId xmlns:a16="http://schemas.microsoft.com/office/drawing/2014/main" id="{3AA7525B-A518-0470-023F-F96282EB06A7}"/>
                  </a:ext>
                </a:extLst>
              </p:cNvPr>
              <p:cNvSpPr>
                <a:spLocks noRot="1" noChangeAspect="1" noMove="1" noResize="1" noEditPoints="1" noAdjustHandles="1" noChangeArrowheads="1" noChangeShapeType="1" noTextEdit="1"/>
              </p:cNvSpPr>
              <p:nvPr/>
            </p:nvSpPr>
            <p:spPr>
              <a:xfrm>
                <a:off x="1975144" y="4018488"/>
                <a:ext cx="461611" cy="461611"/>
              </a:xfrm>
              <a:prstGeom prst="ellipse">
                <a:avLst/>
              </a:prstGeom>
              <a:blipFill>
                <a:blip r:embed="rId4"/>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68C6A10-594D-46DA-E055-7F9921A56901}"/>
                  </a:ext>
                </a:extLst>
              </p:cNvPr>
              <p:cNvSpPr/>
              <p:nvPr/>
            </p:nvSpPr>
            <p:spPr>
              <a:xfrm>
                <a:off x="1975144" y="4523887"/>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𝑚</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solidFill>
                    <a:schemeClr val="bg1"/>
                  </a:solidFill>
                </a:endParaRPr>
              </a:p>
            </p:txBody>
          </p:sp>
        </mc:Choice>
        <mc:Fallback xmlns="">
          <p:sp>
            <p:nvSpPr>
              <p:cNvPr id="6" name="Oval 5">
                <a:extLst>
                  <a:ext uri="{FF2B5EF4-FFF2-40B4-BE49-F238E27FC236}">
                    <a16:creationId xmlns:a16="http://schemas.microsoft.com/office/drawing/2014/main" id="{B68C6A10-594D-46DA-E055-7F9921A56901}"/>
                  </a:ext>
                </a:extLst>
              </p:cNvPr>
              <p:cNvSpPr>
                <a:spLocks noRot="1" noChangeAspect="1" noMove="1" noResize="1" noEditPoints="1" noAdjustHandles="1" noChangeArrowheads="1" noChangeShapeType="1" noTextEdit="1"/>
              </p:cNvSpPr>
              <p:nvPr/>
            </p:nvSpPr>
            <p:spPr>
              <a:xfrm>
                <a:off x="1975144" y="4523887"/>
                <a:ext cx="461611" cy="461611"/>
              </a:xfrm>
              <a:prstGeom prst="ellipse">
                <a:avLst/>
              </a:prstGeom>
              <a:blipFill>
                <a:blip r:embed="rId5"/>
                <a:stretch>
                  <a:fillRect l="-5263"/>
                </a:stretch>
              </a:blipFill>
              <a:ln>
                <a:solidFill>
                  <a:srgbClr val="002060"/>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07D2F47-0D76-ED6E-1FBE-339E68A7C33C}"/>
              </a:ext>
            </a:extLst>
          </p:cNvPr>
          <p:cNvCxnSpPr>
            <a:cxnSpLocks/>
            <a:stCxn id="3" idx="6"/>
          </p:cNvCxnSpPr>
          <p:nvPr/>
        </p:nvCxnSpPr>
        <p:spPr>
          <a:xfrm>
            <a:off x="2436755" y="3238498"/>
            <a:ext cx="647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73A3C1-ABD4-A6D9-4D00-9EA49E62CC6E}"/>
              </a:ext>
            </a:extLst>
          </p:cNvPr>
          <p:cNvCxnSpPr>
            <a:cxnSpLocks/>
            <a:stCxn id="3" idx="6"/>
            <a:endCxn id="13" idx="2"/>
          </p:cNvCxnSpPr>
          <p:nvPr/>
        </p:nvCxnSpPr>
        <p:spPr>
          <a:xfrm>
            <a:off x="2436755" y="3238498"/>
            <a:ext cx="657628" cy="72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2FC165B-4ACA-2206-F7D1-B2F4F9E4D2B4}"/>
              </a:ext>
            </a:extLst>
          </p:cNvPr>
          <p:cNvCxnSpPr>
            <a:cxnSpLocks/>
            <a:stCxn id="3" idx="6"/>
            <a:endCxn id="14" idx="2"/>
          </p:cNvCxnSpPr>
          <p:nvPr/>
        </p:nvCxnSpPr>
        <p:spPr>
          <a:xfrm>
            <a:off x="2436755" y="3238498"/>
            <a:ext cx="647951" cy="1516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B81175-410B-FD1E-F2F6-1E1780D04699}"/>
              </a:ext>
            </a:extLst>
          </p:cNvPr>
          <p:cNvCxnSpPr>
            <a:cxnSpLocks/>
            <a:stCxn id="4" idx="6"/>
            <a:endCxn id="12" idx="2"/>
          </p:cNvCxnSpPr>
          <p:nvPr/>
        </p:nvCxnSpPr>
        <p:spPr>
          <a:xfrm flipV="1">
            <a:off x="2436755" y="3238498"/>
            <a:ext cx="657628"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96823E16-8AAE-467F-74F9-1378ED7D052E}"/>
                  </a:ext>
                </a:extLst>
              </p:cNvPr>
              <p:cNvSpPr/>
              <p:nvPr/>
            </p:nvSpPr>
            <p:spPr>
              <a:xfrm>
                <a:off x="3094383" y="3007692"/>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h</m:t>
                          </m:r>
                        </m:e>
                        <m:sub>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1</m:t>
                          </m:r>
                        </m:sup>
                      </m:sSubSup>
                    </m:oMath>
                  </m:oMathPara>
                </a14:m>
                <a:endParaRPr lang="en-US" sz="2400" dirty="0">
                  <a:solidFill>
                    <a:schemeClr val="bg1"/>
                  </a:solidFill>
                </a:endParaRPr>
              </a:p>
            </p:txBody>
          </p:sp>
        </mc:Choice>
        <mc:Fallback xmlns="">
          <p:sp>
            <p:nvSpPr>
              <p:cNvPr id="12" name="Oval 11">
                <a:extLst>
                  <a:ext uri="{FF2B5EF4-FFF2-40B4-BE49-F238E27FC236}">
                    <a16:creationId xmlns:a16="http://schemas.microsoft.com/office/drawing/2014/main" id="{96823E16-8AAE-467F-74F9-1378ED7D052E}"/>
                  </a:ext>
                </a:extLst>
              </p:cNvPr>
              <p:cNvSpPr>
                <a:spLocks noRot="1" noChangeAspect="1" noMove="1" noResize="1" noEditPoints="1" noAdjustHandles="1" noChangeArrowheads="1" noChangeShapeType="1" noTextEdit="1"/>
              </p:cNvSpPr>
              <p:nvPr/>
            </p:nvSpPr>
            <p:spPr>
              <a:xfrm>
                <a:off x="3094383" y="3007692"/>
                <a:ext cx="461611" cy="461611"/>
              </a:xfrm>
              <a:prstGeom prst="ellipse">
                <a:avLst/>
              </a:prstGeom>
              <a:blipFill>
                <a:blip r:embed="rId6"/>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18152D0E-FC29-FA5F-3413-11E7141EDB2F}"/>
                  </a:ext>
                </a:extLst>
              </p:cNvPr>
              <p:cNvSpPr/>
              <p:nvPr/>
            </p:nvSpPr>
            <p:spPr>
              <a:xfrm>
                <a:off x="3094383" y="3729874"/>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r>
                            <a:rPr lang="en-US" sz="1800" b="0" i="1" smtClean="0">
                              <a:solidFill>
                                <a:schemeClr val="bg1"/>
                              </a:solidFill>
                              <a:latin typeface="Cambria Math" panose="02040503050406030204" pitchFamily="18" charset="0"/>
                            </a:rPr>
                            <m:t>2</m:t>
                          </m:r>
                        </m:sub>
                        <m:sup>
                          <m:r>
                            <a:rPr lang="en-US" sz="1800" b="0" i="1" smtClean="0">
                              <a:solidFill>
                                <a:schemeClr val="bg1"/>
                              </a:solidFill>
                              <a:latin typeface="Cambria Math" panose="02040503050406030204" pitchFamily="18" charset="0"/>
                            </a:rPr>
                            <m:t>1</m:t>
                          </m:r>
                        </m:sup>
                      </m:sSubSup>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18152D0E-FC29-FA5F-3413-11E7141EDB2F}"/>
                  </a:ext>
                </a:extLst>
              </p:cNvPr>
              <p:cNvSpPr>
                <a:spLocks noRot="1" noChangeAspect="1" noMove="1" noResize="1" noEditPoints="1" noAdjustHandles="1" noChangeArrowheads="1" noChangeShapeType="1" noTextEdit="1"/>
              </p:cNvSpPr>
              <p:nvPr/>
            </p:nvSpPr>
            <p:spPr>
              <a:xfrm>
                <a:off x="3094383" y="3729874"/>
                <a:ext cx="461611" cy="461611"/>
              </a:xfrm>
              <a:prstGeom prst="ellipse">
                <a:avLst/>
              </a:prstGeom>
              <a:blipFill>
                <a:blip r:embed="rId7"/>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EC08E050-CABC-DC2A-7175-B0DE665D6133}"/>
                  </a:ext>
                </a:extLst>
              </p:cNvPr>
              <p:cNvSpPr/>
              <p:nvPr/>
            </p:nvSpPr>
            <p:spPr>
              <a:xfrm>
                <a:off x="3084706" y="4523886"/>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sub>
                        <m:sup>
                          <m:r>
                            <a:rPr lang="en-US" sz="1800" b="0" i="1" smtClean="0">
                              <a:solidFill>
                                <a:schemeClr val="bg1"/>
                              </a:solidFill>
                              <a:latin typeface="Cambria Math" panose="02040503050406030204" pitchFamily="18" charset="0"/>
                            </a:rPr>
                            <m:t>1</m:t>
                          </m:r>
                        </m:sup>
                      </m:sSubSup>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EC08E050-CABC-DC2A-7175-B0DE665D6133}"/>
                  </a:ext>
                </a:extLst>
              </p:cNvPr>
              <p:cNvSpPr>
                <a:spLocks noRot="1" noChangeAspect="1" noMove="1" noResize="1" noEditPoints="1" noAdjustHandles="1" noChangeArrowheads="1" noChangeShapeType="1" noTextEdit="1"/>
              </p:cNvSpPr>
              <p:nvPr/>
            </p:nvSpPr>
            <p:spPr>
              <a:xfrm>
                <a:off x="3084706" y="4523886"/>
                <a:ext cx="461611" cy="461611"/>
              </a:xfrm>
              <a:prstGeom prst="ellipse">
                <a:avLst/>
              </a:prstGeom>
              <a:blipFill>
                <a:blip r:embed="rId8"/>
                <a:stretch>
                  <a:fillRect l="-5128"/>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D732308B-E40A-D508-E179-F0382E45129B}"/>
                  </a:ext>
                </a:extLst>
              </p:cNvPr>
              <p:cNvSpPr/>
              <p:nvPr/>
            </p:nvSpPr>
            <p:spPr>
              <a:xfrm>
                <a:off x="5240136" y="3187539"/>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𝑧</m:t>
                          </m:r>
                        </m:e>
                        <m:sub>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D732308B-E40A-D508-E179-F0382E45129B}"/>
                  </a:ext>
                </a:extLst>
              </p:cNvPr>
              <p:cNvSpPr>
                <a:spLocks noRot="1" noChangeAspect="1" noMove="1" noResize="1" noEditPoints="1" noAdjustHandles="1" noChangeArrowheads="1" noChangeShapeType="1" noTextEdit="1"/>
              </p:cNvSpPr>
              <p:nvPr/>
            </p:nvSpPr>
            <p:spPr>
              <a:xfrm>
                <a:off x="5240136" y="3187539"/>
                <a:ext cx="461611" cy="461611"/>
              </a:xfrm>
              <a:prstGeom prst="ellipse">
                <a:avLst/>
              </a:prstGeom>
              <a:blipFill>
                <a:blip r:embed="rId9"/>
                <a:stretch>
                  <a:fillRect l="-5263"/>
                </a:stretch>
              </a:blipFill>
              <a:ln>
                <a:solidFill>
                  <a:srgbClr val="002060"/>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1F2F7BC8-1BEE-F79F-3909-A95CD3226FE7}"/>
              </a:ext>
            </a:extLst>
          </p:cNvPr>
          <p:cNvCxnSpPr>
            <a:cxnSpLocks/>
            <a:stCxn id="4" idx="6"/>
            <a:endCxn id="13" idx="2"/>
          </p:cNvCxnSpPr>
          <p:nvPr/>
        </p:nvCxnSpPr>
        <p:spPr>
          <a:xfrm>
            <a:off x="2436755" y="3743896"/>
            <a:ext cx="657628" cy="21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E039B4-062B-7BEA-7A95-2EDC7BCC4E14}"/>
              </a:ext>
            </a:extLst>
          </p:cNvPr>
          <p:cNvCxnSpPr>
            <a:cxnSpLocks/>
            <a:stCxn id="4" idx="6"/>
            <a:endCxn id="14" idx="2"/>
          </p:cNvCxnSpPr>
          <p:nvPr/>
        </p:nvCxnSpPr>
        <p:spPr>
          <a:xfrm>
            <a:off x="2436755" y="3743896"/>
            <a:ext cx="647951" cy="101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665B01-8C9E-5E34-41F9-EA3020333677}"/>
              </a:ext>
            </a:extLst>
          </p:cNvPr>
          <p:cNvCxnSpPr>
            <a:cxnSpLocks/>
            <a:stCxn id="5" idx="6"/>
            <a:endCxn id="12" idx="2"/>
          </p:cNvCxnSpPr>
          <p:nvPr/>
        </p:nvCxnSpPr>
        <p:spPr>
          <a:xfrm flipV="1">
            <a:off x="2436755" y="3238498"/>
            <a:ext cx="657628" cy="1010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B9A551-A957-C0ED-01C6-34F0BDFAA9CF}"/>
              </a:ext>
            </a:extLst>
          </p:cNvPr>
          <p:cNvCxnSpPr>
            <a:cxnSpLocks/>
            <a:stCxn id="5" idx="6"/>
            <a:endCxn id="13" idx="2"/>
          </p:cNvCxnSpPr>
          <p:nvPr/>
        </p:nvCxnSpPr>
        <p:spPr>
          <a:xfrm flipV="1">
            <a:off x="2436755" y="3960680"/>
            <a:ext cx="657628" cy="28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1644EB-59D9-86E5-A37C-BA8B999AC787}"/>
              </a:ext>
            </a:extLst>
          </p:cNvPr>
          <p:cNvCxnSpPr>
            <a:cxnSpLocks/>
            <a:stCxn id="5" idx="6"/>
            <a:endCxn id="14" idx="2"/>
          </p:cNvCxnSpPr>
          <p:nvPr/>
        </p:nvCxnSpPr>
        <p:spPr>
          <a:xfrm>
            <a:off x="2436755" y="4249294"/>
            <a:ext cx="647951" cy="505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AE3689-B93C-1FBB-3C4B-FB034AFF4368}"/>
              </a:ext>
            </a:extLst>
          </p:cNvPr>
          <p:cNvCxnSpPr>
            <a:cxnSpLocks/>
            <a:stCxn id="6" idx="6"/>
            <a:endCxn id="12" idx="2"/>
          </p:cNvCxnSpPr>
          <p:nvPr/>
        </p:nvCxnSpPr>
        <p:spPr>
          <a:xfrm flipV="1">
            <a:off x="2436755" y="3238498"/>
            <a:ext cx="657628" cy="151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0A2CF5-7EBA-078B-E6A1-093F0AE5E0D7}"/>
              </a:ext>
            </a:extLst>
          </p:cNvPr>
          <p:cNvCxnSpPr>
            <a:cxnSpLocks/>
            <a:stCxn id="6" idx="6"/>
            <a:endCxn id="13" idx="2"/>
          </p:cNvCxnSpPr>
          <p:nvPr/>
        </p:nvCxnSpPr>
        <p:spPr>
          <a:xfrm flipV="1">
            <a:off x="2436755" y="3960680"/>
            <a:ext cx="657628" cy="79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52479F-5E85-79F7-03D3-C72826BDC594}"/>
              </a:ext>
            </a:extLst>
          </p:cNvPr>
          <p:cNvCxnSpPr>
            <a:cxnSpLocks/>
            <a:stCxn id="6" idx="6"/>
            <a:endCxn id="14" idx="2"/>
          </p:cNvCxnSpPr>
          <p:nvPr/>
        </p:nvCxnSpPr>
        <p:spPr>
          <a:xfrm flipV="1">
            <a:off x="2436755" y="4754692"/>
            <a:ext cx="647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65C0D42-3056-7382-FEFB-8F3072B9F42F}"/>
              </a:ext>
            </a:extLst>
          </p:cNvPr>
          <p:cNvCxnSpPr>
            <a:cxnSpLocks/>
            <a:stCxn id="12" idx="6"/>
            <a:endCxn id="29" idx="2"/>
          </p:cNvCxnSpPr>
          <p:nvPr/>
        </p:nvCxnSpPr>
        <p:spPr>
          <a:xfrm>
            <a:off x="3555994" y="3238498"/>
            <a:ext cx="57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5F63F8-03D7-7124-CB18-67D89BDBD8E1}"/>
              </a:ext>
            </a:extLst>
          </p:cNvPr>
          <p:cNvCxnSpPr>
            <a:cxnSpLocks/>
            <a:stCxn id="13" idx="6"/>
            <a:endCxn id="29" idx="2"/>
          </p:cNvCxnSpPr>
          <p:nvPr/>
        </p:nvCxnSpPr>
        <p:spPr>
          <a:xfrm flipV="1">
            <a:off x="3555994" y="3238498"/>
            <a:ext cx="570281" cy="72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655BDA-3FB8-AD40-47E1-6E1FB0EB9FD4}"/>
              </a:ext>
            </a:extLst>
          </p:cNvPr>
          <p:cNvCxnSpPr>
            <a:cxnSpLocks/>
            <a:stCxn id="12" idx="6"/>
            <a:endCxn id="30" idx="2"/>
          </p:cNvCxnSpPr>
          <p:nvPr/>
        </p:nvCxnSpPr>
        <p:spPr>
          <a:xfrm>
            <a:off x="3555994" y="3238498"/>
            <a:ext cx="572946" cy="152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87231EC7-B8C2-358D-20F0-64C0A50F0F45}"/>
              </a:ext>
            </a:extLst>
          </p:cNvPr>
          <p:cNvSpPr/>
          <p:nvPr/>
        </p:nvSpPr>
        <p:spPr>
          <a:xfrm rot="5400000">
            <a:off x="3595563" y="4292145"/>
            <a:ext cx="238213" cy="1773678"/>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E173B985-D24F-4548-DFA6-353D0CD24D51}"/>
                  </a:ext>
                </a:extLst>
              </p:cNvPr>
              <p:cNvSpPr/>
              <p:nvPr/>
            </p:nvSpPr>
            <p:spPr>
              <a:xfrm>
                <a:off x="4126275" y="3007692"/>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800" i="1" smtClean="0">
                              <a:solidFill>
                                <a:schemeClr val="bg1"/>
                              </a:solidFill>
                              <a:latin typeface="Cambria Math" panose="02040503050406030204" pitchFamily="18" charset="0"/>
                            </a:rPr>
                          </m:ctrlPr>
                        </m:sSubSupPr>
                        <m:e>
                          <m:r>
                            <a:rPr lang="en-US" sz="1800" b="0" i="1" smtClean="0">
                              <a:solidFill>
                                <a:schemeClr val="bg1"/>
                              </a:solidFill>
                              <a:latin typeface="Cambria Math" panose="02040503050406030204" pitchFamily="18" charset="0"/>
                            </a:rPr>
                            <m:t>h</m:t>
                          </m:r>
                        </m:e>
                        <m:sub>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𝑃</m:t>
                          </m:r>
                        </m:sup>
                      </m:sSubSup>
                    </m:oMath>
                  </m:oMathPara>
                </a14:m>
                <a:endParaRPr lang="en-US" dirty="0">
                  <a:solidFill>
                    <a:schemeClr val="bg1"/>
                  </a:solidFill>
                </a:endParaRPr>
              </a:p>
            </p:txBody>
          </p:sp>
        </mc:Choice>
        <mc:Fallback xmlns="">
          <p:sp>
            <p:nvSpPr>
              <p:cNvPr id="29" name="Oval 28">
                <a:extLst>
                  <a:ext uri="{FF2B5EF4-FFF2-40B4-BE49-F238E27FC236}">
                    <a16:creationId xmlns:a16="http://schemas.microsoft.com/office/drawing/2014/main" id="{E173B985-D24F-4548-DFA6-353D0CD24D51}"/>
                  </a:ext>
                </a:extLst>
              </p:cNvPr>
              <p:cNvSpPr>
                <a:spLocks noRot="1" noChangeAspect="1" noMove="1" noResize="1" noEditPoints="1" noAdjustHandles="1" noChangeArrowheads="1" noChangeShapeType="1" noTextEdit="1"/>
              </p:cNvSpPr>
              <p:nvPr/>
            </p:nvSpPr>
            <p:spPr>
              <a:xfrm>
                <a:off x="4126275" y="3007692"/>
                <a:ext cx="461611" cy="461611"/>
              </a:xfrm>
              <a:prstGeom prst="ellipse">
                <a:avLst/>
              </a:prstGeom>
              <a:blipFill>
                <a:blip r:embed="rId10"/>
                <a:stretch>
                  <a:fillRect/>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3C3CF32-5153-739F-EC5F-FAF934DF7B83}"/>
                  </a:ext>
                </a:extLst>
              </p:cNvPr>
              <p:cNvSpPr/>
              <p:nvPr/>
            </p:nvSpPr>
            <p:spPr>
              <a:xfrm>
                <a:off x="4128940" y="4528402"/>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h</m:t>
                          </m:r>
                        </m:e>
                        <m: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𝑃</m:t>
                              </m:r>
                            </m:sub>
                          </m:sSub>
                        </m:sub>
                        <m:sup>
                          <m:r>
                            <a:rPr lang="en-US" b="0" i="1" smtClean="0">
                              <a:latin typeface="Cambria Math" panose="02040503050406030204" pitchFamily="18" charset="0"/>
                            </a:rPr>
                            <m:t>𝑃</m:t>
                          </m:r>
                        </m:sup>
                      </m:sSubSup>
                    </m:oMath>
                  </m:oMathPara>
                </a14:m>
                <a:endParaRPr lang="en-US" dirty="0">
                  <a:solidFill>
                    <a:schemeClr val="bg1"/>
                  </a:solidFill>
                </a:endParaRPr>
              </a:p>
            </p:txBody>
          </p:sp>
        </mc:Choice>
        <mc:Fallback xmlns="">
          <p:sp>
            <p:nvSpPr>
              <p:cNvPr id="30" name="Oval 29">
                <a:extLst>
                  <a:ext uri="{FF2B5EF4-FFF2-40B4-BE49-F238E27FC236}">
                    <a16:creationId xmlns:a16="http://schemas.microsoft.com/office/drawing/2014/main" id="{B3C3CF32-5153-739F-EC5F-FAF934DF7B83}"/>
                  </a:ext>
                </a:extLst>
              </p:cNvPr>
              <p:cNvSpPr>
                <a:spLocks noRot="1" noChangeAspect="1" noMove="1" noResize="1" noEditPoints="1" noAdjustHandles="1" noChangeArrowheads="1" noChangeShapeType="1" noTextEdit="1"/>
              </p:cNvSpPr>
              <p:nvPr/>
            </p:nvSpPr>
            <p:spPr>
              <a:xfrm>
                <a:off x="4128940" y="4528402"/>
                <a:ext cx="461611" cy="461611"/>
              </a:xfrm>
              <a:prstGeom prst="ellipse">
                <a:avLst/>
              </a:prstGeom>
              <a:blipFill>
                <a:blip r:embed="rId11"/>
                <a:stretch>
                  <a:fillRect l="-7692"/>
                </a:stretch>
              </a:blipFill>
              <a:ln>
                <a:solidFill>
                  <a:srgbClr val="002060"/>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1E928946-9847-7E14-E91E-2DD97C0889C6}"/>
              </a:ext>
            </a:extLst>
          </p:cNvPr>
          <p:cNvCxnSpPr>
            <a:cxnSpLocks/>
            <a:stCxn id="13" idx="6"/>
            <a:endCxn id="30" idx="2"/>
          </p:cNvCxnSpPr>
          <p:nvPr/>
        </p:nvCxnSpPr>
        <p:spPr>
          <a:xfrm>
            <a:off x="3555994" y="3960680"/>
            <a:ext cx="572946" cy="798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67E881-4A48-04F8-4649-D871044C3872}"/>
              </a:ext>
            </a:extLst>
          </p:cNvPr>
          <p:cNvCxnSpPr>
            <a:cxnSpLocks/>
            <a:stCxn id="14" idx="6"/>
          </p:cNvCxnSpPr>
          <p:nvPr/>
        </p:nvCxnSpPr>
        <p:spPr>
          <a:xfrm flipV="1">
            <a:off x="3546317" y="3278784"/>
            <a:ext cx="554201" cy="14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508D923-2242-8E79-D350-57E5234EEC73}"/>
              </a:ext>
            </a:extLst>
          </p:cNvPr>
          <p:cNvCxnSpPr>
            <a:cxnSpLocks/>
            <a:stCxn id="14" idx="6"/>
            <a:endCxn id="30" idx="2"/>
          </p:cNvCxnSpPr>
          <p:nvPr/>
        </p:nvCxnSpPr>
        <p:spPr>
          <a:xfrm>
            <a:off x="3546317" y="4754692"/>
            <a:ext cx="582623" cy="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BF88075-C07C-FBB2-A266-417CE11DA3B7}"/>
              </a:ext>
            </a:extLst>
          </p:cNvPr>
          <p:cNvCxnSpPr>
            <a:cxnSpLocks/>
            <a:stCxn id="30" idx="6"/>
            <a:endCxn id="15" idx="2"/>
          </p:cNvCxnSpPr>
          <p:nvPr/>
        </p:nvCxnSpPr>
        <p:spPr>
          <a:xfrm flipV="1">
            <a:off x="4590551" y="3418345"/>
            <a:ext cx="649585" cy="134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37F2A6-494B-2F9C-40DC-A43C02964F71}"/>
              </a:ext>
            </a:extLst>
          </p:cNvPr>
          <p:cNvCxnSpPr>
            <a:cxnSpLocks/>
            <a:stCxn id="29" idx="6"/>
            <a:endCxn id="15" idx="2"/>
          </p:cNvCxnSpPr>
          <p:nvPr/>
        </p:nvCxnSpPr>
        <p:spPr>
          <a:xfrm>
            <a:off x="4587886" y="3238498"/>
            <a:ext cx="652250" cy="17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ight Brace 35">
            <a:extLst>
              <a:ext uri="{FF2B5EF4-FFF2-40B4-BE49-F238E27FC236}">
                <a16:creationId xmlns:a16="http://schemas.microsoft.com/office/drawing/2014/main" id="{D8082A43-F4B5-9D02-9EFD-3DD507F51F89}"/>
              </a:ext>
            </a:extLst>
          </p:cNvPr>
          <p:cNvSpPr/>
          <p:nvPr/>
        </p:nvSpPr>
        <p:spPr>
          <a:xfrm rot="5400000">
            <a:off x="6043391" y="4069902"/>
            <a:ext cx="227306" cy="2286698"/>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31E3AA3-E037-4D14-5F15-606C711990FE}"/>
                  </a:ext>
                </a:extLst>
              </p:cNvPr>
              <p:cNvSpPr txBox="1"/>
              <p:nvPr/>
            </p:nvSpPr>
            <p:spPr>
              <a:xfrm>
                <a:off x="5134001" y="5361487"/>
                <a:ext cx="1657431" cy="16164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𝑜𝑢𝑡𝑝𝑢𝑡</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oMath>
                  </m:oMathPara>
                </a14:m>
                <a:br>
                  <a:rPr lang="en-US" sz="1050" b="0" i="1" dirty="0">
                    <a:latin typeface="Cambria Math" panose="02040503050406030204" pitchFamily="18" charset="0"/>
                  </a:rPr>
                </a:br>
                <a:endParaRPr lang="en-US" sz="1050" b="0" dirty="0"/>
              </a:p>
            </p:txBody>
          </p:sp>
        </mc:Choice>
        <mc:Fallback xmlns="">
          <p:sp>
            <p:nvSpPr>
              <p:cNvPr id="37" name="TextBox 36">
                <a:extLst>
                  <a:ext uri="{FF2B5EF4-FFF2-40B4-BE49-F238E27FC236}">
                    <a16:creationId xmlns:a16="http://schemas.microsoft.com/office/drawing/2014/main" id="{731E3AA3-E037-4D14-5F15-606C711990FE}"/>
                  </a:ext>
                </a:extLst>
              </p:cNvPr>
              <p:cNvSpPr txBox="1">
                <a:spLocks noRot="1" noChangeAspect="1" noMove="1" noResize="1" noEditPoints="1" noAdjustHandles="1" noChangeArrowheads="1" noChangeShapeType="1" noTextEdit="1"/>
              </p:cNvSpPr>
              <p:nvPr/>
            </p:nvSpPr>
            <p:spPr>
              <a:xfrm>
                <a:off x="5134001" y="5361487"/>
                <a:ext cx="1657431" cy="161647"/>
              </a:xfrm>
              <a:prstGeom prst="rect">
                <a:avLst/>
              </a:prstGeom>
              <a:blipFill>
                <a:blip r:embed="rId12"/>
                <a:stretch>
                  <a:fillRect t="-15385" b="-46154"/>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5FCFBCA9-28A3-86EC-F3AB-8DD3B1362877}"/>
              </a:ext>
            </a:extLst>
          </p:cNvPr>
          <p:cNvSpPr txBox="1"/>
          <p:nvPr/>
        </p:nvSpPr>
        <p:spPr>
          <a:xfrm>
            <a:off x="3631290" y="4427878"/>
            <a:ext cx="637442"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6DA4E195-C658-974B-9670-D25D0296B822}"/>
              </a:ext>
            </a:extLst>
          </p:cNvPr>
          <p:cNvSpPr txBox="1"/>
          <p:nvPr/>
        </p:nvSpPr>
        <p:spPr>
          <a:xfrm rot="5400000">
            <a:off x="3057296" y="4308200"/>
            <a:ext cx="637442"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5D97C235-4018-2DA3-4C6F-C88C8C227C83}"/>
              </a:ext>
            </a:extLst>
          </p:cNvPr>
          <p:cNvSpPr txBox="1"/>
          <p:nvPr/>
        </p:nvSpPr>
        <p:spPr>
          <a:xfrm>
            <a:off x="3622607" y="2893853"/>
            <a:ext cx="637442"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00E78DE0-BD45-36EE-CEB7-B9FA32F5DC6D}"/>
              </a:ext>
            </a:extLst>
          </p:cNvPr>
          <p:cNvSpPr txBox="1"/>
          <p:nvPr/>
        </p:nvSpPr>
        <p:spPr>
          <a:xfrm rot="5400000">
            <a:off x="4098122" y="3983572"/>
            <a:ext cx="63744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8E4981BE-3ED9-E05C-863A-F17E61B617EB}"/>
                  </a:ext>
                </a:extLst>
              </p:cNvPr>
              <p:cNvSpPr/>
              <p:nvPr/>
            </p:nvSpPr>
            <p:spPr>
              <a:xfrm>
                <a:off x="5251094" y="3837773"/>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𝑧</m:t>
                          </m:r>
                        </m:e>
                        <m:sub>
                          <m:r>
                            <a:rPr lang="en-US" b="0" i="1" smtClean="0">
                              <a:solidFill>
                                <a:schemeClr val="bg1"/>
                              </a:solidFill>
                              <a:latin typeface="Cambria Math" panose="02040503050406030204" pitchFamily="18" charset="0"/>
                            </a:rPr>
                            <m:t>2</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8E4981BE-3ED9-E05C-863A-F17E61B617EB}"/>
                  </a:ext>
                </a:extLst>
              </p:cNvPr>
              <p:cNvSpPr>
                <a:spLocks noRot="1" noChangeAspect="1" noMove="1" noResize="1" noEditPoints="1" noAdjustHandles="1" noChangeArrowheads="1" noChangeShapeType="1" noTextEdit="1"/>
              </p:cNvSpPr>
              <p:nvPr/>
            </p:nvSpPr>
            <p:spPr>
              <a:xfrm>
                <a:off x="5251094" y="3837773"/>
                <a:ext cx="461611" cy="461611"/>
              </a:xfrm>
              <a:prstGeom prst="ellipse">
                <a:avLst/>
              </a:prstGeom>
              <a:blipFill>
                <a:blip r:embed="rId13"/>
                <a:stretch>
                  <a:fillRect l="-2564"/>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560C3143-B52B-03F4-E5A8-A2B56C0DAC83}"/>
                  </a:ext>
                </a:extLst>
              </p:cNvPr>
              <p:cNvSpPr/>
              <p:nvPr/>
            </p:nvSpPr>
            <p:spPr>
              <a:xfrm>
                <a:off x="5251636" y="4459679"/>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𝑧</m:t>
                          </m:r>
                        </m:e>
                        <m:sub>
                          <m:r>
                            <a:rPr lang="en-US" b="0" i="1" smtClean="0">
                              <a:solidFill>
                                <a:schemeClr val="bg1"/>
                              </a:solidFill>
                              <a:latin typeface="Cambria Math" panose="02040503050406030204" pitchFamily="18" charset="0"/>
                            </a:rPr>
                            <m:t>3</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43" name="Oval 42">
                <a:extLst>
                  <a:ext uri="{FF2B5EF4-FFF2-40B4-BE49-F238E27FC236}">
                    <a16:creationId xmlns:a16="http://schemas.microsoft.com/office/drawing/2014/main" id="{560C3143-B52B-03F4-E5A8-A2B56C0DAC83}"/>
                  </a:ext>
                </a:extLst>
              </p:cNvPr>
              <p:cNvSpPr>
                <a:spLocks noRot="1" noChangeAspect="1" noMove="1" noResize="1" noEditPoints="1" noAdjustHandles="1" noChangeArrowheads="1" noChangeShapeType="1" noTextEdit="1"/>
              </p:cNvSpPr>
              <p:nvPr/>
            </p:nvSpPr>
            <p:spPr>
              <a:xfrm>
                <a:off x="5251636" y="4459679"/>
                <a:ext cx="461611" cy="461611"/>
              </a:xfrm>
              <a:prstGeom prst="ellipse">
                <a:avLst/>
              </a:prstGeom>
              <a:blipFill>
                <a:blip r:embed="rId14"/>
                <a:stretch>
                  <a:fillRect l="-2564"/>
                </a:stretch>
              </a:blipFill>
              <a:ln>
                <a:solidFill>
                  <a:srgbClr val="002060"/>
                </a:solidFill>
              </a:ln>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B60F9A6C-673E-1933-3794-3ED87BD6EC25}"/>
              </a:ext>
            </a:extLst>
          </p:cNvPr>
          <p:cNvCxnSpPr>
            <a:cxnSpLocks/>
            <a:stCxn id="29" idx="6"/>
            <a:endCxn id="42" idx="2"/>
          </p:cNvCxnSpPr>
          <p:nvPr/>
        </p:nvCxnSpPr>
        <p:spPr>
          <a:xfrm>
            <a:off x="4587886" y="3238498"/>
            <a:ext cx="663208" cy="83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49B0B1-7944-92B8-3F28-4E6C311B679C}"/>
              </a:ext>
            </a:extLst>
          </p:cNvPr>
          <p:cNvCxnSpPr>
            <a:cxnSpLocks/>
            <a:stCxn id="29" idx="6"/>
            <a:endCxn id="43" idx="2"/>
          </p:cNvCxnSpPr>
          <p:nvPr/>
        </p:nvCxnSpPr>
        <p:spPr>
          <a:xfrm>
            <a:off x="4587886" y="3238498"/>
            <a:ext cx="663750" cy="145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DB320F5-C40A-9F70-B4F1-71080F07B57D}"/>
              </a:ext>
            </a:extLst>
          </p:cNvPr>
          <p:cNvCxnSpPr>
            <a:cxnSpLocks/>
            <a:stCxn id="30" idx="6"/>
            <a:endCxn id="42" idx="2"/>
          </p:cNvCxnSpPr>
          <p:nvPr/>
        </p:nvCxnSpPr>
        <p:spPr>
          <a:xfrm flipV="1">
            <a:off x="4590551" y="4068579"/>
            <a:ext cx="660543" cy="690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A0B1DE4-6004-A6E8-9E50-401909310C9F}"/>
              </a:ext>
            </a:extLst>
          </p:cNvPr>
          <p:cNvCxnSpPr>
            <a:cxnSpLocks/>
            <a:stCxn id="30" idx="6"/>
            <a:endCxn id="43" idx="2"/>
          </p:cNvCxnSpPr>
          <p:nvPr/>
        </p:nvCxnSpPr>
        <p:spPr>
          <a:xfrm flipV="1">
            <a:off x="4590551" y="4690485"/>
            <a:ext cx="661085" cy="6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ight Brace 47">
            <a:extLst>
              <a:ext uri="{FF2B5EF4-FFF2-40B4-BE49-F238E27FC236}">
                <a16:creationId xmlns:a16="http://schemas.microsoft.com/office/drawing/2014/main" id="{B6D4840F-076F-CF0B-864D-BC91FBF75FF4}"/>
              </a:ext>
            </a:extLst>
          </p:cNvPr>
          <p:cNvSpPr/>
          <p:nvPr/>
        </p:nvSpPr>
        <p:spPr>
          <a:xfrm rot="5400000">
            <a:off x="2023735" y="4884062"/>
            <a:ext cx="238213" cy="587826"/>
          </a:xfrm>
          <a:prstGeom prst="rightBrace">
            <a:avLst>
              <a:gd name="adj1" fmla="val 789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FD05557-3D47-32B6-A915-42A635327530}"/>
                  </a:ext>
                </a:extLst>
              </p:cNvPr>
              <p:cNvSpPr txBox="1"/>
              <p:nvPr/>
            </p:nvSpPr>
            <p:spPr>
              <a:xfrm>
                <a:off x="1425579" y="5358471"/>
                <a:ext cx="1569969" cy="16158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𝑖𝑛𝑝𝑢𝑡</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r>
                        <a:rPr lang="en-US" sz="1050" b="0" i="1" smtClean="0">
                          <a:latin typeface="Cambria Math" panose="02040503050406030204" pitchFamily="18" charset="0"/>
                        </a:rPr>
                        <m:t> </m:t>
                      </m:r>
                    </m:oMath>
                  </m:oMathPara>
                </a14:m>
                <a:endParaRPr lang="en-US" sz="1050" b="0" i="1" dirty="0">
                  <a:latin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4FD05557-3D47-32B6-A915-42A635327530}"/>
                  </a:ext>
                </a:extLst>
              </p:cNvPr>
              <p:cNvSpPr txBox="1">
                <a:spLocks noRot="1" noChangeAspect="1" noMove="1" noResize="1" noEditPoints="1" noAdjustHandles="1" noChangeArrowheads="1" noChangeShapeType="1" noTextEdit="1"/>
              </p:cNvSpPr>
              <p:nvPr/>
            </p:nvSpPr>
            <p:spPr>
              <a:xfrm>
                <a:off x="1425579" y="5358471"/>
                <a:ext cx="1569969" cy="161583"/>
              </a:xfrm>
              <a:prstGeom prst="rect">
                <a:avLst/>
              </a:prstGeom>
              <a:blipFill>
                <a:blip r:embed="rId15"/>
                <a:stretch>
                  <a:fillRect t="-7143" b="-42857"/>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9409D0BC-B511-23DC-6446-20D9F49893A1}"/>
              </a:ext>
            </a:extLst>
          </p:cNvPr>
          <p:cNvCxnSpPr>
            <a:cxnSpLocks/>
            <a:stCxn id="15" idx="6"/>
          </p:cNvCxnSpPr>
          <p:nvPr/>
        </p:nvCxnSpPr>
        <p:spPr>
          <a:xfrm>
            <a:off x="5701747" y="3418345"/>
            <a:ext cx="888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7B590EA-7965-9178-2C8E-BF634754BBA8}"/>
                  </a:ext>
                </a:extLst>
              </p:cNvPr>
              <p:cNvSpPr txBox="1"/>
              <p:nvPr/>
            </p:nvSpPr>
            <p:spPr>
              <a:xfrm>
                <a:off x="5748739" y="3053831"/>
                <a:ext cx="7554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1</m:t>
                              </m:r>
                            </m:sub>
                          </m:sSub>
                        </m:e>
                      </m:d>
                    </m:oMath>
                  </m:oMathPara>
                </a14:m>
                <a:endParaRPr lang="en-US" dirty="0"/>
              </a:p>
            </p:txBody>
          </p:sp>
        </mc:Choice>
        <mc:Fallback xmlns="">
          <p:sp>
            <p:nvSpPr>
              <p:cNvPr id="51" name="TextBox 50">
                <a:extLst>
                  <a:ext uri="{FF2B5EF4-FFF2-40B4-BE49-F238E27FC236}">
                    <a16:creationId xmlns:a16="http://schemas.microsoft.com/office/drawing/2014/main" id="{D7B590EA-7965-9178-2C8E-BF634754BBA8}"/>
                  </a:ext>
                </a:extLst>
              </p:cNvPr>
              <p:cNvSpPr txBox="1">
                <a:spLocks noRot="1" noChangeAspect="1" noMove="1" noResize="1" noEditPoints="1" noAdjustHandles="1" noChangeArrowheads="1" noChangeShapeType="1" noTextEdit="1"/>
              </p:cNvSpPr>
              <p:nvPr/>
            </p:nvSpPr>
            <p:spPr>
              <a:xfrm>
                <a:off x="5748739" y="3053831"/>
                <a:ext cx="755481" cy="369332"/>
              </a:xfrm>
              <a:prstGeom prst="rect">
                <a:avLst/>
              </a:prstGeom>
              <a:blipFill>
                <a:blip r:embed="rId16"/>
                <a:stretch>
                  <a:fillRect/>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D84F3D52-43BF-7AB3-E291-7E31FEC49564}"/>
              </a:ext>
            </a:extLst>
          </p:cNvPr>
          <p:cNvCxnSpPr>
            <a:cxnSpLocks/>
          </p:cNvCxnSpPr>
          <p:nvPr/>
        </p:nvCxnSpPr>
        <p:spPr>
          <a:xfrm>
            <a:off x="5702690" y="4085903"/>
            <a:ext cx="888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0B8D69C-67D5-9929-79C9-BBC91A5898FF}"/>
                  </a:ext>
                </a:extLst>
              </p:cNvPr>
              <p:cNvSpPr txBox="1"/>
              <p:nvPr/>
            </p:nvSpPr>
            <p:spPr>
              <a:xfrm>
                <a:off x="5749682" y="3721389"/>
                <a:ext cx="7554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2</m:t>
                              </m:r>
                            </m:sub>
                          </m:sSub>
                        </m:e>
                      </m:d>
                    </m:oMath>
                  </m:oMathPara>
                </a14:m>
                <a:endParaRPr lang="en-US" dirty="0"/>
              </a:p>
            </p:txBody>
          </p:sp>
        </mc:Choice>
        <mc:Fallback xmlns="">
          <p:sp>
            <p:nvSpPr>
              <p:cNvPr id="53" name="TextBox 52">
                <a:extLst>
                  <a:ext uri="{FF2B5EF4-FFF2-40B4-BE49-F238E27FC236}">
                    <a16:creationId xmlns:a16="http://schemas.microsoft.com/office/drawing/2014/main" id="{E0B8D69C-67D5-9929-79C9-BBC91A5898FF}"/>
                  </a:ext>
                </a:extLst>
              </p:cNvPr>
              <p:cNvSpPr txBox="1">
                <a:spLocks noRot="1" noChangeAspect="1" noMove="1" noResize="1" noEditPoints="1" noAdjustHandles="1" noChangeArrowheads="1" noChangeShapeType="1" noTextEdit="1"/>
              </p:cNvSpPr>
              <p:nvPr/>
            </p:nvSpPr>
            <p:spPr>
              <a:xfrm>
                <a:off x="5749682" y="3721389"/>
                <a:ext cx="755481" cy="369332"/>
              </a:xfrm>
              <a:prstGeom prst="rect">
                <a:avLst/>
              </a:prstGeom>
              <a:blipFill>
                <a:blip r:embed="rId17"/>
                <a:stretch>
                  <a:fillRect/>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CF951D5C-B476-EF28-6083-4C35DAB56009}"/>
              </a:ext>
            </a:extLst>
          </p:cNvPr>
          <p:cNvCxnSpPr>
            <a:cxnSpLocks/>
          </p:cNvCxnSpPr>
          <p:nvPr/>
        </p:nvCxnSpPr>
        <p:spPr>
          <a:xfrm>
            <a:off x="5714935" y="4692565"/>
            <a:ext cx="888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1FBCDBD-DDE1-5453-6A14-061FE6E44612}"/>
                  </a:ext>
                </a:extLst>
              </p:cNvPr>
              <p:cNvSpPr txBox="1"/>
              <p:nvPr/>
            </p:nvSpPr>
            <p:spPr>
              <a:xfrm>
                <a:off x="5761927" y="4328051"/>
                <a:ext cx="7554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smtClean="0">
                              <a:latin typeface="Cambria Math" panose="02040503050406030204" pitchFamily="18" charset="0"/>
                              <a:ea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3</m:t>
                              </m:r>
                            </m:sub>
                          </m:sSub>
                        </m:e>
                      </m:d>
                    </m:oMath>
                  </m:oMathPara>
                </a14:m>
                <a:endParaRPr lang="en-US" dirty="0"/>
              </a:p>
            </p:txBody>
          </p:sp>
        </mc:Choice>
        <mc:Fallback xmlns="">
          <p:sp>
            <p:nvSpPr>
              <p:cNvPr id="55" name="TextBox 54">
                <a:extLst>
                  <a:ext uri="{FF2B5EF4-FFF2-40B4-BE49-F238E27FC236}">
                    <a16:creationId xmlns:a16="http://schemas.microsoft.com/office/drawing/2014/main" id="{31FBCDBD-DDE1-5453-6A14-061FE6E44612}"/>
                  </a:ext>
                </a:extLst>
              </p:cNvPr>
              <p:cNvSpPr txBox="1">
                <a:spLocks noRot="1" noChangeAspect="1" noMove="1" noResize="1" noEditPoints="1" noAdjustHandles="1" noChangeArrowheads="1" noChangeShapeType="1" noTextEdit="1"/>
              </p:cNvSpPr>
              <p:nvPr/>
            </p:nvSpPr>
            <p:spPr>
              <a:xfrm>
                <a:off x="5761927" y="4328051"/>
                <a:ext cx="755481"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1EC09F5B-CD0E-6CD0-6A79-04999F23BD5B}"/>
                  </a:ext>
                </a:extLst>
              </p:cNvPr>
              <p:cNvSpPr/>
              <p:nvPr/>
            </p:nvSpPr>
            <p:spPr>
              <a:xfrm>
                <a:off x="6618340" y="3159371"/>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1EC09F5B-CD0E-6CD0-6A79-04999F23BD5B}"/>
                  </a:ext>
                </a:extLst>
              </p:cNvPr>
              <p:cNvSpPr>
                <a:spLocks noRot="1" noChangeAspect="1" noMove="1" noResize="1" noEditPoints="1" noAdjustHandles="1" noChangeArrowheads="1" noChangeShapeType="1" noTextEdit="1"/>
              </p:cNvSpPr>
              <p:nvPr/>
            </p:nvSpPr>
            <p:spPr>
              <a:xfrm>
                <a:off x="6618340" y="3159371"/>
                <a:ext cx="461611" cy="461611"/>
              </a:xfrm>
              <a:prstGeom prst="ellipse">
                <a:avLst/>
              </a:prstGeom>
              <a:blipFill>
                <a:blip r:embed="rId19"/>
                <a:stretch>
                  <a:fillRect l="-10256"/>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53F4C422-9F50-131F-E47A-830B1D6A4005}"/>
                  </a:ext>
                </a:extLst>
              </p:cNvPr>
              <p:cNvSpPr/>
              <p:nvPr/>
            </p:nvSpPr>
            <p:spPr>
              <a:xfrm>
                <a:off x="6629298" y="3809605"/>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57" name="Oval 56">
                <a:extLst>
                  <a:ext uri="{FF2B5EF4-FFF2-40B4-BE49-F238E27FC236}">
                    <a16:creationId xmlns:a16="http://schemas.microsoft.com/office/drawing/2014/main" id="{53F4C422-9F50-131F-E47A-830B1D6A4005}"/>
                  </a:ext>
                </a:extLst>
              </p:cNvPr>
              <p:cNvSpPr>
                <a:spLocks noRot="1" noChangeAspect="1" noMove="1" noResize="1" noEditPoints="1" noAdjustHandles="1" noChangeArrowheads="1" noChangeShapeType="1" noTextEdit="1"/>
              </p:cNvSpPr>
              <p:nvPr/>
            </p:nvSpPr>
            <p:spPr>
              <a:xfrm>
                <a:off x="6629298" y="3809605"/>
                <a:ext cx="461611" cy="461611"/>
              </a:xfrm>
              <a:prstGeom prst="ellipse">
                <a:avLst/>
              </a:prstGeom>
              <a:blipFill>
                <a:blip r:embed="rId20"/>
                <a:stretch>
                  <a:fillRect l="-10256"/>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40E5D297-633C-9C6D-2119-450CC320DD47}"/>
                  </a:ext>
                </a:extLst>
              </p:cNvPr>
              <p:cNvSpPr/>
              <p:nvPr/>
            </p:nvSpPr>
            <p:spPr>
              <a:xfrm>
                <a:off x="6629840" y="4431511"/>
                <a:ext cx="461611" cy="461611"/>
              </a:xfrm>
              <a:prstGeom prst="ellipse">
                <a:avLst/>
              </a:prstGeom>
              <a:solidFill>
                <a:srgbClr val="4674C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3</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40E5D297-633C-9C6D-2119-450CC320DD47}"/>
                  </a:ext>
                </a:extLst>
              </p:cNvPr>
              <p:cNvSpPr>
                <a:spLocks noRot="1" noChangeAspect="1" noMove="1" noResize="1" noEditPoints="1" noAdjustHandles="1" noChangeArrowheads="1" noChangeShapeType="1" noTextEdit="1"/>
              </p:cNvSpPr>
              <p:nvPr/>
            </p:nvSpPr>
            <p:spPr>
              <a:xfrm>
                <a:off x="6629840" y="4431511"/>
                <a:ext cx="461611" cy="461611"/>
              </a:xfrm>
              <a:prstGeom prst="ellipse">
                <a:avLst/>
              </a:prstGeom>
              <a:blipFill>
                <a:blip r:embed="rId21"/>
                <a:stretch>
                  <a:fillRect l="-10256"/>
                </a:stretch>
              </a:blipFill>
              <a:ln>
                <a:solidFill>
                  <a:srgbClr val="002060"/>
                </a:solidFill>
              </a:ln>
            </p:spPr>
            <p:txBody>
              <a:bodyPr/>
              <a:lstStyle/>
              <a:p>
                <a:r>
                  <a:rPr lang="en-US">
                    <a:noFill/>
                  </a:rPr>
                  <a:t> </a:t>
                </a:r>
              </a:p>
            </p:txBody>
          </p:sp>
        </mc:Fallback>
      </mc:AlternateContent>
      <p:sp>
        <p:nvSpPr>
          <p:cNvPr id="59" name="Rectangle 58">
            <a:extLst>
              <a:ext uri="{FF2B5EF4-FFF2-40B4-BE49-F238E27FC236}">
                <a16:creationId xmlns:a16="http://schemas.microsoft.com/office/drawing/2014/main" id="{0FB017B9-427D-D849-4FF0-2C9E8FFF67E4}"/>
              </a:ext>
            </a:extLst>
          </p:cNvPr>
          <p:cNvSpPr/>
          <p:nvPr/>
        </p:nvSpPr>
        <p:spPr>
          <a:xfrm>
            <a:off x="5013695" y="2888859"/>
            <a:ext cx="2286698" cy="218322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7BD55EB-29BA-4E9C-A53D-8B52DC314037}"/>
              </a:ext>
            </a:extLst>
          </p:cNvPr>
          <p:cNvCxnSpPr>
            <a:stCxn id="56" idx="6"/>
          </p:cNvCxnSpPr>
          <p:nvPr/>
        </p:nvCxnSpPr>
        <p:spPr>
          <a:xfrm flipV="1">
            <a:off x="7079951" y="3390176"/>
            <a:ext cx="556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CAC1877-E116-0304-926F-53452F9A5C40}"/>
              </a:ext>
            </a:extLst>
          </p:cNvPr>
          <p:cNvSpPr/>
          <p:nvPr/>
        </p:nvSpPr>
        <p:spPr>
          <a:xfrm>
            <a:off x="7636119" y="3222771"/>
            <a:ext cx="690196" cy="382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1054</a:t>
            </a:r>
          </a:p>
        </p:txBody>
      </p:sp>
      <p:sp>
        <p:nvSpPr>
          <p:cNvPr id="62" name="Rectangle 61">
            <a:extLst>
              <a:ext uri="{FF2B5EF4-FFF2-40B4-BE49-F238E27FC236}">
                <a16:creationId xmlns:a16="http://schemas.microsoft.com/office/drawing/2014/main" id="{69E49EFD-A26B-7D9F-16E7-AF9698ADCDBB}"/>
              </a:ext>
            </a:extLst>
          </p:cNvPr>
          <p:cNvSpPr/>
          <p:nvPr/>
        </p:nvSpPr>
        <p:spPr>
          <a:xfrm>
            <a:off x="7646083" y="3853878"/>
            <a:ext cx="690196" cy="382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0.32</a:t>
            </a:r>
          </a:p>
        </p:txBody>
      </p:sp>
      <p:sp>
        <p:nvSpPr>
          <p:cNvPr id="63" name="Rectangle 62">
            <a:extLst>
              <a:ext uri="{FF2B5EF4-FFF2-40B4-BE49-F238E27FC236}">
                <a16:creationId xmlns:a16="http://schemas.microsoft.com/office/drawing/2014/main" id="{1BEBD112-24BA-0939-ABE1-081A1AE86D86}"/>
              </a:ext>
            </a:extLst>
          </p:cNvPr>
          <p:cNvSpPr/>
          <p:nvPr/>
        </p:nvSpPr>
        <p:spPr>
          <a:xfrm>
            <a:off x="7636119" y="4474415"/>
            <a:ext cx="690196" cy="382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-23</a:t>
            </a:r>
          </a:p>
        </p:txBody>
      </p:sp>
      <p:cxnSp>
        <p:nvCxnSpPr>
          <p:cNvPr id="4160" name="Straight Arrow Connector 4159">
            <a:extLst>
              <a:ext uri="{FF2B5EF4-FFF2-40B4-BE49-F238E27FC236}">
                <a16:creationId xmlns:a16="http://schemas.microsoft.com/office/drawing/2014/main" id="{4A7A062D-B11F-8D87-E47A-2C5766416FFD}"/>
              </a:ext>
            </a:extLst>
          </p:cNvPr>
          <p:cNvCxnSpPr/>
          <p:nvPr/>
        </p:nvCxnSpPr>
        <p:spPr>
          <a:xfrm flipV="1">
            <a:off x="7101293" y="4040409"/>
            <a:ext cx="556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61" name="Straight Arrow Connector 4160">
            <a:extLst>
              <a:ext uri="{FF2B5EF4-FFF2-40B4-BE49-F238E27FC236}">
                <a16:creationId xmlns:a16="http://schemas.microsoft.com/office/drawing/2014/main" id="{AE3402B0-45AD-7F93-4682-A8CAE434C55B}"/>
              </a:ext>
            </a:extLst>
          </p:cNvPr>
          <p:cNvCxnSpPr/>
          <p:nvPr/>
        </p:nvCxnSpPr>
        <p:spPr>
          <a:xfrm flipV="1">
            <a:off x="7089915" y="4664444"/>
            <a:ext cx="556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63" name="TextBox 4162">
            <a:extLst>
              <a:ext uri="{FF2B5EF4-FFF2-40B4-BE49-F238E27FC236}">
                <a16:creationId xmlns:a16="http://schemas.microsoft.com/office/drawing/2014/main" id="{E0A9312F-9A97-0834-AE9D-8E13A0245C70}"/>
              </a:ext>
            </a:extLst>
          </p:cNvPr>
          <p:cNvSpPr txBox="1"/>
          <p:nvPr/>
        </p:nvSpPr>
        <p:spPr>
          <a:xfrm>
            <a:off x="8395246" y="3110706"/>
            <a:ext cx="1348328" cy="646331"/>
          </a:xfrm>
          <a:prstGeom prst="rect">
            <a:avLst/>
          </a:prstGeom>
          <a:noFill/>
        </p:spPr>
        <p:txBody>
          <a:bodyPr wrap="square" rtlCol="0">
            <a:spAutoFit/>
          </a:bodyPr>
          <a:lstStyle/>
          <a:p>
            <a:r>
              <a:rPr lang="en-US" sz="1200" dirty="0"/>
              <a:t>Target variable 1 (unbounded real value)</a:t>
            </a:r>
          </a:p>
        </p:txBody>
      </p:sp>
      <p:sp>
        <p:nvSpPr>
          <p:cNvPr id="4164" name="TextBox 4163">
            <a:extLst>
              <a:ext uri="{FF2B5EF4-FFF2-40B4-BE49-F238E27FC236}">
                <a16:creationId xmlns:a16="http://schemas.microsoft.com/office/drawing/2014/main" id="{594B7B2D-0AD2-94D9-171D-80CB809756CC}"/>
              </a:ext>
            </a:extLst>
          </p:cNvPr>
          <p:cNvSpPr txBox="1"/>
          <p:nvPr/>
        </p:nvSpPr>
        <p:spPr>
          <a:xfrm>
            <a:off x="8397275" y="3751788"/>
            <a:ext cx="1348328" cy="646331"/>
          </a:xfrm>
          <a:prstGeom prst="rect">
            <a:avLst/>
          </a:prstGeom>
          <a:noFill/>
        </p:spPr>
        <p:txBody>
          <a:bodyPr wrap="square" rtlCol="0">
            <a:spAutoFit/>
          </a:bodyPr>
          <a:lstStyle/>
          <a:p>
            <a:r>
              <a:rPr lang="en-US" sz="1200" dirty="0"/>
              <a:t>Target variable 2 (unbounded real value)</a:t>
            </a:r>
          </a:p>
        </p:txBody>
      </p:sp>
      <p:sp>
        <p:nvSpPr>
          <p:cNvPr id="4165" name="TextBox 4164">
            <a:extLst>
              <a:ext uri="{FF2B5EF4-FFF2-40B4-BE49-F238E27FC236}">
                <a16:creationId xmlns:a16="http://schemas.microsoft.com/office/drawing/2014/main" id="{6E4AB2C8-AE2B-CE62-3F1E-E38CC4C7DBB7}"/>
              </a:ext>
            </a:extLst>
          </p:cNvPr>
          <p:cNvSpPr txBox="1"/>
          <p:nvPr/>
        </p:nvSpPr>
        <p:spPr>
          <a:xfrm>
            <a:off x="8390537" y="4374212"/>
            <a:ext cx="1348328" cy="646331"/>
          </a:xfrm>
          <a:prstGeom prst="rect">
            <a:avLst/>
          </a:prstGeom>
          <a:noFill/>
        </p:spPr>
        <p:txBody>
          <a:bodyPr wrap="square" rtlCol="0">
            <a:spAutoFit/>
          </a:bodyPr>
          <a:lstStyle/>
          <a:p>
            <a:r>
              <a:rPr lang="en-US" sz="1200" dirty="0"/>
              <a:t>Target variable 3 (unbounded real value)</a:t>
            </a:r>
          </a:p>
        </p:txBody>
      </p:sp>
      <mc:AlternateContent xmlns:mc="http://schemas.openxmlformats.org/markup-compatibility/2006" xmlns:a14="http://schemas.microsoft.com/office/drawing/2010/main">
        <mc:Choice Requires="a14">
          <p:sp>
            <p:nvSpPr>
              <p:cNvPr id="4167" name="TextBox 4166">
                <a:extLst>
                  <a:ext uri="{FF2B5EF4-FFF2-40B4-BE49-F238E27FC236}">
                    <a16:creationId xmlns:a16="http://schemas.microsoft.com/office/drawing/2014/main" id="{1C6AE797-65C1-6E40-264A-472049CF612E}"/>
                  </a:ext>
                </a:extLst>
              </p:cNvPr>
              <p:cNvSpPr txBox="1"/>
              <p:nvPr/>
            </p:nvSpPr>
            <p:spPr>
              <a:xfrm>
                <a:off x="4366020" y="5527951"/>
                <a:ext cx="3270099" cy="9378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𝑃</m:t>
                              </m:r>
                            </m:sub>
                          </m:sSub>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𝑘𝑗</m:t>
                              </m:r>
                            </m:sub>
                            <m:sup>
                              <m:r>
                                <a:rPr lang="en-US" b="0" i="1" smtClean="0">
                                  <a:latin typeface="Cambria Math" panose="02040503050406030204" pitchFamily="18" charset="0"/>
                                </a:rPr>
                                <m:t>𝑃</m:t>
                              </m:r>
                            </m:sup>
                          </m:sSubSup>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𝑗</m:t>
                              </m:r>
                            </m:sub>
                            <m:sup>
                              <m:r>
                                <a:rPr lang="en-US" b="0" i="1" smtClean="0">
                                  <a:latin typeface="Cambria Math" panose="02040503050406030204" pitchFamily="18" charset="0"/>
                                </a:rPr>
                                <m:t>𝑃</m:t>
                              </m:r>
                              <m:r>
                                <a:rPr lang="en-US" i="1">
                                  <a:latin typeface="Cambria Math" panose="02040503050406030204" pitchFamily="18" charset="0"/>
                                  <a:ea typeface="Cambria Math" panose="02040503050406030204" pitchFamily="18" charset="0"/>
                                </a:rPr>
                                <m:t>−1</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bias</m:t>
                          </m:r>
                        </m:e>
                        <m:sub>
                          <m:r>
                            <a:rPr lang="en-US" i="1">
                              <a:latin typeface="Cambria Math" panose="02040503050406030204" pitchFamily="18" charset="0"/>
                            </a:rPr>
                            <m:t>𝑘</m:t>
                          </m:r>
                        </m:sub>
                        <m:sup>
                          <m:r>
                            <a:rPr lang="en-US" b="0" i="1" smtClean="0">
                              <a:latin typeface="Cambria Math" panose="02040503050406030204" pitchFamily="18" charset="0"/>
                            </a:rPr>
                            <m:t>𝑃</m:t>
                          </m:r>
                        </m:sup>
                      </m:sSubSup>
                    </m:oMath>
                  </m:oMathPara>
                </a14:m>
                <a:endParaRPr lang="en-US" dirty="0">
                  <a:solidFill>
                    <a:schemeClr val="tx1"/>
                  </a:solidFill>
                </a:endParaRPr>
              </a:p>
            </p:txBody>
          </p:sp>
        </mc:Choice>
        <mc:Fallback xmlns="">
          <p:sp>
            <p:nvSpPr>
              <p:cNvPr id="4167" name="TextBox 4166">
                <a:extLst>
                  <a:ext uri="{FF2B5EF4-FFF2-40B4-BE49-F238E27FC236}">
                    <a16:creationId xmlns:a16="http://schemas.microsoft.com/office/drawing/2014/main" id="{1C6AE797-65C1-6E40-264A-472049CF612E}"/>
                  </a:ext>
                </a:extLst>
              </p:cNvPr>
              <p:cNvSpPr txBox="1">
                <a:spLocks noRot="1" noChangeAspect="1" noMove="1" noResize="1" noEditPoints="1" noAdjustHandles="1" noChangeArrowheads="1" noChangeShapeType="1" noTextEdit="1"/>
              </p:cNvSpPr>
              <p:nvPr/>
            </p:nvSpPr>
            <p:spPr>
              <a:xfrm>
                <a:off x="4366020" y="5527951"/>
                <a:ext cx="3270099" cy="937821"/>
              </a:xfrm>
              <a:prstGeom prst="rect">
                <a:avLst/>
              </a:prstGeom>
              <a:blipFill>
                <a:blip r:embed="rId22"/>
                <a:stretch>
                  <a:fillRect t="-86667" b="-133333"/>
                </a:stretch>
              </a:blipFill>
            </p:spPr>
            <p:txBody>
              <a:bodyPr/>
              <a:lstStyle/>
              <a:p>
                <a:r>
                  <a:rPr lang="en-US">
                    <a:noFill/>
                  </a:rPr>
                  <a:t> </a:t>
                </a:r>
              </a:p>
            </p:txBody>
          </p:sp>
        </mc:Fallback>
      </mc:AlternateContent>
      <p:sp>
        <p:nvSpPr>
          <p:cNvPr id="4168" name="TextBox 4167">
            <a:extLst>
              <a:ext uri="{FF2B5EF4-FFF2-40B4-BE49-F238E27FC236}">
                <a16:creationId xmlns:a16="http://schemas.microsoft.com/office/drawing/2014/main" id="{447BF8C6-8265-CA93-7A2F-2260EC6CAAE9}"/>
              </a:ext>
            </a:extLst>
          </p:cNvPr>
          <p:cNvSpPr txBox="1"/>
          <p:nvPr/>
        </p:nvSpPr>
        <p:spPr>
          <a:xfrm>
            <a:off x="3895631" y="5769594"/>
            <a:ext cx="940777" cy="461665"/>
          </a:xfrm>
          <a:prstGeom prst="rect">
            <a:avLst/>
          </a:prstGeom>
          <a:noFill/>
        </p:spPr>
        <p:txBody>
          <a:bodyPr wrap="square" rtlCol="0">
            <a:spAutoFit/>
          </a:bodyPr>
          <a:lstStyle/>
          <a:p>
            <a:r>
              <a:rPr lang="en-US" sz="1200" dirty="0"/>
              <a:t>Raw outputs</a:t>
            </a:r>
          </a:p>
        </p:txBody>
      </p:sp>
      <mc:AlternateContent xmlns:mc="http://schemas.openxmlformats.org/markup-compatibility/2006" xmlns:a14="http://schemas.microsoft.com/office/drawing/2010/main">
        <mc:Choice Requires="a14">
          <p:sp>
            <p:nvSpPr>
              <p:cNvPr id="4169" name="TextBox 4168">
                <a:extLst>
                  <a:ext uri="{FF2B5EF4-FFF2-40B4-BE49-F238E27FC236}">
                    <a16:creationId xmlns:a16="http://schemas.microsoft.com/office/drawing/2014/main" id="{CA22B1F3-9550-E119-5BAE-175ED646B9FC}"/>
                  </a:ext>
                </a:extLst>
              </p:cNvPr>
              <p:cNvSpPr txBox="1"/>
              <p:nvPr/>
            </p:nvSpPr>
            <p:spPr>
              <a:xfrm>
                <a:off x="2929684" y="5340071"/>
                <a:ext cx="1569969" cy="161583"/>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h𝑖𝑑𝑑𝑒𝑛</m:t>
                      </m:r>
                      <m:r>
                        <a:rPr lang="en-US" sz="1050" b="0" i="1" smtClean="0">
                          <a:latin typeface="Cambria Math" panose="02040503050406030204" pitchFamily="18" charset="0"/>
                        </a:rPr>
                        <m:t> </m:t>
                      </m:r>
                      <m:r>
                        <a:rPr lang="en-US" sz="1050" b="0" i="1" smtClean="0">
                          <a:latin typeface="Cambria Math" panose="02040503050406030204" pitchFamily="18" charset="0"/>
                        </a:rPr>
                        <m:t>𝑙𝑎𝑦𝑒𝑟</m:t>
                      </m:r>
                      <m:r>
                        <a:rPr lang="en-US" sz="1050" b="0" i="1" smtClean="0">
                          <a:latin typeface="Cambria Math" panose="02040503050406030204" pitchFamily="18" charset="0"/>
                        </a:rPr>
                        <m:t> </m:t>
                      </m:r>
                    </m:oMath>
                  </m:oMathPara>
                </a14:m>
                <a:endParaRPr lang="en-US" sz="1050" b="0" i="1" dirty="0">
                  <a:latin typeface="Cambria Math" panose="02040503050406030204" pitchFamily="18" charset="0"/>
                </a:endParaRPr>
              </a:p>
            </p:txBody>
          </p:sp>
        </mc:Choice>
        <mc:Fallback xmlns="">
          <p:sp>
            <p:nvSpPr>
              <p:cNvPr id="4169" name="TextBox 4168">
                <a:extLst>
                  <a:ext uri="{FF2B5EF4-FFF2-40B4-BE49-F238E27FC236}">
                    <a16:creationId xmlns:a16="http://schemas.microsoft.com/office/drawing/2014/main" id="{CA22B1F3-9550-E119-5BAE-175ED646B9FC}"/>
                  </a:ext>
                </a:extLst>
              </p:cNvPr>
              <p:cNvSpPr txBox="1">
                <a:spLocks noRot="1" noChangeAspect="1" noMove="1" noResize="1" noEditPoints="1" noAdjustHandles="1" noChangeArrowheads="1" noChangeShapeType="1" noTextEdit="1"/>
              </p:cNvSpPr>
              <p:nvPr/>
            </p:nvSpPr>
            <p:spPr>
              <a:xfrm>
                <a:off x="2929684" y="5340071"/>
                <a:ext cx="1569969" cy="161583"/>
              </a:xfrm>
              <a:prstGeom prst="rect">
                <a:avLst/>
              </a:prstGeom>
              <a:blipFill>
                <a:blip r:embed="rId23"/>
                <a:stretch>
                  <a:fillRect t="-7143" b="-35714"/>
                </a:stretch>
              </a:blipFill>
            </p:spPr>
            <p:txBody>
              <a:bodyPr/>
              <a:lstStyle/>
              <a:p>
                <a:r>
                  <a:rPr lang="en-US">
                    <a:noFill/>
                  </a:rPr>
                  <a:t> </a:t>
                </a:r>
              </a:p>
            </p:txBody>
          </p:sp>
        </mc:Fallback>
      </mc:AlternateContent>
      <p:cxnSp>
        <p:nvCxnSpPr>
          <p:cNvPr id="4238" name="Straight Connector 4237">
            <a:extLst>
              <a:ext uri="{FF2B5EF4-FFF2-40B4-BE49-F238E27FC236}">
                <a16:creationId xmlns:a16="http://schemas.microsoft.com/office/drawing/2014/main" id="{A41D9C6D-BA65-12B5-2CB6-E2AF49B0F8BF}"/>
              </a:ext>
            </a:extLst>
          </p:cNvPr>
          <p:cNvCxnSpPr>
            <a:cxnSpLocks/>
          </p:cNvCxnSpPr>
          <p:nvPr/>
        </p:nvCxnSpPr>
        <p:spPr>
          <a:xfrm>
            <a:off x="5842299" y="3078519"/>
            <a:ext cx="661921" cy="19928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40" name="Straight Connector 4239">
            <a:extLst>
              <a:ext uri="{FF2B5EF4-FFF2-40B4-BE49-F238E27FC236}">
                <a16:creationId xmlns:a16="http://schemas.microsoft.com/office/drawing/2014/main" id="{2A053799-3FE3-315D-4FBD-7CC3673F20AA}"/>
              </a:ext>
            </a:extLst>
          </p:cNvPr>
          <p:cNvCxnSpPr>
            <a:cxnSpLocks/>
          </p:cNvCxnSpPr>
          <p:nvPr/>
        </p:nvCxnSpPr>
        <p:spPr>
          <a:xfrm flipV="1">
            <a:off x="5738821" y="3007692"/>
            <a:ext cx="789051" cy="20337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41" name="Rectangle 4240">
            <a:extLst>
              <a:ext uri="{FF2B5EF4-FFF2-40B4-BE49-F238E27FC236}">
                <a16:creationId xmlns:a16="http://schemas.microsoft.com/office/drawing/2014/main" id="{075DB060-8D0E-7E39-431C-B428C314AE21}"/>
              </a:ext>
            </a:extLst>
          </p:cNvPr>
          <p:cNvSpPr/>
          <p:nvPr/>
        </p:nvSpPr>
        <p:spPr>
          <a:xfrm>
            <a:off x="9964016" y="3200940"/>
            <a:ext cx="2000250" cy="1584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FF0000"/>
                </a:solidFill>
              </a:rPr>
              <a:t>The output Activation function becomes a linear function </a:t>
            </a:r>
            <a:r>
              <a:rPr lang="en-US" sz="1200" b="1" dirty="0"/>
              <a:t>of the raw outputs of the final hidden layer nodes, and usually we just use the </a:t>
            </a:r>
            <a:r>
              <a:rPr lang="en-US" sz="1200" b="1" u="sng" dirty="0"/>
              <a:t>Identity function</a:t>
            </a:r>
            <a:r>
              <a:rPr lang="en-US" sz="1200" b="1" dirty="0"/>
              <a:t>.</a:t>
            </a:r>
            <a:endParaRPr lang="en-US" sz="1200" dirty="0"/>
          </a:p>
        </p:txBody>
      </p:sp>
      <mc:AlternateContent xmlns:mc="http://schemas.openxmlformats.org/markup-compatibility/2006" xmlns:a14="http://schemas.microsoft.com/office/drawing/2010/main">
        <mc:Choice Requires="a14">
          <p:sp>
            <p:nvSpPr>
              <p:cNvPr id="4242" name="TextBox 4241">
                <a:extLst>
                  <a:ext uri="{FF2B5EF4-FFF2-40B4-BE49-F238E27FC236}">
                    <a16:creationId xmlns:a16="http://schemas.microsoft.com/office/drawing/2014/main" id="{0114898D-56BC-FC87-7878-42568BCCBB85}"/>
                  </a:ext>
                </a:extLst>
              </p:cNvPr>
              <p:cNvSpPr txBox="1"/>
              <p:nvPr/>
            </p:nvSpPr>
            <p:spPr>
              <a:xfrm>
                <a:off x="8169762" y="5769594"/>
                <a:ext cx="3270099" cy="387927"/>
              </a:xfrm>
              <a:prstGeom prst="rect">
                <a:avLst/>
              </a:prstGeom>
              <a:noFill/>
            </p:spPr>
            <p:txBody>
              <a:bodyPr wrap="square">
                <a:spAutoFit/>
              </a:bodyPr>
              <a:lstStyle/>
              <a:p>
                <a14:m>
                  <m:oMath xmlns:m="http://schemas.openxmlformats.org/officeDocument/2006/math">
                    <m:sSup>
                      <m:sSupPr>
                        <m:ctrlPr>
                          <a:rPr lang="en-US"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Lin</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b="0" i="1" smtClean="0">
                                <a:latin typeface="Cambria Math" panose="02040503050406030204" pitchFamily="18" charset="0"/>
                              </a:rPr>
                              <m:t>𝑧</m:t>
                            </m:r>
                          </m:e>
                        </m:acc>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oMath>
                </a14:m>
                <a:r>
                  <a:rPr lang="en-US" dirty="0">
                    <a:solidFill>
                      <a:schemeClr val="tx1"/>
                    </a:solidFill>
                  </a:rPr>
                  <a:t>=</a:t>
                </a:r>
                <a:r>
                  <a:rPr lang="en-US" dirty="0"/>
                  <a:t>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𝑧</m:t>
                            </m:r>
                          </m:e>
                        </m:acc>
                      </m:e>
                      <m:sup>
                        <m:d>
                          <m:dPr>
                            <m:ctrlPr>
                              <a:rPr lang="en-US" i="1">
                                <a:latin typeface="Cambria Math" panose="02040503050406030204" pitchFamily="18" charset="0"/>
                              </a:rPr>
                            </m:ctrlPr>
                          </m:dPr>
                          <m:e>
                            <m:r>
                              <a:rPr lang="en-US" i="1">
                                <a:latin typeface="Cambria Math" panose="02040503050406030204" pitchFamily="18" charset="0"/>
                              </a:rPr>
                              <m:t>𝑖</m:t>
                            </m:r>
                          </m:e>
                        </m:d>
                      </m:sup>
                    </m:sSup>
                  </m:oMath>
                </a14:m>
                <a:endParaRPr lang="en-US" dirty="0">
                  <a:solidFill>
                    <a:schemeClr val="tx1"/>
                  </a:solidFill>
                </a:endParaRPr>
              </a:p>
            </p:txBody>
          </p:sp>
        </mc:Choice>
        <mc:Fallback xmlns="">
          <p:sp>
            <p:nvSpPr>
              <p:cNvPr id="4242" name="TextBox 4241">
                <a:extLst>
                  <a:ext uri="{FF2B5EF4-FFF2-40B4-BE49-F238E27FC236}">
                    <a16:creationId xmlns:a16="http://schemas.microsoft.com/office/drawing/2014/main" id="{0114898D-56BC-FC87-7878-42568BCCBB85}"/>
                  </a:ext>
                </a:extLst>
              </p:cNvPr>
              <p:cNvSpPr txBox="1">
                <a:spLocks noRot="1" noChangeAspect="1" noMove="1" noResize="1" noEditPoints="1" noAdjustHandles="1" noChangeArrowheads="1" noChangeShapeType="1" noTextEdit="1"/>
              </p:cNvSpPr>
              <p:nvPr/>
            </p:nvSpPr>
            <p:spPr>
              <a:xfrm>
                <a:off x="8169762" y="5769594"/>
                <a:ext cx="3270099" cy="387927"/>
              </a:xfrm>
              <a:prstGeom prst="rect">
                <a:avLst/>
              </a:prstGeom>
              <a:blipFill>
                <a:blip r:embed="rId24"/>
                <a:stretch>
                  <a:fillRect b="-25806"/>
                </a:stretch>
              </a:blipFill>
            </p:spPr>
            <p:txBody>
              <a:bodyPr/>
              <a:lstStyle/>
              <a:p>
                <a:r>
                  <a:rPr lang="en-US">
                    <a:noFill/>
                  </a:rPr>
                  <a:t> </a:t>
                </a:r>
              </a:p>
            </p:txBody>
          </p:sp>
        </mc:Fallback>
      </mc:AlternateContent>
      <p:cxnSp>
        <p:nvCxnSpPr>
          <p:cNvPr id="4247" name="Straight Arrow Connector 4246">
            <a:extLst>
              <a:ext uri="{FF2B5EF4-FFF2-40B4-BE49-F238E27FC236}">
                <a16:creationId xmlns:a16="http://schemas.microsoft.com/office/drawing/2014/main" id="{AC4F5D87-32E1-98AF-BBCB-A32CE5BC32AE}"/>
              </a:ext>
            </a:extLst>
          </p:cNvPr>
          <p:cNvCxnSpPr>
            <a:cxnSpLocks/>
          </p:cNvCxnSpPr>
          <p:nvPr/>
        </p:nvCxnSpPr>
        <p:spPr>
          <a:xfrm flipH="1">
            <a:off x="9438846" y="4811587"/>
            <a:ext cx="1056876" cy="95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52" name="TextBox 4251">
            <a:extLst>
              <a:ext uri="{FF2B5EF4-FFF2-40B4-BE49-F238E27FC236}">
                <a16:creationId xmlns:a16="http://schemas.microsoft.com/office/drawing/2014/main" id="{1CCA5478-F209-12CF-1CC1-A9349B98C2E7}"/>
              </a:ext>
            </a:extLst>
          </p:cNvPr>
          <p:cNvSpPr txBox="1"/>
          <p:nvPr/>
        </p:nvSpPr>
        <p:spPr>
          <a:xfrm>
            <a:off x="1562803" y="5617053"/>
            <a:ext cx="2498849" cy="646331"/>
          </a:xfrm>
          <a:prstGeom prst="rect">
            <a:avLst/>
          </a:prstGeom>
          <a:noFill/>
        </p:spPr>
        <p:txBody>
          <a:bodyPr wrap="square" rtlCol="0">
            <a:spAutoFit/>
          </a:bodyPr>
          <a:lstStyle/>
          <a:p>
            <a:r>
              <a:rPr lang="en-US" dirty="0">
                <a:solidFill>
                  <a:srgbClr val="FF0000"/>
                </a:solidFill>
              </a:rPr>
              <a:t>Still non-linear Inner Activation Function(s)!</a:t>
            </a:r>
          </a:p>
        </p:txBody>
      </p:sp>
    </p:spTree>
    <p:extLst>
      <p:ext uri="{BB962C8B-B14F-4D97-AF65-F5344CB8AC3E}">
        <p14:creationId xmlns:p14="http://schemas.microsoft.com/office/powerpoint/2010/main" val="60157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normAutofit fontScale="90000"/>
          </a:bodyPr>
          <a:lstStyle/>
          <a:p>
            <a:r>
              <a:rPr lang="en-US" dirty="0"/>
              <a:t>Overview Outer Activation for Regression vs. Classification problems</a:t>
            </a:r>
          </a:p>
        </p:txBody>
      </p:sp>
      <p:graphicFrame>
        <p:nvGraphicFramePr>
          <p:cNvPr id="5" name="Diagram 4">
            <a:extLst>
              <a:ext uri="{FF2B5EF4-FFF2-40B4-BE49-F238E27FC236}">
                <a16:creationId xmlns:a16="http://schemas.microsoft.com/office/drawing/2014/main" id="{24BBE5FD-21C2-BED2-DE69-19BEEC21554D}"/>
              </a:ext>
            </a:extLst>
          </p:cNvPr>
          <p:cNvGraphicFramePr/>
          <p:nvPr>
            <p:extLst>
              <p:ext uri="{D42A27DB-BD31-4B8C-83A1-F6EECF244321}">
                <p14:modId xmlns:p14="http://schemas.microsoft.com/office/powerpoint/2010/main" val="2415581839"/>
              </p:ext>
            </p:extLst>
          </p:nvPr>
        </p:nvGraphicFramePr>
        <p:xfrm>
          <a:off x="650461" y="1987788"/>
          <a:ext cx="6863522" cy="4150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9CB0CB7-7B13-107F-AF39-7E0F9355F9F4}"/>
              </a:ext>
            </a:extLst>
          </p:cNvPr>
          <p:cNvSpPr txBox="1"/>
          <p:nvPr/>
        </p:nvSpPr>
        <p:spPr>
          <a:xfrm>
            <a:off x="7295322" y="5492002"/>
            <a:ext cx="3224254" cy="646331"/>
          </a:xfrm>
          <a:prstGeom prst="rect">
            <a:avLst/>
          </a:prstGeom>
          <a:noFill/>
        </p:spPr>
        <p:txBody>
          <a:bodyPr wrap="square" rtlCol="0">
            <a:spAutoFit/>
          </a:bodyPr>
          <a:lstStyle/>
          <a:p>
            <a:r>
              <a:rPr lang="en-US" dirty="0"/>
              <a:t>Output Activation Function to be used</a:t>
            </a:r>
          </a:p>
        </p:txBody>
      </p:sp>
      <p:sp>
        <p:nvSpPr>
          <p:cNvPr id="7" name="TextBox 6">
            <a:extLst>
              <a:ext uri="{FF2B5EF4-FFF2-40B4-BE49-F238E27FC236}">
                <a16:creationId xmlns:a16="http://schemas.microsoft.com/office/drawing/2014/main" id="{5E2D2A6E-7B3B-8206-DBD5-249F0483CCA3}"/>
              </a:ext>
            </a:extLst>
          </p:cNvPr>
          <p:cNvSpPr txBox="1"/>
          <p:nvPr/>
        </p:nvSpPr>
        <p:spPr>
          <a:xfrm>
            <a:off x="8428382" y="2165707"/>
            <a:ext cx="3224254" cy="2862322"/>
          </a:xfrm>
          <a:prstGeom prst="rect">
            <a:avLst/>
          </a:prstGeom>
          <a:noFill/>
        </p:spPr>
        <p:txBody>
          <a:bodyPr wrap="square" rtlCol="0">
            <a:spAutoFit/>
          </a:bodyPr>
          <a:lstStyle/>
          <a:p>
            <a:r>
              <a:rPr lang="en-US" dirty="0"/>
              <a:t>Note: </a:t>
            </a:r>
          </a:p>
          <a:p>
            <a:r>
              <a:rPr lang="en-US" dirty="0"/>
              <a:t>Multilabel Classification is a generalization of the Multiclass Classification in which the output class is non-exclusive, i.e. the output can belong to multiple classes; it requires a Sigmoid-shaped function as the output activation function (see explanation of </a:t>
            </a:r>
            <a:r>
              <a:rPr lang="en-US" dirty="0" err="1"/>
              <a:t>softmax</a:t>
            </a:r>
            <a:r>
              <a:rPr lang="en-US" dirty="0"/>
              <a:t>)</a:t>
            </a:r>
          </a:p>
        </p:txBody>
      </p:sp>
    </p:spTree>
    <p:extLst>
      <p:ext uri="{BB962C8B-B14F-4D97-AF65-F5344CB8AC3E}">
        <p14:creationId xmlns:p14="http://schemas.microsoft.com/office/powerpoint/2010/main" val="121302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69D-9F62-49B4-B263-D9B11A6671FF}"/>
              </a:ext>
            </a:extLst>
          </p:cNvPr>
          <p:cNvSpPr>
            <a:spLocks noGrp="1"/>
          </p:cNvSpPr>
          <p:nvPr>
            <p:ph type="title"/>
          </p:nvPr>
        </p:nvSpPr>
        <p:spPr/>
        <p:txBody>
          <a:bodyPr/>
          <a:lstStyle/>
          <a:p>
            <a:r>
              <a:rPr lang="en-US" dirty="0"/>
              <a:t>Overview NN for Regression vs. Classification problems</a:t>
            </a:r>
          </a:p>
        </p:txBody>
      </p:sp>
      <p:graphicFrame>
        <p:nvGraphicFramePr>
          <p:cNvPr id="4171" name="Table 4170">
            <a:extLst>
              <a:ext uri="{FF2B5EF4-FFF2-40B4-BE49-F238E27FC236}">
                <a16:creationId xmlns:a16="http://schemas.microsoft.com/office/drawing/2014/main" id="{6EC5923A-CE8E-1790-21B1-5744DF391288}"/>
              </a:ext>
            </a:extLst>
          </p:cNvPr>
          <p:cNvGraphicFramePr>
            <a:graphicFrameLocks noGrp="1"/>
          </p:cNvGraphicFramePr>
          <p:nvPr>
            <p:extLst>
              <p:ext uri="{D42A27DB-BD31-4B8C-83A1-F6EECF244321}">
                <p14:modId xmlns:p14="http://schemas.microsoft.com/office/powerpoint/2010/main" val="4266860943"/>
              </p:ext>
            </p:extLst>
          </p:nvPr>
        </p:nvGraphicFramePr>
        <p:xfrm>
          <a:off x="706672" y="1932240"/>
          <a:ext cx="10839615" cy="4343400"/>
        </p:xfrm>
        <a:graphic>
          <a:graphicData uri="http://schemas.openxmlformats.org/drawingml/2006/table">
            <a:tbl>
              <a:tblPr firstRow="1" bandRow="1">
                <a:tableStyleId>{5C22544A-7EE6-4342-B048-85BDC9FD1C3A}</a:tableStyleId>
              </a:tblPr>
              <a:tblGrid>
                <a:gridCol w="1848732">
                  <a:extLst>
                    <a:ext uri="{9D8B030D-6E8A-4147-A177-3AD203B41FA5}">
                      <a16:colId xmlns:a16="http://schemas.microsoft.com/office/drawing/2014/main" val="1816567118"/>
                    </a:ext>
                  </a:extLst>
                </a:gridCol>
                <a:gridCol w="4471561">
                  <a:extLst>
                    <a:ext uri="{9D8B030D-6E8A-4147-A177-3AD203B41FA5}">
                      <a16:colId xmlns:a16="http://schemas.microsoft.com/office/drawing/2014/main" val="3058644325"/>
                    </a:ext>
                  </a:extLst>
                </a:gridCol>
                <a:gridCol w="4519322">
                  <a:extLst>
                    <a:ext uri="{9D8B030D-6E8A-4147-A177-3AD203B41FA5}">
                      <a16:colId xmlns:a16="http://schemas.microsoft.com/office/drawing/2014/main" val="847184516"/>
                    </a:ext>
                  </a:extLst>
                </a:gridCol>
              </a:tblGrid>
              <a:tr h="370840">
                <a:tc>
                  <a:txBody>
                    <a:bodyPr/>
                    <a:lstStyle/>
                    <a:p>
                      <a:endParaRPr lang="en-US" sz="1100" dirty="0"/>
                    </a:p>
                  </a:txBody>
                  <a:tcPr/>
                </a:tc>
                <a:tc>
                  <a:txBody>
                    <a:bodyPr/>
                    <a:lstStyle/>
                    <a:p>
                      <a:r>
                        <a:rPr lang="en-US" sz="1100" dirty="0"/>
                        <a:t>Classification</a:t>
                      </a:r>
                    </a:p>
                  </a:txBody>
                  <a:tcPr/>
                </a:tc>
                <a:tc>
                  <a:txBody>
                    <a:bodyPr/>
                    <a:lstStyle/>
                    <a:p>
                      <a:r>
                        <a:rPr lang="en-US" sz="1100" dirty="0"/>
                        <a:t>Regression</a:t>
                      </a:r>
                    </a:p>
                  </a:txBody>
                  <a:tcPr/>
                </a:tc>
                <a:extLst>
                  <a:ext uri="{0D108BD9-81ED-4DB2-BD59-A6C34878D82A}">
                    <a16:rowId xmlns:a16="http://schemas.microsoft.com/office/drawing/2014/main" val="2222286476"/>
                  </a:ext>
                </a:extLst>
              </a:tr>
              <a:tr h="370840">
                <a:tc>
                  <a:txBody>
                    <a:bodyPr/>
                    <a:lstStyle/>
                    <a:p>
                      <a:r>
                        <a:rPr lang="en-US" sz="1100" dirty="0"/>
                        <a:t>Target</a:t>
                      </a:r>
                    </a:p>
                  </a:txBody>
                  <a:tcPr/>
                </a:tc>
                <a:tc>
                  <a:txBody>
                    <a:bodyPr/>
                    <a:lstStyle/>
                    <a:p>
                      <a:r>
                        <a:rPr lang="en-US" sz="1100" dirty="0"/>
                        <a:t>Discrete (dependent) target variables (classes)</a:t>
                      </a:r>
                    </a:p>
                  </a:txBody>
                  <a:tcPr/>
                </a:tc>
                <a:tc>
                  <a:txBody>
                    <a:bodyPr/>
                    <a:lstStyle/>
                    <a:p>
                      <a:r>
                        <a:rPr lang="en-US" sz="1100" dirty="0"/>
                        <a:t>(Dependent) Target variables continuous</a:t>
                      </a:r>
                    </a:p>
                  </a:txBody>
                  <a:tcPr/>
                </a:tc>
                <a:extLst>
                  <a:ext uri="{0D108BD9-81ED-4DB2-BD59-A6C34878D82A}">
                    <a16:rowId xmlns:a16="http://schemas.microsoft.com/office/drawing/2014/main" val="1143203856"/>
                  </a:ext>
                </a:extLst>
              </a:tr>
              <a:tr h="370840">
                <a:tc>
                  <a:txBody>
                    <a:bodyPr/>
                    <a:lstStyle/>
                    <a:p>
                      <a:r>
                        <a:rPr lang="en-US" sz="1100" dirty="0"/>
                        <a:t>Input</a:t>
                      </a:r>
                    </a:p>
                  </a:txBody>
                  <a:tcPr/>
                </a:tc>
                <a:tc>
                  <a:txBody>
                    <a:bodyPr/>
                    <a:lstStyle/>
                    <a:p>
                      <a:r>
                        <a:rPr lang="en-US" sz="1100" dirty="0"/>
                        <a:t>Independent numerical or categorical 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Independent numerical variables</a:t>
                      </a:r>
                    </a:p>
                  </a:txBody>
                  <a:tcPr/>
                </a:tc>
                <a:extLst>
                  <a:ext uri="{0D108BD9-81ED-4DB2-BD59-A6C34878D82A}">
                    <a16:rowId xmlns:a16="http://schemas.microsoft.com/office/drawing/2014/main" val="3535261732"/>
                  </a:ext>
                </a:extLst>
              </a:tr>
              <a:tr h="370840">
                <a:tc>
                  <a:txBody>
                    <a:bodyPr/>
                    <a:lstStyle/>
                    <a:p>
                      <a:r>
                        <a:rPr lang="en-US" sz="1100" dirty="0"/>
                        <a:t>Output</a:t>
                      </a:r>
                    </a:p>
                  </a:txBody>
                  <a:tcPr/>
                </a:tc>
                <a:tc>
                  <a:txBody>
                    <a:bodyPr/>
                    <a:lstStyle/>
                    <a:p>
                      <a:r>
                        <a:rPr lang="en-US" sz="1100" dirty="0"/>
                        <a:t>Probability of a sample belonging to a class, bounded in [0,1], sum of all output probabilities = 1</a:t>
                      </a:r>
                    </a:p>
                  </a:txBody>
                  <a:tcPr/>
                </a:tc>
                <a:tc>
                  <a:txBody>
                    <a:bodyPr/>
                    <a:lstStyle/>
                    <a:p>
                      <a:r>
                        <a:rPr lang="en-US" sz="1100" dirty="0"/>
                        <a:t>Numerical value, unbounded</a:t>
                      </a:r>
                    </a:p>
                  </a:txBody>
                  <a:tcPr/>
                </a:tc>
                <a:extLst>
                  <a:ext uri="{0D108BD9-81ED-4DB2-BD59-A6C34878D82A}">
                    <a16:rowId xmlns:a16="http://schemas.microsoft.com/office/drawing/2014/main" val="1805467876"/>
                  </a:ext>
                </a:extLst>
              </a:tr>
              <a:tr h="370840">
                <a:tc>
                  <a:txBody>
                    <a:bodyPr/>
                    <a:lstStyle/>
                    <a:p>
                      <a:r>
                        <a:rPr lang="en-US" sz="1100" dirty="0"/>
                        <a:t>Problem types</a:t>
                      </a:r>
                    </a:p>
                  </a:txBody>
                  <a:tcPr/>
                </a:tc>
                <a:tc>
                  <a:txBody>
                    <a:bodyPr/>
                    <a:lstStyle/>
                    <a:p>
                      <a:r>
                        <a:rPr lang="en-US" sz="1100" dirty="0"/>
                        <a:t>Any type of classification problem, such as disease prediction (sick yes/no), image classification, handwriting recognition, spam emails, </a:t>
                      </a:r>
                      <a:r>
                        <a:rPr lang="en-US" sz="1100" dirty="0" err="1"/>
                        <a:t>etc</a:t>
                      </a:r>
                      <a:endParaRPr lang="en-US" sz="1100" dirty="0"/>
                    </a:p>
                  </a:txBody>
                  <a:tcPr/>
                </a:tc>
                <a:tc>
                  <a:txBody>
                    <a:bodyPr/>
                    <a:lstStyle/>
                    <a:p>
                      <a:r>
                        <a:rPr lang="en-US" sz="1100" dirty="0"/>
                        <a:t>Any type of prediction of real numbers (price prediction, rainfall, stock market, sales forecasting, etc.) </a:t>
                      </a:r>
                    </a:p>
                  </a:txBody>
                  <a:tcPr/>
                </a:tc>
                <a:extLst>
                  <a:ext uri="{0D108BD9-81ED-4DB2-BD59-A6C34878D82A}">
                    <a16:rowId xmlns:a16="http://schemas.microsoft.com/office/drawing/2014/main" val="467311927"/>
                  </a:ext>
                </a:extLst>
              </a:tr>
              <a:tr h="370840">
                <a:tc>
                  <a:txBody>
                    <a:bodyPr/>
                    <a:lstStyle/>
                    <a:p>
                      <a:r>
                        <a:rPr lang="en-US" sz="1100" dirty="0"/>
                        <a:t>Model types</a:t>
                      </a:r>
                    </a:p>
                  </a:txBody>
                  <a:tcPr/>
                </a:tc>
                <a:tc>
                  <a:txBody>
                    <a:bodyPr/>
                    <a:lstStyle/>
                    <a:p>
                      <a:pPr algn="just">
                        <a:buFont typeface="Arial" panose="020B0604020202020204" pitchFamily="34" charset="0"/>
                        <a:buChar char="•"/>
                      </a:pPr>
                      <a:r>
                        <a:rPr lang="en-US" sz="1100" b="0" i="0" u="none" strike="noStrike" dirty="0">
                          <a:solidFill>
                            <a:srgbClr val="000000"/>
                          </a:solidFill>
                          <a:effectLst/>
                          <a:latin typeface="+mn-lt"/>
                        </a:rPr>
                        <a:t> Logistic Regression</a:t>
                      </a:r>
                    </a:p>
                    <a:p>
                      <a:pPr algn="just">
                        <a:buFont typeface="Arial" panose="020B0604020202020204" pitchFamily="34" charset="0"/>
                        <a:buChar char="•"/>
                      </a:pPr>
                      <a:r>
                        <a:rPr lang="en-US" sz="1100" b="0" i="0" u="none" strike="noStrike" dirty="0">
                          <a:solidFill>
                            <a:srgbClr val="000000"/>
                          </a:solidFill>
                          <a:effectLst/>
                          <a:latin typeface="+mn-lt"/>
                        </a:rPr>
                        <a:t> K-Nearest </a:t>
                      </a:r>
                      <a:r>
                        <a:rPr lang="en-US" sz="1100" b="0" i="0" u="none" strike="noStrike" dirty="0" err="1">
                          <a:solidFill>
                            <a:srgbClr val="000000"/>
                          </a:solidFill>
                          <a:effectLst/>
                          <a:latin typeface="+mn-lt"/>
                        </a:rPr>
                        <a:t>Neighbours</a:t>
                      </a:r>
                      <a:endParaRPr lang="en-US" sz="1100" b="0" i="0" u="none" strike="noStrike" dirty="0">
                        <a:solidFill>
                          <a:srgbClr val="000000"/>
                        </a:solidFill>
                        <a:effectLst/>
                        <a:latin typeface="+mn-lt"/>
                      </a:endParaRPr>
                    </a:p>
                    <a:p>
                      <a:pPr algn="just">
                        <a:buFont typeface="Arial" panose="020B0604020202020204" pitchFamily="34" charset="0"/>
                        <a:buChar char="•"/>
                      </a:pPr>
                      <a:r>
                        <a:rPr lang="en-US" sz="1100" b="0" i="0" u="none" strike="noStrike" dirty="0">
                          <a:solidFill>
                            <a:srgbClr val="000000"/>
                          </a:solidFill>
                          <a:effectLst/>
                          <a:latin typeface="+mn-lt"/>
                        </a:rPr>
                        <a:t> Neural Networks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Linear regression, multiple linear regression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Non-linear regression (e.g. polynomial, Neural Networks), Support Vector Regression, Decision Tree Regression, Random Forest Regression</a:t>
                      </a:r>
                    </a:p>
                  </a:txBody>
                  <a:tcPr/>
                </a:tc>
                <a:extLst>
                  <a:ext uri="{0D108BD9-81ED-4DB2-BD59-A6C34878D82A}">
                    <a16:rowId xmlns:a16="http://schemas.microsoft.com/office/drawing/2014/main" val="3684069284"/>
                  </a:ext>
                </a:extLst>
              </a:tr>
              <a:tr h="370840">
                <a:tc>
                  <a:txBody>
                    <a:bodyPr/>
                    <a:lstStyle/>
                    <a:p>
                      <a:r>
                        <a:rPr lang="en-US" sz="1100" dirty="0"/>
                        <a:t>Model Fit Algorithm</a:t>
                      </a:r>
                    </a:p>
                  </a:txBody>
                  <a:tcPr/>
                </a:tc>
                <a:tc>
                  <a:txBody>
                    <a:bodyPr/>
                    <a:lstStyle/>
                    <a:p>
                      <a:r>
                        <a:rPr lang="en-US" sz="1100" dirty="0"/>
                        <a:t>Find the best possible decision boundary (a hyperplane) that separates classes; separate the data into regions in the input space with maximal probability of data points belonging to a respective class</a:t>
                      </a:r>
                    </a:p>
                  </a:txBody>
                  <a:tcPr/>
                </a:tc>
                <a:tc>
                  <a:txBody>
                    <a:bodyPr/>
                    <a:lstStyle/>
                    <a:p>
                      <a:r>
                        <a:rPr lang="en-US" sz="1100" dirty="0"/>
                        <a:t>Find the best fit line (or hyperplane) to predict the (numerical) outcome based on input data</a:t>
                      </a:r>
                    </a:p>
                  </a:txBody>
                  <a:tcPr/>
                </a:tc>
                <a:extLst>
                  <a:ext uri="{0D108BD9-81ED-4DB2-BD59-A6C34878D82A}">
                    <a16:rowId xmlns:a16="http://schemas.microsoft.com/office/drawing/2014/main" val="1189910610"/>
                  </a:ext>
                </a:extLst>
              </a:tr>
              <a:tr h="370840">
                <a:tc>
                  <a:txBody>
                    <a:bodyPr/>
                    <a:lstStyle/>
                    <a:p>
                      <a:r>
                        <a:rPr lang="en-US" sz="1100" dirty="0"/>
                        <a:t>Loss Function / Evaluation Metrics</a:t>
                      </a:r>
                    </a:p>
                  </a:txBody>
                  <a:tcPr/>
                </a:tc>
                <a:tc>
                  <a:txBody>
                    <a:bodyPr/>
                    <a:lstStyle/>
                    <a:p>
                      <a:r>
                        <a:rPr lang="en-US" sz="1100" dirty="0"/>
                        <a:t>Cross-Entropy (multi-class)</a:t>
                      </a:r>
                    </a:p>
                    <a:p>
                      <a:r>
                        <a:rPr lang="en-US" sz="1100" dirty="0"/>
                        <a:t>Negative Log-Likelihood (binary classification)</a:t>
                      </a:r>
                    </a:p>
                  </a:txBody>
                  <a:tcPr/>
                </a:tc>
                <a:tc>
                  <a:txBody>
                    <a:bodyPr/>
                    <a:lstStyle/>
                    <a:p>
                      <a:r>
                        <a:rPr lang="en-US" sz="1100" dirty="0"/>
                        <a:t>Mean Square Error, Mean Absolute Error, R2-Score, MAPE</a:t>
                      </a:r>
                    </a:p>
                  </a:txBody>
                  <a:tcPr/>
                </a:tc>
                <a:extLst>
                  <a:ext uri="{0D108BD9-81ED-4DB2-BD59-A6C34878D82A}">
                    <a16:rowId xmlns:a16="http://schemas.microsoft.com/office/drawing/2014/main" val="767798817"/>
                  </a:ext>
                </a:extLst>
              </a:tr>
              <a:tr h="370840">
                <a:tc>
                  <a:txBody>
                    <a:bodyPr/>
                    <a:lstStyle/>
                    <a:p>
                      <a:r>
                        <a:rPr lang="en-US" sz="1100" dirty="0" err="1"/>
                        <a:t>Scitkit</a:t>
                      </a:r>
                      <a:r>
                        <a:rPr lang="en-US" sz="1100" dirty="0"/>
                        <a:t>-Learn Packages introduced so far</a:t>
                      </a:r>
                    </a:p>
                  </a:txBody>
                  <a:tcPr/>
                </a:tc>
                <a:tc>
                  <a:txBody>
                    <a:bodyPr/>
                    <a:lstStyle/>
                    <a:p>
                      <a:r>
                        <a:rPr lang="en-US" sz="1100" dirty="0" err="1"/>
                        <a:t>LogisticRegression</a:t>
                      </a:r>
                      <a:endParaRPr lang="en-US" sz="1100" dirty="0"/>
                    </a:p>
                    <a:p>
                      <a:r>
                        <a:rPr lang="en-US" sz="1100" dirty="0" err="1"/>
                        <a:t>DecisionTreeClassifier</a:t>
                      </a:r>
                      <a:endParaRPr lang="en-US" sz="1100" dirty="0"/>
                    </a:p>
                    <a:p>
                      <a:r>
                        <a:rPr lang="en-US" sz="1100" dirty="0" err="1"/>
                        <a:t>KNeighborsClassifier</a:t>
                      </a:r>
                      <a:endParaRPr lang="en-US" sz="1100" dirty="0"/>
                    </a:p>
                    <a:p>
                      <a:r>
                        <a:rPr lang="en-US" sz="1100" dirty="0" err="1"/>
                        <a:t>MLPClassifier</a:t>
                      </a:r>
                      <a:endParaRPr lang="en-US" sz="1100" dirty="0"/>
                    </a:p>
                  </a:txBody>
                  <a:tcPr/>
                </a:tc>
                <a:tc>
                  <a:txBody>
                    <a:bodyPr/>
                    <a:lstStyle/>
                    <a:p>
                      <a:r>
                        <a:rPr lang="en-US" sz="1100" dirty="0" err="1"/>
                        <a:t>LinearRegression</a:t>
                      </a:r>
                      <a:endParaRPr lang="en-US" sz="1100" dirty="0"/>
                    </a:p>
                    <a:p>
                      <a:r>
                        <a:rPr lang="en-US" sz="1100" dirty="0" err="1"/>
                        <a:t>MLPRegressor</a:t>
                      </a:r>
                      <a:endParaRPr lang="en-US" sz="1100" dirty="0"/>
                    </a:p>
                    <a:p>
                      <a:r>
                        <a:rPr lang="en-US" sz="1100" dirty="0"/>
                        <a:t>Linear Regression with polynomial features</a:t>
                      </a:r>
                    </a:p>
                  </a:txBody>
                  <a:tcPr/>
                </a:tc>
                <a:extLst>
                  <a:ext uri="{0D108BD9-81ED-4DB2-BD59-A6C34878D82A}">
                    <a16:rowId xmlns:a16="http://schemas.microsoft.com/office/drawing/2014/main" val="2458041592"/>
                  </a:ext>
                </a:extLst>
              </a:tr>
            </a:tbl>
          </a:graphicData>
        </a:graphic>
      </p:graphicFrame>
      <p:sp>
        <p:nvSpPr>
          <p:cNvPr id="4172" name="TextBox 4171">
            <a:extLst>
              <a:ext uri="{FF2B5EF4-FFF2-40B4-BE49-F238E27FC236}">
                <a16:creationId xmlns:a16="http://schemas.microsoft.com/office/drawing/2014/main" id="{F811A791-27DE-F5A0-465A-686CFAADCE92}"/>
              </a:ext>
            </a:extLst>
          </p:cNvPr>
          <p:cNvSpPr txBox="1"/>
          <p:nvPr/>
        </p:nvSpPr>
        <p:spPr>
          <a:xfrm>
            <a:off x="4590883" y="3897617"/>
            <a:ext cx="2395330" cy="600164"/>
          </a:xfrm>
          <a:prstGeom prst="rect">
            <a:avLst/>
          </a:prstGeom>
          <a:noFill/>
        </p:spPr>
        <p:txBody>
          <a:bodyPr wrap="square" rtlCol="0">
            <a:spAutoFit/>
          </a:bodyPr>
          <a:lstStyle/>
          <a:p>
            <a:pPr algn="just">
              <a:buFont typeface="Arial" panose="020B0604020202020204" pitchFamily="34" charset="0"/>
              <a:buChar char="•"/>
            </a:pPr>
            <a:r>
              <a:rPr lang="en-US" sz="1100" b="0" i="0" u="none" strike="noStrike" dirty="0">
                <a:solidFill>
                  <a:srgbClr val="000000"/>
                </a:solidFill>
                <a:effectLst/>
                <a:latin typeface="+mn-lt"/>
              </a:rPr>
              <a:t> Support Vector Machines</a:t>
            </a:r>
            <a:r>
              <a:rPr lang="en-US" sz="1100" b="0" i="0" u="none" strike="noStrike" dirty="0">
                <a:solidFill>
                  <a:srgbClr val="000000"/>
                </a:solidFill>
                <a:effectLst/>
              </a:rPr>
              <a:t> </a:t>
            </a:r>
          </a:p>
          <a:p>
            <a:pPr algn="just">
              <a:buFont typeface="Arial" panose="020B0604020202020204" pitchFamily="34" charset="0"/>
              <a:buChar char="•"/>
            </a:pPr>
            <a:r>
              <a:rPr lang="en-US" sz="1100" b="0" i="0" u="none" strike="noStrike" dirty="0">
                <a:solidFill>
                  <a:srgbClr val="000000"/>
                </a:solidFill>
                <a:effectLst/>
              </a:rPr>
              <a:t> Naïve Bayes</a:t>
            </a:r>
          </a:p>
          <a:p>
            <a:pPr algn="just">
              <a:buFont typeface="Arial" panose="020B0604020202020204" pitchFamily="34" charset="0"/>
              <a:buChar char="•"/>
            </a:pPr>
            <a:r>
              <a:rPr lang="en-US" sz="1100" b="0" i="0" u="none" strike="noStrike" dirty="0">
                <a:solidFill>
                  <a:srgbClr val="000000"/>
                </a:solidFill>
                <a:effectLst/>
              </a:rPr>
              <a:t> Decision Tree Classification</a:t>
            </a:r>
          </a:p>
        </p:txBody>
      </p:sp>
    </p:spTree>
    <p:extLst>
      <p:ext uri="{BB962C8B-B14F-4D97-AF65-F5344CB8AC3E}">
        <p14:creationId xmlns:p14="http://schemas.microsoft.com/office/powerpoint/2010/main" val="326650191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{70A8D59F-DB9C-47BE-B47C-666AD3F85924}tf56160789_win32</Template>
  <TotalTime>4401</TotalTime>
  <Words>1447</Words>
  <Application>Microsoft Macintosh PowerPoint</Application>
  <PresentationFormat>Widescreen</PresentationFormat>
  <Paragraphs>259</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Cambria Math</vt:lpstr>
      <vt:lpstr>Franklin Gothic Book</vt:lpstr>
      <vt:lpstr>1_RetrospectVTI</vt:lpstr>
      <vt:lpstr>ITP 259: Basics of Artificial Intelligence Fall 2024  Lecture 10: Recap Regression vs Classification, MLPRegressor</vt:lpstr>
      <vt:lpstr>“Artificial intelligence would be the ultimate version of Google. The ultimate search engine that would understand everything on the web. It would understand exactly what you wanted, and it would give you the right thing. We’re nowhere near doing that now. However, we can get incrementally closer to that, and that is basically what we work on.”</vt:lpstr>
      <vt:lpstr>Outline / Announcements</vt:lpstr>
      <vt:lpstr>Recap on NN for Classification</vt:lpstr>
      <vt:lpstr>Activation Functions for Multi-Class Classification</vt:lpstr>
      <vt:lpstr>Summary of multiclass Neural Network Loss</vt:lpstr>
      <vt:lpstr>Using Neural Networks for Regression Problems</vt:lpstr>
      <vt:lpstr>Overview Outer Activation for Regression vs. Classification problems</vt:lpstr>
      <vt:lpstr>Overview NN for Regression vs. Classification problems</vt:lpstr>
      <vt:lpstr>California Housing Dataset</vt:lpstr>
      <vt:lpstr>DANGER! Boston Housing Dataset</vt:lpstr>
      <vt:lpstr>Step 1: Data Exploration</vt:lpstr>
      <vt:lpstr>Step 1: Data Exploration</vt:lpstr>
      <vt:lpstr>Step 1: Data Exploration</vt:lpstr>
      <vt:lpstr>Problem Statement</vt:lpstr>
      <vt:lpstr>Step 2: Pre-Processing</vt:lpstr>
      <vt:lpstr>Step 3: Training the Linear Model</vt:lpstr>
      <vt:lpstr>Step 3: Training the NN Model</vt:lpstr>
      <vt:lpstr>Step 3: Training the NN Model</vt:lpstr>
      <vt:lpstr>Step 3: Training the Polynomial Model</vt:lpstr>
      <vt:lpstr>Step 3: Training the Polynomial Model</vt:lpstr>
      <vt:lpstr>Step 4: Summarize Model Accuracies</vt:lpstr>
      <vt:lpstr>Step 5a: Create fresh data points for prediction</vt:lpstr>
      <vt:lpstr>Step 5b: Plot the Results</vt:lpstr>
      <vt:lpstr>Step 5: Plot the Results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Nitin Vasant Kale</dc:creator>
  <cp:lastModifiedBy>Selina Hui</cp:lastModifiedBy>
  <cp:revision>53</cp:revision>
  <dcterms:created xsi:type="dcterms:W3CDTF">2021-04-21T07:07:29Z</dcterms:created>
  <dcterms:modified xsi:type="dcterms:W3CDTF">2024-10-08T01:06:06Z</dcterms:modified>
</cp:coreProperties>
</file>