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33"/>
  </p:notesMasterIdLst>
  <p:sldIdLst>
    <p:sldId id="257" r:id="rId2"/>
    <p:sldId id="258" r:id="rId3"/>
    <p:sldId id="273" r:id="rId4"/>
    <p:sldId id="617" r:id="rId5"/>
    <p:sldId id="596" r:id="rId6"/>
    <p:sldId id="702" r:id="rId7"/>
    <p:sldId id="703" r:id="rId8"/>
    <p:sldId id="785" r:id="rId9"/>
    <p:sldId id="786" r:id="rId10"/>
    <p:sldId id="869" r:id="rId11"/>
    <p:sldId id="871" r:id="rId12"/>
    <p:sldId id="872" r:id="rId13"/>
    <p:sldId id="873" r:id="rId14"/>
    <p:sldId id="874" r:id="rId15"/>
    <p:sldId id="787" r:id="rId16"/>
    <p:sldId id="788" r:id="rId17"/>
    <p:sldId id="654" r:id="rId18"/>
    <p:sldId id="854" r:id="rId19"/>
    <p:sldId id="856" r:id="rId20"/>
    <p:sldId id="855" r:id="rId21"/>
    <p:sldId id="875" r:id="rId22"/>
    <p:sldId id="858" r:id="rId23"/>
    <p:sldId id="859" r:id="rId24"/>
    <p:sldId id="857" r:id="rId25"/>
    <p:sldId id="860" r:id="rId26"/>
    <p:sldId id="861" r:id="rId27"/>
    <p:sldId id="862" r:id="rId28"/>
    <p:sldId id="863" r:id="rId29"/>
    <p:sldId id="865" r:id="rId30"/>
    <p:sldId id="864" r:id="rId31"/>
    <p:sldId id="27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4189" autoAdjust="0"/>
    <p:restoredTop sz="94660"/>
  </p:normalViewPr>
  <p:slideViewPr>
    <p:cSldViewPr snapToGrid="0">
      <p:cViewPr varScale="1">
        <p:scale>
          <a:sx n="120" d="100"/>
          <a:sy n="120" d="100"/>
        </p:scale>
        <p:origin x="184" y="10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 Prescher" userId="fb7721861d540e87" providerId="LiveId" clId="{D7DB791A-766F-4E6B-8BBE-2AAE554B46C7}"/>
    <pc:docChg chg="undo custSel addSld delSld modSld sldOrd">
      <pc:chgData name="Anja Prescher" userId="fb7721861d540e87" providerId="LiveId" clId="{D7DB791A-766F-4E6B-8BBE-2AAE554B46C7}" dt="2023-09-05T20:29:08.766" v="8914" actId="1076"/>
      <pc:docMkLst>
        <pc:docMk/>
      </pc:docMkLst>
      <pc:sldChg chg="addSp delSp modSp mod">
        <pc:chgData name="Anja Prescher" userId="fb7721861d540e87" providerId="LiveId" clId="{D7DB791A-766F-4E6B-8BBE-2AAE554B46C7}" dt="2023-09-01T04:55:43.215" v="570" actId="478"/>
        <pc:sldMkLst>
          <pc:docMk/>
          <pc:sldMk cId="4043737824" sldId="257"/>
        </pc:sldMkLst>
        <pc:spChg chg="del">
          <ac:chgData name="Anja Prescher" userId="fb7721861d540e87" providerId="LiveId" clId="{D7DB791A-766F-4E6B-8BBE-2AAE554B46C7}" dt="2023-09-01T04:55:38.734" v="568" actId="478"/>
          <ac:spMkLst>
            <pc:docMk/>
            <pc:sldMk cId="4043737824" sldId="257"/>
            <ac:spMk id="3" creationId="{A8E9CFF2-3777-4FF4-A759-8491175B0B7C}"/>
          </ac:spMkLst>
        </pc:spChg>
        <pc:spChg chg="add del mod">
          <ac:chgData name="Anja Prescher" userId="fb7721861d540e87" providerId="LiveId" clId="{D7DB791A-766F-4E6B-8BBE-2AAE554B46C7}" dt="2023-09-01T04:55:43.215" v="570" actId="478"/>
          <ac:spMkLst>
            <pc:docMk/>
            <pc:sldMk cId="4043737824" sldId="257"/>
            <ac:spMk id="5" creationId="{8EE34B96-F4B9-8192-402A-B39D9AB0908E}"/>
          </ac:spMkLst>
        </pc:spChg>
        <pc:spChg chg="add mod">
          <ac:chgData name="Anja Prescher" userId="fb7721861d540e87" providerId="LiveId" clId="{D7DB791A-766F-4E6B-8BBE-2AAE554B46C7}" dt="2023-09-01T04:55:39.050" v="569"/>
          <ac:spMkLst>
            <pc:docMk/>
            <pc:sldMk cId="4043737824" sldId="257"/>
            <ac:spMk id="6" creationId="{B72CBFE1-0F3A-A3A7-2001-F8215E71D404}"/>
          </ac:spMkLst>
        </pc:spChg>
      </pc:sldChg>
      <pc:sldChg chg="add del ord setBg">
        <pc:chgData name="Anja Prescher" userId="fb7721861d540e87" providerId="LiveId" clId="{D7DB791A-766F-4E6B-8BBE-2AAE554B46C7}" dt="2023-09-02T05:19:47" v="7121" actId="47"/>
        <pc:sldMkLst>
          <pc:docMk/>
          <pc:sldMk cId="1991395297" sldId="264"/>
        </pc:sldMkLst>
      </pc:sldChg>
      <pc:sldChg chg="modSp mod">
        <pc:chgData name="Anja Prescher" userId="fb7721861d540e87" providerId="LiveId" clId="{D7DB791A-766F-4E6B-8BBE-2AAE554B46C7}" dt="2023-08-21T03:00:26.345" v="134" actId="15"/>
        <pc:sldMkLst>
          <pc:docMk/>
          <pc:sldMk cId="1314158558" sldId="273"/>
        </pc:sldMkLst>
        <pc:spChg chg="mod">
          <ac:chgData name="Anja Prescher" userId="fb7721861d540e87" providerId="LiveId" clId="{D7DB791A-766F-4E6B-8BBE-2AAE554B46C7}" dt="2023-08-21T03:00:26.345" v="134" actId="15"/>
          <ac:spMkLst>
            <pc:docMk/>
            <pc:sldMk cId="1314158558" sldId="273"/>
            <ac:spMk id="3" creationId="{1BCE7FFB-3147-476C-B3F3-25D8F0162905}"/>
          </ac:spMkLst>
        </pc:spChg>
      </pc:sldChg>
      <pc:sldChg chg="modSp add del ord">
        <pc:chgData name="Anja Prescher" userId="fb7721861d540e87" providerId="LiveId" clId="{D7DB791A-766F-4E6B-8BBE-2AAE554B46C7}" dt="2023-09-02T05:19:51.326" v="7122" actId="47"/>
        <pc:sldMkLst>
          <pc:docMk/>
          <pc:sldMk cId="688861317" sldId="297"/>
        </pc:sldMkLst>
        <pc:spChg chg="mod">
          <ac:chgData name="Anja Prescher" userId="fb7721861d540e87" providerId="LiveId" clId="{D7DB791A-766F-4E6B-8BBE-2AAE554B46C7}" dt="2023-09-01T06:28:53.331" v="3131" actId="20578"/>
          <ac:spMkLst>
            <pc:docMk/>
            <pc:sldMk cId="688861317" sldId="297"/>
            <ac:spMk id="2" creationId="{123769C8-4883-A645-6A3A-DC73812E4253}"/>
          </ac:spMkLst>
        </pc:spChg>
      </pc:sldChg>
      <pc:sldChg chg="addSp delSp add del mod ord">
        <pc:chgData name="Anja Prescher" userId="fb7721861d540e87" providerId="LiveId" clId="{D7DB791A-766F-4E6B-8BBE-2AAE554B46C7}" dt="2023-09-02T05:19:55.700" v="7123" actId="47"/>
        <pc:sldMkLst>
          <pc:docMk/>
          <pc:sldMk cId="2010726440" sldId="298"/>
        </pc:sldMkLst>
        <pc:spChg chg="add del">
          <ac:chgData name="Anja Prescher" userId="fb7721861d540e87" providerId="LiveId" clId="{D7DB791A-766F-4E6B-8BBE-2AAE554B46C7}" dt="2023-09-01T06:28:20.996" v="3126" actId="21"/>
          <ac:spMkLst>
            <pc:docMk/>
            <pc:sldMk cId="2010726440" sldId="298"/>
            <ac:spMk id="2" creationId="{123769C8-4883-A645-6A3A-DC73812E4253}"/>
          </ac:spMkLst>
        </pc:spChg>
        <pc:spChg chg="add del">
          <ac:chgData name="Anja Prescher" userId="fb7721861d540e87" providerId="LiveId" clId="{D7DB791A-766F-4E6B-8BBE-2AAE554B46C7}" dt="2023-09-01T06:28:20.996" v="3126" actId="21"/>
          <ac:spMkLst>
            <pc:docMk/>
            <pc:sldMk cId="2010726440" sldId="298"/>
            <ac:spMk id="3" creationId="{AAB20B57-7234-758C-39BC-DEBC87042055}"/>
          </ac:spMkLst>
        </pc:spChg>
        <pc:spChg chg="add del">
          <ac:chgData name="Anja Prescher" userId="fb7721861d540e87" providerId="LiveId" clId="{D7DB791A-766F-4E6B-8BBE-2AAE554B46C7}" dt="2023-09-01T06:28:20.996" v="3126" actId="21"/>
          <ac:spMkLst>
            <pc:docMk/>
            <pc:sldMk cId="2010726440" sldId="298"/>
            <ac:spMk id="9" creationId="{D7EB0994-6D07-F098-95BA-E84C9E9F8FBC}"/>
          </ac:spMkLst>
        </pc:spChg>
      </pc:sldChg>
      <pc:sldChg chg="addSp modSp add del mod ord modAnim">
        <pc:chgData name="Anja Prescher" userId="fb7721861d540e87" providerId="LiveId" clId="{D7DB791A-766F-4E6B-8BBE-2AAE554B46C7}" dt="2023-09-02T05:36:31.756" v="7589" actId="47"/>
        <pc:sldMkLst>
          <pc:docMk/>
          <pc:sldMk cId="1976612361" sldId="299"/>
        </pc:sldMkLst>
        <pc:spChg chg="mod">
          <ac:chgData name="Anja Prescher" userId="fb7721861d540e87" providerId="LiveId" clId="{D7DB791A-766F-4E6B-8BBE-2AAE554B46C7}" dt="2023-09-02T05:26:38.732" v="7422" actId="1076"/>
          <ac:spMkLst>
            <pc:docMk/>
            <pc:sldMk cId="1976612361" sldId="299"/>
            <ac:spMk id="2" creationId="{123769C8-4883-A645-6A3A-DC73812E4253}"/>
          </ac:spMkLst>
        </pc:spChg>
        <pc:spChg chg="add mod">
          <ac:chgData name="Anja Prescher" userId="fb7721861d540e87" providerId="LiveId" clId="{D7DB791A-766F-4E6B-8BBE-2AAE554B46C7}" dt="2023-09-02T05:21:27.356" v="7169" actId="1076"/>
          <ac:spMkLst>
            <pc:docMk/>
            <pc:sldMk cId="1976612361" sldId="299"/>
            <ac:spMk id="3" creationId="{8FE62EEB-2E9C-727B-7FB2-9E83BFC58A17}"/>
          </ac:spMkLst>
        </pc:spChg>
        <pc:spChg chg="add mod">
          <ac:chgData name="Anja Prescher" userId="fb7721861d540e87" providerId="LiveId" clId="{D7DB791A-766F-4E6B-8BBE-2AAE554B46C7}" dt="2023-09-02T05:29:35.355" v="7502" actId="6549"/>
          <ac:spMkLst>
            <pc:docMk/>
            <pc:sldMk cId="1976612361" sldId="299"/>
            <ac:spMk id="4" creationId="{93AE5AA2-90D0-AEAA-469D-AB55773BC909}"/>
          </ac:spMkLst>
        </pc:spChg>
        <pc:spChg chg="mod">
          <ac:chgData name="Anja Prescher" userId="fb7721861d540e87" providerId="LiveId" clId="{D7DB791A-766F-4E6B-8BBE-2AAE554B46C7}" dt="2023-09-02T05:20:17.966" v="7145" actId="20577"/>
          <ac:spMkLst>
            <pc:docMk/>
            <pc:sldMk cId="1976612361" sldId="299"/>
            <ac:spMk id="5" creationId="{A0BBCE3F-6618-BF07-8226-081E83C3D594}"/>
          </ac:spMkLst>
        </pc:spChg>
        <pc:spChg chg="add mod">
          <ac:chgData name="Anja Prescher" userId="fb7721861d540e87" providerId="LiveId" clId="{D7DB791A-766F-4E6B-8BBE-2AAE554B46C7}" dt="2023-09-02T05:30:38.324" v="7521"/>
          <ac:spMkLst>
            <pc:docMk/>
            <pc:sldMk cId="1976612361" sldId="299"/>
            <ac:spMk id="7" creationId="{7AB6DB3E-8451-6FCC-B3AC-CBC6DE5686BE}"/>
          </ac:spMkLst>
        </pc:spChg>
        <pc:picChg chg="mod">
          <ac:chgData name="Anja Prescher" userId="fb7721861d540e87" providerId="LiveId" clId="{D7DB791A-766F-4E6B-8BBE-2AAE554B46C7}" dt="2023-09-02T05:21:56.474" v="7171" actId="1076"/>
          <ac:picMkLst>
            <pc:docMk/>
            <pc:sldMk cId="1976612361" sldId="299"/>
            <ac:picMk id="1026" creationId="{9A17FEEE-E185-C0EC-4E3C-ADF49547F483}"/>
          </ac:picMkLst>
        </pc:picChg>
      </pc:sldChg>
      <pc:sldChg chg="addSp modSp add del mod ord">
        <pc:chgData name="Anja Prescher" userId="fb7721861d540e87" providerId="LiveId" clId="{D7DB791A-766F-4E6B-8BBE-2AAE554B46C7}" dt="2023-09-02T05:48:10.423" v="7903" actId="47"/>
        <pc:sldMkLst>
          <pc:docMk/>
          <pc:sldMk cId="1186776184" sldId="300"/>
        </pc:sldMkLst>
        <pc:spChg chg="add mod">
          <ac:chgData name="Anja Prescher" userId="fb7721861d540e87" providerId="LiveId" clId="{D7DB791A-766F-4E6B-8BBE-2AAE554B46C7}" dt="2023-09-02T05:21:29.327" v="7170"/>
          <ac:spMkLst>
            <pc:docMk/>
            <pc:sldMk cId="1186776184" sldId="300"/>
            <ac:spMk id="4" creationId="{2C0FB78E-23CE-C4A4-98E5-1D4269403C2E}"/>
          </ac:spMkLst>
        </pc:spChg>
        <pc:spChg chg="add mod">
          <ac:chgData name="Anja Prescher" userId="fb7721861d540e87" providerId="LiveId" clId="{D7DB791A-766F-4E6B-8BBE-2AAE554B46C7}" dt="2023-09-02T05:25:00.915" v="7381" actId="5793"/>
          <ac:spMkLst>
            <pc:docMk/>
            <pc:sldMk cId="1186776184" sldId="300"/>
            <ac:spMk id="10" creationId="{408396CE-1082-FA63-B532-CBBBCD95B83B}"/>
          </ac:spMkLst>
        </pc:spChg>
      </pc:sldChg>
      <pc:sldChg chg="modSp mod">
        <pc:chgData name="Anja Prescher" userId="fb7721861d540e87" providerId="LiveId" clId="{D7DB791A-766F-4E6B-8BBE-2AAE554B46C7}" dt="2023-09-01T04:57:36.479" v="647" actId="14100"/>
        <pc:sldMkLst>
          <pc:docMk/>
          <pc:sldMk cId="1010577512" sldId="596"/>
        </pc:sldMkLst>
        <pc:spChg chg="mod">
          <ac:chgData name="Anja Prescher" userId="fb7721861d540e87" providerId="LiveId" clId="{D7DB791A-766F-4E6B-8BBE-2AAE554B46C7}" dt="2023-09-01T04:57:36.479" v="647" actId="14100"/>
          <ac:spMkLst>
            <pc:docMk/>
            <pc:sldMk cId="1010577512" sldId="596"/>
            <ac:spMk id="18" creationId="{00000000-0000-0000-0000-000000000000}"/>
          </ac:spMkLst>
        </pc:spChg>
      </pc:sldChg>
      <pc:sldChg chg="addSp delSp modSp mod">
        <pc:chgData name="Anja Prescher" userId="fb7721861d540e87" providerId="LiveId" clId="{D7DB791A-766F-4E6B-8BBE-2AAE554B46C7}" dt="2023-09-02T03:47:23.756" v="4630" actId="114"/>
        <pc:sldMkLst>
          <pc:docMk/>
          <pc:sldMk cId="135024207" sldId="617"/>
        </pc:sldMkLst>
        <pc:spChg chg="add mod">
          <ac:chgData name="Anja Prescher" userId="fb7721861d540e87" providerId="LiveId" clId="{D7DB791A-766F-4E6B-8BBE-2AAE554B46C7}" dt="2023-09-01T05:40:29.560" v="1115" actId="14100"/>
          <ac:spMkLst>
            <pc:docMk/>
            <pc:sldMk cId="135024207" sldId="617"/>
            <ac:spMk id="5" creationId="{A0A0EEC2-4ED0-0B93-C0B3-FDAAA8DA4098}"/>
          </ac:spMkLst>
        </pc:spChg>
        <pc:spChg chg="add mod">
          <ac:chgData name="Anja Prescher" userId="fb7721861d540e87" providerId="LiveId" clId="{D7DB791A-766F-4E6B-8BBE-2AAE554B46C7}" dt="2023-09-01T05:46:50.078" v="1393" actId="115"/>
          <ac:spMkLst>
            <pc:docMk/>
            <pc:sldMk cId="135024207" sldId="617"/>
            <ac:spMk id="7" creationId="{461A5FE8-6229-880C-48C3-D650480A65D5}"/>
          </ac:spMkLst>
        </pc:spChg>
        <pc:spChg chg="add mod">
          <ac:chgData name="Anja Prescher" userId="fb7721861d540e87" providerId="LiveId" clId="{D7DB791A-766F-4E6B-8BBE-2AAE554B46C7}" dt="2023-09-02T03:46:48.995" v="4606" actId="20577"/>
          <ac:spMkLst>
            <pc:docMk/>
            <pc:sldMk cId="135024207" sldId="617"/>
            <ac:spMk id="8" creationId="{C1154CD5-8B7B-5141-7638-F8C9D6BA5466}"/>
          </ac:spMkLst>
        </pc:spChg>
        <pc:spChg chg="add mod">
          <ac:chgData name="Anja Prescher" userId="fb7721861d540e87" providerId="LiveId" clId="{D7DB791A-766F-4E6B-8BBE-2AAE554B46C7}" dt="2023-09-01T05:47:51.392" v="1437" actId="14100"/>
          <ac:spMkLst>
            <pc:docMk/>
            <pc:sldMk cId="135024207" sldId="617"/>
            <ac:spMk id="9" creationId="{465EF8A3-8A00-A036-0FA1-57E7B2694792}"/>
          </ac:spMkLst>
        </pc:spChg>
        <pc:spChg chg="add mod">
          <ac:chgData name="Anja Prescher" userId="fb7721861d540e87" providerId="LiveId" clId="{D7DB791A-766F-4E6B-8BBE-2AAE554B46C7}" dt="2023-09-01T05:47:51.392" v="1437" actId="14100"/>
          <ac:spMkLst>
            <pc:docMk/>
            <pc:sldMk cId="135024207" sldId="617"/>
            <ac:spMk id="10" creationId="{306FFB61-139E-5F99-E69F-1406851AE55E}"/>
          </ac:spMkLst>
        </pc:spChg>
        <pc:spChg chg="mod">
          <ac:chgData name="Anja Prescher" userId="fb7721861d540e87" providerId="LiveId" clId="{D7DB791A-766F-4E6B-8BBE-2AAE554B46C7}" dt="2023-09-02T03:47:23.756" v="4630" actId="114"/>
          <ac:spMkLst>
            <pc:docMk/>
            <pc:sldMk cId="135024207" sldId="617"/>
            <ac:spMk id="18" creationId="{00000000-0000-0000-0000-000000000000}"/>
          </ac:spMkLst>
        </pc:spChg>
        <pc:graphicFrameChg chg="add del mod modGraphic">
          <ac:chgData name="Anja Prescher" userId="fb7721861d540e87" providerId="LiveId" clId="{D7DB791A-766F-4E6B-8BBE-2AAE554B46C7}" dt="2023-09-01T05:39:33.757" v="1101" actId="478"/>
          <ac:graphicFrameMkLst>
            <pc:docMk/>
            <pc:sldMk cId="135024207" sldId="617"/>
            <ac:graphicFrameMk id="2" creationId="{58D2924F-82CB-7A58-8C5B-393C8D9E72A9}"/>
          </ac:graphicFrameMkLst>
        </pc:graphicFrameChg>
        <pc:graphicFrameChg chg="add del mod">
          <ac:chgData name="Anja Prescher" userId="fb7721861d540e87" providerId="LiveId" clId="{D7DB791A-766F-4E6B-8BBE-2AAE554B46C7}" dt="2023-09-01T05:39:39.127" v="1103"/>
          <ac:graphicFrameMkLst>
            <pc:docMk/>
            <pc:sldMk cId="135024207" sldId="617"/>
            <ac:graphicFrameMk id="3" creationId="{1703DFF2-A546-7B45-8B94-CFF6C646539F}"/>
          </ac:graphicFrameMkLst>
        </pc:graphicFrameChg>
        <pc:picChg chg="add mod">
          <ac:chgData name="Anja Prescher" userId="fb7721861d540e87" providerId="LiveId" clId="{D7DB791A-766F-4E6B-8BBE-2AAE554B46C7}" dt="2023-09-01T05:39:52.804" v="1108" actId="14100"/>
          <ac:picMkLst>
            <pc:docMk/>
            <pc:sldMk cId="135024207" sldId="617"/>
            <ac:picMk id="4" creationId="{F428F57F-E7C3-468E-D95F-EEB3DAE75E44}"/>
          </ac:picMkLst>
        </pc:picChg>
        <pc:cxnChg chg="add mod">
          <ac:chgData name="Anja Prescher" userId="fb7721861d540e87" providerId="LiveId" clId="{D7DB791A-766F-4E6B-8BBE-2AAE554B46C7}" dt="2023-09-01T05:48:22.620" v="1440" actId="692"/>
          <ac:cxnSpMkLst>
            <pc:docMk/>
            <pc:sldMk cId="135024207" sldId="617"/>
            <ac:cxnSpMk id="12" creationId="{921D7D13-7868-EACE-BF48-01BFB1F5DD37}"/>
          </ac:cxnSpMkLst>
        </pc:cxnChg>
        <pc:cxnChg chg="add mod">
          <ac:chgData name="Anja Prescher" userId="fb7721861d540e87" providerId="LiveId" clId="{D7DB791A-766F-4E6B-8BBE-2AAE554B46C7}" dt="2023-09-01T05:48:22.620" v="1440" actId="692"/>
          <ac:cxnSpMkLst>
            <pc:docMk/>
            <pc:sldMk cId="135024207" sldId="617"/>
            <ac:cxnSpMk id="14" creationId="{0E162871-BB7F-EDDA-3DE1-DABE930B02EB}"/>
          </ac:cxnSpMkLst>
        </pc:cxnChg>
      </pc:sldChg>
      <pc:sldChg chg="addSp delSp modSp mod">
        <pc:chgData name="Anja Prescher" userId="fb7721861d540e87" providerId="LiveId" clId="{D7DB791A-766F-4E6B-8BBE-2AAE554B46C7}" dt="2023-09-01T05:52:12.374" v="1621" actId="1076"/>
        <pc:sldMkLst>
          <pc:docMk/>
          <pc:sldMk cId="3611837888" sldId="703"/>
        </pc:sldMkLst>
        <pc:spChg chg="add del">
          <ac:chgData name="Anja Prescher" userId="fb7721861d540e87" providerId="LiveId" clId="{D7DB791A-766F-4E6B-8BBE-2AAE554B46C7}" dt="2023-09-01T05:50:56.170" v="1445" actId="478"/>
          <ac:spMkLst>
            <pc:docMk/>
            <pc:sldMk cId="3611837888" sldId="703"/>
            <ac:spMk id="4" creationId="{A4D35028-5231-9536-56BA-3379B708D79E}"/>
          </ac:spMkLst>
        </pc:spChg>
        <pc:spChg chg="add mod">
          <ac:chgData name="Anja Prescher" userId="fb7721861d540e87" providerId="LiveId" clId="{D7DB791A-766F-4E6B-8BBE-2AAE554B46C7}" dt="2023-09-01T05:51:42.047" v="1590" actId="20577"/>
          <ac:spMkLst>
            <pc:docMk/>
            <pc:sldMk cId="3611837888" sldId="703"/>
            <ac:spMk id="5" creationId="{2D21D991-7962-1564-444B-803836071128}"/>
          </ac:spMkLst>
        </pc:spChg>
        <pc:spChg chg="add mod">
          <ac:chgData name="Anja Prescher" userId="fb7721861d540e87" providerId="LiveId" clId="{D7DB791A-766F-4E6B-8BBE-2AAE554B46C7}" dt="2023-09-01T05:52:12.374" v="1621" actId="1076"/>
          <ac:spMkLst>
            <pc:docMk/>
            <pc:sldMk cId="3611837888" sldId="703"/>
            <ac:spMk id="6" creationId="{06FCD9FE-3092-4EC1-1F4E-A7FB78107390}"/>
          </ac:spMkLst>
        </pc:spChg>
        <pc:picChg chg="mod">
          <ac:chgData name="Anja Prescher" userId="fb7721861d540e87" providerId="LiveId" clId="{D7DB791A-766F-4E6B-8BBE-2AAE554B46C7}" dt="2023-09-01T05:49:11.699" v="1443" actId="14100"/>
          <ac:picMkLst>
            <pc:docMk/>
            <pc:sldMk cId="3611837888" sldId="703"/>
            <ac:picMk id="3" creationId="{00000000-0000-0000-0000-000000000000}"/>
          </ac:picMkLst>
        </pc:picChg>
      </pc:sldChg>
      <pc:sldChg chg="addSp modSp mod">
        <pc:chgData name="Anja Prescher" userId="fb7721861d540e87" providerId="LiveId" clId="{D7DB791A-766F-4E6B-8BBE-2AAE554B46C7}" dt="2023-09-02T03:47:47.429" v="4631" actId="1076"/>
        <pc:sldMkLst>
          <pc:docMk/>
          <pc:sldMk cId="1655539277" sldId="785"/>
        </pc:sldMkLst>
        <pc:spChg chg="mod">
          <ac:chgData name="Anja Prescher" userId="fb7721861d540e87" providerId="LiveId" clId="{D7DB791A-766F-4E6B-8BBE-2AAE554B46C7}" dt="2023-09-01T05:55:02.699" v="1622" actId="6549"/>
          <ac:spMkLst>
            <pc:docMk/>
            <pc:sldMk cId="1655539277" sldId="785"/>
            <ac:spMk id="2" creationId="{00000000-0000-0000-0000-000000000000}"/>
          </ac:spMkLst>
        </pc:spChg>
        <pc:spChg chg="add mod">
          <ac:chgData name="Anja Prescher" userId="fb7721861d540e87" providerId="LiveId" clId="{D7DB791A-766F-4E6B-8BBE-2AAE554B46C7}" dt="2023-09-01T05:57:25.285" v="1720" actId="20577"/>
          <ac:spMkLst>
            <pc:docMk/>
            <pc:sldMk cId="1655539277" sldId="785"/>
            <ac:spMk id="23" creationId="{BD6F9632-E8A8-6EC6-C8CB-DBE9D9444E33}"/>
          </ac:spMkLst>
        </pc:spChg>
        <pc:grpChg chg="mod">
          <ac:chgData name="Anja Prescher" userId="fb7721861d540e87" providerId="LiveId" clId="{D7DB791A-766F-4E6B-8BBE-2AAE554B46C7}" dt="2023-09-02T03:47:47.429" v="4631" actId="1076"/>
          <ac:grpSpMkLst>
            <pc:docMk/>
            <pc:sldMk cId="1655539277" sldId="785"/>
            <ac:grpSpMk id="3" creationId="{00000000-0000-0000-0000-000000000000}"/>
          </ac:grpSpMkLst>
        </pc:grpChg>
      </pc:sldChg>
      <pc:sldChg chg="addSp delSp modSp mod delAnim modAnim">
        <pc:chgData name="Anja Prescher" userId="fb7721861d540e87" providerId="LiveId" clId="{D7DB791A-766F-4E6B-8BBE-2AAE554B46C7}" dt="2023-09-02T03:59:24.417" v="4935" actId="478"/>
        <pc:sldMkLst>
          <pc:docMk/>
          <pc:sldMk cId="1461827795" sldId="786"/>
        </pc:sldMkLst>
        <pc:spChg chg="del mod">
          <ac:chgData name="Anja Prescher" userId="fb7721861d540e87" providerId="LiveId" clId="{D7DB791A-766F-4E6B-8BBE-2AAE554B46C7}" dt="2023-09-01T05:59:22.704" v="1753" actId="478"/>
          <ac:spMkLst>
            <pc:docMk/>
            <pc:sldMk cId="1461827795" sldId="786"/>
            <ac:spMk id="2" creationId="{00000000-0000-0000-0000-000000000000}"/>
          </ac:spMkLst>
        </pc:spChg>
        <pc:spChg chg="add mod">
          <ac:chgData name="Anja Prescher" userId="fb7721861d540e87" providerId="LiveId" clId="{D7DB791A-766F-4E6B-8BBE-2AAE554B46C7}" dt="2023-09-02T03:50:36.980" v="4747" actId="1076"/>
          <ac:spMkLst>
            <pc:docMk/>
            <pc:sldMk cId="1461827795" sldId="786"/>
            <ac:spMk id="2" creationId="{5ECF42C8-4006-A992-290F-4A8296C5FEF4}"/>
          </ac:spMkLst>
        </pc:spChg>
        <pc:spChg chg="del">
          <ac:chgData name="Anja Prescher" userId="fb7721861d540e87" providerId="LiveId" clId="{D7DB791A-766F-4E6B-8BBE-2AAE554B46C7}" dt="2023-09-01T05:59:33.202" v="1759" actId="21"/>
          <ac:spMkLst>
            <pc:docMk/>
            <pc:sldMk cId="1461827795" sldId="786"/>
            <ac:spMk id="3" creationId="{00000000-0000-0000-0000-000000000000}"/>
          </ac:spMkLst>
        </pc:spChg>
        <pc:spChg chg="del mod">
          <ac:chgData name="Anja Prescher" userId="fb7721861d540e87" providerId="LiveId" clId="{D7DB791A-766F-4E6B-8BBE-2AAE554B46C7}" dt="2023-09-01T05:59:41.140" v="1764" actId="21"/>
          <ac:spMkLst>
            <pc:docMk/>
            <pc:sldMk cId="1461827795" sldId="786"/>
            <ac:spMk id="4" creationId="{00000000-0000-0000-0000-000000000000}"/>
          </ac:spMkLst>
        </pc:spChg>
        <pc:spChg chg="add del">
          <ac:chgData name="Anja Prescher" userId="fb7721861d540e87" providerId="LiveId" clId="{D7DB791A-766F-4E6B-8BBE-2AAE554B46C7}" dt="2023-09-02T03:59:24.417" v="4935" actId="478"/>
          <ac:spMkLst>
            <pc:docMk/>
            <pc:sldMk cId="1461827795" sldId="786"/>
            <ac:spMk id="6" creationId="{869DD6D5-ADD9-DA3E-A542-37A1BE76C020}"/>
          </ac:spMkLst>
        </pc:spChg>
        <pc:spChg chg="add del mod">
          <ac:chgData name="Anja Prescher" userId="fb7721861d540e87" providerId="LiveId" clId="{D7DB791A-766F-4E6B-8BBE-2AAE554B46C7}" dt="2023-09-01T05:57:46.078" v="1722"/>
          <ac:spMkLst>
            <pc:docMk/>
            <pc:sldMk cId="1461827795" sldId="786"/>
            <ac:spMk id="11" creationId="{A43B2931-27B4-648E-A02C-D6D46951766B}"/>
          </ac:spMkLst>
        </pc:spChg>
        <pc:spChg chg="add mod">
          <ac:chgData name="Anja Prescher" userId="fb7721861d540e87" providerId="LiveId" clId="{D7DB791A-766F-4E6B-8BBE-2AAE554B46C7}" dt="2023-09-01T05:58:05.724" v="1750" actId="20577"/>
          <ac:spMkLst>
            <pc:docMk/>
            <pc:sldMk cId="1461827795" sldId="786"/>
            <ac:spMk id="16" creationId="{F2502E6A-3FE5-0601-C6AA-3FFCA767DECF}"/>
          </ac:spMkLst>
        </pc:spChg>
        <pc:spChg chg="add del mod">
          <ac:chgData name="Anja Prescher" userId="fb7721861d540e87" providerId="LiveId" clId="{D7DB791A-766F-4E6B-8BBE-2AAE554B46C7}" dt="2023-09-01T05:59:25.659" v="1755"/>
          <ac:spMkLst>
            <pc:docMk/>
            <pc:sldMk cId="1461827795" sldId="786"/>
            <ac:spMk id="17" creationId="{7E746C13-FC0E-3FA4-CC9E-9969958A4135}"/>
          </ac:spMkLst>
        </pc:spChg>
        <pc:spChg chg="mod">
          <ac:chgData name="Anja Prescher" userId="fb7721861d540e87" providerId="LiveId" clId="{D7DB791A-766F-4E6B-8BBE-2AAE554B46C7}" dt="2023-09-01T05:59:23.618" v="1754"/>
          <ac:spMkLst>
            <pc:docMk/>
            <pc:sldMk cId="1461827795" sldId="786"/>
            <ac:spMk id="19" creationId="{5784C2F8-65D0-B678-0A8B-19D4CA7398B6}"/>
          </ac:spMkLst>
        </pc:spChg>
        <pc:spChg chg="mod">
          <ac:chgData name="Anja Prescher" userId="fb7721861d540e87" providerId="LiveId" clId="{D7DB791A-766F-4E6B-8BBE-2AAE554B46C7}" dt="2023-09-01T05:59:23.618" v="1754"/>
          <ac:spMkLst>
            <pc:docMk/>
            <pc:sldMk cId="1461827795" sldId="786"/>
            <ac:spMk id="20" creationId="{9532665F-D183-2831-2572-95F895362B21}"/>
          </ac:spMkLst>
        </pc:spChg>
        <pc:spChg chg="mod">
          <ac:chgData name="Anja Prescher" userId="fb7721861d540e87" providerId="LiveId" clId="{D7DB791A-766F-4E6B-8BBE-2AAE554B46C7}" dt="2023-09-01T05:59:23.618" v="1754"/>
          <ac:spMkLst>
            <pc:docMk/>
            <pc:sldMk cId="1461827795" sldId="786"/>
            <ac:spMk id="21" creationId="{A6B9A200-31F3-590B-7EA5-6763FF953C40}"/>
          </ac:spMkLst>
        </pc:spChg>
        <pc:spChg chg="mod">
          <ac:chgData name="Anja Prescher" userId="fb7721861d540e87" providerId="LiveId" clId="{D7DB791A-766F-4E6B-8BBE-2AAE554B46C7}" dt="2023-09-01T05:59:23.618" v="1754"/>
          <ac:spMkLst>
            <pc:docMk/>
            <pc:sldMk cId="1461827795" sldId="786"/>
            <ac:spMk id="22" creationId="{824618C7-D448-CA9C-7B1F-8CA202B57EC4}"/>
          </ac:spMkLst>
        </pc:spChg>
        <pc:spChg chg="mod">
          <ac:chgData name="Anja Prescher" userId="fb7721861d540e87" providerId="LiveId" clId="{D7DB791A-766F-4E6B-8BBE-2AAE554B46C7}" dt="2023-09-01T05:59:23.618" v="1754"/>
          <ac:spMkLst>
            <pc:docMk/>
            <pc:sldMk cId="1461827795" sldId="786"/>
            <ac:spMk id="23" creationId="{2395E59B-E8DD-EFFF-629F-E3600176E10B}"/>
          </ac:spMkLst>
        </pc:spChg>
        <pc:spChg chg="mod">
          <ac:chgData name="Anja Prescher" userId="fb7721861d540e87" providerId="LiveId" clId="{D7DB791A-766F-4E6B-8BBE-2AAE554B46C7}" dt="2023-09-01T05:59:23.618" v="1754"/>
          <ac:spMkLst>
            <pc:docMk/>
            <pc:sldMk cId="1461827795" sldId="786"/>
            <ac:spMk id="24" creationId="{3B8D0FD4-B9E9-B9B6-F788-C5676D13ADDC}"/>
          </ac:spMkLst>
        </pc:spChg>
        <pc:spChg chg="mod">
          <ac:chgData name="Anja Prescher" userId="fb7721861d540e87" providerId="LiveId" clId="{D7DB791A-766F-4E6B-8BBE-2AAE554B46C7}" dt="2023-09-01T05:59:23.618" v="1754"/>
          <ac:spMkLst>
            <pc:docMk/>
            <pc:sldMk cId="1461827795" sldId="786"/>
            <ac:spMk id="25" creationId="{53AFBA41-9718-FC67-77FF-46FFB6571A09}"/>
          </ac:spMkLst>
        </pc:spChg>
        <pc:spChg chg="mod">
          <ac:chgData name="Anja Prescher" userId="fb7721861d540e87" providerId="LiveId" clId="{D7DB791A-766F-4E6B-8BBE-2AAE554B46C7}" dt="2023-09-01T05:59:23.618" v="1754"/>
          <ac:spMkLst>
            <pc:docMk/>
            <pc:sldMk cId="1461827795" sldId="786"/>
            <ac:spMk id="26" creationId="{360F388A-1A32-D354-04F0-E4C0654B7C0C}"/>
          </ac:spMkLst>
        </pc:spChg>
        <pc:spChg chg="mod">
          <ac:chgData name="Anja Prescher" userId="fb7721861d540e87" providerId="LiveId" clId="{D7DB791A-766F-4E6B-8BBE-2AAE554B46C7}" dt="2023-09-01T05:59:23.618" v="1754"/>
          <ac:spMkLst>
            <pc:docMk/>
            <pc:sldMk cId="1461827795" sldId="786"/>
            <ac:spMk id="27" creationId="{3A354DA6-A3D7-D03C-AEB6-FF1EF10DFEE3}"/>
          </ac:spMkLst>
        </pc:spChg>
        <pc:spChg chg="mod">
          <ac:chgData name="Anja Prescher" userId="fb7721861d540e87" providerId="LiveId" clId="{D7DB791A-766F-4E6B-8BBE-2AAE554B46C7}" dt="2023-09-01T05:59:23.618" v="1754"/>
          <ac:spMkLst>
            <pc:docMk/>
            <pc:sldMk cId="1461827795" sldId="786"/>
            <ac:spMk id="28" creationId="{22C65D3E-529F-F532-9489-77C043EDD0C2}"/>
          </ac:spMkLst>
        </pc:spChg>
        <pc:spChg chg="add del mod">
          <ac:chgData name="Anja Prescher" userId="fb7721861d540e87" providerId="LiveId" clId="{D7DB791A-766F-4E6B-8BBE-2AAE554B46C7}" dt="2023-09-01T05:59:25.659" v="1755"/>
          <ac:spMkLst>
            <pc:docMk/>
            <pc:sldMk cId="1461827795" sldId="786"/>
            <ac:spMk id="29" creationId="{9F2DEC68-29D6-F506-F121-BB6F5BFB565A}"/>
          </ac:spMkLst>
        </pc:spChg>
        <pc:spChg chg="add del mod">
          <ac:chgData name="Anja Prescher" userId="fb7721861d540e87" providerId="LiveId" clId="{D7DB791A-766F-4E6B-8BBE-2AAE554B46C7}" dt="2023-09-01T05:59:36.085" v="1761"/>
          <ac:spMkLst>
            <pc:docMk/>
            <pc:sldMk cId="1461827795" sldId="786"/>
            <ac:spMk id="31" creationId="{491A7D60-9D0D-A5C4-9A52-74425C2296D4}"/>
          </ac:spMkLst>
        </pc:spChg>
        <pc:spChg chg="mod">
          <ac:chgData name="Anja Prescher" userId="fb7721861d540e87" providerId="LiveId" clId="{D7DB791A-766F-4E6B-8BBE-2AAE554B46C7}" dt="2023-09-01T05:59:34.151" v="1760"/>
          <ac:spMkLst>
            <pc:docMk/>
            <pc:sldMk cId="1461827795" sldId="786"/>
            <ac:spMk id="33" creationId="{47FD580D-24A9-25A2-65B6-8BF485A8C11A}"/>
          </ac:spMkLst>
        </pc:spChg>
        <pc:spChg chg="mod">
          <ac:chgData name="Anja Prescher" userId="fb7721861d540e87" providerId="LiveId" clId="{D7DB791A-766F-4E6B-8BBE-2AAE554B46C7}" dt="2023-09-01T05:59:34.151" v="1760"/>
          <ac:spMkLst>
            <pc:docMk/>
            <pc:sldMk cId="1461827795" sldId="786"/>
            <ac:spMk id="34" creationId="{D6DC2429-1E04-7591-20D6-87056006B82A}"/>
          </ac:spMkLst>
        </pc:spChg>
        <pc:spChg chg="mod">
          <ac:chgData name="Anja Prescher" userId="fb7721861d540e87" providerId="LiveId" clId="{D7DB791A-766F-4E6B-8BBE-2AAE554B46C7}" dt="2023-09-01T05:59:34.151" v="1760"/>
          <ac:spMkLst>
            <pc:docMk/>
            <pc:sldMk cId="1461827795" sldId="786"/>
            <ac:spMk id="35" creationId="{6A8D8A41-FC0B-4EDD-344F-63E12AB9CEC8}"/>
          </ac:spMkLst>
        </pc:spChg>
        <pc:spChg chg="mod">
          <ac:chgData name="Anja Prescher" userId="fb7721861d540e87" providerId="LiveId" clId="{D7DB791A-766F-4E6B-8BBE-2AAE554B46C7}" dt="2023-09-01T05:59:34.151" v="1760"/>
          <ac:spMkLst>
            <pc:docMk/>
            <pc:sldMk cId="1461827795" sldId="786"/>
            <ac:spMk id="36" creationId="{916A5EF5-FAB3-6D0B-E7EB-BAB7D63249A3}"/>
          </ac:spMkLst>
        </pc:spChg>
        <pc:spChg chg="mod">
          <ac:chgData name="Anja Prescher" userId="fb7721861d540e87" providerId="LiveId" clId="{D7DB791A-766F-4E6B-8BBE-2AAE554B46C7}" dt="2023-09-01T05:59:34.151" v="1760"/>
          <ac:spMkLst>
            <pc:docMk/>
            <pc:sldMk cId="1461827795" sldId="786"/>
            <ac:spMk id="37" creationId="{D4E1DD3E-EA43-6C02-2280-1890929E577B}"/>
          </ac:spMkLst>
        </pc:spChg>
        <pc:spChg chg="mod">
          <ac:chgData name="Anja Prescher" userId="fb7721861d540e87" providerId="LiveId" clId="{D7DB791A-766F-4E6B-8BBE-2AAE554B46C7}" dt="2023-09-01T05:59:34.151" v="1760"/>
          <ac:spMkLst>
            <pc:docMk/>
            <pc:sldMk cId="1461827795" sldId="786"/>
            <ac:spMk id="38" creationId="{A983A9A2-CAB0-1964-FCA8-720786A8DF9F}"/>
          </ac:spMkLst>
        </pc:spChg>
        <pc:spChg chg="mod">
          <ac:chgData name="Anja Prescher" userId="fb7721861d540e87" providerId="LiveId" clId="{D7DB791A-766F-4E6B-8BBE-2AAE554B46C7}" dt="2023-09-01T05:59:34.151" v="1760"/>
          <ac:spMkLst>
            <pc:docMk/>
            <pc:sldMk cId="1461827795" sldId="786"/>
            <ac:spMk id="39" creationId="{0FF03ACB-232C-064F-5219-001F327CCCD0}"/>
          </ac:spMkLst>
        </pc:spChg>
        <pc:spChg chg="mod">
          <ac:chgData name="Anja Prescher" userId="fb7721861d540e87" providerId="LiveId" clId="{D7DB791A-766F-4E6B-8BBE-2AAE554B46C7}" dt="2023-09-01T05:59:34.151" v="1760"/>
          <ac:spMkLst>
            <pc:docMk/>
            <pc:sldMk cId="1461827795" sldId="786"/>
            <ac:spMk id="40" creationId="{723545F1-AE66-0BEC-2383-57C1A72BC894}"/>
          </ac:spMkLst>
        </pc:spChg>
        <pc:spChg chg="mod">
          <ac:chgData name="Anja Prescher" userId="fb7721861d540e87" providerId="LiveId" clId="{D7DB791A-766F-4E6B-8BBE-2AAE554B46C7}" dt="2023-09-01T05:59:34.151" v="1760"/>
          <ac:spMkLst>
            <pc:docMk/>
            <pc:sldMk cId="1461827795" sldId="786"/>
            <ac:spMk id="41" creationId="{331DA9F3-F739-AD2E-D385-52119B6B7533}"/>
          </ac:spMkLst>
        </pc:spChg>
        <pc:spChg chg="mod">
          <ac:chgData name="Anja Prescher" userId="fb7721861d540e87" providerId="LiveId" clId="{D7DB791A-766F-4E6B-8BBE-2AAE554B46C7}" dt="2023-09-01T05:59:34.151" v="1760"/>
          <ac:spMkLst>
            <pc:docMk/>
            <pc:sldMk cId="1461827795" sldId="786"/>
            <ac:spMk id="42" creationId="{DD2BCCDB-CA8E-ACD6-C420-425E6EE73991}"/>
          </ac:spMkLst>
        </pc:spChg>
        <pc:spChg chg="add del mod">
          <ac:chgData name="Anja Prescher" userId="fb7721861d540e87" providerId="LiveId" clId="{D7DB791A-766F-4E6B-8BBE-2AAE554B46C7}" dt="2023-09-01T05:59:36.085" v="1761"/>
          <ac:spMkLst>
            <pc:docMk/>
            <pc:sldMk cId="1461827795" sldId="786"/>
            <ac:spMk id="43" creationId="{469D9F18-7E17-5B37-BFA2-822334C8FE5F}"/>
          </ac:spMkLst>
        </pc:spChg>
        <pc:spChg chg="add del mod">
          <ac:chgData name="Anja Prescher" userId="fb7721861d540e87" providerId="LiveId" clId="{D7DB791A-766F-4E6B-8BBE-2AAE554B46C7}" dt="2023-09-01T05:59:44.828" v="1766"/>
          <ac:spMkLst>
            <pc:docMk/>
            <pc:sldMk cId="1461827795" sldId="786"/>
            <ac:spMk id="45" creationId="{023D939F-3475-B85B-B794-CBA0D1DECC3C}"/>
          </ac:spMkLst>
        </pc:spChg>
        <pc:spChg chg="del mod">
          <ac:chgData name="Anja Prescher" userId="fb7721861d540e87" providerId="LiveId" clId="{D7DB791A-766F-4E6B-8BBE-2AAE554B46C7}" dt="2023-09-01T05:59:22.704" v="1753" actId="478"/>
          <ac:spMkLst>
            <pc:docMk/>
            <pc:sldMk cId="1461827795" sldId="786"/>
            <ac:spMk id="70" creationId="{00000000-0000-0000-0000-000000000000}"/>
          </ac:spMkLst>
        </pc:spChg>
        <pc:spChg chg="del">
          <ac:chgData name="Anja Prescher" userId="fb7721861d540e87" providerId="LiveId" clId="{D7DB791A-766F-4E6B-8BBE-2AAE554B46C7}" dt="2023-09-01T05:59:33.202" v="1759" actId="21"/>
          <ac:spMkLst>
            <pc:docMk/>
            <pc:sldMk cId="1461827795" sldId="786"/>
            <ac:spMk id="71" creationId="{00000000-0000-0000-0000-000000000000}"/>
          </ac:spMkLst>
        </pc:spChg>
        <pc:spChg chg="del mod">
          <ac:chgData name="Anja Prescher" userId="fb7721861d540e87" providerId="LiveId" clId="{D7DB791A-766F-4E6B-8BBE-2AAE554B46C7}" dt="2023-09-01T05:59:41.140" v="1764" actId="21"/>
          <ac:spMkLst>
            <pc:docMk/>
            <pc:sldMk cId="1461827795" sldId="786"/>
            <ac:spMk id="72" creationId="{00000000-0000-0000-0000-000000000000}"/>
          </ac:spMkLst>
        </pc:spChg>
        <pc:spChg chg="mod">
          <ac:chgData name="Anja Prescher" userId="fb7721861d540e87" providerId="LiveId" clId="{D7DB791A-766F-4E6B-8BBE-2AAE554B46C7}" dt="2023-09-01T06:00:08.905" v="1776" actId="1076"/>
          <ac:spMkLst>
            <pc:docMk/>
            <pc:sldMk cId="1461827795" sldId="786"/>
            <ac:spMk id="73" creationId="{00000000-0000-0000-0000-000000000000}"/>
          </ac:spMkLst>
        </pc:spChg>
        <pc:spChg chg="mod">
          <ac:chgData name="Anja Prescher" userId="fb7721861d540e87" providerId="LiveId" clId="{D7DB791A-766F-4E6B-8BBE-2AAE554B46C7}" dt="2023-09-01T05:59:41.915" v="1765"/>
          <ac:spMkLst>
            <pc:docMk/>
            <pc:sldMk cId="1461827795" sldId="786"/>
            <ac:spMk id="74" creationId="{8042FFE8-114F-5049-9D17-95DC5761C281}"/>
          </ac:spMkLst>
        </pc:spChg>
        <pc:spChg chg="mod">
          <ac:chgData name="Anja Prescher" userId="fb7721861d540e87" providerId="LiveId" clId="{D7DB791A-766F-4E6B-8BBE-2AAE554B46C7}" dt="2023-09-01T05:59:41.915" v="1765"/>
          <ac:spMkLst>
            <pc:docMk/>
            <pc:sldMk cId="1461827795" sldId="786"/>
            <ac:spMk id="75" creationId="{D6EB0F5C-52C7-5140-27DA-89F674DF8AC2}"/>
          </ac:spMkLst>
        </pc:spChg>
        <pc:spChg chg="mod">
          <ac:chgData name="Anja Prescher" userId="fb7721861d540e87" providerId="LiveId" clId="{D7DB791A-766F-4E6B-8BBE-2AAE554B46C7}" dt="2023-09-01T05:59:41.915" v="1765"/>
          <ac:spMkLst>
            <pc:docMk/>
            <pc:sldMk cId="1461827795" sldId="786"/>
            <ac:spMk id="76" creationId="{B90F0438-9878-BBDD-B8E2-ACB9BAB90B04}"/>
          </ac:spMkLst>
        </pc:spChg>
        <pc:spChg chg="mod">
          <ac:chgData name="Anja Prescher" userId="fb7721861d540e87" providerId="LiveId" clId="{D7DB791A-766F-4E6B-8BBE-2AAE554B46C7}" dt="2023-09-01T05:59:41.915" v="1765"/>
          <ac:spMkLst>
            <pc:docMk/>
            <pc:sldMk cId="1461827795" sldId="786"/>
            <ac:spMk id="77" creationId="{FD50DAC7-B747-F719-A54D-315AAC9FEE74}"/>
          </ac:spMkLst>
        </pc:spChg>
        <pc:spChg chg="mod">
          <ac:chgData name="Anja Prescher" userId="fb7721861d540e87" providerId="LiveId" clId="{D7DB791A-766F-4E6B-8BBE-2AAE554B46C7}" dt="2023-09-01T05:59:41.915" v="1765"/>
          <ac:spMkLst>
            <pc:docMk/>
            <pc:sldMk cId="1461827795" sldId="786"/>
            <ac:spMk id="78" creationId="{150162F7-5D41-CB15-31BB-BACE50A77E63}"/>
          </ac:spMkLst>
        </pc:spChg>
        <pc:spChg chg="mod">
          <ac:chgData name="Anja Prescher" userId="fb7721861d540e87" providerId="LiveId" clId="{D7DB791A-766F-4E6B-8BBE-2AAE554B46C7}" dt="2023-09-01T05:59:41.915" v="1765"/>
          <ac:spMkLst>
            <pc:docMk/>
            <pc:sldMk cId="1461827795" sldId="786"/>
            <ac:spMk id="79" creationId="{51CBA5C2-55CC-BA01-3979-C14FFA545640}"/>
          </ac:spMkLst>
        </pc:spChg>
        <pc:spChg chg="mod">
          <ac:chgData name="Anja Prescher" userId="fb7721861d540e87" providerId="LiveId" clId="{D7DB791A-766F-4E6B-8BBE-2AAE554B46C7}" dt="2023-09-01T05:59:41.915" v="1765"/>
          <ac:spMkLst>
            <pc:docMk/>
            <pc:sldMk cId="1461827795" sldId="786"/>
            <ac:spMk id="80" creationId="{50916240-FEFE-66DF-BF4A-EB2807F29B36}"/>
          </ac:spMkLst>
        </pc:spChg>
        <pc:spChg chg="mod">
          <ac:chgData name="Anja Prescher" userId="fb7721861d540e87" providerId="LiveId" clId="{D7DB791A-766F-4E6B-8BBE-2AAE554B46C7}" dt="2023-09-01T05:59:41.915" v="1765"/>
          <ac:spMkLst>
            <pc:docMk/>
            <pc:sldMk cId="1461827795" sldId="786"/>
            <ac:spMk id="81" creationId="{72D28FBB-7EF9-D50A-D95C-695217DDC4E4}"/>
          </ac:spMkLst>
        </pc:spChg>
        <pc:spChg chg="mod">
          <ac:chgData name="Anja Prescher" userId="fb7721861d540e87" providerId="LiveId" clId="{D7DB791A-766F-4E6B-8BBE-2AAE554B46C7}" dt="2023-09-01T05:59:41.915" v="1765"/>
          <ac:spMkLst>
            <pc:docMk/>
            <pc:sldMk cId="1461827795" sldId="786"/>
            <ac:spMk id="82" creationId="{20560A95-CC1D-77F7-1CD7-4917C9A67196}"/>
          </ac:spMkLst>
        </pc:spChg>
        <pc:spChg chg="mod">
          <ac:chgData name="Anja Prescher" userId="fb7721861d540e87" providerId="LiveId" clId="{D7DB791A-766F-4E6B-8BBE-2AAE554B46C7}" dt="2023-09-01T05:59:41.915" v="1765"/>
          <ac:spMkLst>
            <pc:docMk/>
            <pc:sldMk cId="1461827795" sldId="786"/>
            <ac:spMk id="83" creationId="{57312B44-6D29-6D77-D4E9-EEF758240790}"/>
          </ac:spMkLst>
        </pc:spChg>
        <pc:spChg chg="add del mod">
          <ac:chgData name="Anja Prescher" userId="fb7721861d540e87" providerId="LiveId" clId="{D7DB791A-766F-4E6B-8BBE-2AAE554B46C7}" dt="2023-09-01T05:59:44.828" v="1766"/>
          <ac:spMkLst>
            <pc:docMk/>
            <pc:sldMk cId="1461827795" sldId="786"/>
            <ac:spMk id="84" creationId="{56E21577-05EF-43AD-136E-682F05680866}"/>
          </ac:spMkLst>
        </pc:spChg>
        <pc:spChg chg="add del mod">
          <ac:chgData name="Anja Prescher" userId="fb7721861d540e87" providerId="LiveId" clId="{D7DB791A-766F-4E6B-8BBE-2AAE554B46C7}" dt="2023-09-01T05:59:47.353" v="1768"/>
          <ac:spMkLst>
            <pc:docMk/>
            <pc:sldMk cId="1461827795" sldId="786"/>
            <ac:spMk id="85" creationId="{171EEA7E-5EA0-5718-386A-F0FFC380F233}"/>
          </ac:spMkLst>
        </pc:spChg>
        <pc:spChg chg="mod">
          <ac:chgData name="Anja Prescher" userId="fb7721861d540e87" providerId="LiveId" clId="{D7DB791A-766F-4E6B-8BBE-2AAE554B46C7}" dt="2023-09-01T05:59:45.650" v="1767"/>
          <ac:spMkLst>
            <pc:docMk/>
            <pc:sldMk cId="1461827795" sldId="786"/>
            <ac:spMk id="87" creationId="{178E4E52-48ED-21B8-9817-7220B571B873}"/>
          </ac:spMkLst>
        </pc:spChg>
        <pc:spChg chg="mod">
          <ac:chgData name="Anja Prescher" userId="fb7721861d540e87" providerId="LiveId" clId="{D7DB791A-766F-4E6B-8BBE-2AAE554B46C7}" dt="2023-09-01T05:59:45.650" v="1767"/>
          <ac:spMkLst>
            <pc:docMk/>
            <pc:sldMk cId="1461827795" sldId="786"/>
            <ac:spMk id="88" creationId="{3A1FA703-8E9B-E7E4-1277-67564D11F5D5}"/>
          </ac:spMkLst>
        </pc:spChg>
        <pc:spChg chg="mod">
          <ac:chgData name="Anja Prescher" userId="fb7721861d540e87" providerId="LiveId" clId="{D7DB791A-766F-4E6B-8BBE-2AAE554B46C7}" dt="2023-09-01T05:59:45.650" v="1767"/>
          <ac:spMkLst>
            <pc:docMk/>
            <pc:sldMk cId="1461827795" sldId="786"/>
            <ac:spMk id="89" creationId="{CBD8B7A6-7659-0B7F-5790-113AB7F2AB03}"/>
          </ac:spMkLst>
        </pc:spChg>
        <pc:spChg chg="mod">
          <ac:chgData name="Anja Prescher" userId="fb7721861d540e87" providerId="LiveId" clId="{D7DB791A-766F-4E6B-8BBE-2AAE554B46C7}" dt="2023-09-01T05:59:45.650" v="1767"/>
          <ac:spMkLst>
            <pc:docMk/>
            <pc:sldMk cId="1461827795" sldId="786"/>
            <ac:spMk id="90" creationId="{68E2852C-D075-FB20-3756-475F84F3EFF8}"/>
          </ac:spMkLst>
        </pc:spChg>
        <pc:spChg chg="mod">
          <ac:chgData name="Anja Prescher" userId="fb7721861d540e87" providerId="LiveId" clId="{D7DB791A-766F-4E6B-8BBE-2AAE554B46C7}" dt="2023-09-01T05:59:45.650" v="1767"/>
          <ac:spMkLst>
            <pc:docMk/>
            <pc:sldMk cId="1461827795" sldId="786"/>
            <ac:spMk id="91" creationId="{FCBDEEE7-D1D9-A121-44DE-0358302D1D82}"/>
          </ac:spMkLst>
        </pc:spChg>
        <pc:spChg chg="mod">
          <ac:chgData name="Anja Prescher" userId="fb7721861d540e87" providerId="LiveId" clId="{D7DB791A-766F-4E6B-8BBE-2AAE554B46C7}" dt="2023-09-01T05:59:45.650" v="1767"/>
          <ac:spMkLst>
            <pc:docMk/>
            <pc:sldMk cId="1461827795" sldId="786"/>
            <ac:spMk id="92" creationId="{B3812812-F2D1-85C4-7E00-BEA6D189D2B4}"/>
          </ac:spMkLst>
        </pc:spChg>
        <pc:spChg chg="mod">
          <ac:chgData name="Anja Prescher" userId="fb7721861d540e87" providerId="LiveId" clId="{D7DB791A-766F-4E6B-8BBE-2AAE554B46C7}" dt="2023-09-01T05:59:45.650" v="1767"/>
          <ac:spMkLst>
            <pc:docMk/>
            <pc:sldMk cId="1461827795" sldId="786"/>
            <ac:spMk id="93" creationId="{1093390A-E1D2-8FDF-4F81-E18A0E2B56F9}"/>
          </ac:spMkLst>
        </pc:spChg>
        <pc:spChg chg="mod">
          <ac:chgData name="Anja Prescher" userId="fb7721861d540e87" providerId="LiveId" clId="{D7DB791A-766F-4E6B-8BBE-2AAE554B46C7}" dt="2023-09-01T05:59:45.650" v="1767"/>
          <ac:spMkLst>
            <pc:docMk/>
            <pc:sldMk cId="1461827795" sldId="786"/>
            <ac:spMk id="94" creationId="{D8DD548A-DCB3-04B2-F406-C72023EC94BB}"/>
          </ac:spMkLst>
        </pc:spChg>
        <pc:spChg chg="mod">
          <ac:chgData name="Anja Prescher" userId="fb7721861d540e87" providerId="LiveId" clId="{D7DB791A-766F-4E6B-8BBE-2AAE554B46C7}" dt="2023-09-01T05:59:45.650" v="1767"/>
          <ac:spMkLst>
            <pc:docMk/>
            <pc:sldMk cId="1461827795" sldId="786"/>
            <ac:spMk id="95" creationId="{CAF8C5CF-B652-D24E-514A-B4372EB96D15}"/>
          </ac:spMkLst>
        </pc:spChg>
        <pc:spChg chg="mod">
          <ac:chgData name="Anja Prescher" userId="fb7721861d540e87" providerId="LiveId" clId="{D7DB791A-766F-4E6B-8BBE-2AAE554B46C7}" dt="2023-09-01T05:59:45.650" v="1767"/>
          <ac:spMkLst>
            <pc:docMk/>
            <pc:sldMk cId="1461827795" sldId="786"/>
            <ac:spMk id="96" creationId="{A0839246-96CE-13CB-0C9B-0BA403793976}"/>
          </ac:spMkLst>
        </pc:spChg>
        <pc:spChg chg="add del mod">
          <ac:chgData name="Anja Prescher" userId="fb7721861d540e87" providerId="LiveId" clId="{D7DB791A-766F-4E6B-8BBE-2AAE554B46C7}" dt="2023-09-01T05:59:47.353" v="1768"/>
          <ac:spMkLst>
            <pc:docMk/>
            <pc:sldMk cId="1461827795" sldId="786"/>
            <ac:spMk id="97" creationId="{B20A33D5-02F2-7047-CEC8-8E2B32AF6775}"/>
          </ac:spMkLst>
        </pc:spChg>
        <pc:spChg chg="add del mod">
          <ac:chgData name="Anja Prescher" userId="fb7721861d540e87" providerId="LiveId" clId="{D7DB791A-766F-4E6B-8BBE-2AAE554B46C7}" dt="2023-09-01T06:01:05.727" v="1779" actId="478"/>
          <ac:spMkLst>
            <pc:docMk/>
            <pc:sldMk cId="1461827795" sldId="786"/>
            <ac:spMk id="99" creationId="{F7D02E6E-DB7E-93F4-D212-0E0D76E64E7D}"/>
          </ac:spMkLst>
        </pc:spChg>
        <pc:spChg chg="add mod">
          <ac:chgData name="Anja Prescher" userId="fb7721861d540e87" providerId="LiveId" clId="{D7DB791A-766F-4E6B-8BBE-2AAE554B46C7}" dt="2023-09-02T03:55:52.118" v="4793" actId="20577"/>
          <ac:spMkLst>
            <pc:docMk/>
            <pc:sldMk cId="1461827795" sldId="786"/>
            <ac:spMk id="100" creationId="{E9435F87-CE2D-21FD-2CE9-5E40E2709C06}"/>
          </ac:spMkLst>
        </pc:spChg>
        <pc:spChg chg="add mod">
          <ac:chgData name="Anja Prescher" userId="fb7721861d540e87" providerId="LiveId" clId="{D7DB791A-766F-4E6B-8BBE-2AAE554B46C7}" dt="2023-09-02T03:54:39.695" v="4752" actId="20577"/>
          <ac:spMkLst>
            <pc:docMk/>
            <pc:sldMk cId="1461827795" sldId="786"/>
            <ac:spMk id="101" creationId="{82BF473F-58F3-6889-48E6-E9F29582C825}"/>
          </ac:spMkLst>
        </pc:spChg>
        <pc:spChg chg="add mod">
          <ac:chgData name="Anja Prescher" userId="fb7721861d540e87" providerId="LiveId" clId="{D7DB791A-766F-4E6B-8BBE-2AAE554B46C7}" dt="2023-09-02T03:54:39.695" v="4752" actId="20577"/>
          <ac:spMkLst>
            <pc:docMk/>
            <pc:sldMk cId="1461827795" sldId="786"/>
            <ac:spMk id="102" creationId="{8C5A0383-7EFC-6646-AB3E-C4668CEE58CA}"/>
          </ac:spMkLst>
        </pc:spChg>
        <pc:spChg chg="add mod">
          <ac:chgData name="Anja Prescher" userId="fb7721861d540e87" providerId="LiveId" clId="{D7DB791A-766F-4E6B-8BBE-2AAE554B46C7}" dt="2023-09-02T03:54:39.695" v="4752" actId="20577"/>
          <ac:spMkLst>
            <pc:docMk/>
            <pc:sldMk cId="1461827795" sldId="786"/>
            <ac:spMk id="137" creationId="{4A98BE0D-8752-A684-87C0-A2B8BFAA8E76}"/>
          </ac:spMkLst>
        </pc:spChg>
        <pc:spChg chg="add mod">
          <ac:chgData name="Anja Prescher" userId="fb7721861d540e87" providerId="LiveId" clId="{D7DB791A-766F-4E6B-8BBE-2AAE554B46C7}" dt="2023-09-02T03:54:39.695" v="4752" actId="20577"/>
          <ac:spMkLst>
            <pc:docMk/>
            <pc:sldMk cId="1461827795" sldId="786"/>
            <ac:spMk id="138" creationId="{DBD55976-EC41-4724-28FA-813C8B6261D8}"/>
          </ac:spMkLst>
        </pc:spChg>
        <pc:spChg chg="add mod">
          <ac:chgData name="Anja Prescher" userId="fb7721861d540e87" providerId="LiveId" clId="{D7DB791A-766F-4E6B-8BBE-2AAE554B46C7}" dt="2023-09-02T03:54:39.695" v="4752" actId="20577"/>
          <ac:spMkLst>
            <pc:docMk/>
            <pc:sldMk cId="1461827795" sldId="786"/>
            <ac:spMk id="139" creationId="{CADBB95B-5441-473F-A420-8797C3864587}"/>
          </ac:spMkLst>
        </pc:spChg>
        <pc:spChg chg="add mod">
          <ac:chgData name="Anja Prescher" userId="fb7721861d540e87" providerId="LiveId" clId="{D7DB791A-766F-4E6B-8BBE-2AAE554B46C7}" dt="2023-09-01T06:56:33.252" v="4434" actId="14100"/>
          <ac:spMkLst>
            <pc:docMk/>
            <pc:sldMk cId="1461827795" sldId="786"/>
            <ac:spMk id="141" creationId="{A6C2F0C7-3CFD-5152-B8EE-010FB9796A63}"/>
          </ac:spMkLst>
        </pc:spChg>
        <pc:spChg chg="add mod">
          <ac:chgData name="Anja Prescher" userId="fb7721861d540e87" providerId="LiveId" clId="{D7DB791A-766F-4E6B-8BBE-2AAE554B46C7}" dt="2023-09-01T06:57:18.287" v="4474" actId="20577"/>
          <ac:spMkLst>
            <pc:docMk/>
            <pc:sldMk cId="1461827795" sldId="786"/>
            <ac:spMk id="143" creationId="{CA601A25-294A-C12A-F38E-474E6D182BB9}"/>
          </ac:spMkLst>
        </pc:spChg>
        <pc:spChg chg="add del mod">
          <ac:chgData name="Anja Prescher" userId="fb7721861d540e87" providerId="LiveId" clId="{D7DB791A-766F-4E6B-8BBE-2AAE554B46C7}" dt="2023-09-01T06:30:30.594" v="3293" actId="478"/>
          <ac:spMkLst>
            <pc:docMk/>
            <pc:sldMk cId="1461827795" sldId="786"/>
            <ac:spMk id="145" creationId="{E53E3B5E-4EC2-9333-DBFD-4D2A9197C302}"/>
          </ac:spMkLst>
        </pc:spChg>
        <pc:spChg chg="add mod">
          <ac:chgData name="Anja Prescher" userId="fb7721861d540e87" providerId="LiveId" clId="{D7DB791A-766F-4E6B-8BBE-2AAE554B46C7}" dt="2023-09-02T03:58:37.285" v="4896" actId="20577"/>
          <ac:spMkLst>
            <pc:docMk/>
            <pc:sldMk cId="1461827795" sldId="786"/>
            <ac:spMk id="156" creationId="{DE0BE14A-28EE-81DF-415B-3E96B4322C4F}"/>
          </ac:spMkLst>
        </pc:spChg>
        <pc:spChg chg="add mod">
          <ac:chgData name="Anja Prescher" userId="fb7721861d540e87" providerId="LiveId" clId="{D7DB791A-766F-4E6B-8BBE-2AAE554B46C7}" dt="2023-09-02T03:58:37.285" v="4896" actId="20577"/>
          <ac:spMkLst>
            <pc:docMk/>
            <pc:sldMk cId="1461827795" sldId="786"/>
            <ac:spMk id="157" creationId="{B791257A-9EFA-EC2F-6DD9-8F3C5C9DB4D7}"/>
          </ac:spMkLst>
        </pc:spChg>
        <pc:spChg chg="add mod">
          <ac:chgData name="Anja Prescher" userId="fb7721861d540e87" providerId="LiveId" clId="{D7DB791A-766F-4E6B-8BBE-2AAE554B46C7}" dt="2023-09-02T03:59:10.399" v="4933" actId="1035"/>
          <ac:spMkLst>
            <pc:docMk/>
            <pc:sldMk cId="1461827795" sldId="786"/>
            <ac:spMk id="162" creationId="{04D69F7F-03CA-60CA-527E-8AECF17E1525}"/>
          </ac:spMkLst>
        </pc:spChg>
        <pc:spChg chg="add del mod">
          <ac:chgData name="Anja Prescher" userId="fb7721861d540e87" providerId="LiveId" clId="{D7DB791A-766F-4E6B-8BBE-2AAE554B46C7}" dt="2023-09-01T06:57:38.019" v="4476" actId="478"/>
          <ac:spMkLst>
            <pc:docMk/>
            <pc:sldMk cId="1461827795" sldId="786"/>
            <ac:spMk id="164" creationId="{E0D98851-83C4-61ED-448C-2A0A3DED0CF9}"/>
          </ac:spMkLst>
        </pc:spChg>
        <pc:grpChg chg="add del mod">
          <ac:chgData name="Anja Prescher" userId="fb7721861d540e87" providerId="LiveId" clId="{D7DB791A-766F-4E6B-8BBE-2AAE554B46C7}" dt="2023-09-01T05:59:25.659" v="1755"/>
          <ac:grpSpMkLst>
            <pc:docMk/>
            <pc:sldMk cId="1461827795" sldId="786"/>
            <ac:grpSpMk id="18" creationId="{B17FC178-5986-3ED7-CF36-0F2268D55F39}"/>
          </ac:grpSpMkLst>
        </pc:grpChg>
        <pc:grpChg chg="add del mod">
          <ac:chgData name="Anja Prescher" userId="fb7721861d540e87" providerId="LiveId" clId="{D7DB791A-766F-4E6B-8BBE-2AAE554B46C7}" dt="2023-09-01T05:59:36.085" v="1761"/>
          <ac:grpSpMkLst>
            <pc:docMk/>
            <pc:sldMk cId="1461827795" sldId="786"/>
            <ac:grpSpMk id="32" creationId="{64670586-EEA0-AB73-F20D-07CE19DA8196}"/>
          </ac:grpSpMkLst>
        </pc:grpChg>
        <pc:grpChg chg="add del mod">
          <ac:chgData name="Anja Prescher" userId="fb7721861d540e87" providerId="LiveId" clId="{D7DB791A-766F-4E6B-8BBE-2AAE554B46C7}" dt="2023-09-01T05:59:44.828" v="1766"/>
          <ac:grpSpMkLst>
            <pc:docMk/>
            <pc:sldMk cId="1461827795" sldId="786"/>
            <ac:grpSpMk id="46" creationId="{FAD9CC4F-FBF0-C8EC-6B09-2956FB765C73}"/>
          </ac:grpSpMkLst>
        </pc:grpChg>
        <pc:grpChg chg="del mod">
          <ac:chgData name="Anja Prescher" userId="fb7721861d540e87" providerId="LiveId" clId="{D7DB791A-766F-4E6B-8BBE-2AAE554B46C7}" dt="2023-09-01T05:59:41.140" v="1764" actId="21"/>
          <ac:grpSpMkLst>
            <pc:docMk/>
            <pc:sldMk cId="1461827795" sldId="786"/>
            <ac:grpSpMk id="67" creationId="{00000000-0000-0000-0000-000000000000}"/>
          </ac:grpSpMkLst>
        </pc:grpChg>
        <pc:grpChg chg="del">
          <ac:chgData name="Anja Prescher" userId="fb7721861d540e87" providerId="LiveId" clId="{D7DB791A-766F-4E6B-8BBE-2AAE554B46C7}" dt="2023-09-01T05:59:33.202" v="1759" actId="21"/>
          <ac:grpSpMkLst>
            <pc:docMk/>
            <pc:sldMk cId="1461827795" sldId="786"/>
            <ac:grpSpMk id="68" creationId="{00000000-0000-0000-0000-000000000000}"/>
          </ac:grpSpMkLst>
        </pc:grpChg>
        <pc:grpChg chg="del mod">
          <ac:chgData name="Anja Prescher" userId="fb7721861d540e87" providerId="LiveId" clId="{D7DB791A-766F-4E6B-8BBE-2AAE554B46C7}" dt="2023-09-01T05:59:22.704" v="1753" actId="478"/>
          <ac:grpSpMkLst>
            <pc:docMk/>
            <pc:sldMk cId="1461827795" sldId="786"/>
            <ac:grpSpMk id="69" creationId="{00000000-0000-0000-0000-000000000000}"/>
          </ac:grpSpMkLst>
        </pc:grpChg>
        <pc:grpChg chg="add del mod">
          <ac:chgData name="Anja Prescher" userId="fb7721861d540e87" providerId="LiveId" clId="{D7DB791A-766F-4E6B-8BBE-2AAE554B46C7}" dt="2023-09-01T05:59:47.353" v="1768"/>
          <ac:grpSpMkLst>
            <pc:docMk/>
            <pc:sldMk cId="1461827795" sldId="786"/>
            <ac:grpSpMk id="86" creationId="{69DF9C8F-F435-8437-0348-25F2CB448F9A}"/>
          </ac:grpSpMkLst>
        </pc:grpChg>
        <pc:grpChg chg="add mod">
          <ac:chgData name="Anja Prescher" userId="fb7721861d540e87" providerId="LiveId" clId="{D7DB791A-766F-4E6B-8BBE-2AAE554B46C7}" dt="2023-09-02T03:55:09.875" v="4758" actId="1076"/>
          <ac:grpSpMkLst>
            <pc:docMk/>
            <pc:sldMk cId="1461827795" sldId="786"/>
            <ac:grpSpMk id="146" creationId="{DE7AC2A8-06DB-9574-2F06-8F3B9FB48E40}"/>
          </ac:grpSpMkLst>
        </pc:grpChg>
        <pc:grpChg chg="add mod">
          <ac:chgData name="Anja Prescher" userId="fb7721861d540e87" providerId="LiveId" clId="{D7DB791A-766F-4E6B-8BBE-2AAE554B46C7}" dt="2023-09-02T03:58:37.285" v="4896" actId="20577"/>
          <ac:grpSpMkLst>
            <pc:docMk/>
            <pc:sldMk cId="1461827795" sldId="786"/>
            <ac:grpSpMk id="163" creationId="{3A21AC3E-0E12-546F-E0A2-3055AE32A634}"/>
          </ac:grpSpMkLst>
        </pc:grpChg>
        <pc:picChg chg="add mod">
          <ac:chgData name="Anja Prescher" userId="fb7721861d540e87" providerId="LiveId" clId="{D7DB791A-766F-4E6B-8BBE-2AAE554B46C7}" dt="2023-09-01T05:59:30.195" v="1758" actId="14100"/>
          <ac:picMkLst>
            <pc:docMk/>
            <pc:sldMk cId="1461827795" sldId="786"/>
            <ac:picMk id="30" creationId="{8EF8A2D4-021A-6F9E-4CDA-71421CB26385}"/>
          </ac:picMkLst>
        </pc:picChg>
        <pc:picChg chg="add mod">
          <ac:chgData name="Anja Prescher" userId="fb7721861d540e87" providerId="LiveId" clId="{D7DB791A-766F-4E6B-8BBE-2AAE554B46C7}" dt="2023-09-01T05:59:58.591" v="1773" actId="1076"/>
          <ac:picMkLst>
            <pc:docMk/>
            <pc:sldMk cId="1461827795" sldId="786"/>
            <ac:picMk id="44" creationId="{C2DD99DE-5DFC-6CCD-CA01-416CA9836AEE}"/>
          </ac:picMkLst>
        </pc:picChg>
        <pc:picChg chg="add mod">
          <ac:chgData name="Anja Prescher" userId="fb7721861d540e87" providerId="LiveId" clId="{D7DB791A-766F-4E6B-8BBE-2AAE554B46C7}" dt="2023-09-01T05:59:52.447" v="1771" actId="1076"/>
          <ac:picMkLst>
            <pc:docMk/>
            <pc:sldMk cId="1461827795" sldId="786"/>
            <ac:picMk id="98" creationId="{430ED698-CFCB-DA2F-E8A8-6D1452F8E70B}"/>
          </ac:picMkLst>
        </pc:picChg>
        <pc:picChg chg="add mod">
          <ac:chgData name="Anja Prescher" userId="fb7721861d540e87" providerId="LiveId" clId="{D7DB791A-766F-4E6B-8BBE-2AAE554B46C7}" dt="2023-09-02T03:58:37.285" v="4896" actId="20577"/>
          <ac:picMkLst>
            <pc:docMk/>
            <pc:sldMk cId="1461827795" sldId="786"/>
            <ac:picMk id="140" creationId="{816C1E6C-2278-64C9-7361-A858F8A234AC}"/>
          </ac:picMkLst>
        </pc:picChg>
        <pc:picChg chg="add del mod">
          <ac:chgData name="Anja Prescher" userId="fb7721861d540e87" providerId="LiveId" clId="{D7DB791A-766F-4E6B-8BBE-2AAE554B46C7}" dt="2023-09-01T06:51:42.256" v="4293"/>
          <ac:picMkLst>
            <pc:docMk/>
            <pc:sldMk cId="1461827795" sldId="786"/>
            <ac:picMk id="161" creationId="{52FFAF65-04DF-1145-656B-097A161E95C7}"/>
          </ac:picMkLst>
        </pc:picChg>
        <pc:cxnChg chg="add del mod">
          <ac:chgData name="Anja Prescher" userId="fb7721861d540e87" providerId="LiveId" clId="{D7DB791A-766F-4E6B-8BBE-2AAE554B46C7}" dt="2023-09-02T03:58:53.496" v="4903" actId="478"/>
          <ac:cxnSpMkLst>
            <pc:docMk/>
            <pc:sldMk cId="1461827795" sldId="786"/>
            <ac:cxnSpMk id="4" creationId="{25EE7BF9-F3B7-DDCC-C339-27453B03A6C1}"/>
          </ac:cxnSpMkLst>
        </pc:cxnChg>
        <pc:cxnChg chg="add mod">
          <ac:chgData name="Anja Prescher" userId="fb7721861d540e87" providerId="LiveId" clId="{D7DB791A-766F-4E6B-8BBE-2AAE554B46C7}" dt="2023-09-02T03:54:39.695" v="4752" actId="20577"/>
          <ac:cxnSpMkLst>
            <pc:docMk/>
            <pc:sldMk cId="1461827795" sldId="786"/>
            <ac:cxnSpMk id="104" creationId="{18D4B476-93BB-0AAD-2387-13EEE7A240C8}"/>
          </ac:cxnSpMkLst>
        </pc:cxnChg>
        <pc:cxnChg chg="add mod">
          <ac:chgData name="Anja Prescher" userId="fb7721861d540e87" providerId="LiveId" clId="{D7DB791A-766F-4E6B-8BBE-2AAE554B46C7}" dt="2023-09-02T03:54:39.695" v="4752" actId="20577"/>
          <ac:cxnSpMkLst>
            <pc:docMk/>
            <pc:sldMk cId="1461827795" sldId="786"/>
            <ac:cxnSpMk id="107" creationId="{78E68367-A8CD-5403-9164-80A5109A6D0D}"/>
          </ac:cxnSpMkLst>
        </pc:cxnChg>
        <pc:cxnChg chg="add mod ord">
          <ac:chgData name="Anja Prescher" userId="fb7721861d540e87" providerId="LiveId" clId="{D7DB791A-766F-4E6B-8BBE-2AAE554B46C7}" dt="2023-09-02T03:54:39.695" v="4752" actId="20577"/>
          <ac:cxnSpMkLst>
            <pc:docMk/>
            <pc:sldMk cId="1461827795" sldId="786"/>
            <ac:cxnSpMk id="109" creationId="{0C258477-9C13-44EC-FC44-262D0CC72C34}"/>
          </ac:cxnSpMkLst>
        </pc:cxnChg>
        <pc:cxnChg chg="add mod">
          <ac:chgData name="Anja Prescher" userId="fb7721861d540e87" providerId="LiveId" clId="{D7DB791A-766F-4E6B-8BBE-2AAE554B46C7}" dt="2023-09-02T03:54:39.695" v="4752" actId="20577"/>
          <ac:cxnSpMkLst>
            <pc:docMk/>
            <pc:sldMk cId="1461827795" sldId="786"/>
            <ac:cxnSpMk id="112" creationId="{89056130-51BA-204F-F04E-63E7DF2AAF3F}"/>
          </ac:cxnSpMkLst>
        </pc:cxnChg>
        <pc:cxnChg chg="add mod">
          <ac:chgData name="Anja Prescher" userId="fb7721861d540e87" providerId="LiveId" clId="{D7DB791A-766F-4E6B-8BBE-2AAE554B46C7}" dt="2023-09-02T03:54:39.695" v="4752" actId="20577"/>
          <ac:cxnSpMkLst>
            <pc:docMk/>
            <pc:sldMk cId="1461827795" sldId="786"/>
            <ac:cxnSpMk id="122" creationId="{CA793727-3D61-F55B-7BE6-7A0239AA9E1C}"/>
          </ac:cxnSpMkLst>
        </pc:cxnChg>
        <pc:cxnChg chg="add del">
          <ac:chgData name="Anja Prescher" userId="fb7721861d540e87" providerId="LiveId" clId="{D7DB791A-766F-4E6B-8BBE-2AAE554B46C7}" dt="2023-09-01T06:33:10.213" v="3430" actId="478"/>
          <ac:cxnSpMkLst>
            <pc:docMk/>
            <pc:sldMk cId="1461827795" sldId="786"/>
            <ac:cxnSpMk id="148" creationId="{13CE95EC-AC17-7DB8-7805-986B818F3DD8}"/>
          </ac:cxnSpMkLst>
        </pc:cxnChg>
        <pc:cxnChg chg="add del">
          <ac:chgData name="Anja Prescher" userId="fb7721861d540e87" providerId="LiveId" clId="{D7DB791A-766F-4E6B-8BBE-2AAE554B46C7}" dt="2023-09-01T06:32:33.532" v="3381" actId="478"/>
          <ac:cxnSpMkLst>
            <pc:docMk/>
            <pc:sldMk cId="1461827795" sldId="786"/>
            <ac:cxnSpMk id="150" creationId="{D1ED3308-7EB2-399F-9608-6FBD506310B0}"/>
          </ac:cxnSpMkLst>
        </pc:cxnChg>
        <pc:cxnChg chg="add del mod">
          <ac:chgData name="Anja Prescher" userId="fb7721861d540e87" providerId="LiveId" clId="{D7DB791A-766F-4E6B-8BBE-2AAE554B46C7}" dt="2023-09-01T06:50:19.254" v="4277" actId="478"/>
          <ac:cxnSpMkLst>
            <pc:docMk/>
            <pc:sldMk cId="1461827795" sldId="786"/>
            <ac:cxnSpMk id="152" creationId="{21B584A8-B90B-B160-4F78-FD8855C9394D}"/>
          </ac:cxnSpMkLst>
        </pc:cxnChg>
        <pc:cxnChg chg="add mod">
          <ac:chgData name="Anja Prescher" userId="fb7721861d540e87" providerId="LiveId" clId="{D7DB791A-766F-4E6B-8BBE-2AAE554B46C7}" dt="2023-09-02T03:58:37.285" v="4896" actId="20577"/>
          <ac:cxnSpMkLst>
            <pc:docMk/>
            <pc:sldMk cId="1461827795" sldId="786"/>
            <ac:cxnSpMk id="159" creationId="{7FBBCDF3-971B-2B14-88F7-7753609B35DF}"/>
          </ac:cxnSpMkLst>
        </pc:cxnChg>
      </pc:sldChg>
      <pc:sldChg chg="addSp modSp mod">
        <pc:chgData name="Anja Prescher" userId="fb7721861d540e87" providerId="LiveId" clId="{D7DB791A-766F-4E6B-8BBE-2AAE554B46C7}" dt="2023-09-02T05:32:32.401" v="7550" actId="114"/>
        <pc:sldMkLst>
          <pc:docMk/>
          <pc:sldMk cId="1719064637" sldId="787"/>
        </pc:sldMkLst>
        <pc:spChg chg="add mod">
          <ac:chgData name="Anja Prescher" userId="fb7721861d540e87" providerId="LiveId" clId="{D7DB791A-766F-4E6B-8BBE-2AAE554B46C7}" dt="2023-09-02T05:32:32.401" v="7550" actId="114"/>
          <ac:spMkLst>
            <pc:docMk/>
            <pc:sldMk cId="1719064637" sldId="787"/>
            <ac:spMk id="2" creationId="{B80997D9-E20E-9E99-FCCF-7F6DF3CFABDA}"/>
          </ac:spMkLst>
        </pc:spChg>
        <pc:spChg chg="mod">
          <ac:chgData name="Anja Prescher" userId="fb7721861d540e87" providerId="LiveId" clId="{D7DB791A-766F-4E6B-8BBE-2AAE554B46C7}" dt="2023-09-02T05:32:17.401" v="7522" actId="1076"/>
          <ac:spMkLst>
            <pc:docMk/>
            <pc:sldMk cId="1719064637" sldId="787"/>
            <ac:spMk id="50" creationId="{00000000-0000-0000-0000-000000000000}"/>
          </ac:spMkLst>
        </pc:spChg>
        <pc:spChg chg="mod">
          <ac:chgData name="Anja Prescher" userId="fb7721861d540e87" providerId="LiveId" clId="{D7DB791A-766F-4E6B-8BBE-2AAE554B46C7}" dt="2023-09-02T05:32:17.401" v="7522" actId="1076"/>
          <ac:spMkLst>
            <pc:docMk/>
            <pc:sldMk cId="1719064637" sldId="787"/>
            <ac:spMk id="51" creationId="{00000000-0000-0000-0000-000000000000}"/>
          </ac:spMkLst>
        </pc:spChg>
        <pc:spChg chg="mod">
          <ac:chgData name="Anja Prescher" userId="fb7721861d540e87" providerId="LiveId" clId="{D7DB791A-766F-4E6B-8BBE-2AAE554B46C7}" dt="2023-09-02T05:32:17.401" v="7522" actId="1076"/>
          <ac:spMkLst>
            <pc:docMk/>
            <pc:sldMk cId="1719064637" sldId="787"/>
            <ac:spMk id="52" creationId="{00000000-0000-0000-0000-000000000000}"/>
          </ac:spMkLst>
        </pc:spChg>
        <pc:spChg chg="mod">
          <ac:chgData name="Anja Prescher" userId="fb7721861d540e87" providerId="LiveId" clId="{D7DB791A-766F-4E6B-8BBE-2AAE554B46C7}" dt="2023-09-02T05:32:17.401" v="7522" actId="1076"/>
          <ac:spMkLst>
            <pc:docMk/>
            <pc:sldMk cId="1719064637" sldId="787"/>
            <ac:spMk id="55" creationId="{00000000-0000-0000-0000-000000000000}"/>
          </ac:spMkLst>
        </pc:spChg>
      </pc:sldChg>
      <pc:sldChg chg="del">
        <pc:chgData name="Anja Prescher" userId="fb7721861d540e87" providerId="LiveId" clId="{D7DB791A-766F-4E6B-8BBE-2AAE554B46C7}" dt="2023-09-02T05:33:51.476" v="7552" actId="47"/>
        <pc:sldMkLst>
          <pc:docMk/>
          <pc:sldMk cId="2117762255" sldId="810"/>
        </pc:sldMkLst>
      </pc:sldChg>
      <pc:sldChg chg="del">
        <pc:chgData name="Anja Prescher" userId="fb7721861d540e87" providerId="LiveId" clId="{D7DB791A-766F-4E6B-8BBE-2AAE554B46C7}" dt="2023-09-02T05:33:53.426" v="7553" actId="47"/>
        <pc:sldMkLst>
          <pc:docMk/>
          <pc:sldMk cId="1794832481" sldId="811"/>
        </pc:sldMkLst>
      </pc:sldChg>
      <pc:sldChg chg="del">
        <pc:chgData name="Anja Prescher" userId="fb7721861d540e87" providerId="LiveId" clId="{D7DB791A-766F-4E6B-8BBE-2AAE554B46C7}" dt="2023-09-01T05:57:12.431" v="1710" actId="47"/>
        <pc:sldMkLst>
          <pc:docMk/>
          <pc:sldMk cId="1314071516" sldId="850"/>
        </pc:sldMkLst>
      </pc:sldChg>
      <pc:sldChg chg="addSp delSp modSp mod">
        <pc:chgData name="Anja Prescher" userId="fb7721861d540e87" providerId="LiveId" clId="{D7DB791A-766F-4E6B-8BBE-2AAE554B46C7}" dt="2023-09-03T05:56:50.957" v="8067" actId="478"/>
        <pc:sldMkLst>
          <pc:docMk/>
          <pc:sldMk cId="2624809602" sldId="857"/>
        </pc:sldMkLst>
        <pc:spChg chg="add del mod">
          <ac:chgData name="Anja Prescher" userId="fb7721861d540e87" providerId="LiveId" clId="{D7DB791A-766F-4E6B-8BBE-2AAE554B46C7}" dt="2023-09-03T05:56:50.957" v="8067" actId="478"/>
          <ac:spMkLst>
            <pc:docMk/>
            <pc:sldMk cId="2624809602" sldId="857"/>
            <ac:spMk id="4" creationId="{E08FB7EE-2D9E-93CB-DA70-DE84D2B361F8}"/>
          </ac:spMkLst>
        </pc:spChg>
      </pc:sldChg>
      <pc:sldChg chg="modSp mod">
        <pc:chgData name="Anja Prescher" userId="fb7721861d540e87" providerId="LiveId" clId="{D7DB791A-766F-4E6B-8BBE-2AAE554B46C7}" dt="2023-09-02T05:34:13.671" v="7560" actId="1076"/>
        <pc:sldMkLst>
          <pc:docMk/>
          <pc:sldMk cId="3585743594" sldId="861"/>
        </pc:sldMkLst>
        <pc:spChg chg="mod">
          <ac:chgData name="Anja Prescher" userId="fb7721861d540e87" providerId="LiveId" clId="{D7DB791A-766F-4E6B-8BBE-2AAE554B46C7}" dt="2023-09-02T05:34:13.671" v="7560" actId="1076"/>
          <ac:spMkLst>
            <pc:docMk/>
            <pc:sldMk cId="3585743594" sldId="861"/>
            <ac:spMk id="3" creationId="{C7F08BC3-8CEA-43FB-A03C-A2B98F8FC884}"/>
          </ac:spMkLst>
        </pc:spChg>
        <pc:picChg chg="mod">
          <ac:chgData name="Anja Prescher" userId="fb7721861d540e87" providerId="LiveId" clId="{D7DB791A-766F-4E6B-8BBE-2AAE554B46C7}" dt="2023-09-02T05:34:10.961" v="7559" actId="1076"/>
          <ac:picMkLst>
            <pc:docMk/>
            <pc:sldMk cId="3585743594" sldId="861"/>
            <ac:picMk id="2" creationId="{9FEA9C61-1C0F-4364-B486-A47482BDAA83}"/>
          </ac:picMkLst>
        </pc:picChg>
      </pc:sldChg>
      <pc:sldChg chg="add del">
        <pc:chgData name="Anja Prescher" userId="fb7721861d540e87" providerId="LiveId" clId="{D7DB791A-766F-4E6B-8BBE-2AAE554B46C7}" dt="2023-09-02T05:33:31.678" v="7551" actId="47"/>
        <pc:sldMkLst>
          <pc:docMk/>
          <pc:sldMk cId="3518913230" sldId="866"/>
        </pc:sldMkLst>
      </pc:sldChg>
      <pc:sldChg chg="addSp delSp modSp add del mod">
        <pc:chgData name="Anja Prescher" userId="fb7721861d540e87" providerId="LiveId" clId="{D7DB791A-766F-4E6B-8BBE-2AAE554B46C7}" dt="2023-09-01T06:10:09.122" v="2270" actId="47"/>
        <pc:sldMkLst>
          <pc:docMk/>
          <pc:sldMk cId="856" sldId="867"/>
        </pc:sldMkLst>
        <pc:spChg chg="del">
          <ac:chgData name="Anja Prescher" userId="fb7721861d540e87" providerId="LiveId" clId="{D7DB791A-766F-4E6B-8BBE-2AAE554B46C7}" dt="2023-08-21T02:56:52.422" v="5" actId="478"/>
          <ac:spMkLst>
            <pc:docMk/>
            <pc:sldMk cId="856" sldId="867"/>
            <ac:spMk id="2" creationId="{123769C8-4883-A645-6A3A-DC73812E4253}"/>
          </ac:spMkLst>
        </pc:spChg>
        <pc:spChg chg="add mod">
          <ac:chgData name="Anja Prescher" userId="fb7721861d540e87" providerId="LiveId" clId="{D7DB791A-766F-4E6B-8BBE-2AAE554B46C7}" dt="2023-08-21T02:58:30.735" v="66" actId="207"/>
          <ac:spMkLst>
            <pc:docMk/>
            <pc:sldMk cId="856" sldId="867"/>
            <ac:spMk id="3" creationId="{E95A1A53-1F30-7334-F2EC-20A341883CC5}"/>
          </ac:spMkLst>
        </pc:spChg>
        <pc:spChg chg="del">
          <ac:chgData name="Anja Prescher" userId="fb7721861d540e87" providerId="LiveId" clId="{D7DB791A-766F-4E6B-8BBE-2AAE554B46C7}" dt="2023-08-21T02:56:52.422" v="5" actId="478"/>
          <ac:spMkLst>
            <pc:docMk/>
            <pc:sldMk cId="856" sldId="867"/>
            <ac:spMk id="4" creationId="{FBBA256A-27AC-B30D-1624-D95CC1BC545C}"/>
          </ac:spMkLst>
        </pc:spChg>
        <pc:spChg chg="del">
          <ac:chgData name="Anja Prescher" userId="fb7721861d540e87" providerId="LiveId" clId="{D7DB791A-766F-4E6B-8BBE-2AAE554B46C7}" dt="2023-08-21T02:56:52.422" v="5" actId="478"/>
          <ac:spMkLst>
            <pc:docMk/>
            <pc:sldMk cId="856" sldId="867"/>
            <ac:spMk id="5" creationId="{A0BBCE3F-6618-BF07-8226-081E83C3D594}"/>
          </ac:spMkLst>
        </pc:spChg>
        <pc:spChg chg="del">
          <ac:chgData name="Anja Prescher" userId="fb7721861d540e87" providerId="LiveId" clId="{D7DB791A-766F-4E6B-8BBE-2AAE554B46C7}" dt="2023-08-21T02:56:52.422" v="5" actId="478"/>
          <ac:spMkLst>
            <pc:docMk/>
            <pc:sldMk cId="856" sldId="867"/>
            <ac:spMk id="7" creationId="{447B0BFE-5756-CCC4-B0C4-39A923758AD5}"/>
          </ac:spMkLst>
        </pc:spChg>
        <pc:spChg chg="del">
          <ac:chgData name="Anja Prescher" userId="fb7721861d540e87" providerId="LiveId" clId="{D7DB791A-766F-4E6B-8BBE-2AAE554B46C7}" dt="2023-08-21T02:56:56.498" v="6" actId="478"/>
          <ac:spMkLst>
            <pc:docMk/>
            <pc:sldMk cId="856" sldId="867"/>
            <ac:spMk id="9" creationId="{1273F33C-85CD-8195-0D41-F647DEC01755}"/>
          </ac:spMkLst>
        </pc:spChg>
        <pc:spChg chg="del">
          <ac:chgData name="Anja Prescher" userId="fb7721861d540e87" providerId="LiveId" clId="{D7DB791A-766F-4E6B-8BBE-2AAE554B46C7}" dt="2023-08-21T02:56:56.498" v="6" actId="478"/>
          <ac:spMkLst>
            <pc:docMk/>
            <pc:sldMk cId="856" sldId="867"/>
            <ac:spMk id="12" creationId="{F93BAB4C-79B3-7649-6290-69655A96D31E}"/>
          </ac:spMkLst>
        </pc:spChg>
        <pc:spChg chg="del">
          <ac:chgData name="Anja Prescher" userId="fb7721861d540e87" providerId="LiveId" clId="{D7DB791A-766F-4E6B-8BBE-2AAE554B46C7}" dt="2023-08-21T02:56:52.422" v="5" actId="478"/>
          <ac:spMkLst>
            <pc:docMk/>
            <pc:sldMk cId="856" sldId="867"/>
            <ac:spMk id="13" creationId="{FDFCB73C-161F-AEA3-F75A-CE629B6B2114}"/>
          </ac:spMkLst>
        </pc:spChg>
        <pc:spChg chg="del">
          <ac:chgData name="Anja Prescher" userId="fb7721861d540e87" providerId="LiveId" clId="{D7DB791A-766F-4E6B-8BBE-2AAE554B46C7}" dt="2023-08-21T02:56:52.422" v="5" actId="478"/>
          <ac:spMkLst>
            <pc:docMk/>
            <pc:sldMk cId="856" sldId="867"/>
            <ac:spMk id="14" creationId="{4052E0BB-B32A-43F2-138F-20EE44634037}"/>
          </ac:spMkLst>
        </pc:spChg>
        <pc:spChg chg="del">
          <ac:chgData name="Anja Prescher" userId="fb7721861d540e87" providerId="LiveId" clId="{D7DB791A-766F-4E6B-8BBE-2AAE554B46C7}" dt="2023-08-21T02:56:52.422" v="5" actId="478"/>
          <ac:spMkLst>
            <pc:docMk/>
            <pc:sldMk cId="856" sldId="867"/>
            <ac:spMk id="15" creationId="{C2920F2D-1D77-B4DD-8934-8FE2F1AD696B}"/>
          </ac:spMkLst>
        </pc:spChg>
        <pc:spChg chg="del">
          <ac:chgData name="Anja Prescher" userId="fb7721861d540e87" providerId="LiveId" clId="{D7DB791A-766F-4E6B-8BBE-2AAE554B46C7}" dt="2023-08-21T02:56:52.422" v="5" actId="478"/>
          <ac:spMkLst>
            <pc:docMk/>
            <pc:sldMk cId="856" sldId="867"/>
            <ac:spMk id="16" creationId="{867AB7A6-3BFF-9035-2738-EDFC08A90A88}"/>
          </ac:spMkLst>
        </pc:spChg>
        <pc:spChg chg="del">
          <ac:chgData name="Anja Prescher" userId="fb7721861d540e87" providerId="LiveId" clId="{D7DB791A-766F-4E6B-8BBE-2AAE554B46C7}" dt="2023-08-21T02:56:52.422" v="5" actId="478"/>
          <ac:spMkLst>
            <pc:docMk/>
            <pc:sldMk cId="856" sldId="867"/>
            <ac:spMk id="17" creationId="{1358D417-0B41-DA79-5635-1C1EA8FC43C7}"/>
          </ac:spMkLst>
        </pc:spChg>
        <pc:spChg chg="del">
          <ac:chgData name="Anja Prescher" userId="fb7721861d540e87" providerId="LiveId" clId="{D7DB791A-766F-4E6B-8BBE-2AAE554B46C7}" dt="2023-08-21T02:56:52.422" v="5" actId="478"/>
          <ac:spMkLst>
            <pc:docMk/>
            <pc:sldMk cId="856" sldId="867"/>
            <ac:spMk id="18" creationId="{6F42ABC3-9985-8F32-3A22-240CC23C87D8}"/>
          </ac:spMkLst>
        </pc:spChg>
        <pc:spChg chg="del">
          <ac:chgData name="Anja Prescher" userId="fb7721861d540e87" providerId="LiveId" clId="{D7DB791A-766F-4E6B-8BBE-2AAE554B46C7}" dt="2023-08-21T02:56:52.422" v="5" actId="478"/>
          <ac:spMkLst>
            <pc:docMk/>
            <pc:sldMk cId="856" sldId="867"/>
            <ac:spMk id="19" creationId="{2C59526A-0018-5527-C97E-E7E8D7FE1BE9}"/>
          </ac:spMkLst>
        </pc:spChg>
        <pc:spChg chg="del">
          <ac:chgData name="Anja Prescher" userId="fb7721861d540e87" providerId="LiveId" clId="{D7DB791A-766F-4E6B-8BBE-2AAE554B46C7}" dt="2023-08-21T02:56:56.498" v="6" actId="478"/>
          <ac:spMkLst>
            <pc:docMk/>
            <pc:sldMk cId="856" sldId="867"/>
            <ac:spMk id="20" creationId="{67BA7435-B622-266E-7D61-9BF96B387959}"/>
          </ac:spMkLst>
        </pc:spChg>
      </pc:sldChg>
      <pc:sldChg chg="modSp add del mod">
        <pc:chgData name="Anja Prescher" userId="fb7721861d540e87" providerId="LiveId" clId="{D7DB791A-766F-4E6B-8BBE-2AAE554B46C7}" dt="2023-09-02T05:21:00.240" v="7147" actId="47"/>
        <pc:sldMkLst>
          <pc:docMk/>
          <pc:sldMk cId="2959305619" sldId="868"/>
        </pc:sldMkLst>
        <pc:spChg chg="mod">
          <ac:chgData name="Anja Prescher" userId="fb7721861d540e87" providerId="LiveId" clId="{D7DB791A-766F-4E6B-8BBE-2AAE554B46C7}" dt="2023-08-21T02:58:41.033" v="72" actId="20577"/>
          <ac:spMkLst>
            <pc:docMk/>
            <pc:sldMk cId="2959305619" sldId="868"/>
            <ac:spMk id="3" creationId="{E95A1A53-1F30-7334-F2EC-20A341883CC5}"/>
          </ac:spMkLst>
        </pc:spChg>
      </pc:sldChg>
      <pc:sldChg chg="add del">
        <pc:chgData name="Anja Prescher" userId="fb7721861d540e87" providerId="LiveId" clId="{D7DB791A-766F-4E6B-8BBE-2AAE554B46C7}" dt="2023-09-01T05:38:07.423" v="1078" actId="47"/>
        <pc:sldMkLst>
          <pc:docMk/>
          <pc:sldMk cId="858790997" sldId="869"/>
        </pc:sldMkLst>
      </pc:sldChg>
      <pc:sldChg chg="addSp delSp modSp add mod delAnim">
        <pc:chgData name="Anja Prescher" userId="fb7721861d540e87" providerId="LiveId" clId="{D7DB791A-766F-4E6B-8BBE-2AAE554B46C7}" dt="2023-09-02T05:03:35.008" v="6598" actId="1076"/>
        <pc:sldMkLst>
          <pc:docMk/>
          <pc:sldMk cId="1678164824" sldId="869"/>
        </pc:sldMkLst>
        <pc:spChg chg="add del mod">
          <ac:chgData name="Anja Prescher" userId="fb7721861d540e87" providerId="LiveId" clId="{D7DB791A-766F-4E6B-8BBE-2AAE554B46C7}" dt="2023-09-01T06:27:56.904" v="3122" actId="478"/>
          <ac:spMkLst>
            <pc:docMk/>
            <pc:sldMk cId="1678164824" sldId="869"/>
            <ac:spMk id="2" creationId="{C8AD8066-3999-E477-CAEA-ED58FD9D6434}"/>
          </ac:spMkLst>
        </pc:spChg>
        <pc:spChg chg="add mod">
          <ac:chgData name="Anja Prescher" userId="fb7721861d540e87" providerId="LiveId" clId="{D7DB791A-766F-4E6B-8BBE-2AAE554B46C7}" dt="2023-09-02T04:59:21.151" v="6518" actId="113"/>
          <ac:spMkLst>
            <pc:docMk/>
            <pc:sldMk cId="1678164824" sldId="869"/>
            <ac:spMk id="2" creationId="{D1EBA1D1-9E03-E9AA-5779-A3CE4AEC64EA}"/>
          </ac:spMkLst>
        </pc:spChg>
        <pc:spChg chg="add del mod">
          <ac:chgData name="Anja Prescher" userId="fb7721861d540e87" providerId="LiveId" clId="{D7DB791A-766F-4E6B-8BBE-2AAE554B46C7}" dt="2023-09-01T06:28:06.934" v="3124"/>
          <ac:spMkLst>
            <pc:docMk/>
            <pc:sldMk cId="1678164824" sldId="869"/>
            <ac:spMk id="3" creationId="{2FD160D5-67FE-1411-CB10-3F9B3ACD1891}"/>
          </ac:spMkLst>
        </pc:spChg>
        <pc:spChg chg="add del mod">
          <ac:chgData name="Anja Prescher" userId="fb7721861d540e87" providerId="LiveId" clId="{D7DB791A-766F-4E6B-8BBE-2AAE554B46C7}" dt="2023-09-02T04:23:16.008" v="5853" actId="478"/>
          <ac:spMkLst>
            <pc:docMk/>
            <pc:sldMk cId="1678164824" sldId="869"/>
            <ac:spMk id="3" creationId="{D10EAAB0-2F4F-9539-5743-625C0FCC90D4}"/>
          </ac:spMkLst>
        </pc:spChg>
        <pc:spChg chg="add del mod">
          <ac:chgData name="Anja Prescher" userId="fb7721861d540e87" providerId="LiveId" clId="{D7DB791A-766F-4E6B-8BBE-2AAE554B46C7}" dt="2023-09-02T04:59:39.481" v="6529" actId="20577"/>
          <ac:spMkLst>
            <pc:docMk/>
            <pc:sldMk cId="1678164824" sldId="869"/>
            <ac:spMk id="4" creationId="{81C71826-77E9-51C3-72F5-B82581B6A69B}"/>
          </ac:spMkLst>
        </pc:spChg>
        <pc:spChg chg="add del mod">
          <ac:chgData name="Anja Prescher" userId="fb7721861d540e87" providerId="LiveId" clId="{D7DB791A-766F-4E6B-8BBE-2AAE554B46C7}" dt="2023-09-02T04:01:44.236" v="5000" actId="478"/>
          <ac:spMkLst>
            <pc:docMk/>
            <pc:sldMk cId="1678164824" sldId="869"/>
            <ac:spMk id="5" creationId="{6BA52C1E-D397-C3CF-C8D7-73A2CE810DC9}"/>
          </ac:spMkLst>
        </pc:spChg>
        <pc:spChg chg="add mod">
          <ac:chgData name="Anja Prescher" userId="fb7721861d540e87" providerId="LiveId" clId="{D7DB791A-766F-4E6B-8BBE-2AAE554B46C7}" dt="2023-09-02T04:58:59.258" v="6516" actId="113"/>
          <ac:spMkLst>
            <pc:docMk/>
            <pc:sldMk cId="1678164824" sldId="869"/>
            <ac:spMk id="6" creationId="{D1B43303-BEDD-8200-5755-A107768B7879}"/>
          </ac:spMkLst>
        </pc:spChg>
        <pc:spChg chg="add del mod">
          <ac:chgData name="Anja Prescher" userId="fb7721861d540e87" providerId="LiveId" clId="{D7DB791A-766F-4E6B-8BBE-2AAE554B46C7}" dt="2023-09-02T04:17:09.733" v="5549" actId="478"/>
          <ac:spMkLst>
            <pc:docMk/>
            <pc:sldMk cId="1678164824" sldId="869"/>
            <ac:spMk id="7" creationId="{E55179BA-F595-84E1-D12D-31C62B61E21C}"/>
          </ac:spMkLst>
        </pc:spChg>
        <pc:spChg chg="add mod">
          <ac:chgData name="Anja Prescher" userId="fb7721861d540e87" providerId="LiveId" clId="{D7DB791A-766F-4E6B-8BBE-2AAE554B46C7}" dt="2023-09-02T05:03:30.702" v="6597" actId="1076"/>
          <ac:spMkLst>
            <pc:docMk/>
            <pc:sldMk cId="1678164824" sldId="869"/>
            <ac:spMk id="8" creationId="{08CD6E0F-59A1-CCB8-456F-FE0852BCBDC5}"/>
          </ac:spMkLst>
        </pc:spChg>
        <pc:spChg chg="add mod">
          <ac:chgData name="Anja Prescher" userId="fb7721861d540e87" providerId="LiveId" clId="{D7DB791A-766F-4E6B-8BBE-2AAE554B46C7}" dt="2023-09-02T05:03:35.008" v="6598" actId="1076"/>
          <ac:spMkLst>
            <pc:docMk/>
            <pc:sldMk cId="1678164824" sldId="869"/>
            <ac:spMk id="9" creationId="{16A54A44-F3B0-FF24-A5CD-E8FBEFD5208D}"/>
          </ac:spMkLst>
        </pc:spChg>
        <pc:spChg chg="add del mod">
          <ac:chgData name="Anja Prescher" userId="fb7721861d540e87" providerId="LiveId" clId="{D7DB791A-766F-4E6B-8BBE-2AAE554B46C7}" dt="2023-09-02T04:33:49.406" v="6283" actId="478"/>
          <ac:spMkLst>
            <pc:docMk/>
            <pc:sldMk cId="1678164824" sldId="869"/>
            <ac:spMk id="11" creationId="{D4177A04-9446-00CC-6B44-4FB2104EF4EF}"/>
          </ac:spMkLst>
        </pc:spChg>
        <pc:spChg chg="mod">
          <ac:chgData name="Anja Prescher" userId="fb7721861d540e87" providerId="LiveId" clId="{D7DB791A-766F-4E6B-8BBE-2AAE554B46C7}" dt="2023-09-01T06:18:56.638" v="3117" actId="20577"/>
          <ac:spMkLst>
            <pc:docMk/>
            <pc:sldMk cId="1678164824" sldId="869"/>
            <ac:spMk id="16" creationId="{F2502E6A-3FE5-0601-C6AA-3FFCA767DECF}"/>
          </ac:spMkLst>
        </pc:spChg>
        <pc:spChg chg="del">
          <ac:chgData name="Anja Prescher" userId="fb7721861d540e87" providerId="LiveId" clId="{D7DB791A-766F-4E6B-8BBE-2AAE554B46C7}" dt="2023-09-01T06:18:26.063" v="3051" actId="478"/>
          <ac:spMkLst>
            <pc:docMk/>
            <pc:sldMk cId="1678164824" sldId="869"/>
            <ac:spMk id="73" creationId="{00000000-0000-0000-0000-000000000000}"/>
          </ac:spMkLst>
        </pc:spChg>
        <pc:spChg chg="del">
          <ac:chgData name="Anja Prescher" userId="fb7721861d540e87" providerId="LiveId" clId="{D7DB791A-766F-4E6B-8BBE-2AAE554B46C7}" dt="2023-09-01T06:18:27.670" v="3052" actId="478"/>
          <ac:spMkLst>
            <pc:docMk/>
            <pc:sldMk cId="1678164824" sldId="869"/>
            <ac:spMk id="100" creationId="{E9435F87-CE2D-21FD-2CE9-5E40E2709C06}"/>
          </ac:spMkLst>
        </pc:spChg>
        <pc:spChg chg="del">
          <ac:chgData name="Anja Prescher" userId="fb7721861d540e87" providerId="LiveId" clId="{D7DB791A-766F-4E6B-8BBE-2AAE554B46C7}" dt="2023-09-01T06:18:31.736" v="3054" actId="478"/>
          <ac:spMkLst>
            <pc:docMk/>
            <pc:sldMk cId="1678164824" sldId="869"/>
            <ac:spMk id="101" creationId="{82BF473F-58F3-6889-48E6-E9F29582C825}"/>
          </ac:spMkLst>
        </pc:spChg>
        <pc:spChg chg="del">
          <ac:chgData name="Anja Prescher" userId="fb7721861d540e87" providerId="LiveId" clId="{D7DB791A-766F-4E6B-8BBE-2AAE554B46C7}" dt="2023-09-01T06:18:31.736" v="3054" actId="478"/>
          <ac:spMkLst>
            <pc:docMk/>
            <pc:sldMk cId="1678164824" sldId="869"/>
            <ac:spMk id="102" creationId="{8C5A0383-7EFC-6646-AB3E-C4668CEE58CA}"/>
          </ac:spMkLst>
        </pc:spChg>
        <pc:spChg chg="del">
          <ac:chgData name="Anja Prescher" userId="fb7721861d540e87" providerId="LiveId" clId="{D7DB791A-766F-4E6B-8BBE-2AAE554B46C7}" dt="2023-09-01T06:18:31.736" v="3054" actId="478"/>
          <ac:spMkLst>
            <pc:docMk/>
            <pc:sldMk cId="1678164824" sldId="869"/>
            <ac:spMk id="137" creationId="{4A98BE0D-8752-A684-87C0-A2B8BFAA8E76}"/>
          </ac:spMkLst>
        </pc:spChg>
        <pc:spChg chg="del">
          <ac:chgData name="Anja Prescher" userId="fb7721861d540e87" providerId="LiveId" clId="{D7DB791A-766F-4E6B-8BBE-2AAE554B46C7}" dt="2023-09-01T06:18:31.736" v="3054" actId="478"/>
          <ac:spMkLst>
            <pc:docMk/>
            <pc:sldMk cId="1678164824" sldId="869"/>
            <ac:spMk id="138" creationId="{DBD55976-EC41-4724-28FA-813C8B6261D8}"/>
          </ac:spMkLst>
        </pc:spChg>
        <pc:spChg chg="del">
          <ac:chgData name="Anja Prescher" userId="fb7721861d540e87" providerId="LiveId" clId="{D7DB791A-766F-4E6B-8BBE-2AAE554B46C7}" dt="2023-09-01T06:18:31.736" v="3054" actId="478"/>
          <ac:spMkLst>
            <pc:docMk/>
            <pc:sldMk cId="1678164824" sldId="869"/>
            <ac:spMk id="139" creationId="{CADBB95B-5441-473F-A420-8797C3864587}"/>
          </ac:spMkLst>
        </pc:spChg>
        <pc:spChg chg="del">
          <ac:chgData name="Anja Prescher" userId="fb7721861d540e87" providerId="LiveId" clId="{D7DB791A-766F-4E6B-8BBE-2AAE554B46C7}" dt="2023-09-01T06:18:28.785" v="3053" actId="478"/>
          <ac:spMkLst>
            <pc:docMk/>
            <pc:sldMk cId="1678164824" sldId="869"/>
            <ac:spMk id="141" creationId="{A6C2F0C7-3CFD-5152-B8EE-010FB9796A63}"/>
          </ac:spMkLst>
        </pc:spChg>
        <pc:spChg chg="mod">
          <ac:chgData name="Anja Prescher" userId="fb7721861d540e87" providerId="LiveId" clId="{D7DB791A-766F-4E6B-8BBE-2AAE554B46C7}" dt="2023-09-01T06:27:31.706" v="3121" actId="14100"/>
          <ac:spMkLst>
            <pc:docMk/>
            <pc:sldMk cId="1678164824" sldId="869"/>
            <ac:spMk id="143" creationId="{CA601A25-294A-C12A-F38E-474E6D182BB9}"/>
          </ac:spMkLst>
        </pc:spChg>
        <pc:picChg chg="del">
          <ac:chgData name="Anja Prescher" userId="fb7721861d540e87" providerId="LiveId" clId="{D7DB791A-766F-4E6B-8BBE-2AAE554B46C7}" dt="2023-09-01T06:18:34.680" v="3056" actId="478"/>
          <ac:picMkLst>
            <pc:docMk/>
            <pc:sldMk cId="1678164824" sldId="869"/>
            <ac:picMk id="30" creationId="{8EF8A2D4-021A-6F9E-4CDA-71421CB26385}"/>
          </ac:picMkLst>
        </pc:picChg>
        <pc:picChg chg="del">
          <ac:chgData name="Anja Prescher" userId="fb7721861d540e87" providerId="LiveId" clId="{D7DB791A-766F-4E6B-8BBE-2AAE554B46C7}" dt="2023-09-01T06:18:34.084" v="3055" actId="478"/>
          <ac:picMkLst>
            <pc:docMk/>
            <pc:sldMk cId="1678164824" sldId="869"/>
            <ac:picMk id="44" creationId="{C2DD99DE-5DFC-6CCD-CA01-416CA9836AEE}"/>
          </ac:picMkLst>
        </pc:picChg>
        <pc:picChg chg="del">
          <ac:chgData name="Anja Prescher" userId="fb7721861d540e87" providerId="LiveId" clId="{D7DB791A-766F-4E6B-8BBE-2AAE554B46C7}" dt="2023-09-01T06:18:34.084" v="3055" actId="478"/>
          <ac:picMkLst>
            <pc:docMk/>
            <pc:sldMk cId="1678164824" sldId="869"/>
            <ac:picMk id="98" creationId="{430ED698-CFCB-DA2F-E8A8-6D1452F8E70B}"/>
          </ac:picMkLst>
        </pc:picChg>
        <pc:picChg chg="del">
          <ac:chgData name="Anja Prescher" userId="fb7721861d540e87" providerId="LiveId" clId="{D7DB791A-766F-4E6B-8BBE-2AAE554B46C7}" dt="2023-09-01T06:18:31.736" v="3054" actId="478"/>
          <ac:picMkLst>
            <pc:docMk/>
            <pc:sldMk cId="1678164824" sldId="869"/>
            <ac:picMk id="140" creationId="{816C1E6C-2278-64C9-7361-A858F8A234AC}"/>
          </ac:picMkLst>
        </pc:picChg>
        <pc:cxnChg chg="del">
          <ac:chgData name="Anja Prescher" userId="fb7721861d540e87" providerId="LiveId" clId="{D7DB791A-766F-4E6B-8BBE-2AAE554B46C7}" dt="2023-09-01T06:18:31.736" v="3054" actId="478"/>
          <ac:cxnSpMkLst>
            <pc:docMk/>
            <pc:sldMk cId="1678164824" sldId="869"/>
            <ac:cxnSpMk id="104" creationId="{18D4B476-93BB-0AAD-2387-13EEE7A240C8}"/>
          </ac:cxnSpMkLst>
        </pc:cxnChg>
        <pc:cxnChg chg="del">
          <ac:chgData name="Anja Prescher" userId="fb7721861d540e87" providerId="LiveId" clId="{D7DB791A-766F-4E6B-8BBE-2AAE554B46C7}" dt="2023-09-01T06:18:31.736" v="3054" actId="478"/>
          <ac:cxnSpMkLst>
            <pc:docMk/>
            <pc:sldMk cId="1678164824" sldId="869"/>
            <ac:cxnSpMk id="107" creationId="{78E68367-A8CD-5403-9164-80A5109A6D0D}"/>
          </ac:cxnSpMkLst>
        </pc:cxnChg>
        <pc:cxnChg chg="del">
          <ac:chgData name="Anja Prescher" userId="fb7721861d540e87" providerId="LiveId" clId="{D7DB791A-766F-4E6B-8BBE-2AAE554B46C7}" dt="2023-09-01T06:18:31.736" v="3054" actId="478"/>
          <ac:cxnSpMkLst>
            <pc:docMk/>
            <pc:sldMk cId="1678164824" sldId="869"/>
            <ac:cxnSpMk id="109" creationId="{0C258477-9C13-44EC-FC44-262D0CC72C34}"/>
          </ac:cxnSpMkLst>
        </pc:cxnChg>
        <pc:cxnChg chg="del">
          <ac:chgData name="Anja Prescher" userId="fb7721861d540e87" providerId="LiveId" clId="{D7DB791A-766F-4E6B-8BBE-2AAE554B46C7}" dt="2023-09-01T06:18:31.736" v="3054" actId="478"/>
          <ac:cxnSpMkLst>
            <pc:docMk/>
            <pc:sldMk cId="1678164824" sldId="869"/>
            <ac:cxnSpMk id="112" creationId="{89056130-51BA-204F-F04E-63E7DF2AAF3F}"/>
          </ac:cxnSpMkLst>
        </pc:cxnChg>
        <pc:cxnChg chg="del">
          <ac:chgData name="Anja Prescher" userId="fb7721861d540e87" providerId="LiveId" clId="{D7DB791A-766F-4E6B-8BBE-2AAE554B46C7}" dt="2023-09-01T06:18:31.736" v="3054" actId="478"/>
          <ac:cxnSpMkLst>
            <pc:docMk/>
            <pc:sldMk cId="1678164824" sldId="869"/>
            <ac:cxnSpMk id="122" creationId="{CA793727-3D61-F55B-7BE6-7A0239AA9E1C}"/>
          </ac:cxnSpMkLst>
        </pc:cxnChg>
      </pc:sldChg>
      <pc:sldChg chg="modSp add del mod">
        <pc:chgData name="Anja Prescher" userId="fb7721861d540e87" providerId="LiveId" clId="{D7DB791A-766F-4E6B-8BBE-2AAE554B46C7}" dt="2023-09-01T05:00:09.009" v="654" actId="2696"/>
        <pc:sldMkLst>
          <pc:docMk/>
          <pc:sldMk cId="2024706352" sldId="869"/>
        </pc:sldMkLst>
        <pc:spChg chg="mod">
          <ac:chgData name="Anja Prescher" userId="fb7721861d540e87" providerId="LiveId" clId="{D7DB791A-766F-4E6B-8BBE-2AAE554B46C7}" dt="2023-09-01T04:56:45.373" v="592" actId="20577"/>
          <ac:spMkLst>
            <pc:docMk/>
            <pc:sldMk cId="2024706352" sldId="869"/>
            <ac:spMk id="18" creationId="{00000000-0000-0000-0000-000000000000}"/>
          </ac:spMkLst>
        </pc:spChg>
      </pc:sldChg>
      <pc:sldChg chg="modSp add del mod">
        <pc:chgData name="Anja Prescher" userId="fb7721861d540e87" providerId="LiveId" clId="{D7DB791A-766F-4E6B-8BBE-2AAE554B46C7}" dt="2023-09-02T05:19:43.879" v="7120" actId="47"/>
        <pc:sldMkLst>
          <pc:docMk/>
          <pc:sldMk cId="1223598614" sldId="870"/>
        </pc:sldMkLst>
        <pc:spChg chg="mod">
          <ac:chgData name="Anja Prescher" userId="fb7721861d540e87" providerId="LiveId" clId="{D7DB791A-766F-4E6B-8BBE-2AAE554B46C7}" dt="2023-09-02T05:08:22.345" v="6838" actId="1076"/>
          <ac:spMkLst>
            <pc:docMk/>
            <pc:sldMk cId="1223598614" sldId="870"/>
            <ac:spMk id="5" creationId="{6BA52C1E-D397-C3CF-C8D7-73A2CE810DC9}"/>
          </ac:spMkLst>
        </pc:spChg>
      </pc:sldChg>
      <pc:sldChg chg="addSp delSp modSp add mod modAnim">
        <pc:chgData name="Anja Prescher" userId="fb7721861d540e87" providerId="LiveId" clId="{D7DB791A-766F-4E6B-8BBE-2AAE554B46C7}" dt="2023-09-02T05:08:07.513" v="6837" actId="113"/>
        <pc:sldMkLst>
          <pc:docMk/>
          <pc:sldMk cId="1609828474" sldId="871"/>
        </pc:sldMkLst>
        <pc:spChg chg="del">
          <ac:chgData name="Anja Prescher" userId="fb7721861d540e87" providerId="LiveId" clId="{D7DB791A-766F-4E6B-8BBE-2AAE554B46C7}" dt="2023-09-02T04:34:44.377" v="6286" actId="478"/>
          <ac:spMkLst>
            <pc:docMk/>
            <pc:sldMk cId="1609828474" sldId="871"/>
            <ac:spMk id="2" creationId="{D1EBA1D1-9E03-E9AA-5779-A3CE4AEC64EA}"/>
          </ac:spMkLst>
        </pc:spChg>
        <pc:spChg chg="del">
          <ac:chgData name="Anja Prescher" userId="fb7721861d540e87" providerId="LiveId" clId="{D7DB791A-766F-4E6B-8BBE-2AAE554B46C7}" dt="2023-09-02T04:34:41.831" v="6285" actId="478"/>
          <ac:spMkLst>
            <pc:docMk/>
            <pc:sldMk cId="1609828474" sldId="871"/>
            <ac:spMk id="4" creationId="{81C71826-77E9-51C3-72F5-B82581B6A69B}"/>
          </ac:spMkLst>
        </pc:spChg>
        <pc:spChg chg="add del mod">
          <ac:chgData name="Anja Prescher" userId="fb7721861d540e87" providerId="LiveId" clId="{D7DB791A-766F-4E6B-8BBE-2AAE554B46C7}" dt="2023-09-02T04:35:22.474" v="6297" actId="478"/>
          <ac:spMkLst>
            <pc:docMk/>
            <pc:sldMk cId="1609828474" sldId="871"/>
            <ac:spMk id="5" creationId="{A1CF34C6-5AB1-440B-DB1A-89F357043BCA}"/>
          </ac:spMkLst>
        </pc:spChg>
        <pc:spChg chg="del">
          <ac:chgData name="Anja Prescher" userId="fb7721861d540e87" providerId="LiveId" clId="{D7DB791A-766F-4E6B-8BBE-2AAE554B46C7}" dt="2023-09-02T04:34:44.377" v="6286" actId="478"/>
          <ac:spMkLst>
            <pc:docMk/>
            <pc:sldMk cId="1609828474" sldId="871"/>
            <ac:spMk id="6" creationId="{D1B43303-BEDD-8200-5755-A107768B7879}"/>
          </ac:spMkLst>
        </pc:spChg>
        <pc:spChg chg="del">
          <ac:chgData name="Anja Prescher" userId="fb7721861d540e87" providerId="LiveId" clId="{D7DB791A-766F-4E6B-8BBE-2AAE554B46C7}" dt="2023-09-02T04:34:41.831" v="6285" actId="478"/>
          <ac:spMkLst>
            <pc:docMk/>
            <pc:sldMk cId="1609828474" sldId="871"/>
            <ac:spMk id="8" creationId="{08CD6E0F-59A1-CCB8-456F-FE0852BCBDC5}"/>
          </ac:spMkLst>
        </pc:spChg>
        <pc:spChg chg="del">
          <ac:chgData name="Anja Prescher" userId="fb7721861d540e87" providerId="LiveId" clId="{D7DB791A-766F-4E6B-8BBE-2AAE554B46C7}" dt="2023-09-02T04:34:41.831" v="6285" actId="478"/>
          <ac:spMkLst>
            <pc:docMk/>
            <pc:sldMk cId="1609828474" sldId="871"/>
            <ac:spMk id="9" creationId="{16A54A44-F3B0-FF24-A5CD-E8FBEFD5208D}"/>
          </ac:spMkLst>
        </pc:spChg>
        <pc:spChg chg="add mod">
          <ac:chgData name="Anja Prescher" userId="fb7721861d540e87" providerId="LiveId" clId="{D7DB791A-766F-4E6B-8BBE-2AAE554B46C7}" dt="2023-09-02T04:51:49.045" v="6413"/>
          <ac:spMkLst>
            <pc:docMk/>
            <pc:sldMk cId="1609828474" sldId="871"/>
            <ac:spMk id="14" creationId="{9935022F-28AD-C9F8-4D38-88B1051710F3}"/>
          </ac:spMkLst>
        </pc:spChg>
        <pc:spChg chg="add mod">
          <ac:chgData name="Anja Prescher" userId="fb7721861d540e87" providerId="LiveId" clId="{D7DB791A-766F-4E6B-8BBE-2AAE554B46C7}" dt="2023-09-02T04:51:49.045" v="6413"/>
          <ac:spMkLst>
            <pc:docMk/>
            <pc:sldMk cId="1609828474" sldId="871"/>
            <ac:spMk id="15" creationId="{BD798D7B-0D01-6ADA-573D-718CC948D261}"/>
          </ac:spMkLst>
        </pc:spChg>
        <pc:spChg chg="add mod">
          <ac:chgData name="Anja Prescher" userId="fb7721861d540e87" providerId="LiveId" clId="{D7DB791A-766F-4E6B-8BBE-2AAE554B46C7}" dt="2023-09-02T04:54:01.559" v="6442" actId="20577"/>
          <ac:spMkLst>
            <pc:docMk/>
            <pc:sldMk cId="1609828474" sldId="871"/>
            <ac:spMk id="22" creationId="{A5E265D8-DC61-87B9-9F5D-D4C49570F238}"/>
          </ac:spMkLst>
        </pc:spChg>
        <pc:spChg chg="add mod">
          <ac:chgData name="Anja Prescher" userId="fb7721861d540e87" providerId="LiveId" clId="{D7DB791A-766F-4E6B-8BBE-2AAE554B46C7}" dt="2023-09-02T04:54:03.553" v="6443" actId="20577"/>
          <ac:spMkLst>
            <pc:docMk/>
            <pc:sldMk cId="1609828474" sldId="871"/>
            <ac:spMk id="23" creationId="{009E4F73-37EC-5ABE-C941-901753A91724}"/>
          </ac:spMkLst>
        </pc:spChg>
        <pc:spChg chg="add mod">
          <ac:chgData name="Anja Prescher" userId="fb7721861d540e87" providerId="LiveId" clId="{D7DB791A-766F-4E6B-8BBE-2AAE554B46C7}" dt="2023-09-02T05:05:36.676" v="6680" actId="1076"/>
          <ac:spMkLst>
            <pc:docMk/>
            <pc:sldMk cId="1609828474" sldId="871"/>
            <ac:spMk id="24" creationId="{8CA84A13-6369-B591-BA7F-6F19A1E0AF04}"/>
          </ac:spMkLst>
        </pc:spChg>
        <pc:spChg chg="add mod">
          <ac:chgData name="Anja Prescher" userId="fb7721861d540e87" providerId="LiveId" clId="{D7DB791A-766F-4E6B-8BBE-2AAE554B46C7}" dt="2023-09-02T05:05:36.676" v="6680" actId="1076"/>
          <ac:spMkLst>
            <pc:docMk/>
            <pc:sldMk cId="1609828474" sldId="871"/>
            <ac:spMk id="26" creationId="{51A9D34D-2780-9E66-FF16-FC9CFF006444}"/>
          </ac:spMkLst>
        </pc:spChg>
        <pc:spChg chg="add mod">
          <ac:chgData name="Anja Prescher" userId="fb7721861d540e87" providerId="LiveId" clId="{D7DB791A-766F-4E6B-8BBE-2AAE554B46C7}" dt="2023-09-02T05:05:59.727" v="6685" actId="114"/>
          <ac:spMkLst>
            <pc:docMk/>
            <pc:sldMk cId="1609828474" sldId="871"/>
            <ac:spMk id="28" creationId="{585EF918-8A06-1AE8-480A-A6712C7757F2}"/>
          </ac:spMkLst>
        </pc:spChg>
        <pc:spChg chg="add mod">
          <ac:chgData name="Anja Prescher" userId="fb7721861d540e87" providerId="LiveId" clId="{D7DB791A-766F-4E6B-8BBE-2AAE554B46C7}" dt="2023-09-02T05:08:07.513" v="6837" actId="113"/>
          <ac:spMkLst>
            <pc:docMk/>
            <pc:sldMk cId="1609828474" sldId="871"/>
            <ac:spMk id="29" creationId="{665C4BCB-6B97-3DB2-DA7A-6BBE495C350F}"/>
          </ac:spMkLst>
        </pc:spChg>
        <pc:spChg chg="add mod">
          <ac:chgData name="Anja Prescher" userId="fb7721861d540e87" providerId="LiveId" clId="{D7DB791A-766F-4E6B-8BBE-2AAE554B46C7}" dt="2023-09-02T05:07:25.219" v="6737" actId="1076"/>
          <ac:spMkLst>
            <pc:docMk/>
            <pc:sldMk cId="1609828474" sldId="871"/>
            <ac:spMk id="33" creationId="{B08407A7-C3C0-8149-CFF7-7DA495EF5DE6}"/>
          </ac:spMkLst>
        </pc:spChg>
        <pc:spChg chg="del">
          <ac:chgData name="Anja Prescher" userId="fb7721861d540e87" providerId="LiveId" clId="{D7DB791A-766F-4E6B-8BBE-2AAE554B46C7}" dt="2023-09-02T04:34:41.831" v="6285" actId="478"/>
          <ac:spMkLst>
            <pc:docMk/>
            <pc:sldMk cId="1609828474" sldId="871"/>
            <ac:spMk id="143" creationId="{CA601A25-294A-C12A-F38E-474E6D182BB9}"/>
          </ac:spMkLst>
        </pc:spChg>
        <pc:grpChg chg="add mod">
          <ac:chgData name="Anja Prescher" userId="fb7721861d540e87" providerId="LiveId" clId="{D7DB791A-766F-4E6B-8BBE-2AAE554B46C7}" dt="2023-09-02T04:54:56.199" v="6453" actId="1076"/>
          <ac:grpSpMkLst>
            <pc:docMk/>
            <pc:sldMk cId="1609828474" sldId="871"/>
            <ac:grpSpMk id="25" creationId="{B7295A12-9084-6115-52E5-BC397C984802}"/>
          </ac:grpSpMkLst>
        </pc:grpChg>
        <pc:picChg chg="add mod modCrop">
          <ac:chgData name="Anja Prescher" userId="fb7721861d540e87" providerId="LiveId" clId="{D7DB791A-766F-4E6B-8BBE-2AAE554B46C7}" dt="2023-09-02T04:51:49.045" v="6413"/>
          <ac:picMkLst>
            <pc:docMk/>
            <pc:sldMk cId="1609828474" sldId="871"/>
            <ac:picMk id="3" creationId="{2F0DCC3A-9BD4-658A-DC03-630B8DB6BE3D}"/>
          </ac:picMkLst>
        </pc:picChg>
        <pc:cxnChg chg="add del">
          <ac:chgData name="Anja Prescher" userId="fb7721861d540e87" providerId="LiveId" clId="{D7DB791A-766F-4E6B-8BBE-2AAE554B46C7}" dt="2023-09-02T04:35:42.408" v="6301" actId="478"/>
          <ac:cxnSpMkLst>
            <pc:docMk/>
            <pc:sldMk cId="1609828474" sldId="871"/>
            <ac:cxnSpMk id="10" creationId="{B272750B-70A2-4B81-32F4-67BD00548A22}"/>
          </ac:cxnSpMkLst>
        </pc:cxnChg>
        <pc:cxnChg chg="add del mod">
          <ac:chgData name="Anja Prescher" userId="fb7721861d540e87" providerId="LiveId" clId="{D7DB791A-766F-4E6B-8BBE-2AAE554B46C7}" dt="2023-09-02T04:35:42.408" v="6301" actId="478"/>
          <ac:cxnSpMkLst>
            <pc:docMk/>
            <pc:sldMk cId="1609828474" sldId="871"/>
            <ac:cxnSpMk id="12" creationId="{F72FF722-7AB9-FD23-8464-DCB667774F9D}"/>
          </ac:cxnSpMkLst>
        </pc:cxnChg>
        <pc:cxnChg chg="add del">
          <ac:chgData name="Anja Prescher" userId="fb7721861d540e87" providerId="LiveId" clId="{D7DB791A-766F-4E6B-8BBE-2AAE554B46C7}" dt="2023-09-02T04:36:35.038" v="6325" actId="478"/>
          <ac:cxnSpMkLst>
            <pc:docMk/>
            <pc:sldMk cId="1609828474" sldId="871"/>
            <ac:cxnSpMk id="18" creationId="{34CD1BAE-E1CD-C7FE-BCE7-605F4A0B64FE}"/>
          </ac:cxnSpMkLst>
        </pc:cxnChg>
        <pc:cxnChg chg="add mod">
          <ac:chgData name="Anja Prescher" userId="fb7721861d540e87" providerId="LiveId" clId="{D7DB791A-766F-4E6B-8BBE-2AAE554B46C7}" dt="2023-09-02T04:51:49.045" v="6413"/>
          <ac:cxnSpMkLst>
            <pc:docMk/>
            <pc:sldMk cId="1609828474" sldId="871"/>
            <ac:cxnSpMk id="20" creationId="{35F1F8C9-3D84-6043-1B74-78F4CF66D0D7}"/>
          </ac:cxnSpMkLst>
        </pc:cxnChg>
        <pc:cxnChg chg="add del mod">
          <ac:chgData name="Anja Prescher" userId="fb7721861d540e87" providerId="LiveId" clId="{D7DB791A-766F-4E6B-8BBE-2AAE554B46C7}" dt="2023-09-02T05:06:46.175" v="6694" actId="478"/>
          <ac:cxnSpMkLst>
            <pc:docMk/>
            <pc:sldMk cId="1609828474" sldId="871"/>
            <ac:cxnSpMk id="31" creationId="{68D73058-014D-6BEE-148B-B833E88F6A19}"/>
          </ac:cxnSpMkLst>
        </pc:cxnChg>
      </pc:sldChg>
      <pc:sldChg chg="addSp delSp modSp add mod">
        <pc:chgData name="Anja Prescher" userId="fb7721861d540e87" providerId="LiveId" clId="{D7DB791A-766F-4E6B-8BBE-2AAE554B46C7}" dt="2023-09-02T05:30:32.301" v="7520" actId="6549"/>
        <pc:sldMkLst>
          <pc:docMk/>
          <pc:sldMk cId="525318827" sldId="872"/>
        </pc:sldMkLst>
        <pc:spChg chg="mod">
          <ac:chgData name="Anja Prescher" userId="fb7721861d540e87" providerId="LiveId" clId="{D7DB791A-766F-4E6B-8BBE-2AAE554B46C7}" dt="2023-09-02T05:09:16.763" v="6879"/>
          <ac:spMkLst>
            <pc:docMk/>
            <pc:sldMk cId="525318827" sldId="872"/>
            <ac:spMk id="5" creationId="{B26DCC82-C3DB-CB05-A419-73946413BD50}"/>
          </ac:spMkLst>
        </pc:spChg>
        <pc:spChg chg="mod">
          <ac:chgData name="Anja Prescher" userId="fb7721861d540e87" providerId="LiveId" clId="{D7DB791A-766F-4E6B-8BBE-2AAE554B46C7}" dt="2023-09-02T05:09:16.763" v="6879"/>
          <ac:spMkLst>
            <pc:docMk/>
            <pc:sldMk cId="525318827" sldId="872"/>
            <ac:spMk id="6" creationId="{3B134ACA-DD30-DE39-2411-C76365BCF923}"/>
          </ac:spMkLst>
        </pc:spChg>
        <pc:spChg chg="mod">
          <ac:chgData name="Anja Prescher" userId="fb7721861d540e87" providerId="LiveId" clId="{D7DB791A-766F-4E6B-8BBE-2AAE554B46C7}" dt="2023-09-02T05:09:16.763" v="6879"/>
          <ac:spMkLst>
            <pc:docMk/>
            <pc:sldMk cId="525318827" sldId="872"/>
            <ac:spMk id="8" creationId="{9E82848E-1177-DFC7-3F53-652DE834C265}"/>
          </ac:spMkLst>
        </pc:spChg>
        <pc:spChg chg="mod">
          <ac:chgData name="Anja Prescher" userId="fb7721861d540e87" providerId="LiveId" clId="{D7DB791A-766F-4E6B-8BBE-2AAE554B46C7}" dt="2023-09-02T05:09:16.763" v="6879"/>
          <ac:spMkLst>
            <pc:docMk/>
            <pc:sldMk cId="525318827" sldId="872"/>
            <ac:spMk id="9" creationId="{AAFA3817-A0F0-23AE-8535-86773FE98865}"/>
          </ac:spMkLst>
        </pc:spChg>
        <pc:spChg chg="add mod">
          <ac:chgData name="Anja Prescher" userId="fb7721861d540e87" providerId="LiveId" clId="{D7DB791A-766F-4E6B-8BBE-2AAE554B46C7}" dt="2023-09-02T05:30:32.301" v="7520" actId="6549"/>
          <ac:spMkLst>
            <pc:docMk/>
            <pc:sldMk cId="525318827" sldId="872"/>
            <ac:spMk id="11" creationId="{587F7649-68B9-F457-FB71-2EBE2FA39260}"/>
          </ac:spMkLst>
        </pc:spChg>
        <pc:spChg chg="mod">
          <ac:chgData name="Anja Prescher" userId="fb7721861d540e87" providerId="LiveId" clId="{D7DB791A-766F-4E6B-8BBE-2AAE554B46C7}" dt="2023-09-02T05:08:56.874" v="6873" actId="20577"/>
          <ac:spMkLst>
            <pc:docMk/>
            <pc:sldMk cId="525318827" sldId="872"/>
            <ac:spMk id="16" creationId="{F2502E6A-3FE5-0601-C6AA-3FFCA767DECF}"/>
          </ac:spMkLst>
        </pc:spChg>
        <pc:spChg chg="add del mod">
          <ac:chgData name="Anja Prescher" userId="fb7721861d540e87" providerId="LiveId" clId="{D7DB791A-766F-4E6B-8BBE-2AAE554B46C7}" dt="2023-09-02T05:12:16.722" v="6975"/>
          <ac:spMkLst>
            <pc:docMk/>
            <pc:sldMk cId="525318827" sldId="872"/>
            <ac:spMk id="17" creationId="{0BB6F3A2-25A6-309F-B5B9-F19E5975D505}"/>
          </ac:spMkLst>
        </pc:spChg>
        <pc:spChg chg="add mod">
          <ac:chgData name="Anja Prescher" userId="fb7721861d540e87" providerId="LiveId" clId="{D7DB791A-766F-4E6B-8BBE-2AAE554B46C7}" dt="2023-09-02T05:11:21.599" v="6964" actId="1076"/>
          <ac:spMkLst>
            <pc:docMk/>
            <pc:sldMk cId="525318827" sldId="872"/>
            <ac:spMk id="19" creationId="{A36AAF4B-D8AE-2902-890F-6B0E913EACAE}"/>
          </ac:spMkLst>
        </pc:spChg>
        <pc:spChg chg="add mod">
          <ac:chgData name="Anja Prescher" userId="fb7721861d540e87" providerId="LiveId" clId="{D7DB791A-766F-4E6B-8BBE-2AAE554B46C7}" dt="2023-09-02T05:16:06.015" v="7064" actId="1076"/>
          <ac:spMkLst>
            <pc:docMk/>
            <pc:sldMk cId="525318827" sldId="872"/>
            <ac:spMk id="21" creationId="{4E0BBC1B-033C-B807-12CB-2A011CFA3C63}"/>
          </ac:spMkLst>
        </pc:spChg>
        <pc:spChg chg="del">
          <ac:chgData name="Anja Prescher" userId="fb7721861d540e87" providerId="LiveId" clId="{D7DB791A-766F-4E6B-8BBE-2AAE554B46C7}" dt="2023-09-02T05:09:08.931" v="6874" actId="478"/>
          <ac:spMkLst>
            <pc:docMk/>
            <pc:sldMk cId="525318827" sldId="872"/>
            <ac:spMk id="24" creationId="{8CA84A13-6369-B591-BA7F-6F19A1E0AF04}"/>
          </ac:spMkLst>
        </pc:spChg>
        <pc:spChg chg="del">
          <ac:chgData name="Anja Prescher" userId="fb7721861d540e87" providerId="LiveId" clId="{D7DB791A-766F-4E6B-8BBE-2AAE554B46C7}" dt="2023-09-02T05:09:08.931" v="6874" actId="478"/>
          <ac:spMkLst>
            <pc:docMk/>
            <pc:sldMk cId="525318827" sldId="872"/>
            <ac:spMk id="26" creationId="{51A9D34D-2780-9E66-FF16-FC9CFF006444}"/>
          </ac:spMkLst>
        </pc:spChg>
        <pc:spChg chg="add mod">
          <ac:chgData name="Anja Prescher" userId="fb7721861d540e87" providerId="LiveId" clId="{D7DB791A-766F-4E6B-8BBE-2AAE554B46C7}" dt="2023-09-02T05:16:34.943" v="7075" actId="1076"/>
          <ac:spMkLst>
            <pc:docMk/>
            <pc:sldMk cId="525318827" sldId="872"/>
            <ac:spMk id="27" creationId="{35078EF2-2067-E1CE-AB17-32E078897211}"/>
          </ac:spMkLst>
        </pc:spChg>
        <pc:spChg chg="del">
          <ac:chgData name="Anja Prescher" userId="fb7721861d540e87" providerId="LiveId" clId="{D7DB791A-766F-4E6B-8BBE-2AAE554B46C7}" dt="2023-09-02T05:09:08.931" v="6874" actId="478"/>
          <ac:spMkLst>
            <pc:docMk/>
            <pc:sldMk cId="525318827" sldId="872"/>
            <ac:spMk id="28" creationId="{585EF918-8A06-1AE8-480A-A6712C7757F2}"/>
          </ac:spMkLst>
        </pc:spChg>
        <pc:spChg chg="mod">
          <ac:chgData name="Anja Prescher" userId="fb7721861d540e87" providerId="LiveId" clId="{D7DB791A-766F-4E6B-8BBE-2AAE554B46C7}" dt="2023-09-02T05:19:16.498" v="7112" actId="20577"/>
          <ac:spMkLst>
            <pc:docMk/>
            <pc:sldMk cId="525318827" sldId="872"/>
            <ac:spMk id="29" creationId="{665C4BCB-6B97-3DB2-DA7A-6BBE495C350F}"/>
          </ac:spMkLst>
        </pc:spChg>
        <pc:spChg chg="mod">
          <ac:chgData name="Anja Prescher" userId="fb7721861d540e87" providerId="LiveId" clId="{D7DB791A-766F-4E6B-8BBE-2AAE554B46C7}" dt="2023-09-02T05:14:50.146" v="7032" actId="20577"/>
          <ac:spMkLst>
            <pc:docMk/>
            <pc:sldMk cId="525318827" sldId="872"/>
            <ac:spMk id="32" creationId="{299A9194-9CDB-908B-9135-19801E421878}"/>
          </ac:spMkLst>
        </pc:spChg>
        <pc:spChg chg="del">
          <ac:chgData name="Anja Prescher" userId="fb7721861d540e87" providerId="LiveId" clId="{D7DB791A-766F-4E6B-8BBE-2AAE554B46C7}" dt="2023-09-02T05:09:08.931" v="6874" actId="478"/>
          <ac:spMkLst>
            <pc:docMk/>
            <pc:sldMk cId="525318827" sldId="872"/>
            <ac:spMk id="33" creationId="{B08407A7-C3C0-8149-CFF7-7DA495EF5DE6}"/>
          </ac:spMkLst>
        </pc:spChg>
        <pc:spChg chg="del mod">
          <ac:chgData name="Anja Prescher" userId="fb7721861d540e87" providerId="LiveId" clId="{D7DB791A-766F-4E6B-8BBE-2AAE554B46C7}" dt="2023-09-02T05:14:53.545" v="7033" actId="478"/>
          <ac:spMkLst>
            <pc:docMk/>
            <pc:sldMk cId="525318827" sldId="872"/>
            <ac:spMk id="34" creationId="{9675B1B8-B414-4047-90B0-479BF16B1A13}"/>
          </ac:spMkLst>
        </pc:spChg>
        <pc:spChg chg="mod">
          <ac:chgData name="Anja Prescher" userId="fb7721861d540e87" providerId="LiveId" clId="{D7DB791A-766F-4E6B-8BBE-2AAE554B46C7}" dt="2023-09-02T05:14:50.146" v="7032" actId="20577"/>
          <ac:spMkLst>
            <pc:docMk/>
            <pc:sldMk cId="525318827" sldId="872"/>
            <ac:spMk id="36" creationId="{10041130-6BB4-B94D-22A0-1AE0D09754A2}"/>
          </ac:spMkLst>
        </pc:spChg>
        <pc:spChg chg="mod">
          <ac:chgData name="Anja Prescher" userId="fb7721861d540e87" providerId="LiveId" clId="{D7DB791A-766F-4E6B-8BBE-2AAE554B46C7}" dt="2023-09-02T05:14:50.146" v="7032" actId="20577"/>
          <ac:spMkLst>
            <pc:docMk/>
            <pc:sldMk cId="525318827" sldId="872"/>
            <ac:spMk id="37" creationId="{479692D6-14EE-6EC3-F65E-798FCA156E20}"/>
          </ac:spMkLst>
        </pc:spChg>
        <pc:spChg chg="mod">
          <ac:chgData name="Anja Prescher" userId="fb7721861d540e87" providerId="LiveId" clId="{D7DB791A-766F-4E6B-8BBE-2AAE554B46C7}" dt="2023-09-02T05:13:47.527" v="6997"/>
          <ac:spMkLst>
            <pc:docMk/>
            <pc:sldMk cId="525318827" sldId="872"/>
            <ac:spMk id="40" creationId="{5BBF4772-CA96-8FFB-E957-7BD54F9435F1}"/>
          </ac:spMkLst>
        </pc:spChg>
        <pc:spChg chg="mod">
          <ac:chgData name="Anja Prescher" userId="fb7721861d540e87" providerId="LiveId" clId="{D7DB791A-766F-4E6B-8BBE-2AAE554B46C7}" dt="2023-09-02T05:13:47.527" v="6997"/>
          <ac:spMkLst>
            <pc:docMk/>
            <pc:sldMk cId="525318827" sldId="872"/>
            <ac:spMk id="41" creationId="{3DB3BD82-E269-D678-C376-A7D4C335D10D}"/>
          </ac:spMkLst>
        </pc:spChg>
        <pc:spChg chg="mod">
          <ac:chgData name="Anja Prescher" userId="fb7721861d540e87" providerId="LiveId" clId="{D7DB791A-766F-4E6B-8BBE-2AAE554B46C7}" dt="2023-09-02T05:13:47.527" v="6997"/>
          <ac:spMkLst>
            <pc:docMk/>
            <pc:sldMk cId="525318827" sldId="872"/>
            <ac:spMk id="43" creationId="{55499A7B-AA6D-7BD6-2628-7368C186F610}"/>
          </ac:spMkLst>
        </pc:spChg>
        <pc:spChg chg="mod">
          <ac:chgData name="Anja Prescher" userId="fb7721861d540e87" providerId="LiveId" clId="{D7DB791A-766F-4E6B-8BBE-2AAE554B46C7}" dt="2023-09-02T05:13:47.527" v="6997"/>
          <ac:spMkLst>
            <pc:docMk/>
            <pc:sldMk cId="525318827" sldId="872"/>
            <ac:spMk id="44" creationId="{55631902-166D-806E-2764-BBEE8DD89FFF}"/>
          </ac:spMkLst>
        </pc:spChg>
        <pc:spChg chg="mod">
          <ac:chgData name="Anja Prescher" userId="fb7721861d540e87" providerId="LiveId" clId="{D7DB791A-766F-4E6B-8BBE-2AAE554B46C7}" dt="2023-09-02T05:15:00.870" v="7035"/>
          <ac:spMkLst>
            <pc:docMk/>
            <pc:sldMk cId="525318827" sldId="872"/>
            <ac:spMk id="51" creationId="{E4876619-075B-FD6B-4134-E4930EBD4C6D}"/>
          </ac:spMkLst>
        </pc:spChg>
        <pc:spChg chg="mod">
          <ac:chgData name="Anja Prescher" userId="fb7721861d540e87" providerId="LiveId" clId="{D7DB791A-766F-4E6B-8BBE-2AAE554B46C7}" dt="2023-09-02T05:15:00.870" v="7035"/>
          <ac:spMkLst>
            <pc:docMk/>
            <pc:sldMk cId="525318827" sldId="872"/>
            <ac:spMk id="53" creationId="{6327F3BB-BE3A-DB04-FEAF-4FC68E9C134B}"/>
          </ac:spMkLst>
        </pc:spChg>
        <pc:spChg chg="mod">
          <ac:chgData name="Anja Prescher" userId="fb7721861d540e87" providerId="LiveId" clId="{D7DB791A-766F-4E6B-8BBE-2AAE554B46C7}" dt="2023-09-02T05:16:12.587" v="7066" actId="20577"/>
          <ac:spMkLst>
            <pc:docMk/>
            <pc:sldMk cId="525318827" sldId="872"/>
            <ac:spMk id="54" creationId="{6AEDF5FB-2A79-D59B-4D50-E2C30661FDFE}"/>
          </ac:spMkLst>
        </pc:spChg>
        <pc:spChg chg="mod">
          <ac:chgData name="Anja Prescher" userId="fb7721861d540e87" providerId="LiveId" clId="{D7DB791A-766F-4E6B-8BBE-2AAE554B46C7}" dt="2023-09-02T05:15:04.517" v="7037"/>
          <ac:spMkLst>
            <pc:docMk/>
            <pc:sldMk cId="525318827" sldId="872"/>
            <ac:spMk id="57" creationId="{0BF0A0E1-B67A-7969-453A-DD618C0E5934}"/>
          </ac:spMkLst>
        </pc:spChg>
        <pc:spChg chg="mod">
          <ac:chgData name="Anja Prescher" userId="fb7721861d540e87" providerId="LiveId" clId="{D7DB791A-766F-4E6B-8BBE-2AAE554B46C7}" dt="2023-09-02T05:15:04.517" v="7037"/>
          <ac:spMkLst>
            <pc:docMk/>
            <pc:sldMk cId="525318827" sldId="872"/>
            <ac:spMk id="59" creationId="{D8BFC9DF-BC4F-355A-F90A-319F0A0CF26D}"/>
          </ac:spMkLst>
        </pc:spChg>
        <pc:spChg chg="mod">
          <ac:chgData name="Anja Prescher" userId="fb7721861d540e87" providerId="LiveId" clId="{D7DB791A-766F-4E6B-8BBE-2AAE554B46C7}" dt="2023-09-02T05:15:04.517" v="7037"/>
          <ac:spMkLst>
            <pc:docMk/>
            <pc:sldMk cId="525318827" sldId="872"/>
            <ac:spMk id="60" creationId="{F3927611-4A21-71E5-2678-5AFFB026B616}"/>
          </ac:spMkLst>
        </pc:spChg>
        <pc:spChg chg="mod">
          <ac:chgData name="Anja Prescher" userId="fb7721861d540e87" providerId="LiveId" clId="{D7DB791A-766F-4E6B-8BBE-2AAE554B46C7}" dt="2023-09-02T05:15:18.127" v="7044"/>
          <ac:spMkLst>
            <pc:docMk/>
            <pc:sldMk cId="525318827" sldId="872"/>
            <ac:spMk id="64" creationId="{EBB2BE7D-2FA5-89F6-30F2-FCB0AB645242}"/>
          </ac:spMkLst>
        </pc:spChg>
        <pc:spChg chg="mod">
          <ac:chgData name="Anja Prescher" userId="fb7721861d540e87" providerId="LiveId" clId="{D7DB791A-766F-4E6B-8BBE-2AAE554B46C7}" dt="2023-09-02T05:15:18.127" v="7044"/>
          <ac:spMkLst>
            <pc:docMk/>
            <pc:sldMk cId="525318827" sldId="872"/>
            <ac:spMk id="66" creationId="{74F9344B-5030-B174-BAEC-6A97754F25FC}"/>
          </ac:spMkLst>
        </pc:spChg>
        <pc:spChg chg="mod">
          <ac:chgData name="Anja Prescher" userId="fb7721861d540e87" providerId="LiveId" clId="{D7DB791A-766F-4E6B-8BBE-2AAE554B46C7}" dt="2023-09-02T05:15:18.127" v="7044"/>
          <ac:spMkLst>
            <pc:docMk/>
            <pc:sldMk cId="525318827" sldId="872"/>
            <ac:spMk id="67" creationId="{73454CF0-C25A-D9E7-253F-A29CE84BD616}"/>
          </ac:spMkLst>
        </pc:spChg>
        <pc:spChg chg="mod">
          <ac:chgData name="Anja Prescher" userId="fb7721861d540e87" providerId="LiveId" clId="{D7DB791A-766F-4E6B-8BBE-2AAE554B46C7}" dt="2023-09-02T05:15:42.834" v="7054"/>
          <ac:spMkLst>
            <pc:docMk/>
            <pc:sldMk cId="525318827" sldId="872"/>
            <ac:spMk id="72" creationId="{07CBE910-4CA8-307F-E649-771F63BAB54E}"/>
          </ac:spMkLst>
        </pc:spChg>
        <pc:spChg chg="mod">
          <ac:chgData name="Anja Prescher" userId="fb7721861d540e87" providerId="LiveId" clId="{D7DB791A-766F-4E6B-8BBE-2AAE554B46C7}" dt="2023-09-02T05:15:42.834" v="7054"/>
          <ac:spMkLst>
            <pc:docMk/>
            <pc:sldMk cId="525318827" sldId="872"/>
            <ac:spMk id="74" creationId="{E9C17511-5C74-99B0-8976-5F8518367FA4}"/>
          </ac:spMkLst>
        </pc:spChg>
        <pc:spChg chg="mod">
          <ac:chgData name="Anja Prescher" userId="fb7721861d540e87" providerId="LiveId" clId="{D7DB791A-766F-4E6B-8BBE-2AAE554B46C7}" dt="2023-09-02T05:15:42.834" v="7054"/>
          <ac:spMkLst>
            <pc:docMk/>
            <pc:sldMk cId="525318827" sldId="872"/>
            <ac:spMk id="75" creationId="{E9BA10AF-AB59-0D09-89E8-F323468B98CD}"/>
          </ac:spMkLst>
        </pc:spChg>
        <pc:spChg chg="mod">
          <ac:chgData name="Anja Prescher" userId="fb7721861d540e87" providerId="LiveId" clId="{D7DB791A-766F-4E6B-8BBE-2AAE554B46C7}" dt="2023-09-02T05:16:17.928" v="7067"/>
          <ac:spMkLst>
            <pc:docMk/>
            <pc:sldMk cId="525318827" sldId="872"/>
            <ac:spMk id="79" creationId="{0B49487B-2D6D-6517-345A-2CE721056E46}"/>
          </ac:spMkLst>
        </pc:spChg>
        <pc:spChg chg="mod">
          <ac:chgData name="Anja Prescher" userId="fb7721861d540e87" providerId="LiveId" clId="{D7DB791A-766F-4E6B-8BBE-2AAE554B46C7}" dt="2023-09-02T05:16:17.928" v="7067"/>
          <ac:spMkLst>
            <pc:docMk/>
            <pc:sldMk cId="525318827" sldId="872"/>
            <ac:spMk id="81" creationId="{25EDE6EE-F8EC-4A99-C7CA-357F9FD743A4}"/>
          </ac:spMkLst>
        </pc:spChg>
        <pc:spChg chg="mod">
          <ac:chgData name="Anja Prescher" userId="fb7721861d540e87" providerId="LiveId" clId="{D7DB791A-766F-4E6B-8BBE-2AAE554B46C7}" dt="2023-09-02T05:16:17.928" v="7067"/>
          <ac:spMkLst>
            <pc:docMk/>
            <pc:sldMk cId="525318827" sldId="872"/>
            <ac:spMk id="82" creationId="{032CE49F-FEE3-EE83-E804-0C683F28FE05}"/>
          </ac:spMkLst>
        </pc:spChg>
        <pc:grpChg chg="add del mod">
          <ac:chgData name="Anja Prescher" userId="fb7721861d540e87" providerId="LiveId" clId="{D7DB791A-766F-4E6B-8BBE-2AAE554B46C7}" dt="2023-09-02T05:09:18.633" v="6880"/>
          <ac:grpSpMkLst>
            <pc:docMk/>
            <pc:sldMk cId="525318827" sldId="872"/>
            <ac:grpSpMk id="2" creationId="{F499B101-E9B2-28F8-3289-65EC22D8D257}"/>
          </ac:grpSpMkLst>
        </pc:grpChg>
        <pc:grpChg chg="del mod">
          <ac:chgData name="Anja Prescher" userId="fb7721861d540e87" providerId="LiveId" clId="{D7DB791A-766F-4E6B-8BBE-2AAE554B46C7}" dt="2023-09-02T05:09:15.884" v="6878" actId="21"/>
          <ac:grpSpMkLst>
            <pc:docMk/>
            <pc:sldMk cId="525318827" sldId="872"/>
            <ac:grpSpMk id="25" creationId="{B7295A12-9084-6115-52E5-BC397C984802}"/>
          </ac:grpSpMkLst>
        </pc:grpChg>
        <pc:grpChg chg="add del mod">
          <ac:chgData name="Anja Prescher" userId="fb7721861d540e87" providerId="LiveId" clId="{D7DB791A-766F-4E6B-8BBE-2AAE554B46C7}" dt="2023-09-02T05:14:58.006" v="7034" actId="21"/>
          <ac:grpSpMkLst>
            <pc:docMk/>
            <pc:sldMk cId="525318827" sldId="872"/>
            <ac:grpSpMk id="30" creationId="{907D411A-3577-B276-3C09-ED7717B8DD71}"/>
          </ac:grpSpMkLst>
        </pc:grpChg>
        <pc:grpChg chg="add del mod">
          <ac:chgData name="Anja Prescher" userId="fb7721861d540e87" providerId="LiveId" clId="{D7DB791A-766F-4E6B-8BBE-2AAE554B46C7}" dt="2023-09-02T05:13:50.093" v="6998"/>
          <ac:grpSpMkLst>
            <pc:docMk/>
            <pc:sldMk cId="525318827" sldId="872"/>
            <ac:grpSpMk id="38" creationId="{DC24BF73-4F3A-4137-4985-F016C67B887D}"/>
          </ac:grpSpMkLst>
        </pc:grpChg>
        <pc:grpChg chg="add del mod">
          <ac:chgData name="Anja Prescher" userId="fb7721861d540e87" providerId="LiveId" clId="{D7DB791A-766F-4E6B-8BBE-2AAE554B46C7}" dt="2023-09-02T05:16:37.131" v="7076" actId="478"/>
          <ac:grpSpMkLst>
            <pc:docMk/>
            <pc:sldMk cId="525318827" sldId="872"/>
            <ac:grpSpMk id="49" creationId="{D174979A-1A46-EF6F-64F2-67F249F2C236}"/>
          </ac:grpSpMkLst>
        </pc:grpChg>
        <pc:grpChg chg="add del mod">
          <ac:chgData name="Anja Prescher" userId="fb7721861d540e87" providerId="LiveId" clId="{D7DB791A-766F-4E6B-8BBE-2AAE554B46C7}" dt="2023-09-02T05:15:06.496" v="7038"/>
          <ac:grpSpMkLst>
            <pc:docMk/>
            <pc:sldMk cId="525318827" sldId="872"/>
            <ac:grpSpMk id="55" creationId="{35E8C525-D866-A152-051B-C73BDE7B0E17}"/>
          </ac:grpSpMkLst>
        </pc:grpChg>
        <pc:grpChg chg="add del mod">
          <ac:chgData name="Anja Prescher" userId="fb7721861d540e87" providerId="LiveId" clId="{D7DB791A-766F-4E6B-8BBE-2AAE554B46C7}" dt="2023-09-02T05:15:19.996" v="7045" actId="478"/>
          <ac:grpSpMkLst>
            <pc:docMk/>
            <pc:sldMk cId="525318827" sldId="872"/>
            <ac:grpSpMk id="62" creationId="{727D0DF4-AFA5-2A1F-3AA4-F19BDAE00AD9}"/>
          </ac:grpSpMkLst>
        </pc:grpChg>
        <pc:grpChg chg="add del mod">
          <ac:chgData name="Anja Prescher" userId="fb7721861d540e87" providerId="LiveId" clId="{D7DB791A-766F-4E6B-8BBE-2AAE554B46C7}" dt="2023-09-02T05:15:46.710" v="7055"/>
          <ac:grpSpMkLst>
            <pc:docMk/>
            <pc:sldMk cId="525318827" sldId="872"/>
            <ac:grpSpMk id="70" creationId="{7018B24A-6826-D3AC-224C-2F7F6D23ECF5}"/>
          </ac:grpSpMkLst>
        </pc:grpChg>
        <pc:grpChg chg="add del mod">
          <ac:chgData name="Anja Prescher" userId="fb7721861d540e87" providerId="LiveId" clId="{D7DB791A-766F-4E6B-8BBE-2AAE554B46C7}" dt="2023-09-02T05:16:20.065" v="7068"/>
          <ac:grpSpMkLst>
            <pc:docMk/>
            <pc:sldMk cId="525318827" sldId="872"/>
            <ac:grpSpMk id="77" creationId="{A4BAA947-8AC6-E7B1-AA41-9F9F61CF51CE}"/>
          </ac:grpSpMkLst>
        </pc:grpChg>
        <pc:picChg chg="mod">
          <ac:chgData name="Anja Prescher" userId="fb7721861d540e87" providerId="LiveId" clId="{D7DB791A-766F-4E6B-8BBE-2AAE554B46C7}" dt="2023-09-02T05:09:16.763" v="6879"/>
          <ac:picMkLst>
            <pc:docMk/>
            <pc:sldMk cId="525318827" sldId="872"/>
            <ac:picMk id="4" creationId="{759E2400-1634-8084-BA2C-6405160F6A18}"/>
          </ac:picMkLst>
        </pc:picChg>
        <pc:picChg chg="add del mod">
          <ac:chgData name="Anja Prescher" userId="fb7721861d540e87" providerId="LiveId" clId="{D7DB791A-766F-4E6B-8BBE-2AAE554B46C7}" dt="2023-09-02T05:12:16.706" v="6973" actId="478"/>
          <ac:picMkLst>
            <pc:docMk/>
            <pc:sldMk cId="525318827" sldId="872"/>
            <ac:picMk id="10" creationId="{A2FC07CB-EBAB-BF48-763C-31964D1CE18D}"/>
          </ac:picMkLst>
        </pc:picChg>
        <pc:picChg chg="add del mod">
          <ac:chgData name="Anja Prescher" userId="fb7721861d540e87" providerId="LiveId" clId="{D7DB791A-766F-4E6B-8BBE-2AAE554B46C7}" dt="2023-09-02T05:12:17.507" v="6976" actId="478"/>
          <ac:picMkLst>
            <pc:docMk/>
            <pc:sldMk cId="525318827" sldId="872"/>
            <ac:picMk id="12" creationId="{44C03941-342D-EF60-57A3-BD7F7683416B}"/>
          </ac:picMkLst>
        </pc:picChg>
        <pc:picChg chg="add del mod">
          <ac:chgData name="Anja Prescher" userId="fb7721861d540e87" providerId="LiveId" clId="{D7DB791A-766F-4E6B-8BBE-2AAE554B46C7}" dt="2023-09-02T05:12:18.386" v="6977" actId="478"/>
          <ac:picMkLst>
            <pc:docMk/>
            <pc:sldMk cId="525318827" sldId="872"/>
            <ac:picMk id="13" creationId="{8B80C691-9FBB-F639-5854-DFFFE81E1C74}"/>
          </ac:picMkLst>
        </pc:picChg>
        <pc:picChg chg="mod">
          <ac:chgData name="Anja Prescher" userId="fb7721861d540e87" providerId="LiveId" clId="{D7DB791A-766F-4E6B-8BBE-2AAE554B46C7}" dt="2023-09-02T05:14:50.146" v="7032" actId="20577"/>
          <ac:picMkLst>
            <pc:docMk/>
            <pc:sldMk cId="525318827" sldId="872"/>
            <ac:picMk id="31" creationId="{22F85420-6693-9B88-B815-21D4BCEE685C}"/>
          </ac:picMkLst>
        </pc:picChg>
        <pc:picChg chg="mod">
          <ac:chgData name="Anja Prescher" userId="fb7721861d540e87" providerId="LiveId" clId="{D7DB791A-766F-4E6B-8BBE-2AAE554B46C7}" dt="2023-09-02T05:13:47.527" v="6997"/>
          <ac:picMkLst>
            <pc:docMk/>
            <pc:sldMk cId="525318827" sldId="872"/>
            <ac:picMk id="39" creationId="{68C3EF07-AC93-7212-35AF-AA9C7820C50B}"/>
          </ac:picMkLst>
        </pc:picChg>
        <pc:picChg chg="add del mod">
          <ac:chgData name="Anja Prescher" userId="fb7721861d540e87" providerId="LiveId" clId="{D7DB791A-766F-4E6B-8BBE-2AAE554B46C7}" dt="2023-09-02T05:14:34.278" v="7024"/>
          <ac:picMkLst>
            <pc:docMk/>
            <pc:sldMk cId="525318827" sldId="872"/>
            <ac:picMk id="45" creationId="{133459E5-2116-D458-B8F3-169D2093BA78}"/>
          </ac:picMkLst>
        </pc:picChg>
        <pc:picChg chg="add del mod">
          <ac:chgData name="Anja Prescher" userId="fb7721861d540e87" providerId="LiveId" clId="{D7DB791A-766F-4E6B-8BBE-2AAE554B46C7}" dt="2023-09-02T05:14:30.302" v="7019"/>
          <ac:picMkLst>
            <pc:docMk/>
            <pc:sldMk cId="525318827" sldId="872"/>
            <ac:picMk id="46" creationId="{F145AC05-4B4A-F9F9-4348-9779B2AB6622}"/>
          </ac:picMkLst>
        </pc:picChg>
        <pc:picChg chg="add del mod">
          <ac:chgData name="Anja Prescher" userId="fb7721861d540e87" providerId="LiveId" clId="{D7DB791A-766F-4E6B-8BBE-2AAE554B46C7}" dt="2023-09-02T05:14:29.579" v="7017"/>
          <ac:picMkLst>
            <pc:docMk/>
            <pc:sldMk cId="525318827" sldId="872"/>
            <ac:picMk id="47" creationId="{F0EAFED4-7A84-20DD-B5EB-81D57F92DA98}"/>
          </ac:picMkLst>
        </pc:picChg>
        <pc:picChg chg="add del mod">
          <ac:chgData name="Anja Prescher" userId="fb7721861d540e87" providerId="LiveId" clId="{D7DB791A-766F-4E6B-8BBE-2AAE554B46C7}" dt="2023-09-02T05:14:27.473" v="7012"/>
          <ac:picMkLst>
            <pc:docMk/>
            <pc:sldMk cId="525318827" sldId="872"/>
            <ac:picMk id="48" creationId="{0F3C2A46-CDE9-59B6-5CBB-10A97CF25E80}"/>
          </ac:picMkLst>
        </pc:picChg>
        <pc:picChg chg="mod">
          <ac:chgData name="Anja Prescher" userId="fb7721861d540e87" providerId="LiveId" clId="{D7DB791A-766F-4E6B-8BBE-2AAE554B46C7}" dt="2023-09-02T05:15:00.870" v="7035"/>
          <ac:picMkLst>
            <pc:docMk/>
            <pc:sldMk cId="525318827" sldId="872"/>
            <ac:picMk id="50" creationId="{16A5E197-BED8-19F6-7898-EAA8F48C5912}"/>
          </ac:picMkLst>
        </pc:picChg>
        <pc:picChg chg="mod">
          <ac:chgData name="Anja Prescher" userId="fb7721861d540e87" providerId="LiveId" clId="{D7DB791A-766F-4E6B-8BBE-2AAE554B46C7}" dt="2023-09-02T05:15:04.517" v="7037"/>
          <ac:picMkLst>
            <pc:docMk/>
            <pc:sldMk cId="525318827" sldId="872"/>
            <ac:picMk id="56" creationId="{9750A620-B1F8-37FE-8639-7C7F2D9976B2}"/>
          </ac:picMkLst>
        </pc:picChg>
        <pc:picChg chg="add mod">
          <ac:chgData name="Anja Prescher" userId="fb7721861d540e87" providerId="LiveId" clId="{D7DB791A-766F-4E6B-8BBE-2AAE554B46C7}" dt="2023-09-02T05:15:15.363" v="7043" actId="1076"/>
          <ac:picMkLst>
            <pc:docMk/>
            <pc:sldMk cId="525318827" sldId="872"/>
            <ac:picMk id="61" creationId="{D6471511-6F6A-778A-9BD1-195A500811DC}"/>
          </ac:picMkLst>
        </pc:picChg>
        <pc:picChg chg="mod">
          <ac:chgData name="Anja Prescher" userId="fb7721861d540e87" providerId="LiveId" clId="{D7DB791A-766F-4E6B-8BBE-2AAE554B46C7}" dt="2023-09-02T05:15:18.127" v="7044"/>
          <ac:picMkLst>
            <pc:docMk/>
            <pc:sldMk cId="525318827" sldId="872"/>
            <ac:picMk id="63" creationId="{3F809017-7818-C400-B387-2F89E8B9A16D}"/>
          </ac:picMkLst>
        </pc:picChg>
        <pc:picChg chg="add del mod">
          <ac:chgData name="Anja Prescher" userId="fb7721861d540e87" providerId="LiveId" clId="{D7DB791A-766F-4E6B-8BBE-2AAE554B46C7}" dt="2023-09-02T05:15:27.890" v="7049"/>
          <ac:picMkLst>
            <pc:docMk/>
            <pc:sldMk cId="525318827" sldId="872"/>
            <ac:picMk id="68" creationId="{4252A1A9-2EAD-1C4F-5E32-82AD5504078B}"/>
          </ac:picMkLst>
        </pc:picChg>
        <pc:picChg chg="add del mod">
          <ac:chgData name="Anja Prescher" userId="fb7721861d540e87" providerId="LiveId" clId="{D7DB791A-766F-4E6B-8BBE-2AAE554B46C7}" dt="2023-09-02T05:15:31.374" v="7053"/>
          <ac:picMkLst>
            <pc:docMk/>
            <pc:sldMk cId="525318827" sldId="872"/>
            <ac:picMk id="69" creationId="{6CE109DA-012F-D1A0-B04F-49C568AC492C}"/>
          </ac:picMkLst>
        </pc:picChg>
        <pc:picChg chg="mod">
          <ac:chgData name="Anja Prescher" userId="fb7721861d540e87" providerId="LiveId" clId="{D7DB791A-766F-4E6B-8BBE-2AAE554B46C7}" dt="2023-09-02T05:15:42.834" v="7054"/>
          <ac:picMkLst>
            <pc:docMk/>
            <pc:sldMk cId="525318827" sldId="872"/>
            <ac:picMk id="71" creationId="{2326783C-4672-6BA5-1EE5-2C2028889D1B}"/>
          </ac:picMkLst>
        </pc:picChg>
        <pc:picChg chg="add mod">
          <ac:chgData name="Anja Prescher" userId="fb7721861d540e87" providerId="LiveId" clId="{D7DB791A-766F-4E6B-8BBE-2AAE554B46C7}" dt="2023-09-02T05:16:03.486" v="7063" actId="1076"/>
          <ac:picMkLst>
            <pc:docMk/>
            <pc:sldMk cId="525318827" sldId="872"/>
            <ac:picMk id="76" creationId="{1BAF97EA-DD43-6CC3-B92F-8FD61A925EBB}"/>
          </ac:picMkLst>
        </pc:picChg>
        <pc:picChg chg="mod">
          <ac:chgData name="Anja Prescher" userId="fb7721861d540e87" providerId="LiveId" clId="{D7DB791A-766F-4E6B-8BBE-2AAE554B46C7}" dt="2023-09-02T05:16:17.928" v="7067"/>
          <ac:picMkLst>
            <pc:docMk/>
            <pc:sldMk cId="525318827" sldId="872"/>
            <ac:picMk id="78" creationId="{B6A03CBF-5FF2-4758-4784-A547111A236A}"/>
          </ac:picMkLst>
        </pc:picChg>
        <pc:picChg chg="add mod">
          <ac:chgData name="Anja Prescher" userId="fb7721861d540e87" providerId="LiveId" clId="{D7DB791A-766F-4E6B-8BBE-2AAE554B46C7}" dt="2023-09-02T05:16:34.943" v="7075" actId="1076"/>
          <ac:picMkLst>
            <pc:docMk/>
            <pc:sldMk cId="525318827" sldId="872"/>
            <ac:picMk id="83" creationId="{D225824D-0C1B-8DF8-99E8-2914AEC75E7C}"/>
          </ac:picMkLst>
        </pc:picChg>
        <pc:cxnChg chg="mod">
          <ac:chgData name="Anja Prescher" userId="fb7721861d540e87" providerId="LiveId" clId="{D7DB791A-766F-4E6B-8BBE-2AAE554B46C7}" dt="2023-09-02T05:09:16.763" v="6879"/>
          <ac:cxnSpMkLst>
            <pc:docMk/>
            <pc:sldMk cId="525318827" sldId="872"/>
            <ac:cxnSpMk id="7" creationId="{78B53C94-6E67-BB23-FD98-1FB7383A85FE}"/>
          </ac:cxnSpMkLst>
        </pc:cxnChg>
        <pc:cxnChg chg="mod">
          <ac:chgData name="Anja Prescher" userId="fb7721861d540e87" providerId="LiveId" clId="{D7DB791A-766F-4E6B-8BBE-2AAE554B46C7}" dt="2023-09-02T05:14:50.146" v="7032" actId="20577"/>
          <ac:cxnSpMkLst>
            <pc:docMk/>
            <pc:sldMk cId="525318827" sldId="872"/>
            <ac:cxnSpMk id="35" creationId="{4FD04E5F-99EA-FE7C-3E19-A3CFDC624478}"/>
          </ac:cxnSpMkLst>
        </pc:cxnChg>
        <pc:cxnChg chg="mod">
          <ac:chgData name="Anja Prescher" userId="fb7721861d540e87" providerId="LiveId" clId="{D7DB791A-766F-4E6B-8BBE-2AAE554B46C7}" dt="2023-09-02T05:13:47.527" v="6997"/>
          <ac:cxnSpMkLst>
            <pc:docMk/>
            <pc:sldMk cId="525318827" sldId="872"/>
            <ac:cxnSpMk id="42" creationId="{5F4A4BE9-93B3-C775-073B-27C6A907B82E}"/>
          </ac:cxnSpMkLst>
        </pc:cxnChg>
        <pc:cxnChg chg="mod">
          <ac:chgData name="Anja Prescher" userId="fb7721861d540e87" providerId="LiveId" clId="{D7DB791A-766F-4E6B-8BBE-2AAE554B46C7}" dt="2023-09-02T05:15:00.870" v="7035"/>
          <ac:cxnSpMkLst>
            <pc:docMk/>
            <pc:sldMk cId="525318827" sldId="872"/>
            <ac:cxnSpMk id="52" creationId="{DA83057B-94A4-494C-F147-1F3F2CCECE84}"/>
          </ac:cxnSpMkLst>
        </pc:cxnChg>
        <pc:cxnChg chg="mod">
          <ac:chgData name="Anja Prescher" userId="fb7721861d540e87" providerId="LiveId" clId="{D7DB791A-766F-4E6B-8BBE-2AAE554B46C7}" dt="2023-09-02T05:15:04.517" v="7037"/>
          <ac:cxnSpMkLst>
            <pc:docMk/>
            <pc:sldMk cId="525318827" sldId="872"/>
            <ac:cxnSpMk id="58" creationId="{54132278-6F28-C02B-2749-17D69A81CB57}"/>
          </ac:cxnSpMkLst>
        </pc:cxnChg>
        <pc:cxnChg chg="mod">
          <ac:chgData name="Anja Prescher" userId="fb7721861d540e87" providerId="LiveId" clId="{D7DB791A-766F-4E6B-8BBE-2AAE554B46C7}" dt="2023-09-02T05:15:18.127" v="7044"/>
          <ac:cxnSpMkLst>
            <pc:docMk/>
            <pc:sldMk cId="525318827" sldId="872"/>
            <ac:cxnSpMk id="65" creationId="{DF4D29C0-22F6-8478-17DD-C62D33B783A3}"/>
          </ac:cxnSpMkLst>
        </pc:cxnChg>
        <pc:cxnChg chg="mod">
          <ac:chgData name="Anja Prescher" userId="fb7721861d540e87" providerId="LiveId" clId="{D7DB791A-766F-4E6B-8BBE-2AAE554B46C7}" dt="2023-09-02T05:15:42.834" v="7054"/>
          <ac:cxnSpMkLst>
            <pc:docMk/>
            <pc:sldMk cId="525318827" sldId="872"/>
            <ac:cxnSpMk id="73" creationId="{1639DD38-8314-26A1-85ED-F098D919EB97}"/>
          </ac:cxnSpMkLst>
        </pc:cxnChg>
        <pc:cxnChg chg="mod">
          <ac:chgData name="Anja Prescher" userId="fb7721861d540e87" providerId="LiveId" clId="{D7DB791A-766F-4E6B-8BBE-2AAE554B46C7}" dt="2023-09-02T05:16:17.928" v="7067"/>
          <ac:cxnSpMkLst>
            <pc:docMk/>
            <pc:sldMk cId="525318827" sldId="872"/>
            <ac:cxnSpMk id="80" creationId="{8EB5C14F-34F6-6DB4-DF48-5FF72F1827DF}"/>
          </ac:cxnSpMkLst>
        </pc:cxnChg>
      </pc:sldChg>
      <pc:sldChg chg="add del">
        <pc:chgData name="Anja Prescher" userId="fb7721861d540e87" providerId="LiveId" clId="{D7DB791A-766F-4E6B-8BBE-2AAE554B46C7}" dt="2023-09-02T05:08:36.385" v="6839" actId="47"/>
        <pc:sldMkLst>
          <pc:docMk/>
          <pc:sldMk cId="556237188" sldId="872"/>
        </pc:sldMkLst>
      </pc:sldChg>
      <pc:sldChg chg="addSp delSp modSp add mod delAnim modAnim">
        <pc:chgData name="Anja Prescher" userId="fb7721861d540e87" providerId="LiveId" clId="{D7DB791A-766F-4E6B-8BBE-2AAE554B46C7}" dt="2023-09-02T05:37:03.904" v="7624" actId="1076"/>
        <pc:sldMkLst>
          <pc:docMk/>
          <pc:sldMk cId="377889902" sldId="873"/>
        </pc:sldMkLst>
        <pc:spChg chg="add mod">
          <ac:chgData name="Anja Prescher" userId="fb7721861d540e87" providerId="LiveId" clId="{D7DB791A-766F-4E6B-8BBE-2AAE554B46C7}" dt="2023-09-02T05:37:03.904" v="7624" actId="1076"/>
          <ac:spMkLst>
            <pc:docMk/>
            <pc:sldMk cId="377889902" sldId="873"/>
            <ac:spMk id="3" creationId="{CE795AD6-DEB6-9E0F-2C2C-A30D50905ECC}"/>
          </ac:spMkLst>
        </pc:spChg>
        <pc:spChg chg="add mod">
          <ac:chgData name="Anja Prescher" userId="fb7721861d540e87" providerId="LiveId" clId="{D7DB791A-766F-4E6B-8BBE-2AAE554B46C7}" dt="2023-09-02T05:36:20.551" v="7588"/>
          <ac:spMkLst>
            <pc:docMk/>
            <pc:sldMk cId="377889902" sldId="873"/>
            <ac:spMk id="4" creationId="{134CFE8E-BD8A-4B1D-7822-A23F6BE87406}"/>
          </ac:spMkLst>
        </pc:spChg>
        <pc:spChg chg="add mod">
          <ac:chgData name="Anja Prescher" userId="fb7721861d540e87" providerId="LiveId" clId="{D7DB791A-766F-4E6B-8BBE-2AAE554B46C7}" dt="2023-09-02T05:36:20.551" v="7588"/>
          <ac:spMkLst>
            <pc:docMk/>
            <pc:sldMk cId="377889902" sldId="873"/>
            <ac:spMk id="5" creationId="{96E02E7F-FAE3-757B-DFBF-DFB3F8A87863}"/>
          </ac:spMkLst>
        </pc:spChg>
        <pc:spChg chg="del">
          <ac:chgData name="Anja Prescher" userId="fb7721861d540e87" providerId="LiveId" clId="{D7DB791A-766F-4E6B-8BBE-2AAE554B46C7}" dt="2023-09-02T05:36:12.630" v="7587" actId="478"/>
          <ac:spMkLst>
            <pc:docMk/>
            <pc:sldMk cId="377889902" sldId="873"/>
            <ac:spMk id="11" creationId="{587F7649-68B9-F457-FB71-2EBE2FA39260}"/>
          </ac:spMkLst>
        </pc:spChg>
        <pc:spChg chg="mod">
          <ac:chgData name="Anja Prescher" userId="fb7721861d540e87" providerId="LiveId" clId="{D7DB791A-766F-4E6B-8BBE-2AAE554B46C7}" dt="2023-09-02T05:36:52.294" v="7622" actId="113"/>
          <ac:spMkLst>
            <pc:docMk/>
            <pc:sldMk cId="377889902" sldId="873"/>
            <ac:spMk id="16" creationId="{F2502E6A-3FE5-0601-C6AA-3FFCA767DECF}"/>
          </ac:spMkLst>
        </pc:spChg>
        <pc:spChg chg="del">
          <ac:chgData name="Anja Prescher" userId="fb7721861d540e87" providerId="LiveId" clId="{D7DB791A-766F-4E6B-8BBE-2AAE554B46C7}" dt="2023-09-02T05:36:12.630" v="7587" actId="478"/>
          <ac:spMkLst>
            <pc:docMk/>
            <pc:sldMk cId="377889902" sldId="873"/>
            <ac:spMk id="19" creationId="{A36AAF4B-D8AE-2902-890F-6B0E913EACAE}"/>
          </ac:spMkLst>
        </pc:spChg>
        <pc:spChg chg="del">
          <ac:chgData name="Anja Prescher" userId="fb7721861d540e87" providerId="LiveId" clId="{D7DB791A-766F-4E6B-8BBE-2AAE554B46C7}" dt="2023-09-02T05:36:12.630" v="7587" actId="478"/>
          <ac:spMkLst>
            <pc:docMk/>
            <pc:sldMk cId="377889902" sldId="873"/>
            <ac:spMk id="21" creationId="{4E0BBC1B-033C-B807-12CB-2A011CFA3C63}"/>
          </ac:spMkLst>
        </pc:spChg>
        <pc:spChg chg="del">
          <ac:chgData name="Anja Prescher" userId="fb7721861d540e87" providerId="LiveId" clId="{D7DB791A-766F-4E6B-8BBE-2AAE554B46C7}" dt="2023-09-02T05:36:12.630" v="7587" actId="478"/>
          <ac:spMkLst>
            <pc:docMk/>
            <pc:sldMk cId="377889902" sldId="873"/>
            <ac:spMk id="27" creationId="{35078EF2-2067-E1CE-AB17-32E078897211}"/>
          </ac:spMkLst>
        </pc:spChg>
        <pc:spChg chg="del">
          <ac:chgData name="Anja Prescher" userId="fb7721861d540e87" providerId="LiveId" clId="{D7DB791A-766F-4E6B-8BBE-2AAE554B46C7}" dt="2023-09-02T05:36:09.060" v="7586" actId="478"/>
          <ac:spMkLst>
            <pc:docMk/>
            <pc:sldMk cId="377889902" sldId="873"/>
            <ac:spMk id="29" creationId="{665C4BCB-6B97-3DB2-DA7A-6BBE495C350F}"/>
          </ac:spMkLst>
        </pc:spChg>
        <pc:picChg chg="add mod">
          <ac:chgData name="Anja Prescher" userId="fb7721861d540e87" providerId="LiveId" clId="{D7DB791A-766F-4E6B-8BBE-2AAE554B46C7}" dt="2023-09-02T05:36:58.171" v="7623" actId="1076"/>
          <ac:picMkLst>
            <pc:docMk/>
            <pc:sldMk cId="377889902" sldId="873"/>
            <ac:picMk id="2" creationId="{7DF551FD-9CF9-F8C1-A34D-90C2072599F4}"/>
          </ac:picMkLst>
        </pc:picChg>
        <pc:picChg chg="del">
          <ac:chgData name="Anja Prescher" userId="fb7721861d540e87" providerId="LiveId" clId="{D7DB791A-766F-4E6B-8BBE-2AAE554B46C7}" dt="2023-09-02T05:36:09.060" v="7586" actId="478"/>
          <ac:picMkLst>
            <pc:docMk/>
            <pc:sldMk cId="377889902" sldId="873"/>
            <ac:picMk id="61" creationId="{D6471511-6F6A-778A-9BD1-195A500811DC}"/>
          </ac:picMkLst>
        </pc:picChg>
        <pc:picChg chg="del">
          <ac:chgData name="Anja Prescher" userId="fb7721861d540e87" providerId="LiveId" clId="{D7DB791A-766F-4E6B-8BBE-2AAE554B46C7}" dt="2023-09-02T05:36:09.060" v="7586" actId="478"/>
          <ac:picMkLst>
            <pc:docMk/>
            <pc:sldMk cId="377889902" sldId="873"/>
            <ac:picMk id="76" creationId="{1BAF97EA-DD43-6CC3-B92F-8FD61A925EBB}"/>
          </ac:picMkLst>
        </pc:picChg>
        <pc:picChg chg="del">
          <ac:chgData name="Anja Prescher" userId="fb7721861d540e87" providerId="LiveId" clId="{D7DB791A-766F-4E6B-8BBE-2AAE554B46C7}" dt="2023-09-02T05:36:09.060" v="7586" actId="478"/>
          <ac:picMkLst>
            <pc:docMk/>
            <pc:sldMk cId="377889902" sldId="873"/>
            <ac:picMk id="83" creationId="{D225824D-0C1B-8DF8-99E8-2914AEC75E7C}"/>
          </ac:picMkLst>
        </pc:picChg>
      </pc:sldChg>
      <pc:sldChg chg="addSp delSp modSp add mod modAnim">
        <pc:chgData name="Anja Prescher" userId="fb7721861d540e87" providerId="LiveId" clId="{D7DB791A-766F-4E6B-8BBE-2AAE554B46C7}" dt="2023-09-03T06:57:56.149" v="8798" actId="478"/>
        <pc:sldMkLst>
          <pc:docMk/>
          <pc:sldMk cId="396429654" sldId="874"/>
        </pc:sldMkLst>
        <pc:spChg chg="mod">
          <ac:chgData name="Anja Prescher" userId="fb7721861d540e87" providerId="LiveId" clId="{D7DB791A-766F-4E6B-8BBE-2AAE554B46C7}" dt="2023-09-02T05:43:55.065" v="7808" actId="1076"/>
          <ac:spMkLst>
            <pc:docMk/>
            <pc:sldMk cId="396429654" sldId="874"/>
            <ac:spMk id="3" creationId="{CE795AD6-DEB6-9E0F-2C2C-A30D50905ECC}"/>
          </ac:spMkLst>
        </pc:spChg>
        <pc:spChg chg="mod">
          <ac:chgData name="Anja Prescher" userId="fb7721861d540e87" providerId="LiveId" clId="{D7DB791A-766F-4E6B-8BBE-2AAE554B46C7}" dt="2023-09-02T05:48:08.093" v="7902" actId="1076"/>
          <ac:spMkLst>
            <pc:docMk/>
            <pc:sldMk cId="396429654" sldId="874"/>
            <ac:spMk id="4" creationId="{134CFE8E-BD8A-4B1D-7822-A23F6BE87406}"/>
          </ac:spMkLst>
        </pc:spChg>
        <pc:spChg chg="del">
          <ac:chgData name="Anja Prescher" userId="fb7721861d540e87" providerId="LiveId" clId="{D7DB791A-766F-4E6B-8BBE-2AAE554B46C7}" dt="2023-09-02T05:39:13.310" v="7714" actId="478"/>
          <ac:spMkLst>
            <pc:docMk/>
            <pc:sldMk cId="396429654" sldId="874"/>
            <ac:spMk id="5" creationId="{96E02E7F-FAE3-757B-DFBF-DFB3F8A87863}"/>
          </ac:spMkLst>
        </pc:spChg>
        <pc:spChg chg="add mod">
          <ac:chgData name="Anja Prescher" userId="fb7721861d540e87" providerId="LiveId" clId="{D7DB791A-766F-4E6B-8BBE-2AAE554B46C7}" dt="2023-09-02T05:43:24.743" v="7799" actId="1076"/>
          <ac:spMkLst>
            <pc:docMk/>
            <pc:sldMk cId="396429654" sldId="874"/>
            <ac:spMk id="7" creationId="{101E84AA-8943-4627-D3EA-4DEA2CC4FD6F}"/>
          </ac:spMkLst>
        </pc:spChg>
        <pc:spChg chg="add mod">
          <ac:chgData name="Anja Prescher" userId="fb7721861d540e87" providerId="LiveId" clId="{D7DB791A-766F-4E6B-8BBE-2AAE554B46C7}" dt="2023-09-02T05:43:24.743" v="7799" actId="1076"/>
          <ac:spMkLst>
            <pc:docMk/>
            <pc:sldMk cId="396429654" sldId="874"/>
            <ac:spMk id="8" creationId="{47CDFAED-72D9-BBAA-5617-1C499EB964A5}"/>
          </ac:spMkLst>
        </pc:spChg>
        <pc:spChg chg="add mod">
          <ac:chgData name="Anja Prescher" userId="fb7721861d540e87" providerId="LiveId" clId="{D7DB791A-766F-4E6B-8BBE-2AAE554B46C7}" dt="2023-09-02T05:43:49.601" v="7807" actId="1076"/>
          <ac:spMkLst>
            <pc:docMk/>
            <pc:sldMk cId="396429654" sldId="874"/>
            <ac:spMk id="9" creationId="{3C74A034-E83B-73EF-1BAE-E7615A279A57}"/>
          </ac:spMkLst>
        </pc:spChg>
        <pc:spChg chg="add mod">
          <ac:chgData name="Anja Prescher" userId="fb7721861d540e87" providerId="LiveId" clId="{D7DB791A-766F-4E6B-8BBE-2AAE554B46C7}" dt="2023-09-02T05:43:35.013" v="7803" actId="1076"/>
          <ac:spMkLst>
            <pc:docMk/>
            <pc:sldMk cId="396429654" sldId="874"/>
            <ac:spMk id="11" creationId="{EDB7911A-470B-7978-278C-5EBE4FDBB753}"/>
          </ac:spMkLst>
        </pc:spChg>
        <pc:spChg chg="add mod">
          <ac:chgData name="Anja Prescher" userId="fb7721861d540e87" providerId="LiveId" clId="{D7DB791A-766F-4E6B-8BBE-2AAE554B46C7}" dt="2023-09-02T05:43:32.750" v="7802" actId="1076"/>
          <ac:spMkLst>
            <pc:docMk/>
            <pc:sldMk cId="396429654" sldId="874"/>
            <ac:spMk id="12" creationId="{D45ED20A-1AD1-0800-B307-C95D57511175}"/>
          </ac:spMkLst>
        </pc:spChg>
        <pc:spChg chg="mod">
          <ac:chgData name="Anja Prescher" userId="fb7721861d540e87" providerId="LiveId" clId="{D7DB791A-766F-4E6B-8BBE-2AAE554B46C7}" dt="2023-09-02T05:37:23.429" v="7629"/>
          <ac:spMkLst>
            <pc:docMk/>
            <pc:sldMk cId="396429654" sldId="874"/>
            <ac:spMk id="16" creationId="{F2502E6A-3FE5-0601-C6AA-3FFCA767DECF}"/>
          </ac:spMkLst>
        </pc:spChg>
        <pc:spChg chg="add mod">
          <ac:chgData name="Anja Prescher" userId="fb7721861d540e87" providerId="LiveId" clId="{D7DB791A-766F-4E6B-8BBE-2AAE554B46C7}" dt="2023-09-02T05:45:53.200" v="7871" actId="20577"/>
          <ac:spMkLst>
            <pc:docMk/>
            <pc:sldMk cId="396429654" sldId="874"/>
            <ac:spMk id="19" creationId="{A797F861-DACE-58B0-F44A-6322FB7CDE3F}"/>
          </ac:spMkLst>
        </pc:spChg>
        <pc:spChg chg="add mod">
          <ac:chgData name="Anja Prescher" userId="fb7721861d540e87" providerId="LiveId" clId="{D7DB791A-766F-4E6B-8BBE-2AAE554B46C7}" dt="2023-09-02T05:45:48.670" v="7846" actId="20577"/>
          <ac:spMkLst>
            <pc:docMk/>
            <pc:sldMk cId="396429654" sldId="874"/>
            <ac:spMk id="21" creationId="{4639A007-BC7B-F190-E48B-80E2C759977B}"/>
          </ac:spMkLst>
        </pc:spChg>
        <pc:spChg chg="add mod">
          <ac:chgData name="Anja Prescher" userId="fb7721861d540e87" providerId="LiveId" clId="{D7DB791A-766F-4E6B-8BBE-2AAE554B46C7}" dt="2023-09-02T05:51:26.711" v="8018" actId="1076"/>
          <ac:spMkLst>
            <pc:docMk/>
            <pc:sldMk cId="396429654" sldId="874"/>
            <ac:spMk id="23" creationId="{5493D3BF-5813-6CE6-22BA-70985EC3676F}"/>
          </ac:spMkLst>
        </pc:spChg>
        <pc:spChg chg="add del mod">
          <ac:chgData name="Anja Prescher" userId="fb7721861d540e87" providerId="LiveId" clId="{D7DB791A-766F-4E6B-8BBE-2AAE554B46C7}" dt="2023-09-03T06:57:56.149" v="8798" actId="478"/>
          <ac:spMkLst>
            <pc:docMk/>
            <pc:sldMk cId="396429654" sldId="874"/>
            <ac:spMk id="25" creationId="{081C4DF4-7D6C-92A5-5C3E-CB418998AC56}"/>
          </ac:spMkLst>
        </pc:spChg>
        <pc:spChg chg="add mod">
          <ac:chgData name="Anja Prescher" userId="fb7721861d540e87" providerId="LiveId" clId="{D7DB791A-766F-4E6B-8BBE-2AAE554B46C7}" dt="2023-09-03T05:50:46.634" v="8064" actId="1076"/>
          <ac:spMkLst>
            <pc:docMk/>
            <pc:sldMk cId="396429654" sldId="874"/>
            <ac:spMk id="26" creationId="{71BBB8AD-9AA3-C2F9-959D-D00CCB049DB3}"/>
          </ac:spMkLst>
        </pc:spChg>
        <pc:picChg chg="del">
          <ac:chgData name="Anja Prescher" userId="fb7721861d540e87" providerId="LiveId" clId="{D7DB791A-766F-4E6B-8BBE-2AAE554B46C7}" dt="2023-09-02T05:37:26.582" v="7630" actId="478"/>
          <ac:picMkLst>
            <pc:docMk/>
            <pc:sldMk cId="396429654" sldId="874"/>
            <ac:picMk id="2" creationId="{7DF551FD-9CF9-F8C1-A34D-90C2072599F4}"/>
          </ac:picMkLst>
        </pc:picChg>
        <pc:picChg chg="add mod">
          <ac:chgData name="Anja Prescher" userId="fb7721861d540e87" providerId="LiveId" clId="{D7DB791A-766F-4E6B-8BBE-2AAE554B46C7}" dt="2023-09-02T05:37:37.859" v="7632" actId="1076"/>
          <ac:picMkLst>
            <pc:docMk/>
            <pc:sldMk cId="396429654" sldId="874"/>
            <ac:picMk id="6" creationId="{3F090B41-2234-8348-E1BD-4BD7D06ACB89}"/>
          </ac:picMkLst>
        </pc:picChg>
        <pc:cxnChg chg="add mod">
          <ac:chgData name="Anja Prescher" userId="fb7721861d540e87" providerId="LiveId" clId="{D7DB791A-766F-4E6B-8BBE-2AAE554B46C7}" dt="2023-09-02T05:43:30.995" v="7801" actId="1076"/>
          <ac:cxnSpMkLst>
            <pc:docMk/>
            <pc:sldMk cId="396429654" sldId="874"/>
            <ac:cxnSpMk id="14" creationId="{CFCA005A-1136-0FFE-A39F-2CD79CF58510}"/>
          </ac:cxnSpMkLst>
        </pc:cxnChg>
      </pc:sldChg>
      <pc:sldChg chg="add del">
        <pc:chgData name="Anja Prescher" userId="fb7721861d540e87" providerId="LiveId" clId="{D7DB791A-766F-4E6B-8BBE-2AAE554B46C7}" dt="2023-09-03T05:57:55.324" v="8069" actId="47"/>
        <pc:sldMkLst>
          <pc:docMk/>
          <pc:sldMk cId="620239334" sldId="875"/>
        </pc:sldMkLst>
      </pc:sldChg>
      <pc:sldChg chg="addSp delSp modSp add mod modAnim">
        <pc:chgData name="Anja Prescher" userId="fb7721861d540e87" providerId="LiveId" clId="{D7DB791A-766F-4E6B-8BBE-2AAE554B46C7}" dt="2023-09-05T20:29:08.766" v="8914" actId="1076"/>
        <pc:sldMkLst>
          <pc:docMk/>
          <pc:sldMk cId="2414448116" sldId="875"/>
        </pc:sldMkLst>
        <pc:spChg chg="add mod">
          <ac:chgData name="Anja Prescher" userId="fb7721861d540e87" providerId="LiveId" clId="{D7DB791A-766F-4E6B-8BBE-2AAE554B46C7}" dt="2023-09-05T20:28:35.826" v="8901" actId="1076"/>
          <ac:spMkLst>
            <pc:docMk/>
            <pc:sldMk cId="2414448116" sldId="875"/>
            <ac:spMk id="2" creationId="{1F1AC4EA-CAB7-6186-4C06-F01B127C2CD4}"/>
          </ac:spMkLst>
        </pc:spChg>
        <pc:spChg chg="add mod">
          <ac:chgData name="Anja Prescher" userId="fb7721861d540e87" providerId="LiveId" clId="{D7DB791A-766F-4E6B-8BBE-2AAE554B46C7}" dt="2023-09-05T20:28:41.318" v="8906" actId="20577"/>
          <ac:spMkLst>
            <pc:docMk/>
            <pc:sldMk cId="2414448116" sldId="875"/>
            <ac:spMk id="3" creationId="{4429A1C1-AC1B-38DA-86EE-2403B8D2B302}"/>
          </ac:spMkLst>
        </pc:spChg>
        <pc:spChg chg="del">
          <ac:chgData name="Anja Prescher" userId="fb7721861d540e87" providerId="LiveId" clId="{D7DB791A-766F-4E6B-8BBE-2AAE554B46C7}" dt="2023-09-03T05:58:11.022" v="8097" actId="478"/>
          <ac:spMkLst>
            <pc:docMk/>
            <pc:sldMk cId="2414448116" sldId="875"/>
            <ac:spMk id="3" creationId="{CE795AD6-DEB6-9E0F-2C2C-A30D50905ECC}"/>
          </ac:spMkLst>
        </pc:spChg>
        <pc:spChg chg="del">
          <ac:chgData name="Anja Prescher" userId="fb7721861d540e87" providerId="LiveId" clId="{D7DB791A-766F-4E6B-8BBE-2AAE554B46C7}" dt="2023-09-03T05:58:24.365" v="8102" actId="478"/>
          <ac:spMkLst>
            <pc:docMk/>
            <pc:sldMk cId="2414448116" sldId="875"/>
            <ac:spMk id="4" creationId="{134CFE8E-BD8A-4B1D-7822-A23F6BE87406}"/>
          </ac:spMkLst>
        </pc:spChg>
        <pc:spChg chg="add mod">
          <ac:chgData name="Anja Prescher" userId="fb7721861d540e87" providerId="LiveId" clId="{D7DB791A-766F-4E6B-8BBE-2AAE554B46C7}" dt="2023-09-05T20:28:49.463" v="8908" actId="1076"/>
          <ac:spMkLst>
            <pc:docMk/>
            <pc:sldMk cId="2414448116" sldId="875"/>
            <ac:spMk id="4" creationId="{CB40DDCD-105C-D15D-942A-F7E807B9AF73}"/>
          </ac:spMkLst>
        </pc:spChg>
        <pc:spChg chg="add mod">
          <ac:chgData name="Anja Prescher" userId="fb7721861d540e87" providerId="LiveId" clId="{D7DB791A-766F-4E6B-8BBE-2AAE554B46C7}" dt="2023-09-03T07:07:06.810" v="8876" actId="115"/>
          <ac:spMkLst>
            <pc:docMk/>
            <pc:sldMk cId="2414448116" sldId="875"/>
            <ac:spMk id="5" creationId="{4C59F2F4-FEFB-A9FC-E542-9BA1AE44E8DA}"/>
          </ac:spMkLst>
        </pc:spChg>
        <pc:spChg chg="add mod">
          <ac:chgData name="Anja Prescher" userId="fb7721861d540e87" providerId="LiveId" clId="{D7DB791A-766F-4E6B-8BBE-2AAE554B46C7}" dt="2023-09-05T20:28:54.425" v="8910" actId="1076"/>
          <ac:spMkLst>
            <pc:docMk/>
            <pc:sldMk cId="2414448116" sldId="875"/>
            <ac:spMk id="6" creationId="{8D729C5D-89C0-0497-90E9-10BAB7C39F01}"/>
          </ac:spMkLst>
        </pc:spChg>
        <pc:spChg chg="del">
          <ac:chgData name="Anja Prescher" userId="fb7721861d540e87" providerId="LiveId" clId="{D7DB791A-766F-4E6B-8BBE-2AAE554B46C7}" dt="2023-09-03T05:58:24.365" v="8102" actId="478"/>
          <ac:spMkLst>
            <pc:docMk/>
            <pc:sldMk cId="2414448116" sldId="875"/>
            <ac:spMk id="7" creationId="{101E84AA-8943-4627-D3EA-4DEA2CC4FD6F}"/>
          </ac:spMkLst>
        </pc:spChg>
        <pc:spChg chg="add mod">
          <ac:chgData name="Anja Prescher" userId="fb7721861d540e87" providerId="LiveId" clId="{D7DB791A-766F-4E6B-8BBE-2AAE554B46C7}" dt="2023-09-05T20:29:04.307" v="8912" actId="1076"/>
          <ac:spMkLst>
            <pc:docMk/>
            <pc:sldMk cId="2414448116" sldId="875"/>
            <ac:spMk id="7" creationId="{5527308B-0F3F-D105-3806-E88DC6A06940}"/>
          </ac:spMkLst>
        </pc:spChg>
        <pc:spChg chg="del">
          <ac:chgData name="Anja Prescher" userId="fb7721861d540e87" providerId="LiveId" clId="{D7DB791A-766F-4E6B-8BBE-2AAE554B46C7}" dt="2023-09-03T05:58:24.365" v="8102" actId="478"/>
          <ac:spMkLst>
            <pc:docMk/>
            <pc:sldMk cId="2414448116" sldId="875"/>
            <ac:spMk id="8" creationId="{47CDFAED-72D9-BBAA-5617-1C499EB964A5}"/>
          </ac:spMkLst>
        </pc:spChg>
        <pc:spChg chg="add mod">
          <ac:chgData name="Anja Prescher" userId="fb7721861d540e87" providerId="LiveId" clId="{D7DB791A-766F-4E6B-8BBE-2AAE554B46C7}" dt="2023-09-05T20:29:08.766" v="8914" actId="1076"/>
          <ac:spMkLst>
            <pc:docMk/>
            <pc:sldMk cId="2414448116" sldId="875"/>
            <ac:spMk id="8" creationId="{C17CA028-3A5D-E03A-0121-582762B59FAD}"/>
          </ac:spMkLst>
        </pc:spChg>
        <pc:spChg chg="del">
          <ac:chgData name="Anja Prescher" userId="fb7721861d540e87" providerId="LiveId" clId="{D7DB791A-766F-4E6B-8BBE-2AAE554B46C7}" dt="2023-09-03T05:58:24.365" v="8102" actId="478"/>
          <ac:spMkLst>
            <pc:docMk/>
            <pc:sldMk cId="2414448116" sldId="875"/>
            <ac:spMk id="9" creationId="{3C74A034-E83B-73EF-1BAE-E7615A279A57}"/>
          </ac:spMkLst>
        </pc:spChg>
        <pc:spChg chg="add del">
          <ac:chgData name="Anja Prescher" userId="fb7721861d540e87" providerId="LiveId" clId="{D7DB791A-766F-4E6B-8BBE-2AAE554B46C7}" dt="2023-09-03T07:06:44.296" v="8843" actId="478"/>
          <ac:spMkLst>
            <pc:docMk/>
            <pc:sldMk cId="2414448116" sldId="875"/>
            <ac:spMk id="10" creationId="{B024AE2B-0184-42D5-136A-7B0B6180D5A9}"/>
          </ac:spMkLst>
        </pc:spChg>
        <pc:spChg chg="del">
          <ac:chgData name="Anja Prescher" userId="fb7721861d540e87" providerId="LiveId" clId="{D7DB791A-766F-4E6B-8BBE-2AAE554B46C7}" dt="2023-09-03T05:58:24.365" v="8102" actId="478"/>
          <ac:spMkLst>
            <pc:docMk/>
            <pc:sldMk cId="2414448116" sldId="875"/>
            <ac:spMk id="11" creationId="{EDB7911A-470B-7978-278C-5EBE4FDBB753}"/>
          </ac:spMkLst>
        </pc:spChg>
        <pc:spChg chg="del">
          <ac:chgData name="Anja Prescher" userId="fb7721861d540e87" providerId="LiveId" clId="{D7DB791A-766F-4E6B-8BBE-2AAE554B46C7}" dt="2023-09-03T05:58:24.365" v="8102" actId="478"/>
          <ac:spMkLst>
            <pc:docMk/>
            <pc:sldMk cId="2414448116" sldId="875"/>
            <ac:spMk id="12" creationId="{D45ED20A-1AD1-0800-B307-C95D57511175}"/>
          </ac:spMkLst>
        </pc:spChg>
        <pc:spChg chg="mod">
          <ac:chgData name="Anja Prescher" userId="fb7721861d540e87" providerId="LiveId" clId="{D7DB791A-766F-4E6B-8BBE-2AAE554B46C7}" dt="2023-09-03T05:58:14.694" v="8100" actId="20577"/>
          <ac:spMkLst>
            <pc:docMk/>
            <pc:sldMk cId="2414448116" sldId="875"/>
            <ac:spMk id="16" creationId="{F2502E6A-3FE5-0601-C6AA-3FFCA767DECF}"/>
          </ac:spMkLst>
        </pc:spChg>
        <pc:spChg chg="del">
          <ac:chgData name="Anja Prescher" userId="fb7721861d540e87" providerId="LiveId" clId="{D7DB791A-766F-4E6B-8BBE-2AAE554B46C7}" dt="2023-09-03T05:58:24.365" v="8102" actId="478"/>
          <ac:spMkLst>
            <pc:docMk/>
            <pc:sldMk cId="2414448116" sldId="875"/>
            <ac:spMk id="19" creationId="{A797F861-DACE-58B0-F44A-6322FB7CDE3F}"/>
          </ac:spMkLst>
        </pc:spChg>
        <pc:spChg chg="del">
          <ac:chgData name="Anja Prescher" userId="fb7721861d540e87" providerId="LiveId" clId="{D7DB791A-766F-4E6B-8BBE-2AAE554B46C7}" dt="2023-09-03T05:58:24.365" v="8102" actId="478"/>
          <ac:spMkLst>
            <pc:docMk/>
            <pc:sldMk cId="2414448116" sldId="875"/>
            <ac:spMk id="21" creationId="{4639A007-BC7B-F190-E48B-80E2C759977B}"/>
          </ac:spMkLst>
        </pc:spChg>
        <pc:spChg chg="del">
          <ac:chgData name="Anja Prescher" userId="fb7721861d540e87" providerId="LiveId" clId="{D7DB791A-766F-4E6B-8BBE-2AAE554B46C7}" dt="2023-09-03T05:58:24.365" v="8102" actId="478"/>
          <ac:spMkLst>
            <pc:docMk/>
            <pc:sldMk cId="2414448116" sldId="875"/>
            <ac:spMk id="23" creationId="{5493D3BF-5813-6CE6-22BA-70985EC3676F}"/>
          </ac:spMkLst>
        </pc:spChg>
        <pc:spChg chg="del">
          <ac:chgData name="Anja Prescher" userId="fb7721861d540e87" providerId="LiveId" clId="{D7DB791A-766F-4E6B-8BBE-2AAE554B46C7}" dt="2023-09-03T05:58:17.421" v="8101" actId="478"/>
          <ac:spMkLst>
            <pc:docMk/>
            <pc:sldMk cId="2414448116" sldId="875"/>
            <ac:spMk id="25" creationId="{081C4DF4-7D6C-92A5-5C3E-CB418998AC56}"/>
          </ac:spMkLst>
        </pc:spChg>
        <pc:spChg chg="del">
          <ac:chgData name="Anja Prescher" userId="fb7721861d540e87" providerId="LiveId" clId="{D7DB791A-766F-4E6B-8BBE-2AAE554B46C7}" dt="2023-09-03T05:58:26.082" v="8103" actId="478"/>
          <ac:spMkLst>
            <pc:docMk/>
            <pc:sldMk cId="2414448116" sldId="875"/>
            <ac:spMk id="26" creationId="{71BBB8AD-9AA3-C2F9-959D-D00CCB049DB3}"/>
          </ac:spMkLst>
        </pc:spChg>
        <pc:picChg chg="del">
          <ac:chgData name="Anja Prescher" userId="fb7721861d540e87" providerId="LiveId" clId="{D7DB791A-766F-4E6B-8BBE-2AAE554B46C7}" dt="2023-09-03T05:58:24.365" v="8102" actId="478"/>
          <ac:picMkLst>
            <pc:docMk/>
            <pc:sldMk cId="2414448116" sldId="875"/>
            <ac:picMk id="6" creationId="{3F090B41-2234-8348-E1BD-4BD7D06ACB89}"/>
          </ac:picMkLst>
        </pc:picChg>
        <pc:picChg chg="add mod">
          <ac:chgData name="Anja Prescher" userId="fb7721861d540e87" providerId="LiveId" clId="{D7DB791A-766F-4E6B-8BBE-2AAE554B46C7}" dt="2023-09-03T07:05:54.618" v="8827" actId="1076"/>
          <ac:picMkLst>
            <pc:docMk/>
            <pc:sldMk cId="2414448116" sldId="875"/>
            <ac:picMk id="1026" creationId="{C822D466-D76C-0AA4-D88A-25C51F522AEA}"/>
          </ac:picMkLst>
        </pc:picChg>
        <pc:picChg chg="add mod">
          <ac:chgData name="Anja Prescher" userId="fb7721861d540e87" providerId="LiveId" clId="{D7DB791A-766F-4E6B-8BBE-2AAE554B46C7}" dt="2023-09-03T07:05:58.226" v="8828" actId="1076"/>
          <ac:picMkLst>
            <pc:docMk/>
            <pc:sldMk cId="2414448116" sldId="875"/>
            <ac:picMk id="1028" creationId="{3D676E4E-359C-660E-F6E6-23792F48C66C}"/>
          </ac:picMkLst>
        </pc:picChg>
        <pc:picChg chg="add mod">
          <ac:chgData name="Anja Prescher" userId="fb7721861d540e87" providerId="LiveId" clId="{D7DB791A-766F-4E6B-8BBE-2AAE554B46C7}" dt="2023-09-03T07:06:21.482" v="8837" actId="14100"/>
          <ac:picMkLst>
            <pc:docMk/>
            <pc:sldMk cId="2414448116" sldId="875"/>
            <ac:picMk id="1030" creationId="{9AE24611-1125-F29B-2424-31077E53AA72}"/>
          </ac:picMkLst>
        </pc:picChg>
        <pc:picChg chg="add mod">
          <ac:chgData name="Anja Prescher" userId="fb7721861d540e87" providerId="LiveId" clId="{D7DB791A-766F-4E6B-8BBE-2AAE554B46C7}" dt="2023-09-03T07:06:33.320" v="8841" actId="14100"/>
          <ac:picMkLst>
            <pc:docMk/>
            <pc:sldMk cId="2414448116" sldId="875"/>
            <ac:picMk id="1032" creationId="{AF7959FC-C75B-61C4-EE5B-1B110E255809}"/>
          </ac:picMkLst>
        </pc:picChg>
        <pc:picChg chg="add mod">
          <ac:chgData name="Anja Prescher" userId="fb7721861d540e87" providerId="LiveId" clId="{D7DB791A-766F-4E6B-8BBE-2AAE554B46C7}" dt="2023-09-03T07:07:09.212" v="8877" actId="1076"/>
          <ac:picMkLst>
            <pc:docMk/>
            <pc:sldMk cId="2414448116" sldId="875"/>
            <ac:picMk id="1034" creationId="{79490102-BE90-D661-82C5-AD8359270D1D}"/>
          </ac:picMkLst>
        </pc:picChg>
        <pc:picChg chg="add mod">
          <ac:chgData name="Anja Prescher" userId="fb7721861d540e87" providerId="LiveId" clId="{D7DB791A-766F-4E6B-8BBE-2AAE554B46C7}" dt="2023-09-03T07:07:10.321" v="8878" actId="1076"/>
          <ac:picMkLst>
            <pc:docMk/>
            <pc:sldMk cId="2414448116" sldId="875"/>
            <ac:picMk id="1036" creationId="{EB83D1E3-6D3C-7038-FFA9-62D03DB5136F}"/>
          </ac:picMkLst>
        </pc:picChg>
        <pc:cxnChg chg="del">
          <ac:chgData name="Anja Prescher" userId="fb7721861d540e87" providerId="LiveId" clId="{D7DB791A-766F-4E6B-8BBE-2AAE554B46C7}" dt="2023-09-03T05:58:24.365" v="8102" actId="478"/>
          <ac:cxnSpMkLst>
            <pc:docMk/>
            <pc:sldMk cId="2414448116" sldId="875"/>
            <ac:cxnSpMk id="14" creationId="{CFCA005A-1136-0FFE-A39F-2CD79CF58510}"/>
          </ac:cxnSpMkLst>
        </pc:cxnChg>
      </pc:sldChg>
    </pc:docChg>
  </pc:docChgLst>
  <pc:docChgLst>
    <pc:chgData name="Family Prescher" userId="fb7721861d540e87" providerId="LiveId" clId="{370E109D-6AA8-4862-9FED-BAFE550A3093}"/>
    <pc:docChg chg="modSld">
      <pc:chgData name="Family Prescher" userId="fb7721861d540e87" providerId="LiveId" clId="{370E109D-6AA8-4862-9FED-BAFE550A3093}" dt="2024-09-05T16:45:51.459" v="5" actId="20577"/>
      <pc:docMkLst>
        <pc:docMk/>
      </pc:docMkLst>
      <pc:sldChg chg="modSp mod">
        <pc:chgData name="Family Prescher" userId="fb7721861d540e87" providerId="LiveId" clId="{370E109D-6AA8-4862-9FED-BAFE550A3093}" dt="2024-09-05T16:45:51.459" v="5" actId="20577"/>
        <pc:sldMkLst>
          <pc:docMk/>
          <pc:sldMk cId="4043737824" sldId="257"/>
        </pc:sldMkLst>
        <pc:spChg chg="mod">
          <ac:chgData name="Family Prescher" userId="fb7721861d540e87" providerId="LiveId" clId="{370E109D-6AA8-4862-9FED-BAFE550A3093}" dt="2024-09-05T16:45:51.459" v="5" actId="20577"/>
          <ac:spMkLst>
            <pc:docMk/>
            <pc:sldMk cId="4043737824" sldId="257"/>
            <ac:spMk id="2" creationId="{78FD68DA-43BA-4508-8DE2-BA9BB7B2FA5B}"/>
          </ac:spMkLst>
        </pc:spChg>
      </pc:sldChg>
    </pc:docChg>
  </pc:docChgLst>
  <pc:docChgLst>
    <pc:chgData name="Anja Prescher" userId="fb7721861d540e87" providerId="LiveId" clId="{4CBC9EC0-AA36-EA44-8067-EE9D701F57BA}"/>
    <pc:docChg chg="undo custSel modSld">
      <pc:chgData name="Anja Prescher" userId="fb7721861d540e87" providerId="LiveId" clId="{4CBC9EC0-AA36-EA44-8067-EE9D701F57BA}" dt="2023-10-09T23:33:30.014" v="13" actId="313"/>
      <pc:docMkLst>
        <pc:docMk/>
      </pc:docMkLst>
      <pc:sldChg chg="addSp delSp modSp mod">
        <pc:chgData name="Anja Prescher" userId="fb7721861d540e87" providerId="LiveId" clId="{4CBC9EC0-AA36-EA44-8067-EE9D701F57BA}" dt="2023-10-09T23:12:30.170" v="12" actId="478"/>
        <pc:sldMkLst>
          <pc:docMk/>
          <pc:sldMk cId="135024207" sldId="617"/>
        </pc:sldMkLst>
        <pc:spChg chg="add del mod">
          <ac:chgData name="Anja Prescher" userId="fb7721861d540e87" providerId="LiveId" clId="{4CBC9EC0-AA36-EA44-8067-EE9D701F57BA}" dt="2023-10-09T23:12:25.947" v="8" actId="478"/>
          <ac:spMkLst>
            <pc:docMk/>
            <pc:sldMk cId="135024207" sldId="617"/>
            <ac:spMk id="5" creationId="{A0A0EEC2-4ED0-0B93-C0B3-FDAAA8DA4098}"/>
          </ac:spMkLst>
        </pc:spChg>
        <pc:spChg chg="add del">
          <ac:chgData name="Anja Prescher" userId="fb7721861d540e87" providerId="LiveId" clId="{4CBC9EC0-AA36-EA44-8067-EE9D701F57BA}" dt="2023-10-09T23:12:28.735" v="10" actId="478"/>
          <ac:spMkLst>
            <pc:docMk/>
            <pc:sldMk cId="135024207" sldId="617"/>
            <ac:spMk id="9" creationId="{465EF8A3-8A00-A036-0FA1-57E7B2694792}"/>
          </ac:spMkLst>
        </pc:spChg>
        <pc:spChg chg="add del">
          <ac:chgData name="Anja Prescher" userId="fb7721861d540e87" providerId="LiveId" clId="{4CBC9EC0-AA36-EA44-8067-EE9D701F57BA}" dt="2023-10-09T23:12:29.484" v="11" actId="478"/>
          <ac:spMkLst>
            <pc:docMk/>
            <pc:sldMk cId="135024207" sldId="617"/>
            <ac:spMk id="10" creationId="{306FFB61-139E-5F99-E69F-1406851AE55E}"/>
          </ac:spMkLst>
        </pc:spChg>
        <pc:picChg chg="add del mod">
          <ac:chgData name="Anja Prescher" userId="fb7721861d540e87" providerId="LiveId" clId="{4CBC9EC0-AA36-EA44-8067-EE9D701F57BA}" dt="2023-10-09T23:12:20.642" v="6" actId="1076"/>
          <ac:picMkLst>
            <pc:docMk/>
            <pc:sldMk cId="135024207" sldId="617"/>
            <ac:picMk id="4" creationId="{F428F57F-E7C3-468E-D95F-EEB3DAE75E44}"/>
          </ac:picMkLst>
        </pc:picChg>
        <pc:cxnChg chg="add del mod">
          <ac:chgData name="Anja Prescher" userId="fb7721861d540e87" providerId="LiveId" clId="{4CBC9EC0-AA36-EA44-8067-EE9D701F57BA}" dt="2023-10-09T23:12:27.959" v="9" actId="478"/>
          <ac:cxnSpMkLst>
            <pc:docMk/>
            <pc:sldMk cId="135024207" sldId="617"/>
            <ac:cxnSpMk id="12" creationId="{921D7D13-7868-EACE-BF48-01BFB1F5DD37}"/>
          </ac:cxnSpMkLst>
        </pc:cxnChg>
        <pc:cxnChg chg="add del mod">
          <ac:chgData name="Anja Prescher" userId="fb7721861d540e87" providerId="LiveId" clId="{4CBC9EC0-AA36-EA44-8067-EE9D701F57BA}" dt="2023-10-09T23:12:30.170" v="12" actId="478"/>
          <ac:cxnSpMkLst>
            <pc:docMk/>
            <pc:sldMk cId="135024207" sldId="617"/>
            <ac:cxnSpMk id="14" creationId="{0E162871-BB7F-EDDA-3DE1-DABE930B02EB}"/>
          </ac:cxnSpMkLst>
        </pc:cxnChg>
      </pc:sldChg>
      <pc:sldChg chg="modSp mod">
        <pc:chgData name="Anja Prescher" userId="fb7721861d540e87" providerId="LiveId" clId="{4CBC9EC0-AA36-EA44-8067-EE9D701F57BA}" dt="2023-10-09T23:33:30.014" v="13" actId="313"/>
        <pc:sldMkLst>
          <pc:docMk/>
          <pc:sldMk cId="2414448116" sldId="875"/>
        </pc:sldMkLst>
        <pc:spChg chg="mod">
          <ac:chgData name="Anja Prescher" userId="fb7721861d540e87" providerId="LiveId" clId="{4CBC9EC0-AA36-EA44-8067-EE9D701F57BA}" dt="2023-10-09T23:33:30.014" v="13" actId="313"/>
          <ac:spMkLst>
            <pc:docMk/>
            <pc:sldMk cId="2414448116" sldId="875"/>
            <ac:spMk id="5" creationId="{4C59F2F4-FEFB-A9FC-E542-9BA1AE44E8DA}"/>
          </ac:spMkLst>
        </pc:spChg>
      </pc:sldChg>
    </pc:docChg>
  </pc:docChgLst>
  <pc:docChgLst>
    <pc:chgData name="Family Prescher" userId="fb7721861d540e87" providerId="LiveId" clId="{9FFB4857-1EAC-2547-98A3-95F7DD23EE66}"/>
    <pc:docChg chg="modSld">
      <pc:chgData name="Family Prescher" userId="fb7721861d540e87" providerId="LiveId" clId="{9FFB4857-1EAC-2547-98A3-95F7DD23EE66}" dt="2024-01-24T00:02:45.980" v="1" actId="20577"/>
      <pc:docMkLst>
        <pc:docMk/>
      </pc:docMkLst>
      <pc:sldChg chg="modSp mod">
        <pc:chgData name="Family Prescher" userId="fb7721861d540e87" providerId="LiveId" clId="{9FFB4857-1EAC-2547-98A3-95F7DD23EE66}" dt="2024-01-24T00:02:45.980" v="1" actId="20577"/>
        <pc:sldMkLst>
          <pc:docMk/>
          <pc:sldMk cId="4043737824" sldId="257"/>
        </pc:sldMkLst>
        <pc:spChg chg="mod">
          <ac:chgData name="Family Prescher" userId="fb7721861d540e87" providerId="LiveId" clId="{9FFB4857-1EAC-2547-98A3-95F7DD23EE66}" dt="2024-01-24T00:02:45.980" v="1" actId="20577"/>
          <ac:spMkLst>
            <pc:docMk/>
            <pc:sldMk cId="4043737824" sldId="257"/>
            <ac:spMk id="2" creationId="{78FD68DA-43BA-4508-8DE2-BA9BB7B2FA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375B1B-B547-41CB-B395-1C4C4D1F1D72}" type="datetimeFigureOut">
              <a:rPr lang="en-US" smtClean="0"/>
              <a:t>10/10/24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7DE5C6-0A5F-4479-892E-58FF4453623E}" type="slidenum">
              <a:rPr lang="en-US" smtClean="0"/>
              <a:t>‹#›</a:t>
            </a:fld>
            <a:endParaRPr lang="en-US"/>
          </a:p>
        </p:txBody>
      </p:sp>
    </p:spTree>
    <p:extLst>
      <p:ext uri="{BB962C8B-B14F-4D97-AF65-F5344CB8AC3E}">
        <p14:creationId xmlns:p14="http://schemas.microsoft.com/office/powerpoint/2010/main" val="3737354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9F6379-61F0-1044-9074-4F28E1FC4D9F}" type="slidenum">
              <a:rPr lang="en-US" smtClean="0"/>
              <a:t>4</a:t>
            </a:fld>
            <a:endParaRPr lang="en-US"/>
          </a:p>
        </p:txBody>
      </p:sp>
    </p:spTree>
    <p:extLst>
      <p:ext uri="{BB962C8B-B14F-4D97-AF65-F5344CB8AC3E}">
        <p14:creationId xmlns:p14="http://schemas.microsoft.com/office/powerpoint/2010/main" val="1609115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01459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76547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436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638154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9637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9F6379-61F0-1044-9074-4F28E1FC4D9F}" type="slidenum">
              <a:rPr lang="en-US" smtClean="0"/>
              <a:t>5</a:t>
            </a:fld>
            <a:endParaRPr lang="en-US"/>
          </a:p>
        </p:txBody>
      </p:sp>
    </p:spTree>
    <p:extLst>
      <p:ext uri="{BB962C8B-B14F-4D97-AF65-F5344CB8AC3E}">
        <p14:creationId xmlns:p14="http://schemas.microsoft.com/office/powerpoint/2010/main" val="328080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9F6379-61F0-1044-9074-4F28E1FC4D9F}" type="slidenum">
              <a:rPr lang="en-US" smtClean="0"/>
              <a:t>6</a:t>
            </a:fld>
            <a:endParaRPr lang="en-US"/>
          </a:p>
        </p:txBody>
      </p:sp>
    </p:spTree>
    <p:extLst>
      <p:ext uri="{BB962C8B-B14F-4D97-AF65-F5344CB8AC3E}">
        <p14:creationId xmlns:p14="http://schemas.microsoft.com/office/powerpoint/2010/main" val="1609115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Customer</a:t>
            </a:r>
            <a:r>
              <a:rPr lang="en-US" baseline="0" dirty="0"/>
              <a:t> targeting</a:t>
            </a:r>
            <a:endParaRPr lang="en-US" dirty="0"/>
          </a:p>
        </p:txBody>
      </p:sp>
      <p:sp>
        <p:nvSpPr>
          <p:cNvPr id="4" name="Slide Number Placeholder 3"/>
          <p:cNvSpPr>
            <a:spLocks noGrp="1"/>
          </p:cNvSpPr>
          <p:nvPr>
            <p:ph type="sldNum" sz="quarter" idx="10"/>
          </p:nvPr>
        </p:nvSpPr>
        <p:spPr/>
        <p:txBody>
          <a:bodyPr/>
          <a:lstStyle/>
          <a:p>
            <a:fld id="{B59F6379-61F0-1044-9074-4F28E1FC4D9F}" type="slidenum">
              <a:rPr lang="en-US" smtClean="0"/>
              <a:t>7</a:t>
            </a:fld>
            <a:endParaRPr lang="en-US"/>
          </a:p>
        </p:txBody>
      </p:sp>
    </p:spTree>
    <p:extLst>
      <p:ext uri="{BB962C8B-B14F-4D97-AF65-F5344CB8AC3E}">
        <p14:creationId xmlns:p14="http://schemas.microsoft.com/office/powerpoint/2010/main" val="635624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0498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2682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7637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3468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33DC9D-D3CB-E248-B25F-8D316FB0251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1580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33302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4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2192941" y="897712"/>
            <a:ext cx="2492347" cy="3577184"/>
          </a:xfrm>
          <a:prstGeom prst="flowChartDocument">
            <a:avLst/>
          </a:prstGeom>
        </p:spPr>
        <p:txBody>
          <a:bodyPr/>
          <a:lstStyle/>
          <a:p>
            <a:endParaRPr lang="en-US" dirty="0"/>
          </a:p>
        </p:txBody>
      </p:sp>
    </p:spTree>
    <p:extLst>
      <p:ext uri="{BB962C8B-B14F-4D97-AF65-F5344CB8AC3E}">
        <p14:creationId xmlns:p14="http://schemas.microsoft.com/office/powerpoint/2010/main" val="4165586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0" r:id="rId12"/>
    <p:sldLayoutId id="2147483752" r:id="rId13"/>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257676" y="1315373"/>
            <a:ext cx="7396162" cy="2513678"/>
          </a:xfrm>
        </p:spPr>
        <p:txBody>
          <a:bodyPr>
            <a:noAutofit/>
          </a:bodyPr>
          <a:lstStyle/>
          <a:p>
            <a:r>
              <a:rPr lang="en-US" sz="4800" dirty="0"/>
              <a:t>ITP 259: Basics of Artificial Intelligence</a:t>
            </a:r>
            <a:br>
              <a:rPr lang="en-US" sz="4800" b="1" dirty="0"/>
            </a:br>
            <a:r>
              <a:rPr lang="en-US" sz="4800" dirty="0"/>
              <a:t>Fall 2024</a:t>
            </a:r>
            <a:br>
              <a:rPr lang="en-US" sz="4800" dirty="0"/>
            </a:br>
            <a:br>
              <a:rPr lang="en-US" sz="4800" dirty="0"/>
            </a:br>
            <a:r>
              <a:rPr lang="en-US" sz="3600" dirty="0"/>
              <a:t>Lecture 5: Review of unsupervised machine learning</a:t>
            </a:r>
            <a:endParaRPr lang="en-US" sz="4800" dirty="0"/>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026" name="Picture 2">
            <a:extLst>
              <a:ext uri="{FF2B5EF4-FFF2-40B4-BE49-F238E27FC236}">
                <a16:creationId xmlns:a16="http://schemas.microsoft.com/office/drawing/2014/main" id="{42750381-EA08-46D7-BA4C-84CC9010616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568" r="21146"/>
          <a:stretch/>
        </p:blipFill>
        <p:spPr bwMode="auto">
          <a:xfrm>
            <a:off x="-29957" y="-1"/>
            <a:ext cx="419157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20E886E-D481-4B92-B029-18559A46D56B}"/>
              </a:ext>
            </a:extLst>
          </p:cNvPr>
          <p:cNvSpPr txBox="1"/>
          <p:nvPr/>
        </p:nvSpPr>
        <p:spPr>
          <a:xfrm>
            <a:off x="4231375" y="6453901"/>
            <a:ext cx="6111432" cy="246221"/>
          </a:xfrm>
          <a:prstGeom prst="rect">
            <a:avLst/>
          </a:prstGeom>
          <a:noFill/>
        </p:spPr>
        <p:txBody>
          <a:bodyPr wrap="square">
            <a:spAutoFit/>
          </a:bodyPr>
          <a:lstStyle/>
          <a:p>
            <a:r>
              <a:rPr lang="en-US" sz="1000" dirty="0"/>
              <a:t>https://www.tafce.com/index.php?title=File:GERTY_3000_-_Edited.png</a:t>
            </a:r>
          </a:p>
        </p:txBody>
      </p:sp>
      <p:sp>
        <p:nvSpPr>
          <p:cNvPr id="6" name="Subtitle 2">
            <a:extLst>
              <a:ext uri="{FF2B5EF4-FFF2-40B4-BE49-F238E27FC236}">
                <a16:creationId xmlns:a16="http://schemas.microsoft.com/office/drawing/2014/main" id="{B72CBFE1-0F3A-A3A7-2001-F8215E71D404}"/>
              </a:ext>
            </a:extLst>
          </p:cNvPr>
          <p:cNvSpPr txBox="1">
            <a:spLocks/>
          </p:cNvSpPr>
          <p:nvPr/>
        </p:nvSpPr>
        <p:spPr>
          <a:xfrm>
            <a:off x="4495800" y="4672738"/>
            <a:ext cx="7543799" cy="1623285"/>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1"/>
                </a:solidFill>
                <a:latin typeface="+mn-lt"/>
                <a:ea typeface="+mn-ea"/>
                <a:cs typeface="+mn-cs"/>
              </a:defRPr>
            </a:lvl1pPr>
            <a:lvl2pPr marL="4572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100000"/>
              </a:lnSpc>
              <a:spcBef>
                <a:spcPts val="200"/>
              </a:spcBef>
              <a:spcAft>
                <a:spcPts val="400"/>
              </a:spcAft>
              <a:buClrTx/>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100000"/>
              </a:lnSpc>
              <a:spcBef>
                <a:spcPts val="200"/>
              </a:spcBef>
              <a:spcAft>
                <a:spcPts val="400"/>
              </a:spcAft>
              <a:buClrTx/>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600" b="1" dirty="0">
                <a:solidFill>
                  <a:schemeClr val="tx1">
                    <a:lumMod val="85000"/>
                    <a:lumOff val="15000"/>
                  </a:schemeClr>
                </a:solidFill>
              </a:rPr>
              <a:t>Dr. Martin Prescher</a:t>
            </a:r>
          </a:p>
          <a:p>
            <a:r>
              <a:rPr lang="en-US" sz="1600" b="1" dirty="0">
                <a:solidFill>
                  <a:schemeClr val="tx1">
                    <a:lumMod val="85000"/>
                    <a:lumOff val="15000"/>
                  </a:schemeClr>
                </a:solidFill>
              </a:rPr>
              <a:t>(other sections &amp; a lot of the material: Prof. Nitin </a:t>
            </a:r>
            <a:r>
              <a:rPr lang="en-US" sz="1600" b="1" dirty="0" err="1">
                <a:solidFill>
                  <a:schemeClr val="tx1">
                    <a:lumMod val="85000"/>
                    <a:lumOff val="15000"/>
                  </a:schemeClr>
                </a:solidFill>
              </a:rPr>
              <a:t>kalÉ</a:t>
            </a:r>
            <a:r>
              <a:rPr lang="en-US" sz="1600" b="1" dirty="0">
                <a:solidFill>
                  <a:schemeClr val="tx1">
                    <a:lumMod val="85000"/>
                    <a:lumOff val="15000"/>
                  </a:schemeClr>
                </a:solidFill>
              </a:rPr>
              <a:t>)</a:t>
            </a:r>
            <a:br>
              <a:rPr lang="en-US" sz="1600" b="1" dirty="0">
                <a:solidFill>
                  <a:schemeClr val="tx1">
                    <a:lumMod val="85000"/>
                    <a:lumOff val="15000"/>
                  </a:schemeClr>
                </a:solidFill>
              </a:rPr>
            </a:br>
            <a:r>
              <a:rPr lang="en-US" sz="1600" b="1" dirty="0">
                <a:solidFill>
                  <a:schemeClr val="tx1">
                    <a:lumMod val="85000"/>
                    <a:lumOff val="15000"/>
                  </a:schemeClr>
                </a:solidFill>
              </a:rPr>
              <a:t>Information technology Program</a:t>
            </a:r>
          </a:p>
          <a:p>
            <a:r>
              <a:rPr lang="en-US" sz="1600" b="1" dirty="0">
                <a:solidFill>
                  <a:schemeClr val="tx1">
                    <a:lumMod val="85000"/>
                    <a:lumOff val="15000"/>
                  </a:schemeClr>
                </a:solidFill>
              </a:rPr>
              <a:t>Viterbi school of engineering</a:t>
            </a:r>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6925935"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Excursion: Variance and why we need it</a:t>
            </a:r>
          </a:p>
        </p:txBody>
      </p:sp>
      <p:sp>
        <p:nvSpPr>
          <p:cNvPr id="143" name="TextBox 142">
            <a:extLst>
              <a:ext uri="{FF2B5EF4-FFF2-40B4-BE49-F238E27FC236}">
                <a16:creationId xmlns:a16="http://schemas.microsoft.com/office/drawing/2014/main" id="{CA601A25-294A-C12A-F38E-474E6D182BB9}"/>
              </a:ext>
            </a:extLst>
          </p:cNvPr>
          <p:cNvSpPr txBox="1"/>
          <p:nvPr/>
        </p:nvSpPr>
        <p:spPr>
          <a:xfrm>
            <a:off x="680248" y="1288366"/>
            <a:ext cx="9369566" cy="646331"/>
          </a:xfrm>
          <a:prstGeom prst="rect">
            <a:avLst/>
          </a:prstGeom>
          <a:noFill/>
        </p:spPr>
        <p:txBody>
          <a:bodyPr wrap="square">
            <a:spAutoFit/>
          </a:bodyPr>
          <a:lstStyle/>
          <a:p>
            <a:pPr defTabSz="609585"/>
            <a:r>
              <a:rPr lang="en-US" sz="1800" dirty="0">
                <a:solidFill>
                  <a:prstClr val="black"/>
                </a:solidFill>
                <a:latin typeface="Calibri"/>
              </a:rPr>
              <a:t>What we do for unsupervised clustering is to use statistical methods and look at the </a:t>
            </a:r>
            <a:r>
              <a:rPr lang="en-US" sz="1800" b="1" dirty="0">
                <a:solidFill>
                  <a:prstClr val="black"/>
                </a:solidFill>
                <a:latin typeface="Calibri"/>
              </a:rPr>
              <a:t>Variance within each cluster.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1C71826-77E9-51C3-72F5-B82581B6A69B}"/>
                  </a:ext>
                </a:extLst>
              </p:cNvPr>
              <p:cNvSpPr txBox="1"/>
              <p:nvPr/>
            </p:nvSpPr>
            <p:spPr>
              <a:xfrm>
                <a:off x="708962" y="1996162"/>
                <a:ext cx="10408804" cy="3262432"/>
              </a:xfrm>
              <a:prstGeom prst="rect">
                <a:avLst/>
              </a:prstGeom>
              <a:noFill/>
            </p:spPr>
            <p:txBody>
              <a:bodyPr wrap="square" rtlCol="0">
                <a:spAutoFit/>
              </a:bodyPr>
              <a:lstStyle/>
              <a:p>
                <a:pPr marL="342900" indent="-342900">
                  <a:buAutoNum type="arabicPeriod"/>
                </a:pPr>
                <a:r>
                  <a:rPr lang="en-US" sz="1600" dirty="0"/>
                  <a:t>The general definition of variance of a random variable </a:t>
                </a:r>
                <a14:m>
                  <m:oMath xmlns:m="http://schemas.openxmlformats.org/officeDocument/2006/math">
                    <m:r>
                      <a:rPr lang="en-US" sz="1600" b="0" i="1" smtClean="0">
                        <a:latin typeface="Cambria Math" panose="02040503050406030204" pitchFamily="18" charset="0"/>
                      </a:rPr>
                      <m:t>𝑋</m:t>
                    </m:r>
                  </m:oMath>
                </a14:m>
                <a:r>
                  <a:rPr lang="en-US" sz="1600" i="1" dirty="0"/>
                  <a:t> </a:t>
                </a:r>
                <a:r>
                  <a:rPr lang="en-US" sz="1600" dirty="0"/>
                  <a:t>is  </a:t>
                </a:r>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i="0" dirty="0"/>
              </a:p>
              <a:p>
                <a:pPr marL="342900" indent="-342900">
                  <a:buAutoNum type="arabicPeriod"/>
                </a:pPr>
                <a14:m>
                  <m:oMath xmlns:m="http://schemas.openxmlformats.org/officeDocument/2006/math">
                    <m:r>
                      <m:rPr>
                        <m:sty m:val="p"/>
                      </m:rPr>
                      <a:rPr lang="en-US" sz="1600" i="0">
                        <a:latin typeface="Cambria Math" panose="02040503050406030204" pitchFamily="18" charset="0"/>
                      </a:rPr>
                      <m:t>E</m:t>
                    </m:r>
                  </m:oMath>
                </a14:m>
                <a:r>
                  <a:rPr lang="en-US" sz="1600" dirty="0"/>
                  <a:t> denotes the Expected Value of a random variable and </a:t>
                </a:r>
                <a14:m>
                  <m:oMath xmlns:m="http://schemas.openxmlformats.org/officeDocument/2006/math">
                    <m:r>
                      <m:rPr>
                        <m:sty m:val="p"/>
                      </m:rPr>
                      <a:rPr lang="en-US" sz="1600">
                        <a:latin typeface="Cambria Math" panose="02040503050406030204" pitchFamily="18" charset="0"/>
                      </a:rPr>
                      <m:t>μ</m:t>
                    </m:r>
                    <m:r>
                      <a:rPr lang="en-US" sz="1600" b="0" i="0" smtClean="0">
                        <a:latin typeface="Cambria Math" panose="02040503050406030204" pitchFamily="18" charset="0"/>
                      </a:rPr>
                      <m:t>=</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oMath>
                </a14:m>
                <a:r>
                  <a:rPr lang="en-US" sz="1600" dirty="0"/>
                  <a:t> is its mean</a:t>
                </a:r>
              </a:p>
              <a:p>
                <a:pPr marL="342900" indent="-342900">
                  <a:buAutoNum type="arabicPeriod"/>
                </a:pPr>
                <a:r>
                  <a:rPr lang="en-US" sz="1600" dirty="0"/>
                  <a:t>Special case: Lets say we run an experiment with n discrete possible outcomes </a:t>
                </a:r>
                <a14:m>
                  <m:oMath xmlns:m="http://schemas.openxmlformats.org/officeDocument/2006/math">
                    <m:r>
                      <a:rPr lang="en-US" sz="1600" b="0" i="1" smtClean="0">
                        <a:latin typeface="Cambria Math" panose="02040503050406030204" pitchFamily="18" charset="0"/>
                      </a:rPr>
                      <m:t>𝑋</m:t>
                    </m:r>
                    <m:r>
                      <a:rPr lang="en-US" sz="1600" b="0" i="0"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1</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i="1">
                                <a:latin typeface="Cambria Math" panose="02040503050406030204" pitchFamily="18" charset="0"/>
                              </a:rPr>
                              <m:t>𝑛</m:t>
                            </m:r>
                          </m:sub>
                        </m:sSub>
                      </m:e>
                    </m:d>
                  </m:oMath>
                </a14:m>
                <a:r>
                  <a:rPr lang="en-US" sz="1600" dirty="0"/>
                  <a:t> each with some probability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sub>
                    </m:sSub>
                  </m:oMath>
                </a14:m>
                <a:r>
                  <a:rPr lang="en-US" sz="1600" dirty="0"/>
                  <a:t>. Then we define </a:t>
                </a:r>
              </a:p>
              <a:p>
                <a:pPr marL="342900" indent="-342900">
                  <a:buAutoNum type="arabicPeriod"/>
                </a:pPr>
                <a:endParaRPr lang="en-US" sz="1600" dirty="0"/>
              </a:p>
              <a:p>
                <a:pPr marL="342900" indent="-342900">
                  <a:buAutoNum type="arabicPeriod"/>
                </a:pPr>
                <a:endParaRPr lang="en-US" sz="1600" dirty="0"/>
              </a:p>
              <a:p>
                <a:pPr marL="342900" indent="-342900">
                  <a:buAutoNum type="arabicPeriod"/>
                </a:pPr>
                <a:endParaRPr lang="en-US" sz="1600" dirty="0"/>
              </a:p>
              <a:p>
                <a:pPr marL="342900" indent="-342900">
                  <a:buAutoNum type="arabicPeriod"/>
                </a:pPr>
                <a:r>
                  <a:rPr lang="en-US" sz="1600" b="1" dirty="0"/>
                  <a:t>The Variance is a measure of dispersion</a:t>
                </a:r>
                <a:r>
                  <a:rPr lang="en-US" sz="1600" dirty="0"/>
                  <a:t>, i.e. it measures how far data is spread out from their mean value</a:t>
                </a:r>
              </a:p>
              <a:p>
                <a:endParaRPr lang="en-US" sz="1600" dirty="0"/>
              </a:p>
              <a:p>
                <a:r>
                  <a:rPr lang="en-US" sz="1400" dirty="0"/>
                  <a:t>Example: throwing of a (fair) die. We have 6 possible outcomes </a:t>
                </a:r>
                <a:r>
                  <a:rPr lang="en-US" sz="1400" i="1" dirty="0" err="1"/>
                  <a:t>i</a:t>
                </a:r>
                <a:r>
                  <a:rPr lang="en-US" sz="1400" dirty="0"/>
                  <a:t> = 1,...,6 each with probability</a:t>
                </a:r>
                <a:r>
                  <a:rPr lang="en-US" sz="1400" i="1" dirty="0"/>
                  <a:t> p </a:t>
                </a:r>
                <a:r>
                  <a:rPr lang="en-US" sz="1400" dirty="0"/>
                  <a:t>= 1/6. We then have:</a:t>
                </a:r>
                <a:endParaRPr lang="en-US" sz="1600" dirty="0"/>
              </a:p>
            </p:txBody>
          </p:sp>
        </mc:Choice>
        <mc:Fallback xmlns="">
          <p:sp>
            <p:nvSpPr>
              <p:cNvPr id="4" name="TextBox 3">
                <a:extLst>
                  <a:ext uri="{FF2B5EF4-FFF2-40B4-BE49-F238E27FC236}">
                    <a16:creationId xmlns:a16="http://schemas.microsoft.com/office/drawing/2014/main" id="{81C71826-77E9-51C3-72F5-B82581B6A69B}"/>
                  </a:ext>
                </a:extLst>
              </p:cNvPr>
              <p:cNvSpPr txBox="1">
                <a:spLocks noRot="1" noChangeAspect="1" noMove="1" noResize="1" noEditPoints="1" noAdjustHandles="1" noChangeArrowheads="1" noChangeShapeType="1" noTextEdit="1"/>
              </p:cNvSpPr>
              <p:nvPr/>
            </p:nvSpPr>
            <p:spPr>
              <a:xfrm>
                <a:off x="708962" y="1996162"/>
                <a:ext cx="10408804" cy="3262432"/>
              </a:xfrm>
              <a:prstGeom prst="rect">
                <a:avLst/>
              </a:prstGeom>
              <a:blipFill>
                <a:blip r:embed="rId3"/>
                <a:stretch>
                  <a:fillRect l="-234" t="-560" b="-7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1B43303-BEDD-8200-5755-A107768B7879}"/>
                  </a:ext>
                </a:extLst>
              </p:cNvPr>
              <p:cNvSpPr txBox="1"/>
              <p:nvPr/>
            </p:nvSpPr>
            <p:spPr>
              <a:xfrm>
                <a:off x="3485789" y="2495766"/>
                <a:ext cx="7297686" cy="338554"/>
              </a:xfrm>
              <a:prstGeom prst="rect">
                <a:avLst/>
              </a:prstGeom>
              <a:noFill/>
            </p:spPr>
            <p:txBody>
              <a:bodyPr wrap="square">
                <a:spAutoFit/>
              </a:bodyPr>
              <a:lstStyle/>
              <a:p>
                <a14:m>
                  <m:oMath xmlns:m="http://schemas.openxmlformats.org/officeDocument/2006/math">
                    <m:r>
                      <m:rPr>
                        <m:sty m:val="p"/>
                      </m:rPr>
                      <a:rPr lang="en-US" sz="1600" b="0" i="0" smtClean="0">
                        <a:latin typeface="Cambria Math" panose="02040503050406030204" pitchFamily="18" charset="0"/>
                      </a:rPr>
                      <m:t>Var</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𝑿</m:t>
                        </m:r>
                      </m:e>
                    </m:d>
                    <m:r>
                      <a:rPr lang="en-US" sz="1600" b="0" i="1" smtClean="0">
                        <a:latin typeface="Cambria Math" panose="02040503050406030204" pitchFamily="18" charset="0"/>
                      </a:rPr>
                      <m:t>≔</m:t>
                    </m:r>
                    <m:r>
                      <m:rPr>
                        <m:sty m:val="p"/>
                      </m:rPr>
                      <a:rPr lang="en-US" sz="1600" b="0" i="0" smtClean="0">
                        <a:latin typeface="Cambria Math" panose="02040503050406030204" pitchFamily="18" charset="0"/>
                      </a:rPr>
                      <m:t>E</m:t>
                    </m:r>
                    <m:r>
                      <a:rPr lang="en-US" sz="1600" b="0" i="0"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a:latin typeface="Cambria Math" panose="02040503050406030204" pitchFamily="18" charset="0"/>
                                  </a:rPr>
                                  <m:t>𝑿</m:t>
                                </m:r>
                                <m:r>
                                  <a:rPr lang="en-US" sz="1600" i="1">
                                    <a:latin typeface="Cambria Math" panose="02040503050406030204" pitchFamily="18" charset="0"/>
                                  </a:rPr>
                                  <m:t>−</m:t>
                                </m:r>
                                <m:r>
                                  <a:rPr lang="en-US" sz="1600" b="1" i="1">
                                    <a:latin typeface="Cambria Math" panose="02040503050406030204" pitchFamily="18" charset="0"/>
                                    <a:ea typeface="Cambria Math" panose="02040503050406030204" pitchFamily="18" charset="0"/>
                                  </a:rPr>
                                  <m:t>𝝁</m:t>
                                </m:r>
                              </m:e>
                            </m:d>
                          </m:e>
                          <m:sup>
                            <m:r>
                              <a:rPr lang="en-US" sz="1600" b="0" i="1" smtClean="0">
                                <a:latin typeface="Cambria Math" panose="02040503050406030204" pitchFamily="18" charset="0"/>
                              </a:rPr>
                              <m:t>2</m:t>
                            </m:r>
                          </m:sup>
                        </m:sSup>
                      </m:e>
                    </m:d>
                  </m:oMath>
                </a14:m>
                <a:r>
                  <a:rPr lang="en-US" sz="1600" dirty="0"/>
                  <a:t>         (mean value of the squared deviation from the mean)</a:t>
                </a:r>
              </a:p>
            </p:txBody>
          </p:sp>
        </mc:Choice>
        <mc:Fallback xmlns="">
          <p:sp>
            <p:nvSpPr>
              <p:cNvPr id="6" name="TextBox 5">
                <a:extLst>
                  <a:ext uri="{FF2B5EF4-FFF2-40B4-BE49-F238E27FC236}">
                    <a16:creationId xmlns:a16="http://schemas.microsoft.com/office/drawing/2014/main" id="{D1B43303-BEDD-8200-5755-A107768B7879}"/>
                  </a:ext>
                </a:extLst>
              </p:cNvPr>
              <p:cNvSpPr txBox="1">
                <a:spLocks noRot="1" noChangeAspect="1" noMove="1" noResize="1" noEditPoints="1" noAdjustHandles="1" noChangeArrowheads="1" noChangeShapeType="1" noTextEdit="1"/>
              </p:cNvSpPr>
              <p:nvPr/>
            </p:nvSpPr>
            <p:spPr>
              <a:xfrm>
                <a:off x="3485789" y="2495766"/>
                <a:ext cx="7297686" cy="338554"/>
              </a:xfrm>
              <a:prstGeom prst="rect">
                <a:avLst/>
              </a:prstGeom>
              <a:blipFill>
                <a:blip r:embed="rId4"/>
                <a:stretch>
                  <a:fillRect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1EBA1D1-9E03-E9AA-5779-A3CE4AEC64EA}"/>
                  </a:ext>
                </a:extLst>
              </p:cNvPr>
              <p:cNvSpPr txBox="1"/>
              <p:nvPr/>
            </p:nvSpPr>
            <p:spPr>
              <a:xfrm>
                <a:off x="2517645" y="3721365"/>
                <a:ext cx="609600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μ</m:t>
                      </m:r>
                      <m:r>
                        <a:rPr lang="en-US" sz="1600" b="0" i="0"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1</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1</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𝑛</m:t>
                          </m:r>
                        </m:sub>
                      </m:sSub>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𝑛</m:t>
                          </m:r>
                        </m:sup>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nary>
                    </m:oMath>
                  </m:oMathPara>
                </a14:m>
                <a:endParaRPr lang="en-US" sz="1600" dirty="0"/>
              </a:p>
            </p:txBody>
          </p:sp>
        </mc:Choice>
        <mc:Fallback xmlns="">
          <p:sp>
            <p:nvSpPr>
              <p:cNvPr id="2" name="TextBox 1">
                <a:extLst>
                  <a:ext uri="{FF2B5EF4-FFF2-40B4-BE49-F238E27FC236}">
                    <a16:creationId xmlns:a16="http://schemas.microsoft.com/office/drawing/2014/main" id="{D1EBA1D1-9E03-E9AA-5779-A3CE4AEC64EA}"/>
                  </a:ext>
                </a:extLst>
              </p:cNvPr>
              <p:cNvSpPr txBox="1">
                <a:spLocks noRot="1" noChangeAspect="1" noMove="1" noResize="1" noEditPoints="1" noAdjustHandles="1" noChangeArrowheads="1" noChangeShapeType="1" noTextEdit="1"/>
              </p:cNvSpPr>
              <p:nvPr/>
            </p:nvSpPr>
            <p:spPr>
              <a:xfrm>
                <a:off x="2517645" y="3721365"/>
                <a:ext cx="6096000" cy="76450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D6E0F-59A1-CCB8-456F-FE0852BCBDC5}"/>
                  </a:ext>
                </a:extLst>
              </p:cNvPr>
              <p:cNvSpPr txBox="1"/>
              <p:nvPr/>
            </p:nvSpPr>
            <p:spPr>
              <a:xfrm>
                <a:off x="0" y="5163655"/>
                <a:ext cx="6096000" cy="7845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l-GR" sz="1600" b="0" i="1" smtClean="0">
                          <a:latin typeface="Cambria Math" panose="02040503050406030204" pitchFamily="18" charset="0"/>
                          <a:ea typeface="Cambria Math" panose="02040503050406030204" pitchFamily="18" charset="0"/>
                        </a:rPr>
                        <m:t>μ</m:t>
                      </m:r>
                      <m:r>
                        <a:rPr lang="en-US" sz="1600" b="0" i="0"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6</m:t>
                          </m:r>
                        </m:sup>
                        <m:e>
                          <m:r>
                            <a:rPr lang="en-US" sz="1600" b="0" i="1" smtClean="0">
                              <a:latin typeface="Cambria Math" panose="02040503050406030204" pitchFamily="18" charset="0"/>
                            </a:rPr>
                            <m:t>𝑖</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d>
                        <m:dPr>
                          <m:ctrlPr>
                            <a:rPr lang="en-US" sz="1600" b="0" i="1" smtClean="0">
                              <a:latin typeface="Cambria Math" panose="02040503050406030204" pitchFamily="18" charset="0"/>
                            </a:rPr>
                          </m:ctrlPr>
                        </m:dPr>
                        <m:e>
                          <m:r>
                            <a:rPr lang="en-US" sz="1600" b="0" i="1" smtClean="0">
                              <a:latin typeface="Cambria Math" panose="02040503050406030204" pitchFamily="18" charset="0"/>
                            </a:rPr>
                            <m:t>1+2+3+4+5+6</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2</m:t>
                          </m:r>
                        </m:den>
                      </m:f>
                    </m:oMath>
                  </m:oMathPara>
                </a14:m>
                <a:endParaRPr lang="en-US" sz="1600" dirty="0"/>
              </a:p>
            </p:txBody>
          </p:sp>
        </mc:Choice>
        <mc:Fallback xmlns="">
          <p:sp>
            <p:nvSpPr>
              <p:cNvPr id="8" name="TextBox 7">
                <a:extLst>
                  <a:ext uri="{FF2B5EF4-FFF2-40B4-BE49-F238E27FC236}">
                    <a16:creationId xmlns:a16="http://schemas.microsoft.com/office/drawing/2014/main" id="{08CD6E0F-59A1-CCB8-456F-FE0852BCBDC5}"/>
                  </a:ext>
                </a:extLst>
              </p:cNvPr>
              <p:cNvSpPr txBox="1">
                <a:spLocks noRot="1" noChangeAspect="1" noMove="1" noResize="1" noEditPoints="1" noAdjustHandles="1" noChangeArrowheads="1" noChangeShapeType="1" noTextEdit="1"/>
              </p:cNvSpPr>
              <p:nvPr/>
            </p:nvSpPr>
            <p:spPr>
              <a:xfrm>
                <a:off x="0" y="5163655"/>
                <a:ext cx="6096000" cy="7845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6A54A44-F3B0-FF24-A5CD-E8FBEFD5208D}"/>
                  </a:ext>
                </a:extLst>
              </p:cNvPr>
              <p:cNvSpPr txBox="1"/>
              <p:nvPr/>
            </p:nvSpPr>
            <p:spPr>
              <a:xfrm>
                <a:off x="5609956" y="5137558"/>
                <a:ext cx="6096000" cy="81060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rPr>
                        <m:t>Var</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𝑋</m:t>
                          </m:r>
                        </m:e>
                      </m:d>
                      <m:r>
                        <a:rPr lang="en-US" sz="1600" b="0" i="0" smtClean="0">
                          <a:latin typeface="Cambria Math" panose="02040503050406030204" pitchFamily="18" charset="0"/>
                        </a:rPr>
                        <m:t>=</m:t>
                      </m:r>
                      <m:r>
                        <m:rPr>
                          <m:sty m:val="p"/>
                        </m:rPr>
                        <a:rPr lang="en-US" sz="1600" b="0" i="0" smtClean="0">
                          <a:latin typeface="Cambria Math" panose="02040503050406030204" pitchFamily="18" charset="0"/>
                        </a:rPr>
                        <m:t>E</m:t>
                      </m:r>
                      <m:r>
                        <a:rPr lang="en-US" sz="1600" b="0" i="0"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i="1">
                                      <a:latin typeface="Cambria Math" panose="02040503050406030204" pitchFamily="18" charset="0"/>
                                    </a:rPr>
                                    <m:t>𝑋</m:t>
                                  </m:r>
                                  <m:r>
                                    <a:rPr lang="en-US" sz="1600" i="1">
                                      <a:latin typeface="Cambria Math" panose="02040503050406030204" pitchFamily="18" charset="0"/>
                                    </a:rPr>
                                    <m:t>−</m:t>
                                  </m:r>
                                  <m:r>
                                    <a:rPr lang="en-US" sz="1600" i="1">
                                      <a:latin typeface="Cambria Math" panose="02040503050406030204" pitchFamily="18" charset="0"/>
                                      <a:ea typeface="Cambria Math" panose="02040503050406030204" pitchFamily="18" charset="0"/>
                                    </a:rPr>
                                    <m:t>𝜇</m:t>
                                  </m:r>
                                </m:e>
                              </m:d>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m:t>
                      </m:r>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6</m:t>
                          </m:r>
                        </m:sup>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sSup>
                            <m:sSupPr>
                              <m:ctrlPr>
                                <a:rPr lang="en-US" sz="1600" i="1" smtClean="0">
                                  <a:latin typeface="Cambria Math" panose="02040503050406030204" pitchFamily="18" charset="0"/>
                                </a:rPr>
                              </m:ctrlPr>
                            </m:sSupPr>
                            <m:e>
                              <m:d>
                                <m:dPr>
                                  <m:ctrlPr>
                                    <a:rPr lang="en-US" sz="1600" i="1">
                                      <a:latin typeface="Cambria Math" panose="02040503050406030204" pitchFamily="18" charset="0"/>
                                    </a:rPr>
                                  </m:ctrlPr>
                                </m:dPr>
                                <m:e>
                                  <m:r>
                                    <a:rPr lang="en-US" sz="1600" i="1">
                                      <a:latin typeface="Cambria Math" panose="02040503050406030204" pitchFamily="18" charset="0"/>
                                    </a:rPr>
                                    <m:t>𝑖</m:t>
                                  </m:r>
                                  <m:r>
                                    <a:rPr lang="en-US" sz="1600" i="1">
                                      <a:latin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𝜇</m:t>
                                  </m:r>
                                </m:e>
                              </m:d>
                            </m:e>
                            <m:sup>
                              <m:r>
                                <a:rPr lang="en-US" sz="1600" b="0" i="1" smtClean="0">
                                  <a:latin typeface="Cambria Math" panose="02040503050406030204" pitchFamily="18" charset="0"/>
                                </a:rPr>
                                <m:t>2</m:t>
                              </m:r>
                            </m:sup>
                          </m:sSup>
                          <m:r>
                            <a:rPr lang="en-US" sz="1600" b="0" i="1" smtClean="0">
                              <a:latin typeface="Cambria Math" panose="02040503050406030204" pitchFamily="18" charset="0"/>
                            </a:rPr>
                            <m:t>=</m:t>
                          </m:r>
                          <m:r>
                            <a:rPr lang="en-US" sz="1600" i="1">
                              <a:latin typeface="Cambria Math" panose="02040503050406030204" pitchFamily="18" charset="0"/>
                            </a:rPr>
                            <m:t> </m:t>
                          </m:r>
                        </m:e>
                      </m:nary>
                      <m:f>
                        <m:fPr>
                          <m:ctrlPr>
                            <a:rPr lang="en-US" sz="160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6</m:t>
                          </m:r>
                        </m:den>
                      </m:f>
                      <m:nary>
                        <m:naryPr>
                          <m:chr m:val="∑"/>
                          <m:ctrlPr>
                            <a:rPr lang="en-US" sz="160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6</m:t>
                          </m:r>
                        </m:sup>
                        <m:e>
                          <m:sSup>
                            <m:sSupPr>
                              <m:ctrlPr>
                                <a:rPr lang="en-US" sz="1600" i="1" smtClean="0">
                                  <a:latin typeface="Cambria Math" panose="02040503050406030204" pitchFamily="18" charset="0"/>
                                </a:rPr>
                              </m:ctrlPr>
                            </m:sSupPr>
                            <m:e>
                              <m:d>
                                <m:dPr>
                                  <m:ctrlPr>
                                    <a:rPr lang="en-US" sz="160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7</m:t>
                                      </m:r>
                                    </m:num>
                                    <m:den>
                                      <m:r>
                                        <a:rPr lang="en-US" sz="1600" b="0" i="1" smtClean="0">
                                          <a:latin typeface="Cambria Math" panose="02040503050406030204" pitchFamily="18" charset="0"/>
                                        </a:rPr>
                                        <m:t>2</m:t>
                                      </m:r>
                                    </m:den>
                                  </m:f>
                                </m:e>
                              </m:d>
                            </m:e>
                            <m:sup>
                              <m:r>
                                <a:rPr lang="en-US" sz="1600" b="0" i="1" smtClean="0">
                                  <a:latin typeface="Cambria Math" panose="02040503050406030204" pitchFamily="18" charset="0"/>
                                </a:rPr>
                                <m:t>2</m:t>
                              </m:r>
                            </m:sup>
                          </m:sSup>
                        </m:e>
                      </m:nary>
                      <m:r>
                        <a:rPr lang="en-US" sz="1600" b="0" i="1" smtClean="0">
                          <a:latin typeface="Cambria Math" panose="02040503050406030204" pitchFamily="18" charset="0"/>
                        </a:rPr>
                        <m:t>=</m:t>
                      </m:r>
                      <m:f>
                        <m:fPr>
                          <m:ctrlPr>
                            <a:rPr lang="en-US" sz="1600" i="1">
                              <a:latin typeface="Cambria Math" panose="02040503050406030204" pitchFamily="18" charset="0"/>
                            </a:rPr>
                          </m:ctrlPr>
                        </m:fPr>
                        <m:num>
                          <m:r>
                            <a:rPr lang="en-US" sz="1600" i="1">
                              <a:latin typeface="Cambria Math" panose="02040503050406030204" pitchFamily="18" charset="0"/>
                            </a:rPr>
                            <m:t>35</m:t>
                          </m:r>
                        </m:num>
                        <m:den>
                          <m:r>
                            <a:rPr lang="en-US" sz="1600" i="1">
                              <a:latin typeface="Cambria Math" panose="02040503050406030204" pitchFamily="18" charset="0"/>
                            </a:rPr>
                            <m:t>12</m:t>
                          </m:r>
                        </m:den>
                      </m:f>
                    </m:oMath>
                  </m:oMathPara>
                </a14:m>
                <a:endParaRPr lang="en-US" sz="1600" dirty="0"/>
              </a:p>
            </p:txBody>
          </p:sp>
        </mc:Choice>
        <mc:Fallback xmlns="">
          <p:sp>
            <p:nvSpPr>
              <p:cNvPr id="9" name="TextBox 8">
                <a:extLst>
                  <a:ext uri="{FF2B5EF4-FFF2-40B4-BE49-F238E27FC236}">
                    <a16:creationId xmlns:a16="http://schemas.microsoft.com/office/drawing/2014/main" id="{16A54A44-F3B0-FF24-A5CD-E8FBEFD5208D}"/>
                  </a:ext>
                </a:extLst>
              </p:cNvPr>
              <p:cNvSpPr txBox="1">
                <a:spLocks noRot="1" noChangeAspect="1" noMove="1" noResize="1" noEditPoints="1" noAdjustHandles="1" noChangeArrowheads="1" noChangeShapeType="1" noTextEdit="1"/>
              </p:cNvSpPr>
              <p:nvPr/>
            </p:nvSpPr>
            <p:spPr>
              <a:xfrm>
                <a:off x="5609956" y="5137558"/>
                <a:ext cx="6096000" cy="81060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7816482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6925935"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Excursion: Variance and why we need it</a:t>
            </a:r>
          </a:p>
        </p:txBody>
      </p:sp>
      <p:grpSp>
        <p:nvGrpSpPr>
          <p:cNvPr id="25" name="Group 24">
            <a:extLst>
              <a:ext uri="{FF2B5EF4-FFF2-40B4-BE49-F238E27FC236}">
                <a16:creationId xmlns:a16="http://schemas.microsoft.com/office/drawing/2014/main" id="{B7295A12-9084-6115-52E5-BC397C984802}"/>
              </a:ext>
            </a:extLst>
          </p:cNvPr>
          <p:cNvGrpSpPr/>
          <p:nvPr/>
        </p:nvGrpSpPr>
        <p:grpSpPr>
          <a:xfrm>
            <a:off x="1015845" y="1993955"/>
            <a:ext cx="5223828" cy="3317789"/>
            <a:chOff x="2897011" y="1486402"/>
            <a:chExt cx="5223828" cy="3317789"/>
          </a:xfrm>
        </p:grpSpPr>
        <p:pic>
          <p:nvPicPr>
            <p:cNvPr id="3" name="Picture 2">
              <a:extLst>
                <a:ext uri="{FF2B5EF4-FFF2-40B4-BE49-F238E27FC236}">
                  <a16:creationId xmlns:a16="http://schemas.microsoft.com/office/drawing/2014/main" id="{2F0DCC3A-9BD4-658A-DC03-630B8DB6BE3D}"/>
                </a:ext>
              </a:extLst>
            </p:cNvPr>
            <p:cNvPicPr>
              <a:picLocks noChangeAspect="1"/>
            </p:cNvPicPr>
            <p:nvPr/>
          </p:nvPicPr>
          <p:blipFill rotWithShape="1">
            <a:blip r:embed="rId3"/>
            <a:srcRect t="24885"/>
            <a:stretch/>
          </p:blipFill>
          <p:spPr>
            <a:xfrm>
              <a:off x="2897011" y="1486402"/>
              <a:ext cx="5223828" cy="3317789"/>
            </a:xfrm>
            <a:prstGeom prst="rect">
              <a:avLst/>
            </a:prstGeom>
          </p:spPr>
        </p:pic>
        <p:sp>
          <p:nvSpPr>
            <p:cNvPr id="14" name="Cross 13">
              <a:extLst>
                <a:ext uri="{FF2B5EF4-FFF2-40B4-BE49-F238E27FC236}">
                  <a16:creationId xmlns:a16="http://schemas.microsoft.com/office/drawing/2014/main" id="{9935022F-28AD-C9F8-4D38-88B1051710F3}"/>
                </a:ext>
              </a:extLst>
            </p:cNvPr>
            <p:cNvSpPr/>
            <p:nvPr/>
          </p:nvSpPr>
          <p:spPr>
            <a:xfrm>
              <a:off x="5421948" y="3073512"/>
              <a:ext cx="245720" cy="245720"/>
            </a:xfrm>
            <a:prstGeom prst="plus">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798D7B-0D01-6ADA-573D-718CC948D261}"/>
                    </a:ext>
                  </a:extLst>
                </p:cNvPr>
                <p:cNvSpPr txBox="1"/>
                <p:nvPr/>
              </p:nvSpPr>
              <p:spPr>
                <a:xfrm>
                  <a:off x="5360855" y="3244334"/>
                  <a:ext cx="735146" cy="738664"/>
                </a:xfrm>
                <a:prstGeom prst="rect">
                  <a:avLst/>
                </a:prstGeom>
                <a:noFill/>
              </p:spPr>
              <p:txBody>
                <a:bodyPr wrap="square" rtlCol="0">
                  <a:spAutoFit/>
                </a:bodyPr>
                <a:lstStyle/>
                <a:p>
                  <a:r>
                    <a:rPr lang="en-US" sz="1050" dirty="0"/>
                    <a:t>Mean Value </a:t>
                  </a:r>
                  <a14:m>
                    <m:oMath xmlns:m="http://schemas.openxmlformats.org/officeDocument/2006/math">
                      <m:r>
                        <a:rPr lang="en-US" sz="1050" b="1" i="1" smtClean="0">
                          <a:latin typeface="Cambria Math" panose="02040503050406030204" pitchFamily="18" charset="0"/>
                          <a:ea typeface="Cambria Math" panose="02040503050406030204" pitchFamily="18" charset="0"/>
                        </a:rPr>
                        <m:t>𝝁</m:t>
                      </m:r>
                    </m:oMath>
                  </a14:m>
                  <a:r>
                    <a:rPr lang="en-US" sz="1050" dirty="0"/>
                    <a:t> of the cluster</a:t>
                  </a:r>
                </a:p>
              </p:txBody>
            </p:sp>
          </mc:Choice>
          <mc:Fallback xmlns="">
            <p:sp>
              <p:nvSpPr>
                <p:cNvPr id="15" name="TextBox 14">
                  <a:extLst>
                    <a:ext uri="{FF2B5EF4-FFF2-40B4-BE49-F238E27FC236}">
                      <a16:creationId xmlns:a16="http://schemas.microsoft.com/office/drawing/2014/main" id="{BD798D7B-0D01-6ADA-573D-718CC948D261}"/>
                    </a:ext>
                  </a:extLst>
                </p:cNvPr>
                <p:cNvSpPr txBox="1">
                  <a:spLocks noRot="1" noChangeAspect="1" noMove="1" noResize="1" noEditPoints="1" noAdjustHandles="1" noChangeArrowheads="1" noChangeShapeType="1" noTextEdit="1"/>
                </p:cNvSpPr>
                <p:nvPr/>
              </p:nvSpPr>
              <p:spPr>
                <a:xfrm>
                  <a:off x="5360855" y="3244334"/>
                  <a:ext cx="735146" cy="738664"/>
                </a:xfrm>
                <a:prstGeom prst="rect">
                  <a:avLst/>
                </a:prstGeom>
                <a:blipFill>
                  <a:blip r:embed="rId4"/>
                  <a:stretch>
                    <a:fillRect b="-3279"/>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35F1F8C9-3D84-6043-1B74-78F4CF66D0D7}"/>
                </a:ext>
              </a:extLst>
            </p:cNvPr>
            <p:cNvCxnSpPr>
              <a:cxnSpLocks/>
            </p:cNvCxnSpPr>
            <p:nvPr/>
          </p:nvCxnSpPr>
          <p:spPr>
            <a:xfrm>
              <a:off x="4950650" y="2565959"/>
              <a:ext cx="594158" cy="6304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5E265D8-DC61-87B9-9F5D-D4C49570F238}"/>
                    </a:ext>
                  </a:extLst>
                </p:cNvPr>
                <p:cNvSpPr txBox="1"/>
                <p:nvPr/>
              </p:nvSpPr>
              <p:spPr>
                <a:xfrm>
                  <a:off x="4782471" y="2159112"/>
                  <a:ext cx="704934" cy="3746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smtClean="0">
                                <a:latin typeface="Cambria Math" panose="02040503050406030204" pitchFamily="18" charset="0"/>
                              </a:rPr>
                              <m:t>𝒊</m:t>
                            </m:r>
                          </m:sub>
                        </m:sSub>
                      </m:oMath>
                    </m:oMathPara>
                  </a14:m>
                  <a:endParaRPr lang="en-US" b="1" i="1" dirty="0"/>
                </a:p>
              </p:txBody>
            </p:sp>
          </mc:Choice>
          <mc:Fallback xmlns="">
            <p:sp>
              <p:nvSpPr>
                <p:cNvPr id="22" name="TextBox 21">
                  <a:extLst>
                    <a:ext uri="{FF2B5EF4-FFF2-40B4-BE49-F238E27FC236}">
                      <a16:creationId xmlns:a16="http://schemas.microsoft.com/office/drawing/2014/main" id="{A5E265D8-DC61-87B9-9F5D-D4C49570F238}"/>
                    </a:ext>
                  </a:extLst>
                </p:cNvPr>
                <p:cNvSpPr txBox="1">
                  <a:spLocks noRot="1" noChangeAspect="1" noMove="1" noResize="1" noEditPoints="1" noAdjustHandles="1" noChangeArrowheads="1" noChangeShapeType="1" noTextEdit="1"/>
                </p:cNvSpPr>
                <p:nvPr/>
              </p:nvSpPr>
              <p:spPr>
                <a:xfrm>
                  <a:off x="4782471" y="2159112"/>
                  <a:ext cx="704934" cy="37462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09E4F73-37EC-5ABE-C941-901753A91724}"/>
                    </a:ext>
                  </a:extLst>
                </p:cNvPr>
                <p:cNvSpPr txBox="1"/>
                <p:nvPr/>
              </p:nvSpPr>
              <p:spPr>
                <a:xfrm>
                  <a:off x="5156457" y="2550598"/>
                  <a:ext cx="978481" cy="369332"/>
                </a:xfrm>
                <a:prstGeom prst="rect">
                  <a:avLst/>
                </a:prstGeom>
                <a:noFill/>
              </p:spPr>
              <p:txBody>
                <a:bodyPr wrap="square" rtlCol="0">
                  <a:spAutoFit/>
                </a:bodyPr>
                <a:lstStyle/>
                <a:p>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panose="02040503050406030204" pitchFamily="18" charset="0"/>
                            </a:rPr>
                            <m:t>𝒙</m:t>
                          </m:r>
                        </m:e>
                        <m:sub>
                          <m:r>
                            <a:rPr lang="en-US" b="1" i="1" dirty="0">
                              <a:latin typeface="Cambria Math" panose="02040503050406030204" pitchFamily="18" charset="0"/>
                            </a:rPr>
                            <m:t>𝒊</m:t>
                          </m:r>
                        </m:sub>
                      </m:sSub>
                    </m:oMath>
                  </a14:m>
                  <a:r>
                    <a:rPr lang="en-US" b="1" dirty="0"/>
                    <a:t> - </a:t>
                  </a:r>
                  <a14:m>
                    <m:oMath xmlns:m="http://schemas.openxmlformats.org/officeDocument/2006/math">
                      <m:r>
                        <a:rPr lang="en-US" sz="1800" b="1" i="1" smtClean="0">
                          <a:latin typeface="Cambria Math" panose="02040503050406030204" pitchFamily="18" charset="0"/>
                          <a:ea typeface="Cambria Math" panose="02040503050406030204" pitchFamily="18" charset="0"/>
                        </a:rPr>
                        <m:t>𝝁</m:t>
                      </m:r>
                    </m:oMath>
                  </a14:m>
                  <a:endParaRPr lang="en-US" b="1" dirty="0"/>
                </a:p>
              </p:txBody>
            </p:sp>
          </mc:Choice>
          <mc:Fallback xmlns="">
            <p:sp>
              <p:nvSpPr>
                <p:cNvPr id="23" name="TextBox 22">
                  <a:extLst>
                    <a:ext uri="{FF2B5EF4-FFF2-40B4-BE49-F238E27FC236}">
                      <a16:creationId xmlns:a16="http://schemas.microsoft.com/office/drawing/2014/main" id="{009E4F73-37EC-5ABE-C941-901753A91724}"/>
                    </a:ext>
                  </a:extLst>
                </p:cNvPr>
                <p:cNvSpPr txBox="1">
                  <a:spLocks noRot="1" noChangeAspect="1" noMove="1" noResize="1" noEditPoints="1" noAdjustHandles="1" noChangeArrowheads="1" noChangeShapeType="1" noTextEdit="1"/>
                </p:cNvSpPr>
                <p:nvPr/>
              </p:nvSpPr>
              <p:spPr>
                <a:xfrm>
                  <a:off x="5156457" y="2550598"/>
                  <a:ext cx="978481" cy="369332"/>
                </a:xfrm>
                <a:prstGeom prst="rect">
                  <a:avLst/>
                </a:prstGeom>
                <a:blipFill>
                  <a:blip r:embed="rId6"/>
                  <a:stretch>
                    <a:fillRect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CA84A13-6369-B591-BA7F-6F19A1E0AF04}"/>
                  </a:ext>
                </a:extLst>
              </p:cNvPr>
              <p:cNvSpPr txBox="1"/>
              <p:nvPr/>
            </p:nvSpPr>
            <p:spPr>
              <a:xfrm>
                <a:off x="6589435" y="1937788"/>
                <a:ext cx="4973427"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600" b="0" i="0" smtClean="0">
                          <a:latin typeface="Cambria Math" panose="02040503050406030204" pitchFamily="18" charset="0"/>
                        </a:rPr>
                        <m:t>Var</m:t>
                      </m:r>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𝑿</m:t>
                          </m:r>
                        </m:e>
                      </m:d>
                      <m:r>
                        <a:rPr lang="en-US" sz="1600" b="0" i="1" smtClean="0">
                          <a:latin typeface="Cambria Math" panose="02040503050406030204" pitchFamily="18" charset="0"/>
                        </a:rPr>
                        <m:t>≔</m:t>
                      </m:r>
                      <m:r>
                        <m:rPr>
                          <m:sty m:val="p"/>
                        </m:rPr>
                        <a:rPr lang="en-US" sz="1600" b="0" i="0" smtClean="0">
                          <a:latin typeface="Cambria Math" panose="02040503050406030204" pitchFamily="18" charset="0"/>
                        </a:rPr>
                        <m:t>E</m:t>
                      </m:r>
                      <m:r>
                        <a:rPr lang="en-US" sz="1600" b="0" i="0" smtClean="0">
                          <a:latin typeface="Cambria Math" panose="02040503050406030204" pitchFamily="18" charset="0"/>
                        </a:rPr>
                        <m:t> </m:t>
                      </m:r>
                      <m:d>
                        <m:dPr>
                          <m:begChr m:val="["/>
                          <m:endChr m:val="]"/>
                          <m:ctrlPr>
                            <a:rPr lang="en-US" sz="1600" b="0" i="1" smtClean="0">
                              <a:latin typeface="Cambria Math" panose="02040503050406030204" pitchFamily="18" charset="0"/>
                            </a:rPr>
                          </m:ctrlPr>
                        </m:dPr>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a:latin typeface="Cambria Math" panose="02040503050406030204" pitchFamily="18" charset="0"/>
                                    </a:rPr>
                                    <m:t>𝑿</m:t>
                                  </m:r>
                                  <m:r>
                                    <a:rPr lang="en-US" sz="1600" i="1">
                                      <a:latin typeface="Cambria Math" panose="02040503050406030204" pitchFamily="18" charset="0"/>
                                    </a:rPr>
                                    <m:t>−</m:t>
                                  </m:r>
                                  <m:r>
                                    <a:rPr lang="en-US" sz="1600" b="1" i="1">
                                      <a:latin typeface="Cambria Math" panose="02040503050406030204" pitchFamily="18" charset="0"/>
                                      <a:ea typeface="Cambria Math" panose="02040503050406030204" pitchFamily="18" charset="0"/>
                                    </a:rPr>
                                    <m:t>𝝁</m:t>
                                  </m:r>
                                </m:e>
                              </m:d>
                            </m:e>
                            <m:sup>
                              <m:r>
                                <a:rPr lang="en-US" sz="1600" b="0" i="1" smtClean="0">
                                  <a:latin typeface="Cambria Math" panose="02040503050406030204" pitchFamily="18" charset="0"/>
                                </a:rPr>
                                <m:t>2</m:t>
                              </m:r>
                            </m:sup>
                          </m:sSup>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r>
                                    <a:rPr lang="en-US" sz="1600" b="1" i="1">
                                      <a:latin typeface="Cambria Math" panose="02040503050406030204" pitchFamily="18" charset="0"/>
                                      <a:ea typeface="Cambria Math" panose="02040503050406030204" pitchFamily="18" charset="0"/>
                                    </a:rPr>
                                    <m:t>𝝁</m:t>
                                  </m:r>
                                </m:e>
                              </m:d>
                            </m:e>
                            <m:sup>
                              <m:r>
                                <a:rPr lang="en-US" sz="1600" b="0" i="1" smtClean="0">
                                  <a:latin typeface="Cambria Math" panose="02040503050406030204" pitchFamily="18" charset="0"/>
                                </a:rPr>
                                <m:t>2</m:t>
                              </m:r>
                            </m:sup>
                          </m:sSup>
                        </m:e>
                      </m:nary>
                    </m:oMath>
                  </m:oMathPara>
                </a14:m>
                <a:endParaRPr lang="en-US" sz="1600" dirty="0"/>
              </a:p>
            </p:txBody>
          </p:sp>
        </mc:Choice>
        <mc:Fallback xmlns="">
          <p:sp>
            <p:nvSpPr>
              <p:cNvPr id="24" name="TextBox 23">
                <a:extLst>
                  <a:ext uri="{FF2B5EF4-FFF2-40B4-BE49-F238E27FC236}">
                    <a16:creationId xmlns:a16="http://schemas.microsoft.com/office/drawing/2014/main" id="{8CA84A13-6369-B591-BA7F-6F19A1E0AF04}"/>
                  </a:ext>
                </a:extLst>
              </p:cNvPr>
              <p:cNvSpPr txBox="1">
                <a:spLocks noRot="1" noChangeAspect="1" noMove="1" noResize="1" noEditPoints="1" noAdjustHandles="1" noChangeArrowheads="1" noChangeShapeType="1" noTextEdit="1"/>
              </p:cNvSpPr>
              <p:nvPr/>
            </p:nvSpPr>
            <p:spPr>
              <a:xfrm>
                <a:off x="6589435" y="1937788"/>
                <a:ext cx="4973427" cy="76450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1A9D34D-2780-9E66-FF16-FC9CFF006444}"/>
                  </a:ext>
                </a:extLst>
              </p:cNvPr>
              <p:cNvSpPr txBox="1"/>
              <p:nvPr/>
            </p:nvSpPr>
            <p:spPr>
              <a:xfrm>
                <a:off x="5604828" y="1074792"/>
                <a:ext cx="6096000" cy="7645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l-GR" sz="1600" b="1" i="1" smtClean="0">
                          <a:latin typeface="Cambria Math" panose="02040503050406030204" pitchFamily="18" charset="0"/>
                          <a:ea typeface="Cambria Math" panose="02040503050406030204" pitchFamily="18" charset="0"/>
                        </a:rPr>
                        <m:t>𝝁</m:t>
                      </m:r>
                      <m:r>
                        <a:rPr lang="en-US" sz="1600" b="0" i="0" smtClean="0">
                          <a:latin typeface="Cambria Math" panose="02040503050406030204" pitchFamily="18" charset="0"/>
                          <a:ea typeface="Cambria Math" panose="02040503050406030204" pitchFamily="18" charset="0"/>
                        </a:rPr>
                        <m:t>=</m:t>
                      </m:r>
                      <m:r>
                        <m:rPr>
                          <m:sty m:val="p"/>
                        </m:rPr>
                        <a:rPr lang="en-US" sz="1600" b="0" i="0" smtClean="0">
                          <a:latin typeface="Cambria Math" panose="02040503050406030204" pitchFamily="18" charset="0"/>
                        </a:rPr>
                        <m:t>E</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𝑿</m:t>
                          </m:r>
                        </m:e>
                      </m:d>
                      <m:r>
                        <a:rPr lang="en-US" sz="1600" b="0" i="1" smtClean="0">
                          <a:latin typeface="Cambria Math" panose="02040503050406030204" pitchFamily="18" charset="0"/>
                        </a:rPr>
                        <m:t>=</m:t>
                      </m:r>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e>
                      </m:nary>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r>
                            <a:rPr lang="en-US" sz="1600" b="0" i="1" smtClean="0">
                              <a:latin typeface="Cambria Math" panose="02040503050406030204" pitchFamily="18" charset="0"/>
                            </a:rPr>
                            <m:t>𝑛</m:t>
                          </m:r>
                        </m:den>
                      </m:f>
                      <m:nary>
                        <m:naryPr>
                          <m:chr m:val="∑"/>
                          <m:ctrlPr>
                            <a:rPr lang="en-US" sz="1600" b="0" i="1" smtClean="0">
                              <a:latin typeface="Cambria Math" panose="02040503050406030204" pitchFamily="18" charset="0"/>
                            </a:rPr>
                          </m:ctrlPr>
                        </m:naryPr>
                        <m:sub>
                          <m:r>
                            <m:rPr>
                              <m:brk m:alnAt="23"/>
                            </m:rPr>
                            <a:rPr lang="en-US" sz="1600" b="0" i="1" smtClean="0">
                              <a:latin typeface="Cambria Math" panose="02040503050406030204" pitchFamily="18" charset="0"/>
                            </a:rPr>
                            <m:t>𝑖</m:t>
                          </m:r>
                          <m:r>
                            <a:rPr lang="en-US" sz="1600" b="0" i="1" smtClean="0">
                              <a:latin typeface="Cambria Math" panose="02040503050406030204" pitchFamily="18" charset="0"/>
                            </a:rPr>
                            <m:t>=1</m:t>
                          </m:r>
                        </m:sub>
                        <m:sup>
                          <m:r>
                            <a:rPr lang="en-US" sz="1600" b="0" i="1" smtClean="0">
                              <a:latin typeface="Cambria Math" panose="02040503050406030204" pitchFamily="18" charset="0"/>
                            </a:rPr>
                            <m:t>𝑚</m:t>
                          </m:r>
                        </m:sup>
                        <m:e>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𝑖</m:t>
                              </m:r>
                            </m:sub>
                          </m:sSub>
                        </m:e>
                      </m:nary>
                    </m:oMath>
                  </m:oMathPara>
                </a14:m>
                <a:endParaRPr lang="en-US" sz="1600" dirty="0"/>
              </a:p>
            </p:txBody>
          </p:sp>
        </mc:Choice>
        <mc:Fallback xmlns="">
          <p:sp>
            <p:nvSpPr>
              <p:cNvPr id="26" name="TextBox 25">
                <a:extLst>
                  <a:ext uri="{FF2B5EF4-FFF2-40B4-BE49-F238E27FC236}">
                    <a16:creationId xmlns:a16="http://schemas.microsoft.com/office/drawing/2014/main" id="{51A9D34D-2780-9E66-FF16-FC9CFF006444}"/>
                  </a:ext>
                </a:extLst>
              </p:cNvPr>
              <p:cNvSpPr txBox="1">
                <a:spLocks noRot="1" noChangeAspect="1" noMove="1" noResize="1" noEditPoints="1" noAdjustHandles="1" noChangeArrowheads="1" noChangeShapeType="1" noTextEdit="1"/>
              </p:cNvSpPr>
              <p:nvPr/>
            </p:nvSpPr>
            <p:spPr>
              <a:xfrm>
                <a:off x="5604828" y="1074792"/>
                <a:ext cx="6096000" cy="76450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85EF918-8A06-1AE8-480A-A6712C7757F2}"/>
                  </a:ext>
                </a:extLst>
              </p:cNvPr>
              <p:cNvSpPr txBox="1"/>
              <p:nvPr/>
            </p:nvSpPr>
            <p:spPr>
              <a:xfrm>
                <a:off x="716196" y="1450332"/>
                <a:ext cx="6096670" cy="646331"/>
              </a:xfrm>
              <a:prstGeom prst="rect">
                <a:avLst/>
              </a:prstGeom>
              <a:noFill/>
            </p:spPr>
            <p:txBody>
              <a:bodyPr wrap="square">
                <a:spAutoFit/>
              </a:bodyPr>
              <a:lstStyle/>
              <a:p>
                <a:r>
                  <a:rPr lang="en-US" sz="1800" dirty="0"/>
                  <a:t>We have </a:t>
                </a:r>
                <a:r>
                  <a:rPr lang="en-US" sz="1800" i="1" dirty="0"/>
                  <a:t>m</a:t>
                </a:r>
                <a:r>
                  <a:rPr lang="en-US" sz="1800" dirty="0"/>
                  <a:t> observations </a:t>
                </a:r>
                <a14:m>
                  <m:oMath xmlns:m="http://schemas.openxmlformats.org/officeDocument/2006/math">
                    <m:r>
                      <a:rPr lang="en-US" sz="1800" b="1" i="1" smtClean="0">
                        <a:latin typeface="Cambria Math" panose="02040503050406030204" pitchFamily="18" charset="0"/>
                      </a:rPr>
                      <m:t>𝑿</m:t>
                    </m:r>
                    <m:r>
                      <a:rPr lang="en-US" sz="1800" b="0" i="0"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smtClean="0">
                                <a:latin typeface="Cambria Math" panose="02040503050406030204" pitchFamily="18" charset="0"/>
                              </a:rPr>
                              <m:t>𝒎</m:t>
                            </m:r>
                          </m:sub>
                        </m:sSub>
                      </m:e>
                    </m:d>
                  </m:oMath>
                </a14:m>
                <a:endParaRPr lang="en-US" dirty="0"/>
              </a:p>
              <a:p>
                <a:r>
                  <a:rPr lang="en-US" dirty="0"/>
                  <a:t>within </a:t>
                </a:r>
                <a:r>
                  <a:rPr lang="en-US" u="sng" dirty="0"/>
                  <a:t>one</a:t>
                </a:r>
                <a:r>
                  <a:rPr lang="en-US" dirty="0"/>
                  <a:t> cluster </a:t>
                </a:r>
                <a:r>
                  <a:rPr lang="en-US" i="1" dirty="0"/>
                  <a:t>C</a:t>
                </a:r>
                <a:r>
                  <a:rPr lang="en-US" dirty="0"/>
                  <a:t>, in total we have </a:t>
                </a:r>
                <a:r>
                  <a:rPr lang="en-US" i="1" dirty="0"/>
                  <a:t>n</a:t>
                </a:r>
                <a:r>
                  <a:rPr lang="en-US" dirty="0"/>
                  <a:t> observations, </a:t>
                </a:r>
                <a:r>
                  <a:rPr lang="en-US" i="1" dirty="0"/>
                  <a:t>m &lt; n </a:t>
                </a:r>
                <a:endParaRPr lang="en-US" sz="1800" i="1" dirty="0"/>
              </a:p>
            </p:txBody>
          </p:sp>
        </mc:Choice>
        <mc:Fallback xmlns="">
          <p:sp>
            <p:nvSpPr>
              <p:cNvPr id="28" name="TextBox 27">
                <a:extLst>
                  <a:ext uri="{FF2B5EF4-FFF2-40B4-BE49-F238E27FC236}">
                    <a16:creationId xmlns:a16="http://schemas.microsoft.com/office/drawing/2014/main" id="{585EF918-8A06-1AE8-480A-A6712C7757F2}"/>
                  </a:ext>
                </a:extLst>
              </p:cNvPr>
              <p:cNvSpPr txBox="1">
                <a:spLocks noRot="1" noChangeAspect="1" noMove="1" noResize="1" noEditPoints="1" noAdjustHandles="1" noChangeArrowheads="1" noChangeShapeType="1" noTextEdit="1"/>
              </p:cNvSpPr>
              <p:nvPr/>
            </p:nvSpPr>
            <p:spPr>
              <a:xfrm>
                <a:off x="716196" y="1450332"/>
                <a:ext cx="6096670" cy="646331"/>
              </a:xfrm>
              <a:prstGeom prst="rect">
                <a:avLst/>
              </a:prstGeom>
              <a:blipFill>
                <a:blip r:embed="rId9"/>
                <a:stretch>
                  <a:fillRect l="-799"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65C4BCB-6B97-3DB2-DA7A-6BBE495C350F}"/>
                  </a:ext>
                </a:extLst>
              </p:cNvPr>
              <p:cNvSpPr txBox="1"/>
              <p:nvPr/>
            </p:nvSpPr>
            <p:spPr>
              <a:xfrm>
                <a:off x="6589434" y="3099344"/>
                <a:ext cx="4886889" cy="2862322"/>
              </a:xfrm>
              <a:prstGeom prst="rect">
                <a:avLst/>
              </a:prstGeom>
              <a:noFill/>
            </p:spPr>
            <p:txBody>
              <a:bodyPr wrap="square">
                <a:spAutoFit/>
              </a:bodyPr>
              <a:lstStyle/>
              <a:p>
                <a:endParaRPr lang="en-US" sz="1800" dirty="0"/>
              </a:p>
              <a:p>
                <a:r>
                  <a:rPr lang="en-US" sz="1800" dirty="0"/>
                  <a:t>More generally:</a:t>
                </a:r>
              </a:p>
              <a:p>
                <a:r>
                  <a:rPr lang="en-US" sz="1800" dirty="0"/>
                  <a:t>We have </a:t>
                </a:r>
                <a:r>
                  <a:rPr lang="en-US" sz="1800" i="1" dirty="0"/>
                  <a:t>n</a:t>
                </a:r>
                <a:r>
                  <a:rPr lang="en-US" sz="1800" dirty="0"/>
                  <a:t> observations </a:t>
                </a:r>
                <a14:m>
                  <m:oMath xmlns:m="http://schemas.openxmlformats.org/officeDocument/2006/math">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smtClean="0">
                                <a:latin typeface="Cambria Math" panose="02040503050406030204" pitchFamily="18" charset="0"/>
                              </a:rPr>
                              <m:t>𝒏</m:t>
                            </m:r>
                          </m:sub>
                        </m:sSub>
                      </m:e>
                    </m:d>
                    <m:r>
                      <a:rPr lang="en-US" sz="1800" b="1" i="1" smtClean="0">
                        <a:latin typeface="Cambria Math" panose="02040503050406030204" pitchFamily="18" charset="0"/>
                      </a:rPr>
                      <m:t> </m:t>
                    </m:r>
                  </m:oMath>
                </a14:m>
                <a:r>
                  <a:rPr lang="en-US" sz="1800" dirty="0"/>
                  <a:t>and our goal is to cluster them (or partition) into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&lt;</m:t>
                    </m:r>
                    <m:r>
                      <a:rPr lang="en-US" sz="1800" b="0" i="1" smtClean="0">
                        <a:latin typeface="Cambria Math" panose="02040503050406030204" pitchFamily="18" charset="0"/>
                      </a:rPr>
                      <m:t>𝑛</m:t>
                    </m:r>
                  </m:oMath>
                </a14:m>
                <a:r>
                  <a:rPr lang="en-US" sz="1800" dirty="0"/>
                  <a:t> sets (“Clusters”) </a:t>
                </a:r>
                <a14:m>
                  <m:oMath xmlns:m="http://schemas.openxmlformats.org/officeDocument/2006/math">
                    <m:r>
                      <a:rPr lang="en-US" sz="1800" b="1" i="0" smtClean="0">
                        <a:latin typeface="Cambria Math" panose="02040503050406030204" pitchFamily="18" charset="0"/>
                      </a:rPr>
                      <m:t>𝐂</m:t>
                    </m:r>
                    <m:r>
                      <a:rPr lang="en-US" sz="1800" b="0" i="0" smtClean="0">
                        <a:latin typeface="Cambria Math" panose="02040503050406030204" pitchFamily="18" charset="0"/>
                      </a:rPr>
                      <m:t>=</m:t>
                    </m:r>
                    <m:d>
                      <m:dPr>
                        <m:begChr m:val="{"/>
                        <m:endChr m:val="}"/>
                        <m:ctrlPr>
                          <a:rPr lang="en-US" sz="1800" b="1" i="1">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1" i="1">
                        <a:latin typeface="Cambria Math" panose="02040503050406030204" pitchFamily="18" charset="0"/>
                      </a:rPr>
                      <m:t> </m:t>
                    </m:r>
                  </m:oMath>
                </a14:m>
                <a:r>
                  <a:rPr lang="en-US" sz="1800" dirty="0"/>
                  <a:t>in a way that </a:t>
                </a:r>
                <a:r>
                  <a:rPr lang="en-US" sz="1800" b="1" dirty="0"/>
                  <a:t>minimizes</a:t>
                </a:r>
                <a:r>
                  <a:rPr lang="en-US" sz="1800" dirty="0"/>
                  <a:t> the variance within each cluster.</a:t>
                </a:r>
              </a:p>
              <a:p>
                <a:endParaRPr lang="en-US" dirty="0"/>
              </a:p>
              <a:p>
                <a:r>
                  <a:rPr lang="en-US" dirty="0"/>
                  <a:t>This method is </a:t>
                </a:r>
                <a:r>
                  <a:rPr lang="en-US" sz="1800" dirty="0"/>
                  <a:t>also called </a:t>
                </a:r>
                <a:r>
                  <a:rPr lang="en-US" sz="1800" u="sng" dirty="0"/>
                  <a:t>within-cluster sum of squares WCSS</a:t>
                </a:r>
                <a:r>
                  <a:rPr lang="en-US" sz="1800" dirty="0"/>
                  <a:t>. The WCSS is our measure of </a:t>
                </a:r>
                <a:r>
                  <a:rPr lang="en-US" sz="1800" b="1" dirty="0"/>
                  <a:t>‘closeness’ for clustering problems</a:t>
                </a:r>
                <a:r>
                  <a:rPr lang="en-US" sz="1800" dirty="0"/>
                  <a:t>. </a:t>
                </a:r>
              </a:p>
            </p:txBody>
          </p:sp>
        </mc:Choice>
        <mc:Fallback xmlns="">
          <p:sp>
            <p:nvSpPr>
              <p:cNvPr id="29" name="TextBox 28">
                <a:extLst>
                  <a:ext uri="{FF2B5EF4-FFF2-40B4-BE49-F238E27FC236}">
                    <a16:creationId xmlns:a16="http://schemas.microsoft.com/office/drawing/2014/main" id="{665C4BCB-6B97-3DB2-DA7A-6BBE495C350F}"/>
                  </a:ext>
                </a:extLst>
              </p:cNvPr>
              <p:cNvSpPr txBox="1">
                <a:spLocks noRot="1" noChangeAspect="1" noMove="1" noResize="1" noEditPoints="1" noAdjustHandles="1" noChangeArrowheads="1" noChangeShapeType="1" noTextEdit="1"/>
              </p:cNvSpPr>
              <p:nvPr/>
            </p:nvSpPr>
            <p:spPr>
              <a:xfrm>
                <a:off x="6589434" y="3099344"/>
                <a:ext cx="4886889" cy="2862322"/>
              </a:xfrm>
              <a:prstGeom prst="rect">
                <a:avLst/>
              </a:prstGeom>
              <a:blipFill>
                <a:blip r:embed="rId10"/>
                <a:stretch>
                  <a:fillRect l="-1122" r="-1122" b="-2340"/>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08407A7-C3C0-8149-CFF7-7DA495EF5DE6}"/>
              </a:ext>
            </a:extLst>
          </p:cNvPr>
          <p:cNvSpPr txBox="1"/>
          <p:nvPr/>
        </p:nvSpPr>
        <p:spPr>
          <a:xfrm>
            <a:off x="7802610" y="2715476"/>
            <a:ext cx="3673713" cy="276999"/>
          </a:xfrm>
          <a:prstGeom prst="rect">
            <a:avLst/>
          </a:prstGeom>
          <a:noFill/>
        </p:spPr>
        <p:txBody>
          <a:bodyPr wrap="square" rtlCol="0">
            <a:spAutoFit/>
          </a:bodyPr>
          <a:lstStyle/>
          <a:p>
            <a:r>
              <a:rPr lang="en-US" sz="1200" dirty="0"/>
              <a:t>Variance within 1 cluster of size </a:t>
            </a:r>
            <a:r>
              <a:rPr lang="en-US" sz="1200" i="1" dirty="0"/>
              <a:t>m</a:t>
            </a:r>
          </a:p>
        </p:txBody>
      </p:sp>
    </p:spTree>
    <p:extLst>
      <p:ext uri="{BB962C8B-B14F-4D97-AF65-F5344CB8AC3E}">
        <p14:creationId xmlns:p14="http://schemas.microsoft.com/office/powerpoint/2010/main" val="160982847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91948"/>
            <a:ext cx="5441746"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And now the </a:t>
            </a:r>
            <a:r>
              <a:rPr lang="en-US" sz="2400" dirty="0" err="1">
                <a:solidFill>
                  <a:prstClr val="black"/>
                </a:solidFill>
                <a:latin typeface="Arial Black"/>
                <a:cs typeface="Arial Black"/>
              </a:rPr>
              <a:t>kmeans</a:t>
            </a:r>
            <a:r>
              <a:rPr lang="en-US" sz="2400" dirty="0">
                <a:solidFill>
                  <a:prstClr val="black"/>
                </a:solidFill>
                <a:latin typeface="Arial Black"/>
                <a:cs typeface="Arial Black"/>
              </a:rPr>
              <a:t> Algorithm</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65C4BCB-6B97-3DB2-DA7A-6BBE495C350F}"/>
                  </a:ext>
                </a:extLst>
              </p:cNvPr>
              <p:cNvSpPr txBox="1"/>
              <p:nvPr/>
            </p:nvSpPr>
            <p:spPr>
              <a:xfrm>
                <a:off x="680248" y="1334995"/>
                <a:ext cx="6973320" cy="4941737"/>
              </a:xfrm>
              <a:prstGeom prst="rect">
                <a:avLst/>
              </a:prstGeom>
              <a:noFill/>
            </p:spPr>
            <p:txBody>
              <a:bodyPr wrap="square">
                <a:spAutoFit/>
              </a:bodyPr>
              <a:lstStyle/>
              <a:p>
                <a:r>
                  <a:rPr lang="en-US" sz="1800" dirty="0"/>
                  <a:t>We have a total of </a:t>
                </a:r>
                <a:r>
                  <a:rPr lang="en-US" sz="1800" i="1" dirty="0"/>
                  <a:t>n</a:t>
                </a:r>
                <a:r>
                  <a:rPr lang="en-US" sz="1800" dirty="0"/>
                  <a:t> observations </a:t>
                </a:r>
                <a14:m>
                  <m:oMath xmlns:m="http://schemas.openxmlformats.org/officeDocument/2006/math">
                    <m:d>
                      <m:dPr>
                        <m:begChr m:val="{"/>
                        <m:endChr m:val="}"/>
                        <m:ctrlPr>
                          <a:rPr lang="en-US" sz="1800" b="1" i="1" smtClean="0">
                            <a:latin typeface="Cambria Math" panose="02040503050406030204" pitchFamily="18" charset="0"/>
                          </a:rPr>
                        </m:ctrlPr>
                      </m:dPr>
                      <m:e>
                        <m:sSub>
                          <m:sSubPr>
                            <m:ctrlPr>
                              <a:rPr lang="en-US" sz="1800" b="1" i="1" smtClean="0">
                                <a:latin typeface="Cambria Math" panose="02040503050406030204" pitchFamily="18" charset="0"/>
                              </a:rPr>
                            </m:ctrlPr>
                          </m:sSubPr>
                          <m:e>
                            <m:r>
                              <a:rPr lang="en-US" sz="1800" b="1" i="1" smtClean="0">
                                <a:latin typeface="Cambria Math" panose="02040503050406030204" pitchFamily="18" charset="0"/>
                              </a:rPr>
                              <m:t>𝒙</m:t>
                            </m:r>
                          </m:e>
                          <m:sub>
                            <m:r>
                              <a:rPr lang="en-US" sz="1800" b="1" i="1" smtClean="0">
                                <a:latin typeface="Cambria Math" panose="02040503050406030204" pitchFamily="18" charset="0"/>
                              </a:rPr>
                              <m:t>𝟏</m:t>
                            </m:r>
                          </m:sub>
                        </m:sSub>
                        <m:r>
                          <a:rPr lang="en-US" sz="1800" b="1" i="1" smtClean="0">
                            <a:latin typeface="Cambria Math" panose="02040503050406030204" pitchFamily="18" charset="0"/>
                          </a:rPr>
                          <m:t>,…,</m:t>
                        </m:r>
                        <m:sSub>
                          <m:sSubPr>
                            <m:ctrlPr>
                              <a:rPr lang="en-US" sz="1800" b="1" i="1">
                                <a:latin typeface="Cambria Math" panose="02040503050406030204" pitchFamily="18" charset="0"/>
                              </a:rPr>
                            </m:ctrlPr>
                          </m:sSubPr>
                          <m:e>
                            <m:r>
                              <a:rPr lang="en-US" sz="1800" b="1" i="1">
                                <a:latin typeface="Cambria Math" panose="02040503050406030204" pitchFamily="18" charset="0"/>
                              </a:rPr>
                              <m:t>𝒙</m:t>
                            </m:r>
                          </m:e>
                          <m:sub>
                            <m:r>
                              <a:rPr lang="en-US" sz="1800" b="1" i="1" smtClean="0">
                                <a:latin typeface="Cambria Math" panose="02040503050406030204" pitchFamily="18" charset="0"/>
                              </a:rPr>
                              <m:t>𝒏</m:t>
                            </m:r>
                          </m:sub>
                        </m:sSub>
                      </m:e>
                    </m:d>
                    <m:r>
                      <a:rPr lang="en-US" sz="1800" b="1" i="1" smtClean="0">
                        <a:latin typeface="Cambria Math" panose="02040503050406030204" pitchFamily="18" charset="0"/>
                      </a:rPr>
                      <m:t> </m:t>
                    </m:r>
                  </m:oMath>
                </a14:m>
                <a:r>
                  <a:rPr lang="en-US" sz="1800" dirty="0"/>
                  <a:t>and our goal is to cluster them (or partition) into </a:t>
                </a:r>
                <a14:m>
                  <m:oMath xmlns:m="http://schemas.openxmlformats.org/officeDocument/2006/math">
                    <m:r>
                      <a:rPr lang="en-US" sz="1800" b="0" i="1" smtClean="0">
                        <a:latin typeface="Cambria Math" panose="02040503050406030204" pitchFamily="18" charset="0"/>
                      </a:rPr>
                      <m:t>𝑘</m:t>
                    </m:r>
                    <m:r>
                      <a:rPr lang="en-US" sz="1800" b="0" i="1" smtClean="0">
                        <a:latin typeface="Cambria Math" panose="02040503050406030204" pitchFamily="18" charset="0"/>
                      </a:rPr>
                      <m:t>&lt;</m:t>
                    </m:r>
                    <m:r>
                      <a:rPr lang="en-US" sz="1800" b="0" i="1" smtClean="0">
                        <a:latin typeface="Cambria Math" panose="02040503050406030204" pitchFamily="18" charset="0"/>
                      </a:rPr>
                      <m:t>𝑛</m:t>
                    </m:r>
                  </m:oMath>
                </a14:m>
                <a:r>
                  <a:rPr lang="en-US" sz="1800" dirty="0"/>
                  <a:t> sets (“Clusters”) </a:t>
                </a:r>
                <a14:m>
                  <m:oMath xmlns:m="http://schemas.openxmlformats.org/officeDocument/2006/math">
                    <m:r>
                      <a:rPr lang="en-US" sz="1800" b="1" i="0" smtClean="0">
                        <a:latin typeface="Cambria Math" panose="02040503050406030204" pitchFamily="18" charset="0"/>
                      </a:rPr>
                      <m:t>𝐂</m:t>
                    </m:r>
                    <m:r>
                      <a:rPr lang="en-US" sz="1800" b="0" i="0" smtClean="0">
                        <a:latin typeface="Cambria Math" panose="02040503050406030204" pitchFamily="18" charset="0"/>
                      </a:rPr>
                      <m:t>=</m:t>
                    </m:r>
                    <m:d>
                      <m:dPr>
                        <m:begChr m:val="{"/>
                        <m:endChr m:val="}"/>
                        <m:ctrlPr>
                          <a:rPr lang="en-US" sz="1800" b="1" i="1">
                            <a:latin typeface="Cambria Math" panose="02040503050406030204" pitchFamily="18" charset="0"/>
                          </a:rPr>
                        </m:ctrlPr>
                      </m:dPr>
                      <m:e>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𝐶</m:t>
                            </m:r>
                          </m:e>
                          <m:sub>
                            <m:r>
                              <a:rPr lang="en-US" sz="1800" b="0" i="1" smtClean="0">
                                <a:latin typeface="Cambria Math" panose="02040503050406030204" pitchFamily="18" charset="0"/>
                              </a:rPr>
                              <m:t>𝑘</m:t>
                            </m:r>
                          </m:sub>
                        </m:sSub>
                      </m:e>
                    </m:d>
                    <m:r>
                      <a:rPr lang="en-US" sz="1800" b="1" i="1">
                        <a:latin typeface="Cambria Math" panose="02040503050406030204" pitchFamily="18" charset="0"/>
                      </a:rPr>
                      <m:t> </m:t>
                    </m:r>
                  </m:oMath>
                </a14:m>
                <a:r>
                  <a:rPr lang="en-US" sz="1800" dirty="0"/>
                  <a:t>in a way that </a:t>
                </a:r>
                <a:r>
                  <a:rPr lang="en-US" sz="1800" b="1" dirty="0"/>
                  <a:t>minimizes</a:t>
                </a:r>
                <a:r>
                  <a:rPr lang="en-US" sz="1800" dirty="0"/>
                  <a:t> the variance within each cluster. However, we do NOT know how the clusters look like. </a:t>
                </a:r>
              </a:p>
              <a:p>
                <a:endParaRPr lang="en-US" dirty="0"/>
              </a:p>
              <a:p>
                <a:r>
                  <a:rPr lang="en-US" sz="1600" dirty="0"/>
                  <a:t>The </a:t>
                </a:r>
                <a:r>
                  <a:rPr lang="en-US" sz="1600" dirty="0" err="1"/>
                  <a:t>Kmeans</a:t>
                </a:r>
                <a:r>
                  <a:rPr lang="en-US" sz="1600" dirty="0"/>
                  <a:t> Algorithm now goes like this: </a:t>
                </a:r>
              </a:p>
              <a:p>
                <a:pPr marL="742950" lvl="1" indent="-285750">
                  <a:buFont typeface="+mj-lt"/>
                  <a:buAutoNum type="arabicPeriod"/>
                </a:pPr>
                <a:r>
                  <a:rPr lang="en-US" sz="1400" dirty="0"/>
                  <a:t>Calculate number of clusters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 (</a:t>
                </a:r>
                <a:r>
                  <a:rPr lang="en-US" sz="1400" dirty="0" err="1"/>
                  <a:t>tbd</a:t>
                </a:r>
                <a:r>
                  <a:rPr lang="en-US" sz="1400" dirty="0"/>
                  <a:t>, we’ll get to that)</a:t>
                </a:r>
              </a:p>
              <a:p>
                <a:pPr marL="742950" lvl="1" indent="-285750">
                  <a:buFont typeface="+mj-lt"/>
                  <a:buAutoNum type="arabicPeriod"/>
                </a:pPr>
                <a:r>
                  <a:rPr lang="en-US" sz="1400" dirty="0"/>
                  <a:t>Select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 data points as cluster centers (randomly), we call them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𝝁</m:t>
                        </m:r>
                      </m:e>
                      <m:sub>
                        <m:r>
                          <a:rPr lang="en-US" sz="1400" b="0" i="1" smtClean="0">
                            <a:latin typeface="Cambria Math" panose="02040503050406030204" pitchFamily="18" charset="0"/>
                            <a:ea typeface="Cambria Math" panose="02040503050406030204" pitchFamily="18" charset="0"/>
                          </a:rPr>
                          <m:t>𝑗</m:t>
                        </m:r>
                      </m:sub>
                    </m:sSub>
                  </m:oMath>
                </a14:m>
                <a:r>
                  <a:rPr lang="en-US" sz="1400" dirty="0"/>
                  <a:t>, </a:t>
                </a:r>
                <a14:m>
                  <m:oMath xmlns:m="http://schemas.openxmlformats.org/officeDocument/2006/math">
                    <m:r>
                      <a:rPr lang="en-US" sz="1400" b="0" i="0" smtClean="0">
                        <a:latin typeface="Cambria Math" panose="02040503050406030204" pitchFamily="18" charset="0"/>
                      </a:rPr>
                      <m:t> </m:t>
                    </m:r>
                    <m:r>
                      <a:rPr lang="en-US" sz="1400" b="0" i="1" smtClean="0">
                        <a:latin typeface="Cambria Math" panose="02040503050406030204" pitchFamily="18" charset="0"/>
                      </a:rPr>
                      <m:t>𝑗</m:t>
                    </m:r>
                    <m:r>
                      <a:rPr lang="en-US" sz="1400" b="0" i="1" smtClean="0">
                        <a:latin typeface="Cambria Math" panose="02040503050406030204" pitchFamily="18" charset="0"/>
                      </a:rPr>
                      <m:t>=1,…,</m:t>
                    </m:r>
                    <m:r>
                      <a:rPr lang="en-US" sz="1400" i="1">
                        <a:latin typeface="Cambria Math" panose="02040503050406030204" pitchFamily="18" charset="0"/>
                      </a:rPr>
                      <m:t>𝑘</m:t>
                    </m:r>
                  </m:oMath>
                </a14:m>
                <a:endParaRPr lang="en-US" sz="1400" dirty="0"/>
              </a:p>
              <a:p>
                <a:pPr marL="742950" lvl="1" indent="-285750">
                  <a:buFont typeface="+mj-lt"/>
                  <a:buAutoNum type="arabicPeriod"/>
                </a:pPr>
                <a:r>
                  <a:rPr lang="en-US" sz="1400" dirty="0"/>
                  <a:t>Calculate the distance between each data point </a:t>
                </a:r>
                <a14:m>
                  <m:oMath xmlns:m="http://schemas.openxmlformats.org/officeDocument/2006/math">
                    <m:r>
                      <a:rPr lang="en-US" sz="1400" b="1" i="1">
                        <a:latin typeface="Cambria Math" panose="02040503050406030204" pitchFamily="18" charset="0"/>
                      </a:rPr>
                      <m:t>𝒙</m:t>
                    </m:r>
                    <m:r>
                      <a:rPr lang="en-US" sz="1400" b="1" i="1">
                        <a:latin typeface="Cambria Math" panose="02040503050406030204" pitchFamily="18" charset="0"/>
                        <a:ea typeface="Cambria Math" panose="02040503050406030204" pitchFamily="18" charset="0"/>
                      </a:rPr>
                      <m:t>∈</m:t>
                    </m:r>
                    <m:d>
                      <m:dPr>
                        <m:begChr m:val="{"/>
                        <m:endChr m:val="}"/>
                        <m:ctrlPr>
                          <a:rPr lang="en-US" sz="1400" b="1" i="1">
                            <a:latin typeface="Cambria Math" panose="02040503050406030204" pitchFamily="18" charset="0"/>
                          </a:rPr>
                        </m:ctrlPr>
                      </m:dPr>
                      <m:e>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a:latin typeface="Cambria Math" panose="02040503050406030204" pitchFamily="18" charset="0"/>
                              </a:rPr>
                              <m:t>𝟏</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𝒙</m:t>
                            </m:r>
                          </m:e>
                          <m:sub>
                            <m:r>
                              <a:rPr lang="en-US" sz="1400" b="1" i="1" smtClean="0">
                                <a:latin typeface="Cambria Math" panose="02040503050406030204" pitchFamily="18" charset="0"/>
                              </a:rPr>
                              <m:t>𝒏</m:t>
                            </m:r>
                          </m:sub>
                        </m:sSub>
                      </m:e>
                    </m:d>
                    <m:r>
                      <a:rPr lang="en-US" sz="1400" b="1" i="1">
                        <a:latin typeface="Cambria Math" panose="02040503050406030204" pitchFamily="18" charset="0"/>
                      </a:rPr>
                      <m:t> </m:t>
                    </m:r>
                  </m:oMath>
                </a14:m>
                <a:r>
                  <a:rPr lang="en-US" sz="1400" dirty="0"/>
                  <a:t>and the cluster centers </a:t>
                </a:r>
                <a14:m>
                  <m:oMath xmlns:m="http://schemas.openxmlformats.org/officeDocument/2006/math">
                    <m:d>
                      <m:dPr>
                        <m:begChr m:val="{"/>
                        <m:endChr m:val="}"/>
                        <m:ctrlPr>
                          <a:rPr lang="en-US" sz="1400" b="1" i="1">
                            <a:latin typeface="Cambria Math" panose="02040503050406030204" pitchFamily="18" charset="0"/>
                          </a:rPr>
                        </m:ctrlPr>
                      </m:dPr>
                      <m:e>
                        <m:sSub>
                          <m:sSubPr>
                            <m:ctrlPr>
                              <a:rPr lang="en-US" sz="1400" b="1" i="1">
                                <a:latin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𝝁</m:t>
                            </m:r>
                          </m:e>
                          <m:sub>
                            <m:r>
                              <a:rPr lang="en-US" sz="1400" i="1">
                                <a:latin typeface="Cambria Math" panose="02040503050406030204" pitchFamily="18" charset="0"/>
                              </a:rPr>
                              <m:t>1</m:t>
                            </m:r>
                          </m:sub>
                        </m:sSub>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𝝁</m:t>
                            </m:r>
                          </m:e>
                          <m:sub>
                            <m:r>
                              <a:rPr lang="en-US" sz="1400" i="1">
                                <a:latin typeface="Cambria Math" panose="02040503050406030204" pitchFamily="18" charset="0"/>
                                <a:ea typeface="Cambria Math" panose="02040503050406030204" pitchFamily="18" charset="0"/>
                              </a:rPr>
                              <m:t>𝑘</m:t>
                            </m:r>
                          </m:sub>
                        </m:sSub>
                      </m:e>
                    </m:d>
                  </m:oMath>
                </a14:m>
                <a:endParaRPr lang="en-US" sz="1400" dirty="0"/>
              </a:p>
              <a:p>
                <a:pPr marL="742950" lvl="1" indent="-285750">
                  <a:buFont typeface="+mj-lt"/>
                  <a:buAutoNum type="arabicPeriod"/>
                </a:pPr>
                <a:r>
                  <a:rPr lang="en-US" sz="1400" dirty="0"/>
                  <a:t>Assign each data point to the cluster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e>
                      <m:sub>
                        <m:r>
                          <a:rPr lang="en-US" sz="1400" b="0" i="1" smtClean="0">
                            <a:latin typeface="Cambria Math" panose="02040503050406030204" pitchFamily="18" charset="0"/>
                            <a:ea typeface="Cambria Math" panose="02040503050406030204" pitchFamily="18" charset="0"/>
                          </a:rPr>
                          <m:t>𝑗</m:t>
                        </m:r>
                      </m:sub>
                    </m:sSub>
                  </m:oMath>
                </a14:m>
                <a:r>
                  <a:rPr lang="en-US" sz="1400" dirty="0"/>
                  <a:t> which is nearest (or which center is nearest)</a:t>
                </a:r>
              </a:p>
              <a:p>
                <a:pPr marL="742950" lvl="1" indent="-285750">
                  <a:buFont typeface="+mj-lt"/>
                  <a:buAutoNum type="arabicPeriod"/>
                </a:pPr>
                <a:r>
                  <a:rPr lang="en-US" sz="1400" dirty="0"/>
                  <a:t>Calculate an updated center for each cluster by calculating the mean of all data points assigned to that cluster</a:t>
                </a:r>
              </a:p>
              <a:p>
                <a:pPr marL="742950" lvl="1" indent="-285750">
                  <a:buFont typeface="+mj-lt"/>
                  <a:buAutoNum type="arabicPeriod"/>
                </a:pPr>
                <a:r>
                  <a:rPr lang="en-US" sz="1400" dirty="0"/>
                  <a:t>Keep repeating the last 3 steps until the newly formed clusters do not change any more</a:t>
                </a:r>
              </a:p>
              <a:p>
                <a:pPr marL="742950" lvl="1" indent="-285750">
                  <a:buFont typeface="+mj-lt"/>
                  <a:buAutoNum type="arabicPeriod"/>
                </a:pPr>
                <a:r>
                  <a:rPr lang="en-US" sz="1400" dirty="0"/>
                  <a:t>Formally we seek the clusters </a:t>
                </a:r>
                <a14:m>
                  <m:oMath xmlns:m="http://schemas.openxmlformats.org/officeDocument/2006/math">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𝐶</m:t>
                        </m:r>
                      </m:e>
                      <m:sub>
                        <m:r>
                          <a:rPr lang="en-US" sz="1400" b="0" i="1" smtClean="0">
                            <a:latin typeface="Cambria Math" panose="02040503050406030204" pitchFamily="18" charset="0"/>
                            <a:ea typeface="Cambria Math" panose="02040503050406030204" pitchFamily="18" charset="0"/>
                          </a:rPr>
                          <m:t>𝑗</m:t>
                        </m:r>
                      </m:sub>
                    </m:sSub>
                  </m:oMath>
                </a14:m>
                <a:r>
                  <a:rPr lang="en-US" sz="1400" dirty="0"/>
                  <a:t> to find</a:t>
                </a:r>
              </a:p>
              <a:p>
                <a:endParaRPr lang="en-US" sz="1800" dirty="0"/>
              </a:p>
              <a:p>
                <a:endParaRPr lang="en-US" dirty="0"/>
              </a:p>
              <a:p>
                <a:endParaRPr lang="en-US" dirty="0"/>
              </a:p>
            </p:txBody>
          </p:sp>
        </mc:Choice>
        <mc:Fallback xmlns="">
          <p:sp>
            <p:nvSpPr>
              <p:cNvPr id="29" name="TextBox 28">
                <a:extLst>
                  <a:ext uri="{FF2B5EF4-FFF2-40B4-BE49-F238E27FC236}">
                    <a16:creationId xmlns:a16="http://schemas.microsoft.com/office/drawing/2014/main" id="{665C4BCB-6B97-3DB2-DA7A-6BBE495C350F}"/>
                  </a:ext>
                </a:extLst>
              </p:cNvPr>
              <p:cNvSpPr txBox="1">
                <a:spLocks noRot="1" noChangeAspect="1" noMove="1" noResize="1" noEditPoints="1" noAdjustHandles="1" noChangeArrowheads="1" noChangeShapeType="1" noTextEdit="1"/>
              </p:cNvSpPr>
              <p:nvPr/>
            </p:nvSpPr>
            <p:spPr>
              <a:xfrm>
                <a:off x="680248" y="1334995"/>
                <a:ext cx="6973320" cy="4941737"/>
              </a:xfrm>
              <a:prstGeom prst="rect">
                <a:avLst/>
              </a:prstGeom>
              <a:blipFill>
                <a:blip r:embed="rId3"/>
                <a:stretch>
                  <a:fillRect l="-787" t="-740" r="-6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7F7649-68B9-F457-FB71-2EBE2FA39260}"/>
                  </a:ext>
                </a:extLst>
              </p:cNvPr>
              <p:cNvSpPr txBox="1"/>
              <p:nvPr/>
            </p:nvSpPr>
            <p:spPr>
              <a:xfrm>
                <a:off x="3568232" y="5276173"/>
                <a:ext cx="4408735" cy="8527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argmin</m:t>
                              </m:r>
                            </m:e>
                            <m:lim>
                              <m:r>
                                <a:rPr lang="en-US" b="1" i="1" smtClean="0">
                                  <a:latin typeface="Cambria Math" panose="02040503050406030204" pitchFamily="18" charset="0"/>
                                </a:rPr>
                                <m:t>𝑪</m:t>
                              </m:r>
                            </m:lim>
                          </m:limLow>
                        </m:fName>
                        <m:e>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𝑘</m:t>
                              </m:r>
                            </m:sup>
                            <m:e>
                              <m:nary>
                                <m:naryPr>
                                  <m:chr m:val="∑"/>
                                  <m:supHide m:val="on"/>
                                  <m:ctrlPr>
                                    <a:rPr lang="en-US" b="0" i="1" smtClean="0">
                                      <a:latin typeface="Cambria Math" panose="02040503050406030204" pitchFamily="18" charset="0"/>
                                    </a:rPr>
                                  </m:ctrlPr>
                                </m:naryPr>
                                <m:sub>
                                  <m:r>
                                    <a:rPr lang="en-US" b="1" i="1" smtClean="0">
                                      <a:latin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𝑗</m:t>
                                      </m:r>
                                    </m:sub>
                                  </m:sSub>
                                </m:sub>
                                <m:sup/>
                                <m:e>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i="1">
                                                  <a:latin typeface="Cambria Math" panose="02040503050406030204" pitchFamily="18" charset="0"/>
                                                  <a:ea typeface="Cambria Math" panose="02040503050406030204" pitchFamily="18" charset="0"/>
                                                </a:rPr>
                                                <m:t>𝑗</m:t>
                                              </m:r>
                                            </m:sub>
                                          </m:sSub>
                                        </m:e>
                                      </m:d>
                                    </m:e>
                                    <m:sup>
                                      <m:r>
                                        <a:rPr lang="en-US" b="0" i="1" smtClean="0">
                                          <a:latin typeface="Cambria Math" panose="02040503050406030204" pitchFamily="18" charset="0"/>
                                          <a:ea typeface="Cambria Math" panose="02040503050406030204" pitchFamily="18" charset="0"/>
                                        </a:rPr>
                                        <m:t>2</m:t>
                                      </m:r>
                                    </m:sup>
                                  </m:sSup>
                                </m:e>
                              </m:nary>
                            </m:e>
                          </m:nary>
                        </m:e>
                      </m:func>
                    </m:oMath>
                  </m:oMathPara>
                </a14:m>
                <a:endParaRPr lang="en-US" dirty="0"/>
              </a:p>
            </p:txBody>
          </p:sp>
        </mc:Choice>
        <mc:Fallback xmlns="">
          <p:sp>
            <p:nvSpPr>
              <p:cNvPr id="11" name="TextBox 10">
                <a:extLst>
                  <a:ext uri="{FF2B5EF4-FFF2-40B4-BE49-F238E27FC236}">
                    <a16:creationId xmlns:a16="http://schemas.microsoft.com/office/drawing/2014/main" id="{587F7649-68B9-F457-FB71-2EBE2FA39260}"/>
                  </a:ext>
                </a:extLst>
              </p:cNvPr>
              <p:cNvSpPr txBox="1">
                <a:spLocks noRot="1" noChangeAspect="1" noMove="1" noResize="1" noEditPoints="1" noAdjustHandles="1" noChangeArrowheads="1" noChangeShapeType="1" noTextEdit="1"/>
              </p:cNvSpPr>
              <p:nvPr/>
            </p:nvSpPr>
            <p:spPr>
              <a:xfrm>
                <a:off x="3568232" y="5276173"/>
                <a:ext cx="4408735" cy="85273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36AAF4B-D8AE-2902-890F-6B0E913EACAE}"/>
                  </a:ext>
                </a:extLst>
              </p:cNvPr>
              <p:cNvSpPr txBox="1"/>
              <p:nvPr/>
            </p:nvSpPr>
            <p:spPr>
              <a:xfrm>
                <a:off x="10008189" y="1682423"/>
                <a:ext cx="1550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A36AAF4B-D8AE-2902-890F-6B0E913EACAE}"/>
                  </a:ext>
                </a:extLst>
              </p:cNvPr>
              <p:cNvSpPr txBox="1">
                <a:spLocks noRot="1" noChangeAspect="1" noMove="1" noResize="1" noEditPoints="1" noAdjustHandles="1" noChangeArrowheads="1" noChangeShapeType="1" noTextEdit="1"/>
              </p:cNvSpPr>
              <p:nvPr/>
            </p:nvSpPr>
            <p:spPr>
              <a:xfrm>
                <a:off x="10008189" y="1682423"/>
                <a:ext cx="155057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E0BBC1B-033C-B807-12CB-2A011CFA3C63}"/>
                  </a:ext>
                </a:extLst>
              </p:cNvPr>
              <p:cNvSpPr txBox="1"/>
              <p:nvPr/>
            </p:nvSpPr>
            <p:spPr>
              <a:xfrm>
                <a:off x="9413221" y="4294558"/>
                <a:ext cx="1550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2</m:t>
                          </m:r>
                        </m:sub>
                      </m:sSub>
                    </m:oMath>
                  </m:oMathPara>
                </a14:m>
                <a:endParaRPr lang="en-US" dirty="0"/>
              </a:p>
            </p:txBody>
          </p:sp>
        </mc:Choice>
        <mc:Fallback xmlns="">
          <p:sp>
            <p:nvSpPr>
              <p:cNvPr id="21" name="TextBox 20">
                <a:extLst>
                  <a:ext uri="{FF2B5EF4-FFF2-40B4-BE49-F238E27FC236}">
                    <a16:creationId xmlns:a16="http://schemas.microsoft.com/office/drawing/2014/main" id="{4E0BBC1B-033C-B807-12CB-2A011CFA3C63}"/>
                  </a:ext>
                </a:extLst>
              </p:cNvPr>
              <p:cNvSpPr txBox="1">
                <a:spLocks noRot="1" noChangeAspect="1" noMove="1" noResize="1" noEditPoints="1" noAdjustHandles="1" noChangeArrowheads="1" noChangeShapeType="1" noTextEdit="1"/>
              </p:cNvSpPr>
              <p:nvPr/>
            </p:nvSpPr>
            <p:spPr>
              <a:xfrm>
                <a:off x="9413221" y="4294558"/>
                <a:ext cx="1550572"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5078EF2-2067-E1CE-AB17-32E078897211}"/>
                  </a:ext>
                </a:extLst>
              </p:cNvPr>
              <p:cNvSpPr txBox="1"/>
              <p:nvPr/>
            </p:nvSpPr>
            <p:spPr>
              <a:xfrm>
                <a:off x="10423833" y="5702540"/>
                <a:ext cx="155057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𝐶</m:t>
                          </m:r>
                        </m:e>
                        <m:sub>
                          <m:r>
                            <a:rPr lang="en-US" sz="1800" b="0" i="1" smtClean="0">
                              <a:latin typeface="Cambria Math" panose="02040503050406030204" pitchFamily="18" charset="0"/>
                            </a:rPr>
                            <m:t>𝑘</m:t>
                          </m:r>
                        </m:sub>
                      </m:sSub>
                    </m:oMath>
                  </m:oMathPara>
                </a14:m>
                <a:endParaRPr lang="en-US" dirty="0"/>
              </a:p>
            </p:txBody>
          </p:sp>
        </mc:Choice>
        <mc:Fallback xmlns="">
          <p:sp>
            <p:nvSpPr>
              <p:cNvPr id="27" name="TextBox 26">
                <a:extLst>
                  <a:ext uri="{FF2B5EF4-FFF2-40B4-BE49-F238E27FC236}">
                    <a16:creationId xmlns:a16="http://schemas.microsoft.com/office/drawing/2014/main" id="{35078EF2-2067-E1CE-AB17-32E078897211}"/>
                  </a:ext>
                </a:extLst>
              </p:cNvPr>
              <p:cNvSpPr txBox="1">
                <a:spLocks noRot="1" noChangeAspect="1" noMove="1" noResize="1" noEditPoints="1" noAdjustHandles="1" noChangeArrowheads="1" noChangeShapeType="1" noTextEdit="1"/>
              </p:cNvSpPr>
              <p:nvPr/>
            </p:nvSpPr>
            <p:spPr>
              <a:xfrm>
                <a:off x="10423833" y="5702540"/>
                <a:ext cx="1550572" cy="369332"/>
              </a:xfrm>
              <a:prstGeom prst="rect">
                <a:avLst/>
              </a:prstGeom>
              <a:blipFill>
                <a:blip r:embed="rId7"/>
                <a:stretch>
                  <a:fillRect b="-1639"/>
                </a:stretch>
              </a:blipFill>
            </p:spPr>
            <p:txBody>
              <a:bodyPr/>
              <a:lstStyle/>
              <a:p>
                <a:r>
                  <a:rPr lang="en-US">
                    <a:noFill/>
                  </a:rPr>
                  <a:t> </a:t>
                </a:r>
              </a:p>
            </p:txBody>
          </p:sp>
        </mc:Fallback>
      </mc:AlternateContent>
      <p:pic>
        <p:nvPicPr>
          <p:cNvPr id="61" name="Picture 60">
            <a:extLst>
              <a:ext uri="{FF2B5EF4-FFF2-40B4-BE49-F238E27FC236}">
                <a16:creationId xmlns:a16="http://schemas.microsoft.com/office/drawing/2014/main" id="{D6471511-6F6A-778A-9BD1-195A500811DC}"/>
              </a:ext>
            </a:extLst>
          </p:cNvPr>
          <p:cNvPicPr>
            <a:picLocks noChangeAspect="1"/>
          </p:cNvPicPr>
          <p:nvPr/>
        </p:nvPicPr>
        <p:blipFill>
          <a:blip r:embed="rId8"/>
          <a:stretch>
            <a:fillRect/>
          </a:stretch>
        </p:blipFill>
        <p:spPr>
          <a:xfrm>
            <a:off x="8300367" y="134252"/>
            <a:ext cx="3776281" cy="2401485"/>
          </a:xfrm>
          <a:prstGeom prst="rect">
            <a:avLst/>
          </a:prstGeom>
        </p:spPr>
      </p:pic>
      <p:pic>
        <p:nvPicPr>
          <p:cNvPr id="76" name="Picture 75">
            <a:extLst>
              <a:ext uri="{FF2B5EF4-FFF2-40B4-BE49-F238E27FC236}">
                <a16:creationId xmlns:a16="http://schemas.microsoft.com/office/drawing/2014/main" id="{1BAF97EA-DD43-6CC3-B92F-8FD61A925EBB}"/>
              </a:ext>
            </a:extLst>
          </p:cNvPr>
          <p:cNvPicPr>
            <a:picLocks noChangeAspect="1"/>
          </p:cNvPicPr>
          <p:nvPr/>
        </p:nvPicPr>
        <p:blipFill>
          <a:blip r:embed="rId9"/>
          <a:stretch>
            <a:fillRect/>
          </a:stretch>
        </p:blipFill>
        <p:spPr>
          <a:xfrm>
            <a:off x="8056626" y="2615613"/>
            <a:ext cx="3365678" cy="2140367"/>
          </a:xfrm>
          <a:prstGeom prst="rect">
            <a:avLst/>
          </a:prstGeom>
        </p:spPr>
      </p:pic>
      <p:pic>
        <p:nvPicPr>
          <p:cNvPr id="83" name="Picture 82">
            <a:extLst>
              <a:ext uri="{FF2B5EF4-FFF2-40B4-BE49-F238E27FC236}">
                <a16:creationId xmlns:a16="http://schemas.microsoft.com/office/drawing/2014/main" id="{D225824D-0C1B-8DF8-99E8-2914AEC75E7C}"/>
              </a:ext>
            </a:extLst>
          </p:cNvPr>
          <p:cNvPicPr>
            <a:picLocks noChangeAspect="1"/>
          </p:cNvPicPr>
          <p:nvPr/>
        </p:nvPicPr>
        <p:blipFill>
          <a:blip r:embed="rId10"/>
          <a:stretch>
            <a:fillRect/>
          </a:stretch>
        </p:blipFill>
        <p:spPr>
          <a:xfrm>
            <a:off x="9741996" y="4755980"/>
            <a:ext cx="2183257" cy="1388419"/>
          </a:xfrm>
          <a:prstGeom prst="rect">
            <a:avLst/>
          </a:prstGeom>
        </p:spPr>
      </p:pic>
    </p:spTree>
    <p:extLst>
      <p:ext uri="{BB962C8B-B14F-4D97-AF65-F5344CB8AC3E}">
        <p14:creationId xmlns:p14="http://schemas.microsoft.com/office/powerpoint/2010/main" val="52531882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7105600" cy="1077218"/>
          </a:xfrm>
          <a:prstGeom prst="rect">
            <a:avLst/>
          </a:prstGeom>
          <a:noFill/>
        </p:spPr>
        <p:txBody>
          <a:bodyPr wrap="none" rtlCol="0">
            <a:spAutoFit/>
          </a:bodyPr>
          <a:lstStyle/>
          <a:p>
            <a:pPr defTabSz="609585"/>
            <a:r>
              <a:rPr lang="en-US" sz="2400" dirty="0">
                <a:solidFill>
                  <a:prstClr val="black"/>
                </a:solidFill>
                <a:latin typeface="Arial Black"/>
                <a:cs typeface="Arial Black"/>
              </a:rPr>
              <a:t>Now a hard problem: How to determine </a:t>
            </a:r>
            <a:r>
              <a:rPr lang="en-US" sz="2400" i="1" dirty="0">
                <a:solidFill>
                  <a:prstClr val="black"/>
                </a:solidFill>
                <a:latin typeface="Arial Black"/>
                <a:cs typeface="Arial Black"/>
              </a:rPr>
              <a:t>k</a:t>
            </a:r>
          </a:p>
          <a:p>
            <a:pPr defTabSz="609585"/>
            <a:endParaRPr lang="en-US" sz="2400" i="1" dirty="0">
              <a:solidFill>
                <a:prstClr val="black"/>
              </a:solidFill>
              <a:latin typeface="Arial Black"/>
              <a:cs typeface="Arial Black"/>
            </a:endParaRPr>
          </a:p>
          <a:p>
            <a:pPr defTabSz="609585"/>
            <a:r>
              <a:rPr lang="en-US" sz="1400" dirty="0">
                <a:solidFill>
                  <a:prstClr val="black"/>
                </a:solidFill>
                <a:latin typeface="Arial Black"/>
                <a:cs typeface="Arial Black"/>
              </a:rPr>
              <a:t>Method 1: Elbow Method</a:t>
            </a:r>
          </a:p>
        </p:txBody>
      </p:sp>
      <p:pic>
        <p:nvPicPr>
          <p:cNvPr id="2" name="Picture 2">
            <a:extLst>
              <a:ext uri="{FF2B5EF4-FFF2-40B4-BE49-F238E27FC236}">
                <a16:creationId xmlns:a16="http://schemas.microsoft.com/office/drawing/2014/main" id="{7DF551FD-9CF9-F8C1-A34D-90C207259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185" y="1876813"/>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CE795AD6-DEB6-9E0F-2C2C-A30D50905ECC}"/>
              </a:ext>
            </a:extLst>
          </p:cNvPr>
          <p:cNvSpPr/>
          <p:nvPr/>
        </p:nvSpPr>
        <p:spPr>
          <a:xfrm>
            <a:off x="7681766" y="4886199"/>
            <a:ext cx="2641152" cy="712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See </a:t>
            </a:r>
            <a:r>
              <a:rPr lang="en-US" dirty="0" err="1"/>
              <a:t>Colab</a:t>
            </a:r>
            <a:r>
              <a:rPr lang="en-US" dirty="0"/>
              <a:t> / .</a:t>
            </a:r>
            <a:r>
              <a:rPr lang="en-US" dirty="0" err="1"/>
              <a:t>py</a:t>
            </a:r>
            <a:r>
              <a:rPr lang="en-US" dirty="0"/>
              <a:t> file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CFE8E-BD8A-4B1D-7822-A23F6BE87406}"/>
                  </a:ext>
                </a:extLst>
              </p:cNvPr>
              <p:cNvSpPr txBox="1"/>
              <p:nvPr/>
            </p:nvSpPr>
            <p:spPr>
              <a:xfrm>
                <a:off x="6408165" y="1536405"/>
                <a:ext cx="4886889" cy="1802929"/>
              </a:xfrm>
              <a:prstGeom prst="rect">
                <a:avLst/>
              </a:prstGeom>
              <a:noFill/>
            </p:spPr>
            <p:txBody>
              <a:bodyPr wrap="square">
                <a:spAutoFit/>
              </a:bodyPr>
              <a:lstStyle/>
              <a:p>
                <a:endParaRPr lang="en-US" sz="1800" dirty="0"/>
              </a:p>
              <a:p>
                <a:r>
                  <a:rPr lang="en-US" sz="1800" dirty="0"/>
                  <a:t>In the Elbow Method we simply plot the ‘inertias’ of the clusters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𝑗</m:t>
                        </m:r>
                      </m:sub>
                    </m:sSub>
                  </m:oMath>
                </a14:m>
                <a:r>
                  <a:rPr lang="en-US" sz="1800" dirty="0"/>
                  <a:t> for various cluster sizes (</a:t>
                </a:r>
                <a:r>
                  <a:rPr lang="en-US" sz="1800" i="1" dirty="0"/>
                  <a:t>k</a:t>
                </a:r>
                <a:r>
                  <a:rPr lang="en-US" dirty="0"/>
                  <a:t>). Inertia tells us how far away the points within the  clusters are from the mean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b="1" i="1" smtClean="0">
                            <a:latin typeface="Cambria Math" panose="02040503050406030204" pitchFamily="18" charset="0"/>
                            <a:ea typeface="Cambria Math" panose="02040503050406030204" pitchFamily="18" charset="0"/>
                          </a:rPr>
                          <m:t>𝒋</m:t>
                        </m:r>
                      </m:sub>
                    </m:sSub>
                  </m:oMath>
                </a14:m>
                <a:r>
                  <a:rPr lang="en-US" dirty="0"/>
                  <a:t> of the cluster. It’s the same as WCSS:</a:t>
                </a:r>
              </a:p>
            </p:txBody>
          </p:sp>
        </mc:Choice>
        <mc:Fallback xmlns="">
          <p:sp>
            <p:nvSpPr>
              <p:cNvPr id="4" name="TextBox 3">
                <a:extLst>
                  <a:ext uri="{FF2B5EF4-FFF2-40B4-BE49-F238E27FC236}">
                    <a16:creationId xmlns:a16="http://schemas.microsoft.com/office/drawing/2014/main" id="{134CFE8E-BD8A-4B1D-7822-A23F6BE87406}"/>
                  </a:ext>
                </a:extLst>
              </p:cNvPr>
              <p:cNvSpPr txBox="1">
                <a:spLocks noRot="1" noChangeAspect="1" noMove="1" noResize="1" noEditPoints="1" noAdjustHandles="1" noChangeArrowheads="1" noChangeShapeType="1" noTextEdit="1"/>
              </p:cNvSpPr>
              <p:nvPr/>
            </p:nvSpPr>
            <p:spPr>
              <a:xfrm>
                <a:off x="6408165" y="1536405"/>
                <a:ext cx="4886889" cy="1802929"/>
              </a:xfrm>
              <a:prstGeom prst="rect">
                <a:avLst/>
              </a:prstGeom>
              <a:blipFill>
                <a:blip r:embed="rId4"/>
                <a:stretch>
                  <a:fillRect l="-998" r="-3242" b="-43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E02E7F-FAE3-757B-DFBF-DFB3F8A87863}"/>
                  </a:ext>
                </a:extLst>
              </p:cNvPr>
              <p:cNvSpPr txBox="1"/>
              <p:nvPr/>
            </p:nvSpPr>
            <p:spPr>
              <a:xfrm>
                <a:off x="5636273" y="3463764"/>
                <a:ext cx="6100698" cy="940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Inertia</m:t>
                      </m:r>
                      <m:r>
                        <a:rPr lang="en-US" sz="1800" b="0" i="0" smtClean="0">
                          <a:latin typeface="Cambria Math" panose="02040503050406030204" pitchFamily="18" charset="0"/>
                        </a:rPr>
                        <m:t>(</m:t>
                      </m:r>
                      <m:r>
                        <a:rPr lang="en-US" sz="1800" b="0" i="1" smtClean="0">
                          <a:latin typeface="Cambria Math" panose="02040503050406030204" pitchFamily="18" charset="0"/>
                        </a:rPr>
                        <m:t>𝑘</m:t>
                      </m:r>
                      <m:r>
                        <a:rPr lang="en-US" sz="1800" b="0" i="0" smtClean="0">
                          <a:latin typeface="Cambria Math" panose="02040503050406030204" pitchFamily="18" charset="0"/>
                        </a:rPr>
                        <m:t>)=</m:t>
                      </m:r>
                      <m:r>
                        <m:rPr>
                          <m:sty m:val="p"/>
                        </m:rPr>
                        <a:rPr lang="en-US" sz="1800" b="0" i="0" smtClean="0">
                          <a:latin typeface="Cambria Math" panose="02040503050406030204" pitchFamily="18" charset="0"/>
                        </a:rPr>
                        <m:t>WCSS</m:t>
                      </m:r>
                      <m:r>
                        <a:rPr lang="en-US" sz="1800" b="0" i="1" smtClean="0">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𝑘</m:t>
                          </m:r>
                        </m:sup>
                        <m:e>
                          <m:nary>
                            <m:naryPr>
                              <m:chr m:val="∑"/>
                              <m:supHide m:val="on"/>
                              <m:ctrlPr>
                                <a:rPr lang="en-US" i="1">
                                  <a:latin typeface="Cambria Math" panose="02040503050406030204" pitchFamily="18" charset="0"/>
                                </a:rPr>
                              </m:ctrlPr>
                            </m:naryPr>
                            <m:sub>
                              <m:r>
                                <a:rPr lang="en-US" b="1" i="1">
                                  <a:latin typeface="Cambria Math" panose="02040503050406030204" pitchFamily="18" charset="0"/>
                                </a:rPr>
                                <m:t>𝒙</m:t>
                              </m:r>
                              <m:r>
                                <a:rPr lang="en-US" b="1"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𝐶</m:t>
                                  </m:r>
                                </m:e>
                                <m:sub>
                                  <m:r>
                                    <a:rPr lang="en-US" i="1">
                                      <a:latin typeface="Cambria Math" panose="02040503050406030204" pitchFamily="18" charset="0"/>
                                      <a:ea typeface="Cambria Math" panose="02040503050406030204" pitchFamily="18" charset="0"/>
                                    </a:rPr>
                                    <m:t>𝑗</m:t>
                                  </m:r>
                                </m:sub>
                              </m:sSub>
                            </m:sub>
                            <m:sup/>
                            <m:e>
                              <m:sSup>
                                <m:sSupPr>
                                  <m:ctrlPr>
                                    <a:rPr lang="en-US" i="1">
                                      <a:latin typeface="Cambria Math" panose="02040503050406030204" pitchFamily="18" charset="0"/>
                                      <a:ea typeface="Cambria Math" panose="02040503050406030204" pitchFamily="18" charset="0"/>
                                    </a:rPr>
                                  </m:ctrlPr>
                                </m:sSupPr>
                                <m:e>
                                  <m:d>
                                    <m:dPr>
                                      <m:ctrlPr>
                                        <a:rPr lang="en-US" i="1">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𝝁</m:t>
                                          </m:r>
                                        </m:e>
                                        <m:sub>
                                          <m:r>
                                            <a:rPr lang="en-US" i="1">
                                              <a:latin typeface="Cambria Math" panose="02040503050406030204" pitchFamily="18" charset="0"/>
                                              <a:ea typeface="Cambria Math" panose="02040503050406030204" pitchFamily="18" charset="0"/>
                                            </a:rPr>
                                            <m:t>𝑗</m:t>
                                          </m:r>
                                        </m:sub>
                                      </m:sSub>
                                    </m:e>
                                  </m:d>
                                </m:e>
                                <m:sup>
                                  <m:r>
                                    <a:rPr lang="en-US" i="1">
                                      <a:latin typeface="Cambria Math" panose="02040503050406030204" pitchFamily="18" charset="0"/>
                                      <a:ea typeface="Cambria Math" panose="02040503050406030204" pitchFamily="18" charset="0"/>
                                    </a:rPr>
                                    <m:t>2</m:t>
                                  </m:r>
                                </m:sup>
                              </m:sSup>
                            </m:e>
                          </m:nary>
                        </m:e>
                      </m:nary>
                    </m:oMath>
                  </m:oMathPara>
                </a14:m>
                <a:endParaRPr lang="en-US" dirty="0"/>
              </a:p>
            </p:txBody>
          </p:sp>
        </mc:Choice>
        <mc:Fallback xmlns="">
          <p:sp>
            <p:nvSpPr>
              <p:cNvPr id="5" name="TextBox 4">
                <a:extLst>
                  <a:ext uri="{FF2B5EF4-FFF2-40B4-BE49-F238E27FC236}">
                    <a16:creationId xmlns:a16="http://schemas.microsoft.com/office/drawing/2014/main" id="{96E02E7F-FAE3-757B-DFBF-DFB3F8A87863}"/>
                  </a:ext>
                </a:extLst>
              </p:cNvPr>
              <p:cNvSpPr txBox="1">
                <a:spLocks noRot="1" noChangeAspect="1" noMove="1" noResize="1" noEditPoints="1" noAdjustHandles="1" noChangeArrowheads="1" noChangeShapeType="1" noTextEdit="1"/>
              </p:cNvSpPr>
              <p:nvPr/>
            </p:nvSpPr>
            <p:spPr>
              <a:xfrm>
                <a:off x="5636273" y="3463764"/>
                <a:ext cx="6100698" cy="94089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8899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7105600" cy="1261884"/>
          </a:xfrm>
          <a:prstGeom prst="rect">
            <a:avLst/>
          </a:prstGeom>
          <a:noFill/>
        </p:spPr>
        <p:txBody>
          <a:bodyPr wrap="none" rtlCol="0">
            <a:spAutoFit/>
          </a:bodyPr>
          <a:lstStyle/>
          <a:p>
            <a:pPr defTabSz="609585"/>
            <a:r>
              <a:rPr lang="en-US" sz="2400" dirty="0">
                <a:solidFill>
                  <a:prstClr val="black"/>
                </a:solidFill>
                <a:latin typeface="Arial Black"/>
                <a:cs typeface="Arial Black"/>
              </a:rPr>
              <a:t>Now a hard problem: How to determine </a:t>
            </a:r>
            <a:r>
              <a:rPr lang="en-US" sz="2400" i="1" dirty="0">
                <a:solidFill>
                  <a:prstClr val="black"/>
                </a:solidFill>
                <a:latin typeface="Arial Black"/>
                <a:cs typeface="Arial Black"/>
              </a:rPr>
              <a:t>k</a:t>
            </a:r>
          </a:p>
          <a:p>
            <a:pPr defTabSz="609585"/>
            <a:endParaRPr lang="en-US" sz="2400" i="1" dirty="0">
              <a:solidFill>
                <a:prstClr val="black"/>
              </a:solidFill>
              <a:latin typeface="Arial Black"/>
              <a:cs typeface="Arial Black"/>
            </a:endParaRPr>
          </a:p>
          <a:p>
            <a:pPr defTabSz="609585"/>
            <a:r>
              <a:rPr lang="en-US" sz="1400" dirty="0">
                <a:solidFill>
                  <a:prstClr val="black"/>
                </a:solidFill>
                <a:latin typeface="Arial Black"/>
                <a:cs typeface="Arial Black"/>
              </a:rPr>
              <a:t>Method 2: Silhouette Method</a:t>
            </a:r>
          </a:p>
          <a:p>
            <a:pPr defTabSz="609585"/>
            <a:endParaRPr lang="en-US" sz="1400" dirty="0">
              <a:solidFill>
                <a:prstClr val="black"/>
              </a:solidFill>
              <a:latin typeface="Arial Black"/>
              <a:cs typeface="Arial Black"/>
            </a:endParaRPr>
          </a:p>
        </p:txBody>
      </p:sp>
      <p:sp>
        <p:nvSpPr>
          <p:cNvPr id="3" name="Rectangle 2">
            <a:extLst>
              <a:ext uri="{FF2B5EF4-FFF2-40B4-BE49-F238E27FC236}">
                <a16:creationId xmlns:a16="http://schemas.microsoft.com/office/drawing/2014/main" id="{CE795AD6-DEB6-9E0F-2C2C-A30D50905ECC}"/>
              </a:ext>
            </a:extLst>
          </p:cNvPr>
          <p:cNvSpPr/>
          <p:nvPr/>
        </p:nvSpPr>
        <p:spPr>
          <a:xfrm>
            <a:off x="9550848" y="0"/>
            <a:ext cx="2641152" cy="7129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See </a:t>
            </a:r>
            <a:r>
              <a:rPr lang="en-US" dirty="0" err="1"/>
              <a:t>Colab</a:t>
            </a:r>
            <a:r>
              <a:rPr lang="en-US" dirty="0"/>
              <a:t> / .</a:t>
            </a:r>
            <a:r>
              <a:rPr lang="en-US" dirty="0" err="1"/>
              <a:t>py</a:t>
            </a:r>
            <a:r>
              <a:rPr lang="en-US" dirty="0"/>
              <a:t> file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CFE8E-BD8A-4B1D-7822-A23F6BE87406}"/>
                  </a:ext>
                </a:extLst>
              </p:cNvPr>
              <p:cNvSpPr txBox="1"/>
              <p:nvPr/>
            </p:nvSpPr>
            <p:spPr>
              <a:xfrm>
                <a:off x="5740532" y="1336191"/>
                <a:ext cx="4886889" cy="1569660"/>
              </a:xfrm>
              <a:prstGeom prst="rect">
                <a:avLst/>
              </a:prstGeom>
              <a:noFill/>
            </p:spPr>
            <p:txBody>
              <a:bodyPr wrap="square">
                <a:spAutoFit/>
              </a:bodyPr>
              <a:lstStyle/>
              <a:p>
                <a:endParaRPr lang="en-US" sz="1600" dirty="0"/>
              </a:p>
              <a:p>
                <a:r>
                  <a:rPr lang="en-US" sz="1600" dirty="0"/>
                  <a:t>The Silhouette score </a:t>
                </a:r>
                <a14:m>
                  <m:oMath xmlns:m="http://schemas.openxmlformats.org/officeDocument/2006/math">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r>
                  <a:rPr lang="en-US" sz="1600" dirty="0"/>
                  <a:t> tells how far away the datapoints in one cluster are from the datapoints in another cluster. The range of the silhouette score is from -1 to 1. A better score is closer to 1, the closer to -1 the worse the score.</a:t>
                </a:r>
              </a:p>
            </p:txBody>
          </p:sp>
        </mc:Choice>
        <mc:Fallback xmlns="">
          <p:sp>
            <p:nvSpPr>
              <p:cNvPr id="4" name="TextBox 3">
                <a:extLst>
                  <a:ext uri="{FF2B5EF4-FFF2-40B4-BE49-F238E27FC236}">
                    <a16:creationId xmlns:a16="http://schemas.microsoft.com/office/drawing/2014/main" id="{134CFE8E-BD8A-4B1D-7822-A23F6BE87406}"/>
                  </a:ext>
                </a:extLst>
              </p:cNvPr>
              <p:cNvSpPr txBox="1">
                <a:spLocks noRot="1" noChangeAspect="1" noMove="1" noResize="1" noEditPoints="1" noAdjustHandles="1" noChangeArrowheads="1" noChangeShapeType="1" noTextEdit="1"/>
              </p:cNvSpPr>
              <p:nvPr/>
            </p:nvSpPr>
            <p:spPr>
              <a:xfrm>
                <a:off x="5740532" y="1336191"/>
                <a:ext cx="4886889" cy="1569660"/>
              </a:xfrm>
              <a:prstGeom prst="rect">
                <a:avLst/>
              </a:prstGeom>
              <a:blipFill>
                <a:blip r:embed="rId3"/>
                <a:stretch>
                  <a:fillRect l="-749" r="-375" b="-3876"/>
                </a:stretch>
              </a:blipFill>
            </p:spPr>
            <p:txBody>
              <a:bodyPr/>
              <a:lstStyle/>
              <a:p>
                <a:r>
                  <a:rPr lang="en-US">
                    <a:noFill/>
                  </a:rPr>
                  <a:t> </a:t>
                </a:r>
              </a:p>
            </p:txBody>
          </p:sp>
        </mc:Fallback>
      </mc:AlternateContent>
      <p:pic>
        <p:nvPicPr>
          <p:cNvPr id="6" name="Picture 2">
            <a:extLst>
              <a:ext uri="{FF2B5EF4-FFF2-40B4-BE49-F238E27FC236}">
                <a16:creationId xmlns:a16="http://schemas.microsoft.com/office/drawing/2014/main" id="{3F090B41-2234-8348-E1BD-4BD7D06ACB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485" y="1840580"/>
            <a:ext cx="4834783" cy="357641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01E84AA-8943-4627-D3EA-4DEA2CC4FD6F}"/>
                  </a:ext>
                </a:extLst>
              </p:cNvPr>
              <p:cNvSpPr txBox="1"/>
              <p:nvPr/>
            </p:nvSpPr>
            <p:spPr>
              <a:xfrm>
                <a:off x="5796419" y="3702122"/>
                <a:ext cx="2564548" cy="6267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𝑎</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𝐼</m:t>
                                  </m:r>
                                </m:sub>
                              </m:sSub>
                            </m:e>
                          </m:d>
                          <m:r>
                            <a:rPr lang="en-US" sz="1600" b="0" i="1" smtClean="0">
                              <a:latin typeface="Cambria Math" panose="02040503050406030204" pitchFamily="18" charset="0"/>
                            </a:rPr>
                            <m:t>−1</m:t>
                          </m:r>
                        </m:den>
                      </m:f>
                      <m:nary>
                        <m:naryPr>
                          <m:chr m:val="∑"/>
                          <m:supHide m:val="on"/>
                          <m:ctrlPr>
                            <a:rPr lang="en-US" sz="1600" b="0" i="1" smtClean="0">
                              <a:latin typeface="Cambria Math" panose="02040503050406030204" pitchFamily="18" charset="0"/>
                            </a:rPr>
                          </m:ctrlPr>
                        </m:naryPr>
                        <m:sub>
                          <m:r>
                            <m:rPr>
                              <m:brk m:alnAt="7"/>
                            </m:rPr>
                            <a:rPr lang="en-US" sz="1600" b="0" i="1" smtClean="0">
                              <a:latin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𝐶</m:t>
                              </m:r>
                            </m:e>
                            <m:sub>
                              <m:r>
                                <a:rPr lang="en-US" sz="1600" b="0" i="1" smtClean="0">
                                  <a:latin typeface="Cambria Math" panose="02040503050406030204" pitchFamily="18" charset="0"/>
                                  <a:ea typeface="Cambria Math" panose="02040503050406030204" pitchFamily="18" charset="0"/>
                                </a:rPr>
                                <m:t>𝐼</m:t>
                              </m:r>
                            </m:sub>
                          </m:sSub>
                          <m:r>
                            <m:rPr>
                              <m:brk m:alnAt="7"/>
                            </m:rP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𝑗</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𝑖</m:t>
                          </m:r>
                        </m:sub>
                        <m:sup/>
                        <m:e>
                          <m:r>
                            <a:rPr lang="en-US" sz="1600" b="0" i="1" smtClean="0">
                              <a:latin typeface="Cambria Math" panose="02040503050406030204" pitchFamily="18" charset="0"/>
                            </a:rPr>
                            <m:t>𝑑</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r>
                            <a:rPr lang="en-US" sz="1600" b="0" i="1" smtClean="0">
                              <a:latin typeface="Cambria Math" panose="02040503050406030204" pitchFamily="18" charset="0"/>
                            </a:rPr>
                            <m:t>𝑗</m:t>
                          </m:r>
                          <m:r>
                            <a:rPr lang="en-US" sz="1600" b="0" i="1" smtClean="0">
                              <a:latin typeface="Cambria Math" panose="02040503050406030204" pitchFamily="18" charset="0"/>
                            </a:rPr>
                            <m:t>)</m:t>
                          </m:r>
                        </m:e>
                      </m:nary>
                    </m:oMath>
                  </m:oMathPara>
                </a14:m>
                <a:endParaRPr lang="en-US" sz="1600" dirty="0"/>
              </a:p>
            </p:txBody>
          </p:sp>
        </mc:Choice>
        <mc:Fallback xmlns="">
          <p:sp>
            <p:nvSpPr>
              <p:cNvPr id="7" name="TextBox 6">
                <a:extLst>
                  <a:ext uri="{FF2B5EF4-FFF2-40B4-BE49-F238E27FC236}">
                    <a16:creationId xmlns:a16="http://schemas.microsoft.com/office/drawing/2014/main" id="{101E84AA-8943-4627-D3EA-4DEA2CC4FD6F}"/>
                  </a:ext>
                </a:extLst>
              </p:cNvPr>
              <p:cNvSpPr txBox="1">
                <a:spLocks noRot="1" noChangeAspect="1" noMove="1" noResize="1" noEditPoints="1" noAdjustHandles="1" noChangeArrowheads="1" noChangeShapeType="1" noTextEdit="1"/>
              </p:cNvSpPr>
              <p:nvPr/>
            </p:nvSpPr>
            <p:spPr>
              <a:xfrm>
                <a:off x="5796419" y="3702122"/>
                <a:ext cx="2564548" cy="6267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7CDFAED-72D9-BBAA-5617-1C499EB964A5}"/>
                  </a:ext>
                </a:extLst>
              </p:cNvPr>
              <p:cNvSpPr txBox="1"/>
              <p:nvPr/>
            </p:nvSpPr>
            <p:spPr>
              <a:xfrm>
                <a:off x="9024586" y="3702122"/>
                <a:ext cx="2321597" cy="6496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𝑏</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e>
                      </m:d>
                      <m:r>
                        <a:rPr lang="en-US" sz="1600" b="0" i="1" smtClean="0">
                          <a:latin typeface="Cambria Math" panose="02040503050406030204" pitchFamily="18" charset="0"/>
                        </a:rPr>
                        <m:t>:=</m:t>
                      </m:r>
                      <m:func>
                        <m:funcPr>
                          <m:ctrlPr>
                            <a:rPr lang="en-US" sz="1600" b="0" i="1" smtClean="0">
                              <a:latin typeface="Cambria Math" panose="02040503050406030204" pitchFamily="18" charset="0"/>
                            </a:rPr>
                          </m:ctrlPr>
                        </m:funcPr>
                        <m:fName>
                          <m:limLow>
                            <m:limLowPr>
                              <m:ctrlPr>
                                <a:rPr lang="en-US" sz="1600" b="0" i="1" smtClean="0">
                                  <a:latin typeface="Cambria Math" panose="02040503050406030204" pitchFamily="18" charset="0"/>
                                </a:rPr>
                              </m:ctrlPr>
                            </m:limLowPr>
                            <m:e>
                              <m:r>
                                <m:rPr>
                                  <m:sty m:val="p"/>
                                </m:rPr>
                                <a:rPr lang="en-US" sz="1600" b="0" i="0" smtClean="0">
                                  <a:latin typeface="Cambria Math" panose="02040503050406030204" pitchFamily="18" charset="0"/>
                                </a:rPr>
                                <m:t>min</m:t>
                              </m:r>
                            </m:e>
                            <m:lim>
                              <m:r>
                                <a:rPr lang="en-US" sz="1600" b="0" i="1" smtClean="0">
                                  <a:latin typeface="Cambria Math" panose="02040503050406030204" pitchFamily="18" charset="0"/>
                                </a:rPr>
                                <m:t>𝐽</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𝐼</m:t>
                              </m:r>
                            </m:lim>
                          </m:limLow>
                        </m:fName>
                        <m:e>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1</m:t>
                              </m:r>
                            </m:num>
                            <m:den>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𝐶</m:t>
                                      </m:r>
                                    </m:e>
                                    <m:sub>
                                      <m:r>
                                        <a:rPr lang="en-US" sz="1600" b="0" i="1" smtClean="0">
                                          <a:latin typeface="Cambria Math" panose="02040503050406030204" pitchFamily="18" charset="0"/>
                                        </a:rPr>
                                        <m:t>𝐽</m:t>
                                      </m:r>
                                    </m:sub>
                                  </m:sSub>
                                </m:e>
                              </m:d>
                            </m:den>
                          </m:f>
                          <m:nary>
                            <m:naryPr>
                              <m:chr m:val="∑"/>
                              <m:supHide m:val="on"/>
                              <m:ctrlPr>
                                <a:rPr lang="en-US" sz="1600" i="1">
                                  <a:latin typeface="Cambria Math" panose="02040503050406030204" pitchFamily="18" charset="0"/>
                                </a:rPr>
                              </m:ctrlPr>
                            </m:naryPr>
                            <m:sub>
                              <m:r>
                                <m:rPr>
                                  <m:brk m:alnAt="7"/>
                                </m:rPr>
                                <a:rPr lang="en-US" sz="1600" i="1">
                                  <a:latin typeface="Cambria Math" panose="02040503050406030204" pitchFamily="18" charset="0"/>
                                </a:rPr>
                                <m:t>𝑗</m:t>
                              </m:r>
                              <m:r>
                                <a:rPr lang="en-US" sz="1600" i="1">
                                  <a:latin typeface="Cambria Math" panose="02040503050406030204" pitchFamily="18" charset="0"/>
                                  <a:ea typeface="Cambria Math" panose="02040503050406030204" pitchFamily="18" charset="0"/>
                                </a:rPr>
                                <m:t>∈</m:t>
                              </m:r>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b="0" i="1" smtClean="0">
                                      <a:latin typeface="Cambria Math" panose="02040503050406030204" pitchFamily="18" charset="0"/>
                                      <a:ea typeface="Cambria Math" panose="02040503050406030204" pitchFamily="18" charset="0"/>
                                    </a:rPr>
                                    <m:t>𝐽</m:t>
                                  </m:r>
                                </m:sub>
                              </m:sSub>
                            </m:sub>
                            <m:sup/>
                            <m:e>
                              <m:r>
                                <a:rPr lang="en-US" sz="1600" i="1">
                                  <a:latin typeface="Cambria Math" panose="02040503050406030204" pitchFamily="18" charset="0"/>
                                </a:rPr>
                                <m:t>𝑑</m:t>
                              </m:r>
                              <m:r>
                                <a:rPr lang="en-US" sz="1600" i="1">
                                  <a:latin typeface="Cambria Math" panose="02040503050406030204" pitchFamily="18" charset="0"/>
                                </a:rPr>
                                <m:t>(</m:t>
                              </m:r>
                              <m:r>
                                <a:rPr lang="en-US" sz="1600" i="1">
                                  <a:latin typeface="Cambria Math" panose="02040503050406030204" pitchFamily="18" charset="0"/>
                                </a:rPr>
                                <m:t>𝑖</m:t>
                              </m:r>
                              <m:r>
                                <a:rPr lang="en-US" sz="1600" i="1">
                                  <a:latin typeface="Cambria Math" panose="02040503050406030204" pitchFamily="18" charset="0"/>
                                </a:rPr>
                                <m:t>,</m:t>
                              </m:r>
                              <m:r>
                                <a:rPr lang="en-US" sz="1600" i="1">
                                  <a:latin typeface="Cambria Math" panose="02040503050406030204" pitchFamily="18" charset="0"/>
                                </a:rPr>
                                <m:t>𝑗</m:t>
                              </m:r>
                              <m:r>
                                <a:rPr lang="en-US" sz="1600" i="1">
                                  <a:latin typeface="Cambria Math" panose="02040503050406030204" pitchFamily="18" charset="0"/>
                                </a:rPr>
                                <m:t>)</m:t>
                              </m:r>
                            </m:e>
                          </m:nary>
                        </m:e>
                      </m:func>
                    </m:oMath>
                  </m:oMathPara>
                </a14:m>
                <a:endParaRPr lang="en-US" sz="1600" dirty="0"/>
              </a:p>
            </p:txBody>
          </p:sp>
        </mc:Choice>
        <mc:Fallback xmlns="">
          <p:sp>
            <p:nvSpPr>
              <p:cNvPr id="8" name="TextBox 7">
                <a:extLst>
                  <a:ext uri="{FF2B5EF4-FFF2-40B4-BE49-F238E27FC236}">
                    <a16:creationId xmlns:a16="http://schemas.microsoft.com/office/drawing/2014/main" id="{47CDFAED-72D9-BBAA-5617-1C499EB964A5}"/>
                  </a:ext>
                </a:extLst>
              </p:cNvPr>
              <p:cNvSpPr txBox="1">
                <a:spLocks noRot="1" noChangeAspect="1" noMove="1" noResize="1" noEditPoints="1" noAdjustHandles="1" noChangeArrowheads="1" noChangeShapeType="1" noTextEdit="1"/>
              </p:cNvSpPr>
              <p:nvPr/>
            </p:nvSpPr>
            <p:spPr>
              <a:xfrm>
                <a:off x="9024586" y="3702122"/>
                <a:ext cx="2321597" cy="6496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C74A034-E83B-73EF-1BAE-E7615A279A57}"/>
                  </a:ext>
                </a:extLst>
              </p:cNvPr>
              <p:cNvSpPr txBox="1"/>
              <p:nvPr/>
            </p:nvSpPr>
            <p:spPr>
              <a:xfrm>
                <a:off x="1392296" y="5643402"/>
                <a:ext cx="2266454" cy="5866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num>
                        <m:den>
                          <m:r>
                            <m:rPr>
                              <m:nor/>
                            </m:rPr>
                            <a:rPr lang="en-US" b="0" i="0" smtClean="0">
                              <a:latin typeface="Cambria Math" panose="02040503050406030204" pitchFamily="18" charset="0"/>
                            </a:rPr>
                            <m:t>max</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e>
                          </m:d>
                        </m:den>
                      </m:f>
                    </m:oMath>
                  </m:oMathPara>
                </a14:m>
                <a:endParaRPr lang="en-US" dirty="0"/>
              </a:p>
            </p:txBody>
          </p:sp>
        </mc:Choice>
        <mc:Fallback xmlns="">
          <p:sp>
            <p:nvSpPr>
              <p:cNvPr id="9" name="TextBox 8">
                <a:extLst>
                  <a:ext uri="{FF2B5EF4-FFF2-40B4-BE49-F238E27FC236}">
                    <a16:creationId xmlns:a16="http://schemas.microsoft.com/office/drawing/2014/main" id="{3C74A034-E83B-73EF-1BAE-E7615A279A57}"/>
                  </a:ext>
                </a:extLst>
              </p:cNvPr>
              <p:cNvSpPr txBox="1">
                <a:spLocks noRot="1" noChangeAspect="1" noMove="1" noResize="1" noEditPoints="1" noAdjustHandles="1" noChangeArrowheads="1" noChangeShapeType="1" noTextEdit="1"/>
              </p:cNvSpPr>
              <p:nvPr/>
            </p:nvSpPr>
            <p:spPr>
              <a:xfrm>
                <a:off x="1392296" y="5643402"/>
                <a:ext cx="2266454" cy="5866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DB7911A-470B-7978-278C-5EBE4FDBB753}"/>
                  </a:ext>
                </a:extLst>
              </p:cNvPr>
              <p:cNvSpPr txBox="1"/>
              <p:nvPr/>
            </p:nvSpPr>
            <p:spPr>
              <a:xfrm>
                <a:off x="5740532" y="3044831"/>
                <a:ext cx="6100698" cy="338554"/>
              </a:xfrm>
              <a:prstGeom prst="rect">
                <a:avLst/>
              </a:prstGeom>
              <a:noFill/>
            </p:spPr>
            <p:txBody>
              <a:bodyPr wrap="square">
                <a:spAutoFit/>
              </a:bodyPr>
              <a:lstStyle/>
              <a:p>
                <a:r>
                  <a:rPr lang="en-US" sz="1600" dirty="0"/>
                  <a:t>For a data point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𝐶</m:t>
                        </m:r>
                      </m:e>
                      <m:sub>
                        <m:r>
                          <a:rPr lang="en-US" sz="1600" b="0" i="1" smtClean="0">
                            <a:latin typeface="Cambria Math" panose="02040503050406030204" pitchFamily="18" charset="0"/>
                            <a:ea typeface="Cambria Math" panose="02040503050406030204" pitchFamily="18" charset="0"/>
                          </a:rPr>
                          <m:t>𝐼</m:t>
                        </m:r>
                      </m:sub>
                    </m:sSub>
                  </m:oMath>
                </a14:m>
                <a:endParaRPr lang="en-US" sz="1600" dirty="0"/>
              </a:p>
            </p:txBody>
          </p:sp>
        </mc:Choice>
        <mc:Fallback xmlns="">
          <p:sp>
            <p:nvSpPr>
              <p:cNvPr id="11" name="TextBox 10">
                <a:extLst>
                  <a:ext uri="{FF2B5EF4-FFF2-40B4-BE49-F238E27FC236}">
                    <a16:creationId xmlns:a16="http://schemas.microsoft.com/office/drawing/2014/main" id="{EDB7911A-470B-7978-278C-5EBE4FDBB753}"/>
                  </a:ext>
                </a:extLst>
              </p:cNvPr>
              <p:cNvSpPr txBox="1">
                <a:spLocks noRot="1" noChangeAspect="1" noMove="1" noResize="1" noEditPoints="1" noAdjustHandles="1" noChangeArrowheads="1" noChangeShapeType="1" noTextEdit="1"/>
              </p:cNvSpPr>
              <p:nvPr/>
            </p:nvSpPr>
            <p:spPr>
              <a:xfrm>
                <a:off x="5740532" y="3044831"/>
                <a:ext cx="6100698" cy="338554"/>
              </a:xfrm>
              <a:prstGeom prst="rect">
                <a:avLst/>
              </a:prstGeom>
              <a:blipFill>
                <a:blip r:embed="rId8"/>
                <a:stretch>
                  <a:fillRect l="-600" t="-5357" b="-2142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45ED20A-1AD1-0800-B307-C95D57511175}"/>
              </a:ext>
            </a:extLst>
          </p:cNvPr>
          <p:cNvSpPr txBox="1"/>
          <p:nvPr/>
        </p:nvSpPr>
        <p:spPr>
          <a:xfrm>
            <a:off x="7921443" y="3251814"/>
            <a:ext cx="2690833" cy="261610"/>
          </a:xfrm>
          <a:prstGeom prst="rect">
            <a:avLst/>
          </a:prstGeom>
          <a:noFill/>
        </p:spPr>
        <p:txBody>
          <a:bodyPr wrap="square" rtlCol="0">
            <a:spAutoFit/>
          </a:bodyPr>
          <a:lstStyle/>
          <a:p>
            <a:r>
              <a:rPr lang="en-US" sz="1100" dirty="0"/>
              <a:t>think Euclidean Distance</a:t>
            </a:r>
          </a:p>
        </p:txBody>
      </p:sp>
      <p:cxnSp>
        <p:nvCxnSpPr>
          <p:cNvPr id="14" name="Straight Arrow Connector 13">
            <a:extLst>
              <a:ext uri="{FF2B5EF4-FFF2-40B4-BE49-F238E27FC236}">
                <a16:creationId xmlns:a16="http://schemas.microsoft.com/office/drawing/2014/main" id="{CFCA005A-1136-0FFE-A39F-2CD79CF58510}"/>
              </a:ext>
            </a:extLst>
          </p:cNvPr>
          <p:cNvCxnSpPr>
            <a:cxnSpLocks/>
          </p:cNvCxnSpPr>
          <p:nvPr/>
        </p:nvCxnSpPr>
        <p:spPr>
          <a:xfrm flipH="1">
            <a:off x="7921443" y="3502529"/>
            <a:ext cx="116818" cy="356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797F861-DACE-58B0-F44A-6322FB7CDE3F}"/>
                  </a:ext>
                </a:extLst>
              </p:cNvPr>
              <p:cNvSpPr txBox="1"/>
              <p:nvPr/>
            </p:nvSpPr>
            <p:spPr>
              <a:xfrm>
                <a:off x="5740532" y="4406528"/>
                <a:ext cx="6100698" cy="523220"/>
              </a:xfrm>
              <a:prstGeom prst="rect">
                <a:avLst/>
              </a:prstGeom>
              <a:noFill/>
            </p:spPr>
            <p:txBody>
              <a:bodyPr wrap="square">
                <a:spAutoFit/>
              </a:bodyPr>
              <a:lstStyle/>
              <a:p>
                <a14:m>
                  <m:oMath xmlns:m="http://schemas.openxmlformats.org/officeDocument/2006/math">
                    <m:r>
                      <a:rPr lang="en-US" sz="1400" b="0" i="1" smtClean="0">
                        <a:solidFill>
                          <a:srgbClr val="202122"/>
                        </a:solidFill>
                        <a:effectLst/>
                        <a:latin typeface="Cambria Math" panose="02040503050406030204" pitchFamily="18" charset="0"/>
                      </a:rPr>
                      <m:t>𝑎</m:t>
                    </m:r>
                    <m:d>
                      <m:dPr>
                        <m:ctrlPr>
                          <a:rPr lang="en-US" sz="1400" b="0" i="1" smtClean="0">
                            <a:solidFill>
                              <a:srgbClr val="202122"/>
                            </a:solidFill>
                            <a:effectLst/>
                            <a:latin typeface="Cambria Math" panose="02040503050406030204" pitchFamily="18" charset="0"/>
                          </a:rPr>
                        </m:ctrlPr>
                      </m:dPr>
                      <m:e>
                        <m:r>
                          <a:rPr lang="en-US" sz="1400" b="0" i="1" smtClean="0">
                            <a:solidFill>
                              <a:srgbClr val="202122"/>
                            </a:solidFill>
                            <a:effectLst/>
                            <a:latin typeface="Cambria Math" panose="02040503050406030204" pitchFamily="18" charset="0"/>
                          </a:rPr>
                          <m:t>𝑖</m:t>
                        </m:r>
                      </m:e>
                    </m:d>
                  </m:oMath>
                </a14:m>
                <a:r>
                  <a:rPr lang="en-US" sz="1400" b="0" i="0" dirty="0">
                    <a:solidFill>
                      <a:srgbClr val="202122"/>
                    </a:solidFill>
                    <a:effectLst/>
                    <a:latin typeface="Arial" panose="020B0604020202020204" pitchFamily="34" charset="0"/>
                  </a:rPr>
                  <a:t> is the </a:t>
                </a:r>
                <a:r>
                  <a:rPr lang="en-US" sz="1400" dirty="0">
                    <a:solidFill>
                      <a:srgbClr val="202122"/>
                    </a:solidFill>
                    <a:latin typeface="Arial" panose="020B0604020202020204" pitchFamily="34" charset="0"/>
                  </a:rPr>
                  <a:t>average intra-cluster distance i.e the average distance between each point within a cluster. The smaller the better. </a:t>
                </a:r>
                <a:endParaRPr lang="en-US" sz="1400" b="0" i="0" dirty="0">
                  <a:solidFill>
                    <a:srgbClr val="202122"/>
                  </a:solidFill>
                  <a:effectLst/>
                  <a:latin typeface="Arial" panose="020B0604020202020204" pitchFamily="34" charset="0"/>
                </a:endParaRPr>
              </a:p>
            </p:txBody>
          </p:sp>
        </mc:Choice>
        <mc:Fallback xmlns="">
          <p:sp>
            <p:nvSpPr>
              <p:cNvPr id="19" name="TextBox 18">
                <a:extLst>
                  <a:ext uri="{FF2B5EF4-FFF2-40B4-BE49-F238E27FC236}">
                    <a16:creationId xmlns:a16="http://schemas.microsoft.com/office/drawing/2014/main" id="{A797F861-DACE-58B0-F44A-6322FB7CDE3F}"/>
                  </a:ext>
                </a:extLst>
              </p:cNvPr>
              <p:cNvSpPr txBox="1">
                <a:spLocks noRot="1" noChangeAspect="1" noMove="1" noResize="1" noEditPoints="1" noAdjustHandles="1" noChangeArrowheads="1" noChangeShapeType="1" noTextEdit="1"/>
              </p:cNvSpPr>
              <p:nvPr/>
            </p:nvSpPr>
            <p:spPr>
              <a:xfrm>
                <a:off x="5740532" y="4406528"/>
                <a:ext cx="6100698" cy="523220"/>
              </a:xfrm>
              <a:prstGeom prst="rect">
                <a:avLst/>
              </a:prstGeom>
              <a:blipFill>
                <a:blip r:embed="rId9"/>
                <a:stretch>
                  <a:fillRect l="-300" t="-2326"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639A007-BC7B-F190-E48B-80E2C759977B}"/>
                  </a:ext>
                </a:extLst>
              </p:cNvPr>
              <p:cNvSpPr txBox="1"/>
              <p:nvPr/>
            </p:nvSpPr>
            <p:spPr>
              <a:xfrm>
                <a:off x="5740532" y="4952759"/>
                <a:ext cx="6100698" cy="538353"/>
              </a:xfrm>
              <a:prstGeom prst="rect">
                <a:avLst/>
              </a:prstGeom>
              <a:noFill/>
            </p:spPr>
            <p:txBody>
              <a:bodyPr wrap="square">
                <a:spAutoFit/>
              </a:bodyPr>
              <a:lstStyle/>
              <a:p>
                <a14:m>
                  <m:oMath xmlns:m="http://schemas.openxmlformats.org/officeDocument/2006/math">
                    <m:r>
                      <a:rPr lang="en-US" sz="1400" b="0" i="1" smtClean="0">
                        <a:solidFill>
                          <a:srgbClr val="202122"/>
                        </a:solidFill>
                        <a:effectLst/>
                        <a:latin typeface="Cambria Math" panose="02040503050406030204" pitchFamily="18" charset="0"/>
                      </a:rPr>
                      <m:t>𝑏</m:t>
                    </m:r>
                    <m:d>
                      <m:dPr>
                        <m:ctrlPr>
                          <a:rPr lang="en-US" sz="1400" b="0" i="1" smtClean="0">
                            <a:solidFill>
                              <a:srgbClr val="202122"/>
                            </a:solidFill>
                            <a:effectLst/>
                            <a:latin typeface="Cambria Math" panose="02040503050406030204" pitchFamily="18" charset="0"/>
                          </a:rPr>
                        </m:ctrlPr>
                      </m:dPr>
                      <m:e>
                        <m:r>
                          <a:rPr lang="en-US" sz="1400" b="0" i="1" smtClean="0">
                            <a:solidFill>
                              <a:srgbClr val="202122"/>
                            </a:solidFill>
                            <a:effectLst/>
                            <a:latin typeface="Cambria Math" panose="02040503050406030204" pitchFamily="18" charset="0"/>
                          </a:rPr>
                          <m:t>𝑖</m:t>
                        </m:r>
                      </m:e>
                    </m:d>
                  </m:oMath>
                </a14:m>
                <a:r>
                  <a:rPr lang="en-US" sz="1400" b="0" i="0" dirty="0">
                    <a:solidFill>
                      <a:srgbClr val="202122"/>
                    </a:solidFill>
                    <a:effectLst/>
                    <a:latin typeface="Arial" panose="020B0604020202020204" pitchFamily="34" charset="0"/>
                  </a:rPr>
                  <a:t> smallest </a:t>
                </a:r>
                <a:r>
                  <a:rPr lang="en-US" sz="1400" dirty="0">
                    <a:solidFill>
                      <a:srgbClr val="202122"/>
                    </a:solidFill>
                    <a:latin typeface="Arial" panose="020B0604020202020204" pitchFamily="34" charset="0"/>
                  </a:rPr>
                  <a:t>average inter-cluster distance i.e the average distance between all clusters. The larger the better. </a:t>
                </a:r>
                <a:endParaRPr lang="en-US" sz="1400" dirty="0"/>
              </a:p>
            </p:txBody>
          </p:sp>
        </mc:Choice>
        <mc:Fallback xmlns="">
          <p:sp>
            <p:nvSpPr>
              <p:cNvPr id="21" name="TextBox 20">
                <a:extLst>
                  <a:ext uri="{FF2B5EF4-FFF2-40B4-BE49-F238E27FC236}">
                    <a16:creationId xmlns:a16="http://schemas.microsoft.com/office/drawing/2014/main" id="{4639A007-BC7B-F190-E48B-80E2C759977B}"/>
                  </a:ext>
                </a:extLst>
              </p:cNvPr>
              <p:cNvSpPr txBox="1">
                <a:spLocks noRot="1" noChangeAspect="1" noMove="1" noResize="1" noEditPoints="1" noAdjustHandles="1" noChangeArrowheads="1" noChangeShapeType="1" noTextEdit="1"/>
              </p:cNvSpPr>
              <p:nvPr/>
            </p:nvSpPr>
            <p:spPr>
              <a:xfrm>
                <a:off x="5740532" y="4952759"/>
                <a:ext cx="6100698" cy="538353"/>
              </a:xfrm>
              <a:prstGeom prst="rect">
                <a:avLst/>
              </a:prstGeom>
              <a:blipFill>
                <a:blip r:embed="rId10"/>
                <a:stretch>
                  <a:fillRect l="-300" t="-1124" b="-78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93D3BF-5813-6CE6-22BA-70985EC3676F}"/>
                  </a:ext>
                </a:extLst>
              </p:cNvPr>
              <p:cNvSpPr txBox="1"/>
              <p:nvPr/>
            </p:nvSpPr>
            <p:spPr>
              <a:xfrm>
                <a:off x="3746371" y="5589483"/>
                <a:ext cx="6100698" cy="738664"/>
              </a:xfrm>
              <a:prstGeom prst="rect">
                <a:avLst/>
              </a:prstGeom>
              <a:noFill/>
            </p:spPr>
            <p:txBody>
              <a:bodyPr wrap="square">
                <a:spAutoFit/>
              </a:bodyPr>
              <a:lstStyle>
                <a:defPPr>
                  <a:defRPr lang="en-US"/>
                </a:defPPr>
                <a:lvl1pPr>
                  <a:defRPr sz="1400" b="0" i="1">
                    <a:solidFill>
                      <a:srgbClr val="202122"/>
                    </a:solidFill>
                    <a:effectLst/>
                    <a:latin typeface="Cambria Math" panose="02040503050406030204" pitchFamily="18" charset="0"/>
                  </a:defRPr>
                </a:lvl1pPr>
              </a:lstStyle>
              <a:p>
                <a:r>
                  <a:rPr lang="en-US" dirty="0"/>
                  <a:t>The overall score is calculated as the mean of all data point scores. The closer the Silhouette score to +1 the better, so we choose the </a:t>
                </a:r>
                <a14:m>
                  <m:oMath xmlns:m="http://schemas.openxmlformats.org/officeDocument/2006/math">
                    <m:r>
                      <a:rPr lang="en-US">
                        <a:latin typeface="Cambria Math" panose="02040503050406030204" pitchFamily="18" charset="0"/>
                      </a:rPr>
                      <m:t>𝑘</m:t>
                    </m:r>
                  </m:oMath>
                </a14:m>
                <a:r>
                  <a:rPr lang="en-US" dirty="0"/>
                  <a:t> that maximizes the mean of </a:t>
                </a:r>
                <a14:m>
                  <m:oMath xmlns:m="http://schemas.openxmlformats.org/officeDocument/2006/math">
                    <m:r>
                      <a:rPr lang="en-US">
                        <a:latin typeface="Cambria Math" panose="02040503050406030204" pitchFamily="18" charset="0"/>
                      </a:rPr>
                      <m:t>𝑠</m:t>
                    </m:r>
                    <m:d>
                      <m:dPr>
                        <m:ctrlPr>
                          <a:rPr lang="en-US" i="1">
                            <a:latin typeface="Cambria Math" panose="02040503050406030204" pitchFamily="18" charset="0"/>
                          </a:rPr>
                        </m:ctrlPr>
                      </m:dPr>
                      <m:e>
                        <m:r>
                          <a:rPr lang="en-US">
                            <a:latin typeface="Cambria Math" panose="02040503050406030204" pitchFamily="18" charset="0"/>
                          </a:rPr>
                          <m:t>𝑖</m:t>
                        </m:r>
                      </m:e>
                    </m:d>
                    <m:r>
                      <a:rPr lang="en-US" b="0" i="1" smtClean="0">
                        <a:latin typeface="Cambria Math" panose="02040503050406030204" pitchFamily="18" charset="0"/>
                      </a:rPr>
                      <m:t> </m:t>
                    </m:r>
                    <m:r>
                      <a:rPr lang="en-US" b="0" i="1" smtClean="0">
                        <a:latin typeface="Cambria Math" panose="02040503050406030204" pitchFamily="18" charset="0"/>
                      </a:rPr>
                      <m:t>𝑜𝑣𝑒𝑟</m:t>
                    </m:r>
                    <m:r>
                      <a:rPr lang="en-US" b="0" i="1" smtClean="0">
                        <a:latin typeface="Cambria Math" panose="02040503050406030204" pitchFamily="18" charset="0"/>
                      </a:rPr>
                      <m:t> </m:t>
                    </m:r>
                    <m:r>
                      <a:rPr lang="en-US" b="0" i="1" smtClean="0">
                        <a:latin typeface="Cambria Math" panose="02040503050406030204" pitchFamily="18" charset="0"/>
                      </a:rPr>
                      <m:t>𝑎𝑙𝑙</m:t>
                    </m:r>
                    <m:r>
                      <a:rPr lang="en-US" b="0" i="1" smtClean="0">
                        <a:latin typeface="Cambria Math" panose="02040503050406030204" pitchFamily="18" charset="0"/>
                      </a:rPr>
                      <m:t> </m:t>
                    </m:r>
                    <m:r>
                      <a:rPr lang="en-US" b="0" i="1" smtClean="0">
                        <a:latin typeface="Cambria Math" panose="02040503050406030204" pitchFamily="18" charset="0"/>
                      </a:rPr>
                      <m:t>𝑑𝑎𝑡𝑎𝑝𝑜𝑖𝑛𝑡𝑠</m:t>
                    </m:r>
                  </m:oMath>
                </a14:m>
                <a:r>
                  <a:rPr lang="en-US" dirty="0"/>
                  <a:t>.</a:t>
                </a:r>
              </a:p>
            </p:txBody>
          </p:sp>
        </mc:Choice>
        <mc:Fallback xmlns="">
          <p:sp>
            <p:nvSpPr>
              <p:cNvPr id="23" name="TextBox 22">
                <a:extLst>
                  <a:ext uri="{FF2B5EF4-FFF2-40B4-BE49-F238E27FC236}">
                    <a16:creationId xmlns:a16="http://schemas.microsoft.com/office/drawing/2014/main" id="{5493D3BF-5813-6CE6-22BA-70985EC3676F}"/>
                  </a:ext>
                </a:extLst>
              </p:cNvPr>
              <p:cNvSpPr txBox="1">
                <a:spLocks noRot="1" noChangeAspect="1" noMove="1" noResize="1" noEditPoints="1" noAdjustHandles="1" noChangeArrowheads="1" noChangeShapeType="1" noTextEdit="1"/>
              </p:cNvSpPr>
              <p:nvPr/>
            </p:nvSpPr>
            <p:spPr>
              <a:xfrm>
                <a:off x="3746371" y="5589483"/>
                <a:ext cx="6100698" cy="738664"/>
              </a:xfrm>
              <a:prstGeom prst="rect">
                <a:avLst/>
              </a:prstGeom>
              <a:blipFill>
                <a:blip r:embed="rId11"/>
                <a:stretch>
                  <a:fillRect l="-300" t="-2479" b="-6612"/>
                </a:stretch>
              </a:blipFill>
            </p:spPr>
            <p:txBody>
              <a:bodyPr/>
              <a:lstStyle/>
              <a:p>
                <a:r>
                  <a:rPr lang="en-US">
                    <a:noFill/>
                  </a:rPr>
                  <a:t> </a:t>
                </a:r>
              </a:p>
            </p:txBody>
          </p:sp>
        </mc:Fallback>
      </mc:AlternateContent>
      <p:sp>
        <p:nvSpPr>
          <p:cNvPr id="26" name="Rectangle 25">
            <a:extLst>
              <a:ext uri="{FF2B5EF4-FFF2-40B4-BE49-F238E27FC236}">
                <a16:creationId xmlns:a16="http://schemas.microsoft.com/office/drawing/2014/main" id="{71BBB8AD-9AA3-C2F9-959D-D00CCB049DB3}"/>
              </a:ext>
            </a:extLst>
          </p:cNvPr>
          <p:cNvSpPr/>
          <p:nvPr/>
        </p:nvSpPr>
        <p:spPr>
          <a:xfrm>
            <a:off x="3759503" y="3714418"/>
            <a:ext cx="1422383" cy="3788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These scores are not very good….</a:t>
            </a:r>
          </a:p>
        </p:txBody>
      </p:sp>
    </p:spTree>
    <p:extLst>
      <p:ext uri="{BB962C8B-B14F-4D97-AF65-F5344CB8AC3E}">
        <p14:creationId xmlns:p14="http://schemas.microsoft.com/office/powerpoint/2010/main" val="39642965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ounded Rectangle 49"/>
          <p:cNvSpPr/>
          <p:nvPr/>
        </p:nvSpPr>
        <p:spPr>
          <a:xfrm>
            <a:off x="2352842" y="3977937"/>
            <a:ext cx="8170780" cy="720395"/>
          </a:xfrm>
          <a:prstGeom prst="round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51" name="Triangle 50"/>
          <p:cNvSpPr/>
          <p:nvPr/>
        </p:nvSpPr>
        <p:spPr>
          <a:xfrm>
            <a:off x="5733137" y="4698106"/>
            <a:ext cx="1410187" cy="1168665"/>
          </a:xfrm>
          <a:prstGeom prst="triangle">
            <a:avLst/>
          </a:prstGeom>
          <a:solidFill>
            <a:schemeClr val="bg1">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52" name="TextBox 51"/>
          <p:cNvSpPr txBox="1"/>
          <p:nvPr/>
        </p:nvSpPr>
        <p:spPr>
          <a:xfrm>
            <a:off x="2352842" y="2501482"/>
            <a:ext cx="2672270" cy="140564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609585"/>
            <a:r>
              <a:rPr lang="en-US" sz="4267" dirty="0">
                <a:solidFill>
                  <a:prstClr val="black"/>
                </a:solidFill>
                <a:latin typeface="Calibri"/>
              </a:rPr>
              <a:t>Reduce</a:t>
            </a:r>
          </a:p>
          <a:p>
            <a:pPr defTabSz="609585"/>
            <a:r>
              <a:rPr lang="en-US" sz="4267" dirty="0">
                <a:solidFill>
                  <a:prstClr val="black"/>
                </a:solidFill>
                <a:latin typeface="Calibri"/>
              </a:rPr>
              <a:t>Complexity</a:t>
            </a:r>
          </a:p>
        </p:txBody>
      </p:sp>
      <p:sp>
        <p:nvSpPr>
          <p:cNvPr id="55" name="TextBox 54"/>
          <p:cNvSpPr txBox="1"/>
          <p:nvPr/>
        </p:nvSpPr>
        <p:spPr>
          <a:xfrm>
            <a:off x="8346700" y="2501482"/>
            <a:ext cx="2112822" cy="1405641"/>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pPr defTabSz="609585"/>
            <a:r>
              <a:rPr lang="en-US" sz="4267">
                <a:solidFill>
                  <a:prstClr val="black"/>
                </a:solidFill>
                <a:latin typeface="Calibri"/>
              </a:rPr>
              <a:t>Retain</a:t>
            </a:r>
          </a:p>
          <a:p>
            <a:pPr defTabSz="609585"/>
            <a:r>
              <a:rPr lang="en-US" sz="4267" dirty="0">
                <a:solidFill>
                  <a:prstClr val="black"/>
                </a:solidFill>
                <a:latin typeface="Calibri"/>
              </a:rPr>
              <a:t>Diversity</a:t>
            </a:r>
          </a:p>
        </p:txBody>
      </p:sp>
      <p:sp>
        <p:nvSpPr>
          <p:cNvPr id="2" name="TextBox 1">
            <a:extLst>
              <a:ext uri="{FF2B5EF4-FFF2-40B4-BE49-F238E27FC236}">
                <a16:creationId xmlns:a16="http://schemas.microsoft.com/office/drawing/2014/main" id="{B80997D9-E20E-9E99-FCCF-7F6DF3CFABDA}"/>
              </a:ext>
            </a:extLst>
          </p:cNvPr>
          <p:cNvSpPr txBox="1"/>
          <p:nvPr/>
        </p:nvSpPr>
        <p:spPr>
          <a:xfrm>
            <a:off x="340659" y="573741"/>
            <a:ext cx="4437529" cy="369332"/>
          </a:xfrm>
          <a:prstGeom prst="rect">
            <a:avLst/>
          </a:prstGeom>
          <a:noFill/>
        </p:spPr>
        <p:txBody>
          <a:bodyPr wrap="square" rtlCol="0">
            <a:spAutoFit/>
          </a:bodyPr>
          <a:lstStyle/>
          <a:p>
            <a:r>
              <a:rPr lang="en-US" b="1" dirty="0"/>
              <a:t>Finding </a:t>
            </a:r>
            <a:r>
              <a:rPr lang="en-US" b="1" i="1" dirty="0"/>
              <a:t>k</a:t>
            </a:r>
            <a:r>
              <a:rPr lang="en-US" b="1" dirty="0"/>
              <a:t> is a balance act</a:t>
            </a:r>
          </a:p>
        </p:txBody>
      </p:sp>
    </p:spTree>
    <p:extLst>
      <p:ext uri="{BB962C8B-B14F-4D97-AF65-F5344CB8AC3E}">
        <p14:creationId xmlns:p14="http://schemas.microsoft.com/office/powerpoint/2010/main" val="17190646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80">
                                          <p:stCondLst>
                                            <p:cond delay="0"/>
                                          </p:stCondLst>
                                        </p:cTn>
                                        <p:tgtEl>
                                          <p:spTgt spid="52"/>
                                        </p:tgtEl>
                                      </p:cBhvr>
                                    </p:animEffect>
                                    <p:anim calcmode="lin" valueType="num">
                                      <p:cBhvr>
                                        <p:cTn id="8"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13" dur="26">
                                          <p:stCondLst>
                                            <p:cond delay="650"/>
                                          </p:stCondLst>
                                        </p:cTn>
                                        <p:tgtEl>
                                          <p:spTgt spid="52"/>
                                        </p:tgtEl>
                                      </p:cBhvr>
                                      <p:to x="100000" y="60000"/>
                                    </p:animScale>
                                    <p:animScale>
                                      <p:cBhvr>
                                        <p:cTn id="14" dur="166" decel="50000">
                                          <p:stCondLst>
                                            <p:cond delay="676"/>
                                          </p:stCondLst>
                                        </p:cTn>
                                        <p:tgtEl>
                                          <p:spTgt spid="52"/>
                                        </p:tgtEl>
                                      </p:cBhvr>
                                      <p:to x="100000" y="100000"/>
                                    </p:animScale>
                                    <p:animScale>
                                      <p:cBhvr>
                                        <p:cTn id="15" dur="26">
                                          <p:stCondLst>
                                            <p:cond delay="1312"/>
                                          </p:stCondLst>
                                        </p:cTn>
                                        <p:tgtEl>
                                          <p:spTgt spid="52"/>
                                        </p:tgtEl>
                                      </p:cBhvr>
                                      <p:to x="100000" y="80000"/>
                                    </p:animScale>
                                    <p:animScale>
                                      <p:cBhvr>
                                        <p:cTn id="16" dur="166" decel="50000">
                                          <p:stCondLst>
                                            <p:cond delay="1338"/>
                                          </p:stCondLst>
                                        </p:cTn>
                                        <p:tgtEl>
                                          <p:spTgt spid="52"/>
                                        </p:tgtEl>
                                      </p:cBhvr>
                                      <p:to x="100000" y="100000"/>
                                    </p:animScale>
                                    <p:animScale>
                                      <p:cBhvr>
                                        <p:cTn id="17" dur="26">
                                          <p:stCondLst>
                                            <p:cond delay="1642"/>
                                          </p:stCondLst>
                                        </p:cTn>
                                        <p:tgtEl>
                                          <p:spTgt spid="52"/>
                                        </p:tgtEl>
                                      </p:cBhvr>
                                      <p:to x="100000" y="90000"/>
                                    </p:animScale>
                                    <p:animScale>
                                      <p:cBhvr>
                                        <p:cTn id="18" dur="166" decel="50000">
                                          <p:stCondLst>
                                            <p:cond delay="1668"/>
                                          </p:stCondLst>
                                        </p:cTn>
                                        <p:tgtEl>
                                          <p:spTgt spid="52"/>
                                        </p:tgtEl>
                                      </p:cBhvr>
                                      <p:to x="100000" y="100000"/>
                                    </p:animScale>
                                    <p:animScale>
                                      <p:cBhvr>
                                        <p:cTn id="19" dur="26">
                                          <p:stCondLst>
                                            <p:cond delay="1808"/>
                                          </p:stCondLst>
                                        </p:cTn>
                                        <p:tgtEl>
                                          <p:spTgt spid="52"/>
                                        </p:tgtEl>
                                      </p:cBhvr>
                                      <p:to x="100000" y="95000"/>
                                    </p:animScale>
                                    <p:animScale>
                                      <p:cBhvr>
                                        <p:cTn id="20" dur="166" decel="50000">
                                          <p:stCondLst>
                                            <p:cond delay="1834"/>
                                          </p:stCondLst>
                                        </p:cTn>
                                        <p:tgtEl>
                                          <p:spTgt spid="5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80">
                                          <p:stCondLst>
                                            <p:cond delay="0"/>
                                          </p:stCondLst>
                                        </p:cTn>
                                        <p:tgtEl>
                                          <p:spTgt spid="55"/>
                                        </p:tgtEl>
                                      </p:cBhvr>
                                    </p:animEffect>
                                    <p:anim calcmode="lin" valueType="num">
                                      <p:cBhvr>
                                        <p:cTn id="26"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31" dur="26">
                                          <p:stCondLst>
                                            <p:cond delay="650"/>
                                          </p:stCondLst>
                                        </p:cTn>
                                        <p:tgtEl>
                                          <p:spTgt spid="55"/>
                                        </p:tgtEl>
                                      </p:cBhvr>
                                      <p:to x="100000" y="60000"/>
                                    </p:animScale>
                                    <p:animScale>
                                      <p:cBhvr>
                                        <p:cTn id="32" dur="166" decel="50000">
                                          <p:stCondLst>
                                            <p:cond delay="676"/>
                                          </p:stCondLst>
                                        </p:cTn>
                                        <p:tgtEl>
                                          <p:spTgt spid="55"/>
                                        </p:tgtEl>
                                      </p:cBhvr>
                                      <p:to x="100000" y="100000"/>
                                    </p:animScale>
                                    <p:animScale>
                                      <p:cBhvr>
                                        <p:cTn id="33" dur="26">
                                          <p:stCondLst>
                                            <p:cond delay="1312"/>
                                          </p:stCondLst>
                                        </p:cTn>
                                        <p:tgtEl>
                                          <p:spTgt spid="55"/>
                                        </p:tgtEl>
                                      </p:cBhvr>
                                      <p:to x="100000" y="80000"/>
                                    </p:animScale>
                                    <p:animScale>
                                      <p:cBhvr>
                                        <p:cTn id="34" dur="166" decel="50000">
                                          <p:stCondLst>
                                            <p:cond delay="1338"/>
                                          </p:stCondLst>
                                        </p:cTn>
                                        <p:tgtEl>
                                          <p:spTgt spid="55"/>
                                        </p:tgtEl>
                                      </p:cBhvr>
                                      <p:to x="100000" y="100000"/>
                                    </p:animScale>
                                    <p:animScale>
                                      <p:cBhvr>
                                        <p:cTn id="35" dur="26">
                                          <p:stCondLst>
                                            <p:cond delay="1642"/>
                                          </p:stCondLst>
                                        </p:cTn>
                                        <p:tgtEl>
                                          <p:spTgt spid="55"/>
                                        </p:tgtEl>
                                      </p:cBhvr>
                                      <p:to x="100000" y="90000"/>
                                    </p:animScale>
                                    <p:animScale>
                                      <p:cBhvr>
                                        <p:cTn id="36" dur="166" decel="50000">
                                          <p:stCondLst>
                                            <p:cond delay="1668"/>
                                          </p:stCondLst>
                                        </p:cTn>
                                        <p:tgtEl>
                                          <p:spTgt spid="55"/>
                                        </p:tgtEl>
                                      </p:cBhvr>
                                      <p:to x="100000" y="100000"/>
                                    </p:animScale>
                                    <p:animScale>
                                      <p:cBhvr>
                                        <p:cTn id="37" dur="26">
                                          <p:stCondLst>
                                            <p:cond delay="1808"/>
                                          </p:stCondLst>
                                        </p:cTn>
                                        <p:tgtEl>
                                          <p:spTgt spid="55"/>
                                        </p:tgtEl>
                                      </p:cBhvr>
                                      <p:to x="100000" y="95000"/>
                                    </p:animScale>
                                    <p:animScale>
                                      <p:cBhvr>
                                        <p:cTn id="38" dur="166" decel="50000">
                                          <p:stCondLst>
                                            <p:cond delay="1834"/>
                                          </p:stCondLst>
                                        </p:cTn>
                                        <p:tgtEl>
                                          <p:spTgt spid="5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17554" y="1197811"/>
            <a:ext cx="2985433" cy="830997"/>
          </a:xfrm>
          <a:prstGeom prst="rect">
            <a:avLst/>
          </a:prstGeom>
          <a:noFill/>
        </p:spPr>
        <p:txBody>
          <a:bodyPr wrap="none" rtlCol="0">
            <a:spAutoFit/>
          </a:bodyPr>
          <a:lstStyle/>
          <a:p>
            <a:pPr defTabSz="609585"/>
            <a:r>
              <a:rPr lang="en-US" sz="4800" dirty="0">
                <a:solidFill>
                  <a:prstClr val="black"/>
                </a:solidFill>
                <a:latin typeface="Calibri"/>
              </a:rPr>
              <a:t>Complexity</a:t>
            </a:r>
          </a:p>
        </p:txBody>
      </p:sp>
      <p:sp>
        <p:nvSpPr>
          <p:cNvPr id="3" name="TextBox 2"/>
          <p:cNvSpPr txBox="1"/>
          <p:nvPr/>
        </p:nvSpPr>
        <p:spPr>
          <a:xfrm>
            <a:off x="8267027" y="1197811"/>
            <a:ext cx="2353016" cy="830997"/>
          </a:xfrm>
          <a:prstGeom prst="rect">
            <a:avLst/>
          </a:prstGeom>
          <a:noFill/>
        </p:spPr>
        <p:txBody>
          <a:bodyPr wrap="none" rtlCol="0">
            <a:spAutoFit/>
          </a:bodyPr>
          <a:lstStyle/>
          <a:p>
            <a:pPr defTabSz="609585"/>
            <a:r>
              <a:rPr lang="en-US" sz="4800" dirty="0">
                <a:solidFill>
                  <a:prstClr val="black"/>
                </a:solidFill>
                <a:latin typeface="Calibri"/>
              </a:rPr>
              <a:t>Diversity</a:t>
            </a:r>
          </a:p>
        </p:txBody>
      </p:sp>
      <p:sp>
        <p:nvSpPr>
          <p:cNvPr id="4" name="Down Arrow 3"/>
          <p:cNvSpPr/>
          <p:nvPr/>
        </p:nvSpPr>
        <p:spPr>
          <a:xfrm>
            <a:off x="3015913" y="2123754"/>
            <a:ext cx="1026695" cy="194024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6" name="TextBox 5"/>
          <p:cNvSpPr txBox="1"/>
          <p:nvPr/>
        </p:nvSpPr>
        <p:spPr>
          <a:xfrm>
            <a:off x="1189607" y="4412429"/>
            <a:ext cx="4943982"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609585"/>
            <a:r>
              <a:rPr lang="en-US" sz="4800" dirty="0">
                <a:solidFill>
                  <a:prstClr val="black"/>
                </a:solidFill>
                <a:latin typeface="Calibri"/>
              </a:rPr>
              <a:t>Number of clusters</a:t>
            </a:r>
          </a:p>
        </p:txBody>
      </p:sp>
      <p:sp>
        <p:nvSpPr>
          <p:cNvPr id="8" name="Down Arrow 7"/>
          <p:cNvSpPr/>
          <p:nvPr/>
        </p:nvSpPr>
        <p:spPr>
          <a:xfrm>
            <a:off x="8959906" y="2123754"/>
            <a:ext cx="1026695" cy="1940247"/>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0" name="TextBox 9"/>
          <p:cNvSpPr txBox="1"/>
          <p:nvPr/>
        </p:nvSpPr>
        <p:spPr>
          <a:xfrm>
            <a:off x="8106040" y="4412429"/>
            <a:ext cx="2678362" cy="830997"/>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609585"/>
            <a:r>
              <a:rPr lang="en-US" sz="4800">
                <a:solidFill>
                  <a:prstClr val="black"/>
                </a:solidFill>
                <a:latin typeface="Calibri"/>
              </a:rPr>
              <a:t>Variability</a:t>
            </a:r>
            <a:endParaRPr lang="en-US" sz="4800" dirty="0">
              <a:solidFill>
                <a:prstClr val="black"/>
              </a:solidFill>
              <a:latin typeface="Calibri"/>
            </a:endParaRPr>
          </a:p>
        </p:txBody>
      </p:sp>
    </p:spTree>
    <p:extLst>
      <p:ext uri="{BB962C8B-B14F-4D97-AF65-F5344CB8AC3E}">
        <p14:creationId xmlns:p14="http://schemas.microsoft.com/office/powerpoint/2010/main" val="560814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949751-33D7-4B16-A0CB-474B353BA338}"/>
              </a:ext>
            </a:extLst>
          </p:cNvPr>
          <p:cNvSpPr txBox="1"/>
          <p:nvPr/>
        </p:nvSpPr>
        <p:spPr>
          <a:xfrm>
            <a:off x="2667000" y="2438400"/>
            <a:ext cx="6595908" cy="923330"/>
          </a:xfrm>
          <a:prstGeom prst="rect">
            <a:avLst/>
          </a:prstGeom>
          <a:noFill/>
        </p:spPr>
        <p:txBody>
          <a:bodyPr wrap="none" rtlCol="0">
            <a:spAutoFit/>
          </a:bodyPr>
          <a:lstStyle/>
          <a:p>
            <a:r>
              <a:rPr lang="en-US" sz="5400" dirty="0"/>
              <a:t>Demo: Wine clustering</a:t>
            </a:r>
          </a:p>
        </p:txBody>
      </p:sp>
    </p:spTree>
    <p:extLst>
      <p:ext uri="{BB962C8B-B14F-4D97-AF65-F5344CB8AC3E}">
        <p14:creationId xmlns:p14="http://schemas.microsoft.com/office/powerpoint/2010/main" val="223555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A1EF0-5E01-4B91-953F-2C46D183D489}"/>
              </a:ext>
            </a:extLst>
          </p:cNvPr>
          <p:cNvSpPr txBox="1"/>
          <p:nvPr/>
        </p:nvSpPr>
        <p:spPr>
          <a:xfrm>
            <a:off x="701361" y="2382561"/>
            <a:ext cx="7983917" cy="2062103"/>
          </a:xfrm>
          <a:prstGeom prst="rect">
            <a:avLst/>
          </a:prstGeom>
          <a:noFill/>
        </p:spPr>
        <p:txBody>
          <a:bodyPr wrap="none" rtlCol="0">
            <a:spAutoFit/>
          </a:bodyPr>
          <a:lstStyle/>
          <a:p>
            <a:pPr defTabSz="609585"/>
            <a:r>
              <a:rPr lang="en-US" sz="3200" dirty="0">
                <a:solidFill>
                  <a:prstClr val="black"/>
                </a:solidFill>
                <a:latin typeface="Calibri"/>
              </a:rPr>
              <a:t>Do this:</a:t>
            </a:r>
          </a:p>
          <a:p>
            <a:pPr defTabSz="609585"/>
            <a:endParaRPr lang="en-US" sz="3200" dirty="0">
              <a:solidFill>
                <a:prstClr val="black"/>
              </a:solidFill>
              <a:latin typeface="Calibri"/>
            </a:endParaRPr>
          </a:p>
          <a:p>
            <a:pPr defTabSz="609585"/>
            <a:r>
              <a:rPr lang="en-US" sz="3200" dirty="0">
                <a:solidFill>
                  <a:prstClr val="black"/>
                </a:solidFill>
                <a:latin typeface="Calibri"/>
              </a:rPr>
              <a:t>Read the wine dataset. Drop the Wine column.</a:t>
            </a:r>
          </a:p>
          <a:p>
            <a:pPr defTabSz="609585"/>
            <a:r>
              <a:rPr lang="en-US" sz="3200" dirty="0">
                <a:solidFill>
                  <a:prstClr val="black"/>
                </a:solidFill>
                <a:latin typeface="Calibri"/>
              </a:rPr>
              <a:t>Print the </a:t>
            </a:r>
            <a:r>
              <a:rPr lang="en-US" sz="3200" dirty="0" err="1">
                <a:solidFill>
                  <a:prstClr val="black"/>
                </a:solidFill>
                <a:latin typeface="Calibri"/>
              </a:rPr>
              <a:t>dataframe</a:t>
            </a:r>
            <a:r>
              <a:rPr lang="en-US" sz="3200" dirty="0">
                <a:solidFill>
                  <a:prstClr val="black"/>
                </a:solidFill>
                <a:latin typeface="Calibri"/>
              </a:rPr>
              <a:t>.</a:t>
            </a:r>
          </a:p>
        </p:txBody>
      </p:sp>
    </p:spTree>
    <p:extLst>
      <p:ext uri="{BB962C8B-B14F-4D97-AF65-F5344CB8AC3E}">
        <p14:creationId xmlns:p14="http://schemas.microsoft.com/office/powerpoint/2010/main" val="2228141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FD8303-BACF-4616-B604-688376C240D7}"/>
              </a:ext>
            </a:extLst>
          </p:cNvPr>
          <p:cNvPicPr>
            <a:picLocks noChangeAspect="1"/>
          </p:cNvPicPr>
          <p:nvPr/>
        </p:nvPicPr>
        <p:blipFill>
          <a:blip r:embed="rId2"/>
          <a:stretch>
            <a:fillRect/>
          </a:stretch>
        </p:blipFill>
        <p:spPr>
          <a:xfrm>
            <a:off x="977900" y="1530350"/>
            <a:ext cx="10236200" cy="3797300"/>
          </a:xfrm>
          <a:prstGeom prst="rect">
            <a:avLst/>
          </a:prstGeom>
        </p:spPr>
      </p:pic>
    </p:spTree>
    <p:extLst>
      <p:ext uri="{BB962C8B-B14F-4D97-AF65-F5344CB8AC3E}">
        <p14:creationId xmlns:p14="http://schemas.microsoft.com/office/powerpoint/2010/main" val="2804493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“I'm here to keep you safe, Sam.”</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GERTY, </a:t>
            </a:r>
            <a:r>
              <a:rPr lang="en-US" i="1" dirty="0">
                <a:solidFill>
                  <a:srgbClr val="FFFFFF"/>
                </a:solidFill>
              </a:rPr>
              <a:t>Moon</a:t>
            </a:r>
            <a:r>
              <a:rPr lang="en-US" dirty="0">
                <a:solidFill>
                  <a:srgbClr val="FFFFFF"/>
                </a:solidFill>
              </a:rPr>
              <a:t>, 2009</a:t>
            </a:r>
          </a:p>
        </p:txBody>
      </p:sp>
    </p:spTree>
    <p:extLst>
      <p:ext uri="{BB962C8B-B14F-4D97-AF65-F5344CB8AC3E}">
        <p14:creationId xmlns:p14="http://schemas.microsoft.com/office/powerpoint/2010/main" val="1917146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5BD5ED-E5A1-3E27-74E7-34A4FF5890E0}"/>
              </a:ext>
            </a:extLst>
          </p:cNvPr>
          <p:cNvPicPr>
            <a:picLocks noChangeAspect="1"/>
          </p:cNvPicPr>
          <p:nvPr/>
        </p:nvPicPr>
        <p:blipFill rotWithShape="1">
          <a:blip r:embed="rId2"/>
          <a:srcRect t="9861"/>
          <a:stretch/>
        </p:blipFill>
        <p:spPr>
          <a:xfrm>
            <a:off x="317145" y="171449"/>
            <a:ext cx="11557709" cy="6181725"/>
          </a:xfrm>
          <a:prstGeom prst="rect">
            <a:avLst/>
          </a:prstGeom>
        </p:spPr>
      </p:pic>
    </p:spTree>
    <p:extLst>
      <p:ext uri="{BB962C8B-B14F-4D97-AF65-F5344CB8AC3E}">
        <p14:creationId xmlns:p14="http://schemas.microsoft.com/office/powerpoint/2010/main" val="3773014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2823593"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Feature Scaling</a:t>
            </a:r>
          </a:p>
        </p:txBody>
      </p:sp>
      <p:sp>
        <p:nvSpPr>
          <p:cNvPr id="5" name="TextBox 4">
            <a:extLst>
              <a:ext uri="{FF2B5EF4-FFF2-40B4-BE49-F238E27FC236}">
                <a16:creationId xmlns:a16="http://schemas.microsoft.com/office/drawing/2014/main" id="{4C59F2F4-FEFB-A9FC-E542-9BA1AE44E8DA}"/>
              </a:ext>
            </a:extLst>
          </p:cNvPr>
          <p:cNvSpPr txBox="1"/>
          <p:nvPr/>
        </p:nvSpPr>
        <p:spPr>
          <a:xfrm>
            <a:off x="680248" y="1136812"/>
            <a:ext cx="8512090" cy="2585323"/>
          </a:xfrm>
          <a:prstGeom prst="rect">
            <a:avLst/>
          </a:prstGeom>
          <a:noFill/>
        </p:spPr>
        <p:txBody>
          <a:bodyPr wrap="square">
            <a:spAutoFit/>
          </a:bodyPr>
          <a:lstStyle/>
          <a:p>
            <a:pPr marL="285750" indent="-285750" algn="l">
              <a:buFont typeface="Arial" panose="020B0604020202020204" pitchFamily="34" charset="0"/>
              <a:buChar char="•"/>
            </a:pPr>
            <a:r>
              <a:rPr lang="en-US" dirty="0">
                <a:solidFill>
                  <a:srgbClr val="212529"/>
                </a:solidFill>
                <a:latin typeface="-apple-system"/>
              </a:rPr>
              <a:t>As we saw earlier the computation to determine k and the k-mean algorithm itself involve the summation of squared deviations from the cluster centers. If features have very different scales (same being on the scale between 5 and 11 like </a:t>
            </a:r>
            <a:r>
              <a:rPr lang="en-US" dirty="0" err="1">
                <a:solidFill>
                  <a:srgbClr val="212529"/>
                </a:solidFill>
                <a:latin typeface="-apple-system"/>
              </a:rPr>
              <a:t>fixed.acidity</a:t>
            </a:r>
            <a:r>
              <a:rPr lang="en-US" dirty="0">
                <a:solidFill>
                  <a:srgbClr val="212529"/>
                </a:solidFill>
                <a:latin typeface="-apple-system"/>
              </a:rPr>
              <a:t> and some being on the 0.01 scale like chlorides) the higher-scale features will affect the results disproportionally more than the others.  </a:t>
            </a:r>
            <a:endParaRPr lang="en-US" b="0" i="0" dirty="0">
              <a:solidFill>
                <a:srgbClr val="212529"/>
              </a:solidFill>
              <a:effectLst/>
              <a:latin typeface="-apple-system"/>
            </a:endParaRPr>
          </a:p>
          <a:p>
            <a:pPr marL="285750" indent="-285750" algn="l">
              <a:buFont typeface="Arial" panose="020B0604020202020204" pitchFamily="34" charset="0"/>
              <a:buChar char="•"/>
            </a:pPr>
            <a:r>
              <a:rPr lang="en-US" b="0" i="0" dirty="0">
                <a:solidFill>
                  <a:srgbClr val="212529"/>
                </a:solidFill>
                <a:effectLst/>
                <a:latin typeface="-apple-system"/>
              </a:rPr>
              <a:t>Feature scaling through standardization</a:t>
            </a:r>
            <a:r>
              <a:rPr lang="en-US" dirty="0">
                <a:solidFill>
                  <a:srgbClr val="212529"/>
                </a:solidFill>
                <a:latin typeface="-apple-system"/>
              </a:rPr>
              <a:t> (sometimes </a:t>
            </a:r>
            <a:r>
              <a:rPr lang="en-US" b="0" i="0" dirty="0">
                <a:solidFill>
                  <a:srgbClr val="212529"/>
                </a:solidFill>
                <a:effectLst/>
                <a:latin typeface="-apple-system"/>
              </a:rPr>
              <a:t>called Z-score normalization</a:t>
            </a:r>
            <a:r>
              <a:rPr lang="en-US" dirty="0">
                <a:solidFill>
                  <a:srgbClr val="212529"/>
                </a:solidFill>
                <a:latin typeface="-apple-system"/>
              </a:rPr>
              <a:t>) </a:t>
            </a:r>
            <a:r>
              <a:rPr lang="en-US" b="0" i="0" dirty="0">
                <a:solidFill>
                  <a:srgbClr val="212529"/>
                </a:solidFill>
                <a:effectLst/>
                <a:latin typeface="-apple-system"/>
              </a:rPr>
              <a:t>is an important </a:t>
            </a:r>
            <a:r>
              <a:rPr lang="en-US" b="1" i="0" dirty="0">
                <a:solidFill>
                  <a:srgbClr val="212529"/>
                </a:solidFill>
                <a:effectLst/>
                <a:latin typeface="-apple-system"/>
              </a:rPr>
              <a:t>preprocessing step </a:t>
            </a:r>
            <a:r>
              <a:rPr lang="en-US" b="0" i="0" dirty="0">
                <a:solidFill>
                  <a:srgbClr val="212529"/>
                </a:solidFill>
                <a:effectLst/>
                <a:latin typeface="-apple-system"/>
              </a:rPr>
              <a:t>for many machine learning algorithms. It involves rescaling each feature such that it has a </a:t>
            </a:r>
            <a:r>
              <a:rPr lang="en-US" b="1" i="0" dirty="0">
                <a:solidFill>
                  <a:srgbClr val="212529"/>
                </a:solidFill>
                <a:effectLst/>
                <a:latin typeface="-apple-system"/>
              </a:rPr>
              <a:t>standard deviation of 1 and a mean of 0</a:t>
            </a:r>
            <a:r>
              <a:rPr lang="en-US" b="0" i="0" dirty="0">
                <a:solidFill>
                  <a:srgbClr val="212529"/>
                </a:solidFill>
                <a:effectLst/>
                <a:latin typeface="-apple-system"/>
              </a:rPr>
              <a:t>.</a:t>
            </a:r>
          </a:p>
          <a:p>
            <a:pPr marL="285750" indent="-285750" algn="l">
              <a:buFont typeface="Arial" panose="020B0604020202020204" pitchFamily="34" charset="0"/>
              <a:buChar char="•"/>
            </a:pPr>
            <a:r>
              <a:rPr lang="en-US" b="1" u="sng" dirty="0">
                <a:solidFill>
                  <a:srgbClr val="212529"/>
                </a:solidFill>
                <a:latin typeface="-apple-system"/>
              </a:rPr>
              <a:t>We can achieve completely different model fit and different evaluations of </a:t>
            </a:r>
            <a:r>
              <a:rPr lang="en-US" b="1" i="1" u="sng" dirty="0">
                <a:solidFill>
                  <a:srgbClr val="212529"/>
                </a:solidFill>
                <a:latin typeface="-apple-system"/>
              </a:rPr>
              <a:t>k</a:t>
            </a:r>
            <a:endParaRPr lang="en-US" b="1" i="1" u="sng" dirty="0">
              <a:solidFill>
                <a:srgbClr val="212529"/>
              </a:solidFill>
              <a:effectLst/>
              <a:latin typeface="-apple-system"/>
            </a:endParaRPr>
          </a:p>
        </p:txBody>
      </p:sp>
      <p:pic>
        <p:nvPicPr>
          <p:cNvPr id="1026" name="Picture 2">
            <a:extLst>
              <a:ext uri="{FF2B5EF4-FFF2-40B4-BE49-F238E27FC236}">
                <a16:creationId xmlns:a16="http://schemas.microsoft.com/office/drawing/2014/main" id="{C822D466-D76C-0AA4-D88A-25C51F522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745" y="3818586"/>
            <a:ext cx="3071014" cy="23299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D676E4E-359C-660E-F6E6-23792F48C6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6764" y="3832189"/>
            <a:ext cx="3168823" cy="23163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AE24611-1125-F29B-2424-31077E53AA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92338" y="644509"/>
            <a:ext cx="2521650" cy="196128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AF7959FC-C75B-61C4-EE5B-1B110E25580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92337" y="2552075"/>
            <a:ext cx="2521651" cy="19077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9490102-BE90-D661-82C5-AD8359270D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2902" y="3837707"/>
            <a:ext cx="1822388" cy="13480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B83D1E3-6D3C-7038-FFA9-62D03DB513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85290" y="4685639"/>
            <a:ext cx="2037137" cy="1527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1AC4EA-CAB7-6186-4C06-F01B127C2CD4}"/>
              </a:ext>
            </a:extLst>
          </p:cNvPr>
          <p:cNvSpPr txBox="1"/>
          <p:nvPr/>
        </p:nvSpPr>
        <p:spPr>
          <a:xfrm>
            <a:off x="1087095" y="6074991"/>
            <a:ext cx="1676245" cy="276999"/>
          </a:xfrm>
          <a:prstGeom prst="rect">
            <a:avLst/>
          </a:prstGeom>
          <a:noFill/>
        </p:spPr>
        <p:txBody>
          <a:bodyPr wrap="square" rtlCol="0">
            <a:spAutoFit/>
          </a:bodyPr>
          <a:lstStyle/>
          <a:p>
            <a:r>
              <a:rPr lang="en-US" sz="1200" dirty="0"/>
              <a:t>without scaling</a:t>
            </a:r>
          </a:p>
        </p:txBody>
      </p:sp>
      <p:sp>
        <p:nvSpPr>
          <p:cNvPr id="3" name="TextBox 2">
            <a:extLst>
              <a:ext uri="{FF2B5EF4-FFF2-40B4-BE49-F238E27FC236}">
                <a16:creationId xmlns:a16="http://schemas.microsoft.com/office/drawing/2014/main" id="{4429A1C1-AC1B-38DA-86EE-2403B8D2B302}"/>
              </a:ext>
            </a:extLst>
          </p:cNvPr>
          <p:cNvSpPr txBox="1"/>
          <p:nvPr/>
        </p:nvSpPr>
        <p:spPr>
          <a:xfrm>
            <a:off x="4200779" y="6077874"/>
            <a:ext cx="1676245" cy="276999"/>
          </a:xfrm>
          <a:prstGeom prst="rect">
            <a:avLst/>
          </a:prstGeom>
          <a:noFill/>
        </p:spPr>
        <p:txBody>
          <a:bodyPr wrap="square" rtlCol="0">
            <a:spAutoFit/>
          </a:bodyPr>
          <a:lstStyle/>
          <a:p>
            <a:r>
              <a:rPr lang="en-US" sz="1200" dirty="0"/>
              <a:t>with scaling</a:t>
            </a:r>
          </a:p>
        </p:txBody>
      </p:sp>
      <p:sp>
        <p:nvSpPr>
          <p:cNvPr id="4" name="TextBox 3">
            <a:extLst>
              <a:ext uri="{FF2B5EF4-FFF2-40B4-BE49-F238E27FC236}">
                <a16:creationId xmlns:a16="http://schemas.microsoft.com/office/drawing/2014/main" id="{CB40DDCD-105C-D15D-942A-F7E807B9AF73}"/>
              </a:ext>
            </a:extLst>
          </p:cNvPr>
          <p:cNvSpPr txBox="1"/>
          <p:nvPr/>
        </p:nvSpPr>
        <p:spPr>
          <a:xfrm>
            <a:off x="7237476" y="4019940"/>
            <a:ext cx="1676245" cy="276999"/>
          </a:xfrm>
          <a:prstGeom prst="rect">
            <a:avLst/>
          </a:prstGeom>
          <a:noFill/>
        </p:spPr>
        <p:txBody>
          <a:bodyPr wrap="square" rtlCol="0">
            <a:spAutoFit/>
          </a:bodyPr>
          <a:lstStyle/>
          <a:p>
            <a:r>
              <a:rPr lang="en-US" sz="1200" dirty="0"/>
              <a:t>without scaling</a:t>
            </a:r>
          </a:p>
        </p:txBody>
      </p:sp>
      <p:sp>
        <p:nvSpPr>
          <p:cNvPr id="6" name="TextBox 5">
            <a:extLst>
              <a:ext uri="{FF2B5EF4-FFF2-40B4-BE49-F238E27FC236}">
                <a16:creationId xmlns:a16="http://schemas.microsoft.com/office/drawing/2014/main" id="{8D729C5D-89C0-0497-90E9-10BAB7C39F01}"/>
              </a:ext>
            </a:extLst>
          </p:cNvPr>
          <p:cNvSpPr txBox="1"/>
          <p:nvPr/>
        </p:nvSpPr>
        <p:spPr>
          <a:xfrm>
            <a:off x="9388421" y="4908776"/>
            <a:ext cx="1676245" cy="276999"/>
          </a:xfrm>
          <a:prstGeom prst="rect">
            <a:avLst/>
          </a:prstGeom>
          <a:noFill/>
        </p:spPr>
        <p:txBody>
          <a:bodyPr wrap="square" rtlCol="0">
            <a:spAutoFit/>
          </a:bodyPr>
          <a:lstStyle/>
          <a:p>
            <a:r>
              <a:rPr lang="en-US" sz="1200" dirty="0"/>
              <a:t>with scaling</a:t>
            </a:r>
          </a:p>
        </p:txBody>
      </p:sp>
      <p:sp>
        <p:nvSpPr>
          <p:cNvPr id="7" name="TextBox 6">
            <a:extLst>
              <a:ext uri="{FF2B5EF4-FFF2-40B4-BE49-F238E27FC236}">
                <a16:creationId xmlns:a16="http://schemas.microsoft.com/office/drawing/2014/main" id="{5527308B-0F3F-D105-3806-E88DC6A06940}"/>
              </a:ext>
            </a:extLst>
          </p:cNvPr>
          <p:cNvSpPr txBox="1"/>
          <p:nvPr/>
        </p:nvSpPr>
        <p:spPr>
          <a:xfrm>
            <a:off x="10522427" y="3228975"/>
            <a:ext cx="1676245" cy="276999"/>
          </a:xfrm>
          <a:prstGeom prst="rect">
            <a:avLst/>
          </a:prstGeom>
          <a:noFill/>
        </p:spPr>
        <p:txBody>
          <a:bodyPr wrap="square" rtlCol="0">
            <a:spAutoFit/>
          </a:bodyPr>
          <a:lstStyle/>
          <a:p>
            <a:r>
              <a:rPr lang="en-US" sz="1200" dirty="0"/>
              <a:t>with scaling</a:t>
            </a:r>
          </a:p>
        </p:txBody>
      </p:sp>
      <p:sp>
        <p:nvSpPr>
          <p:cNvPr id="8" name="TextBox 7">
            <a:extLst>
              <a:ext uri="{FF2B5EF4-FFF2-40B4-BE49-F238E27FC236}">
                <a16:creationId xmlns:a16="http://schemas.microsoft.com/office/drawing/2014/main" id="{C17CA028-3A5D-E03A-0121-582762B59FAD}"/>
              </a:ext>
            </a:extLst>
          </p:cNvPr>
          <p:cNvSpPr txBox="1"/>
          <p:nvPr/>
        </p:nvSpPr>
        <p:spPr>
          <a:xfrm>
            <a:off x="10366711" y="1106885"/>
            <a:ext cx="1676245" cy="276999"/>
          </a:xfrm>
          <a:prstGeom prst="rect">
            <a:avLst/>
          </a:prstGeom>
          <a:noFill/>
        </p:spPr>
        <p:txBody>
          <a:bodyPr wrap="square" rtlCol="0">
            <a:spAutoFit/>
          </a:bodyPr>
          <a:lstStyle/>
          <a:p>
            <a:r>
              <a:rPr lang="en-US" sz="1200" dirty="0"/>
              <a:t>without scaling</a:t>
            </a:r>
          </a:p>
        </p:txBody>
      </p:sp>
    </p:spTree>
    <p:extLst>
      <p:ext uri="{BB962C8B-B14F-4D97-AF65-F5344CB8AC3E}">
        <p14:creationId xmlns:p14="http://schemas.microsoft.com/office/powerpoint/2010/main" val="2414448116"/>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A1EF0-5E01-4B91-953F-2C46D183D489}"/>
              </a:ext>
            </a:extLst>
          </p:cNvPr>
          <p:cNvSpPr txBox="1"/>
          <p:nvPr/>
        </p:nvSpPr>
        <p:spPr>
          <a:xfrm>
            <a:off x="685800" y="1295400"/>
            <a:ext cx="10167235" cy="4031873"/>
          </a:xfrm>
          <a:prstGeom prst="rect">
            <a:avLst/>
          </a:prstGeom>
          <a:noFill/>
        </p:spPr>
        <p:txBody>
          <a:bodyPr wrap="square" rtlCol="0">
            <a:spAutoFit/>
          </a:bodyPr>
          <a:lstStyle/>
          <a:p>
            <a:pPr defTabSz="609585"/>
            <a:r>
              <a:rPr lang="en-US" sz="3200" dirty="0">
                <a:solidFill>
                  <a:prstClr val="black"/>
                </a:solidFill>
                <a:latin typeface="Calibri"/>
              </a:rPr>
              <a:t>Do this:</a:t>
            </a:r>
          </a:p>
          <a:p>
            <a:pPr defTabSz="609585"/>
            <a:endParaRPr lang="en-US" sz="3200" dirty="0">
              <a:solidFill>
                <a:prstClr val="black"/>
              </a:solidFill>
              <a:latin typeface="Calibri"/>
            </a:endParaRPr>
          </a:p>
          <a:p>
            <a:pPr defTabSz="609585"/>
            <a:r>
              <a:rPr lang="en-US" sz="3200" dirty="0">
                <a:solidFill>
                  <a:prstClr val="black"/>
                </a:solidFill>
                <a:latin typeface="Calibri"/>
              </a:rPr>
              <a:t>We transform each factor (column):</a:t>
            </a:r>
          </a:p>
          <a:p>
            <a:pPr marL="457189" indent="-457189" defTabSz="609585">
              <a:buFontTx/>
              <a:buChar char="-"/>
            </a:pPr>
            <a:r>
              <a:rPr lang="en-US" sz="3200" dirty="0">
                <a:solidFill>
                  <a:prstClr val="black"/>
                </a:solidFill>
                <a:latin typeface="Calibri"/>
              </a:rPr>
              <a:t>Scale to 0:1 (use </a:t>
            </a:r>
            <a:r>
              <a:rPr lang="en-US" sz="3200" i="1" dirty="0">
                <a:solidFill>
                  <a:prstClr val="black"/>
                </a:solidFill>
                <a:latin typeface="Calibri"/>
              </a:rPr>
              <a:t>Normalizer </a:t>
            </a:r>
            <a:r>
              <a:rPr lang="en-US" sz="3200" dirty="0">
                <a:solidFill>
                  <a:prstClr val="black"/>
                </a:solidFill>
                <a:latin typeface="Calibri"/>
              </a:rPr>
              <a:t>from</a:t>
            </a:r>
            <a:r>
              <a:rPr lang="en-US" sz="3200" i="1" dirty="0">
                <a:solidFill>
                  <a:prstClr val="black"/>
                </a:solidFill>
                <a:latin typeface="Calibri"/>
              </a:rPr>
              <a:t> </a:t>
            </a:r>
            <a:r>
              <a:rPr lang="en-US" sz="3200" i="1" dirty="0" err="1">
                <a:solidFill>
                  <a:prstClr val="black"/>
                </a:solidFill>
                <a:latin typeface="Calibri"/>
              </a:rPr>
              <a:t>sklearn</a:t>
            </a:r>
            <a:r>
              <a:rPr lang="en-US" sz="3200" dirty="0">
                <a:solidFill>
                  <a:prstClr val="black"/>
                </a:solidFill>
                <a:latin typeface="Calibri"/>
              </a:rPr>
              <a:t>)</a:t>
            </a:r>
          </a:p>
          <a:p>
            <a:pPr marL="457189" indent="-457189" defTabSz="609585">
              <a:buFontTx/>
              <a:buChar char="-"/>
            </a:pPr>
            <a:r>
              <a:rPr lang="en-US" sz="3200" dirty="0">
                <a:solidFill>
                  <a:prstClr val="black"/>
                </a:solidFill>
                <a:latin typeface="Calibri"/>
              </a:rPr>
              <a:t>Or </a:t>
            </a:r>
            <a:r>
              <a:rPr lang="en-US" sz="3200" i="1" dirty="0">
                <a:solidFill>
                  <a:prstClr val="black"/>
                </a:solidFill>
                <a:latin typeface="Calibri"/>
              </a:rPr>
              <a:t>Standardize</a:t>
            </a:r>
            <a:r>
              <a:rPr lang="en-US" sz="3200" dirty="0">
                <a:solidFill>
                  <a:prstClr val="black"/>
                </a:solidFill>
                <a:latin typeface="Calibri"/>
              </a:rPr>
              <a:t> it to have a mean of 0 and variance of 1 (use </a:t>
            </a:r>
            <a:r>
              <a:rPr lang="en-US" sz="3200" i="1" dirty="0" err="1">
                <a:solidFill>
                  <a:prstClr val="black"/>
                </a:solidFill>
                <a:latin typeface="Calibri"/>
              </a:rPr>
              <a:t>StandardScaler</a:t>
            </a:r>
            <a:r>
              <a:rPr lang="en-US" sz="3200" dirty="0">
                <a:solidFill>
                  <a:prstClr val="black"/>
                </a:solidFill>
                <a:latin typeface="Calibri"/>
              </a:rPr>
              <a:t>)</a:t>
            </a:r>
          </a:p>
          <a:p>
            <a:pPr defTabSz="609585"/>
            <a:endParaRPr lang="en-US" sz="3200" dirty="0">
              <a:solidFill>
                <a:prstClr val="black"/>
              </a:solidFill>
              <a:latin typeface="Calibri"/>
            </a:endParaRPr>
          </a:p>
          <a:p>
            <a:pPr defTabSz="609585"/>
            <a:r>
              <a:rPr lang="en-US" sz="3200" i="1" dirty="0">
                <a:solidFill>
                  <a:prstClr val="black"/>
                </a:solidFill>
                <a:latin typeface="Calibri"/>
              </a:rPr>
              <a:t>Normalize</a:t>
            </a:r>
            <a:r>
              <a:rPr lang="en-US" sz="3200" dirty="0">
                <a:solidFill>
                  <a:prstClr val="black"/>
                </a:solidFill>
                <a:latin typeface="Calibri"/>
              </a:rPr>
              <a:t> the columns.</a:t>
            </a:r>
          </a:p>
        </p:txBody>
      </p:sp>
    </p:spTree>
    <p:extLst>
      <p:ext uri="{BB962C8B-B14F-4D97-AF65-F5344CB8AC3E}">
        <p14:creationId xmlns:p14="http://schemas.microsoft.com/office/powerpoint/2010/main" val="1383318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071436-87E2-4E68-ADBC-9444CB9F708F}"/>
              </a:ext>
            </a:extLst>
          </p:cNvPr>
          <p:cNvPicPr>
            <a:picLocks noChangeAspect="1"/>
          </p:cNvPicPr>
          <p:nvPr/>
        </p:nvPicPr>
        <p:blipFill>
          <a:blip r:embed="rId2"/>
          <a:stretch>
            <a:fillRect/>
          </a:stretch>
        </p:blipFill>
        <p:spPr>
          <a:xfrm>
            <a:off x="489242" y="688560"/>
            <a:ext cx="11213515" cy="3291759"/>
          </a:xfrm>
          <a:prstGeom prst="rect">
            <a:avLst/>
          </a:prstGeom>
        </p:spPr>
      </p:pic>
    </p:spTree>
    <p:extLst>
      <p:ext uri="{BB962C8B-B14F-4D97-AF65-F5344CB8AC3E}">
        <p14:creationId xmlns:p14="http://schemas.microsoft.com/office/powerpoint/2010/main" val="7232126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9011C-3689-4DAD-AC50-EC73EB0C8636}"/>
              </a:ext>
            </a:extLst>
          </p:cNvPr>
          <p:cNvPicPr>
            <a:picLocks noChangeAspect="1"/>
          </p:cNvPicPr>
          <p:nvPr/>
        </p:nvPicPr>
        <p:blipFill rotWithShape="1">
          <a:blip r:embed="rId2"/>
          <a:srcRect t="11944"/>
          <a:stretch/>
        </p:blipFill>
        <p:spPr>
          <a:xfrm>
            <a:off x="1218675" y="228600"/>
            <a:ext cx="9487949" cy="6038850"/>
          </a:xfrm>
          <a:prstGeom prst="rect">
            <a:avLst/>
          </a:prstGeom>
        </p:spPr>
      </p:pic>
    </p:spTree>
    <p:extLst>
      <p:ext uri="{BB962C8B-B14F-4D97-AF65-F5344CB8AC3E}">
        <p14:creationId xmlns:p14="http://schemas.microsoft.com/office/powerpoint/2010/main" val="2624809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A1EF0-5E01-4B91-953F-2C46D183D489}"/>
              </a:ext>
            </a:extLst>
          </p:cNvPr>
          <p:cNvSpPr txBox="1"/>
          <p:nvPr/>
        </p:nvSpPr>
        <p:spPr>
          <a:xfrm>
            <a:off x="701361" y="2382560"/>
            <a:ext cx="10167235" cy="3046988"/>
          </a:xfrm>
          <a:prstGeom prst="rect">
            <a:avLst/>
          </a:prstGeom>
          <a:noFill/>
        </p:spPr>
        <p:txBody>
          <a:bodyPr wrap="square" rtlCol="0">
            <a:spAutoFit/>
          </a:bodyPr>
          <a:lstStyle/>
          <a:p>
            <a:pPr defTabSz="609585"/>
            <a:r>
              <a:rPr lang="en-US" sz="3200" dirty="0">
                <a:solidFill>
                  <a:prstClr val="black"/>
                </a:solidFill>
                <a:latin typeface="Calibri"/>
              </a:rPr>
              <a:t>Do this:</a:t>
            </a:r>
          </a:p>
          <a:p>
            <a:pPr defTabSz="609585"/>
            <a:endParaRPr lang="en-US" sz="3200" dirty="0">
              <a:solidFill>
                <a:prstClr val="black"/>
              </a:solidFill>
              <a:latin typeface="Calibri"/>
            </a:endParaRPr>
          </a:p>
          <a:p>
            <a:pPr defTabSz="609585"/>
            <a:r>
              <a:rPr lang="en-US" sz="3200" dirty="0">
                <a:solidFill>
                  <a:prstClr val="black"/>
                </a:solidFill>
                <a:latin typeface="Calibri"/>
              </a:rPr>
              <a:t>Plot the </a:t>
            </a:r>
            <a:r>
              <a:rPr lang="en-US" sz="3200" i="1" dirty="0">
                <a:solidFill>
                  <a:prstClr val="black"/>
                </a:solidFill>
                <a:latin typeface="Calibri"/>
              </a:rPr>
              <a:t>inertia</a:t>
            </a:r>
            <a:r>
              <a:rPr lang="en-US" sz="3200" dirty="0">
                <a:solidFill>
                  <a:prstClr val="black"/>
                </a:solidFill>
                <a:latin typeface="Calibri"/>
              </a:rPr>
              <a:t> (within-cluster sum of squares) as a function of the number of clusters. </a:t>
            </a:r>
          </a:p>
          <a:p>
            <a:pPr defTabSz="609585"/>
            <a:endParaRPr lang="en-US" sz="3200" dirty="0">
              <a:solidFill>
                <a:prstClr val="black"/>
              </a:solidFill>
              <a:latin typeface="Calibri"/>
            </a:endParaRPr>
          </a:p>
          <a:p>
            <a:pPr defTabSz="609585"/>
            <a:r>
              <a:rPr lang="en-US" sz="3200" dirty="0">
                <a:solidFill>
                  <a:prstClr val="black"/>
                </a:solidFill>
                <a:latin typeface="Calibri"/>
              </a:rPr>
              <a:t>We want to find the optimum number of clusters.</a:t>
            </a:r>
          </a:p>
        </p:txBody>
      </p:sp>
    </p:spTree>
    <p:extLst>
      <p:ext uri="{BB962C8B-B14F-4D97-AF65-F5344CB8AC3E}">
        <p14:creationId xmlns:p14="http://schemas.microsoft.com/office/powerpoint/2010/main" val="4114518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EA9C61-1C0F-4364-B486-A47482BDAA83}"/>
              </a:ext>
            </a:extLst>
          </p:cNvPr>
          <p:cNvPicPr>
            <a:picLocks noChangeAspect="1"/>
          </p:cNvPicPr>
          <p:nvPr/>
        </p:nvPicPr>
        <p:blipFill>
          <a:blip r:embed="rId2"/>
          <a:stretch>
            <a:fillRect/>
          </a:stretch>
        </p:blipFill>
        <p:spPr>
          <a:xfrm>
            <a:off x="2710974" y="277945"/>
            <a:ext cx="6679768" cy="5680924"/>
          </a:xfrm>
          <a:prstGeom prst="rect">
            <a:avLst/>
          </a:prstGeom>
        </p:spPr>
      </p:pic>
      <p:sp>
        <p:nvSpPr>
          <p:cNvPr id="3" name="Oval 2">
            <a:extLst>
              <a:ext uri="{FF2B5EF4-FFF2-40B4-BE49-F238E27FC236}">
                <a16:creationId xmlns:a16="http://schemas.microsoft.com/office/drawing/2014/main" id="{C7F08BC3-8CEA-43FB-A03C-A2B98F8FC884}"/>
              </a:ext>
            </a:extLst>
          </p:cNvPr>
          <p:cNvSpPr/>
          <p:nvPr/>
        </p:nvSpPr>
        <p:spPr>
          <a:xfrm>
            <a:off x="6050858" y="4334395"/>
            <a:ext cx="680024" cy="697837"/>
          </a:xfrm>
          <a:prstGeom prst="ellipse">
            <a:avLst/>
          </a:prstGeom>
          <a:noFill/>
          <a:ln w="762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dirty="0">
              <a:solidFill>
                <a:prstClr val="white"/>
              </a:solidFill>
              <a:latin typeface="Calibri"/>
            </a:endParaRPr>
          </a:p>
        </p:txBody>
      </p:sp>
    </p:spTree>
    <p:extLst>
      <p:ext uri="{BB962C8B-B14F-4D97-AF65-F5344CB8AC3E}">
        <p14:creationId xmlns:p14="http://schemas.microsoft.com/office/powerpoint/2010/main" val="3585743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5668F6-01E6-46A4-AA5B-0EF5C2084241}"/>
              </a:ext>
            </a:extLst>
          </p:cNvPr>
          <p:cNvPicPr>
            <a:picLocks noChangeAspect="1"/>
          </p:cNvPicPr>
          <p:nvPr/>
        </p:nvPicPr>
        <p:blipFill rotWithShape="1">
          <a:blip r:embed="rId2"/>
          <a:srcRect t="13056"/>
          <a:stretch/>
        </p:blipFill>
        <p:spPr>
          <a:xfrm>
            <a:off x="485535" y="266700"/>
            <a:ext cx="11220929" cy="5962650"/>
          </a:xfrm>
          <a:prstGeom prst="rect">
            <a:avLst/>
          </a:prstGeom>
        </p:spPr>
      </p:pic>
    </p:spTree>
    <p:extLst>
      <p:ext uri="{BB962C8B-B14F-4D97-AF65-F5344CB8AC3E}">
        <p14:creationId xmlns:p14="http://schemas.microsoft.com/office/powerpoint/2010/main" val="1844128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DA1EF0-5E01-4B91-953F-2C46D183D489}"/>
              </a:ext>
            </a:extLst>
          </p:cNvPr>
          <p:cNvSpPr txBox="1"/>
          <p:nvPr/>
        </p:nvSpPr>
        <p:spPr>
          <a:xfrm>
            <a:off x="701361" y="2382560"/>
            <a:ext cx="10167235" cy="3046988"/>
          </a:xfrm>
          <a:prstGeom prst="rect">
            <a:avLst/>
          </a:prstGeom>
          <a:noFill/>
        </p:spPr>
        <p:txBody>
          <a:bodyPr wrap="square" rtlCol="0">
            <a:spAutoFit/>
          </a:bodyPr>
          <a:lstStyle/>
          <a:p>
            <a:pPr defTabSz="609585"/>
            <a:r>
              <a:rPr lang="en-US" sz="3200" dirty="0">
                <a:solidFill>
                  <a:prstClr val="black"/>
                </a:solidFill>
                <a:latin typeface="Calibri"/>
              </a:rPr>
              <a:t>Do this:</a:t>
            </a:r>
          </a:p>
          <a:p>
            <a:pPr defTabSz="609585"/>
            <a:endParaRPr lang="en-US" sz="3200" dirty="0">
              <a:solidFill>
                <a:prstClr val="black"/>
              </a:solidFill>
              <a:latin typeface="Calibri"/>
            </a:endParaRPr>
          </a:p>
          <a:p>
            <a:pPr defTabSz="609585"/>
            <a:r>
              <a:rPr lang="en-US" sz="3200" dirty="0">
                <a:solidFill>
                  <a:prstClr val="black"/>
                </a:solidFill>
                <a:latin typeface="Calibri"/>
              </a:rPr>
              <a:t>Create a </a:t>
            </a:r>
            <a:r>
              <a:rPr lang="en-US" sz="3200" i="1" dirty="0">
                <a:solidFill>
                  <a:prstClr val="black"/>
                </a:solidFill>
                <a:latin typeface="Calibri"/>
              </a:rPr>
              <a:t>K-means</a:t>
            </a:r>
            <a:r>
              <a:rPr lang="en-US" sz="3200" dirty="0">
                <a:solidFill>
                  <a:prstClr val="black"/>
                </a:solidFill>
                <a:latin typeface="Calibri"/>
              </a:rPr>
              <a:t> model with 6 clusters.</a:t>
            </a:r>
          </a:p>
          <a:p>
            <a:pPr defTabSz="609585"/>
            <a:r>
              <a:rPr lang="en-US" sz="3200" dirty="0">
                <a:solidFill>
                  <a:prstClr val="black"/>
                </a:solidFill>
                <a:latin typeface="Calibri"/>
              </a:rPr>
              <a:t>Fit the model to the wine data.</a:t>
            </a:r>
          </a:p>
          <a:p>
            <a:pPr defTabSz="609585"/>
            <a:r>
              <a:rPr lang="en-US" sz="3200" dirty="0">
                <a:solidFill>
                  <a:prstClr val="black"/>
                </a:solidFill>
                <a:latin typeface="Calibri"/>
              </a:rPr>
              <a:t>Print the labels.</a:t>
            </a:r>
          </a:p>
          <a:p>
            <a:pPr defTabSz="609585"/>
            <a:r>
              <a:rPr lang="en-US" sz="3200" dirty="0">
                <a:solidFill>
                  <a:prstClr val="black"/>
                </a:solidFill>
                <a:latin typeface="Calibri"/>
              </a:rPr>
              <a:t>Add labels to wine data.</a:t>
            </a:r>
          </a:p>
        </p:txBody>
      </p:sp>
    </p:spTree>
    <p:extLst>
      <p:ext uri="{BB962C8B-B14F-4D97-AF65-F5344CB8AC3E}">
        <p14:creationId xmlns:p14="http://schemas.microsoft.com/office/powerpoint/2010/main" val="39595780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9202D6-C2D0-4203-98F0-9FCAA3173963}"/>
              </a:ext>
            </a:extLst>
          </p:cNvPr>
          <p:cNvPicPr>
            <a:picLocks noChangeAspect="1"/>
          </p:cNvPicPr>
          <p:nvPr/>
        </p:nvPicPr>
        <p:blipFill rotWithShape="1">
          <a:blip r:embed="rId2"/>
          <a:srcRect t="12083"/>
          <a:stretch/>
        </p:blipFill>
        <p:spPr>
          <a:xfrm>
            <a:off x="1352025" y="152399"/>
            <a:ext cx="9487949" cy="6029325"/>
          </a:xfrm>
          <a:prstGeom prst="rect">
            <a:avLst/>
          </a:prstGeom>
        </p:spPr>
      </p:pic>
    </p:spTree>
    <p:extLst>
      <p:ext uri="{BB962C8B-B14F-4D97-AF65-F5344CB8AC3E}">
        <p14:creationId xmlns:p14="http://schemas.microsoft.com/office/powerpoint/2010/main" val="1947677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0428-42AC-4930-BDC5-BC08B3FE5FF1}"/>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BCE7FFB-3147-476C-B3F3-25D8F0162905}"/>
              </a:ext>
            </a:extLst>
          </p:cNvPr>
          <p:cNvSpPr>
            <a:spLocks noGrp="1"/>
          </p:cNvSpPr>
          <p:nvPr>
            <p:ph idx="1"/>
          </p:nvPr>
        </p:nvSpPr>
        <p:spPr>
          <a:xfrm>
            <a:off x="1097280" y="2108201"/>
            <a:ext cx="10058400" cy="4321628"/>
          </a:xfrm>
        </p:spPr>
        <p:txBody>
          <a:bodyPr>
            <a:normAutofit/>
          </a:bodyPr>
          <a:lstStyle/>
          <a:p>
            <a:r>
              <a:rPr lang="en-US" dirty="0"/>
              <a:t>Machine Learning</a:t>
            </a:r>
          </a:p>
          <a:p>
            <a:pPr lvl="1"/>
            <a:r>
              <a:rPr lang="en-US" dirty="0"/>
              <a:t>Entrance Point (mathematically)</a:t>
            </a:r>
          </a:p>
          <a:p>
            <a:pPr lvl="1"/>
            <a:r>
              <a:rPr lang="en-US" dirty="0">
                <a:solidFill>
                  <a:srgbClr val="FF0000"/>
                </a:solidFill>
              </a:rPr>
              <a:t>Unsupervised</a:t>
            </a:r>
          </a:p>
          <a:p>
            <a:pPr lvl="2"/>
            <a:r>
              <a:rPr lang="en-US" dirty="0">
                <a:solidFill>
                  <a:srgbClr val="FF0000"/>
                </a:solidFill>
              </a:rPr>
              <a:t>Clustering</a:t>
            </a:r>
          </a:p>
          <a:p>
            <a:pPr lvl="2"/>
            <a:r>
              <a:rPr lang="en-US" dirty="0">
                <a:solidFill>
                  <a:srgbClr val="FF0000"/>
                </a:solidFill>
              </a:rPr>
              <a:t>Association Analysis</a:t>
            </a:r>
          </a:p>
          <a:p>
            <a:pPr lvl="1"/>
            <a:r>
              <a:rPr lang="en-US" dirty="0"/>
              <a:t>Supervised</a:t>
            </a:r>
          </a:p>
          <a:p>
            <a:pPr lvl="2"/>
            <a:r>
              <a:rPr lang="en-US" dirty="0"/>
              <a:t>Estimation</a:t>
            </a:r>
          </a:p>
          <a:p>
            <a:pPr lvl="3"/>
            <a:r>
              <a:rPr lang="en-US" dirty="0"/>
              <a:t>Linear Regression</a:t>
            </a:r>
          </a:p>
          <a:p>
            <a:pPr lvl="3"/>
            <a:r>
              <a:rPr lang="en-US" dirty="0"/>
              <a:t>Logistic Regression</a:t>
            </a:r>
          </a:p>
          <a:p>
            <a:pPr lvl="2"/>
            <a:r>
              <a:rPr lang="en-US" dirty="0"/>
              <a:t>Classification</a:t>
            </a:r>
          </a:p>
          <a:p>
            <a:pPr lvl="3"/>
            <a:r>
              <a:rPr lang="en-US" dirty="0"/>
              <a:t>KNN</a:t>
            </a:r>
          </a:p>
          <a:p>
            <a:pPr lvl="3"/>
            <a:r>
              <a:rPr lang="en-US" dirty="0"/>
              <a:t>SVM</a:t>
            </a:r>
          </a:p>
          <a:p>
            <a:pPr lvl="3"/>
            <a:r>
              <a:rPr lang="en-US" dirty="0"/>
              <a:t>Decision Trees</a:t>
            </a:r>
          </a:p>
          <a:p>
            <a:pPr lvl="3"/>
            <a:r>
              <a:rPr lang="en-US" dirty="0"/>
              <a:t>Neural Networks</a:t>
            </a:r>
          </a:p>
        </p:txBody>
      </p:sp>
    </p:spTree>
    <p:extLst>
      <p:ext uri="{BB962C8B-B14F-4D97-AF65-F5344CB8AC3E}">
        <p14:creationId xmlns:p14="http://schemas.microsoft.com/office/powerpoint/2010/main" val="1314158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860FB6-BEEA-46FF-8E36-4583AF5E3029}"/>
              </a:ext>
            </a:extLst>
          </p:cNvPr>
          <p:cNvPicPr>
            <a:picLocks noChangeAspect="1"/>
          </p:cNvPicPr>
          <p:nvPr/>
        </p:nvPicPr>
        <p:blipFill rotWithShape="1">
          <a:blip r:embed="rId2"/>
          <a:srcRect t="12083"/>
          <a:stretch/>
        </p:blipFill>
        <p:spPr>
          <a:xfrm>
            <a:off x="1447275" y="176301"/>
            <a:ext cx="9487949" cy="6029325"/>
          </a:xfrm>
          <a:prstGeom prst="rect">
            <a:avLst/>
          </a:prstGeom>
        </p:spPr>
      </p:pic>
      <p:sp>
        <p:nvSpPr>
          <p:cNvPr id="3" name="TextBox 2">
            <a:extLst>
              <a:ext uri="{FF2B5EF4-FFF2-40B4-BE49-F238E27FC236}">
                <a16:creationId xmlns:a16="http://schemas.microsoft.com/office/drawing/2014/main" id="{C75D6025-8A28-0EEA-3A7C-A158CE3EA631}"/>
              </a:ext>
            </a:extLst>
          </p:cNvPr>
          <p:cNvSpPr txBox="1"/>
          <p:nvPr/>
        </p:nvSpPr>
        <p:spPr>
          <a:xfrm>
            <a:off x="7077075" y="1990634"/>
            <a:ext cx="4751750" cy="1200329"/>
          </a:xfrm>
          <a:prstGeom prst="rect">
            <a:avLst/>
          </a:prstGeom>
          <a:noFill/>
        </p:spPr>
        <p:txBody>
          <a:bodyPr wrap="none" rtlCol="0">
            <a:spAutoFit/>
          </a:bodyPr>
          <a:lstStyle/>
          <a:p>
            <a:r>
              <a:rPr lang="en-US" dirty="0"/>
              <a:t>We now have six wine clusters. Every</a:t>
            </a:r>
          </a:p>
          <a:p>
            <a:r>
              <a:rPr lang="en-US" dirty="0"/>
              <a:t>Wine has been put into one of six clusters.</a:t>
            </a:r>
          </a:p>
          <a:p>
            <a:r>
              <a:rPr lang="en-US" dirty="0"/>
              <a:t>The wines within a cluster are similar to others.</a:t>
            </a:r>
          </a:p>
          <a:p>
            <a:r>
              <a:rPr lang="en-US" dirty="0"/>
              <a:t>They are dissimilar to other clustered wines.</a:t>
            </a:r>
          </a:p>
        </p:txBody>
      </p:sp>
    </p:spTree>
    <p:extLst>
      <p:ext uri="{BB962C8B-B14F-4D97-AF65-F5344CB8AC3E}">
        <p14:creationId xmlns:p14="http://schemas.microsoft.com/office/powerpoint/2010/main" val="159233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67AE-EB37-4BCE-8DBE-7E0B58A5CFA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3E740DE-5EBA-469E-8D18-189FDBF01687}"/>
              </a:ext>
            </a:extLst>
          </p:cNvPr>
          <p:cNvSpPr>
            <a:spLocks noGrp="1"/>
          </p:cNvSpPr>
          <p:nvPr>
            <p:ph idx="1"/>
          </p:nvPr>
        </p:nvSpPr>
        <p:spPr/>
        <p:txBody>
          <a:bodyPr/>
          <a:lstStyle/>
          <a:p>
            <a:r>
              <a:rPr lang="en-US" dirty="0"/>
              <a:t>We discussed unsupervised machine learning</a:t>
            </a:r>
          </a:p>
          <a:p>
            <a:r>
              <a:rPr lang="en-US" dirty="0"/>
              <a:t>Clustering is a mainstay of unsupervised machine learning where data are grouped into clusters</a:t>
            </a:r>
          </a:p>
          <a:p>
            <a:r>
              <a:rPr lang="en-US" dirty="0"/>
              <a:t>K-means is one algorithm for doing clustering</a:t>
            </a:r>
          </a:p>
          <a:p>
            <a:r>
              <a:rPr lang="en-US" dirty="0"/>
              <a:t>The result of clustering is that we now have clusters of data (wines). Wines within the same group have similar properties. We could use this information to label the cluster, price the product, market similar wines </a:t>
            </a:r>
            <a:r>
              <a:rPr lang="en-US"/>
              <a:t>to customers etc.</a:t>
            </a:r>
            <a:endParaRPr lang="en-US" dirty="0"/>
          </a:p>
        </p:txBody>
      </p:sp>
    </p:spTree>
    <p:extLst>
      <p:ext uri="{BB962C8B-B14F-4D97-AF65-F5344CB8AC3E}">
        <p14:creationId xmlns:p14="http://schemas.microsoft.com/office/powerpoint/2010/main" val="3748370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819150" y="1000899"/>
            <a:ext cx="6604811" cy="5016758"/>
          </a:xfrm>
          <a:prstGeom prst="rect">
            <a:avLst/>
          </a:prstGeom>
          <a:ln>
            <a:noFill/>
          </a:ln>
        </p:spPr>
        <p:txBody>
          <a:bodyPr wrap="square">
            <a:spAutoFit/>
          </a:bodyPr>
          <a:lstStyle/>
          <a:p>
            <a:r>
              <a:rPr lang="en-US" sz="4000" b="1" kern="0" dirty="0">
                <a:solidFill>
                  <a:schemeClr val="tx1">
                    <a:lumMod val="95000"/>
                    <a:lumOff val="5000"/>
                  </a:schemeClr>
                </a:solidFill>
                <a:latin typeface="Open Sans" charset="0"/>
                <a:ea typeface="Open Sans" charset="0"/>
                <a:cs typeface="Open Sans" charset="0"/>
              </a:rPr>
              <a:t>Unsupervised learning</a:t>
            </a:r>
          </a:p>
          <a:p>
            <a:endParaRPr lang="en-US" dirty="0">
              <a:solidFill>
                <a:schemeClr val="tx1">
                  <a:lumMod val="95000"/>
                  <a:lumOff val="5000"/>
                </a:schemeClr>
              </a:solidFill>
              <a:latin typeface="Open Sans Light" charset="0"/>
              <a:ea typeface="Open Sans Light" charset="0"/>
              <a:cs typeface="Open Sans Light" charset="0"/>
            </a:endParaRPr>
          </a:p>
          <a:p>
            <a:pPr>
              <a:lnSpc>
                <a:spcPct val="90000"/>
              </a:lnSpc>
              <a:spcAft>
                <a:spcPts val="600"/>
              </a:spcAft>
              <a:buFont typeface="Calibri" panose="020F0502020204030204" pitchFamily="34" charset="0"/>
            </a:pPr>
            <a:endParaRPr lang="en-US" dirty="0">
              <a:solidFill>
                <a:schemeClr val="tx1">
                  <a:lumMod val="95000"/>
                  <a:lumOff val="5000"/>
                </a:schemeClr>
              </a:solidFill>
              <a:latin typeface="Open Sans Light" charset="0"/>
              <a:ea typeface="Open Sans Light" charset="0"/>
              <a:cs typeface="Open Sans Light" charset="0"/>
            </a:endParaRPr>
          </a:p>
          <a:p>
            <a:pPr>
              <a:lnSpc>
                <a:spcPct val="90000"/>
              </a:lnSpc>
              <a:spcAft>
                <a:spcPts val="600"/>
              </a:spcAft>
              <a:buFont typeface="Calibri" panose="020F0502020204030204" pitchFamily="34" charset="0"/>
            </a:pPr>
            <a:r>
              <a:rPr lang="en-US" sz="1600" dirty="0">
                <a:solidFill>
                  <a:schemeClr val="tx1">
                    <a:lumMod val="95000"/>
                    <a:lumOff val="5000"/>
                  </a:schemeClr>
                </a:solidFill>
                <a:latin typeface="Open Sans Light" charset="0"/>
                <a:ea typeface="Open Sans Light" charset="0"/>
                <a:cs typeface="Open Sans Light" charset="0"/>
              </a:rPr>
              <a:t>Identifies commonalities (patterns) in a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dataset. It attempts to find structure in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the data. No human labels the dataset,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there is no target response.</a:t>
            </a:r>
          </a:p>
          <a:p>
            <a:pPr>
              <a:lnSpc>
                <a:spcPct val="90000"/>
              </a:lnSpc>
              <a:spcAft>
                <a:spcPts val="600"/>
              </a:spcAft>
              <a:buFont typeface="Calibri" panose="020F0502020204030204" pitchFamily="34" charset="0"/>
            </a:pPr>
            <a:r>
              <a:rPr lang="en-US" sz="1600" dirty="0">
                <a:solidFill>
                  <a:schemeClr val="tx1">
                    <a:lumMod val="95000"/>
                    <a:lumOff val="5000"/>
                  </a:schemeClr>
                </a:solidFill>
                <a:latin typeface="Open Sans Light" charset="0"/>
                <a:ea typeface="Open Sans Light" charset="0"/>
                <a:cs typeface="Open Sans Light" charset="0"/>
              </a:rPr>
              <a:t>Reminder: in </a:t>
            </a:r>
            <a:r>
              <a:rPr lang="en-US" sz="1600" u="sng" dirty="0">
                <a:solidFill>
                  <a:schemeClr val="tx1">
                    <a:lumMod val="95000"/>
                    <a:lumOff val="5000"/>
                  </a:schemeClr>
                </a:solidFill>
                <a:latin typeface="Open Sans Light" charset="0"/>
                <a:ea typeface="Open Sans Light" charset="0"/>
                <a:cs typeface="Open Sans Light" charset="0"/>
              </a:rPr>
              <a:t>supervised learning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(e.g. Regression or Neural Networks) we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attempt to find a function that approximates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the target data from the input data : </a:t>
            </a:r>
          </a:p>
          <a:p>
            <a:pPr>
              <a:lnSpc>
                <a:spcPct val="90000"/>
              </a:lnSpc>
              <a:spcAft>
                <a:spcPts val="600"/>
              </a:spcAft>
              <a:buFont typeface="Calibri" panose="020F0502020204030204" pitchFamily="34" charset="0"/>
            </a:pPr>
            <a:endParaRPr lang="en-US" sz="1600" dirty="0">
              <a:solidFill>
                <a:schemeClr val="tx1">
                  <a:lumMod val="95000"/>
                  <a:lumOff val="5000"/>
                </a:schemeClr>
              </a:solidFill>
              <a:latin typeface="Open Sans Light" charset="0"/>
              <a:ea typeface="Open Sans Light" charset="0"/>
              <a:cs typeface="Open Sans Light" charset="0"/>
            </a:endParaRPr>
          </a:p>
          <a:p>
            <a:pPr>
              <a:lnSpc>
                <a:spcPct val="90000"/>
              </a:lnSpc>
              <a:spcAft>
                <a:spcPts val="600"/>
              </a:spcAft>
              <a:buFont typeface="Calibri" panose="020F0502020204030204" pitchFamily="34" charset="0"/>
            </a:pP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In </a:t>
            </a:r>
            <a:r>
              <a:rPr lang="en-US" sz="1600" u="sng" dirty="0">
                <a:solidFill>
                  <a:schemeClr val="tx1">
                    <a:lumMod val="95000"/>
                    <a:lumOff val="5000"/>
                  </a:schemeClr>
                </a:solidFill>
                <a:latin typeface="Open Sans Light" charset="0"/>
                <a:ea typeface="Open Sans Light" charset="0"/>
                <a:cs typeface="Open Sans Light" charset="0"/>
              </a:rPr>
              <a:t>unsupervised learning </a:t>
            </a:r>
            <a:r>
              <a:rPr lang="en-US" sz="1600" dirty="0">
                <a:solidFill>
                  <a:schemeClr val="tx1">
                    <a:lumMod val="95000"/>
                    <a:lumOff val="5000"/>
                  </a:schemeClr>
                </a:solidFill>
                <a:latin typeface="Open Sans Light" charset="0"/>
                <a:ea typeface="Open Sans Light" charset="0"/>
                <a:cs typeface="Open Sans Light" charset="0"/>
              </a:rPr>
              <a:t>we want to find structure, </a:t>
            </a:r>
            <a:br>
              <a:rPr lang="en-US" sz="1600" dirty="0">
                <a:solidFill>
                  <a:schemeClr val="tx1">
                    <a:lumMod val="95000"/>
                    <a:lumOff val="5000"/>
                  </a:schemeClr>
                </a:solidFill>
                <a:latin typeface="Open Sans Light" charset="0"/>
                <a:ea typeface="Open Sans Light" charset="0"/>
                <a:cs typeface="Open Sans Light" charset="0"/>
              </a:rPr>
            </a:br>
            <a:r>
              <a:rPr lang="en-US" sz="1600" dirty="0">
                <a:solidFill>
                  <a:schemeClr val="tx1">
                    <a:lumMod val="95000"/>
                    <a:lumOff val="5000"/>
                  </a:schemeClr>
                </a:solidFill>
                <a:latin typeface="Open Sans Light" charset="0"/>
                <a:ea typeface="Open Sans Light" charset="0"/>
                <a:cs typeface="Open Sans Light" charset="0"/>
              </a:rPr>
              <a:t>patterns, representations in </a:t>
            </a:r>
            <a:r>
              <a:rPr lang="en-US" sz="1600" i="1" dirty="0">
                <a:solidFill>
                  <a:schemeClr val="tx1">
                    <a:lumMod val="95000"/>
                    <a:lumOff val="5000"/>
                  </a:schemeClr>
                </a:solidFill>
                <a:latin typeface="Open Sans Light" charset="0"/>
                <a:ea typeface="Open Sans Light" charset="0"/>
                <a:cs typeface="Open Sans Light" charset="0"/>
              </a:rPr>
              <a:t>X</a:t>
            </a:r>
            <a:r>
              <a:rPr lang="en-US" sz="1600" dirty="0">
                <a:solidFill>
                  <a:schemeClr val="tx1">
                    <a:lumMod val="95000"/>
                    <a:lumOff val="5000"/>
                  </a:schemeClr>
                </a:solidFill>
                <a:latin typeface="Open Sans Light" charset="0"/>
                <a:ea typeface="Open Sans Light" charset="0"/>
                <a:cs typeface="Open Sans Light" charset="0"/>
              </a:rPr>
              <a:t> without a target </a:t>
            </a:r>
            <a:r>
              <a:rPr lang="en-US" sz="1600" i="1" dirty="0">
                <a:solidFill>
                  <a:schemeClr val="tx1">
                    <a:lumMod val="95000"/>
                    <a:lumOff val="5000"/>
                  </a:schemeClr>
                </a:solidFill>
                <a:latin typeface="Open Sans Light" charset="0"/>
                <a:ea typeface="Open Sans Light" charset="0"/>
                <a:cs typeface="Open Sans Light" charset="0"/>
              </a:rPr>
              <a:t>Y</a:t>
            </a:r>
            <a:r>
              <a:rPr lang="en-US" sz="1600" dirty="0">
                <a:solidFill>
                  <a:schemeClr val="tx1">
                    <a:lumMod val="95000"/>
                    <a:lumOff val="5000"/>
                  </a:schemeClr>
                </a:solidFill>
                <a:latin typeface="Open Sans Light" charset="0"/>
                <a:ea typeface="Open Sans Light" charset="0"/>
                <a:cs typeface="Open Sans Light" charset="0"/>
              </a:rPr>
              <a:t>.</a:t>
            </a:r>
            <a:endParaRPr lang="en-US" b="1" dirty="0">
              <a:solidFill>
                <a:schemeClr val="tx1">
                  <a:lumMod val="95000"/>
                  <a:lumOff val="5000"/>
                </a:schemeClr>
              </a:solidFill>
              <a:latin typeface="Open Sans Light" charset="0"/>
              <a:ea typeface="Open Sans Light" charset="0"/>
              <a:cs typeface="Open Sans Light" charset="0"/>
            </a:endParaRPr>
          </a:p>
          <a:p>
            <a:r>
              <a:rPr lang="en-US" sz="1600" dirty="0">
                <a:solidFill>
                  <a:schemeClr val="tx1">
                    <a:lumMod val="95000"/>
                    <a:lumOff val="5000"/>
                  </a:schemeClr>
                </a:solidFill>
                <a:latin typeface="Open Sans Light" charset="0"/>
                <a:ea typeface="Open Sans Light" charset="0"/>
                <a:cs typeface="Open Sans Light" charset="0"/>
              </a:rPr>
              <a:t>We mainly look at 2 methods:</a:t>
            </a:r>
          </a:p>
          <a:p>
            <a:pPr marL="457200" indent="-457200">
              <a:buFont typeface="Arial" panose="020B0604020202020204" pitchFamily="34" charset="0"/>
              <a:buChar char="•"/>
            </a:pPr>
            <a:r>
              <a:rPr lang="en-US" sz="1600" i="1" dirty="0">
                <a:solidFill>
                  <a:schemeClr val="tx1">
                    <a:lumMod val="95000"/>
                    <a:lumOff val="5000"/>
                  </a:schemeClr>
                </a:solidFill>
                <a:latin typeface="Open Sans Light" charset="0"/>
                <a:ea typeface="Open Sans Light" charset="0"/>
                <a:cs typeface="Open Sans Light" charset="0"/>
              </a:rPr>
              <a:t>Clustering (k-means)</a:t>
            </a:r>
          </a:p>
          <a:p>
            <a:pPr marL="457200" indent="-457200">
              <a:buFont typeface="Arial" panose="020B0604020202020204" pitchFamily="34" charset="0"/>
              <a:buChar char="•"/>
            </a:pPr>
            <a:r>
              <a:rPr lang="en-US" sz="1600" i="1" dirty="0">
                <a:solidFill>
                  <a:schemeClr val="tx1">
                    <a:lumMod val="95000"/>
                    <a:lumOff val="5000"/>
                  </a:schemeClr>
                </a:solidFill>
                <a:latin typeface="Open Sans Light" charset="0"/>
                <a:ea typeface="Open Sans Light" charset="0"/>
                <a:cs typeface="Open Sans Light" charset="0"/>
              </a:rPr>
              <a:t>Association Analysis</a:t>
            </a:r>
            <a:endParaRPr lang="en-US" i="1" dirty="0">
              <a:solidFill>
                <a:schemeClr val="tx1">
                  <a:lumMod val="95000"/>
                  <a:lumOff val="5000"/>
                </a:schemeClr>
              </a:solidFill>
              <a:latin typeface="Open Sans Light" charset="0"/>
              <a:ea typeface="Open Sans Light" charset="0"/>
              <a:cs typeface="Open Sans Light" charset="0"/>
            </a:endParaRPr>
          </a:p>
        </p:txBody>
      </p:sp>
      <p:pic>
        <p:nvPicPr>
          <p:cNvPr id="4" name="Picture 3">
            <a:extLst>
              <a:ext uri="{FF2B5EF4-FFF2-40B4-BE49-F238E27FC236}">
                <a16:creationId xmlns:a16="http://schemas.microsoft.com/office/drawing/2014/main" id="{F428F57F-E7C3-468E-D95F-EEB3DAE75E44}"/>
              </a:ext>
            </a:extLst>
          </p:cNvPr>
          <p:cNvPicPr>
            <a:picLocks noChangeAspect="1"/>
          </p:cNvPicPr>
          <p:nvPr/>
        </p:nvPicPr>
        <p:blipFill>
          <a:blip r:embed="rId3"/>
          <a:stretch>
            <a:fillRect/>
          </a:stretch>
        </p:blipFill>
        <p:spPr>
          <a:xfrm>
            <a:off x="5482419" y="2153512"/>
            <a:ext cx="5621154" cy="3181605"/>
          </a:xfrm>
          <a:prstGeom prst="rect">
            <a:avLst/>
          </a:prstGeom>
        </p:spPr>
      </p:pic>
      <p:sp>
        <p:nvSpPr>
          <p:cNvPr id="7" name="TextBox 6">
            <a:extLst>
              <a:ext uri="{FF2B5EF4-FFF2-40B4-BE49-F238E27FC236}">
                <a16:creationId xmlns:a16="http://schemas.microsoft.com/office/drawing/2014/main" id="{461A5FE8-6229-880C-48C3-D650480A65D5}"/>
              </a:ext>
            </a:extLst>
          </p:cNvPr>
          <p:cNvSpPr txBox="1"/>
          <p:nvPr/>
        </p:nvSpPr>
        <p:spPr>
          <a:xfrm>
            <a:off x="5244661" y="5335117"/>
            <a:ext cx="6096670" cy="938719"/>
          </a:xfrm>
          <a:prstGeom prst="rect">
            <a:avLst/>
          </a:prstGeom>
          <a:noFill/>
        </p:spPr>
        <p:txBody>
          <a:bodyPr wrap="square">
            <a:spAutoFit/>
          </a:bodyPr>
          <a:lstStyle/>
          <a:p>
            <a:r>
              <a:rPr lang="en-US" sz="1100" b="1" i="1" dirty="0">
                <a:solidFill>
                  <a:schemeClr val="tx1">
                    <a:lumMod val="95000"/>
                    <a:lumOff val="5000"/>
                  </a:schemeClr>
                </a:solidFill>
                <a:latin typeface="Open Sans Light" charset="0"/>
                <a:ea typeface="Open Sans Light" charset="0"/>
                <a:cs typeface="Open Sans Light" charset="0"/>
              </a:rPr>
              <a:t>Please make sure to </a:t>
            </a:r>
            <a:r>
              <a:rPr lang="en-US" sz="1100" b="1" i="1" u="sng" dirty="0">
                <a:solidFill>
                  <a:schemeClr val="tx1">
                    <a:lumMod val="95000"/>
                    <a:lumOff val="5000"/>
                  </a:schemeClr>
                </a:solidFill>
                <a:latin typeface="Open Sans Light" charset="0"/>
                <a:ea typeface="Open Sans Light" charset="0"/>
                <a:cs typeface="Open Sans Light" charset="0"/>
              </a:rPr>
              <a:t>not</a:t>
            </a:r>
            <a:r>
              <a:rPr lang="en-US" sz="1100" b="1" i="1" dirty="0">
                <a:solidFill>
                  <a:schemeClr val="tx1">
                    <a:lumMod val="95000"/>
                    <a:lumOff val="5000"/>
                  </a:schemeClr>
                </a:solidFill>
                <a:latin typeface="Open Sans Light" charset="0"/>
                <a:ea typeface="Open Sans Light" charset="0"/>
                <a:cs typeface="Open Sans Light" charset="0"/>
              </a:rPr>
              <a:t> confuse the following pairs:</a:t>
            </a:r>
          </a:p>
          <a:p>
            <a:pPr marL="342900" indent="-342900">
              <a:buFont typeface="Arial" panose="020B0604020202020204" pitchFamily="34" charset="0"/>
              <a:buChar char="•"/>
            </a:pPr>
            <a:r>
              <a:rPr lang="en-US" sz="1100" i="1" u="sng" dirty="0">
                <a:latin typeface="Open Sans Light" charset="0"/>
                <a:ea typeface="Open Sans Light" charset="0"/>
                <a:cs typeface="Open Sans Light" charset="0"/>
              </a:rPr>
              <a:t>Clustering and Classification</a:t>
            </a:r>
            <a:r>
              <a:rPr lang="en-US" sz="1100" i="1" dirty="0">
                <a:latin typeface="Open Sans Light" charset="0"/>
                <a:ea typeface="Open Sans Light" charset="0"/>
                <a:cs typeface="Open Sans Light" charset="0"/>
              </a:rPr>
              <a:t>. </a:t>
            </a:r>
            <a:r>
              <a:rPr lang="en-US" sz="1100" i="1" dirty="0">
                <a:solidFill>
                  <a:schemeClr val="tx1">
                    <a:lumMod val="95000"/>
                    <a:lumOff val="5000"/>
                  </a:schemeClr>
                </a:solidFill>
                <a:latin typeface="Open Sans Light" charset="0"/>
                <a:ea typeface="Open Sans Light" charset="0"/>
                <a:cs typeface="Open Sans Light" charset="0"/>
              </a:rPr>
              <a:t>Clustering is an unsupervised learning technique, Classification is supervised (targets are categories, not real values / numbers)</a:t>
            </a:r>
          </a:p>
          <a:p>
            <a:pPr marL="342900" indent="-342900">
              <a:buFont typeface="Arial" panose="020B0604020202020204" pitchFamily="34" charset="0"/>
              <a:buChar char="•"/>
            </a:pPr>
            <a:r>
              <a:rPr lang="en-US" sz="1100" i="1" u="sng" dirty="0">
                <a:latin typeface="Open Sans Light" charset="0"/>
                <a:ea typeface="Open Sans Light" charset="0"/>
                <a:cs typeface="Open Sans Light" charset="0"/>
              </a:rPr>
              <a:t>K-means and K-Nearest-Neighbor (KNN). </a:t>
            </a:r>
            <a:r>
              <a:rPr lang="en-US" sz="1100" i="1" dirty="0">
                <a:solidFill>
                  <a:schemeClr val="tx1">
                    <a:lumMod val="95000"/>
                    <a:lumOff val="5000"/>
                  </a:schemeClr>
                </a:solidFill>
                <a:latin typeface="Open Sans Light" charset="0"/>
                <a:ea typeface="Open Sans Light" charset="0"/>
                <a:cs typeface="Open Sans Light" charset="0"/>
              </a:rPr>
              <a:t>K-Means is a clustering algorithm, KNN is a Classification algorithm</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1154CD5-8B7B-5141-7638-F8C9D6BA5466}"/>
                  </a:ext>
                </a:extLst>
              </p:cNvPr>
              <p:cNvSpPr txBox="1"/>
              <p:nvPr/>
            </p:nvSpPr>
            <p:spPr>
              <a:xfrm>
                <a:off x="2148025" y="4213491"/>
                <a:ext cx="318009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𝑿</m:t>
                          </m:r>
                        </m:e>
                      </m:d>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0" i="1" smtClean="0">
                              <a:latin typeface="Cambria Math" panose="02040503050406030204" pitchFamily="18" charset="0"/>
                            </a:rPr>
                            <m:t>h</m:t>
                          </m:r>
                        </m:e>
                        <m:sub>
                          <m:r>
                            <a:rPr lang="en-US" b="1" i="1" smtClean="0">
                              <a:latin typeface="Cambria Math" panose="02040503050406030204" pitchFamily="18" charset="0"/>
                              <a:ea typeface="Cambria Math" panose="02040503050406030204" pitchFamily="18" charset="0"/>
                            </a:rPr>
                            <m:t>𝜽</m:t>
                          </m:r>
                        </m:sub>
                      </m:sSub>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rPr>
                            <m:t>𝑿</m:t>
                          </m:r>
                        </m:e>
                      </m:d>
                    </m:oMath>
                  </m:oMathPara>
                </a14:m>
                <a:endParaRPr lang="en-US" b="1" dirty="0"/>
              </a:p>
            </p:txBody>
          </p:sp>
        </mc:Choice>
        <mc:Fallback xmlns="">
          <p:sp>
            <p:nvSpPr>
              <p:cNvPr id="8" name="TextBox 7">
                <a:extLst>
                  <a:ext uri="{FF2B5EF4-FFF2-40B4-BE49-F238E27FC236}">
                    <a16:creationId xmlns:a16="http://schemas.microsoft.com/office/drawing/2014/main" id="{C1154CD5-8B7B-5141-7638-F8C9D6BA5466}"/>
                  </a:ext>
                </a:extLst>
              </p:cNvPr>
              <p:cNvSpPr txBox="1">
                <a:spLocks noRot="1" noChangeAspect="1" noMove="1" noResize="1" noEditPoints="1" noAdjustHandles="1" noChangeArrowheads="1" noChangeShapeType="1" noTextEdit="1"/>
              </p:cNvSpPr>
              <p:nvPr/>
            </p:nvSpPr>
            <p:spPr>
              <a:xfrm>
                <a:off x="2148025" y="4213491"/>
                <a:ext cx="3180093" cy="276999"/>
              </a:xfrm>
              <a:prstGeom prst="rect">
                <a:avLst/>
              </a:prstGeom>
              <a:blipFill>
                <a:blip r:embed="rId4"/>
                <a:stretch>
                  <a:fillRect b="-34783"/>
                </a:stretch>
              </a:blipFill>
            </p:spPr>
            <p:txBody>
              <a:bodyPr/>
              <a:lstStyle/>
              <a:p>
                <a:r>
                  <a:rPr lang="en-US">
                    <a:noFill/>
                  </a:rPr>
                  <a:t> </a:t>
                </a:r>
              </a:p>
            </p:txBody>
          </p:sp>
        </mc:Fallback>
      </mc:AlternateContent>
    </p:spTree>
    <p:extLst>
      <p:ext uri="{BB962C8B-B14F-4D97-AF65-F5344CB8AC3E}">
        <p14:creationId xmlns:p14="http://schemas.microsoft.com/office/powerpoint/2010/main" val="135024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116329" y="1155918"/>
            <a:ext cx="9924949" cy="3693319"/>
          </a:xfrm>
          <a:prstGeom prst="rect">
            <a:avLst/>
          </a:prstGeom>
          <a:ln>
            <a:noFill/>
          </a:ln>
        </p:spPr>
        <p:txBody>
          <a:bodyPr wrap="square">
            <a:spAutoFit/>
          </a:bodyPr>
          <a:lstStyle/>
          <a:p>
            <a:r>
              <a:rPr lang="en-US" sz="4000" b="1" kern="0" dirty="0">
                <a:solidFill>
                  <a:schemeClr val="tx1">
                    <a:lumMod val="95000"/>
                    <a:lumOff val="5000"/>
                  </a:schemeClr>
                </a:solidFill>
                <a:latin typeface="Open Sans" charset="0"/>
                <a:ea typeface="Open Sans" charset="0"/>
                <a:cs typeface="Open Sans" charset="0"/>
              </a:rPr>
              <a:t>Unsupervised learning</a:t>
            </a:r>
          </a:p>
          <a:p>
            <a:endParaRPr lang="en-US" sz="1000" b="1" dirty="0">
              <a:solidFill>
                <a:schemeClr val="tx1">
                  <a:lumMod val="95000"/>
                  <a:lumOff val="5000"/>
                </a:schemeClr>
              </a:solidFill>
              <a:latin typeface="Open Sans" charset="0"/>
              <a:ea typeface="Open Sans" charset="0"/>
              <a:cs typeface="Open Sans" charset="0"/>
            </a:endParaRPr>
          </a:p>
          <a:p>
            <a:r>
              <a:rPr lang="en-US" sz="2800" dirty="0">
                <a:solidFill>
                  <a:schemeClr val="tx1">
                    <a:lumMod val="95000"/>
                    <a:lumOff val="5000"/>
                  </a:schemeClr>
                </a:solidFill>
                <a:latin typeface="Open Sans" charset="0"/>
                <a:ea typeface="Open Sans" charset="0"/>
                <a:cs typeface="Open Sans" charset="0"/>
              </a:rPr>
              <a:t>No target (response) variable</a:t>
            </a:r>
          </a:p>
          <a:p>
            <a:endParaRPr lang="en-US" sz="2800" b="1" dirty="0">
              <a:solidFill>
                <a:schemeClr val="tx1">
                  <a:lumMod val="95000"/>
                  <a:lumOff val="5000"/>
                </a:schemeClr>
              </a:solidFill>
              <a:latin typeface="Open Sans" charset="0"/>
              <a:ea typeface="Open Sans" charset="0"/>
              <a:cs typeface="Open Sans" charset="0"/>
            </a:endParaRPr>
          </a:p>
          <a:p>
            <a:r>
              <a:rPr lang="en-US" sz="2800" b="1" dirty="0">
                <a:solidFill>
                  <a:schemeClr val="tx1">
                    <a:lumMod val="95000"/>
                    <a:lumOff val="5000"/>
                  </a:schemeClr>
                </a:solidFill>
                <a:latin typeface="Open Sans" charset="0"/>
                <a:ea typeface="Open Sans" charset="0"/>
                <a:cs typeface="Open Sans" charset="0"/>
              </a:rPr>
              <a:t>k-means</a:t>
            </a:r>
            <a:r>
              <a:rPr lang="en-US" sz="2800" b="1" dirty="0"/>
              <a:t> </a:t>
            </a:r>
            <a:r>
              <a:rPr lang="en-US" sz="2400" dirty="0">
                <a:solidFill>
                  <a:schemeClr val="tx1">
                    <a:lumMod val="95000"/>
                    <a:lumOff val="5000"/>
                  </a:schemeClr>
                </a:solidFill>
                <a:latin typeface="Open Sans Light" charset="0"/>
                <a:ea typeface="Open Sans Light" charset="0"/>
                <a:cs typeface="Open Sans Light" charset="0"/>
              </a:rPr>
              <a:t>Used to segment members (items) into unique clusters based on a variety of features</a:t>
            </a:r>
          </a:p>
          <a:p>
            <a:endParaRPr lang="en-US" sz="2400" dirty="0">
              <a:solidFill>
                <a:schemeClr val="tx1">
                  <a:lumMod val="95000"/>
                  <a:lumOff val="5000"/>
                </a:schemeClr>
              </a:solidFill>
              <a:latin typeface="Open Sans Light" charset="0"/>
              <a:ea typeface="Open Sans Light" charset="0"/>
              <a:cs typeface="Open Sans Light" charset="0"/>
            </a:endParaRPr>
          </a:p>
          <a:p>
            <a:r>
              <a:rPr lang="en-US" sz="2800" b="1" dirty="0">
                <a:solidFill>
                  <a:schemeClr val="tx1">
                    <a:lumMod val="95000"/>
                    <a:lumOff val="5000"/>
                  </a:schemeClr>
                </a:solidFill>
                <a:latin typeface="Open Sans" charset="0"/>
                <a:ea typeface="Open Sans" charset="0"/>
                <a:cs typeface="Open Sans" charset="0"/>
              </a:rPr>
              <a:t>Association Analysis: </a:t>
            </a:r>
            <a:r>
              <a:rPr lang="en-US" sz="2400" dirty="0">
                <a:solidFill>
                  <a:schemeClr val="tx1">
                    <a:lumMod val="95000"/>
                    <a:lumOff val="5000"/>
                  </a:schemeClr>
                </a:solidFill>
                <a:latin typeface="Open Sans Light" charset="0"/>
                <a:ea typeface="Open Sans Light" charset="0"/>
                <a:cs typeface="Open Sans Light" charset="0"/>
              </a:rPr>
              <a:t>Find rules that show the affinity between items in a set. In a shopping cart, </a:t>
            </a:r>
            <a:r>
              <a:rPr lang="en-US" sz="2400" i="1" dirty="0">
                <a:solidFill>
                  <a:schemeClr val="tx1">
                    <a:lumMod val="95000"/>
                    <a:lumOff val="5000"/>
                  </a:schemeClr>
                </a:solidFill>
                <a:latin typeface="Open Sans Light" charset="0"/>
                <a:ea typeface="Open Sans Light" charset="0"/>
                <a:cs typeface="Open Sans Light" charset="0"/>
              </a:rPr>
              <a:t>Coffee </a:t>
            </a:r>
            <a:r>
              <a:rPr lang="en-US" sz="2400" i="1" dirty="0">
                <a:solidFill>
                  <a:schemeClr val="tx1">
                    <a:lumMod val="95000"/>
                    <a:lumOff val="5000"/>
                  </a:schemeClr>
                </a:solidFill>
                <a:latin typeface="Open Sans Light" charset="0"/>
                <a:ea typeface="Open Sans Light" charset="0"/>
                <a:cs typeface="Open Sans Light" charset="0"/>
                <a:sym typeface="Wingdings" panose="05000000000000000000" pitchFamily="2" charset="2"/>
              </a:rPr>
              <a:t> Pastry, Medialuna</a:t>
            </a:r>
            <a:endParaRPr lang="en-US" sz="2400" i="1" dirty="0">
              <a:solidFill>
                <a:schemeClr val="tx1">
                  <a:lumMod val="95000"/>
                  <a:lumOff val="5000"/>
                </a:schemeClr>
              </a:solidFill>
              <a:latin typeface="Open Sans Light" charset="0"/>
              <a:ea typeface="Open Sans Light" charset="0"/>
              <a:cs typeface="Open Sans Light" charset="0"/>
            </a:endParaRPr>
          </a:p>
        </p:txBody>
      </p:sp>
    </p:spTree>
    <p:extLst>
      <p:ext uri="{BB962C8B-B14F-4D97-AF65-F5344CB8AC3E}">
        <p14:creationId xmlns:p14="http://schemas.microsoft.com/office/powerpoint/2010/main" val="1010577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29092-8584-459A-A87B-7F49167DEECB}"/>
              </a:ext>
            </a:extLst>
          </p:cNvPr>
          <p:cNvSpPr>
            <a:spLocks noGrp="1"/>
          </p:cNvSpPr>
          <p:nvPr>
            <p:ph type="title"/>
          </p:nvPr>
        </p:nvSpPr>
        <p:spPr/>
        <p:txBody>
          <a:bodyPr/>
          <a:lstStyle/>
          <a:p>
            <a:r>
              <a:rPr lang="en-US" sz="4800" b="1" kern="0" dirty="0">
                <a:solidFill>
                  <a:schemeClr val="tx1">
                    <a:lumMod val="95000"/>
                    <a:lumOff val="5000"/>
                  </a:schemeClr>
                </a:solidFill>
                <a:latin typeface="Open Sans" charset="0"/>
                <a:ea typeface="Open Sans" charset="0"/>
                <a:cs typeface="Open Sans" charset="0"/>
              </a:rPr>
              <a:t>Clustering</a:t>
            </a:r>
            <a:br>
              <a:rPr lang="en-US" sz="2800" dirty="0">
                <a:solidFill>
                  <a:schemeClr val="tx1">
                    <a:lumMod val="95000"/>
                    <a:lumOff val="5000"/>
                  </a:schemeClr>
                </a:solidFill>
                <a:latin typeface="Open Sans Light" charset="0"/>
                <a:ea typeface="Open Sans Light" charset="0"/>
                <a:cs typeface="Open Sans Light" charset="0"/>
              </a:rPr>
            </a:br>
            <a:endParaRPr lang="en-US" dirty="0"/>
          </a:p>
        </p:txBody>
      </p:sp>
      <p:sp>
        <p:nvSpPr>
          <p:cNvPr id="3" name="Content Placeholder 2">
            <a:extLst>
              <a:ext uri="{FF2B5EF4-FFF2-40B4-BE49-F238E27FC236}">
                <a16:creationId xmlns:a16="http://schemas.microsoft.com/office/drawing/2014/main" id="{6ADEA18E-2253-4D3A-93D2-E9E6556F61E6}"/>
              </a:ext>
            </a:extLst>
          </p:cNvPr>
          <p:cNvSpPr>
            <a:spLocks noGrp="1"/>
          </p:cNvSpPr>
          <p:nvPr>
            <p:ph idx="1"/>
          </p:nvPr>
        </p:nvSpPr>
        <p:spPr/>
        <p:txBody>
          <a:bodyPr/>
          <a:lstStyle/>
          <a:p>
            <a:r>
              <a:rPr lang="en-US" sz="2800" dirty="0">
                <a:solidFill>
                  <a:schemeClr val="tx1">
                    <a:lumMod val="95000"/>
                    <a:lumOff val="5000"/>
                  </a:schemeClr>
                </a:solidFill>
                <a:latin typeface="Open Sans Light" charset="0"/>
                <a:ea typeface="Open Sans Light" charset="0"/>
                <a:cs typeface="Open Sans Light" charset="0"/>
              </a:rPr>
              <a:t>A set of unsupervised algorithms that categorize samples into clusters in which the samples are more similar to each other than the samples outside the cluster.</a:t>
            </a:r>
          </a:p>
          <a:p>
            <a:endParaRPr lang="en-US" dirty="0"/>
          </a:p>
        </p:txBody>
      </p:sp>
    </p:spTree>
    <p:extLst>
      <p:ext uri="{BB962C8B-B14F-4D97-AF65-F5344CB8AC3E}">
        <p14:creationId xmlns:p14="http://schemas.microsoft.com/office/powerpoint/2010/main" val="142884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410" y="196850"/>
            <a:ext cx="9749457" cy="6149286"/>
          </a:xfrm>
          <a:prstGeom prst="rect">
            <a:avLst/>
          </a:prstGeom>
        </p:spPr>
      </p:pic>
      <p:sp>
        <p:nvSpPr>
          <p:cNvPr id="2" name="Rectangle 1">
            <a:extLst>
              <a:ext uri="{FF2B5EF4-FFF2-40B4-BE49-F238E27FC236}">
                <a16:creationId xmlns:a16="http://schemas.microsoft.com/office/drawing/2014/main" id="{9E69CAAB-03A5-4FF9-9017-D61E92B1DD14}"/>
              </a:ext>
            </a:extLst>
          </p:cNvPr>
          <p:cNvSpPr/>
          <p:nvPr/>
        </p:nvSpPr>
        <p:spPr>
          <a:xfrm>
            <a:off x="10134600" y="2286000"/>
            <a:ext cx="1905000" cy="1569660"/>
          </a:xfrm>
          <a:prstGeom prst="rect">
            <a:avLst/>
          </a:prstGeom>
        </p:spPr>
        <p:txBody>
          <a:bodyPr wrap="square">
            <a:spAutoFit/>
          </a:bodyPr>
          <a:lstStyle/>
          <a:p>
            <a:r>
              <a:rPr lang="en-US" sz="2400" dirty="0">
                <a:solidFill>
                  <a:schemeClr val="accent1">
                    <a:lumMod val="50000"/>
                  </a:schemeClr>
                </a:solidFill>
              </a:rPr>
              <a:t>1 - low/low</a:t>
            </a:r>
          </a:p>
          <a:p>
            <a:r>
              <a:rPr lang="en-US" sz="2400" dirty="0">
                <a:solidFill>
                  <a:schemeClr val="accent1">
                    <a:lumMod val="50000"/>
                  </a:schemeClr>
                </a:solidFill>
              </a:rPr>
              <a:t>2 - med/low</a:t>
            </a:r>
          </a:p>
          <a:p>
            <a:r>
              <a:rPr lang="en-US" sz="2400" dirty="0">
                <a:solidFill>
                  <a:schemeClr val="accent1">
                    <a:lumMod val="50000"/>
                  </a:schemeClr>
                </a:solidFill>
              </a:rPr>
              <a:t>3 - med/med</a:t>
            </a:r>
          </a:p>
          <a:p>
            <a:r>
              <a:rPr lang="en-US" sz="2400" dirty="0">
                <a:solidFill>
                  <a:schemeClr val="accent1">
                    <a:lumMod val="50000"/>
                  </a:schemeClr>
                </a:solidFill>
              </a:rPr>
              <a:t>4 - high/high</a:t>
            </a:r>
          </a:p>
        </p:txBody>
      </p:sp>
      <p:sp>
        <p:nvSpPr>
          <p:cNvPr id="5" name="Rectangle 4">
            <a:extLst>
              <a:ext uri="{FF2B5EF4-FFF2-40B4-BE49-F238E27FC236}">
                <a16:creationId xmlns:a16="http://schemas.microsoft.com/office/drawing/2014/main" id="{2D21D991-7962-1564-444B-803836071128}"/>
              </a:ext>
            </a:extLst>
          </p:cNvPr>
          <p:cNvSpPr/>
          <p:nvPr/>
        </p:nvSpPr>
        <p:spPr>
          <a:xfrm>
            <a:off x="5952999" y="3968285"/>
            <a:ext cx="2554545" cy="7245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Clustering reveals that there is a correlation between Monthly Expenses and Monthly Income</a:t>
            </a:r>
          </a:p>
        </p:txBody>
      </p:sp>
      <p:sp>
        <p:nvSpPr>
          <p:cNvPr id="6" name="Rectangle 5">
            <a:extLst>
              <a:ext uri="{FF2B5EF4-FFF2-40B4-BE49-F238E27FC236}">
                <a16:creationId xmlns:a16="http://schemas.microsoft.com/office/drawing/2014/main" id="{06FCD9FE-3092-4EC1-1F4E-A7FB78107390}"/>
              </a:ext>
            </a:extLst>
          </p:cNvPr>
          <p:cNvSpPr/>
          <p:nvPr/>
        </p:nvSpPr>
        <p:spPr>
          <a:xfrm>
            <a:off x="10134600" y="1527200"/>
            <a:ext cx="1795902" cy="72456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We can identify 4 clusters:</a:t>
            </a:r>
          </a:p>
        </p:txBody>
      </p:sp>
    </p:spTree>
    <p:extLst>
      <p:ext uri="{BB962C8B-B14F-4D97-AF65-F5344CB8AC3E}">
        <p14:creationId xmlns:p14="http://schemas.microsoft.com/office/powerpoint/2010/main" val="3611837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0248" y="578696"/>
            <a:ext cx="4391395"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Cluster Analysis concept</a:t>
            </a:r>
          </a:p>
        </p:txBody>
      </p:sp>
      <p:grpSp>
        <p:nvGrpSpPr>
          <p:cNvPr id="3" name="Group 2"/>
          <p:cNvGrpSpPr/>
          <p:nvPr/>
        </p:nvGrpSpPr>
        <p:grpSpPr>
          <a:xfrm>
            <a:off x="749105" y="1959671"/>
            <a:ext cx="4120707" cy="2562835"/>
            <a:chOff x="1707999" y="1759372"/>
            <a:chExt cx="4870536" cy="3029184"/>
          </a:xfrm>
        </p:grpSpPr>
        <p:sp>
          <p:nvSpPr>
            <p:cNvPr id="4" name="Oval 3"/>
            <p:cNvSpPr/>
            <p:nvPr/>
          </p:nvSpPr>
          <p:spPr>
            <a:xfrm>
              <a:off x="2102153" y="2146090"/>
              <a:ext cx="394154" cy="30658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5" name="Diamond 4"/>
            <p:cNvSpPr/>
            <p:nvPr/>
          </p:nvSpPr>
          <p:spPr>
            <a:xfrm>
              <a:off x="3989985" y="3027562"/>
              <a:ext cx="481744" cy="30658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6" name="Diamond 5"/>
            <p:cNvSpPr/>
            <p:nvPr/>
          </p:nvSpPr>
          <p:spPr>
            <a:xfrm>
              <a:off x="5312012" y="3587847"/>
              <a:ext cx="481744" cy="30658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7" name="Diamond 6"/>
            <p:cNvSpPr/>
            <p:nvPr/>
          </p:nvSpPr>
          <p:spPr>
            <a:xfrm>
              <a:off x="4786473" y="2567685"/>
              <a:ext cx="819268" cy="459877"/>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8" name="Diamond 7"/>
            <p:cNvSpPr/>
            <p:nvPr/>
          </p:nvSpPr>
          <p:spPr>
            <a:xfrm>
              <a:off x="3063007" y="3580712"/>
              <a:ext cx="722616" cy="50383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9" name="Diamond 8"/>
            <p:cNvSpPr/>
            <p:nvPr/>
          </p:nvSpPr>
          <p:spPr>
            <a:xfrm>
              <a:off x="5928666" y="3963130"/>
              <a:ext cx="649869" cy="313720"/>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0" name="Diamond 9"/>
            <p:cNvSpPr/>
            <p:nvPr/>
          </p:nvSpPr>
          <p:spPr>
            <a:xfrm>
              <a:off x="2721697" y="3275911"/>
              <a:ext cx="384210" cy="158643"/>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1" name="Diamond 10"/>
            <p:cNvSpPr/>
            <p:nvPr/>
          </p:nvSpPr>
          <p:spPr>
            <a:xfrm>
              <a:off x="6096791" y="2075933"/>
              <a:ext cx="481744" cy="306585"/>
            </a:xfrm>
            <a:prstGeom prst="diamond">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2" name="Oval 11"/>
            <p:cNvSpPr/>
            <p:nvPr/>
          </p:nvSpPr>
          <p:spPr>
            <a:xfrm>
              <a:off x="4625011" y="3434554"/>
              <a:ext cx="611364" cy="45987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3" name="Oval 12"/>
            <p:cNvSpPr/>
            <p:nvPr/>
          </p:nvSpPr>
          <p:spPr>
            <a:xfrm>
              <a:off x="1908209" y="4119990"/>
              <a:ext cx="394154" cy="30658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4" name="Oval 13"/>
            <p:cNvSpPr/>
            <p:nvPr/>
          </p:nvSpPr>
          <p:spPr>
            <a:xfrm>
              <a:off x="3105906" y="2567685"/>
              <a:ext cx="798739" cy="70822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5" name="Oval 14"/>
            <p:cNvSpPr/>
            <p:nvPr/>
          </p:nvSpPr>
          <p:spPr>
            <a:xfrm>
              <a:off x="3105907" y="1759372"/>
              <a:ext cx="394154" cy="30658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6" name="Oval 15"/>
            <p:cNvSpPr/>
            <p:nvPr/>
          </p:nvSpPr>
          <p:spPr>
            <a:xfrm>
              <a:off x="5793756" y="3122618"/>
              <a:ext cx="394154" cy="30658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7" name="Oval 16"/>
            <p:cNvSpPr/>
            <p:nvPr/>
          </p:nvSpPr>
          <p:spPr>
            <a:xfrm>
              <a:off x="5031849" y="1947217"/>
              <a:ext cx="204526" cy="19887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8" name="Oval 17"/>
            <p:cNvSpPr/>
            <p:nvPr/>
          </p:nvSpPr>
          <p:spPr>
            <a:xfrm>
              <a:off x="1707999" y="3274127"/>
              <a:ext cx="394154" cy="30658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19" name="Oval 18"/>
            <p:cNvSpPr/>
            <p:nvPr/>
          </p:nvSpPr>
          <p:spPr>
            <a:xfrm>
              <a:off x="4230857" y="2146091"/>
              <a:ext cx="240872" cy="23642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20" name="Oval 19"/>
            <p:cNvSpPr/>
            <p:nvPr/>
          </p:nvSpPr>
          <p:spPr>
            <a:xfrm>
              <a:off x="3904645" y="4273283"/>
              <a:ext cx="881827" cy="515273"/>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21" name="Oval 20"/>
            <p:cNvSpPr/>
            <p:nvPr/>
          </p:nvSpPr>
          <p:spPr>
            <a:xfrm>
              <a:off x="2602510" y="4084547"/>
              <a:ext cx="119187" cy="116472"/>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sp>
          <p:nvSpPr>
            <p:cNvPr id="22" name="Oval 21"/>
            <p:cNvSpPr/>
            <p:nvPr/>
          </p:nvSpPr>
          <p:spPr>
            <a:xfrm>
              <a:off x="5399602" y="4377263"/>
              <a:ext cx="206139" cy="20260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latin typeface="Calibri"/>
              </a:endParaRPr>
            </a:p>
          </p:txBody>
        </p:sp>
      </p:grpSp>
      <p:sp>
        <p:nvSpPr>
          <p:cNvPr id="23" name="Rectangle 22">
            <a:extLst>
              <a:ext uri="{FF2B5EF4-FFF2-40B4-BE49-F238E27FC236}">
                <a16:creationId xmlns:a16="http://schemas.microsoft.com/office/drawing/2014/main" id="{BD6F9632-E8A8-6EC6-C8CB-DBE9D9444E33}"/>
              </a:ext>
            </a:extLst>
          </p:cNvPr>
          <p:cNvSpPr/>
          <p:nvPr/>
        </p:nvSpPr>
        <p:spPr>
          <a:xfrm>
            <a:off x="5299501" y="609600"/>
            <a:ext cx="6536079" cy="5262979"/>
          </a:xfrm>
          <a:prstGeom prst="rect">
            <a:avLst/>
          </a:prstGeom>
        </p:spPr>
        <p:txBody>
          <a:bodyPr wrap="square">
            <a:spAutoFit/>
          </a:bodyPr>
          <a:lstStyle/>
          <a:p>
            <a:pPr defTabSz="609585"/>
            <a:r>
              <a:rPr lang="en-US" sz="1600" dirty="0">
                <a:solidFill>
                  <a:prstClr val="black"/>
                </a:solidFill>
                <a:latin typeface="Calibri"/>
              </a:rPr>
              <a:t>When we look at the figure, we see many individual objects. Rather than see this as a large collection of individual objects, most people would like to reduce the complexity and get a "simpler" description. </a:t>
            </a:r>
          </a:p>
          <a:p>
            <a:pPr defTabSz="609585"/>
            <a:r>
              <a:rPr lang="en-US" sz="1600" b="1" dirty="0">
                <a:solidFill>
                  <a:prstClr val="black"/>
                </a:solidFill>
                <a:latin typeface="Calibri"/>
              </a:rPr>
              <a:t>There are several ways to reduce complexity:</a:t>
            </a:r>
          </a:p>
          <a:p>
            <a:pPr marL="285750" indent="-285750" defTabSz="609585">
              <a:buFont typeface="Arial" panose="020B0604020202020204" pitchFamily="34" charset="0"/>
              <a:buChar char="•"/>
            </a:pPr>
            <a:r>
              <a:rPr lang="en-US" sz="1600" dirty="0">
                <a:solidFill>
                  <a:prstClr val="black"/>
                </a:solidFill>
                <a:latin typeface="Calibri"/>
              </a:rPr>
              <a:t>One person could say that the figure consists of several diamonds and ovals, thereby reducing the complexity to two. </a:t>
            </a:r>
          </a:p>
          <a:p>
            <a:pPr marL="285750" indent="-285750" defTabSz="609585">
              <a:buFont typeface="Arial" panose="020B0604020202020204" pitchFamily="34" charset="0"/>
              <a:buChar char="•"/>
            </a:pPr>
            <a:r>
              <a:rPr lang="en-US" sz="1600" dirty="0">
                <a:solidFill>
                  <a:prstClr val="black"/>
                </a:solidFill>
                <a:latin typeface="Calibri"/>
              </a:rPr>
              <a:t>Other people might seek to reduce the complexity in other ways – the figure consists of "sharp" and "smooth" objects.</a:t>
            </a:r>
          </a:p>
          <a:p>
            <a:pPr defTabSz="609585"/>
            <a:endParaRPr lang="en-US" sz="1600" dirty="0">
              <a:solidFill>
                <a:prstClr val="black"/>
              </a:solidFill>
              <a:latin typeface="Calibri"/>
            </a:endParaRPr>
          </a:p>
          <a:p>
            <a:pPr defTabSz="609585"/>
            <a:r>
              <a:rPr lang="en-US" sz="1600" b="1" dirty="0">
                <a:solidFill>
                  <a:prstClr val="black"/>
                </a:solidFill>
                <a:latin typeface="Calibri"/>
              </a:rPr>
              <a:t>E.g. Marketing Application:</a:t>
            </a:r>
          </a:p>
          <a:p>
            <a:pPr defTabSz="609585"/>
            <a:r>
              <a:rPr lang="en-US" sz="1600" dirty="0">
                <a:solidFill>
                  <a:prstClr val="black"/>
                </a:solidFill>
                <a:latin typeface="Calibri"/>
              </a:rPr>
              <a:t>In a business context, a company might have thousands of customers and plan to run a promotional campaign. The company could develop a single promotion for all its customers, or a separate promotion customized for each individual customer. Neither approach seems good. The former "one size fits all" approach might not work well for many and end up not satisfying anyone. The latter is impractical. Another possible approach would be to divide the set of customers into a small number of "coherent" groups and develop a campaign for each group. </a:t>
            </a:r>
          </a:p>
          <a:p>
            <a:pPr defTabSz="609585"/>
            <a:r>
              <a:rPr lang="en-US" sz="1600" dirty="0">
                <a:solidFill>
                  <a:prstClr val="black"/>
                </a:solidFill>
                <a:latin typeface="Calibri"/>
              </a:rPr>
              <a:t>Of course, we would like the </a:t>
            </a:r>
            <a:r>
              <a:rPr lang="en-US" sz="1600" b="1" dirty="0">
                <a:solidFill>
                  <a:prstClr val="black"/>
                </a:solidFill>
                <a:latin typeface="Calibri"/>
              </a:rPr>
              <a:t>members of each cluster to be as "similar" as possible to each other and quite "distinct" from members of other clusters. </a:t>
            </a:r>
            <a:r>
              <a:rPr lang="en-US" sz="1600" dirty="0">
                <a:solidFill>
                  <a:prstClr val="black"/>
                </a:solidFill>
                <a:latin typeface="Calibri"/>
              </a:rPr>
              <a:t>The main point is "What do we mean by the term </a:t>
            </a:r>
            <a:r>
              <a:rPr lang="en-US" sz="1600" i="1" dirty="0">
                <a:solidFill>
                  <a:prstClr val="black"/>
                </a:solidFill>
                <a:latin typeface="Calibri"/>
              </a:rPr>
              <a:t>similar</a:t>
            </a:r>
            <a:r>
              <a:rPr lang="en-US" sz="1600" dirty="0">
                <a:solidFill>
                  <a:prstClr val="black"/>
                </a:solidFill>
                <a:latin typeface="Calibri"/>
              </a:rPr>
              <a:t>?</a:t>
            </a:r>
          </a:p>
        </p:txBody>
      </p:sp>
    </p:spTree>
    <p:extLst>
      <p:ext uri="{BB962C8B-B14F-4D97-AF65-F5344CB8AC3E}">
        <p14:creationId xmlns:p14="http://schemas.microsoft.com/office/powerpoint/2010/main" val="16555392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4708800" y="394029"/>
            <a:ext cx="7005187"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defTabSz="609585"/>
            <a:r>
              <a:rPr lang="en-US" sz="2400" dirty="0">
                <a:solidFill>
                  <a:prstClr val="black"/>
                </a:solidFill>
                <a:latin typeface="Calibri"/>
              </a:rPr>
              <a:t>Cases within a cluster are </a:t>
            </a:r>
            <a:r>
              <a:rPr lang="en-US" sz="2400" i="1" dirty="0">
                <a:solidFill>
                  <a:prstClr val="black"/>
                </a:solidFill>
                <a:latin typeface="Calibri"/>
              </a:rPr>
              <a:t>closer</a:t>
            </a:r>
            <a:r>
              <a:rPr lang="en-US" sz="2400" dirty="0">
                <a:solidFill>
                  <a:prstClr val="black"/>
                </a:solidFill>
                <a:latin typeface="Calibri"/>
              </a:rPr>
              <a:t> to each other than to cases from other clusters</a:t>
            </a:r>
          </a:p>
        </p:txBody>
      </p:sp>
      <p:sp>
        <p:nvSpPr>
          <p:cNvPr id="16" name="TextBox 15">
            <a:extLst>
              <a:ext uri="{FF2B5EF4-FFF2-40B4-BE49-F238E27FC236}">
                <a16:creationId xmlns:a16="http://schemas.microsoft.com/office/drawing/2014/main" id="{F2502E6A-3FE5-0601-C6AA-3FFCA767DECF}"/>
              </a:ext>
            </a:extLst>
          </p:cNvPr>
          <p:cNvSpPr txBox="1"/>
          <p:nvPr/>
        </p:nvSpPr>
        <p:spPr>
          <a:xfrm>
            <a:off x="680248" y="578696"/>
            <a:ext cx="3751091" cy="461665"/>
          </a:xfrm>
          <a:prstGeom prst="rect">
            <a:avLst/>
          </a:prstGeom>
          <a:noFill/>
        </p:spPr>
        <p:txBody>
          <a:bodyPr wrap="none" rtlCol="0">
            <a:spAutoFit/>
          </a:bodyPr>
          <a:lstStyle/>
          <a:p>
            <a:pPr defTabSz="609585"/>
            <a:r>
              <a:rPr lang="en-US" sz="2400" dirty="0">
                <a:solidFill>
                  <a:prstClr val="black"/>
                </a:solidFill>
                <a:latin typeface="Arial Black"/>
                <a:cs typeface="Arial Black"/>
              </a:rPr>
              <a:t>By ‘similar’ we mean:</a:t>
            </a:r>
          </a:p>
        </p:txBody>
      </p:sp>
      <p:pic>
        <p:nvPicPr>
          <p:cNvPr id="30" name="Picture 29">
            <a:extLst>
              <a:ext uri="{FF2B5EF4-FFF2-40B4-BE49-F238E27FC236}">
                <a16:creationId xmlns:a16="http://schemas.microsoft.com/office/drawing/2014/main" id="{8EF8A2D4-021A-6F9E-4CDA-71421CB26385}"/>
              </a:ext>
            </a:extLst>
          </p:cNvPr>
          <p:cNvPicPr>
            <a:picLocks noChangeAspect="1"/>
          </p:cNvPicPr>
          <p:nvPr/>
        </p:nvPicPr>
        <p:blipFill>
          <a:blip r:embed="rId3"/>
          <a:stretch>
            <a:fillRect/>
          </a:stretch>
        </p:blipFill>
        <p:spPr>
          <a:xfrm>
            <a:off x="1666804" y="1156523"/>
            <a:ext cx="1982857" cy="1626256"/>
          </a:xfrm>
          <a:prstGeom prst="rect">
            <a:avLst/>
          </a:prstGeom>
        </p:spPr>
      </p:pic>
      <p:pic>
        <p:nvPicPr>
          <p:cNvPr id="44" name="Picture 43">
            <a:extLst>
              <a:ext uri="{FF2B5EF4-FFF2-40B4-BE49-F238E27FC236}">
                <a16:creationId xmlns:a16="http://schemas.microsoft.com/office/drawing/2014/main" id="{C2DD99DE-5DFC-6CCD-CA01-416CA9836AEE}"/>
              </a:ext>
            </a:extLst>
          </p:cNvPr>
          <p:cNvPicPr>
            <a:picLocks noChangeAspect="1"/>
          </p:cNvPicPr>
          <p:nvPr/>
        </p:nvPicPr>
        <p:blipFill>
          <a:blip r:embed="rId4"/>
          <a:stretch>
            <a:fillRect/>
          </a:stretch>
        </p:blipFill>
        <p:spPr>
          <a:xfrm>
            <a:off x="2953405" y="2695367"/>
            <a:ext cx="1966944" cy="1663139"/>
          </a:xfrm>
          <a:prstGeom prst="rect">
            <a:avLst/>
          </a:prstGeom>
        </p:spPr>
      </p:pic>
      <p:pic>
        <p:nvPicPr>
          <p:cNvPr id="98" name="Picture 97">
            <a:extLst>
              <a:ext uri="{FF2B5EF4-FFF2-40B4-BE49-F238E27FC236}">
                <a16:creationId xmlns:a16="http://schemas.microsoft.com/office/drawing/2014/main" id="{430ED698-CFCB-DA2F-E8A8-6D1452F8E70B}"/>
              </a:ext>
            </a:extLst>
          </p:cNvPr>
          <p:cNvPicPr>
            <a:picLocks noChangeAspect="1"/>
          </p:cNvPicPr>
          <p:nvPr/>
        </p:nvPicPr>
        <p:blipFill>
          <a:blip r:embed="rId5"/>
          <a:stretch>
            <a:fillRect/>
          </a:stretch>
        </p:blipFill>
        <p:spPr>
          <a:xfrm>
            <a:off x="633125" y="3167207"/>
            <a:ext cx="2021833" cy="1626257"/>
          </a:xfrm>
          <a:prstGeom prst="rect">
            <a:avLst/>
          </a:prstGeom>
        </p:spPr>
      </p:pic>
      <p:sp>
        <p:nvSpPr>
          <p:cNvPr id="100" name="Rectangle 99">
            <a:extLst>
              <a:ext uri="{FF2B5EF4-FFF2-40B4-BE49-F238E27FC236}">
                <a16:creationId xmlns:a16="http://schemas.microsoft.com/office/drawing/2014/main" id="{E9435F87-CE2D-21FD-2CE9-5E40E2709C06}"/>
              </a:ext>
            </a:extLst>
          </p:cNvPr>
          <p:cNvSpPr/>
          <p:nvPr/>
        </p:nvSpPr>
        <p:spPr>
          <a:xfrm>
            <a:off x="5118232" y="1452365"/>
            <a:ext cx="6536079" cy="4616648"/>
          </a:xfrm>
          <a:prstGeom prst="rect">
            <a:avLst/>
          </a:prstGeom>
        </p:spPr>
        <p:txBody>
          <a:bodyPr wrap="square">
            <a:spAutoFit/>
          </a:bodyPr>
          <a:lstStyle/>
          <a:p>
            <a:pPr defTabSz="609585"/>
            <a:r>
              <a:rPr lang="en-US" sz="1400" b="1" dirty="0">
                <a:solidFill>
                  <a:prstClr val="black"/>
                </a:solidFill>
                <a:latin typeface="Calibri"/>
              </a:rPr>
              <a:t>Excursion: measuring distance in supervised learning</a:t>
            </a:r>
          </a:p>
          <a:p>
            <a:pPr defTabSz="609585"/>
            <a:r>
              <a:rPr lang="en-US" sz="1400" i="1" dirty="0"/>
              <a:t>We will get into this in detail in the next lecture on supervised learning.   </a:t>
            </a:r>
          </a:p>
          <a:p>
            <a:pPr defTabSz="609585"/>
            <a:endParaRPr lang="en-US" sz="1400" b="1" dirty="0">
              <a:solidFill>
                <a:prstClr val="black"/>
              </a:solidFill>
              <a:latin typeface="Calibri"/>
            </a:endParaRPr>
          </a:p>
          <a:p>
            <a:pPr defTabSz="609585"/>
            <a:r>
              <a:rPr lang="en-US" sz="1400" i="1" dirty="0"/>
              <a:t>The overall objective behind ALL learning methods is to build a model f(x) and measure the model accuracy (closeness of the model to the input data x). If we are trying to learn numerical values and we know the targets y, we can measure accuracy by calculating the distance between the input data and the model (in linear regression our model is the straight line):</a:t>
            </a:r>
            <a:endParaRPr lang="en-US" sz="1400" i="1" dirty="0">
              <a:solidFill>
                <a:prstClr val="black"/>
              </a:solidFill>
              <a:latin typeface="Calibri"/>
            </a:endParaRPr>
          </a:p>
          <a:p>
            <a:pPr defTabSz="609585"/>
            <a:endParaRPr lang="en-US" sz="1400" dirty="0">
              <a:solidFill>
                <a:prstClr val="black"/>
              </a:solidFill>
              <a:latin typeface="Calibri"/>
            </a:endParaRPr>
          </a:p>
          <a:p>
            <a:pPr defTabSz="609585"/>
            <a:r>
              <a:rPr lang="en-US" sz="1400" dirty="0">
                <a:solidFill>
                  <a:prstClr val="black"/>
                </a:solidFill>
                <a:latin typeface="Calibri"/>
              </a:rPr>
              <a:t>Generally the Euclidean Distance is used </a:t>
            </a:r>
          </a:p>
          <a:p>
            <a:pPr defTabSz="609585"/>
            <a:r>
              <a:rPr lang="en-US" sz="1400" dirty="0">
                <a:solidFill>
                  <a:prstClr val="black"/>
                </a:solidFill>
                <a:latin typeface="Calibri"/>
              </a:rPr>
              <a:t>to measure distance in a physical space </a:t>
            </a:r>
            <a:br>
              <a:rPr lang="en-US" sz="1400" dirty="0">
                <a:solidFill>
                  <a:prstClr val="black"/>
                </a:solidFill>
                <a:latin typeface="Calibri"/>
              </a:rPr>
            </a:br>
            <a:r>
              <a:rPr lang="en-US" sz="1400" dirty="0">
                <a:solidFill>
                  <a:prstClr val="black"/>
                </a:solidFill>
                <a:latin typeface="Calibri"/>
              </a:rPr>
              <a:t>like an x-y coordinate system:</a:t>
            </a:r>
          </a:p>
          <a:p>
            <a:pPr defTabSz="609585"/>
            <a:endParaRPr lang="en-US" sz="1400" dirty="0">
              <a:solidFill>
                <a:prstClr val="black"/>
              </a:solidFill>
              <a:latin typeface="Calibri"/>
            </a:endParaRPr>
          </a:p>
          <a:p>
            <a:pPr defTabSz="609585"/>
            <a:endParaRPr lang="en-US" sz="1400" dirty="0">
              <a:solidFill>
                <a:prstClr val="black"/>
              </a:solidFill>
              <a:latin typeface="Calibri"/>
            </a:endParaRPr>
          </a:p>
          <a:p>
            <a:pPr defTabSz="609585"/>
            <a:br>
              <a:rPr lang="en-US" sz="1400" dirty="0">
                <a:solidFill>
                  <a:prstClr val="black"/>
                </a:solidFill>
                <a:latin typeface="Calibri"/>
              </a:rPr>
            </a:br>
            <a:endParaRPr lang="en-US" sz="1400" dirty="0">
              <a:solidFill>
                <a:prstClr val="black"/>
              </a:solidFill>
              <a:latin typeface="Calibri"/>
            </a:endParaRPr>
          </a:p>
          <a:p>
            <a:pPr defTabSz="609585"/>
            <a:br>
              <a:rPr lang="en-US" sz="1400" dirty="0">
                <a:solidFill>
                  <a:prstClr val="black"/>
                </a:solidFill>
                <a:latin typeface="Calibri"/>
              </a:rPr>
            </a:br>
            <a:r>
              <a:rPr lang="en-US" sz="1400" dirty="0">
                <a:solidFill>
                  <a:prstClr val="black"/>
                </a:solidFill>
                <a:latin typeface="Calibri"/>
              </a:rPr>
              <a:t>We will use Euclidean distance and other </a:t>
            </a:r>
          </a:p>
          <a:p>
            <a:pPr defTabSz="609585"/>
            <a:r>
              <a:rPr lang="en-US" sz="1400" dirty="0">
                <a:solidFill>
                  <a:prstClr val="black"/>
                </a:solidFill>
                <a:latin typeface="Calibri"/>
              </a:rPr>
              <a:t>distances measures (also called </a:t>
            </a:r>
            <a:r>
              <a:rPr lang="en-US" sz="1400" b="1" dirty="0">
                <a:solidFill>
                  <a:prstClr val="black"/>
                </a:solidFill>
                <a:latin typeface="Calibri"/>
              </a:rPr>
              <a:t>Norms</a:t>
            </a:r>
            <a:r>
              <a:rPr lang="en-US" sz="1400" dirty="0">
                <a:solidFill>
                  <a:prstClr val="black"/>
                </a:solidFill>
                <a:latin typeface="Calibri"/>
              </a:rPr>
              <a:t>) in most supervised learning methods such as regression problems.</a:t>
            </a:r>
            <a:br>
              <a:rPr lang="en-US" sz="1400" dirty="0">
                <a:solidFill>
                  <a:prstClr val="black"/>
                </a:solidFill>
                <a:latin typeface="Calibri"/>
              </a:rPr>
            </a:br>
            <a:endParaRPr lang="en-US" sz="1400" i="1" dirty="0"/>
          </a:p>
        </p:txBody>
      </p:sp>
      <p:grpSp>
        <p:nvGrpSpPr>
          <p:cNvPr id="146" name="Group 145">
            <a:extLst>
              <a:ext uri="{FF2B5EF4-FFF2-40B4-BE49-F238E27FC236}">
                <a16:creationId xmlns:a16="http://schemas.microsoft.com/office/drawing/2014/main" id="{DE7AC2A8-06DB-9574-2F06-8F3B9FB48E40}"/>
              </a:ext>
            </a:extLst>
          </p:cNvPr>
          <p:cNvGrpSpPr/>
          <p:nvPr/>
        </p:nvGrpSpPr>
        <p:grpSpPr>
          <a:xfrm>
            <a:off x="6325124" y="4160612"/>
            <a:ext cx="1256796" cy="725716"/>
            <a:chOff x="7351602" y="2140537"/>
            <a:chExt cx="1256796" cy="725716"/>
          </a:xfrm>
        </p:grpSpPr>
        <p:sp>
          <p:nvSpPr>
            <p:cNvPr id="101" name="Oval 100">
              <a:extLst>
                <a:ext uri="{FF2B5EF4-FFF2-40B4-BE49-F238E27FC236}">
                  <a16:creationId xmlns:a16="http://schemas.microsoft.com/office/drawing/2014/main" id="{82BF473F-58F3-6889-48E6-E9F29582C825}"/>
                </a:ext>
              </a:extLst>
            </p:cNvPr>
            <p:cNvSpPr/>
            <p:nvPr/>
          </p:nvSpPr>
          <p:spPr>
            <a:xfrm>
              <a:off x="7687291" y="2584075"/>
              <a:ext cx="111291" cy="11129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8C5A0383-7EFC-6646-AB3E-C4668CEE58CA}"/>
                </a:ext>
              </a:extLst>
            </p:cNvPr>
            <p:cNvSpPr/>
            <p:nvPr/>
          </p:nvSpPr>
          <p:spPr>
            <a:xfrm>
              <a:off x="8182535" y="2282787"/>
              <a:ext cx="106816" cy="1068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18D4B476-93BB-0AAD-2387-13EEE7A240C8}"/>
                </a:ext>
              </a:extLst>
            </p:cNvPr>
            <p:cNvCxnSpPr>
              <a:cxnSpLocks/>
            </p:cNvCxnSpPr>
            <p:nvPr/>
          </p:nvCxnSpPr>
          <p:spPr>
            <a:xfrm flipV="1">
              <a:off x="7355630" y="2140537"/>
              <a:ext cx="0" cy="725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78E68367-A8CD-5403-9164-80A5109A6D0D}"/>
                </a:ext>
              </a:extLst>
            </p:cNvPr>
            <p:cNvCxnSpPr/>
            <p:nvPr/>
          </p:nvCxnSpPr>
          <p:spPr>
            <a:xfrm>
              <a:off x="7351602" y="2866253"/>
              <a:ext cx="12567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C258477-9C13-44EC-FC44-262D0CC72C34}"/>
                </a:ext>
              </a:extLst>
            </p:cNvPr>
            <p:cNvCxnSpPr>
              <a:cxnSpLocks/>
              <a:stCxn id="101" idx="6"/>
            </p:cNvCxnSpPr>
            <p:nvPr/>
          </p:nvCxnSpPr>
          <p:spPr>
            <a:xfrm>
              <a:off x="7798582" y="2639721"/>
              <a:ext cx="43736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89056130-51BA-204F-F04E-63E7DF2AAF3F}"/>
                </a:ext>
              </a:extLst>
            </p:cNvPr>
            <p:cNvCxnSpPr>
              <a:cxnSpLocks/>
              <a:stCxn id="102" idx="4"/>
            </p:cNvCxnSpPr>
            <p:nvPr/>
          </p:nvCxnSpPr>
          <p:spPr>
            <a:xfrm>
              <a:off x="8235943" y="2389603"/>
              <a:ext cx="0" cy="25011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A793727-3D61-F55B-7BE6-7A0239AA9E1C}"/>
                </a:ext>
              </a:extLst>
            </p:cNvPr>
            <p:cNvCxnSpPr>
              <a:cxnSpLocks/>
              <a:stCxn id="101" idx="7"/>
              <a:endCxn id="102" idx="3"/>
            </p:cNvCxnSpPr>
            <p:nvPr/>
          </p:nvCxnSpPr>
          <p:spPr>
            <a:xfrm flipV="1">
              <a:off x="7782284" y="2373960"/>
              <a:ext cx="415894" cy="226413"/>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4A98BE0D-8752-A684-87C0-A2B8BFAA8E76}"/>
                </a:ext>
              </a:extLst>
            </p:cNvPr>
            <p:cNvSpPr txBox="1"/>
            <p:nvPr/>
          </p:nvSpPr>
          <p:spPr>
            <a:xfrm>
              <a:off x="7919598" y="2560166"/>
              <a:ext cx="157563" cy="261610"/>
            </a:xfrm>
            <a:prstGeom prst="rect">
              <a:avLst/>
            </a:prstGeom>
            <a:noFill/>
          </p:spPr>
          <p:txBody>
            <a:bodyPr wrap="square" rtlCol="0">
              <a:spAutoFit/>
            </a:bodyPr>
            <a:lstStyle/>
            <a:p>
              <a:r>
                <a:rPr lang="en-US" sz="1050" dirty="0"/>
                <a:t>a</a:t>
              </a:r>
            </a:p>
          </p:txBody>
        </p:sp>
        <p:sp>
          <p:nvSpPr>
            <p:cNvPr id="138" name="TextBox 137">
              <a:extLst>
                <a:ext uri="{FF2B5EF4-FFF2-40B4-BE49-F238E27FC236}">
                  <a16:creationId xmlns:a16="http://schemas.microsoft.com/office/drawing/2014/main" id="{DBD55976-EC41-4724-28FA-813C8B6261D8}"/>
                </a:ext>
              </a:extLst>
            </p:cNvPr>
            <p:cNvSpPr txBox="1"/>
            <p:nvPr/>
          </p:nvSpPr>
          <p:spPr>
            <a:xfrm>
              <a:off x="8187947" y="2380722"/>
              <a:ext cx="157563" cy="261610"/>
            </a:xfrm>
            <a:prstGeom prst="rect">
              <a:avLst/>
            </a:prstGeom>
            <a:noFill/>
          </p:spPr>
          <p:txBody>
            <a:bodyPr wrap="square" rtlCol="0">
              <a:spAutoFit/>
            </a:bodyPr>
            <a:lstStyle/>
            <a:p>
              <a:r>
                <a:rPr lang="en-US" sz="1050" dirty="0"/>
                <a:t>b</a:t>
              </a:r>
            </a:p>
          </p:txBody>
        </p:sp>
        <mc:AlternateContent xmlns:mc="http://schemas.openxmlformats.org/markup-compatibility/2006" xmlns:a14="http://schemas.microsoft.com/office/drawing/2010/main">
          <mc:Choice Requires="a14">
            <p:sp>
              <p:nvSpPr>
                <p:cNvPr id="139" name="TextBox 138">
                  <a:extLst>
                    <a:ext uri="{FF2B5EF4-FFF2-40B4-BE49-F238E27FC236}">
                      <a16:creationId xmlns:a16="http://schemas.microsoft.com/office/drawing/2014/main" id="{CADBB95B-5441-473F-A420-8797C3864587}"/>
                    </a:ext>
                  </a:extLst>
                </p:cNvPr>
                <p:cNvSpPr txBox="1"/>
                <p:nvPr/>
              </p:nvSpPr>
              <p:spPr>
                <a:xfrm>
                  <a:off x="7428273" y="2240403"/>
                  <a:ext cx="730264" cy="2924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1050" i="1" dirty="0" smtClean="0">
                                <a:latin typeface="Cambria Math" panose="02040503050406030204" pitchFamily="18" charset="0"/>
                              </a:rPr>
                            </m:ctrlPr>
                          </m:radPr>
                          <m:deg/>
                          <m:e>
                            <m:sSup>
                              <m:sSupPr>
                                <m:ctrlPr>
                                  <a:rPr lang="en-US" sz="1050" i="1" dirty="0" smtClean="0">
                                    <a:latin typeface="Cambria Math" panose="02040503050406030204" pitchFamily="18" charset="0"/>
                                  </a:rPr>
                                </m:ctrlPr>
                              </m:sSupPr>
                              <m:e>
                                <m:r>
                                  <a:rPr lang="en-US" sz="1050" b="0" i="1" dirty="0" smtClean="0">
                                    <a:latin typeface="Cambria Math" panose="02040503050406030204" pitchFamily="18" charset="0"/>
                                  </a:rPr>
                                  <m:t>𝑎</m:t>
                                </m:r>
                              </m:e>
                              <m:sup>
                                <m:r>
                                  <a:rPr lang="en-US" sz="1050" b="0" i="1" dirty="0" smtClean="0">
                                    <a:latin typeface="Cambria Math" panose="02040503050406030204" pitchFamily="18" charset="0"/>
                                  </a:rPr>
                                  <m:t>2</m:t>
                                </m:r>
                              </m:sup>
                            </m:sSup>
                            <m:r>
                              <a:rPr lang="en-US" sz="1050" b="0" i="1" dirty="0" smtClean="0">
                                <a:latin typeface="Cambria Math" panose="02040503050406030204" pitchFamily="18" charset="0"/>
                              </a:rPr>
                              <m:t>+</m:t>
                            </m:r>
                            <m:sSup>
                              <m:sSupPr>
                                <m:ctrlPr>
                                  <a:rPr lang="en-US" sz="1050" b="0" i="1" dirty="0" smtClean="0">
                                    <a:latin typeface="Cambria Math" panose="02040503050406030204" pitchFamily="18" charset="0"/>
                                  </a:rPr>
                                </m:ctrlPr>
                              </m:sSupPr>
                              <m:e>
                                <m:r>
                                  <a:rPr lang="en-US" sz="1050" b="0" i="1" dirty="0" smtClean="0">
                                    <a:latin typeface="Cambria Math" panose="02040503050406030204" pitchFamily="18" charset="0"/>
                                  </a:rPr>
                                  <m:t>𝑏</m:t>
                                </m:r>
                              </m:e>
                              <m:sup>
                                <m:r>
                                  <a:rPr lang="en-US" sz="1050" b="0" i="1" dirty="0" smtClean="0">
                                    <a:latin typeface="Cambria Math" panose="02040503050406030204" pitchFamily="18" charset="0"/>
                                  </a:rPr>
                                  <m:t>2</m:t>
                                </m:r>
                              </m:sup>
                            </m:sSup>
                          </m:e>
                        </m:rad>
                      </m:oMath>
                    </m:oMathPara>
                  </a14:m>
                  <a:endParaRPr lang="en-US" sz="1050" dirty="0"/>
                </a:p>
              </p:txBody>
            </p:sp>
          </mc:Choice>
          <mc:Fallback xmlns="">
            <p:sp>
              <p:nvSpPr>
                <p:cNvPr id="139" name="TextBox 138">
                  <a:extLst>
                    <a:ext uri="{FF2B5EF4-FFF2-40B4-BE49-F238E27FC236}">
                      <a16:creationId xmlns:a16="http://schemas.microsoft.com/office/drawing/2014/main" id="{CADBB95B-5441-473F-A420-8797C3864587}"/>
                    </a:ext>
                  </a:extLst>
                </p:cNvPr>
                <p:cNvSpPr txBox="1">
                  <a:spLocks noRot="1" noChangeAspect="1" noMove="1" noResize="1" noEditPoints="1" noAdjustHandles="1" noChangeArrowheads="1" noChangeShapeType="1" noTextEdit="1"/>
                </p:cNvSpPr>
                <p:nvPr/>
              </p:nvSpPr>
              <p:spPr>
                <a:xfrm>
                  <a:off x="7428273" y="2240403"/>
                  <a:ext cx="730264" cy="292452"/>
                </a:xfrm>
                <a:prstGeom prst="rect">
                  <a:avLst/>
                </a:prstGeom>
                <a:blipFill>
                  <a:blip r:embed="rId6"/>
                  <a:stretch>
                    <a:fillRect/>
                  </a:stretch>
                </a:blipFill>
              </p:spPr>
              <p:txBody>
                <a:bodyPr/>
                <a:lstStyle/>
                <a:p>
                  <a:r>
                    <a:rPr lang="en-US">
                      <a:noFill/>
                    </a:rPr>
                    <a:t> </a:t>
                  </a:r>
                </a:p>
              </p:txBody>
            </p:sp>
          </mc:Fallback>
        </mc:AlternateContent>
      </p:grpSp>
      <p:sp>
        <p:nvSpPr>
          <p:cNvPr id="141" name="Rectangle 140">
            <a:extLst>
              <a:ext uri="{FF2B5EF4-FFF2-40B4-BE49-F238E27FC236}">
                <a16:creationId xmlns:a16="http://schemas.microsoft.com/office/drawing/2014/main" id="{A6C2F0C7-3CFD-5152-B8EE-010FB9796A63}"/>
              </a:ext>
            </a:extLst>
          </p:cNvPr>
          <p:cNvSpPr/>
          <p:nvPr/>
        </p:nvSpPr>
        <p:spPr>
          <a:xfrm>
            <a:off x="5108620" y="1451019"/>
            <a:ext cx="6605367" cy="46873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TextBox 142">
            <a:extLst>
              <a:ext uri="{FF2B5EF4-FFF2-40B4-BE49-F238E27FC236}">
                <a16:creationId xmlns:a16="http://schemas.microsoft.com/office/drawing/2014/main" id="{CA601A25-294A-C12A-F38E-474E6D182BB9}"/>
              </a:ext>
            </a:extLst>
          </p:cNvPr>
          <p:cNvSpPr txBox="1"/>
          <p:nvPr/>
        </p:nvSpPr>
        <p:spPr>
          <a:xfrm>
            <a:off x="374514" y="5000030"/>
            <a:ext cx="4743718" cy="1200329"/>
          </a:xfrm>
          <a:prstGeom prst="rect">
            <a:avLst/>
          </a:prstGeom>
          <a:noFill/>
        </p:spPr>
        <p:txBody>
          <a:bodyPr wrap="square">
            <a:spAutoFit/>
          </a:bodyPr>
          <a:lstStyle/>
          <a:p>
            <a:pPr defTabSz="609585"/>
            <a:r>
              <a:rPr lang="en-US" sz="1800" dirty="0">
                <a:solidFill>
                  <a:prstClr val="black"/>
                </a:solidFill>
                <a:latin typeface="Calibri"/>
              </a:rPr>
              <a:t>For clustering, we do </a:t>
            </a:r>
            <a:r>
              <a:rPr lang="en-US" sz="1800" b="1" dirty="0">
                <a:solidFill>
                  <a:prstClr val="black"/>
                </a:solidFill>
                <a:latin typeface="Calibri"/>
              </a:rPr>
              <a:t>NOT</a:t>
            </a:r>
            <a:r>
              <a:rPr lang="en-US" sz="1800" dirty="0">
                <a:solidFill>
                  <a:prstClr val="black"/>
                </a:solidFill>
                <a:latin typeface="Calibri"/>
              </a:rPr>
              <a:t> have a target vector and we need to measure closeness in a different way. Tha</a:t>
            </a:r>
            <a:r>
              <a:rPr lang="en-US" dirty="0">
                <a:solidFill>
                  <a:prstClr val="black"/>
                </a:solidFill>
                <a:latin typeface="Calibri"/>
              </a:rPr>
              <a:t>t is done by calculating the </a:t>
            </a:r>
            <a:r>
              <a:rPr lang="en-US" b="1" dirty="0">
                <a:solidFill>
                  <a:prstClr val="black"/>
                </a:solidFill>
                <a:latin typeface="Calibri"/>
              </a:rPr>
              <a:t>Var</a:t>
            </a:r>
            <a:r>
              <a:rPr lang="en-US" sz="1800" b="1" dirty="0">
                <a:solidFill>
                  <a:prstClr val="black"/>
                </a:solidFill>
                <a:latin typeface="Calibri"/>
              </a:rPr>
              <a:t>iance within each cluster </a:t>
            </a:r>
            <a:r>
              <a:rPr lang="en-US" sz="1800" dirty="0">
                <a:solidFill>
                  <a:prstClr val="black"/>
                </a:solidFill>
                <a:latin typeface="Calibri"/>
              </a:rPr>
              <a:t>(next slide).</a:t>
            </a:r>
          </a:p>
        </p:txBody>
      </p:sp>
      <p:grpSp>
        <p:nvGrpSpPr>
          <p:cNvPr id="163" name="Group 162">
            <a:extLst>
              <a:ext uri="{FF2B5EF4-FFF2-40B4-BE49-F238E27FC236}">
                <a16:creationId xmlns:a16="http://schemas.microsoft.com/office/drawing/2014/main" id="{3A21AC3E-0E12-546F-E0A2-3055AE32A634}"/>
              </a:ext>
            </a:extLst>
          </p:cNvPr>
          <p:cNvGrpSpPr/>
          <p:nvPr/>
        </p:nvGrpSpPr>
        <p:grpSpPr>
          <a:xfrm>
            <a:off x="8323362" y="3299797"/>
            <a:ext cx="3367270" cy="2022651"/>
            <a:chOff x="8305606" y="3204721"/>
            <a:chExt cx="3367270" cy="2022651"/>
          </a:xfrm>
        </p:grpSpPr>
        <p:pic>
          <p:nvPicPr>
            <p:cNvPr id="140" name="Picture 4">
              <a:extLst>
                <a:ext uri="{FF2B5EF4-FFF2-40B4-BE49-F238E27FC236}">
                  <a16:creationId xmlns:a16="http://schemas.microsoft.com/office/drawing/2014/main" id="{816C1E6C-2278-64C9-7361-A858F8A234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05606" y="3204721"/>
              <a:ext cx="3178999" cy="2022651"/>
            </a:xfrm>
            <a:prstGeom prst="rect">
              <a:avLst/>
            </a:prstGeom>
            <a:noFill/>
            <a:extLst>
              <a:ext uri="{909E8E84-426E-40DD-AFC4-6F175D3DCCD1}">
                <a14:hiddenFill xmlns:a14="http://schemas.microsoft.com/office/drawing/2010/main">
                  <a:solidFill>
                    <a:srgbClr val="FFFFFF"/>
                  </a:solidFill>
                </a14:hiddenFill>
              </a:ext>
            </a:extLst>
          </p:spPr>
        </p:pic>
        <p:sp>
          <p:nvSpPr>
            <p:cNvPr id="156" name="TextBox 155">
              <a:extLst>
                <a:ext uri="{FF2B5EF4-FFF2-40B4-BE49-F238E27FC236}">
                  <a16:creationId xmlns:a16="http://schemas.microsoft.com/office/drawing/2014/main" id="{DE0BE14A-28EE-81DF-415B-3E96B4322C4F}"/>
                </a:ext>
              </a:extLst>
            </p:cNvPr>
            <p:cNvSpPr txBox="1"/>
            <p:nvPr/>
          </p:nvSpPr>
          <p:spPr>
            <a:xfrm rot="16200000">
              <a:off x="7970604" y="3713995"/>
              <a:ext cx="1262129" cy="276999"/>
            </a:xfrm>
            <a:prstGeom prst="rect">
              <a:avLst/>
            </a:prstGeom>
            <a:noFill/>
          </p:spPr>
          <p:txBody>
            <a:bodyPr wrap="square" rtlCol="0">
              <a:spAutoFit/>
            </a:bodyPr>
            <a:lstStyle/>
            <a:p>
              <a:r>
                <a:rPr lang="en-US" sz="1200" dirty="0"/>
                <a:t>Target y</a:t>
              </a:r>
            </a:p>
          </p:txBody>
        </p:sp>
        <p:sp>
          <p:nvSpPr>
            <p:cNvPr id="157" name="TextBox 156">
              <a:extLst>
                <a:ext uri="{FF2B5EF4-FFF2-40B4-BE49-F238E27FC236}">
                  <a16:creationId xmlns:a16="http://schemas.microsoft.com/office/drawing/2014/main" id="{B791257A-9EFA-EC2F-6DD9-8F3C5C9DB4D7}"/>
                </a:ext>
              </a:extLst>
            </p:cNvPr>
            <p:cNvSpPr txBox="1"/>
            <p:nvPr/>
          </p:nvSpPr>
          <p:spPr>
            <a:xfrm>
              <a:off x="10303756" y="4861530"/>
              <a:ext cx="1369120" cy="276999"/>
            </a:xfrm>
            <a:prstGeom prst="rect">
              <a:avLst/>
            </a:prstGeom>
            <a:noFill/>
          </p:spPr>
          <p:txBody>
            <a:bodyPr wrap="square" rtlCol="0">
              <a:spAutoFit/>
            </a:bodyPr>
            <a:lstStyle/>
            <a:p>
              <a:r>
                <a:rPr lang="en-US" sz="1200" dirty="0"/>
                <a:t>Input Data x</a:t>
              </a:r>
            </a:p>
          </p:txBody>
        </p:sp>
        <p:cxnSp>
          <p:nvCxnSpPr>
            <p:cNvPr id="159" name="Straight Arrow Connector 158">
              <a:extLst>
                <a:ext uri="{FF2B5EF4-FFF2-40B4-BE49-F238E27FC236}">
                  <a16:creationId xmlns:a16="http://schemas.microsoft.com/office/drawing/2014/main" id="{7FBBCDF3-971B-2B14-88F7-7753609B35DF}"/>
                </a:ext>
              </a:extLst>
            </p:cNvPr>
            <p:cNvCxnSpPr>
              <a:cxnSpLocks/>
            </p:cNvCxnSpPr>
            <p:nvPr/>
          </p:nvCxnSpPr>
          <p:spPr>
            <a:xfrm flipV="1">
              <a:off x="10483622" y="4065536"/>
              <a:ext cx="0" cy="150510"/>
            </a:xfrm>
            <a:prstGeom prst="straightConnector1">
              <a:avLst/>
            </a:prstGeom>
            <a:ln>
              <a:solidFill>
                <a:srgbClr val="FF0000"/>
              </a:solidFill>
              <a:headEnd w="sm" len="sm"/>
              <a:tailEnd type="triangle" w="sm" len="sm"/>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04D69F7F-03CA-60CA-527E-8AECF17E1525}"/>
                    </a:ext>
                  </a:extLst>
                </p:cNvPr>
                <p:cNvSpPr txBox="1"/>
                <p:nvPr/>
              </p:nvSpPr>
              <p:spPr>
                <a:xfrm>
                  <a:off x="8694752" y="3325269"/>
                  <a:ext cx="2038743" cy="805157"/>
                </a:xfrm>
                <a:prstGeom prst="rect">
                  <a:avLst/>
                </a:prstGeom>
                <a:noFill/>
              </p:spPr>
              <p:txBody>
                <a:bodyPr wrap="square" rtlCol="0">
                  <a:spAutoFit/>
                </a:bodyPr>
                <a:lstStyle/>
                <a:p>
                  <a:r>
                    <a:rPr lang="en-US" sz="1100" dirty="0"/>
                    <a:t>Distance between our model and the measurements </a:t>
                  </a:r>
                </a:p>
                <a:p>
                  <a:r>
                    <a:rPr lang="en-US" sz="1100" dirty="0"/>
                    <a:t>(x , y) and (x , f(x)) </a:t>
                  </a:r>
                </a:p>
                <a:p>
                  <a:r>
                    <a:rPr lang="en-US" sz="1100" dirty="0"/>
                    <a:t>= </a:t>
                  </a:r>
                  <a14:m>
                    <m:oMath xmlns:m="http://schemas.openxmlformats.org/officeDocument/2006/math">
                      <m:rad>
                        <m:radPr>
                          <m:degHide m:val="on"/>
                          <m:ctrlPr>
                            <a:rPr lang="en-US" sz="1100" i="1" smtClean="0">
                              <a:latin typeface="Cambria Math" panose="02040503050406030204" pitchFamily="18" charset="0"/>
                            </a:rPr>
                          </m:ctrlPr>
                        </m:radPr>
                        <m:deg/>
                        <m:e>
                          <m:sSup>
                            <m:sSupPr>
                              <m:ctrlPr>
                                <a:rPr lang="en-US" sz="1100" i="1" smtClean="0">
                                  <a:latin typeface="Cambria Math" panose="02040503050406030204" pitchFamily="18" charset="0"/>
                                </a:rPr>
                              </m:ctrlPr>
                            </m:sSupPr>
                            <m:e>
                              <m:d>
                                <m:dPr>
                                  <m:ctrlPr>
                                    <a:rPr lang="en-US" sz="1100" i="1">
                                      <a:latin typeface="Cambria Math" panose="02040503050406030204" pitchFamily="18" charset="0"/>
                                    </a:rPr>
                                  </m:ctrlPr>
                                </m:dPr>
                                <m:e>
                                  <m:r>
                                    <a:rPr lang="en-US" sz="1100" i="1">
                                      <a:latin typeface="Cambria Math" panose="02040503050406030204" pitchFamily="18" charset="0"/>
                                    </a:rPr>
                                    <m:t>𝑦</m:t>
                                  </m:r>
                                  <m:r>
                                    <a:rPr lang="en-US" sz="1100" i="1">
                                      <a:latin typeface="Cambria Math" panose="02040503050406030204" pitchFamily="18" charset="0"/>
                                    </a:rPr>
                                    <m:t>−</m:t>
                                  </m:r>
                                  <m:r>
                                    <a:rPr lang="en-US" sz="1100" i="1">
                                      <a:latin typeface="Cambria Math" panose="02040503050406030204" pitchFamily="18" charset="0"/>
                                    </a:rPr>
                                    <m:t>𝑓</m:t>
                                  </m:r>
                                  <m:r>
                                    <a:rPr lang="en-US" sz="1100" i="1">
                                      <a:latin typeface="Cambria Math" panose="02040503050406030204" pitchFamily="18" charset="0"/>
                                    </a:rPr>
                                    <m:t>(</m:t>
                                  </m:r>
                                  <m:r>
                                    <a:rPr lang="en-US" sz="1100" i="1">
                                      <a:latin typeface="Cambria Math" panose="02040503050406030204" pitchFamily="18" charset="0"/>
                                    </a:rPr>
                                    <m:t>𝑥</m:t>
                                  </m:r>
                                </m:e>
                              </m:d>
                            </m:e>
                            <m:sup>
                              <m:r>
                                <a:rPr lang="en-US" sz="1100" b="0" i="1" smtClean="0">
                                  <a:latin typeface="Cambria Math" panose="02040503050406030204" pitchFamily="18" charset="0"/>
                                </a:rPr>
                                <m:t>2</m:t>
                              </m:r>
                            </m:sup>
                          </m:sSup>
                        </m:e>
                      </m:rad>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r>
                            <a:rPr lang="en-US" sz="1100" b="0" i="1" smtClean="0">
                              <a:latin typeface="Cambria Math" panose="02040503050406030204" pitchFamily="18" charset="0"/>
                            </a:rPr>
                            <m:t>𝑦</m:t>
                          </m:r>
                          <m:r>
                            <a:rPr lang="en-US" sz="1100" b="0" i="1" smtClean="0">
                              <a:latin typeface="Cambria Math" panose="02040503050406030204" pitchFamily="18" charset="0"/>
                            </a:rPr>
                            <m:t>−</m:t>
                          </m:r>
                          <m:r>
                            <a:rPr lang="en-US" sz="1100" b="0" i="1" smtClean="0">
                              <a:latin typeface="Cambria Math" panose="02040503050406030204" pitchFamily="18" charset="0"/>
                            </a:rPr>
                            <m:t>𝑓</m:t>
                          </m:r>
                          <m:r>
                            <a:rPr lang="en-US" sz="1100" b="0" i="1" smtClean="0">
                              <a:latin typeface="Cambria Math" panose="02040503050406030204" pitchFamily="18" charset="0"/>
                            </a:rPr>
                            <m:t>(</m:t>
                          </m:r>
                          <m:r>
                            <a:rPr lang="en-US" sz="1100" b="0" i="1" smtClean="0">
                              <a:latin typeface="Cambria Math" panose="02040503050406030204" pitchFamily="18" charset="0"/>
                            </a:rPr>
                            <m:t>𝑥</m:t>
                          </m:r>
                          <m:r>
                            <a:rPr lang="en-US" sz="1100" b="0" i="1" smtClean="0">
                              <a:latin typeface="Cambria Math" panose="02040503050406030204" pitchFamily="18" charset="0"/>
                            </a:rPr>
                            <m:t>)</m:t>
                          </m:r>
                        </m:e>
                      </m:d>
                    </m:oMath>
                  </a14:m>
                  <a:endParaRPr lang="en-US" sz="1100" dirty="0"/>
                </a:p>
              </p:txBody>
            </p:sp>
          </mc:Choice>
          <mc:Fallback xmlns="">
            <p:sp>
              <p:nvSpPr>
                <p:cNvPr id="162" name="TextBox 161">
                  <a:extLst>
                    <a:ext uri="{FF2B5EF4-FFF2-40B4-BE49-F238E27FC236}">
                      <a16:creationId xmlns:a16="http://schemas.microsoft.com/office/drawing/2014/main" id="{04D69F7F-03CA-60CA-527E-8AECF17E1525}"/>
                    </a:ext>
                  </a:extLst>
                </p:cNvPr>
                <p:cNvSpPr txBox="1">
                  <a:spLocks noRot="1" noChangeAspect="1" noMove="1" noResize="1" noEditPoints="1" noAdjustHandles="1" noChangeArrowheads="1" noChangeShapeType="1" noTextEdit="1"/>
                </p:cNvSpPr>
                <p:nvPr/>
              </p:nvSpPr>
              <p:spPr>
                <a:xfrm>
                  <a:off x="8694752" y="3325269"/>
                  <a:ext cx="2038743" cy="805157"/>
                </a:xfrm>
                <a:prstGeom prst="rect">
                  <a:avLst/>
                </a:prstGeom>
                <a:blipFill>
                  <a:blip r:embed="rId8"/>
                  <a:stretch>
                    <a:fillRect t="-758" b="-3030"/>
                  </a:stretch>
                </a:blipFill>
              </p:spPr>
              <p:txBody>
                <a:bodyPr/>
                <a:lstStyle/>
                <a:p>
                  <a:r>
                    <a:rPr lang="en-US">
                      <a:noFill/>
                    </a:rPr>
                    <a:t> </a:t>
                  </a:r>
                </a:p>
              </p:txBody>
            </p:sp>
          </mc:Fallback>
        </mc:AlternateContent>
      </p:grpSp>
      <p:sp>
        <p:nvSpPr>
          <p:cNvPr id="2" name="TextBox 1">
            <a:extLst>
              <a:ext uri="{FF2B5EF4-FFF2-40B4-BE49-F238E27FC236}">
                <a16:creationId xmlns:a16="http://schemas.microsoft.com/office/drawing/2014/main" id="{5ECF42C8-4006-A992-290F-4A8296C5FEF4}"/>
              </a:ext>
            </a:extLst>
          </p:cNvPr>
          <p:cNvSpPr txBox="1"/>
          <p:nvPr/>
        </p:nvSpPr>
        <p:spPr>
          <a:xfrm>
            <a:off x="11010769" y="3758870"/>
            <a:ext cx="697255" cy="369332"/>
          </a:xfrm>
          <a:prstGeom prst="rect">
            <a:avLst/>
          </a:prstGeom>
          <a:noFill/>
        </p:spPr>
        <p:txBody>
          <a:bodyPr wrap="square" rtlCol="0">
            <a:spAutoFit/>
          </a:bodyPr>
          <a:lstStyle/>
          <a:p>
            <a:r>
              <a:rPr lang="en-US" dirty="0"/>
              <a:t>f(x)</a:t>
            </a:r>
          </a:p>
        </p:txBody>
      </p:sp>
    </p:spTree>
    <p:extLst>
      <p:ext uri="{BB962C8B-B14F-4D97-AF65-F5344CB8AC3E}">
        <p14:creationId xmlns:p14="http://schemas.microsoft.com/office/powerpoint/2010/main" val="14618277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{70A8D59F-DB9C-47BE-B47C-666AD3F85924}tf56160789_win32</Template>
  <TotalTime>2397</TotalTime>
  <Words>2040</Words>
  <Application>Microsoft Macintosh PowerPoint</Application>
  <PresentationFormat>Widescreen</PresentationFormat>
  <Paragraphs>221</Paragraphs>
  <Slides>31</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-apple-system</vt:lpstr>
      <vt:lpstr>Arial</vt:lpstr>
      <vt:lpstr>Arial Black</vt:lpstr>
      <vt:lpstr>Bookman Old Style</vt:lpstr>
      <vt:lpstr>Calibri</vt:lpstr>
      <vt:lpstr>Cambria Math</vt:lpstr>
      <vt:lpstr>Franklin Gothic Book</vt:lpstr>
      <vt:lpstr>Open Sans</vt:lpstr>
      <vt:lpstr>Open Sans Light</vt:lpstr>
      <vt:lpstr>1_RetrospectVTI</vt:lpstr>
      <vt:lpstr>ITP 259: Basics of Artificial Intelligence Fall 2024  Lecture 5: Review of unsupervised machine learning</vt:lpstr>
      <vt:lpstr>“I'm here to keep you safe, Sam.”</vt:lpstr>
      <vt:lpstr>Outline</vt:lpstr>
      <vt:lpstr>PowerPoint Presentation</vt:lpstr>
      <vt:lpstr>PowerPoint Presentation</vt:lpstr>
      <vt:lpstr>Clustering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Nitin Vasant Kale</dc:creator>
  <cp:lastModifiedBy>Selina Hui</cp:lastModifiedBy>
  <cp:revision>40</cp:revision>
  <dcterms:created xsi:type="dcterms:W3CDTF">2021-04-21T07:07:29Z</dcterms:created>
  <dcterms:modified xsi:type="dcterms:W3CDTF">2024-10-10T23:20:46Z</dcterms:modified>
</cp:coreProperties>
</file>