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73" r:id="rId4"/>
    <p:sldId id="276" r:id="rId5"/>
    <p:sldId id="286" r:id="rId6"/>
    <p:sldId id="287" r:id="rId7"/>
    <p:sldId id="314" r:id="rId8"/>
    <p:sldId id="288" r:id="rId9"/>
    <p:sldId id="289" r:id="rId10"/>
    <p:sldId id="290" r:id="rId11"/>
    <p:sldId id="284" r:id="rId12"/>
    <p:sldId id="315" r:id="rId13"/>
    <p:sldId id="316" r:id="rId14"/>
    <p:sldId id="317" r:id="rId15"/>
    <p:sldId id="292" r:id="rId16"/>
    <p:sldId id="293" r:id="rId17"/>
    <p:sldId id="308" r:id="rId18"/>
    <p:sldId id="294" r:id="rId19"/>
    <p:sldId id="291" r:id="rId20"/>
    <p:sldId id="295" r:id="rId21"/>
    <p:sldId id="296" r:id="rId22"/>
    <p:sldId id="297" r:id="rId23"/>
    <p:sldId id="298" r:id="rId24"/>
    <p:sldId id="299" r:id="rId25"/>
    <p:sldId id="300" r:id="rId26"/>
    <p:sldId id="305" r:id="rId27"/>
    <p:sldId id="306" r:id="rId28"/>
    <p:sldId id="301" r:id="rId29"/>
    <p:sldId id="302" r:id="rId30"/>
    <p:sldId id="303" r:id="rId31"/>
    <p:sldId id="304" r:id="rId32"/>
    <p:sldId id="307" r:id="rId33"/>
    <p:sldId id="312" r:id="rId34"/>
    <p:sldId id="313" r:id="rId35"/>
    <p:sldId id="310" r:id="rId36"/>
    <p:sldId id="311" r:id="rId37"/>
    <p:sldId id="309" r:id="rId38"/>
    <p:sldId id="2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8" autoAdjust="0"/>
    <p:restoredTop sz="96305"/>
  </p:normalViewPr>
  <p:slideViewPr>
    <p:cSldViewPr snapToGrid="0">
      <p:cViewPr varScale="1">
        <p:scale>
          <a:sx n="148" d="100"/>
          <a:sy n="148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 Prescher" userId="fb7721861d540e87" providerId="LiveId" clId="{2B615E5A-438B-A640-A35B-AAEEFD06B07C}"/>
    <pc:docChg chg="undo custSel addSld delSld modSld sldOrd">
      <pc:chgData name="Anja Prescher" userId="fb7721861d540e87" providerId="LiveId" clId="{2B615E5A-438B-A640-A35B-AAEEFD06B07C}" dt="2023-09-22T21:12:50.240" v="1275" actId="20577"/>
      <pc:docMkLst>
        <pc:docMk/>
      </pc:docMkLst>
      <pc:sldChg chg="modSp mod">
        <pc:chgData name="Anja Prescher" userId="fb7721861d540e87" providerId="LiveId" clId="{2B615E5A-438B-A640-A35B-AAEEFD06B07C}" dt="2023-09-22T20:34:17.552" v="1106" actId="20577"/>
        <pc:sldMkLst>
          <pc:docMk/>
          <pc:sldMk cId="1131730092" sldId="273"/>
        </pc:sldMkLst>
        <pc:spChg chg="mod">
          <ac:chgData name="Anja Prescher" userId="fb7721861d540e87" providerId="LiveId" clId="{2B615E5A-438B-A640-A35B-AAEEFD06B07C}" dt="2023-09-22T20:34:17.552" v="1106" actId="20577"/>
          <ac:spMkLst>
            <pc:docMk/>
            <pc:sldMk cId="1131730092" sldId="273"/>
            <ac:spMk id="3" creationId="{C6AFF9EB-1AE3-47B9-9FE9-B08E39D07B14}"/>
          </ac:spMkLst>
        </pc:spChg>
      </pc:sldChg>
      <pc:sldChg chg="del ord">
        <pc:chgData name="Anja Prescher" userId="fb7721861d540e87" providerId="LiveId" clId="{2B615E5A-438B-A640-A35B-AAEEFD06B07C}" dt="2023-09-22T19:21:37.252" v="36" actId="2696"/>
        <pc:sldMkLst>
          <pc:docMk/>
          <pc:sldMk cId="1986882564" sldId="284"/>
        </pc:sldMkLst>
      </pc:sldChg>
      <pc:sldChg chg="modSp add mod">
        <pc:chgData name="Anja Prescher" userId="fb7721861d540e87" providerId="LiveId" clId="{2B615E5A-438B-A640-A35B-AAEEFD06B07C}" dt="2023-09-22T19:21:54.065" v="50" actId="20577"/>
        <pc:sldMkLst>
          <pc:docMk/>
          <pc:sldMk cId="2160746474" sldId="284"/>
        </pc:sldMkLst>
        <pc:spChg chg="mod">
          <ac:chgData name="Anja Prescher" userId="fb7721861d540e87" providerId="LiveId" clId="{2B615E5A-438B-A640-A35B-AAEEFD06B07C}" dt="2023-09-22T19:21:54.065" v="50" actId="20577"/>
          <ac:spMkLst>
            <pc:docMk/>
            <pc:sldMk cId="2160746474" sldId="284"/>
            <ac:spMk id="2" creationId="{143484C7-0F9F-4CA8-94D1-046D44A685CC}"/>
          </ac:spMkLst>
        </pc:spChg>
      </pc:sldChg>
      <pc:sldChg chg="modSp mod">
        <pc:chgData name="Anja Prescher" userId="fb7721861d540e87" providerId="LiveId" clId="{2B615E5A-438B-A640-A35B-AAEEFD06B07C}" dt="2023-09-22T19:21:11.423" v="18" actId="27636"/>
        <pc:sldMkLst>
          <pc:docMk/>
          <pc:sldMk cId="3273074303" sldId="286"/>
        </pc:sldMkLst>
        <pc:spChg chg="mod">
          <ac:chgData name="Anja Prescher" userId="fb7721861d540e87" providerId="LiveId" clId="{2B615E5A-438B-A640-A35B-AAEEFD06B07C}" dt="2023-09-22T19:21:11.423" v="18" actId="27636"/>
          <ac:spMkLst>
            <pc:docMk/>
            <pc:sldMk cId="3273074303" sldId="286"/>
            <ac:spMk id="3" creationId="{088E221C-FD12-426A-A479-930B7BFAC455}"/>
          </ac:spMkLst>
        </pc:spChg>
      </pc:sldChg>
      <pc:sldChg chg="modSp mod">
        <pc:chgData name="Anja Prescher" userId="fb7721861d540e87" providerId="LiveId" clId="{2B615E5A-438B-A640-A35B-AAEEFD06B07C}" dt="2023-09-22T06:04:21.630" v="6" actId="14100"/>
        <pc:sldMkLst>
          <pc:docMk/>
          <pc:sldMk cId="3710481975" sldId="291"/>
        </pc:sldMkLst>
        <pc:picChg chg="mod">
          <ac:chgData name="Anja Prescher" userId="fb7721861d540e87" providerId="LiveId" clId="{2B615E5A-438B-A640-A35B-AAEEFD06B07C}" dt="2023-09-22T06:04:21.630" v="6" actId="14100"/>
          <ac:picMkLst>
            <pc:docMk/>
            <pc:sldMk cId="3710481975" sldId="291"/>
            <ac:picMk id="4" creationId="{A3517DB4-D79F-8B88-09A3-02CC10C5CE1C}"/>
          </ac:picMkLst>
        </pc:picChg>
      </pc:sldChg>
      <pc:sldChg chg="modSp mod">
        <pc:chgData name="Anja Prescher" userId="fb7721861d540e87" providerId="LiveId" clId="{2B615E5A-438B-A640-A35B-AAEEFD06B07C}" dt="2023-09-22T06:01:18.869" v="1" actId="1076"/>
        <pc:sldMkLst>
          <pc:docMk/>
          <pc:sldMk cId="1427665738" sldId="293"/>
        </pc:sldMkLst>
        <pc:picChg chg="mod">
          <ac:chgData name="Anja Prescher" userId="fb7721861d540e87" providerId="LiveId" clId="{2B615E5A-438B-A640-A35B-AAEEFD06B07C}" dt="2023-09-22T06:01:18.869" v="1" actId="1076"/>
          <ac:picMkLst>
            <pc:docMk/>
            <pc:sldMk cId="1427665738" sldId="293"/>
            <ac:picMk id="6" creationId="{07A16981-4779-33A0-9AB9-A4F3694F09A6}"/>
          </ac:picMkLst>
        </pc:picChg>
      </pc:sldChg>
      <pc:sldChg chg="modSp mod">
        <pc:chgData name="Anja Prescher" userId="fb7721861d540e87" providerId="LiveId" clId="{2B615E5A-438B-A640-A35B-AAEEFD06B07C}" dt="2023-09-22T19:08:07.287" v="16" actId="1076"/>
        <pc:sldMkLst>
          <pc:docMk/>
          <pc:sldMk cId="2002807953" sldId="307"/>
        </pc:sldMkLst>
        <pc:picChg chg="mod">
          <ac:chgData name="Anja Prescher" userId="fb7721861d540e87" providerId="LiveId" clId="{2B615E5A-438B-A640-A35B-AAEEFD06B07C}" dt="2023-09-22T19:08:07.287" v="16" actId="1076"/>
          <ac:picMkLst>
            <pc:docMk/>
            <pc:sldMk cId="2002807953" sldId="307"/>
            <ac:picMk id="3" creationId="{6F974EB0-0FEB-7DA1-2C3C-168CD5266035}"/>
          </ac:picMkLst>
        </pc:picChg>
      </pc:sldChg>
      <pc:sldChg chg="modSp mod">
        <pc:chgData name="Anja Prescher" userId="fb7721861d540e87" providerId="LiveId" clId="{2B615E5A-438B-A640-A35B-AAEEFD06B07C}" dt="2023-09-22T06:01:24.088" v="2" actId="14100"/>
        <pc:sldMkLst>
          <pc:docMk/>
          <pc:sldMk cId="3688451833" sldId="308"/>
        </pc:sldMkLst>
        <pc:picChg chg="mod">
          <ac:chgData name="Anja Prescher" userId="fb7721861d540e87" providerId="LiveId" clId="{2B615E5A-438B-A640-A35B-AAEEFD06B07C}" dt="2023-09-22T06:01:24.088" v="2" actId="14100"/>
          <ac:picMkLst>
            <pc:docMk/>
            <pc:sldMk cId="3688451833" sldId="308"/>
            <ac:picMk id="6" creationId="{1BD2C298-1AEA-5151-7D7A-360B528F7C61}"/>
          </ac:picMkLst>
        </pc:picChg>
      </pc:sldChg>
      <pc:sldChg chg="modSp mod">
        <pc:chgData name="Anja Prescher" userId="fb7721861d540e87" providerId="LiveId" clId="{2B615E5A-438B-A640-A35B-AAEEFD06B07C}" dt="2023-09-22T06:09:42.028" v="15" actId="1076"/>
        <pc:sldMkLst>
          <pc:docMk/>
          <pc:sldMk cId="293003589" sldId="311"/>
        </pc:sldMkLst>
        <pc:picChg chg="mod">
          <ac:chgData name="Anja Prescher" userId="fb7721861d540e87" providerId="LiveId" clId="{2B615E5A-438B-A640-A35B-AAEEFD06B07C}" dt="2023-09-22T06:09:42.028" v="15" actId="1076"/>
          <ac:picMkLst>
            <pc:docMk/>
            <pc:sldMk cId="293003589" sldId="311"/>
            <ac:picMk id="5" creationId="{C494D28D-49F5-A373-05ED-B0D8CC899541}"/>
          </ac:picMkLst>
        </pc:picChg>
      </pc:sldChg>
      <pc:sldChg chg="modSp mod">
        <pc:chgData name="Anja Prescher" userId="fb7721861d540e87" providerId="LiveId" clId="{2B615E5A-438B-A640-A35B-AAEEFD06B07C}" dt="2023-09-22T06:09:20.220" v="10" actId="1076"/>
        <pc:sldMkLst>
          <pc:docMk/>
          <pc:sldMk cId="63182171" sldId="312"/>
        </pc:sldMkLst>
        <pc:picChg chg="mod">
          <ac:chgData name="Anja Prescher" userId="fb7721861d540e87" providerId="LiveId" clId="{2B615E5A-438B-A640-A35B-AAEEFD06B07C}" dt="2023-09-22T06:09:20.220" v="10" actId="1076"/>
          <ac:picMkLst>
            <pc:docMk/>
            <pc:sldMk cId="63182171" sldId="312"/>
            <ac:picMk id="3" creationId="{AC3DF440-02B7-6F55-D901-56D500C94415}"/>
          </ac:picMkLst>
        </pc:picChg>
      </pc:sldChg>
      <pc:sldChg chg="modSp mod">
        <pc:chgData name="Anja Prescher" userId="fb7721861d540e87" providerId="LiveId" clId="{2B615E5A-438B-A640-A35B-AAEEFD06B07C}" dt="2023-09-22T06:09:32.509" v="13" actId="1076"/>
        <pc:sldMkLst>
          <pc:docMk/>
          <pc:sldMk cId="731020568" sldId="313"/>
        </pc:sldMkLst>
        <pc:picChg chg="mod">
          <ac:chgData name="Anja Prescher" userId="fb7721861d540e87" providerId="LiveId" clId="{2B615E5A-438B-A640-A35B-AAEEFD06B07C}" dt="2023-09-22T06:09:32.509" v="13" actId="1076"/>
          <ac:picMkLst>
            <pc:docMk/>
            <pc:sldMk cId="731020568" sldId="313"/>
            <ac:picMk id="3" creationId="{426D08C6-E635-68C8-F5B7-C7FDBB0D997C}"/>
          </ac:picMkLst>
        </pc:picChg>
      </pc:sldChg>
      <pc:sldChg chg="addSp modSp mod">
        <pc:chgData name="Anja Prescher" userId="fb7721861d540e87" providerId="LiveId" clId="{2B615E5A-438B-A640-A35B-AAEEFD06B07C}" dt="2023-09-22T21:12:50.240" v="1275" actId="20577"/>
        <pc:sldMkLst>
          <pc:docMk/>
          <pc:sldMk cId="2628900672" sldId="314"/>
        </pc:sldMkLst>
        <pc:spChg chg="mod">
          <ac:chgData name="Anja Prescher" userId="fb7721861d540e87" providerId="LiveId" clId="{2B615E5A-438B-A640-A35B-AAEEFD06B07C}" dt="2023-09-22T21:12:50.240" v="1275" actId="20577"/>
          <ac:spMkLst>
            <pc:docMk/>
            <pc:sldMk cId="2628900672" sldId="314"/>
            <ac:spMk id="2" creationId="{1157AA8B-EA39-A307-C602-27880AA74565}"/>
          </ac:spMkLst>
        </pc:spChg>
        <pc:spChg chg="add mod">
          <ac:chgData name="Anja Prescher" userId="fb7721861d540e87" providerId="LiveId" clId="{2B615E5A-438B-A640-A35B-AAEEFD06B07C}" dt="2023-09-22T21:12:23.231" v="1266" actId="20577"/>
          <ac:spMkLst>
            <pc:docMk/>
            <pc:sldMk cId="2628900672" sldId="314"/>
            <ac:spMk id="4" creationId="{58099228-AB6A-9A40-AD82-DB519534825B}"/>
          </ac:spMkLst>
        </pc:spChg>
      </pc:sldChg>
      <pc:sldChg chg="addSp delSp modSp add mod">
        <pc:chgData name="Anja Prescher" userId="fb7721861d540e87" providerId="LiveId" clId="{2B615E5A-438B-A640-A35B-AAEEFD06B07C}" dt="2023-09-22T19:45:14.261" v="1076" actId="20577"/>
        <pc:sldMkLst>
          <pc:docMk/>
          <pc:sldMk cId="541609757" sldId="315"/>
        </pc:sldMkLst>
        <pc:spChg chg="mod">
          <ac:chgData name="Anja Prescher" userId="fb7721861d540e87" providerId="LiveId" clId="{2B615E5A-438B-A640-A35B-AAEEFD06B07C}" dt="2023-09-22T19:37:11.754" v="562"/>
          <ac:spMkLst>
            <pc:docMk/>
            <pc:sldMk cId="541609757" sldId="315"/>
            <ac:spMk id="2" creationId="{143484C7-0F9F-4CA8-94D1-046D44A685CC}"/>
          </ac:spMkLst>
        </pc:spChg>
        <pc:spChg chg="del">
          <ac:chgData name="Anja Prescher" userId="fb7721861d540e87" providerId="LiveId" clId="{2B615E5A-438B-A640-A35B-AAEEFD06B07C}" dt="2023-09-22T19:23:32.506" v="103" actId="478"/>
          <ac:spMkLst>
            <pc:docMk/>
            <pc:sldMk cId="541609757" sldId="315"/>
            <ac:spMk id="3" creationId="{A303F5A8-61DF-4925-AC46-913897A54A5C}"/>
          </ac:spMkLst>
        </pc:spChg>
        <pc:spChg chg="del">
          <ac:chgData name="Anja Prescher" userId="fb7721861d540e87" providerId="LiveId" clId="{2B615E5A-438B-A640-A35B-AAEEFD06B07C}" dt="2023-09-22T19:23:32.506" v="103" actId="478"/>
          <ac:spMkLst>
            <pc:docMk/>
            <pc:sldMk cId="541609757" sldId="315"/>
            <ac:spMk id="4" creationId="{E5B1093C-C5F1-4A83-966A-AE08E0EFBEC2}"/>
          </ac:spMkLst>
        </pc:spChg>
        <pc:spChg chg="add del mod">
          <ac:chgData name="Anja Prescher" userId="fb7721861d540e87" providerId="LiveId" clId="{2B615E5A-438B-A640-A35B-AAEEFD06B07C}" dt="2023-09-22T19:23:34.376" v="104" actId="478"/>
          <ac:spMkLst>
            <pc:docMk/>
            <pc:sldMk cId="541609757" sldId="315"/>
            <ac:spMk id="6" creationId="{2B62A8B7-C791-3B5B-46F0-39D8B0D1499E}"/>
          </ac:spMkLst>
        </pc:spChg>
        <pc:spChg chg="add del mod">
          <ac:chgData name="Anja Prescher" userId="fb7721861d540e87" providerId="LiveId" clId="{2B615E5A-438B-A640-A35B-AAEEFD06B07C}" dt="2023-09-22T19:23:34.376" v="104" actId="478"/>
          <ac:spMkLst>
            <pc:docMk/>
            <pc:sldMk cId="541609757" sldId="315"/>
            <ac:spMk id="8" creationId="{D7AC75CF-1BCA-9071-2567-79A128DDD38F}"/>
          </ac:spMkLst>
        </pc:spChg>
        <pc:spChg chg="add mod">
          <ac:chgData name="Anja Prescher" userId="fb7721861d540e87" providerId="LiveId" clId="{2B615E5A-438B-A640-A35B-AAEEFD06B07C}" dt="2023-09-22T19:45:14.261" v="1076" actId="20577"/>
          <ac:spMkLst>
            <pc:docMk/>
            <pc:sldMk cId="541609757" sldId="315"/>
            <ac:spMk id="9" creationId="{CBC9D23F-C3C6-3FDE-1EBE-6B797280C312}"/>
          </ac:spMkLst>
        </pc:spChg>
      </pc:sldChg>
      <pc:sldChg chg="modSp add del mod">
        <pc:chgData name="Anja Prescher" userId="fb7721861d540e87" providerId="LiveId" clId="{2B615E5A-438B-A640-A35B-AAEEFD06B07C}" dt="2023-09-22T19:21:50.445" v="38" actId="2696"/>
        <pc:sldMkLst>
          <pc:docMk/>
          <pc:sldMk cId="2148040951" sldId="315"/>
        </pc:sldMkLst>
        <pc:spChg chg="mod">
          <ac:chgData name="Anja Prescher" userId="fb7721861d540e87" providerId="LiveId" clId="{2B615E5A-438B-A640-A35B-AAEEFD06B07C}" dt="2023-09-22T19:21:15.449" v="34" actId="20577"/>
          <ac:spMkLst>
            <pc:docMk/>
            <pc:sldMk cId="2148040951" sldId="315"/>
            <ac:spMk id="2" creationId="{687A000B-B603-4BDA-8DED-AFBEA6B9CF04}"/>
          </ac:spMkLst>
        </pc:spChg>
      </pc:sldChg>
      <pc:sldChg chg="modSp add mod">
        <pc:chgData name="Anja Prescher" userId="fb7721861d540e87" providerId="LiveId" clId="{2B615E5A-438B-A640-A35B-AAEEFD06B07C}" dt="2023-09-22T19:44:00.760" v="1064" actId="115"/>
        <pc:sldMkLst>
          <pc:docMk/>
          <pc:sldMk cId="1025014359" sldId="316"/>
        </pc:sldMkLst>
        <pc:spChg chg="mod">
          <ac:chgData name="Anja Prescher" userId="fb7721861d540e87" providerId="LiveId" clId="{2B615E5A-438B-A640-A35B-AAEEFD06B07C}" dt="2023-09-22T19:44:00.760" v="1064" actId="115"/>
          <ac:spMkLst>
            <pc:docMk/>
            <pc:sldMk cId="1025014359" sldId="316"/>
            <ac:spMk id="9" creationId="{CBC9D23F-C3C6-3FDE-1EBE-6B797280C312}"/>
          </ac:spMkLst>
        </pc:spChg>
      </pc:sldChg>
      <pc:sldChg chg="addSp delSp modSp add del mod">
        <pc:chgData name="Anja Prescher" userId="fb7721861d540e87" providerId="LiveId" clId="{2B615E5A-438B-A640-A35B-AAEEFD06B07C}" dt="2023-09-22T19:37:57.097" v="576" actId="2696"/>
        <pc:sldMkLst>
          <pc:docMk/>
          <pc:sldMk cId="2700008412" sldId="316"/>
        </pc:sldMkLst>
        <pc:spChg chg="mod">
          <ac:chgData name="Anja Prescher" userId="fb7721861d540e87" providerId="LiveId" clId="{2B615E5A-438B-A640-A35B-AAEEFD06B07C}" dt="2023-09-22T19:35:54.616" v="520" actId="20577"/>
          <ac:spMkLst>
            <pc:docMk/>
            <pc:sldMk cId="2700008412" sldId="316"/>
            <ac:spMk id="2" creationId="{143484C7-0F9F-4CA8-94D1-046D44A685CC}"/>
          </ac:spMkLst>
        </pc:spChg>
        <pc:spChg chg="mod">
          <ac:chgData name="Anja Prescher" userId="fb7721861d540e87" providerId="LiveId" clId="{2B615E5A-438B-A640-A35B-AAEEFD06B07C}" dt="2023-09-22T19:36:35.973" v="548" actId="20577"/>
          <ac:spMkLst>
            <pc:docMk/>
            <pc:sldMk cId="2700008412" sldId="316"/>
            <ac:spMk id="3" creationId="{A303F5A8-61DF-4925-AC46-913897A54A5C}"/>
          </ac:spMkLst>
        </pc:spChg>
        <pc:spChg chg="del mod">
          <ac:chgData name="Anja Prescher" userId="fb7721861d540e87" providerId="LiveId" clId="{2B615E5A-438B-A640-A35B-AAEEFD06B07C}" dt="2023-09-22T19:36:42.654" v="549" actId="478"/>
          <ac:spMkLst>
            <pc:docMk/>
            <pc:sldMk cId="2700008412" sldId="316"/>
            <ac:spMk id="4" creationId="{E5B1093C-C5F1-4A83-966A-AE08E0EFBEC2}"/>
          </ac:spMkLst>
        </pc:spChg>
        <pc:spChg chg="add mod">
          <ac:chgData name="Anja Prescher" userId="fb7721861d540e87" providerId="LiveId" clId="{2B615E5A-438B-A640-A35B-AAEEFD06B07C}" dt="2023-09-22T19:36:42.654" v="549" actId="478"/>
          <ac:spMkLst>
            <pc:docMk/>
            <pc:sldMk cId="2700008412" sldId="316"/>
            <ac:spMk id="6" creationId="{EB3EFA26-7629-E7D6-E5E8-B2E642562AC5}"/>
          </ac:spMkLst>
        </pc:spChg>
      </pc:sldChg>
      <pc:sldChg chg="add">
        <pc:chgData name="Anja Prescher" userId="fb7721861d540e87" providerId="LiveId" clId="{2B615E5A-438B-A640-A35B-AAEEFD06B07C}" dt="2023-09-22T21:05:25.069" v="1242"/>
        <pc:sldMkLst>
          <pc:docMk/>
          <pc:sldMk cId="1742565624" sldId="317"/>
        </pc:sldMkLst>
      </pc:sldChg>
      <pc:sldChg chg="addSp modSp add del mod">
        <pc:chgData name="Anja Prescher" userId="fb7721861d540e87" providerId="LiveId" clId="{2B615E5A-438B-A640-A35B-AAEEFD06B07C}" dt="2023-09-22T21:05:17.989" v="1241" actId="2696"/>
        <pc:sldMkLst>
          <pc:docMk/>
          <pc:sldMk cId="3770823701" sldId="317"/>
        </pc:sldMkLst>
        <pc:spChg chg="mod">
          <ac:chgData name="Anja Prescher" userId="fb7721861d540e87" providerId="LiveId" clId="{2B615E5A-438B-A640-A35B-AAEEFD06B07C}" dt="2023-09-22T20:34:52.160" v="1139" actId="20577"/>
          <ac:spMkLst>
            <pc:docMk/>
            <pc:sldMk cId="3770823701" sldId="317"/>
            <ac:spMk id="2" creationId="{2DD3015F-2151-75BA-26E2-7DBD2EE9C20E}"/>
          </ac:spMkLst>
        </pc:spChg>
        <pc:spChg chg="mod">
          <ac:chgData name="Anja Prescher" userId="fb7721861d540e87" providerId="LiveId" clId="{2B615E5A-438B-A640-A35B-AAEEFD06B07C}" dt="2023-09-22T20:47:13.630" v="1224" actId="20577"/>
          <ac:spMkLst>
            <pc:docMk/>
            <pc:sldMk cId="3770823701" sldId="317"/>
            <ac:spMk id="3" creationId="{729C7E1D-61EF-D784-E5C5-1386F4871F38}"/>
          </ac:spMkLst>
        </pc:spChg>
        <pc:spChg chg="add mod">
          <ac:chgData name="Anja Prescher" userId="fb7721861d540e87" providerId="LiveId" clId="{2B615E5A-438B-A640-A35B-AAEEFD06B07C}" dt="2023-09-22T21:04:27.087" v="1239" actId="688"/>
          <ac:spMkLst>
            <pc:docMk/>
            <pc:sldMk cId="3770823701" sldId="317"/>
            <ac:spMk id="5" creationId="{A1F54603-E21E-6311-1B40-3229C9B0434F}"/>
          </ac:spMkLst>
        </pc:spChg>
        <pc:picChg chg="add mod">
          <ac:chgData name="Anja Prescher" userId="fb7721861d540e87" providerId="LiveId" clId="{2B615E5A-438B-A640-A35B-AAEEFD06B07C}" dt="2023-09-22T21:04:18.399" v="1236" actId="1076"/>
          <ac:picMkLst>
            <pc:docMk/>
            <pc:sldMk cId="3770823701" sldId="317"/>
            <ac:picMk id="4" creationId="{4929B8D8-4399-A1A3-02EA-FB0B250D11FB}"/>
          </ac:picMkLst>
        </pc:picChg>
        <pc:picChg chg="add mod">
          <ac:chgData name="Anja Prescher" userId="fb7721861d540e87" providerId="LiveId" clId="{2B615E5A-438B-A640-A35B-AAEEFD06B07C}" dt="2023-09-22T21:04:29.271" v="1240" actId="1076"/>
          <ac:picMkLst>
            <pc:docMk/>
            <pc:sldMk cId="3770823701" sldId="317"/>
            <ac:picMk id="6" creationId="{52C18D24-F8F4-3070-B329-3DF3ED5942FD}"/>
          </ac:picMkLst>
        </pc:picChg>
      </pc:sldChg>
    </pc:docChg>
  </pc:docChgLst>
  <pc:docChgLst>
    <pc:chgData name="Anja Prescher" userId="fb7721861d540e87" providerId="LiveId" clId="{418FF8E2-1FD8-4315-822A-A289752C0527}"/>
    <pc:docChg chg="custSel modSld">
      <pc:chgData name="Anja Prescher" userId="fb7721861d540e87" providerId="LiveId" clId="{418FF8E2-1FD8-4315-822A-A289752C0527}" dt="2023-09-18T06:36:20.265" v="597" actId="1076"/>
      <pc:docMkLst>
        <pc:docMk/>
      </pc:docMkLst>
      <pc:sldChg chg="addSp delSp modSp mod">
        <pc:chgData name="Anja Prescher" userId="fb7721861d540e87" providerId="LiveId" clId="{418FF8E2-1FD8-4315-822A-A289752C0527}" dt="2023-09-18T03:03:59.116" v="16" actId="20577"/>
        <pc:sldMkLst>
          <pc:docMk/>
          <pc:sldMk cId="4043737824" sldId="257"/>
        </pc:sldMkLst>
        <pc:spChg chg="mod">
          <ac:chgData name="Anja Prescher" userId="fb7721861d540e87" providerId="LiveId" clId="{418FF8E2-1FD8-4315-822A-A289752C0527}" dt="2023-09-18T03:03:59.116" v="16" actId="20577"/>
          <ac:spMkLst>
            <pc:docMk/>
            <pc:sldMk cId="4043737824" sldId="257"/>
            <ac:spMk id="2" creationId="{78FD68DA-43BA-4508-8DE2-BA9BB7B2FA5B}"/>
          </ac:spMkLst>
        </pc:spChg>
        <pc:spChg chg="del">
          <ac:chgData name="Anja Prescher" userId="fb7721861d540e87" providerId="LiveId" clId="{418FF8E2-1FD8-4315-822A-A289752C0527}" dt="2023-09-18T03:03:01.848" v="0" actId="478"/>
          <ac:spMkLst>
            <pc:docMk/>
            <pc:sldMk cId="4043737824" sldId="257"/>
            <ac:spMk id="3" creationId="{A8E9CFF2-3777-4FF4-A759-8491175B0B7C}"/>
          </ac:spMkLst>
        </pc:spChg>
        <pc:spChg chg="add del mod">
          <ac:chgData name="Anja Prescher" userId="fb7721861d540e87" providerId="LiveId" clId="{418FF8E2-1FD8-4315-822A-A289752C0527}" dt="2023-09-18T03:03:04.852" v="2" actId="478"/>
          <ac:spMkLst>
            <pc:docMk/>
            <pc:sldMk cId="4043737824" sldId="257"/>
            <ac:spMk id="5" creationId="{8A776A59-1377-70CB-B5D7-DD1AB48BB1CE}"/>
          </ac:spMkLst>
        </pc:spChg>
        <pc:spChg chg="add mod">
          <ac:chgData name="Anja Prescher" userId="fb7721861d540e87" providerId="LiveId" clId="{418FF8E2-1FD8-4315-822A-A289752C0527}" dt="2023-09-18T03:03:23.157" v="12" actId="20577"/>
          <ac:spMkLst>
            <pc:docMk/>
            <pc:sldMk cId="4043737824" sldId="257"/>
            <ac:spMk id="6" creationId="{0489859A-455A-14E8-69B3-D836D1FFFC42}"/>
          </ac:spMkLst>
        </pc:spChg>
      </pc:sldChg>
      <pc:sldChg chg="modSp mod">
        <pc:chgData name="Anja Prescher" userId="fb7721861d540e87" providerId="LiveId" clId="{418FF8E2-1FD8-4315-822A-A289752C0527}" dt="2023-09-18T03:06:02.199" v="207" actId="20577"/>
        <pc:sldMkLst>
          <pc:docMk/>
          <pc:sldMk cId="363719213" sldId="276"/>
        </pc:sldMkLst>
        <pc:spChg chg="mod">
          <ac:chgData name="Anja Prescher" userId="fb7721861d540e87" providerId="LiveId" clId="{418FF8E2-1FD8-4315-822A-A289752C0527}" dt="2023-09-18T03:06:02.199" v="207" actId="20577"/>
          <ac:spMkLst>
            <pc:docMk/>
            <pc:sldMk cId="363719213" sldId="276"/>
            <ac:spMk id="4" creationId="{DAEA962B-A81B-4CF0-AA54-1B645DC318C4}"/>
          </ac:spMkLst>
        </pc:spChg>
      </pc:sldChg>
      <pc:sldChg chg="modSp mod">
        <pc:chgData name="Anja Prescher" userId="fb7721861d540e87" providerId="LiveId" clId="{418FF8E2-1FD8-4315-822A-A289752C0527}" dt="2023-09-18T06:06:04.304" v="576" actId="20577"/>
        <pc:sldMkLst>
          <pc:docMk/>
          <pc:sldMk cId="1986882564" sldId="284"/>
        </pc:sldMkLst>
        <pc:spChg chg="mod">
          <ac:chgData name="Anja Prescher" userId="fb7721861d540e87" providerId="LiveId" clId="{418FF8E2-1FD8-4315-822A-A289752C0527}" dt="2023-09-18T06:06:02.914" v="572" actId="27636"/>
          <ac:spMkLst>
            <pc:docMk/>
            <pc:sldMk cId="1986882564" sldId="284"/>
            <ac:spMk id="3" creationId="{A303F5A8-61DF-4925-AC46-913897A54A5C}"/>
          </ac:spMkLst>
        </pc:spChg>
        <pc:spChg chg="mod">
          <ac:chgData name="Anja Prescher" userId="fb7721861d540e87" providerId="LiveId" clId="{418FF8E2-1FD8-4315-822A-A289752C0527}" dt="2023-09-18T06:06:04.304" v="576" actId="20577"/>
          <ac:spMkLst>
            <pc:docMk/>
            <pc:sldMk cId="1986882564" sldId="284"/>
            <ac:spMk id="4" creationId="{E5B1093C-C5F1-4A83-966A-AE08E0EFBEC2}"/>
          </ac:spMkLst>
        </pc:spChg>
      </pc:sldChg>
      <pc:sldChg chg="modSp mod">
        <pc:chgData name="Anja Prescher" userId="fb7721861d540e87" providerId="LiveId" clId="{418FF8E2-1FD8-4315-822A-A289752C0527}" dt="2023-09-18T05:50:54.885" v="216" actId="20577"/>
        <pc:sldMkLst>
          <pc:docMk/>
          <pc:sldMk cId="1201120137" sldId="287"/>
        </pc:sldMkLst>
        <pc:spChg chg="mod">
          <ac:chgData name="Anja Prescher" userId="fb7721861d540e87" providerId="LiveId" clId="{418FF8E2-1FD8-4315-822A-A289752C0527}" dt="2023-09-18T05:50:54.885" v="216" actId="20577"/>
          <ac:spMkLst>
            <pc:docMk/>
            <pc:sldMk cId="1201120137" sldId="287"/>
            <ac:spMk id="3" creationId="{1AEF991F-F3B7-4643-BBF7-916B17203F23}"/>
          </ac:spMkLst>
        </pc:spChg>
      </pc:sldChg>
      <pc:sldChg chg="modSp mod">
        <pc:chgData name="Anja Prescher" userId="fb7721861d540e87" providerId="LiveId" clId="{418FF8E2-1FD8-4315-822A-A289752C0527}" dt="2023-09-18T05:57:57.212" v="309" actId="27636"/>
        <pc:sldMkLst>
          <pc:docMk/>
          <pc:sldMk cId="2557806264" sldId="289"/>
        </pc:sldMkLst>
        <pc:spChg chg="mod">
          <ac:chgData name="Anja Prescher" userId="fb7721861d540e87" providerId="LiveId" clId="{418FF8E2-1FD8-4315-822A-A289752C0527}" dt="2023-09-18T05:57:57.212" v="309" actId="27636"/>
          <ac:spMkLst>
            <pc:docMk/>
            <pc:sldMk cId="2557806264" sldId="289"/>
            <ac:spMk id="3" creationId="{82C7160E-140C-4A21-AFDE-2416B8D8D389}"/>
          </ac:spMkLst>
        </pc:spChg>
        <pc:spChg chg="mod">
          <ac:chgData name="Anja Prescher" userId="fb7721861d540e87" providerId="LiveId" clId="{418FF8E2-1FD8-4315-822A-A289752C0527}" dt="2023-09-18T05:57:57.207" v="308" actId="27636"/>
          <ac:spMkLst>
            <pc:docMk/>
            <pc:sldMk cId="2557806264" sldId="289"/>
            <ac:spMk id="4" creationId="{2E77A715-81C3-47C6-A7CE-4CFC4C50CF76}"/>
          </ac:spMkLst>
        </pc:spChg>
      </pc:sldChg>
      <pc:sldChg chg="modSp mod">
        <pc:chgData name="Anja Prescher" userId="fb7721861d540e87" providerId="LiveId" clId="{418FF8E2-1FD8-4315-822A-A289752C0527}" dt="2023-09-18T06:01:46.922" v="461" actId="1076"/>
        <pc:sldMkLst>
          <pc:docMk/>
          <pc:sldMk cId="3710481975" sldId="291"/>
        </pc:sldMkLst>
        <pc:picChg chg="mod">
          <ac:chgData name="Anja Prescher" userId="fb7721861d540e87" providerId="LiveId" clId="{418FF8E2-1FD8-4315-822A-A289752C0527}" dt="2023-09-18T06:01:46.922" v="461" actId="1076"/>
          <ac:picMkLst>
            <pc:docMk/>
            <pc:sldMk cId="3710481975" sldId="291"/>
            <ac:picMk id="4" creationId="{A3517DB4-D79F-8B88-09A3-02CC10C5CE1C}"/>
          </ac:picMkLst>
        </pc:picChg>
      </pc:sldChg>
      <pc:sldChg chg="addSp delSp modSp mod">
        <pc:chgData name="Anja Prescher" userId="fb7721861d540e87" providerId="LiveId" clId="{418FF8E2-1FD8-4315-822A-A289752C0527}" dt="2023-09-18T05:59:37.951" v="451" actId="1076"/>
        <pc:sldMkLst>
          <pc:docMk/>
          <pc:sldMk cId="3482778723" sldId="292"/>
        </pc:sldMkLst>
        <pc:spChg chg="mod">
          <ac:chgData name="Anja Prescher" userId="fb7721861d540e87" providerId="LiveId" clId="{418FF8E2-1FD8-4315-822A-A289752C0527}" dt="2023-09-18T05:59:12.403" v="447" actId="114"/>
          <ac:spMkLst>
            <pc:docMk/>
            <pc:sldMk cId="3482778723" sldId="292"/>
            <ac:spMk id="7" creationId="{CDED8CB8-882A-48D9-841C-33FA916B8F47}"/>
          </ac:spMkLst>
        </pc:spChg>
        <pc:spChg chg="del">
          <ac:chgData name="Anja Prescher" userId="fb7721861d540e87" providerId="LiveId" clId="{418FF8E2-1FD8-4315-822A-A289752C0527}" dt="2023-09-18T05:59:16.757" v="449" actId="478"/>
          <ac:spMkLst>
            <pc:docMk/>
            <pc:sldMk cId="3482778723" sldId="292"/>
            <ac:spMk id="8" creationId="{75EC9A32-2A77-4944-AA22-23E473CC6A1D}"/>
          </ac:spMkLst>
        </pc:spChg>
        <pc:picChg chg="del">
          <ac:chgData name="Anja Prescher" userId="fb7721861d540e87" providerId="LiveId" clId="{418FF8E2-1FD8-4315-822A-A289752C0527}" dt="2023-09-18T05:59:14.131" v="448" actId="478"/>
          <ac:picMkLst>
            <pc:docMk/>
            <pc:sldMk cId="3482778723" sldId="292"/>
            <ac:picMk id="6" creationId="{D3008210-F099-43FD-9F1D-2E37113D9535}"/>
          </ac:picMkLst>
        </pc:picChg>
        <pc:picChg chg="add mod">
          <ac:chgData name="Anja Prescher" userId="fb7721861d540e87" providerId="LiveId" clId="{418FF8E2-1FD8-4315-822A-A289752C0527}" dt="2023-09-18T05:59:37.951" v="451" actId="1076"/>
          <ac:picMkLst>
            <pc:docMk/>
            <pc:sldMk cId="3482778723" sldId="292"/>
            <ac:picMk id="1026" creationId="{9CF4FA85-5C3B-4D16-DCF9-96CEB730625B}"/>
          </ac:picMkLst>
        </pc:picChg>
      </pc:sldChg>
      <pc:sldChg chg="modSp mod">
        <pc:chgData name="Anja Prescher" userId="fb7721861d540e87" providerId="LiveId" clId="{418FF8E2-1FD8-4315-822A-A289752C0527}" dt="2023-09-18T06:00:01.423" v="454" actId="1076"/>
        <pc:sldMkLst>
          <pc:docMk/>
          <pc:sldMk cId="1427665738" sldId="293"/>
        </pc:sldMkLst>
        <pc:picChg chg="mod">
          <ac:chgData name="Anja Prescher" userId="fb7721861d540e87" providerId="LiveId" clId="{418FF8E2-1FD8-4315-822A-A289752C0527}" dt="2023-09-18T06:00:01.423" v="454" actId="1076"/>
          <ac:picMkLst>
            <pc:docMk/>
            <pc:sldMk cId="1427665738" sldId="293"/>
            <ac:picMk id="6" creationId="{07A16981-4779-33A0-9AB9-A4F3694F09A6}"/>
          </ac:picMkLst>
        </pc:picChg>
      </pc:sldChg>
      <pc:sldChg chg="addSp delSp modSp mod">
        <pc:chgData name="Anja Prescher" userId="fb7721861d540e87" providerId="LiveId" clId="{418FF8E2-1FD8-4315-822A-A289752C0527}" dt="2023-09-18T06:01:39.418" v="459" actId="1076"/>
        <pc:sldMkLst>
          <pc:docMk/>
          <pc:sldMk cId="4116332225" sldId="294"/>
        </pc:sldMkLst>
        <pc:picChg chg="del">
          <ac:chgData name="Anja Prescher" userId="fb7721861d540e87" providerId="LiveId" clId="{418FF8E2-1FD8-4315-822A-A289752C0527}" dt="2023-09-18T06:01:35.588" v="457" actId="478"/>
          <ac:picMkLst>
            <pc:docMk/>
            <pc:sldMk cId="4116332225" sldId="294"/>
            <ac:picMk id="5" creationId="{2C42231A-D73C-4F93-B097-3F898E339772}"/>
          </ac:picMkLst>
        </pc:picChg>
        <pc:picChg chg="add mod">
          <ac:chgData name="Anja Prescher" userId="fb7721861d540e87" providerId="LiveId" clId="{418FF8E2-1FD8-4315-822A-A289752C0527}" dt="2023-09-18T06:01:39.418" v="459" actId="1076"/>
          <ac:picMkLst>
            <pc:docMk/>
            <pc:sldMk cId="4116332225" sldId="294"/>
            <ac:picMk id="2050" creationId="{C5AA9FF6-7EAB-9021-6C71-AE6B1656A006}"/>
          </ac:picMkLst>
        </pc:picChg>
      </pc:sldChg>
      <pc:sldChg chg="modSp mod">
        <pc:chgData name="Anja Prescher" userId="fb7721861d540e87" providerId="LiveId" clId="{418FF8E2-1FD8-4315-822A-A289752C0527}" dt="2023-09-18T06:01:59.611" v="475" actId="20577"/>
        <pc:sldMkLst>
          <pc:docMk/>
          <pc:sldMk cId="1281666196" sldId="295"/>
        </pc:sldMkLst>
        <pc:spChg chg="mod">
          <ac:chgData name="Anja Prescher" userId="fb7721861d540e87" providerId="LiveId" clId="{418FF8E2-1FD8-4315-822A-A289752C0527}" dt="2023-09-18T06:01:59.611" v="475" actId="20577"/>
          <ac:spMkLst>
            <pc:docMk/>
            <pc:sldMk cId="1281666196" sldId="295"/>
            <ac:spMk id="4" creationId="{8E9EFA9F-71CD-4EEE-9CAC-0284A1127AF8}"/>
          </ac:spMkLst>
        </pc:spChg>
      </pc:sldChg>
      <pc:sldChg chg="modSp mod">
        <pc:chgData name="Anja Prescher" userId="fb7721861d540e87" providerId="LiveId" clId="{418FF8E2-1FD8-4315-822A-A289752C0527}" dt="2023-09-18T06:02:15.376" v="477" actId="1076"/>
        <pc:sldMkLst>
          <pc:docMk/>
          <pc:sldMk cId="2018172342" sldId="296"/>
        </pc:sldMkLst>
        <pc:picChg chg="mod">
          <ac:chgData name="Anja Prescher" userId="fb7721861d540e87" providerId="LiveId" clId="{418FF8E2-1FD8-4315-822A-A289752C0527}" dt="2023-09-18T06:02:15.376" v="477" actId="1076"/>
          <ac:picMkLst>
            <pc:docMk/>
            <pc:sldMk cId="2018172342" sldId="296"/>
            <ac:picMk id="5" creationId="{A9050128-9D61-1882-3481-BE5DE54FF3AE}"/>
          </ac:picMkLst>
        </pc:picChg>
      </pc:sldChg>
      <pc:sldChg chg="modSp mod">
        <pc:chgData name="Anja Prescher" userId="fb7721861d540e87" providerId="LiveId" clId="{418FF8E2-1FD8-4315-822A-A289752C0527}" dt="2023-09-18T06:03:08.658" v="479" actId="1076"/>
        <pc:sldMkLst>
          <pc:docMk/>
          <pc:sldMk cId="3659743750" sldId="298"/>
        </pc:sldMkLst>
        <pc:picChg chg="mod">
          <ac:chgData name="Anja Prescher" userId="fb7721861d540e87" providerId="LiveId" clId="{418FF8E2-1FD8-4315-822A-A289752C0527}" dt="2023-09-18T06:03:08.658" v="479" actId="1076"/>
          <ac:picMkLst>
            <pc:docMk/>
            <pc:sldMk cId="3659743750" sldId="298"/>
            <ac:picMk id="6" creationId="{576BD2F6-8AA9-E7C6-3521-73F5EA91426C}"/>
          </ac:picMkLst>
        </pc:picChg>
      </pc:sldChg>
      <pc:sldChg chg="modSp mod">
        <pc:chgData name="Anja Prescher" userId="fb7721861d540e87" providerId="LiveId" clId="{418FF8E2-1FD8-4315-822A-A289752C0527}" dt="2023-09-18T06:03:36.362" v="481" actId="1076"/>
        <pc:sldMkLst>
          <pc:docMk/>
          <pc:sldMk cId="1068073172" sldId="299"/>
        </pc:sldMkLst>
        <pc:picChg chg="mod">
          <ac:chgData name="Anja Prescher" userId="fb7721861d540e87" providerId="LiveId" clId="{418FF8E2-1FD8-4315-822A-A289752C0527}" dt="2023-09-18T06:03:36.362" v="481" actId="1076"/>
          <ac:picMkLst>
            <pc:docMk/>
            <pc:sldMk cId="1068073172" sldId="299"/>
            <ac:picMk id="6" creationId="{B54F994A-6C31-E811-8868-0AD2ED22C492}"/>
          </ac:picMkLst>
        </pc:picChg>
      </pc:sldChg>
      <pc:sldChg chg="modSp mod">
        <pc:chgData name="Anja Prescher" userId="fb7721861d540e87" providerId="LiveId" clId="{418FF8E2-1FD8-4315-822A-A289752C0527}" dt="2023-09-18T06:06:35.006" v="583" actId="1076"/>
        <pc:sldMkLst>
          <pc:docMk/>
          <pc:sldMk cId="560109461" sldId="301"/>
        </pc:sldMkLst>
        <pc:picChg chg="mod">
          <ac:chgData name="Anja Prescher" userId="fb7721861d540e87" providerId="LiveId" clId="{418FF8E2-1FD8-4315-822A-A289752C0527}" dt="2023-09-18T06:06:35.006" v="583" actId="1076"/>
          <ac:picMkLst>
            <pc:docMk/>
            <pc:sldMk cId="560109461" sldId="301"/>
            <ac:picMk id="6" creationId="{A799CE76-01F2-B4D8-AAF0-4C411A4B3A81}"/>
          </ac:picMkLst>
        </pc:picChg>
      </pc:sldChg>
      <pc:sldChg chg="modSp mod">
        <pc:chgData name="Anja Prescher" userId="fb7721861d540e87" providerId="LiveId" clId="{418FF8E2-1FD8-4315-822A-A289752C0527}" dt="2023-09-18T06:26:32.140" v="592" actId="14100"/>
        <pc:sldMkLst>
          <pc:docMk/>
          <pc:sldMk cId="3407481199" sldId="302"/>
        </pc:sldMkLst>
        <pc:picChg chg="mod">
          <ac:chgData name="Anja Prescher" userId="fb7721861d540e87" providerId="LiveId" clId="{418FF8E2-1FD8-4315-822A-A289752C0527}" dt="2023-09-18T06:26:32.140" v="592" actId="14100"/>
          <ac:picMkLst>
            <pc:docMk/>
            <pc:sldMk cId="3407481199" sldId="302"/>
            <ac:picMk id="5" creationId="{E65081BA-2588-4A1F-029B-624E83099C74}"/>
          </ac:picMkLst>
        </pc:picChg>
      </pc:sldChg>
      <pc:sldChg chg="addSp delSp modSp mod">
        <pc:chgData name="Anja Prescher" userId="fb7721861d540e87" providerId="LiveId" clId="{418FF8E2-1FD8-4315-822A-A289752C0527}" dt="2023-09-18T06:36:20.265" v="597" actId="1076"/>
        <pc:sldMkLst>
          <pc:docMk/>
          <pc:sldMk cId="228103183" sldId="303"/>
        </pc:sldMkLst>
        <pc:picChg chg="del">
          <ac:chgData name="Anja Prescher" userId="fb7721861d540e87" providerId="LiveId" clId="{418FF8E2-1FD8-4315-822A-A289752C0527}" dt="2023-09-18T06:36:16.144" v="593" actId="478"/>
          <ac:picMkLst>
            <pc:docMk/>
            <pc:sldMk cId="228103183" sldId="303"/>
            <ac:picMk id="4" creationId="{A3FB5411-E25D-4DAF-A26E-81AFF6D5A446}"/>
          </ac:picMkLst>
        </pc:picChg>
        <pc:picChg chg="add mod">
          <ac:chgData name="Anja Prescher" userId="fb7721861d540e87" providerId="LiveId" clId="{418FF8E2-1FD8-4315-822A-A289752C0527}" dt="2023-09-18T06:36:20.265" v="597" actId="1076"/>
          <ac:picMkLst>
            <pc:docMk/>
            <pc:sldMk cId="228103183" sldId="303"/>
            <ac:picMk id="4098" creationId="{5D586D62-D606-7769-D1DD-8998222158C5}"/>
          </ac:picMkLst>
        </pc:picChg>
      </pc:sldChg>
      <pc:sldChg chg="addSp delSp modSp mod">
        <pc:chgData name="Anja Prescher" userId="fb7721861d540e87" providerId="LiveId" clId="{418FF8E2-1FD8-4315-822A-A289752C0527}" dt="2023-09-18T06:24:10.720" v="590" actId="1076"/>
        <pc:sldMkLst>
          <pc:docMk/>
          <pc:sldMk cId="2642076168" sldId="305"/>
        </pc:sldMkLst>
        <pc:picChg chg="del">
          <ac:chgData name="Anja Prescher" userId="fb7721861d540e87" providerId="LiveId" clId="{418FF8E2-1FD8-4315-822A-A289752C0527}" dt="2023-09-18T06:24:05.909" v="586" actId="478"/>
          <ac:picMkLst>
            <pc:docMk/>
            <pc:sldMk cId="2642076168" sldId="305"/>
            <ac:picMk id="5" creationId="{B74C3499-70BB-8643-505D-19412F044627}"/>
          </ac:picMkLst>
        </pc:picChg>
        <pc:picChg chg="add del mod">
          <ac:chgData name="Anja Prescher" userId="fb7721861d540e87" providerId="LiveId" clId="{418FF8E2-1FD8-4315-822A-A289752C0527}" dt="2023-09-18T06:24:07.258" v="587" actId="478"/>
          <ac:picMkLst>
            <pc:docMk/>
            <pc:sldMk cId="2642076168" sldId="305"/>
            <ac:picMk id="3074" creationId="{928CF553-2094-C2A1-C856-B9E8D1C503DE}"/>
          </ac:picMkLst>
        </pc:picChg>
        <pc:picChg chg="add mod">
          <ac:chgData name="Anja Prescher" userId="fb7721861d540e87" providerId="LiveId" clId="{418FF8E2-1FD8-4315-822A-A289752C0527}" dt="2023-09-18T06:24:10.720" v="590" actId="1076"/>
          <ac:picMkLst>
            <pc:docMk/>
            <pc:sldMk cId="2642076168" sldId="305"/>
            <ac:picMk id="3076" creationId="{DAB0278A-9F9D-2358-AC5D-4BD8349B2846}"/>
          </ac:picMkLst>
        </pc:picChg>
      </pc:sldChg>
      <pc:sldChg chg="modSp mod">
        <pc:chgData name="Anja Prescher" userId="fb7721861d540e87" providerId="LiveId" clId="{418FF8E2-1FD8-4315-822A-A289752C0527}" dt="2023-09-18T06:06:26.756" v="580" actId="1076"/>
        <pc:sldMkLst>
          <pc:docMk/>
          <pc:sldMk cId="1749690758" sldId="306"/>
        </pc:sldMkLst>
        <pc:picChg chg="mod">
          <ac:chgData name="Anja Prescher" userId="fb7721861d540e87" providerId="LiveId" clId="{418FF8E2-1FD8-4315-822A-A289752C0527}" dt="2023-09-18T06:06:26.756" v="580" actId="1076"/>
          <ac:picMkLst>
            <pc:docMk/>
            <pc:sldMk cId="1749690758" sldId="306"/>
            <ac:picMk id="5" creationId="{7C4AD158-C2E1-2368-4A59-6EE304A1DE00}"/>
          </ac:picMkLst>
        </pc:picChg>
      </pc:sldChg>
      <pc:sldChg chg="modSp mod">
        <pc:chgData name="Anja Prescher" userId="fb7721861d540e87" providerId="LiveId" clId="{418FF8E2-1FD8-4315-822A-A289752C0527}" dt="2023-09-18T06:00:12.390" v="456" actId="1076"/>
        <pc:sldMkLst>
          <pc:docMk/>
          <pc:sldMk cId="3688451833" sldId="308"/>
        </pc:sldMkLst>
        <pc:picChg chg="mod">
          <ac:chgData name="Anja Prescher" userId="fb7721861d540e87" providerId="LiveId" clId="{418FF8E2-1FD8-4315-822A-A289752C0527}" dt="2023-09-18T06:00:12.390" v="456" actId="1076"/>
          <ac:picMkLst>
            <pc:docMk/>
            <pc:sldMk cId="3688451833" sldId="308"/>
            <ac:picMk id="6" creationId="{1BD2C298-1AEA-5151-7D7A-360B528F7C61}"/>
          </ac:picMkLst>
        </pc:picChg>
      </pc:sldChg>
    </pc:docChg>
  </pc:docChgLst>
  <pc:docChgLst>
    <pc:chgData name="Family Prescher" userId="fb7721861d540e87" providerId="LiveId" clId="{CCF12FEF-9E9C-254B-8B86-4BEC31994A42}"/>
    <pc:docChg chg="undo custSel modSld">
      <pc:chgData name="Family Prescher" userId="fb7721861d540e87" providerId="LiveId" clId="{CCF12FEF-9E9C-254B-8B86-4BEC31994A42}" dt="2024-02-28T00:05:36.190" v="25" actId="20577"/>
      <pc:docMkLst>
        <pc:docMk/>
      </pc:docMkLst>
      <pc:sldChg chg="modSp mod">
        <pc:chgData name="Family Prescher" userId="fb7721861d540e87" providerId="LiveId" clId="{CCF12FEF-9E9C-254B-8B86-4BEC31994A42}" dt="2024-02-28T00:05:36.190" v="25" actId="20577"/>
        <pc:sldMkLst>
          <pc:docMk/>
          <pc:sldMk cId="4043737824" sldId="257"/>
        </pc:sldMkLst>
        <pc:spChg chg="mod">
          <ac:chgData name="Family Prescher" userId="fb7721861d540e87" providerId="LiveId" clId="{CCF12FEF-9E9C-254B-8B86-4BEC31994A42}" dt="2024-02-28T00:05:36.190" v="25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Family Prescher" userId="fb7721861d540e87" providerId="LiveId" clId="{CCF12FEF-9E9C-254B-8B86-4BEC31994A42}" dt="2024-02-28T00:05:31.535" v="9" actId="20577"/>
          <ac:spMkLst>
            <pc:docMk/>
            <pc:sldMk cId="4043737824" sldId="257"/>
            <ac:spMk id="6" creationId="{0489859A-455A-14E8-69B3-D836D1FFFC42}"/>
          </ac:spMkLst>
        </pc:spChg>
      </pc:sldChg>
    </pc:docChg>
  </pc:docChgLst>
  <pc:docChgLst>
    <pc:chgData name="Family Prescher" userId="fb7721861d540e87" providerId="LiveId" clId="{CF71C77F-6BC8-4E6B-BC1D-13C790C92AAA}"/>
    <pc:docChg chg="modSld">
      <pc:chgData name="Family Prescher" userId="fb7721861d540e87" providerId="LiveId" clId="{CF71C77F-6BC8-4E6B-BC1D-13C790C92AAA}" dt="2024-10-01T18:22:26.758" v="3" actId="20577"/>
      <pc:docMkLst>
        <pc:docMk/>
      </pc:docMkLst>
      <pc:sldChg chg="modSp mod">
        <pc:chgData name="Family Prescher" userId="fb7721861d540e87" providerId="LiveId" clId="{CF71C77F-6BC8-4E6B-BC1D-13C790C92AAA}" dt="2024-10-01T18:22:26.758" v="3" actId="20577"/>
        <pc:sldMkLst>
          <pc:docMk/>
          <pc:sldMk cId="4043737824" sldId="257"/>
        </pc:sldMkLst>
        <pc:spChg chg="mod">
          <ac:chgData name="Family Prescher" userId="fb7721861d540e87" providerId="LiveId" clId="{CF71C77F-6BC8-4E6B-BC1D-13C790C92AAA}" dt="2024-10-01T18:22:26.758" v="3" actId="20577"/>
          <ac:spMkLst>
            <pc:docMk/>
            <pc:sldMk cId="4043737824" sldId="257"/>
            <ac:spMk id="2" creationId="{78FD68DA-43BA-4508-8DE2-BA9BB7B2F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modules/neural_networks_supervised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ddrationale/mnist-in-csv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676" y="1315373"/>
            <a:ext cx="7396162" cy="2513678"/>
          </a:xfrm>
        </p:spPr>
        <p:txBody>
          <a:bodyPr>
            <a:noAutofit/>
          </a:bodyPr>
          <a:lstStyle/>
          <a:p>
            <a:r>
              <a:rPr lang="en-US" sz="4800" dirty="0"/>
              <a:t>ITP 259: Basics of Artificial Intelligence</a:t>
            </a:r>
            <a:br>
              <a:rPr lang="en-US" sz="4800" b="1"/>
            </a:br>
            <a:r>
              <a:rPr lang="en-US" sz="4800"/>
              <a:t>Fall </a:t>
            </a:r>
            <a:r>
              <a:rPr lang="en-US" sz="4800" dirty="0"/>
              <a:t>2024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Lecture 9: Digit Classification with Scikit NN</a:t>
            </a:r>
            <a:endParaRPr lang="en-US" sz="4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6B4E9-0213-481A-807B-23C3FF666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1" r="32039"/>
          <a:stretch/>
        </p:blipFill>
        <p:spPr bwMode="auto">
          <a:xfrm>
            <a:off x="0" y="0"/>
            <a:ext cx="39437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489859A-455A-14E8-69B3-D836D1FFFC42}"/>
              </a:ext>
            </a:extLst>
          </p:cNvPr>
          <p:cNvSpPr txBox="1">
            <a:spLocks/>
          </p:cNvSpPr>
          <p:nvPr/>
        </p:nvSpPr>
        <p:spPr>
          <a:xfrm>
            <a:off x="4495800" y="4672738"/>
            <a:ext cx="7543799" cy="1623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Martin Prescher</a:t>
            </a:r>
          </a:p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Viterbi 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000B-B603-4BDA-8DED-AFBEA6B9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MLPClassifier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41AD-26D4-49A3-AF1A-9756E2732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write code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the training and test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Explore the dataset (histograms)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Visualize a few digits.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Train using </a:t>
            </a:r>
            <a:r>
              <a:rPr lang="en-US" dirty="0" err="1"/>
              <a:t>MLPClassifier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Plot the loss curve (this is cross entropy loss)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Accuracy on the test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Finally, have the trained model read a handwritten digit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04272-45BD-EAD5-BCBD-59ABDF5A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016" y="3085996"/>
            <a:ext cx="1631159" cy="1584555"/>
          </a:xfrm>
          <a:prstGeom prst="rect">
            <a:avLst/>
          </a:prstGeom>
        </p:spPr>
      </p:pic>
      <p:pic>
        <p:nvPicPr>
          <p:cNvPr id="1026" name="Picture 2" descr="Neural Network – Databricks">
            <a:extLst>
              <a:ext uri="{FF2B5EF4-FFF2-40B4-BE49-F238E27FC236}">
                <a16:creationId xmlns:a16="http://schemas.microsoft.com/office/drawing/2014/main" id="{642E808A-492F-4586-7068-3E564D4C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356" y="3117675"/>
            <a:ext cx="182154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CD8C2-CBF7-5ABB-A25D-B689C23ADBB7}"/>
              </a:ext>
            </a:extLst>
          </p:cNvPr>
          <p:cNvSpPr txBox="1"/>
          <p:nvPr/>
        </p:nvSpPr>
        <p:spPr>
          <a:xfrm>
            <a:off x="11308080" y="3165204"/>
            <a:ext cx="68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8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8C559E-FC54-0F95-E439-E01707B2D267}"/>
              </a:ext>
            </a:extLst>
          </p:cNvPr>
          <p:cNvSpPr/>
          <p:nvPr/>
        </p:nvSpPr>
        <p:spPr>
          <a:xfrm>
            <a:off x="7570106" y="3562350"/>
            <a:ext cx="85725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33387BA-69B7-1770-0BDD-04B9083CECAA}"/>
              </a:ext>
            </a:extLst>
          </p:cNvPr>
          <p:cNvSpPr/>
          <p:nvPr/>
        </p:nvSpPr>
        <p:spPr>
          <a:xfrm>
            <a:off x="10298430" y="3562350"/>
            <a:ext cx="85725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4C7-0F9F-4CA8-94D1-046D44A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</a:t>
            </a:r>
            <a:r>
              <a:rPr lang="en-US" dirty="0" err="1"/>
              <a:t>MLPClassifier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F5A8-61DF-4925-AC46-913897A54A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Multi-layer Perceptron Classifier as used in the previous lecture (mind the misnomer)</a:t>
            </a:r>
          </a:p>
          <a:p>
            <a:r>
              <a:rPr lang="en-US" dirty="0"/>
              <a:t>Offers the following parameters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hidden</a:t>
            </a:r>
            <a:r>
              <a:rPr lang="en-US" dirty="0"/>
              <a:t> layers</a:t>
            </a:r>
          </a:p>
          <a:p>
            <a:pPr lvl="1"/>
            <a:r>
              <a:rPr lang="en-US" dirty="0"/>
              <a:t>Number of </a:t>
            </a:r>
            <a:r>
              <a:rPr lang="en-US" b="1" dirty="0"/>
              <a:t>neurons</a:t>
            </a:r>
            <a:r>
              <a:rPr lang="en-US" dirty="0"/>
              <a:t> per layer</a:t>
            </a:r>
          </a:p>
          <a:p>
            <a:pPr lvl="1"/>
            <a:r>
              <a:rPr lang="en-US" b="1" dirty="0"/>
              <a:t>Activation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Tanh</a:t>
            </a:r>
          </a:p>
          <a:p>
            <a:pPr lvl="2"/>
            <a:r>
              <a:rPr lang="en-US" dirty="0" err="1"/>
              <a:t>ReLU</a:t>
            </a:r>
            <a:endParaRPr lang="en-US" dirty="0"/>
          </a:p>
          <a:p>
            <a:pPr lvl="2"/>
            <a:r>
              <a:rPr lang="en-US" dirty="0"/>
              <a:t>Sigmoid</a:t>
            </a:r>
          </a:p>
          <a:p>
            <a:pPr lvl="2"/>
            <a:r>
              <a:rPr lang="en-US" dirty="0"/>
              <a:t>Identity (linear)</a:t>
            </a:r>
          </a:p>
          <a:p>
            <a:pPr lvl="1"/>
            <a:r>
              <a:rPr lang="en-US" b="1" dirty="0"/>
              <a:t>Regularization</a:t>
            </a:r>
            <a:r>
              <a:rPr lang="en-US" dirty="0"/>
              <a:t> rate</a:t>
            </a:r>
          </a:p>
          <a:p>
            <a:pPr lvl="1"/>
            <a:r>
              <a:rPr lang="en-US" b="1" dirty="0"/>
              <a:t>Batch</a:t>
            </a:r>
            <a:r>
              <a:rPr lang="en-US" dirty="0"/>
              <a:t> size</a:t>
            </a:r>
          </a:p>
          <a:p>
            <a:pPr lvl="1"/>
            <a:r>
              <a:rPr lang="en-US" b="1" dirty="0"/>
              <a:t>Learning</a:t>
            </a:r>
            <a:r>
              <a:rPr lang="en-US" dirty="0"/>
              <a:t>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B1093C-C5F1-4A83-966A-AE08E0EFBE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en-US" b="1" dirty="0"/>
                  <a:t>Maximum</a:t>
                </a:r>
                <a:r>
                  <a:rPr lang="en-US" dirty="0"/>
                  <a:t> iterations – number of epoch</a:t>
                </a:r>
              </a:p>
              <a:p>
                <a:pPr lvl="1"/>
                <a:r>
                  <a:rPr lang="en-US" b="1" dirty="0"/>
                  <a:t>Random state - </a:t>
                </a:r>
                <a:r>
                  <a:rPr lang="en-US" sz="1600" dirty="0"/>
                  <a:t>the parameter allows to set a seed for reproducing the same results</a:t>
                </a:r>
                <a:endParaRPr lang="en-US" b="1" dirty="0"/>
              </a:p>
              <a:p>
                <a:pPr lvl="1"/>
                <a:r>
                  <a:rPr lang="en-US" b="1" dirty="0"/>
                  <a:t>Tolerance</a:t>
                </a:r>
                <a:r>
                  <a:rPr lang="en-US" dirty="0"/>
                  <a:t> for deciding when convergence has been reached (and training stops)</a:t>
                </a:r>
              </a:p>
              <a:p>
                <a:pPr lvl="1"/>
                <a:r>
                  <a:rPr lang="en-US" sz="1600" dirty="0"/>
                  <a:t>alpha is the strength of the L2-regularization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solver: This parameter specifies the algorithm for weight optimization across the nodes. ‘</a:t>
                </a:r>
                <a:r>
                  <a:rPr lang="en-US" sz="1800" dirty="0" err="1"/>
                  <a:t>adam</a:t>
                </a:r>
                <a:r>
                  <a:rPr lang="en-US" sz="1800" dirty="0"/>
                  <a:t>’ refers to a stochastic gradient-based optimizer</a:t>
                </a:r>
              </a:p>
              <a:p>
                <a:pPr lvl="1"/>
                <a:r>
                  <a:rPr lang="en-US" sz="1800" dirty="0"/>
                  <a:t>verbose=True prints the loss for each iteration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And many others depending on the solver used.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B1093C-C5F1-4A83-966A-AE08E0EFB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1789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4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4C7-0F9F-4CA8-94D1-046D44A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of </a:t>
            </a:r>
            <a:r>
              <a:rPr lang="en-US" dirty="0" err="1"/>
              <a:t>MLPClassifier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BC9D23F-C3C6-3FDE-1EBE-6B797280C3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0770" y="2110962"/>
                <a:ext cx="10058399" cy="374819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MLP trains using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Backpropagation.</a:t>
                </a:r>
                <a:endParaRPr lang="en-US" b="0" i="0" dirty="0">
                  <a:solidFill>
                    <a:srgbClr val="212529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For multi-class classification, it minimizes the </a:t>
                </a:r>
                <a:r>
                  <a:rPr lang="en-US" b="1" i="0" dirty="0">
                    <a:solidFill>
                      <a:srgbClr val="212529"/>
                    </a:solidFill>
                    <a:effectLst/>
                    <a:latin typeface="-apple-system"/>
                  </a:rPr>
                  <a:t>Cross-Entropy loss function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-apple-system"/>
                  </a:rPr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finding the minimum in the cost function in multi-dimensional space, we used a </a:t>
                </a:r>
                <a:r>
                  <a:rPr lang="en-US" i="1" dirty="0">
                    <a:solidFill>
                      <a:srgbClr val="FF0000"/>
                    </a:solidFill>
                  </a:rPr>
                  <a:t>gradient descent </a:t>
                </a:r>
                <a:r>
                  <a:rPr lang="en-US" dirty="0"/>
                  <a:t>technique.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weight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weight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weight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fact, the derivate is taken for all data points,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. For large number of weights to compute the derivates can take a long time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Stochastic Gradient </a:t>
                </a:r>
                <a:r>
                  <a:rPr lang="en-US" dirty="0"/>
                  <a:t>only computes the derivative for 1 data point: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weight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weight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constant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That makes the algorithm way more performant for large data sets.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BC9D23F-C3C6-3FDE-1EBE-6B797280C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0770" y="2110962"/>
                <a:ext cx="10058399" cy="3748193"/>
              </a:xfrm>
              <a:blipFill>
                <a:blip r:embed="rId2"/>
                <a:stretch>
                  <a:fillRect l="-1261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60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84C7-0F9F-4CA8-94D1-046D44A6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of </a:t>
            </a:r>
            <a:r>
              <a:rPr lang="en-US" dirty="0" err="1"/>
              <a:t>MLPClassifier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C9D23F-C3C6-3FDE-1EBE-6B797280C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770" y="2110962"/>
            <a:ext cx="10058399" cy="37481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MLPClassifier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supports multi-class classification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using  Softmax 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as the output function</a:t>
            </a:r>
          </a:p>
          <a:p>
            <a:pPr marL="0" indent="0">
              <a:buNone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There are other options for the final output, like passing the raw output through a logistic function and round values &gt; 0.5 to 1, otherwise to 0. For reference go here: </a:t>
            </a:r>
            <a:r>
              <a:rPr lang="en-US" dirty="0">
                <a:solidFill>
                  <a:srgbClr val="212529"/>
                </a:solidFill>
                <a:latin typeface="-apple-system"/>
                <a:hlinkClick r:id="rId2"/>
              </a:rPr>
              <a:t>https://scikit-learn.org/stable/modules/neural_networks_supervised.html</a:t>
            </a: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u="sng" dirty="0">
                <a:solidFill>
                  <a:srgbClr val="212529"/>
                </a:solidFill>
                <a:latin typeface="-apple-system"/>
              </a:rPr>
              <a:t>All in all, MLP uses all the techniques we’ve learned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 Cross Entropy Loss for multi-class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 Backpropagation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 Gradient descent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dirty="0" err="1">
                <a:solidFill>
                  <a:srgbClr val="212529"/>
                </a:solidFill>
                <a:latin typeface="-apple-system"/>
              </a:rPr>
              <a:t>Softmax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in the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015F-2151-75BA-26E2-7DBD2EE9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7E1D-61EF-D784-E5C5-1386F487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run a variety of parameter combinations using </a:t>
            </a:r>
            <a:r>
              <a:rPr lang="en-US" dirty="0" err="1"/>
              <a:t>GridSearchCV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9B8D8-4399-A1A3-02EA-FB0B250D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594132"/>
            <a:ext cx="3761737" cy="240525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A1F54603-E21E-6311-1B40-3229C9B0434F}"/>
              </a:ext>
            </a:extLst>
          </p:cNvPr>
          <p:cNvSpPr/>
          <p:nvPr/>
        </p:nvSpPr>
        <p:spPr>
          <a:xfrm rot="1628190">
            <a:off x="4948785" y="4982002"/>
            <a:ext cx="964096" cy="5665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18D24-F8F4-3070-B329-3DF3ED59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539" y="5789734"/>
            <a:ext cx="7772400" cy="3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6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6AE6-DE6F-4999-B788-0E4D5A01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Countplot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D8CB8-882A-48D9-841C-33FA916B8F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we do a </a:t>
            </a:r>
            <a:r>
              <a:rPr lang="en-US" dirty="0" err="1"/>
              <a:t>countplot</a:t>
            </a:r>
            <a:r>
              <a:rPr lang="en-US" dirty="0"/>
              <a:t> to see if we have somewhat uniform representation of all possible digits. </a:t>
            </a:r>
          </a:p>
          <a:p>
            <a:r>
              <a:rPr lang="en-US" i="1" dirty="0" err="1"/>
              <a:t>Countplot</a:t>
            </a:r>
            <a:r>
              <a:rPr lang="en-US" dirty="0"/>
              <a:t> of labels (digits) does not seem to be skewed</a:t>
            </a:r>
          </a:p>
          <a:p>
            <a:r>
              <a:rPr lang="en-US" dirty="0"/>
              <a:t>The digits are more or less uniformly distributed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F4FA85-5C3B-4D16-DCF9-96CEB7306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40" y="2075065"/>
            <a:ext cx="5524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7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1D62-A5C6-4853-B74C-74A9C522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A120-5981-40B6-93EB-22592F5BA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6F3B3-E65B-45A1-AD1B-E381018948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16981-4779-33A0-9AB9-A4F3694F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62" y="198476"/>
            <a:ext cx="10092958" cy="61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D2C298-1AEA-5151-7D7A-360B528F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27" y="103345"/>
            <a:ext cx="10076177" cy="61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5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2075-485A-4B2D-9A12-8608AE67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3FAC-DBA4-4DC3-A7A0-0EFE22545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5663"/>
            <a:ext cx="4639736" cy="3748193"/>
          </a:xfrm>
        </p:spPr>
        <p:txBody>
          <a:bodyPr/>
          <a:lstStyle/>
          <a:p>
            <a:r>
              <a:rPr lang="en-US" dirty="0"/>
              <a:t>We would like to visualize the digits to get a sense of how the handwritten digits look. Some preprocessing has been done to center them. Also make them similarly sized. They have been made upright.</a:t>
            </a:r>
          </a:p>
          <a:p>
            <a:r>
              <a:rPr lang="en-US" dirty="0"/>
              <a:t>Each row of 1 label and 784 columns represents one digit in the dataset</a:t>
            </a:r>
          </a:p>
          <a:p>
            <a:r>
              <a:rPr lang="en-US" dirty="0"/>
              <a:t>We can convert that to a 28x28 array</a:t>
            </a:r>
          </a:p>
          <a:p>
            <a:r>
              <a:rPr lang="en-US" dirty="0"/>
              <a:t>Then plot 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AA9FF6-7EAB-9021-6C71-AE6B1656A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957" y="2032846"/>
            <a:ext cx="39624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3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8C138E-4E27-4EAE-87D7-BAE2BE0D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17DB4-D79F-8B88-09A3-02CC10C5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9485"/>
            <a:ext cx="100564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8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“Lily: She's not alive. She's a computer simulation.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Forest: Explain the difference.”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DEVS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25238-7237-4AF5-BFC4-8C741CEE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FA9F-71CD-4EEE-9CAC-0284A1127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now prepare the train and test datasets</a:t>
            </a:r>
          </a:p>
          <a:p>
            <a:r>
              <a:rPr lang="en-US" dirty="0"/>
              <a:t>As always: separate the response vector from the features: </a:t>
            </a:r>
            <a:r>
              <a:rPr lang="en-US" b="1" dirty="0"/>
              <a:t>X and 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D9F480-91B3-4898-A524-C2DAFE4F3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60,000 training samples</a:t>
            </a:r>
          </a:p>
          <a:p>
            <a:r>
              <a:rPr lang="en-US" dirty="0"/>
              <a:t>10,000 test samples</a:t>
            </a:r>
          </a:p>
          <a:p>
            <a:r>
              <a:rPr lang="en-US" dirty="0"/>
              <a:t>The partitions are already available as two separate csv files: </a:t>
            </a:r>
            <a:r>
              <a:rPr lang="en-US" b="1" dirty="0"/>
              <a:t>train</a:t>
            </a:r>
            <a:r>
              <a:rPr lang="en-US" dirty="0"/>
              <a:t> and </a:t>
            </a:r>
            <a:r>
              <a:rPr lang="en-US" b="1" dirty="0"/>
              <a:t>test</a:t>
            </a:r>
            <a:r>
              <a:rPr lang="en-US" dirty="0"/>
              <a:t> 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endParaRPr lang="en-US" dirty="0"/>
          </a:p>
          <a:p>
            <a:r>
              <a:rPr lang="en-US" dirty="0"/>
              <a:t>(60000, 784) (60000,) (10000, 784) (10000,)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6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50128-9D61-1882-3481-BE5DE54F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41" y="68480"/>
            <a:ext cx="10236814" cy="628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7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C733-4907-4524-A394-08BD0ED4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5512-7533-4D72-A2DD-63C800C3C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will scale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X_test</a:t>
            </a:r>
            <a:r>
              <a:rPr lang="en-US" dirty="0"/>
              <a:t> (0 to 1) for faster training.</a:t>
            </a:r>
          </a:p>
          <a:p>
            <a:r>
              <a:rPr lang="en-US" dirty="0"/>
              <a:t>Since the range of pixel values is 0 to 255, we can divide by 255 to scale the feature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D43BB-CD25-4B2A-B42D-19B2810C6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1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A8A6-0355-4588-A309-CE6720BC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7B6C-7AD8-4465-A387-3BD13233AC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2E428-06DD-4C69-8410-D1C136A0DC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BD2F6-8AA9-E7C6-3521-73F5EA91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0" y="52366"/>
            <a:ext cx="10269040" cy="63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3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F994A-6C31-E811-8868-0AD2ED22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05" y="36254"/>
            <a:ext cx="10281125" cy="63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73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6FA0-9FEF-4904-82F1-A5935A3E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6711-DAAF-42C1-A23A-4865B382F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Train the model</a:t>
            </a:r>
          </a:p>
          <a:p>
            <a:r>
              <a:rPr lang="en-US" dirty="0"/>
              <a:t>Plot the loss curve</a:t>
            </a:r>
          </a:p>
          <a:p>
            <a:r>
              <a:rPr lang="en-US" dirty="0"/>
              <a:t>Then test it and compute accuracy</a:t>
            </a:r>
          </a:p>
          <a:p>
            <a:r>
              <a:rPr lang="en-US" dirty="0"/>
              <a:t>Print the confusion matrix</a:t>
            </a:r>
          </a:p>
          <a:p>
            <a:r>
              <a:rPr lang="en-US" dirty="0"/>
              <a:t>And finally predict for a sample digit</a:t>
            </a:r>
          </a:p>
          <a:p>
            <a:r>
              <a:rPr lang="en-US" dirty="0"/>
              <a:t>Display the digit image and the prediction for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884C-61C1-4F53-8898-A883A927E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Training in progress. Try various parameters…</a:t>
            </a:r>
          </a:p>
          <a:p>
            <a:r>
              <a:rPr lang="en-US" dirty="0"/>
              <a:t>Iteration 1, loss = 0.26667382</a:t>
            </a:r>
          </a:p>
          <a:p>
            <a:r>
              <a:rPr lang="en-US" dirty="0"/>
              <a:t>Iteration 2, loss = 0.13225395</a:t>
            </a:r>
          </a:p>
          <a:p>
            <a:r>
              <a:rPr lang="en-US" dirty="0"/>
              <a:t>Iteration 3, loss = 0.11105920</a:t>
            </a:r>
          </a:p>
          <a:p>
            <a:r>
              <a:rPr lang="en-US" dirty="0"/>
              <a:t>Iteration 4, loss = 0.10009267</a:t>
            </a:r>
          </a:p>
          <a:p>
            <a:r>
              <a:rPr lang="en-US" dirty="0"/>
              <a:t>Iteration 5, loss = 0.09020111</a:t>
            </a:r>
          </a:p>
          <a:p>
            <a:r>
              <a:rPr lang="en-US" dirty="0"/>
              <a:t>Iteration 6, loss = 0.08306008</a:t>
            </a:r>
          </a:p>
          <a:p>
            <a:r>
              <a:rPr lang="en-US" dirty="0"/>
              <a:t>Iteration 7, loss = 0.08433523</a:t>
            </a:r>
          </a:p>
        </p:txBody>
      </p:sp>
    </p:spTree>
    <p:extLst>
      <p:ext uri="{BB962C8B-B14F-4D97-AF65-F5344CB8AC3E}">
        <p14:creationId xmlns:p14="http://schemas.microsoft.com/office/powerpoint/2010/main" val="126132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D34F3F-EB50-419C-BBBC-EEC0AA73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curve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AB0278A-9F9D-2358-AC5D-4BD8349B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10" y="2150909"/>
            <a:ext cx="54292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07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D50E-1832-4607-B7D6-4E437644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AD158-C2E1-2368-4A59-6EE304A1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4" y="92648"/>
            <a:ext cx="10178172" cy="62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99CE76-01F2-B4D8-AAF0-4C411A4B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20" y="116817"/>
            <a:ext cx="9638454" cy="62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2DD86-516C-4679-A5EC-34D8816B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081BA-2588-4A1F-029B-624E83099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7608"/>
            <a:ext cx="11023433" cy="35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8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A7D-252A-4E1C-807B-8591FA41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F9EB-1AE3-47B9-9FE9-B08E39D07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Scikit learn neural network</a:t>
            </a:r>
          </a:p>
          <a:p>
            <a:r>
              <a:rPr lang="en-US" dirty="0"/>
              <a:t>Digit Classification using NN</a:t>
            </a:r>
          </a:p>
          <a:p>
            <a:pPr lvl="1"/>
            <a:r>
              <a:rPr lang="en-US" dirty="0"/>
              <a:t>Example: Classifying handwritten digits</a:t>
            </a:r>
          </a:p>
          <a:p>
            <a:pPr lvl="1"/>
            <a:r>
              <a:rPr lang="en-US" dirty="0"/>
              <a:t>Data preprocessing</a:t>
            </a:r>
          </a:p>
          <a:p>
            <a:pPr lvl="1"/>
            <a:r>
              <a:rPr lang="en-US" dirty="0"/>
              <a:t>Digit visualization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Hyper-Parameter Tuning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0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D586D62-D606-7769-D1DD-899822215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35" y="527505"/>
            <a:ext cx="5433509" cy="550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3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3DD-8392-4563-8B5F-33C3B9AB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 misclassified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01A3-D195-4245-884E-29669E8B5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Although the accuracy of the model is quite high, the confusion matrix shows misclassifications</a:t>
            </a:r>
          </a:p>
          <a:p>
            <a:r>
              <a:rPr lang="en-US" dirty="0"/>
              <a:t>On your own, find a test case that the MLP did not classify correctly</a:t>
            </a:r>
          </a:p>
          <a:p>
            <a:r>
              <a:rPr lang="en-US" dirty="0"/>
              <a:t>Do you think that a human would have classified it correctly?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F1AAA5-1506-4C87-B653-2FC8A5C04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92FBF9-7B83-4BCD-99EC-CE7ED553F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647" y="1957387"/>
            <a:ext cx="501832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74EB0-0FEB-7DA1-2C3C-168CD526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035" y="69574"/>
            <a:ext cx="9779930" cy="63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07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DF440-02B7-6F55-D901-56D500C9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05" y="0"/>
            <a:ext cx="9769990" cy="63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2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D08C6-E635-68C8-F5B7-C7FDBB0D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26" y="0"/>
            <a:ext cx="9809747" cy="633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0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3DEB-0EBF-4566-F9DA-1CB980B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904C-70B2-2BA7-3E4E-77DC42DA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about the NN</a:t>
            </a:r>
          </a:p>
          <a:p>
            <a:pPr lvl="1"/>
            <a:r>
              <a:rPr lang="en-US" dirty="0"/>
              <a:t>How many features in the input layer? </a:t>
            </a:r>
            <a:r>
              <a:rPr lang="en-US" sz="1800" dirty="0">
                <a:solidFill>
                  <a:srgbClr val="FF0000"/>
                </a:solidFill>
              </a:rPr>
              <a:t>28 x 28 = 784</a:t>
            </a:r>
          </a:p>
          <a:p>
            <a:pPr lvl="1"/>
            <a:r>
              <a:rPr lang="en-US" dirty="0"/>
              <a:t>How many hidden layers? 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/>
              <a:t>How many neurons per hidden layer? </a:t>
            </a:r>
            <a:r>
              <a:rPr lang="en-US" sz="1800" dirty="0">
                <a:solidFill>
                  <a:srgbClr val="FF0000"/>
                </a:solidFill>
              </a:rPr>
              <a:t>100, 100, 100</a:t>
            </a:r>
          </a:p>
          <a:p>
            <a:pPr lvl="1"/>
            <a:r>
              <a:rPr lang="en-US" dirty="0"/>
              <a:t>How many neurons in the output layer? </a:t>
            </a:r>
            <a:r>
              <a:rPr lang="en-US" sz="1800" dirty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dirty="0"/>
              <a:t>Estimate of number of parameters of the entire NN.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Weights (784 x 100 + 100 x 100 + 100 x 100 + 100 x 10) + biases (100 + 100 + 100 + 10)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= 99710</a:t>
            </a:r>
          </a:p>
        </p:txBody>
      </p:sp>
    </p:spTree>
    <p:extLst>
      <p:ext uri="{BB962C8B-B14F-4D97-AF65-F5344CB8AC3E}">
        <p14:creationId xmlns:p14="http://schemas.microsoft.com/office/powerpoint/2010/main" val="13105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13F7-A660-ECF7-D3ED-6973C07B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5B74-8359-2CC1-3EE9-A023CE4A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4D28D-49F5-A373-05ED-B0D8CC89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930" y="0"/>
            <a:ext cx="8858888" cy="63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3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3015F-2151-75BA-26E2-7DBD2EE9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917" y="286603"/>
            <a:ext cx="10137763" cy="1326537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</a:t>
            </a:r>
            <a:r>
              <a:rPr lang="en-US" dirty="0" err="1"/>
              <a:t>MLPClassifier</a:t>
            </a:r>
            <a:r>
              <a:rPr lang="en-US" dirty="0"/>
              <a:t> for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7E1D-61EF-D784-E5C5-1386F487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Sensitive to initial conditions (the starting values of weights). It may converge to a local minima. Differing accuracies.</a:t>
            </a:r>
          </a:p>
          <a:p>
            <a:r>
              <a:rPr lang="en-US" dirty="0"/>
              <a:t>The input image 28x28 is flattened so the NN</a:t>
            </a:r>
            <a:r>
              <a:rPr lang="en-US" dirty="0">
                <a:solidFill>
                  <a:srgbClr val="FF0000"/>
                </a:solidFill>
              </a:rPr>
              <a:t> loses the spatial relationships </a:t>
            </a:r>
            <a:r>
              <a:rPr lang="en-US" dirty="0"/>
              <a:t>between adjacent pixels of the image.</a:t>
            </a:r>
          </a:p>
          <a:p>
            <a:r>
              <a:rPr lang="en-US" dirty="0"/>
              <a:t>The layers are fully connected. Which means each pixel in the input layer is connected to all neurons in hidden layer 1. Every neuron in hidden layer 1 is connected to each neuron in layer 2 etc. This leads to a very large number of weights to be adjusted for large images e.g. 1000 p x 1000 p</a:t>
            </a:r>
          </a:p>
          <a:p>
            <a:r>
              <a:rPr lang="en-US" dirty="0"/>
              <a:t>If the digits are not centered, not upright, not the same approx. size, the model has poor performance.</a:t>
            </a:r>
          </a:p>
          <a:p>
            <a:r>
              <a:rPr lang="en-US" dirty="0"/>
              <a:t>We will address these in the next lecture on Convolution Neural Networks CNN</a:t>
            </a:r>
          </a:p>
        </p:txBody>
      </p:sp>
    </p:spTree>
    <p:extLst>
      <p:ext uri="{BB962C8B-B14F-4D97-AF65-F5344CB8AC3E}">
        <p14:creationId xmlns:p14="http://schemas.microsoft.com/office/powerpoint/2010/main" val="1888946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7AE-EB37-4BCE-8DBE-7E0B58A5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40DE-5EBA-469E-8D18-189FDBF0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how do train a neural network to recognize handwritten digits</a:t>
            </a:r>
          </a:p>
          <a:p>
            <a:r>
              <a:rPr lang="en-US" dirty="0"/>
              <a:t>We achieved remarkably high accuracy</a:t>
            </a:r>
          </a:p>
          <a:p>
            <a:r>
              <a:rPr lang="en-US" dirty="0"/>
              <a:t>There are other considerations such as rotated letters, colors, noisy background (think of captcha) etc.</a:t>
            </a:r>
          </a:p>
        </p:txBody>
      </p:sp>
    </p:spTree>
    <p:extLst>
      <p:ext uri="{BB962C8B-B14F-4D97-AF65-F5344CB8AC3E}">
        <p14:creationId xmlns:p14="http://schemas.microsoft.com/office/powerpoint/2010/main" val="374837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769D-9F62-49B4-B263-D9B11A66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6460-5C4E-4509-BA82-3F8757DEFA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Scikit-learn is a popular and extensive ML library (and we have used it this semester)</a:t>
            </a:r>
          </a:p>
          <a:p>
            <a:r>
              <a:rPr lang="en-US" dirty="0"/>
              <a:t>It also has modules for neural networks.</a:t>
            </a:r>
          </a:p>
          <a:p>
            <a:r>
              <a:rPr lang="en-US" dirty="0"/>
              <a:t>They are called multi-layer perceptron MLP.</a:t>
            </a:r>
          </a:p>
          <a:p>
            <a:r>
              <a:rPr lang="en-US" b="1" dirty="0"/>
              <a:t>Classification</a:t>
            </a:r>
            <a:r>
              <a:rPr lang="en-US" dirty="0"/>
              <a:t>: Use the </a:t>
            </a:r>
            <a:r>
              <a:rPr lang="en-US" dirty="0" err="1"/>
              <a:t>MLPClassifier</a:t>
            </a:r>
            <a:endParaRPr lang="en-US" dirty="0"/>
          </a:p>
          <a:p>
            <a:r>
              <a:rPr lang="en-US" b="1" dirty="0"/>
              <a:t>Regression</a:t>
            </a:r>
            <a:r>
              <a:rPr lang="en-US" dirty="0"/>
              <a:t>: Use the </a:t>
            </a:r>
            <a:r>
              <a:rPr lang="en-US" dirty="0" err="1"/>
              <a:t>MLPRegressor</a:t>
            </a:r>
            <a:endParaRPr lang="en-US" dirty="0"/>
          </a:p>
          <a:p>
            <a:r>
              <a:rPr lang="en-US" dirty="0">
                <a:hlinkClick r:id="rId2"/>
              </a:rPr>
              <a:t>https://scikit-learn.org/stable/modules/neural_networks_supervised.html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A962B-A81B-4CF0-AA54-1B645DC31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Recap the advantages of multi-layer NNs which can learn non-linear function between the inputs and outputs. The Universal Approximation Theorem guarantees that NNs can approximate any </a:t>
            </a:r>
            <a:r>
              <a:rPr lang="en-US"/>
              <a:t>smooth function. 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Recap the disadvantages of multi-layer NNs</a:t>
            </a:r>
          </a:p>
          <a:p>
            <a:pPr lvl="1"/>
            <a:r>
              <a:rPr lang="en-US" dirty="0"/>
              <a:t>The cost function curve can have several local </a:t>
            </a:r>
            <a:r>
              <a:rPr lang="en-US" i="1" dirty="0"/>
              <a:t>minima</a:t>
            </a:r>
            <a:r>
              <a:rPr lang="en-US" dirty="0"/>
              <a:t>. Different parameters can lead to different minima causing differing accuracy</a:t>
            </a:r>
          </a:p>
          <a:p>
            <a:pPr lvl="1"/>
            <a:r>
              <a:rPr lang="en-US" dirty="0"/>
              <a:t>Many parameters to iterate</a:t>
            </a:r>
          </a:p>
        </p:txBody>
      </p:sp>
      <p:pic>
        <p:nvPicPr>
          <p:cNvPr id="4100" name="Picture 4" descr="5 Machine Learning Libraries in Python You Should Try - Codelp">
            <a:extLst>
              <a:ext uri="{FF2B5EF4-FFF2-40B4-BE49-F238E27FC236}">
                <a16:creationId xmlns:a16="http://schemas.microsoft.com/office/drawing/2014/main" id="{6EC899D0-110D-4CED-AD62-5C008FB0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823" y="594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1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988B-AE5C-45D4-A708-7C8FB06D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handwritten digits -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221C-FD12-426A-A479-930B7BFAC4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benchmarking dataset from NIST – </a:t>
            </a:r>
            <a:r>
              <a:rPr lang="en-US" i="1" dirty="0"/>
              <a:t>National Institute of Standards and Technology</a:t>
            </a:r>
            <a:r>
              <a:rPr lang="en-US" dirty="0"/>
              <a:t>. M stands for </a:t>
            </a:r>
            <a:r>
              <a:rPr lang="en-US" i="1" dirty="0"/>
              <a:t>modified</a:t>
            </a:r>
            <a:r>
              <a:rPr lang="en-US" dirty="0"/>
              <a:t>.</a:t>
            </a:r>
          </a:p>
          <a:p>
            <a:r>
              <a:rPr lang="en-US" dirty="0"/>
              <a:t>It is a database of handwritten digits.</a:t>
            </a:r>
          </a:p>
          <a:p>
            <a:r>
              <a:rPr lang="en-US" dirty="0"/>
              <a:t>Used for training NN and testing accuracy.</a:t>
            </a:r>
          </a:p>
          <a:p>
            <a:r>
              <a:rPr lang="en-US" dirty="0"/>
              <a:t>Dataset contains 60,000 </a:t>
            </a:r>
            <a:r>
              <a:rPr lang="en-US" i="1" dirty="0"/>
              <a:t>training</a:t>
            </a:r>
            <a:r>
              <a:rPr lang="en-US" dirty="0"/>
              <a:t> images and 10,000 </a:t>
            </a:r>
            <a:r>
              <a:rPr lang="en-US" i="1" dirty="0"/>
              <a:t>test</a:t>
            </a:r>
            <a:r>
              <a:rPr lang="en-US" dirty="0"/>
              <a:t> images</a:t>
            </a:r>
          </a:p>
          <a:p>
            <a:r>
              <a:rPr lang="en-US" b="1" dirty="0"/>
              <a:t>The goal is to train a NN to read handwritten digits by classifying them from 0-9</a:t>
            </a:r>
          </a:p>
          <a:p>
            <a:endParaRPr lang="en-US" dirty="0"/>
          </a:p>
        </p:txBody>
      </p:sp>
      <p:pic>
        <p:nvPicPr>
          <p:cNvPr id="2050" name="Picture 2" descr="MNIST sample images">
            <a:extLst>
              <a:ext uri="{FF2B5EF4-FFF2-40B4-BE49-F238E27FC236}">
                <a16:creationId xmlns:a16="http://schemas.microsoft.com/office/drawing/2014/main" id="{2C24CE0F-53EE-4A67-969A-7632A5A9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627" y="2120900"/>
            <a:ext cx="56578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F7DE2B-23F4-4C1E-815E-33F3C6D2965A}"/>
              </a:ext>
            </a:extLst>
          </p:cNvPr>
          <p:cNvSpPr txBox="1"/>
          <p:nvPr/>
        </p:nvSpPr>
        <p:spPr>
          <a:xfrm>
            <a:off x="6126480" y="5559425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By Josef </a:t>
            </a:r>
            <a:r>
              <a:rPr lang="en-US" sz="1000" dirty="0" err="1"/>
              <a:t>Steppan</a:t>
            </a:r>
            <a:r>
              <a:rPr lang="en-US" sz="1000" dirty="0"/>
              <a:t> - Own work, CC BY-SA 4.0, https://commons.wikimedia.org/w/index.php?curid=64810040</a:t>
            </a:r>
          </a:p>
        </p:txBody>
      </p:sp>
    </p:spTree>
    <p:extLst>
      <p:ext uri="{BB962C8B-B14F-4D97-AF65-F5344CB8AC3E}">
        <p14:creationId xmlns:p14="http://schemas.microsoft.com/office/powerpoint/2010/main" val="327307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449D-8AFC-4046-83D9-5766C82F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991F-F3B7-4643-BBF7-916B17203F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image is </a:t>
            </a:r>
            <a:r>
              <a:rPr lang="en-US" b="1" dirty="0"/>
              <a:t>28x28 pixels.</a:t>
            </a:r>
          </a:p>
          <a:p>
            <a:r>
              <a:rPr lang="en-US" dirty="0"/>
              <a:t>The digits are </a:t>
            </a:r>
            <a:r>
              <a:rPr lang="en-US" b="1" dirty="0"/>
              <a:t>0-9</a:t>
            </a:r>
          </a:p>
          <a:p>
            <a:r>
              <a:rPr lang="en-US" dirty="0"/>
              <a:t>The images are grayscale. i.e. </a:t>
            </a:r>
            <a:r>
              <a:rPr lang="en-US" b="1" dirty="0"/>
              <a:t>8-bit (1 byte), 256 levels, 0-255 </a:t>
            </a:r>
          </a:p>
        </p:txBody>
      </p:sp>
      <p:pic>
        <p:nvPicPr>
          <p:cNvPr id="3074" name="Picture 2" descr="Plot of a Subset of Images From the MNIST Dataset">
            <a:extLst>
              <a:ext uri="{FF2B5EF4-FFF2-40B4-BE49-F238E27FC236}">
                <a16:creationId xmlns:a16="http://schemas.microsoft.com/office/drawing/2014/main" id="{5A7C1646-F9CB-4342-8946-6E8837AB9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75" y="1989848"/>
            <a:ext cx="5717502" cy="428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BE4BC-968C-4625-9C85-7C8A9BE8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146" y="3735156"/>
            <a:ext cx="2407154" cy="233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2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AA8B-EA39-A307-C602-27880AA7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</a:t>
            </a:r>
            <a:r>
              <a:rPr lang="en-US"/>
              <a:t>values after 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649A20-3950-2E75-08A7-D36D06138ED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6421412"/>
              </p:ext>
            </p:extLst>
          </p:nvPr>
        </p:nvGraphicFramePr>
        <p:xfrm>
          <a:off x="1140350" y="2176670"/>
          <a:ext cx="4323522" cy="3742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19">
                  <a:extLst>
                    <a:ext uri="{9D8B030D-6E8A-4147-A177-3AD203B41FA5}">
                      <a16:colId xmlns:a16="http://schemas.microsoft.com/office/drawing/2014/main" val="2258090412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46460415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929777496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767583180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376769982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417749123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370248571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771109336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843703527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178182281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35024269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3271757853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4062517968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2674040466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664028184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2698285751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032678450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524156538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2408663786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670147236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549226987"/>
                    </a:ext>
                  </a:extLst>
                </a:gridCol>
                <a:gridCol w="196099">
                  <a:extLst>
                    <a:ext uri="{9D8B030D-6E8A-4147-A177-3AD203B41FA5}">
                      <a16:colId xmlns:a16="http://schemas.microsoft.com/office/drawing/2014/main" val="1458943811"/>
                    </a:ext>
                  </a:extLst>
                </a:gridCol>
                <a:gridCol w="149409">
                  <a:extLst>
                    <a:ext uri="{9D8B030D-6E8A-4147-A177-3AD203B41FA5}">
                      <a16:colId xmlns:a16="http://schemas.microsoft.com/office/drawing/2014/main" val="315403752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1549231925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360945204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1250250170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2890547098"/>
                    </a:ext>
                  </a:extLst>
                </a:gridCol>
                <a:gridCol w="102719">
                  <a:extLst>
                    <a:ext uri="{9D8B030D-6E8A-4147-A177-3AD203B41FA5}">
                      <a16:colId xmlns:a16="http://schemas.microsoft.com/office/drawing/2014/main" val="2027895926"/>
                    </a:ext>
                  </a:extLst>
                </a:gridCol>
              </a:tblGrid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15372287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99447186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927738059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929963480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858278665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636391382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402554910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45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133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175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188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836422892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61065765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793005073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4046824610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494373818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74025635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347420202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588450778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511544109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516028402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574938351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3488221524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332961500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4266331493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132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3868650805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827038481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254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236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184075668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243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3944980857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4130757510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77445079"/>
                  </a:ext>
                </a:extLst>
              </a:tr>
              <a:tr h="13364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93" marR="6693" marT="6693" marB="0" anchor="b"/>
                </a:tc>
                <a:extLst>
                  <a:ext uri="{0D108BD9-81ED-4DB2-BD59-A6C34878D82A}">
                    <a16:rowId xmlns:a16="http://schemas.microsoft.com/office/drawing/2014/main" val="276514184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1118A3-D8AC-3888-F515-9E87580F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33" y="2176670"/>
            <a:ext cx="4082749" cy="3755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99228-AB6A-9A40-AD82-DB519534825B}"/>
              </a:ext>
            </a:extLst>
          </p:cNvPr>
          <p:cNvSpPr txBox="1"/>
          <p:nvPr/>
        </p:nvSpPr>
        <p:spPr>
          <a:xfrm>
            <a:off x="28824" y="606161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digit </a:t>
            </a:r>
            <a:r>
              <a:rPr lang="en-US" dirty="0" err="1"/>
              <a:t>viz.xlsx</a:t>
            </a:r>
            <a:r>
              <a:rPr lang="en-US" dirty="0"/>
              <a:t> on Blackboard</a:t>
            </a:r>
          </a:p>
        </p:txBody>
      </p:sp>
    </p:spTree>
    <p:extLst>
      <p:ext uri="{BB962C8B-B14F-4D97-AF65-F5344CB8AC3E}">
        <p14:creationId xmlns:p14="http://schemas.microsoft.com/office/powerpoint/2010/main" val="262890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40C3-8F63-4402-8367-A1AF0F99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8EEC-AA6E-4255-96D2-38AF78FAF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MNIST dataset is available here - </a:t>
            </a:r>
            <a:r>
              <a:rPr lang="en-US" dirty="0">
                <a:hlinkClick r:id="rId2"/>
              </a:rPr>
              <a:t>http://yann.lecun.com/exdb/mnist/</a:t>
            </a:r>
            <a:r>
              <a:rPr lang="en-US" dirty="0"/>
              <a:t> </a:t>
            </a:r>
          </a:p>
          <a:p>
            <a:r>
              <a:rPr lang="en-US" dirty="0"/>
              <a:t>But it needs </a:t>
            </a:r>
            <a:r>
              <a:rPr lang="en-US" i="1" dirty="0"/>
              <a:t>parsing</a:t>
            </a:r>
          </a:p>
          <a:p>
            <a:r>
              <a:rPr lang="en-US" dirty="0"/>
              <a:t>Here is the parsed dataset in csv format - </a:t>
            </a:r>
            <a:r>
              <a:rPr lang="en-US" dirty="0">
                <a:hlinkClick r:id="rId3"/>
              </a:rPr>
              <a:t>https://www.kaggle.com/oddrationale/mnist-in-csv</a:t>
            </a:r>
            <a:r>
              <a:rPr lang="en-US" dirty="0"/>
              <a:t> and on Blackboard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498D5-89B6-4C32-8411-9AF927FFA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Details about csv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30D44-2032-4253-A137-0B4ABEFE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2618794"/>
            <a:ext cx="4661115" cy="305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6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2FE9-EE7B-40DD-B03E-96D829AF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the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160E-140C-4A21-AFDE-2416B8D8D3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column is the label – </a:t>
            </a:r>
            <a:r>
              <a:rPr lang="en-US" b="1" dirty="0"/>
              <a:t>response variable. </a:t>
            </a:r>
            <a:r>
              <a:rPr lang="en-US" dirty="0"/>
              <a:t>In this case, it is the digit that has been labeled (by humans). 0-9</a:t>
            </a:r>
          </a:p>
          <a:p>
            <a:pPr marL="0" indent="0">
              <a:buNone/>
            </a:pPr>
            <a:r>
              <a:rPr lang="en-US" dirty="0"/>
              <a:t>Then there are </a:t>
            </a:r>
            <a:r>
              <a:rPr lang="en-US" b="1" i="1" dirty="0"/>
              <a:t>m</a:t>
            </a:r>
            <a:r>
              <a:rPr lang="en-US" b="1" dirty="0"/>
              <a:t> = 28x28 = 784 </a:t>
            </a:r>
            <a:r>
              <a:rPr lang="en-US" dirty="0"/>
              <a:t>columns representing each pixel (features). </a:t>
            </a:r>
          </a:p>
          <a:p>
            <a:pPr marL="0" indent="0">
              <a:buNone/>
            </a:pPr>
            <a:r>
              <a:rPr lang="en-US" dirty="0"/>
              <a:t>Each </a:t>
            </a:r>
            <a:r>
              <a:rPr lang="en-US" b="1" dirty="0"/>
              <a:t>row is one image, </a:t>
            </a:r>
            <a:r>
              <a:rPr lang="en-US" dirty="0"/>
              <a:t>one digit represented as 784 pixels. There are a total of </a:t>
            </a:r>
            <a:r>
              <a:rPr lang="en-US" i="1" dirty="0"/>
              <a:t>n</a:t>
            </a:r>
            <a:r>
              <a:rPr lang="en-US" dirty="0"/>
              <a:t> = 60,000 rows (data points). </a:t>
            </a:r>
          </a:p>
          <a:p>
            <a:pPr marL="0" indent="0">
              <a:buNone/>
            </a:pPr>
            <a:r>
              <a:rPr lang="en-US" dirty="0"/>
              <a:t>The header of the csv file is :</a:t>
            </a:r>
          </a:p>
          <a:p>
            <a:pPr marL="0" indent="0">
              <a:buNone/>
            </a:pPr>
            <a:r>
              <a:rPr lang="en-US" i="1" dirty="0"/>
              <a:t>Label, 1x1, 1x2, 1x3 …</a:t>
            </a:r>
          </a:p>
          <a:p>
            <a:pPr marL="0" indent="0">
              <a:buNone/>
            </a:pP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i="1" dirty="0"/>
              <a:t>Label, pix-11, pix-12, pix-13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pix-</a:t>
            </a:r>
            <a:r>
              <a:rPr lang="en-US" i="1" dirty="0" err="1"/>
              <a:t>ij</a:t>
            </a:r>
            <a:r>
              <a:rPr lang="en-US" dirty="0"/>
              <a:t> is the pixel in the </a:t>
            </a:r>
            <a:r>
              <a:rPr lang="en-US" i="1" dirty="0" err="1"/>
              <a:t>ith</a:t>
            </a:r>
            <a:r>
              <a:rPr lang="en-US" dirty="0"/>
              <a:t> row and </a:t>
            </a:r>
            <a:r>
              <a:rPr lang="en-US" i="1" dirty="0" err="1"/>
              <a:t>jth</a:t>
            </a:r>
            <a:r>
              <a:rPr lang="en-US" dirty="0"/>
              <a:t>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7A715-81C3-47C6-A7CE-4CFC4C50CF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value in each pixel is the </a:t>
            </a:r>
            <a:r>
              <a:rPr lang="en-US" b="1" dirty="0"/>
              <a:t>grayscale</a:t>
            </a:r>
            <a:r>
              <a:rPr lang="en-US" dirty="0"/>
              <a:t> 0-255.</a:t>
            </a:r>
          </a:p>
          <a:p>
            <a:r>
              <a:rPr lang="en-US" dirty="0"/>
              <a:t>0 can be white (or black), and 255 can be black (or white)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8D41E-AD91-123F-324F-435FF1F4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3333750"/>
            <a:ext cx="497348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062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{70A8D59F-DB9C-47BE-B47C-666AD3F85924}tf56160789_win32</Template>
  <TotalTime>2383</TotalTime>
  <Words>2320</Words>
  <Application>Microsoft Macintosh PowerPoint</Application>
  <PresentationFormat>Widescreen</PresentationFormat>
  <Paragraphs>948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-apple-system</vt:lpstr>
      <vt:lpstr>Arial</vt:lpstr>
      <vt:lpstr>Bookman Old Style</vt:lpstr>
      <vt:lpstr>Calibri</vt:lpstr>
      <vt:lpstr>Cambria Math</vt:lpstr>
      <vt:lpstr>Franklin Gothic Book</vt:lpstr>
      <vt:lpstr>1_RetrospectVTI</vt:lpstr>
      <vt:lpstr>ITP 259: Basics of Artificial Intelligence Fall 2024  Lecture 9: Digit Classification with Scikit NN</vt:lpstr>
      <vt:lpstr>“Lily: She's not alive. She's a computer simulation. Forest: Explain the difference.”</vt:lpstr>
      <vt:lpstr>Outline</vt:lpstr>
      <vt:lpstr>Scikit</vt:lpstr>
      <vt:lpstr>Classification of handwritten digits - MNIST</vt:lpstr>
      <vt:lpstr>Digitization</vt:lpstr>
      <vt:lpstr>Pixel values after </vt:lpstr>
      <vt:lpstr>Dataset </vt:lpstr>
      <vt:lpstr>Explore the CSV file</vt:lpstr>
      <vt:lpstr>MLPClassifier</vt:lpstr>
      <vt:lpstr>Quick Recap MLPClassifier</vt:lpstr>
      <vt:lpstr>Inner workings of MLPClassifier</vt:lpstr>
      <vt:lpstr>Inner workings of MLPClassifier</vt:lpstr>
      <vt:lpstr>Hyper Parameter Tuning</vt:lpstr>
      <vt:lpstr>Countplot</vt:lpstr>
      <vt:lpstr>PowerPoint Presentation</vt:lpstr>
      <vt:lpstr>PowerPoint Presentation</vt:lpstr>
      <vt:lpstr>Visualization</vt:lpstr>
      <vt:lpstr>PowerPoint Presentation</vt:lpstr>
      <vt:lpstr>Data preparation</vt:lpstr>
      <vt:lpstr>PowerPoint Presentation</vt:lpstr>
      <vt:lpstr>Scale X</vt:lpstr>
      <vt:lpstr>PowerPoint Presentation</vt:lpstr>
      <vt:lpstr>PowerPoint Presentation</vt:lpstr>
      <vt:lpstr>Training and testing</vt:lpstr>
      <vt:lpstr>Loss curve</vt:lpstr>
      <vt:lpstr>PowerPoint Presentation</vt:lpstr>
      <vt:lpstr>PowerPoint Presentation</vt:lpstr>
      <vt:lpstr>Confusion Matrix</vt:lpstr>
      <vt:lpstr>PowerPoint Presentation</vt:lpstr>
      <vt:lpstr>Find a misclassified digit</vt:lpstr>
      <vt:lpstr>PowerPoint Presentation</vt:lpstr>
      <vt:lpstr>PowerPoint Presentation</vt:lpstr>
      <vt:lpstr>PowerPoint Presentation</vt:lpstr>
      <vt:lpstr>Observations</vt:lpstr>
      <vt:lpstr>PowerPoint Presentation</vt:lpstr>
      <vt:lpstr>Disadvantages of MLPClassifier for digits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Nitin Vasant Kale</dc:creator>
  <cp:lastModifiedBy>Selina Hui</cp:lastModifiedBy>
  <cp:revision>53</cp:revision>
  <dcterms:created xsi:type="dcterms:W3CDTF">2021-04-21T07:07:29Z</dcterms:created>
  <dcterms:modified xsi:type="dcterms:W3CDTF">2024-10-03T00:59:32Z</dcterms:modified>
</cp:coreProperties>
</file>