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D705B-844D-4E05-BDE4-7AA741C56F46}" v="1" dt="2025-09-20T05:40:28.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SELINA JOY A</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2426J0866</a:t>
            </a:r>
            <a:r>
              <a:rPr lang="en-US" sz="2400" b="1">
                <a:ea typeface="Calibri"/>
                <a:cs typeface="Calibri"/>
                <a:sym typeface="Calibri"/>
              </a:rPr>
              <a:t>&amp; E4A15D09C72C28EB84F47EC456383C0F</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Vinotha K</cp:lastModifiedBy>
  <cp:revision>4</cp:revision>
  <dcterms:modified xsi:type="dcterms:W3CDTF">2025-09-20T05:40:57Z</dcterms:modified>
</cp:coreProperties>
</file>