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71" r:id="rId8"/>
    <p:sldId id="272" r:id="rId9"/>
    <p:sldId id="27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6327"/>
  </p:normalViewPr>
  <p:slideViewPr>
    <p:cSldViewPr snapToGrid="0">
      <p:cViewPr varScale="1">
        <p:scale>
          <a:sx n="84" d="100"/>
          <a:sy n="84" d="100"/>
        </p:scale>
        <p:origin x="216" y="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8F22E-2F1A-4E9C-A278-688ADA6DF76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F1872A-1DE8-493D-ABA0-86254C106653}">
      <dgm:prSet/>
      <dgm:spPr/>
      <dgm:t>
        <a:bodyPr/>
        <a:lstStyle/>
        <a:p>
          <a:r>
            <a:rPr lang="en-US"/>
            <a:t>Backend: express.js  </a:t>
          </a:r>
        </a:p>
      </dgm:t>
    </dgm:pt>
    <dgm:pt modelId="{60CE8F98-842A-4E0A-8E69-30090FCB6256}" type="parTrans" cxnId="{D403C8DA-5299-4CAF-BA83-5F0194E20B62}">
      <dgm:prSet/>
      <dgm:spPr/>
      <dgm:t>
        <a:bodyPr/>
        <a:lstStyle/>
        <a:p>
          <a:endParaRPr lang="en-US"/>
        </a:p>
      </dgm:t>
    </dgm:pt>
    <dgm:pt modelId="{CAF29AF2-1B0D-4981-94D3-D3F5DB5FA5FD}" type="sibTrans" cxnId="{D403C8DA-5299-4CAF-BA83-5F0194E20B62}">
      <dgm:prSet/>
      <dgm:spPr/>
      <dgm:t>
        <a:bodyPr/>
        <a:lstStyle/>
        <a:p>
          <a:endParaRPr lang="en-US"/>
        </a:p>
      </dgm:t>
    </dgm:pt>
    <dgm:pt modelId="{4F091E5E-4722-42CB-B41C-69BCF76181F8}">
      <dgm:prSet custT="1"/>
      <dgm:spPr/>
      <dgm:t>
        <a:bodyPr anchor="t"/>
        <a:lstStyle/>
        <a:p>
          <a:r>
            <a:rPr lang="en-US" sz="3200" dirty="0"/>
            <a:t>Database: mongodb-</a:t>
          </a:r>
          <a:r>
            <a:rPr lang="en-US" sz="3100" dirty="0"/>
            <a:t>(mongodb atlas)</a:t>
          </a:r>
        </a:p>
      </dgm:t>
    </dgm:pt>
    <dgm:pt modelId="{A6574113-BA9C-4B5D-A174-362504044318}" type="parTrans" cxnId="{6E018202-C8A6-442B-AEAE-2F361F2450CD}">
      <dgm:prSet/>
      <dgm:spPr/>
      <dgm:t>
        <a:bodyPr/>
        <a:lstStyle/>
        <a:p>
          <a:endParaRPr lang="en-US"/>
        </a:p>
      </dgm:t>
    </dgm:pt>
    <dgm:pt modelId="{10F59A99-E3B9-41A5-9210-0AC9E7D7EC04}" type="sibTrans" cxnId="{6E018202-C8A6-442B-AEAE-2F361F2450CD}">
      <dgm:prSet/>
      <dgm:spPr/>
      <dgm:t>
        <a:bodyPr/>
        <a:lstStyle/>
        <a:p>
          <a:endParaRPr lang="en-US"/>
        </a:p>
      </dgm:t>
    </dgm:pt>
    <dgm:pt modelId="{F202C735-5037-443A-BDE0-86E2C0905F30}">
      <dgm:prSet/>
      <dgm:spPr/>
      <dgm:t>
        <a:bodyPr/>
        <a:lstStyle/>
        <a:p>
          <a:r>
            <a:rPr lang="en-US"/>
            <a:t>Frontend: react-bootstrap</a:t>
          </a:r>
        </a:p>
      </dgm:t>
    </dgm:pt>
    <dgm:pt modelId="{B188EA22-369F-4BF0-9281-3AA60D838522}" type="parTrans" cxnId="{2D73A250-68D3-4D3C-B19C-CC45CDC359E3}">
      <dgm:prSet/>
      <dgm:spPr/>
      <dgm:t>
        <a:bodyPr/>
        <a:lstStyle/>
        <a:p>
          <a:endParaRPr lang="en-US"/>
        </a:p>
      </dgm:t>
    </dgm:pt>
    <dgm:pt modelId="{3E9451C9-CE57-4D85-B263-F8DD7D4645FF}" type="sibTrans" cxnId="{2D73A250-68D3-4D3C-B19C-CC45CDC359E3}">
      <dgm:prSet/>
      <dgm:spPr/>
      <dgm:t>
        <a:bodyPr/>
        <a:lstStyle/>
        <a:p>
          <a:endParaRPr lang="en-US"/>
        </a:p>
      </dgm:t>
    </dgm:pt>
    <dgm:pt modelId="{619128A6-9287-49C6-B572-B7789E723282}">
      <dgm:prSet/>
      <dgm:spPr/>
      <dgm:t>
        <a:bodyPr/>
        <a:lstStyle/>
        <a:p>
          <a:r>
            <a:rPr lang="en-US"/>
            <a:t>REST APIS</a:t>
          </a:r>
        </a:p>
      </dgm:t>
    </dgm:pt>
    <dgm:pt modelId="{F62F0381-FCE8-4BC3-8F6C-A5AA9F33CA97}" type="parTrans" cxnId="{E6CF544F-6B2B-499C-8567-D3304793C712}">
      <dgm:prSet/>
      <dgm:spPr/>
      <dgm:t>
        <a:bodyPr/>
        <a:lstStyle/>
        <a:p>
          <a:endParaRPr lang="en-US"/>
        </a:p>
      </dgm:t>
    </dgm:pt>
    <dgm:pt modelId="{D1E545BC-6934-42BC-95FA-9FA9E5137BEF}" type="sibTrans" cxnId="{E6CF544F-6B2B-499C-8567-D3304793C712}">
      <dgm:prSet/>
      <dgm:spPr/>
      <dgm:t>
        <a:bodyPr/>
        <a:lstStyle/>
        <a:p>
          <a:endParaRPr lang="en-US"/>
        </a:p>
      </dgm:t>
    </dgm:pt>
    <dgm:pt modelId="{62786688-CCE3-6049-BA8D-7E754D441C11}" type="pres">
      <dgm:prSet presAssocID="{4FD8F22E-2F1A-4E9C-A278-688ADA6DF765}" presName="linear" presStyleCnt="0">
        <dgm:presLayoutVars>
          <dgm:dir/>
          <dgm:animLvl val="lvl"/>
          <dgm:resizeHandles val="exact"/>
        </dgm:presLayoutVars>
      </dgm:prSet>
      <dgm:spPr/>
    </dgm:pt>
    <dgm:pt modelId="{A3A7887E-3430-614B-9386-7D7815BE58C9}" type="pres">
      <dgm:prSet presAssocID="{BAF1872A-1DE8-493D-ABA0-86254C106653}" presName="parentLin" presStyleCnt="0"/>
      <dgm:spPr/>
    </dgm:pt>
    <dgm:pt modelId="{ADC88C25-AD15-E74B-8943-DD6056A5EF8F}" type="pres">
      <dgm:prSet presAssocID="{BAF1872A-1DE8-493D-ABA0-86254C106653}" presName="parentLeftMargin" presStyleLbl="node1" presStyleIdx="0" presStyleCnt="4"/>
      <dgm:spPr/>
    </dgm:pt>
    <dgm:pt modelId="{8D99D419-A200-8740-A67D-16CCD15E1DFB}" type="pres">
      <dgm:prSet presAssocID="{BAF1872A-1DE8-493D-ABA0-86254C1066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C9F989-F94E-F045-BC36-DBF97E80053E}" type="pres">
      <dgm:prSet presAssocID="{BAF1872A-1DE8-493D-ABA0-86254C106653}" presName="negativeSpace" presStyleCnt="0"/>
      <dgm:spPr/>
    </dgm:pt>
    <dgm:pt modelId="{2B734531-959B-324B-B12F-F1320A513DE9}" type="pres">
      <dgm:prSet presAssocID="{BAF1872A-1DE8-493D-ABA0-86254C106653}" presName="childText" presStyleLbl="conFgAcc1" presStyleIdx="0" presStyleCnt="4">
        <dgm:presLayoutVars>
          <dgm:bulletEnabled val="1"/>
        </dgm:presLayoutVars>
      </dgm:prSet>
      <dgm:spPr/>
    </dgm:pt>
    <dgm:pt modelId="{1FB8D0CA-4ADC-1149-8240-91BD95A2D46A}" type="pres">
      <dgm:prSet presAssocID="{CAF29AF2-1B0D-4981-94D3-D3F5DB5FA5FD}" presName="spaceBetweenRectangles" presStyleCnt="0"/>
      <dgm:spPr/>
    </dgm:pt>
    <dgm:pt modelId="{1B2E6450-37C0-F944-9318-4391B13EDA9F}" type="pres">
      <dgm:prSet presAssocID="{4F091E5E-4722-42CB-B41C-69BCF76181F8}" presName="parentLin" presStyleCnt="0"/>
      <dgm:spPr/>
    </dgm:pt>
    <dgm:pt modelId="{7C220D61-598F-4B4B-949D-840ED9D5E286}" type="pres">
      <dgm:prSet presAssocID="{4F091E5E-4722-42CB-B41C-69BCF76181F8}" presName="parentLeftMargin" presStyleLbl="node1" presStyleIdx="0" presStyleCnt="4"/>
      <dgm:spPr/>
    </dgm:pt>
    <dgm:pt modelId="{B95BD6B2-036D-9F4B-950B-171BFFE129AC}" type="pres">
      <dgm:prSet presAssocID="{4F091E5E-4722-42CB-B41C-69BCF76181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767F38-4DB7-AF4E-B2D8-518C515F87D0}" type="pres">
      <dgm:prSet presAssocID="{4F091E5E-4722-42CB-B41C-69BCF76181F8}" presName="negativeSpace" presStyleCnt="0"/>
      <dgm:spPr/>
    </dgm:pt>
    <dgm:pt modelId="{2A274502-DE6C-3046-B12A-6603C53782BA}" type="pres">
      <dgm:prSet presAssocID="{4F091E5E-4722-42CB-B41C-69BCF76181F8}" presName="childText" presStyleLbl="conFgAcc1" presStyleIdx="1" presStyleCnt="4">
        <dgm:presLayoutVars>
          <dgm:bulletEnabled val="1"/>
        </dgm:presLayoutVars>
      </dgm:prSet>
      <dgm:spPr/>
    </dgm:pt>
    <dgm:pt modelId="{4149E035-CEE9-124F-B25C-C192557F9678}" type="pres">
      <dgm:prSet presAssocID="{10F59A99-E3B9-41A5-9210-0AC9E7D7EC04}" presName="spaceBetweenRectangles" presStyleCnt="0"/>
      <dgm:spPr/>
    </dgm:pt>
    <dgm:pt modelId="{83258490-634E-A341-9BFE-E378C062B4BC}" type="pres">
      <dgm:prSet presAssocID="{F202C735-5037-443A-BDE0-86E2C0905F30}" presName="parentLin" presStyleCnt="0"/>
      <dgm:spPr/>
    </dgm:pt>
    <dgm:pt modelId="{5D43E522-3757-8440-BAE3-E086EA8A5730}" type="pres">
      <dgm:prSet presAssocID="{F202C735-5037-443A-BDE0-86E2C0905F30}" presName="parentLeftMargin" presStyleLbl="node1" presStyleIdx="1" presStyleCnt="4"/>
      <dgm:spPr/>
    </dgm:pt>
    <dgm:pt modelId="{F129325F-77D0-1F42-AB7C-BDA280DCA33A}" type="pres">
      <dgm:prSet presAssocID="{F202C735-5037-443A-BDE0-86E2C0905F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1E52E8-72F6-424B-8E8F-8B72ACD0E9D4}" type="pres">
      <dgm:prSet presAssocID="{F202C735-5037-443A-BDE0-86E2C0905F30}" presName="negativeSpace" presStyleCnt="0"/>
      <dgm:spPr/>
    </dgm:pt>
    <dgm:pt modelId="{D31410A4-7538-8047-8538-474CA6847D3D}" type="pres">
      <dgm:prSet presAssocID="{F202C735-5037-443A-BDE0-86E2C0905F30}" presName="childText" presStyleLbl="conFgAcc1" presStyleIdx="2" presStyleCnt="4">
        <dgm:presLayoutVars>
          <dgm:bulletEnabled val="1"/>
        </dgm:presLayoutVars>
      </dgm:prSet>
      <dgm:spPr/>
    </dgm:pt>
    <dgm:pt modelId="{332979FC-5E0E-1542-9AB9-D8AF99D28949}" type="pres">
      <dgm:prSet presAssocID="{3E9451C9-CE57-4D85-B263-F8DD7D4645FF}" presName="spaceBetweenRectangles" presStyleCnt="0"/>
      <dgm:spPr/>
    </dgm:pt>
    <dgm:pt modelId="{752131B5-3849-E442-9176-F523B6FA8845}" type="pres">
      <dgm:prSet presAssocID="{619128A6-9287-49C6-B572-B7789E723282}" presName="parentLin" presStyleCnt="0"/>
      <dgm:spPr/>
    </dgm:pt>
    <dgm:pt modelId="{518F66C4-5762-454C-B305-A73582861C1A}" type="pres">
      <dgm:prSet presAssocID="{619128A6-9287-49C6-B572-B7789E723282}" presName="parentLeftMargin" presStyleLbl="node1" presStyleIdx="2" presStyleCnt="4"/>
      <dgm:spPr/>
    </dgm:pt>
    <dgm:pt modelId="{9832E402-7FF8-4241-ADD6-D8F718090590}" type="pres">
      <dgm:prSet presAssocID="{619128A6-9287-49C6-B572-B7789E72328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687E4E-2591-6545-ABFD-57D58AB7078A}" type="pres">
      <dgm:prSet presAssocID="{619128A6-9287-49C6-B572-B7789E723282}" presName="negativeSpace" presStyleCnt="0"/>
      <dgm:spPr/>
    </dgm:pt>
    <dgm:pt modelId="{B91EE349-3794-7C43-889B-D526493F38B8}" type="pres">
      <dgm:prSet presAssocID="{619128A6-9287-49C6-B572-B7789E72328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E018202-C8A6-442B-AEAE-2F361F2450CD}" srcId="{4FD8F22E-2F1A-4E9C-A278-688ADA6DF765}" destId="{4F091E5E-4722-42CB-B41C-69BCF76181F8}" srcOrd="1" destOrd="0" parTransId="{A6574113-BA9C-4B5D-A174-362504044318}" sibTransId="{10F59A99-E3B9-41A5-9210-0AC9E7D7EC04}"/>
    <dgm:cxn modelId="{2CDCB61A-EC4C-9D41-94A6-AB733DF40C6D}" type="presOf" srcId="{F202C735-5037-443A-BDE0-86E2C0905F30}" destId="{5D43E522-3757-8440-BAE3-E086EA8A5730}" srcOrd="0" destOrd="0" presId="urn:microsoft.com/office/officeart/2005/8/layout/list1"/>
    <dgm:cxn modelId="{06B80723-C865-AE47-B1C8-A9C7E259CCD7}" type="presOf" srcId="{4FD8F22E-2F1A-4E9C-A278-688ADA6DF765}" destId="{62786688-CCE3-6049-BA8D-7E754D441C11}" srcOrd="0" destOrd="0" presId="urn:microsoft.com/office/officeart/2005/8/layout/list1"/>
    <dgm:cxn modelId="{814A782E-3E3C-3F49-8DDB-16185BA86B0A}" type="presOf" srcId="{F202C735-5037-443A-BDE0-86E2C0905F30}" destId="{F129325F-77D0-1F42-AB7C-BDA280DCA33A}" srcOrd="1" destOrd="0" presId="urn:microsoft.com/office/officeart/2005/8/layout/list1"/>
    <dgm:cxn modelId="{4614563A-BF35-4B4A-9C9F-E4E588BE1AC7}" type="presOf" srcId="{BAF1872A-1DE8-493D-ABA0-86254C106653}" destId="{8D99D419-A200-8740-A67D-16CCD15E1DFB}" srcOrd="1" destOrd="0" presId="urn:microsoft.com/office/officeart/2005/8/layout/list1"/>
    <dgm:cxn modelId="{E6CF544F-6B2B-499C-8567-D3304793C712}" srcId="{4FD8F22E-2F1A-4E9C-A278-688ADA6DF765}" destId="{619128A6-9287-49C6-B572-B7789E723282}" srcOrd="3" destOrd="0" parTransId="{F62F0381-FCE8-4BC3-8F6C-A5AA9F33CA97}" sibTransId="{D1E545BC-6934-42BC-95FA-9FA9E5137BEF}"/>
    <dgm:cxn modelId="{2D73A250-68D3-4D3C-B19C-CC45CDC359E3}" srcId="{4FD8F22E-2F1A-4E9C-A278-688ADA6DF765}" destId="{F202C735-5037-443A-BDE0-86E2C0905F30}" srcOrd="2" destOrd="0" parTransId="{B188EA22-369F-4BF0-9281-3AA60D838522}" sibTransId="{3E9451C9-CE57-4D85-B263-F8DD7D4645FF}"/>
    <dgm:cxn modelId="{4B554051-6BD4-334B-A8E5-974A2D9DDF84}" type="presOf" srcId="{4F091E5E-4722-42CB-B41C-69BCF76181F8}" destId="{7C220D61-598F-4B4B-949D-840ED9D5E286}" srcOrd="0" destOrd="0" presId="urn:microsoft.com/office/officeart/2005/8/layout/list1"/>
    <dgm:cxn modelId="{E6D7F55A-FEBF-2E4E-AC21-0FF887722706}" type="presOf" srcId="{4F091E5E-4722-42CB-B41C-69BCF76181F8}" destId="{B95BD6B2-036D-9F4B-950B-171BFFE129AC}" srcOrd="1" destOrd="0" presId="urn:microsoft.com/office/officeart/2005/8/layout/list1"/>
    <dgm:cxn modelId="{2A10AF5C-FEB9-F742-98CE-67688CE4D827}" type="presOf" srcId="{619128A6-9287-49C6-B572-B7789E723282}" destId="{9832E402-7FF8-4241-ADD6-D8F718090590}" srcOrd="1" destOrd="0" presId="urn:microsoft.com/office/officeart/2005/8/layout/list1"/>
    <dgm:cxn modelId="{A17A56A1-4611-5D40-9B11-A0215A1C42C9}" type="presOf" srcId="{619128A6-9287-49C6-B572-B7789E723282}" destId="{518F66C4-5762-454C-B305-A73582861C1A}" srcOrd="0" destOrd="0" presId="urn:microsoft.com/office/officeart/2005/8/layout/list1"/>
    <dgm:cxn modelId="{D403C8DA-5299-4CAF-BA83-5F0194E20B62}" srcId="{4FD8F22E-2F1A-4E9C-A278-688ADA6DF765}" destId="{BAF1872A-1DE8-493D-ABA0-86254C106653}" srcOrd="0" destOrd="0" parTransId="{60CE8F98-842A-4E0A-8E69-30090FCB6256}" sibTransId="{CAF29AF2-1B0D-4981-94D3-D3F5DB5FA5FD}"/>
    <dgm:cxn modelId="{A49A0DDB-4D3B-C342-9695-5B880B4E04AC}" type="presOf" srcId="{BAF1872A-1DE8-493D-ABA0-86254C106653}" destId="{ADC88C25-AD15-E74B-8943-DD6056A5EF8F}" srcOrd="0" destOrd="0" presId="urn:microsoft.com/office/officeart/2005/8/layout/list1"/>
    <dgm:cxn modelId="{A437DA19-C7E5-9E43-BD58-6C5D69DB966F}" type="presParOf" srcId="{62786688-CCE3-6049-BA8D-7E754D441C11}" destId="{A3A7887E-3430-614B-9386-7D7815BE58C9}" srcOrd="0" destOrd="0" presId="urn:microsoft.com/office/officeart/2005/8/layout/list1"/>
    <dgm:cxn modelId="{37072E27-9424-CC45-B75E-C635E639B829}" type="presParOf" srcId="{A3A7887E-3430-614B-9386-7D7815BE58C9}" destId="{ADC88C25-AD15-E74B-8943-DD6056A5EF8F}" srcOrd="0" destOrd="0" presId="urn:microsoft.com/office/officeart/2005/8/layout/list1"/>
    <dgm:cxn modelId="{547A3C0D-D5B3-B147-9611-8818980237C1}" type="presParOf" srcId="{A3A7887E-3430-614B-9386-7D7815BE58C9}" destId="{8D99D419-A200-8740-A67D-16CCD15E1DFB}" srcOrd="1" destOrd="0" presId="urn:microsoft.com/office/officeart/2005/8/layout/list1"/>
    <dgm:cxn modelId="{D31AFF65-334A-9944-AB2C-9A8D432BCFCF}" type="presParOf" srcId="{62786688-CCE3-6049-BA8D-7E754D441C11}" destId="{1DC9F989-F94E-F045-BC36-DBF97E80053E}" srcOrd="1" destOrd="0" presId="urn:microsoft.com/office/officeart/2005/8/layout/list1"/>
    <dgm:cxn modelId="{50F48F1B-664F-1946-A5C7-E1BC7E9922A9}" type="presParOf" srcId="{62786688-CCE3-6049-BA8D-7E754D441C11}" destId="{2B734531-959B-324B-B12F-F1320A513DE9}" srcOrd="2" destOrd="0" presId="urn:microsoft.com/office/officeart/2005/8/layout/list1"/>
    <dgm:cxn modelId="{D598A4D8-43C6-E64A-8701-FADBE660099C}" type="presParOf" srcId="{62786688-CCE3-6049-BA8D-7E754D441C11}" destId="{1FB8D0CA-4ADC-1149-8240-91BD95A2D46A}" srcOrd="3" destOrd="0" presId="urn:microsoft.com/office/officeart/2005/8/layout/list1"/>
    <dgm:cxn modelId="{A64A74BA-39AA-0547-B087-4FF69AD83BA5}" type="presParOf" srcId="{62786688-CCE3-6049-BA8D-7E754D441C11}" destId="{1B2E6450-37C0-F944-9318-4391B13EDA9F}" srcOrd="4" destOrd="0" presId="urn:microsoft.com/office/officeart/2005/8/layout/list1"/>
    <dgm:cxn modelId="{0184AFA3-1C6D-714D-B3B6-2A2A89BDEAA3}" type="presParOf" srcId="{1B2E6450-37C0-F944-9318-4391B13EDA9F}" destId="{7C220D61-598F-4B4B-949D-840ED9D5E286}" srcOrd="0" destOrd="0" presId="urn:microsoft.com/office/officeart/2005/8/layout/list1"/>
    <dgm:cxn modelId="{0C33D7DD-BC01-4145-961A-D230B89878DD}" type="presParOf" srcId="{1B2E6450-37C0-F944-9318-4391B13EDA9F}" destId="{B95BD6B2-036D-9F4B-950B-171BFFE129AC}" srcOrd="1" destOrd="0" presId="urn:microsoft.com/office/officeart/2005/8/layout/list1"/>
    <dgm:cxn modelId="{9B94D250-9EA8-AA40-B186-BA49B6F8A1E5}" type="presParOf" srcId="{62786688-CCE3-6049-BA8D-7E754D441C11}" destId="{96767F38-4DB7-AF4E-B2D8-518C515F87D0}" srcOrd="5" destOrd="0" presId="urn:microsoft.com/office/officeart/2005/8/layout/list1"/>
    <dgm:cxn modelId="{230868EA-22DC-3243-8CD4-BEA9C8A38616}" type="presParOf" srcId="{62786688-CCE3-6049-BA8D-7E754D441C11}" destId="{2A274502-DE6C-3046-B12A-6603C53782BA}" srcOrd="6" destOrd="0" presId="urn:microsoft.com/office/officeart/2005/8/layout/list1"/>
    <dgm:cxn modelId="{32E1E4BE-CF21-154D-B5C7-B24474255DDB}" type="presParOf" srcId="{62786688-CCE3-6049-BA8D-7E754D441C11}" destId="{4149E035-CEE9-124F-B25C-C192557F9678}" srcOrd="7" destOrd="0" presId="urn:microsoft.com/office/officeart/2005/8/layout/list1"/>
    <dgm:cxn modelId="{AD08E57E-9909-0540-ABBA-7B715DD29D8F}" type="presParOf" srcId="{62786688-CCE3-6049-BA8D-7E754D441C11}" destId="{83258490-634E-A341-9BFE-E378C062B4BC}" srcOrd="8" destOrd="0" presId="urn:microsoft.com/office/officeart/2005/8/layout/list1"/>
    <dgm:cxn modelId="{A558B04C-CCDE-1C4E-840A-311F4BB0AB26}" type="presParOf" srcId="{83258490-634E-A341-9BFE-E378C062B4BC}" destId="{5D43E522-3757-8440-BAE3-E086EA8A5730}" srcOrd="0" destOrd="0" presId="urn:microsoft.com/office/officeart/2005/8/layout/list1"/>
    <dgm:cxn modelId="{38051DA1-1337-E448-8538-C9F746B4D8A3}" type="presParOf" srcId="{83258490-634E-A341-9BFE-E378C062B4BC}" destId="{F129325F-77D0-1F42-AB7C-BDA280DCA33A}" srcOrd="1" destOrd="0" presId="urn:microsoft.com/office/officeart/2005/8/layout/list1"/>
    <dgm:cxn modelId="{5E50159F-A49F-4848-AB85-BD36D5390D0B}" type="presParOf" srcId="{62786688-CCE3-6049-BA8D-7E754D441C11}" destId="{7A1E52E8-72F6-424B-8E8F-8B72ACD0E9D4}" srcOrd="9" destOrd="0" presId="urn:microsoft.com/office/officeart/2005/8/layout/list1"/>
    <dgm:cxn modelId="{4B104049-22CE-9A4D-8FA3-B2C725ED16AC}" type="presParOf" srcId="{62786688-CCE3-6049-BA8D-7E754D441C11}" destId="{D31410A4-7538-8047-8538-474CA6847D3D}" srcOrd="10" destOrd="0" presId="urn:microsoft.com/office/officeart/2005/8/layout/list1"/>
    <dgm:cxn modelId="{310AF435-2F70-E54D-918A-764008C85392}" type="presParOf" srcId="{62786688-CCE3-6049-BA8D-7E754D441C11}" destId="{332979FC-5E0E-1542-9AB9-D8AF99D28949}" srcOrd="11" destOrd="0" presId="urn:microsoft.com/office/officeart/2005/8/layout/list1"/>
    <dgm:cxn modelId="{032844DD-A809-2A49-9F7F-C990EC240F93}" type="presParOf" srcId="{62786688-CCE3-6049-BA8D-7E754D441C11}" destId="{752131B5-3849-E442-9176-F523B6FA8845}" srcOrd="12" destOrd="0" presId="urn:microsoft.com/office/officeart/2005/8/layout/list1"/>
    <dgm:cxn modelId="{800FBD62-94C0-7149-B47E-130B98315332}" type="presParOf" srcId="{752131B5-3849-E442-9176-F523B6FA8845}" destId="{518F66C4-5762-454C-B305-A73582861C1A}" srcOrd="0" destOrd="0" presId="urn:microsoft.com/office/officeart/2005/8/layout/list1"/>
    <dgm:cxn modelId="{BDF91319-0565-2249-9775-6CE9F4A050F8}" type="presParOf" srcId="{752131B5-3849-E442-9176-F523B6FA8845}" destId="{9832E402-7FF8-4241-ADD6-D8F718090590}" srcOrd="1" destOrd="0" presId="urn:microsoft.com/office/officeart/2005/8/layout/list1"/>
    <dgm:cxn modelId="{31E53B23-5919-6349-9B0B-1C031ABCCB9C}" type="presParOf" srcId="{62786688-CCE3-6049-BA8D-7E754D441C11}" destId="{61687E4E-2591-6545-ABFD-57D58AB7078A}" srcOrd="13" destOrd="0" presId="urn:microsoft.com/office/officeart/2005/8/layout/list1"/>
    <dgm:cxn modelId="{DCFE4E48-9179-2E48-9131-32F0B9BC6C76}" type="presParOf" srcId="{62786688-CCE3-6049-BA8D-7E754D441C11}" destId="{B91EE349-3794-7C43-889B-D526493F38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B8D33-FF81-4F95-B589-3F4A8F206FE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A84B64-39F8-4BDA-8EEC-4DF34D440FF6}">
      <dgm:prSet/>
      <dgm:spPr/>
      <dgm:t>
        <a:bodyPr/>
        <a:lstStyle/>
        <a:p>
          <a:r>
            <a:rPr lang="en-US" dirty="0"/>
            <a:t>Products</a:t>
          </a:r>
        </a:p>
      </dgm:t>
    </dgm:pt>
    <dgm:pt modelId="{EE7E2545-D3E7-4E9E-912A-C756799876CC}" type="parTrans" cxnId="{ADAD90E6-157D-4577-9A3A-EB252EFF0088}">
      <dgm:prSet/>
      <dgm:spPr/>
      <dgm:t>
        <a:bodyPr/>
        <a:lstStyle/>
        <a:p>
          <a:endParaRPr lang="en-US"/>
        </a:p>
      </dgm:t>
    </dgm:pt>
    <dgm:pt modelId="{273B60BE-6CE6-419C-A152-3C76FCA11BC9}" type="sibTrans" cxnId="{ADAD90E6-157D-4577-9A3A-EB252EFF0088}">
      <dgm:prSet/>
      <dgm:spPr/>
      <dgm:t>
        <a:bodyPr/>
        <a:lstStyle/>
        <a:p>
          <a:endParaRPr lang="en-US"/>
        </a:p>
      </dgm:t>
    </dgm:pt>
    <dgm:pt modelId="{B2999054-9180-4FE9-9DC7-ED35F2C207DF}">
      <dgm:prSet/>
      <dgm:spPr/>
      <dgm:t>
        <a:bodyPr/>
        <a:lstStyle/>
        <a:p>
          <a:r>
            <a:rPr lang="en-US"/>
            <a:t>See all product at home page</a:t>
          </a:r>
        </a:p>
      </dgm:t>
    </dgm:pt>
    <dgm:pt modelId="{FD6757B8-1AC1-47A0-96B9-24C2D8E7020C}" type="parTrans" cxnId="{EF7DBBE4-CE82-494A-9644-B9359E1A90F1}">
      <dgm:prSet/>
      <dgm:spPr/>
      <dgm:t>
        <a:bodyPr/>
        <a:lstStyle/>
        <a:p>
          <a:endParaRPr lang="en-US"/>
        </a:p>
      </dgm:t>
    </dgm:pt>
    <dgm:pt modelId="{6BA82CF4-5849-4445-9186-53478139FFC3}" type="sibTrans" cxnId="{EF7DBBE4-CE82-494A-9644-B9359E1A90F1}">
      <dgm:prSet/>
      <dgm:spPr/>
      <dgm:t>
        <a:bodyPr/>
        <a:lstStyle/>
        <a:p>
          <a:endParaRPr lang="en-US"/>
        </a:p>
      </dgm:t>
    </dgm:pt>
    <dgm:pt modelId="{497CF780-A357-4216-8433-D0120269795E}">
      <dgm:prSet/>
      <dgm:spPr/>
      <dgm:t>
        <a:bodyPr/>
        <a:lstStyle/>
        <a:p>
          <a:r>
            <a:rPr lang="en-US" altLang="zh-CN" dirty="0"/>
            <a:t>c</a:t>
          </a:r>
          <a:r>
            <a:rPr lang="en-US" dirty="0"/>
            <a:t>ategories</a:t>
          </a:r>
        </a:p>
      </dgm:t>
    </dgm:pt>
    <dgm:pt modelId="{7C59B6F8-C4A3-40BB-AD22-1180B2860BD6}" type="parTrans" cxnId="{72EA516B-6B27-4D36-B4DD-E409CC63B7C8}">
      <dgm:prSet/>
      <dgm:spPr/>
      <dgm:t>
        <a:bodyPr/>
        <a:lstStyle/>
        <a:p>
          <a:endParaRPr lang="en-US"/>
        </a:p>
      </dgm:t>
    </dgm:pt>
    <dgm:pt modelId="{3BB969F5-5B32-42B3-A1DC-89082A11EB00}" type="sibTrans" cxnId="{72EA516B-6B27-4D36-B4DD-E409CC63B7C8}">
      <dgm:prSet/>
      <dgm:spPr/>
      <dgm:t>
        <a:bodyPr/>
        <a:lstStyle/>
        <a:p>
          <a:endParaRPr lang="en-US"/>
        </a:p>
      </dgm:t>
    </dgm:pt>
    <dgm:pt modelId="{FC125EC1-532B-408D-8B56-D89CD554878C}">
      <dgm:prSet/>
      <dgm:spPr/>
      <dgm:t>
        <a:bodyPr/>
        <a:lstStyle/>
        <a:p>
          <a:r>
            <a:rPr lang="en-US" dirty="0"/>
            <a:t>Check side bar for different categories</a:t>
          </a:r>
        </a:p>
      </dgm:t>
    </dgm:pt>
    <dgm:pt modelId="{9C6BF996-B8B0-4372-A61A-9E7B511192CD}" type="parTrans" cxnId="{E5775F42-3A95-40E0-8EEB-DA142EFA40AB}">
      <dgm:prSet/>
      <dgm:spPr/>
      <dgm:t>
        <a:bodyPr/>
        <a:lstStyle/>
        <a:p>
          <a:endParaRPr lang="en-US"/>
        </a:p>
      </dgm:t>
    </dgm:pt>
    <dgm:pt modelId="{55AA5421-DA6B-4910-853D-8A9EFB75A5BF}" type="sibTrans" cxnId="{E5775F42-3A95-40E0-8EEB-DA142EFA40AB}">
      <dgm:prSet/>
      <dgm:spPr/>
      <dgm:t>
        <a:bodyPr/>
        <a:lstStyle/>
        <a:p>
          <a:endParaRPr lang="en-US"/>
        </a:p>
      </dgm:t>
    </dgm:pt>
    <dgm:pt modelId="{2A8E8350-3161-47A9-ADFE-675E9DD3EB36}">
      <dgm:prSet/>
      <dgm:spPr/>
      <dgm:t>
        <a:bodyPr/>
        <a:lstStyle/>
        <a:p>
          <a:r>
            <a:rPr lang="en-US" dirty="0"/>
            <a:t>Search </a:t>
          </a:r>
        </a:p>
      </dgm:t>
    </dgm:pt>
    <dgm:pt modelId="{4A7B85D6-18CB-4515-9297-F185C4FF25EA}" type="parTrans" cxnId="{119D6A72-E8EE-4A0A-9805-AA206D51AF75}">
      <dgm:prSet/>
      <dgm:spPr/>
      <dgm:t>
        <a:bodyPr/>
        <a:lstStyle/>
        <a:p>
          <a:endParaRPr lang="en-US"/>
        </a:p>
      </dgm:t>
    </dgm:pt>
    <dgm:pt modelId="{C3569354-B4E2-4E51-B228-05003A58C177}" type="sibTrans" cxnId="{119D6A72-E8EE-4A0A-9805-AA206D51AF75}">
      <dgm:prSet/>
      <dgm:spPr/>
      <dgm:t>
        <a:bodyPr/>
        <a:lstStyle/>
        <a:p>
          <a:endParaRPr lang="en-US"/>
        </a:p>
      </dgm:t>
    </dgm:pt>
    <dgm:pt modelId="{C930F071-95C8-45F6-817D-DBEDD9F30693}">
      <dgm:prSet/>
      <dgm:spPr/>
      <dgm:t>
        <a:bodyPr/>
        <a:lstStyle/>
        <a:p>
          <a:r>
            <a:rPr lang="en-US"/>
            <a:t>Search by different ways</a:t>
          </a:r>
        </a:p>
      </dgm:t>
    </dgm:pt>
    <dgm:pt modelId="{0454223E-D516-48F6-9DC2-CB8447A664BB}" type="parTrans" cxnId="{772B83A1-32C8-4D96-BF1A-A8458DD71204}">
      <dgm:prSet/>
      <dgm:spPr/>
      <dgm:t>
        <a:bodyPr/>
        <a:lstStyle/>
        <a:p>
          <a:endParaRPr lang="en-US"/>
        </a:p>
      </dgm:t>
    </dgm:pt>
    <dgm:pt modelId="{FF1449AE-B7F7-4FBE-8D8A-0EE32FD40940}" type="sibTrans" cxnId="{772B83A1-32C8-4D96-BF1A-A8458DD71204}">
      <dgm:prSet/>
      <dgm:spPr/>
      <dgm:t>
        <a:bodyPr/>
        <a:lstStyle/>
        <a:p>
          <a:endParaRPr lang="en-US"/>
        </a:p>
      </dgm:t>
    </dgm:pt>
    <dgm:pt modelId="{A3D3DA82-5D02-4FDC-A17D-36426F968682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B56177E0-8DD7-4306-82B8-D66935F838EC}" type="parTrans" cxnId="{63796038-0F34-4D94-9D9D-EB28B05F0307}">
      <dgm:prSet/>
      <dgm:spPr/>
      <dgm:t>
        <a:bodyPr/>
        <a:lstStyle/>
        <a:p>
          <a:endParaRPr lang="en-US"/>
        </a:p>
      </dgm:t>
    </dgm:pt>
    <dgm:pt modelId="{8BC55F99-8BE5-438E-BEE8-75E78A0CA1D1}" type="sibTrans" cxnId="{63796038-0F34-4D94-9D9D-EB28B05F0307}">
      <dgm:prSet/>
      <dgm:spPr/>
      <dgm:t>
        <a:bodyPr/>
        <a:lstStyle/>
        <a:p>
          <a:endParaRPr lang="en-US"/>
        </a:p>
      </dgm:t>
    </dgm:pt>
    <dgm:pt modelId="{407410A2-5282-41C4-9EFB-6A8B03B72751}">
      <dgm:prSet/>
      <dgm:spPr/>
      <dgm:t>
        <a:bodyPr/>
        <a:lstStyle/>
        <a:p>
          <a:r>
            <a:rPr lang="en-US"/>
            <a:t>Check the link to see product details</a:t>
          </a:r>
        </a:p>
      </dgm:t>
    </dgm:pt>
    <dgm:pt modelId="{AD3EA2CD-0D02-49BB-AF0A-75EE820E29A1}" type="parTrans" cxnId="{0E8E4FDF-8311-4017-97EF-0284CA425E0E}">
      <dgm:prSet/>
      <dgm:spPr/>
      <dgm:t>
        <a:bodyPr/>
        <a:lstStyle/>
        <a:p>
          <a:endParaRPr lang="en-US"/>
        </a:p>
      </dgm:t>
    </dgm:pt>
    <dgm:pt modelId="{E9576C9D-794C-4427-8E03-BC7E0925BC69}" type="sibTrans" cxnId="{0E8E4FDF-8311-4017-97EF-0284CA425E0E}">
      <dgm:prSet/>
      <dgm:spPr/>
      <dgm:t>
        <a:bodyPr/>
        <a:lstStyle/>
        <a:p>
          <a:endParaRPr lang="en-US"/>
        </a:p>
      </dgm:t>
    </dgm:pt>
    <dgm:pt modelId="{643FBDD1-4123-4682-95DE-BD9187ACC4E8}">
      <dgm:prSet/>
      <dgm:spPr/>
      <dgm:t>
        <a:bodyPr/>
        <a:lstStyle/>
        <a:p>
          <a:r>
            <a:rPr lang="en-US" dirty="0"/>
            <a:t>Shopping cart</a:t>
          </a:r>
        </a:p>
      </dgm:t>
    </dgm:pt>
    <dgm:pt modelId="{23589BBF-020E-47F9-8A55-A4DD7B205661}" type="parTrans" cxnId="{906B17EA-5AF0-4DEC-9B05-22E9B9BF5773}">
      <dgm:prSet/>
      <dgm:spPr/>
      <dgm:t>
        <a:bodyPr/>
        <a:lstStyle/>
        <a:p>
          <a:endParaRPr lang="en-US"/>
        </a:p>
      </dgm:t>
    </dgm:pt>
    <dgm:pt modelId="{B51EF78A-1051-476D-B7E5-099A67686886}" type="sibTrans" cxnId="{906B17EA-5AF0-4DEC-9B05-22E9B9BF5773}">
      <dgm:prSet/>
      <dgm:spPr/>
      <dgm:t>
        <a:bodyPr/>
        <a:lstStyle/>
        <a:p>
          <a:endParaRPr lang="en-US"/>
        </a:p>
      </dgm:t>
    </dgm:pt>
    <dgm:pt modelId="{7E524B4E-8CA7-42D2-9601-A07BEA8CCA3E}">
      <dgm:prSet/>
      <dgm:spPr/>
      <dgm:t>
        <a:bodyPr/>
        <a:lstStyle/>
        <a:p>
          <a:r>
            <a:rPr lang="en-US" dirty="0"/>
            <a:t>Add to cart( both in home page or in detail page)</a:t>
          </a:r>
        </a:p>
      </dgm:t>
    </dgm:pt>
    <dgm:pt modelId="{8EF629B1-9DBF-4144-9F09-2C517A48EDCB}" type="parTrans" cxnId="{329919A8-4D40-40C0-8CCD-5695EF958D5A}">
      <dgm:prSet/>
      <dgm:spPr/>
      <dgm:t>
        <a:bodyPr/>
        <a:lstStyle/>
        <a:p>
          <a:endParaRPr lang="en-US"/>
        </a:p>
      </dgm:t>
    </dgm:pt>
    <dgm:pt modelId="{634881BA-F53B-45F2-864E-92134FC32B1A}" type="sibTrans" cxnId="{329919A8-4D40-40C0-8CCD-5695EF958D5A}">
      <dgm:prSet/>
      <dgm:spPr/>
      <dgm:t>
        <a:bodyPr/>
        <a:lstStyle/>
        <a:p>
          <a:endParaRPr lang="en-US"/>
        </a:p>
      </dgm:t>
    </dgm:pt>
    <dgm:pt modelId="{96D8E75A-C9E8-E046-99BD-221AD670F297}">
      <dgm:prSet/>
      <dgm:spPr/>
      <dgm:t>
        <a:bodyPr/>
        <a:lstStyle/>
        <a:p>
          <a:r>
            <a:rPr lang="en-US" altLang="zh-CN" dirty="0"/>
            <a:t>Order</a:t>
          </a:r>
          <a:endParaRPr lang="en-US" dirty="0"/>
        </a:p>
      </dgm:t>
    </dgm:pt>
    <dgm:pt modelId="{ECE082D2-3211-F54D-BC91-432EF1367A86}" type="parTrans" cxnId="{A46133B6-60EC-C14E-B87F-0C5E7C89E99D}">
      <dgm:prSet/>
      <dgm:spPr/>
      <dgm:t>
        <a:bodyPr/>
        <a:lstStyle/>
        <a:p>
          <a:endParaRPr lang="en-US"/>
        </a:p>
      </dgm:t>
    </dgm:pt>
    <dgm:pt modelId="{FB606068-997C-0747-B2E3-6A91462EC6B7}" type="sibTrans" cxnId="{A46133B6-60EC-C14E-B87F-0C5E7C89E99D}">
      <dgm:prSet/>
      <dgm:spPr/>
      <dgm:t>
        <a:bodyPr/>
        <a:lstStyle/>
        <a:p>
          <a:endParaRPr lang="en-US"/>
        </a:p>
      </dgm:t>
    </dgm:pt>
    <dgm:pt modelId="{3470C42E-FDB5-DD43-813E-EF24BC3AE10C}">
      <dgm:prSet/>
      <dgm:spPr/>
      <dgm:t>
        <a:bodyPr/>
        <a:lstStyle/>
        <a:p>
          <a:r>
            <a:rPr lang="en-US" altLang="zh-CN" dirty="0"/>
            <a:t>Place</a:t>
          </a:r>
          <a:r>
            <a:rPr lang="zh-CN" altLang="en-US" dirty="0"/>
            <a:t> </a:t>
          </a:r>
          <a:r>
            <a:rPr lang="en-US" altLang="zh-CN" dirty="0"/>
            <a:t>order</a:t>
          </a:r>
          <a:endParaRPr lang="en-US" dirty="0"/>
        </a:p>
      </dgm:t>
    </dgm:pt>
    <dgm:pt modelId="{FD6548C5-E985-824C-B8A6-2D7C390F596A}" type="parTrans" cxnId="{460903C2-3791-A741-BB50-B25D50C5FEF7}">
      <dgm:prSet/>
      <dgm:spPr/>
      <dgm:t>
        <a:bodyPr/>
        <a:lstStyle/>
        <a:p>
          <a:endParaRPr lang="en-US"/>
        </a:p>
      </dgm:t>
    </dgm:pt>
    <dgm:pt modelId="{7C53A166-491C-1040-A0E4-B91F247D8F64}" type="sibTrans" cxnId="{460903C2-3791-A741-BB50-B25D50C5FEF7}">
      <dgm:prSet/>
      <dgm:spPr/>
      <dgm:t>
        <a:bodyPr/>
        <a:lstStyle/>
        <a:p>
          <a:endParaRPr lang="en-US"/>
        </a:p>
      </dgm:t>
    </dgm:pt>
    <dgm:pt modelId="{6A2AE0EF-2209-D647-901C-5793014C2FE1}">
      <dgm:prSet/>
      <dgm:spPr/>
      <dgm:t>
        <a:bodyPr/>
        <a:lstStyle/>
        <a:p>
          <a:r>
            <a:rPr lang="en-US" dirty="0"/>
            <a:t>History</a:t>
          </a:r>
        </a:p>
      </dgm:t>
    </dgm:pt>
    <dgm:pt modelId="{CA8F7C08-B2A8-8849-8EE1-E4F0A753FB37}" type="parTrans" cxnId="{2E1DB582-7195-8C4B-BF0A-CF11D2E6C9FE}">
      <dgm:prSet/>
      <dgm:spPr/>
      <dgm:t>
        <a:bodyPr/>
        <a:lstStyle/>
        <a:p>
          <a:endParaRPr lang="en-US"/>
        </a:p>
      </dgm:t>
    </dgm:pt>
    <dgm:pt modelId="{0B5F74B1-CEF2-A04E-B2B7-2EB5F9D40871}" type="sibTrans" cxnId="{2E1DB582-7195-8C4B-BF0A-CF11D2E6C9FE}">
      <dgm:prSet/>
      <dgm:spPr/>
      <dgm:t>
        <a:bodyPr/>
        <a:lstStyle/>
        <a:p>
          <a:endParaRPr lang="en-US"/>
        </a:p>
      </dgm:t>
    </dgm:pt>
    <dgm:pt modelId="{BC0EB9FE-70D3-D246-A286-3F922AE54FD3}">
      <dgm:prSet/>
      <dgm:spPr/>
      <dgm:t>
        <a:bodyPr/>
        <a:lstStyle/>
        <a:p>
          <a:r>
            <a:rPr lang="en-US" dirty="0"/>
            <a:t>Order history</a:t>
          </a:r>
        </a:p>
      </dgm:t>
    </dgm:pt>
    <dgm:pt modelId="{BD4B5524-685B-0F47-9375-C2FE1200D4B0}" type="parTrans" cxnId="{62BE6ADF-51C8-FD4A-A9E2-3F9820C2B527}">
      <dgm:prSet/>
      <dgm:spPr/>
      <dgm:t>
        <a:bodyPr/>
        <a:lstStyle/>
        <a:p>
          <a:endParaRPr lang="en-US"/>
        </a:p>
      </dgm:t>
    </dgm:pt>
    <dgm:pt modelId="{6EC7049D-ABFC-A340-AEA4-31202692F929}" type="sibTrans" cxnId="{62BE6ADF-51C8-FD4A-A9E2-3F9820C2B527}">
      <dgm:prSet/>
      <dgm:spPr/>
      <dgm:t>
        <a:bodyPr/>
        <a:lstStyle/>
        <a:p>
          <a:endParaRPr lang="en-US"/>
        </a:p>
      </dgm:t>
    </dgm:pt>
    <dgm:pt modelId="{63054587-F591-0E45-9ED8-04B559339A0C}" type="pres">
      <dgm:prSet presAssocID="{48DB8D33-FF81-4F95-B589-3F4A8F206FEC}" presName="Name0" presStyleCnt="0">
        <dgm:presLayoutVars>
          <dgm:dir/>
          <dgm:animLvl val="lvl"/>
          <dgm:resizeHandles val="exact"/>
        </dgm:presLayoutVars>
      </dgm:prSet>
      <dgm:spPr/>
    </dgm:pt>
    <dgm:pt modelId="{6E29B667-859B-964A-A4CA-36639C8794A7}" type="pres">
      <dgm:prSet presAssocID="{6A2AE0EF-2209-D647-901C-5793014C2FE1}" presName="boxAndChildren" presStyleCnt="0"/>
      <dgm:spPr/>
    </dgm:pt>
    <dgm:pt modelId="{E5782E8C-54B5-784E-A049-735A64DDD46B}" type="pres">
      <dgm:prSet presAssocID="{6A2AE0EF-2209-D647-901C-5793014C2FE1}" presName="parentTextBox" presStyleLbl="alignNode1" presStyleIdx="0" presStyleCnt="7"/>
      <dgm:spPr/>
    </dgm:pt>
    <dgm:pt modelId="{63295A31-47B2-F540-B591-B6E1D568F15E}" type="pres">
      <dgm:prSet presAssocID="{6A2AE0EF-2209-D647-901C-5793014C2FE1}" presName="descendantBox" presStyleLbl="bgAccFollowNode1" presStyleIdx="0" presStyleCnt="7"/>
      <dgm:spPr/>
    </dgm:pt>
    <dgm:pt modelId="{BEEDCD0E-0E97-7E48-A968-88AB37A8D290}" type="pres">
      <dgm:prSet presAssocID="{FB606068-997C-0747-B2E3-6A91462EC6B7}" presName="sp" presStyleCnt="0"/>
      <dgm:spPr/>
    </dgm:pt>
    <dgm:pt modelId="{A9E7A31B-ABEB-DE4E-B1E5-5CEF8687BDC5}" type="pres">
      <dgm:prSet presAssocID="{96D8E75A-C9E8-E046-99BD-221AD670F297}" presName="arrowAndChildren" presStyleCnt="0"/>
      <dgm:spPr/>
    </dgm:pt>
    <dgm:pt modelId="{F6204FD3-75F5-7643-A03B-B2F5E9BEDDF4}" type="pres">
      <dgm:prSet presAssocID="{96D8E75A-C9E8-E046-99BD-221AD670F297}" presName="parentTextArrow" presStyleLbl="node1" presStyleIdx="0" presStyleCnt="0"/>
      <dgm:spPr/>
    </dgm:pt>
    <dgm:pt modelId="{46BBC8BB-2128-3340-A992-EAA28108AA96}" type="pres">
      <dgm:prSet presAssocID="{96D8E75A-C9E8-E046-99BD-221AD670F297}" presName="arrow" presStyleLbl="alignNode1" presStyleIdx="1" presStyleCnt="7"/>
      <dgm:spPr/>
    </dgm:pt>
    <dgm:pt modelId="{02AB6AB0-0021-0445-B7AE-B10A05B30E89}" type="pres">
      <dgm:prSet presAssocID="{96D8E75A-C9E8-E046-99BD-221AD670F297}" presName="descendantArrow" presStyleLbl="bgAccFollowNode1" presStyleIdx="1" presStyleCnt="7"/>
      <dgm:spPr/>
    </dgm:pt>
    <dgm:pt modelId="{F9DA873D-EF64-374D-80D2-12224702D9A6}" type="pres">
      <dgm:prSet presAssocID="{B51EF78A-1051-476D-B7E5-099A67686886}" presName="sp" presStyleCnt="0"/>
      <dgm:spPr/>
    </dgm:pt>
    <dgm:pt modelId="{D3B7D8E0-0D53-8147-9093-F0719A78A499}" type="pres">
      <dgm:prSet presAssocID="{643FBDD1-4123-4682-95DE-BD9187ACC4E8}" presName="arrowAndChildren" presStyleCnt="0"/>
      <dgm:spPr/>
    </dgm:pt>
    <dgm:pt modelId="{F433BF14-D2A8-D94E-A019-EE24C5804277}" type="pres">
      <dgm:prSet presAssocID="{643FBDD1-4123-4682-95DE-BD9187ACC4E8}" presName="parentTextArrow" presStyleLbl="node1" presStyleIdx="0" presStyleCnt="0"/>
      <dgm:spPr/>
    </dgm:pt>
    <dgm:pt modelId="{23208577-D4AD-C241-8B41-5A9885432C33}" type="pres">
      <dgm:prSet presAssocID="{643FBDD1-4123-4682-95DE-BD9187ACC4E8}" presName="arrow" presStyleLbl="alignNode1" presStyleIdx="2" presStyleCnt="7"/>
      <dgm:spPr/>
    </dgm:pt>
    <dgm:pt modelId="{062417C1-2231-C845-853D-D24B14B61D7F}" type="pres">
      <dgm:prSet presAssocID="{643FBDD1-4123-4682-95DE-BD9187ACC4E8}" presName="descendantArrow" presStyleLbl="bgAccFollowNode1" presStyleIdx="2" presStyleCnt="7"/>
      <dgm:spPr/>
    </dgm:pt>
    <dgm:pt modelId="{49AABEB4-F926-7E4C-A24F-20548B5CEEFA}" type="pres">
      <dgm:prSet presAssocID="{8BC55F99-8BE5-438E-BEE8-75E78A0CA1D1}" presName="sp" presStyleCnt="0"/>
      <dgm:spPr/>
    </dgm:pt>
    <dgm:pt modelId="{BADE5945-AABF-6441-972B-59DA45F15C6D}" type="pres">
      <dgm:prSet presAssocID="{A3D3DA82-5D02-4FDC-A17D-36426F968682}" presName="arrowAndChildren" presStyleCnt="0"/>
      <dgm:spPr/>
    </dgm:pt>
    <dgm:pt modelId="{E3A7EB7E-A632-7F40-B444-6B10DE8B7557}" type="pres">
      <dgm:prSet presAssocID="{A3D3DA82-5D02-4FDC-A17D-36426F968682}" presName="parentTextArrow" presStyleLbl="node1" presStyleIdx="0" presStyleCnt="0"/>
      <dgm:spPr/>
    </dgm:pt>
    <dgm:pt modelId="{BF8CBE01-A0D1-DB4A-881A-26C5AA89A1C5}" type="pres">
      <dgm:prSet presAssocID="{A3D3DA82-5D02-4FDC-A17D-36426F968682}" presName="arrow" presStyleLbl="alignNode1" presStyleIdx="3" presStyleCnt="7"/>
      <dgm:spPr/>
    </dgm:pt>
    <dgm:pt modelId="{0BF510FC-3C8C-5840-AC68-4BC40140D28B}" type="pres">
      <dgm:prSet presAssocID="{A3D3DA82-5D02-4FDC-A17D-36426F968682}" presName="descendantArrow" presStyleLbl="bgAccFollowNode1" presStyleIdx="3" presStyleCnt="7"/>
      <dgm:spPr/>
    </dgm:pt>
    <dgm:pt modelId="{3F1A9F36-6D50-C74D-A4DB-278324C11AF0}" type="pres">
      <dgm:prSet presAssocID="{C3569354-B4E2-4E51-B228-05003A58C177}" presName="sp" presStyleCnt="0"/>
      <dgm:spPr/>
    </dgm:pt>
    <dgm:pt modelId="{B3379910-F5B5-F644-AE0E-72EE7768EA04}" type="pres">
      <dgm:prSet presAssocID="{2A8E8350-3161-47A9-ADFE-675E9DD3EB36}" presName="arrowAndChildren" presStyleCnt="0"/>
      <dgm:spPr/>
    </dgm:pt>
    <dgm:pt modelId="{16E94A98-B0B5-BB4E-B5A0-61E3D8ED6A0E}" type="pres">
      <dgm:prSet presAssocID="{2A8E8350-3161-47A9-ADFE-675E9DD3EB36}" presName="parentTextArrow" presStyleLbl="node1" presStyleIdx="0" presStyleCnt="0"/>
      <dgm:spPr/>
    </dgm:pt>
    <dgm:pt modelId="{3E81A46D-66A7-C440-92B6-2D258BDA932F}" type="pres">
      <dgm:prSet presAssocID="{2A8E8350-3161-47A9-ADFE-675E9DD3EB36}" presName="arrow" presStyleLbl="alignNode1" presStyleIdx="4" presStyleCnt="7"/>
      <dgm:spPr/>
    </dgm:pt>
    <dgm:pt modelId="{DE988BE5-66F0-7746-9C66-84B97F6A29DD}" type="pres">
      <dgm:prSet presAssocID="{2A8E8350-3161-47A9-ADFE-675E9DD3EB36}" presName="descendantArrow" presStyleLbl="bgAccFollowNode1" presStyleIdx="4" presStyleCnt="7"/>
      <dgm:spPr/>
    </dgm:pt>
    <dgm:pt modelId="{BFCC3862-2E90-D944-9733-733E46392343}" type="pres">
      <dgm:prSet presAssocID="{3BB969F5-5B32-42B3-A1DC-89082A11EB00}" presName="sp" presStyleCnt="0"/>
      <dgm:spPr/>
    </dgm:pt>
    <dgm:pt modelId="{5292C8F9-A728-8D4A-A2C9-D8F1DBB41A82}" type="pres">
      <dgm:prSet presAssocID="{497CF780-A357-4216-8433-D0120269795E}" presName="arrowAndChildren" presStyleCnt="0"/>
      <dgm:spPr/>
    </dgm:pt>
    <dgm:pt modelId="{B67E31FD-F176-6248-A46E-3AA010E6D122}" type="pres">
      <dgm:prSet presAssocID="{497CF780-A357-4216-8433-D0120269795E}" presName="parentTextArrow" presStyleLbl="node1" presStyleIdx="0" presStyleCnt="0"/>
      <dgm:spPr/>
    </dgm:pt>
    <dgm:pt modelId="{1FA44D42-9A5B-C94D-9B9D-AD6AA5E262D0}" type="pres">
      <dgm:prSet presAssocID="{497CF780-A357-4216-8433-D0120269795E}" presName="arrow" presStyleLbl="alignNode1" presStyleIdx="5" presStyleCnt="7"/>
      <dgm:spPr/>
    </dgm:pt>
    <dgm:pt modelId="{236F6CFE-BD0E-4F42-918B-E26E640A87EA}" type="pres">
      <dgm:prSet presAssocID="{497CF780-A357-4216-8433-D0120269795E}" presName="descendantArrow" presStyleLbl="bgAccFollowNode1" presStyleIdx="5" presStyleCnt="7"/>
      <dgm:spPr/>
    </dgm:pt>
    <dgm:pt modelId="{CB6DE8BF-24C7-F74E-8177-A1F4DB56BD0E}" type="pres">
      <dgm:prSet presAssocID="{273B60BE-6CE6-419C-A152-3C76FCA11BC9}" presName="sp" presStyleCnt="0"/>
      <dgm:spPr/>
    </dgm:pt>
    <dgm:pt modelId="{305C424B-4901-ED46-97F5-F8FA706CA898}" type="pres">
      <dgm:prSet presAssocID="{15A84B64-39F8-4BDA-8EEC-4DF34D440FF6}" presName="arrowAndChildren" presStyleCnt="0"/>
      <dgm:spPr/>
    </dgm:pt>
    <dgm:pt modelId="{52491889-94D1-A240-9609-9EA1FC56B218}" type="pres">
      <dgm:prSet presAssocID="{15A84B64-39F8-4BDA-8EEC-4DF34D440FF6}" presName="parentTextArrow" presStyleLbl="node1" presStyleIdx="0" presStyleCnt="0"/>
      <dgm:spPr/>
    </dgm:pt>
    <dgm:pt modelId="{2B8F1C22-8F4E-1245-AC30-8900E5FCB97F}" type="pres">
      <dgm:prSet presAssocID="{15A84B64-39F8-4BDA-8EEC-4DF34D440FF6}" presName="arrow" presStyleLbl="alignNode1" presStyleIdx="6" presStyleCnt="7"/>
      <dgm:spPr/>
    </dgm:pt>
    <dgm:pt modelId="{3F881F83-1279-1444-A908-80520014E96B}" type="pres">
      <dgm:prSet presAssocID="{15A84B64-39F8-4BDA-8EEC-4DF34D440FF6}" presName="descendantArrow" presStyleLbl="bgAccFollowNode1" presStyleIdx="6" presStyleCnt="7"/>
      <dgm:spPr/>
    </dgm:pt>
  </dgm:ptLst>
  <dgm:cxnLst>
    <dgm:cxn modelId="{27610605-E27B-3649-826B-B7085EE89B43}" type="presOf" srcId="{497CF780-A357-4216-8433-D0120269795E}" destId="{1FA44D42-9A5B-C94D-9B9D-AD6AA5E262D0}" srcOrd="1" destOrd="0" presId="urn:microsoft.com/office/officeart/2016/7/layout/VerticalDownArrowProcess"/>
    <dgm:cxn modelId="{48A45705-4D51-E642-B077-C7E0E30247DC}" type="presOf" srcId="{96D8E75A-C9E8-E046-99BD-221AD670F297}" destId="{46BBC8BB-2128-3340-A992-EAA28108AA96}" srcOrd="1" destOrd="0" presId="urn:microsoft.com/office/officeart/2016/7/layout/VerticalDownArrowProcess"/>
    <dgm:cxn modelId="{D9650822-3A9C-5B40-86A3-037663AEB20F}" type="presOf" srcId="{BC0EB9FE-70D3-D246-A286-3F922AE54FD3}" destId="{63295A31-47B2-F540-B591-B6E1D568F15E}" srcOrd="0" destOrd="0" presId="urn:microsoft.com/office/officeart/2016/7/layout/VerticalDownArrowProcess"/>
    <dgm:cxn modelId="{63796038-0F34-4D94-9D9D-EB28B05F0307}" srcId="{48DB8D33-FF81-4F95-B589-3F4A8F206FEC}" destId="{A3D3DA82-5D02-4FDC-A17D-36426F968682}" srcOrd="3" destOrd="0" parTransId="{B56177E0-8DD7-4306-82B8-D66935F838EC}" sibTransId="{8BC55F99-8BE5-438E-BEE8-75E78A0CA1D1}"/>
    <dgm:cxn modelId="{7D42DC39-0A60-4142-B13C-F2CEB1A4A90A}" type="presOf" srcId="{407410A2-5282-41C4-9EFB-6A8B03B72751}" destId="{0BF510FC-3C8C-5840-AC68-4BC40140D28B}" srcOrd="0" destOrd="0" presId="urn:microsoft.com/office/officeart/2016/7/layout/VerticalDownArrowProcess"/>
    <dgm:cxn modelId="{23B9683C-570E-274A-ACA5-BDE54AF05666}" type="presOf" srcId="{A3D3DA82-5D02-4FDC-A17D-36426F968682}" destId="{BF8CBE01-A0D1-DB4A-881A-26C5AA89A1C5}" srcOrd="1" destOrd="0" presId="urn:microsoft.com/office/officeart/2016/7/layout/VerticalDownArrowProcess"/>
    <dgm:cxn modelId="{E5775F42-3A95-40E0-8EEB-DA142EFA40AB}" srcId="{497CF780-A357-4216-8433-D0120269795E}" destId="{FC125EC1-532B-408D-8B56-D89CD554878C}" srcOrd="0" destOrd="0" parTransId="{9C6BF996-B8B0-4372-A61A-9E7B511192CD}" sibTransId="{55AA5421-DA6B-4910-853D-8A9EFB75A5BF}"/>
    <dgm:cxn modelId="{62CCD942-0A5B-344C-8D1F-CABEC03FB3ED}" type="presOf" srcId="{2A8E8350-3161-47A9-ADFE-675E9DD3EB36}" destId="{3E81A46D-66A7-C440-92B6-2D258BDA932F}" srcOrd="1" destOrd="0" presId="urn:microsoft.com/office/officeart/2016/7/layout/VerticalDownArrowProcess"/>
    <dgm:cxn modelId="{9DA3B648-8532-DB4B-BCB8-946FF2FF9FC7}" type="presOf" srcId="{15A84B64-39F8-4BDA-8EEC-4DF34D440FF6}" destId="{52491889-94D1-A240-9609-9EA1FC56B218}" srcOrd="0" destOrd="0" presId="urn:microsoft.com/office/officeart/2016/7/layout/VerticalDownArrowProcess"/>
    <dgm:cxn modelId="{3CECE361-B156-1B41-BA10-8748A8F176FE}" type="presOf" srcId="{15A84B64-39F8-4BDA-8EEC-4DF34D440FF6}" destId="{2B8F1C22-8F4E-1245-AC30-8900E5FCB97F}" srcOrd="1" destOrd="0" presId="urn:microsoft.com/office/officeart/2016/7/layout/VerticalDownArrowProcess"/>
    <dgm:cxn modelId="{72EA516B-6B27-4D36-B4DD-E409CC63B7C8}" srcId="{48DB8D33-FF81-4F95-B589-3F4A8F206FEC}" destId="{497CF780-A357-4216-8433-D0120269795E}" srcOrd="1" destOrd="0" parTransId="{7C59B6F8-C4A3-40BB-AD22-1180B2860BD6}" sibTransId="{3BB969F5-5B32-42B3-A1DC-89082A11EB00}"/>
    <dgm:cxn modelId="{119D6A72-E8EE-4A0A-9805-AA206D51AF75}" srcId="{48DB8D33-FF81-4F95-B589-3F4A8F206FEC}" destId="{2A8E8350-3161-47A9-ADFE-675E9DD3EB36}" srcOrd="2" destOrd="0" parTransId="{4A7B85D6-18CB-4515-9297-F185C4FF25EA}" sibTransId="{C3569354-B4E2-4E51-B228-05003A58C177}"/>
    <dgm:cxn modelId="{B0132773-13AD-904F-9A47-A1EE9278BAB4}" type="presOf" srcId="{FC125EC1-532B-408D-8B56-D89CD554878C}" destId="{236F6CFE-BD0E-4F42-918B-E26E640A87EA}" srcOrd="0" destOrd="0" presId="urn:microsoft.com/office/officeart/2016/7/layout/VerticalDownArrowProcess"/>
    <dgm:cxn modelId="{D0EB827E-9FFF-6A49-998A-DA3C9155F256}" type="presOf" srcId="{643FBDD1-4123-4682-95DE-BD9187ACC4E8}" destId="{23208577-D4AD-C241-8B41-5A9885432C33}" srcOrd="1" destOrd="0" presId="urn:microsoft.com/office/officeart/2016/7/layout/VerticalDownArrowProcess"/>
    <dgm:cxn modelId="{35612882-9F9C-4947-9A91-0DF05C43C386}" type="presOf" srcId="{A3D3DA82-5D02-4FDC-A17D-36426F968682}" destId="{E3A7EB7E-A632-7F40-B444-6B10DE8B7557}" srcOrd="0" destOrd="0" presId="urn:microsoft.com/office/officeart/2016/7/layout/VerticalDownArrowProcess"/>
    <dgm:cxn modelId="{2E1DB582-7195-8C4B-BF0A-CF11D2E6C9FE}" srcId="{48DB8D33-FF81-4F95-B589-3F4A8F206FEC}" destId="{6A2AE0EF-2209-D647-901C-5793014C2FE1}" srcOrd="6" destOrd="0" parTransId="{CA8F7C08-B2A8-8849-8EE1-E4F0A753FB37}" sibTransId="{0B5F74B1-CEF2-A04E-B2B7-2EB5F9D40871}"/>
    <dgm:cxn modelId="{9A382584-6D80-8147-A90C-2754F0E86E7B}" type="presOf" srcId="{7E524B4E-8CA7-42D2-9601-A07BEA8CCA3E}" destId="{062417C1-2231-C845-853D-D24B14B61D7F}" srcOrd="0" destOrd="0" presId="urn:microsoft.com/office/officeart/2016/7/layout/VerticalDownArrowProcess"/>
    <dgm:cxn modelId="{649E7197-360D-0F46-9331-BA5A74D41CB9}" type="presOf" srcId="{3470C42E-FDB5-DD43-813E-EF24BC3AE10C}" destId="{02AB6AB0-0021-0445-B7AE-B10A05B30E89}" srcOrd="0" destOrd="0" presId="urn:microsoft.com/office/officeart/2016/7/layout/VerticalDownArrowProcess"/>
    <dgm:cxn modelId="{772B83A1-32C8-4D96-BF1A-A8458DD71204}" srcId="{2A8E8350-3161-47A9-ADFE-675E9DD3EB36}" destId="{C930F071-95C8-45F6-817D-DBEDD9F30693}" srcOrd="0" destOrd="0" parTransId="{0454223E-D516-48F6-9DC2-CB8447A664BB}" sibTransId="{FF1449AE-B7F7-4FBE-8D8A-0EE32FD40940}"/>
    <dgm:cxn modelId="{747A99A6-7243-AA45-B431-F1A90DA7C8B9}" type="presOf" srcId="{2A8E8350-3161-47A9-ADFE-675E9DD3EB36}" destId="{16E94A98-B0B5-BB4E-B5A0-61E3D8ED6A0E}" srcOrd="0" destOrd="0" presId="urn:microsoft.com/office/officeart/2016/7/layout/VerticalDownArrowProcess"/>
    <dgm:cxn modelId="{329919A8-4D40-40C0-8CCD-5695EF958D5A}" srcId="{643FBDD1-4123-4682-95DE-BD9187ACC4E8}" destId="{7E524B4E-8CA7-42D2-9601-A07BEA8CCA3E}" srcOrd="0" destOrd="0" parTransId="{8EF629B1-9DBF-4144-9F09-2C517A48EDCB}" sibTransId="{634881BA-F53B-45F2-864E-92134FC32B1A}"/>
    <dgm:cxn modelId="{D8ED46B1-7CE2-D540-829F-D76E9AAD811D}" type="presOf" srcId="{497CF780-A357-4216-8433-D0120269795E}" destId="{B67E31FD-F176-6248-A46E-3AA010E6D122}" srcOrd="0" destOrd="0" presId="urn:microsoft.com/office/officeart/2016/7/layout/VerticalDownArrowProcess"/>
    <dgm:cxn modelId="{A46133B6-60EC-C14E-B87F-0C5E7C89E99D}" srcId="{48DB8D33-FF81-4F95-B589-3F4A8F206FEC}" destId="{96D8E75A-C9E8-E046-99BD-221AD670F297}" srcOrd="5" destOrd="0" parTransId="{ECE082D2-3211-F54D-BC91-432EF1367A86}" sibTransId="{FB606068-997C-0747-B2E3-6A91462EC6B7}"/>
    <dgm:cxn modelId="{1805F4B7-E391-3442-BA90-FB912EF71BB8}" type="presOf" srcId="{96D8E75A-C9E8-E046-99BD-221AD670F297}" destId="{F6204FD3-75F5-7643-A03B-B2F5E9BEDDF4}" srcOrd="0" destOrd="0" presId="urn:microsoft.com/office/officeart/2016/7/layout/VerticalDownArrowProcess"/>
    <dgm:cxn modelId="{460903C2-3791-A741-BB50-B25D50C5FEF7}" srcId="{96D8E75A-C9E8-E046-99BD-221AD670F297}" destId="{3470C42E-FDB5-DD43-813E-EF24BC3AE10C}" srcOrd="0" destOrd="0" parTransId="{FD6548C5-E985-824C-B8A6-2D7C390F596A}" sibTransId="{7C53A166-491C-1040-A0E4-B91F247D8F64}"/>
    <dgm:cxn modelId="{56B328CD-59CE-814E-B646-225B16FC0F9D}" type="presOf" srcId="{6A2AE0EF-2209-D647-901C-5793014C2FE1}" destId="{E5782E8C-54B5-784E-A049-735A64DDD46B}" srcOrd="0" destOrd="0" presId="urn:microsoft.com/office/officeart/2016/7/layout/VerticalDownArrowProcess"/>
    <dgm:cxn modelId="{0E8E4FDF-8311-4017-97EF-0284CA425E0E}" srcId="{A3D3DA82-5D02-4FDC-A17D-36426F968682}" destId="{407410A2-5282-41C4-9EFB-6A8B03B72751}" srcOrd="0" destOrd="0" parTransId="{AD3EA2CD-0D02-49BB-AF0A-75EE820E29A1}" sibTransId="{E9576C9D-794C-4427-8E03-BC7E0925BC69}"/>
    <dgm:cxn modelId="{2C9357DF-014C-4141-9C2C-6A9390D7C7F8}" type="presOf" srcId="{48DB8D33-FF81-4F95-B589-3F4A8F206FEC}" destId="{63054587-F591-0E45-9ED8-04B559339A0C}" srcOrd="0" destOrd="0" presId="urn:microsoft.com/office/officeart/2016/7/layout/VerticalDownArrowProcess"/>
    <dgm:cxn modelId="{62BE6ADF-51C8-FD4A-A9E2-3F9820C2B527}" srcId="{6A2AE0EF-2209-D647-901C-5793014C2FE1}" destId="{BC0EB9FE-70D3-D246-A286-3F922AE54FD3}" srcOrd="0" destOrd="0" parTransId="{BD4B5524-685B-0F47-9375-C2FE1200D4B0}" sibTransId="{6EC7049D-ABFC-A340-AEA4-31202692F929}"/>
    <dgm:cxn modelId="{E92F85DF-2EB6-1747-BCFC-7662FE338DE3}" type="presOf" srcId="{643FBDD1-4123-4682-95DE-BD9187ACC4E8}" destId="{F433BF14-D2A8-D94E-A019-EE24C5804277}" srcOrd="0" destOrd="0" presId="urn:microsoft.com/office/officeart/2016/7/layout/VerticalDownArrowProcess"/>
    <dgm:cxn modelId="{EF7DBBE4-CE82-494A-9644-B9359E1A90F1}" srcId="{15A84B64-39F8-4BDA-8EEC-4DF34D440FF6}" destId="{B2999054-9180-4FE9-9DC7-ED35F2C207DF}" srcOrd="0" destOrd="0" parTransId="{FD6757B8-1AC1-47A0-96B9-24C2D8E7020C}" sibTransId="{6BA82CF4-5849-4445-9186-53478139FFC3}"/>
    <dgm:cxn modelId="{ADAD90E6-157D-4577-9A3A-EB252EFF0088}" srcId="{48DB8D33-FF81-4F95-B589-3F4A8F206FEC}" destId="{15A84B64-39F8-4BDA-8EEC-4DF34D440FF6}" srcOrd="0" destOrd="0" parTransId="{EE7E2545-D3E7-4E9E-912A-C756799876CC}" sibTransId="{273B60BE-6CE6-419C-A152-3C76FCA11BC9}"/>
    <dgm:cxn modelId="{DAF8F6E6-98B9-9B43-84B9-8E43B4D59B13}" type="presOf" srcId="{B2999054-9180-4FE9-9DC7-ED35F2C207DF}" destId="{3F881F83-1279-1444-A908-80520014E96B}" srcOrd="0" destOrd="0" presId="urn:microsoft.com/office/officeart/2016/7/layout/VerticalDownArrowProcess"/>
    <dgm:cxn modelId="{906B17EA-5AF0-4DEC-9B05-22E9B9BF5773}" srcId="{48DB8D33-FF81-4F95-B589-3F4A8F206FEC}" destId="{643FBDD1-4123-4682-95DE-BD9187ACC4E8}" srcOrd="4" destOrd="0" parTransId="{23589BBF-020E-47F9-8A55-A4DD7B205661}" sibTransId="{B51EF78A-1051-476D-B7E5-099A67686886}"/>
    <dgm:cxn modelId="{5083D8EA-52D3-304B-8A61-196CF177ED64}" type="presOf" srcId="{C930F071-95C8-45F6-817D-DBEDD9F30693}" destId="{DE988BE5-66F0-7746-9C66-84B97F6A29DD}" srcOrd="0" destOrd="0" presId="urn:microsoft.com/office/officeart/2016/7/layout/VerticalDownArrowProcess"/>
    <dgm:cxn modelId="{6A3BB956-950F-7747-B6E6-BF9C32FF0247}" type="presParOf" srcId="{63054587-F591-0E45-9ED8-04B559339A0C}" destId="{6E29B667-859B-964A-A4CA-36639C8794A7}" srcOrd="0" destOrd="0" presId="urn:microsoft.com/office/officeart/2016/7/layout/VerticalDownArrowProcess"/>
    <dgm:cxn modelId="{8C3BF466-C591-B344-A1C8-D5488550D1FE}" type="presParOf" srcId="{6E29B667-859B-964A-A4CA-36639C8794A7}" destId="{E5782E8C-54B5-784E-A049-735A64DDD46B}" srcOrd="0" destOrd="0" presId="urn:microsoft.com/office/officeart/2016/7/layout/VerticalDownArrowProcess"/>
    <dgm:cxn modelId="{5EFDD1D0-002C-BD42-BD94-874261C1869D}" type="presParOf" srcId="{6E29B667-859B-964A-A4CA-36639C8794A7}" destId="{63295A31-47B2-F540-B591-B6E1D568F15E}" srcOrd="1" destOrd="0" presId="urn:microsoft.com/office/officeart/2016/7/layout/VerticalDownArrowProcess"/>
    <dgm:cxn modelId="{58FE437F-C7A3-3340-A4EA-28C7DCAC1166}" type="presParOf" srcId="{63054587-F591-0E45-9ED8-04B559339A0C}" destId="{BEEDCD0E-0E97-7E48-A968-88AB37A8D290}" srcOrd="1" destOrd="0" presId="urn:microsoft.com/office/officeart/2016/7/layout/VerticalDownArrowProcess"/>
    <dgm:cxn modelId="{6190B692-26E7-B842-8703-9F86EE3593EC}" type="presParOf" srcId="{63054587-F591-0E45-9ED8-04B559339A0C}" destId="{A9E7A31B-ABEB-DE4E-B1E5-5CEF8687BDC5}" srcOrd="2" destOrd="0" presId="urn:microsoft.com/office/officeart/2016/7/layout/VerticalDownArrowProcess"/>
    <dgm:cxn modelId="{56DB59D8-60CE-244D-8759-0B669893F173}" type="presParOf" srcId="{A9E7A31B-ABEB-DE4E-B1E5-5CEF8687BDC5}" destId="{F6204FD3-75F5-7643-A03B-B2F5E9BEDDF4}" srcOrd="0" destOrd="0" presId="urn:microsoft.com/office/officeart/2016/7/layout/VerticalDownArrowProcess"/>
    <dgm:cxn modelId="{17E24045-DBF2-CB4A-838E-CF9AEE8A0A02}" type="presParOf" srcId="{A9E7A31B-ABEB-DE4E-B1E5-5CEF8687BDC5}" destId="{46BBC8BB-2128-3340-A992-EAA28108AA96}" srcOrd="1" destOrd="0" presId="urn:microsoft.com/office/officeart/2016/7/layout/VerticalDownArrowProcess"/>
    <dgm:cxn modelId="{E16D4296-6B79-AA49-B6C0-E110D174642B}" type="presParOf" srcId="{A9E7A31B-ABEB-DE4E-B1E5-5CEF8687BDC5}" destId="{02AB6AB0-0021-0445-B7AE-B10A05B30E89}" srcOrd="2" destOrd="0" presId="urn:microsoft.com/office/officeart/2016/7/layout/VerticalDownArrowProcess"/>
    <dgm:cxn modelId="{37041D8D-6F54-E84E-A69E-DDCB5CA71550}" type="presParOf" srcId="{63054587-F591-0E45-9ED8-04B559339A0C}" destId="{F9DA873D-EF64-374D-80D2-12224702D9A6}" srcOrd="3" destOrd="0" presId="urn:microsoft.com/office/officeart/2016/7/layout/VerticalDownArrowProcess"/>
    <dgm:cxn modelId="{2500C9D6-CB0B-AE4A-B07C-52E238007F16}" type="presParOf" srcId="{63054587-F591-0E45-9ED8-04B559339A0C}" destId="{D3B7D8E0-0D53-8147-9093-F0719A78A499}" srcOrd="4" destOrd="0" presId="urn:microsoft.com/office/officeart/2016/7/layout/VerticalDownArrowProcess"/>
    <dgm:cxn modelId="{7B02C2B6-F64E-154D-9A30-BDB1572A332E}" type="presParOf" srcId="{D3B7D8E0-0D53-8147-9093-F0719A78A499}" destId="{F433BF14-D2A8-D94E-A019-EE24C5804277}" srcOrd="0" destOrd="0" presId="urn:microsoft.com/office/officeart/2016/7/layout/VerticalDownArrowProcess"/>
    <dgm:cxn modelId="{F45BBF6D-86A1-F840-9477-73F9ED95D111}" type="presParOf" srcId="{D3B7D8E0-0D53-8147-9093-F0719A78A499}" destId="{23208577-D4AD-C241-8B41-5A9885432C33}" srcOrd="1" destOrd="0" presId="urn:microsoft.com/office/officeart/2016/7/layout/VerticalDownArrowProcess"/>
    <dgm:cxn modelId="{569A58EE-0FBA-2647-B6BE-9C17805404DC}" type="presParOf" srcId="{D3B7D8E0-0D53-8147-9093-F0719A78A499}" destId="{062417C1-2231-C845-853D-D24B14B61D7F}" srcOrd="2" destOrd="0" presId="urn:microsoft.com/office/officeart/2016/7/layout/VerticalDownArrowProcess"/>
    <dgm:cxn modelId="{85DD5150-D761-8A41-A049-4D08E53AB478}" type="presParOf" srcId="{63054587-F591-0E45-9ED8-04B559339A0C}" destId="{49AABEB4-F926-7E4C-A24F-20548B5CEEFA}" srcOrd="5" destOrd="0" presId="urn:microsoft.com/office/officeart/2016/7/layout/VerticalDownArrowProcess"/>
    <dgm:cxn modelId="{B2CDC9EC-E295-2C48-8EA1-FD1598EC9500}" type="presParOf" srcId="{63054587-F591-0E45-9ED8-04B559339A0C}" destId="{BADE5945-AABF-6441-972B-59DA45F15C6D}" srcOrd="6" destOrd="0" presId="urn:microsoft.com/office/officeart/2016/7/layout/VerticalDownArrowProcess"/>
    <dgm:cxn modelId="{D485AC31-C3F6-D449-83F1-E42191DCF4CC}" type="presParOf" srcId="{BADE5945-AABF-6441-972B-59DA45F15C6D}" destId="{E3A7EB7E-A632-7F40-B444-6B10DE8B7557}" srcOrd="0" destOrd="0" presId="urn:microsoft.com/office/officeart/2016/7/layout/VerticalDownArrowProcess"/>
    <dgm:cxn modelId="{BF02490C-2936-1548-9A4B-B4DEBE2C32E8}" type="presParOf" srcId="{BADE5945-AABF-6441-972B-59DA45F15C6D}" destId="{BF8CBE01-A0D1-DB4A-881A-26C5AA89A1C5}" srcOrd="1" destOrd="0" presId="urn:microsoft.com/office/officeart/2016/7/layout/VerticalDownArrowProcess"/>
    <dgm:cxn modelId="{8FE01DAC-8045-DE49-AB9E-BAD92F5864AD}" type="presParOf" srcId="{BADE5945-AABF-6441-972B-59DA45F15C6D}" destId="{0BF510FC-3C8C-5840-AC68-4BC40140D28B}" srcOrd="2" destOrd="0" presId="urn:microsoft.com/office/officeart/2016/7/layout/VerticalDownArrowProcess"/>
    <dgm:cxn modelId="{C7FD6C5B-2CF5-5748-86C9-F4393A6A2C5D}" type="presParOf" srcId="{63054587-F591-0E45-9ED8-04B559339A0C}" destId="{3F1A9F36-6D50-C74D-A4DB-278324C11AF0}" srcOrd="7" destOrd="0" presId="urn:microsoft.com/office/officeart/2016/7/layout/VerticalDownArrowProcess"/>
    <dgm:cxn modelId="{0A187962-13F4-F34D-9202-C45A995F4EB6}" type="presParOf" srcId="{63054587-F591-0E45-9ED8-04B559339A0C}" destId="{B3379910-F5B5-F644-AE0E-72EE7768EA04}" srcOrd="8" destOrd="0" presId="urn:microsoft.com/office/officeart/2016/7/layout/VerticalDownArrowProcess"/>
    <dgm:cxn modelId="{34526172-1790-9644-A158-03DCA5EA7301}" type="presParOf" srcId="{B3379910-F5B5-F644-AE0E-72EE7768EA04}" destId="{16E94A98-B0B5-BB4E-B5A0-61E3D8ED6A0E}" srcOrd="0" destOrd="0" presId="urn:microsoft.com/office/officeart/2016/7/layout/VerticalDownArrowProcess"/>
    <dgm:cxn modelId="{B4002C69-4F64-334F-9B4A-1E86622F07FC}" type="presParOf" srcId="{B3379910-F5B5-F644-AE0E-72EE7768EA04}" destId="{3E81A46D-66A7-C440-92B6-2D258BDA932F}" srcOrd="1" destOrd="0" presId="urn:microsoft.com/office/officeart/2016/7/layout/VerticalDownArrowProcess"/>
    <dgm:cxn modelId="{688E9AAD-B322-654F-A7BF-4990DEE3C2C5}" type="presParOf" srcId="{B3379910-F5B5-F644-AE0E-72EE7768EA04}" destId="{DE988BE5-66F0-7746-9C66-84B97F6A29DD}" srcOrd="2" destOrd="0" presId="urn:microsoft.com/office/officeart/2016/7/layout/VerticalDownArrowProcess"/>
    <dgm:cxn modelId="{40E052A7-2B50-0146-96D1-B38483550076}" type="presParOf" srcId="{63054587-F591-0E45-9ED8-04B559339A0C}" destId="{BFCC3862-2E90-D944-9733-733E46392343}" srcOrd="9" destOrd="0" presId="urn:microsoft.com/office/officeart/2016/7/layout/VerticalDownArrowProcess"/>
    <dgm:cxn modelId="{166A21FA-A46D-D046-A8A2-AB8BA17A1304}" type="presParOf" srcId="{63054587-F591-0E45-9ED8-04B559339A0C}" destId="{5292C8F9-A728-8D4A-A2C9-D8F1DBB41A82}" srcOrd="10" destOrd="0" presId="urn:microsoft.com/office/officeart/2016/7/layout/VerticalDownArrowProcess"/>
    <dgm:cxn modelId="{16BC44C4-A4D1-DB46-A89B-2614E8E171AA}" type="presParOf" srcId="{5292C8F9-A728-8D4A-A2C9-D8F1DBB41A82}" destId="{B67E31FD-F176-6248-A46E-3AA010E6D122}" srcOrd="0" destOrd="0" presId="urn:microsoft.com/office/officeart/2016/7/layout/VerticalDownArrowProcess"/>
    <dgm:cxn modelId="{1A0A1EDB-6385-CF49-8C7B-804BF645FA18}" type="presParOf" srcId="{5292C8F9-A728-8D4A-A2C9-D8F1DBB41A82}" destId="{1FA44D42-9A5B-C94D-9B9D-AD6AA5E262D0}" srcOrd="1" destOrd="0" presId="urn:microsoft.com/office/officeart/2016/7/layout/VerticalDownArrowProcess"/>
    <dgm:cxn modelId="{D5A61D21-22E1-FE47-A9FE-7CF9EC89803A}" type="presParOf" srcId="{5292C8F9-A728-8D4A-A2C9-D8F1DBB41A82}" destId="{236F6CFE-BD0E-4F42-918B-E26E640A87EA}" srcOrd="2" destOrd="0" presId="urn:microsoft.com/office/officeart/2016/7/layout/VerticalDownArrowProcess"/>
    <dgm:cxn modelId="{E262AC78-8C6C-C341-9E7E-ACB8679A34E9}" type="presParOf" srcId="{63054587-F591-0E45-9ED8-04B559339A0C}" destId="{CB6DE8BF-24C7-F74E-8177-A1F4DB56BD0E}" srcOrd="11" destOrd="0" presId="urn:microsoft.com/office/officeart/2016/7/layout/VerticalDownArrowProcess"/>
    <dgm:cxn modelId="{EBC759E5-5499-784E-BB39-C3B1376C1D62}" type="presParOf" srcId="{63054587-F591-0E45-9ED8-04B559339A0C}" destId="{305C424B-4901-ED46-97F5-F8FA706CA898}" srcOrd="12" destOrd="0" presId="urn:microsoft.com/office/officeart/2016/7/layout/VerticalDownArrowProcess"/>
    <dgm:cxn modelId="{974CCC64-B1A6-5948-B438-055C1ED6DD51}" type="presParOf" srcId="{305C424B-4901-ED46-97F5-F8FA706CA898}" destId="{52491889-94D1-A240-9609-9EA1FC56B218}" srcOrd="0" destOrd="0" presId="urn:microsoft.com/office/officeart/2016/7/layout/VerticalDownArrowProcess"/>
    <dgm:cxn modelId="{CC59F602-C423-DD4A-925D-52178C8C864D}" type="presParOf" srcId="{305C424B-4901-ED46-97F5-F8FA706CA898}" destId="{2B8F1C22-8F4E-1245-AC30-8900E5FCB97F}" srcOrd="1" destOrd="0" presId="urn:microsoft.com/office/officeart/2016/7/layout/VerticalDownArrowProcess"/>
    <dgm:cxn modelId="{9DE0D6F2-D6C7-544E-850D-5FD2B59E96F6}" type="presParOf" srcId="{305C424B-4901-ED46-97F5-F8FA706CA898}" destId="{3F881F83-1279-1444-A908-80520014E96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4420F3-8D75-4AA4-B3B4-5B1D6C6B01FB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A9F708-EB9D-4510-BBF2-1D696F7B9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  </a:t>
          </a:r>
        </a:p>
      </dgm:t>
    </dgm:pt>
    <dgm:pt modelId="{D726BA9E-DC2E-41DA-BA2A-05385EB38891}" type="parTrans" cxnId="{A3182F1F-CA19-45EC-9DD2-C89A1B2A0DE6}">
      <dgm:prSet/>
      <dgm:spPr/>
      <dgm:t>
        <a:bodyPr/>
        <a:lstStyle/>
        <a:p>
          <a:endParaRPr lang="en-US"/>
        </a:p>
      </dgm:t>
    </dgm:pt>
    <dgm:pt modelId="{54CF2038-2197-43D4-9282-0C416263DF8D}" type="sibTrans" cxnId="{A3182F1F-CA19-45EC-9DD2-C89A1B2A0DE6}">
      <dgm:prSet/>
      <dgm:spPr/>
      <dgm:t>
        <a:bodyPr/>
        <a:lstStyle/>
        <a:p>
          <a:endParaRPr lang="en-US"/>
        </a:p>
      </dgm:t>
    </dgm:pt>
    <dgm:pt modelId="{8DFFD154-880E-4820-B764-F6DF36AE9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Products</a:t>
          </a:r>
        </a:p>
      </dgm:t>
    </dgm:pt>
    <dgm:pt modelId="{89B52105-B85D-4BA5-A0DB-1C1CF833FBD0}" type="parTrans" cxnId="{EA8A2C4E-A6B2-477B-AC70-719E6B5FB550}">
      <dgm:prSet/>
      <dgm:spPr/>
      <dgm:t>
        <a:bodyPr/>
        <a:lstStyle/>
        <a:p>
          <a:endParaRPr lang="en-US"/>
        </a:p>
      </dgm:t>
    </dgm:pt>
    <dgm:pt modelId="{778C2FCF-EE8C-47F9-ABA5-DD2D0FE8EA92}" type="sibTrans" cxnId="{EA8A2C4E-A6B2-477B-AC70-719E6B5FB550}">
      <dgm:prSet/>
      <dgm:spPr/>
      <dgm:t>
        <a:bodyPr/>
        <a:lstStyle/>
        <a:p>
          <a:endParaRPr lang="en-US"/>
        </a:p>
      </dgm:t>
    </dgm:pt>
    <dgm:pt modelId="{8DE6DA98-8430-445D-A5B8-6D4021CF5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Orders</a:t>
          </a:r>
        </a:p>
      </dgm:t>
    </dgm:pt>
    <dgm:pt modelId="{149CA47C-179F-47E4-85F2-0DB6341FDFB3}" type="parTrans" cxnId="{9834C672-352E-4DB8-BD5C-9A02045842A2}">
      <dgm:prSet/>
      <dgm:spPr/>
      <dgm:t>
        <a:bodyPr/>
        <a:lstStyle/>
        <a:p>
          <a:endParaRPr lang="en-US"/>
        </a:p>
      </dgm:t>
    </dgm:pt>
    <dgm:pt modelId="{BD96C246-3EAC-4A6C-9FDF-C3B408E3D335}" type="sibTrans" cxnId="{9834C672-352E-4DB8-BD5C-9A02045842A2}">
      <dgm:prSet/>
      <dgm:spPr/>
      <dgm:t>
        <a:bodyPr/>
        <a:lstStyle/>
        <a:p>
          <a:endParaRPr lang="en-US"/>
        </a:p>
      </dgm:t>
    </dgm:pt>
    <dgm:pt modelId="{45258EB1-83A9-47F8-A32C-F1523617F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</a:t>
          </a:r>
        </a:p>
      </dgm:t>
    </dgm:pt>
    <dgm:pt modelId="{3DB157C5-F710-4A00-9F2A-022B54ABE96A}" type="parTrans" cxnId="{F6A502CB-5D44-404A-A65F-FE293CB580F5}">
      <dgm:prSet/>
      <dgm:spPr/>
      <dgm:t>
        <a:bodyPr/>
        <a:lstStyle/>
        <a:p>
          <a:endParaRPr lang="en-US"/>
        </a:p>
      </dgm:t>
    </dgm:pt>
    <dgm:pt modelId="{EDC9F475-D9BC-4D01-B6EA-4AF226D969AE}" type="sibTrans" cxnId="{F6A502CB-5D44-404A-A65F-FE293CB580F5}">
      <dgm:prSet/>
      <dgm:spPr/>
      <dgm:t>
        <a:bodyPr/>
        <a:lstStyle/>
        <a:p>
          <a:endParaRPr lang="en-US"/>
        </a:p>
      </dgm:t>
    </dgm:pt>
    <dgm:pt modelId="{7C9AE90A-7DE9-4BC7-8E3C-B2F2F6C86086}" type="pres">
      <dgm:prSet presAssocID="{AC4420F3-8D75-4AA4-B3B4-5B1D6C6B01FB}" presName="root" presStyleCnt="0">
        <dgm:presLayoutVars>
          <dgm:dir/>
          <dgm:resizeHandles val="exact"/>
        </dgm:presLayoutVars>
      </dgm:prSet>
      <dgm:spPr/>
    </dgm:pt>
    <dgm:pt modelId="{1718F4EF-1BCE-4FF8-A5C0-27BAB3665E36}" type="pres">
      <dgm:prSet presAssocID="{74A9F708-EB9D-4510-BBF2-1D696F7B9CDE}" presName="compNode" presStyleCnt="0"/>
      <dgm:spPr/>
    </dgm:pt>
    <dgm:pt modelId="{37E84F17-59E0-47AF-9056-661D8A5243A0}" type="pres">
      <dgm:prSet presAssocID="{74A9F708-EB9D-4510-BBF2-1D696F7B9C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7C6B64E-DD4D-4BDF-9DC0-27D70B3108C9}" type="pres">
      <dgm:prSet presAssocID="{74A9F708-EB9D-4510-BBF2-1D696F7B9CDE}" presName="spaceRect" presStyleCnt="0"/>
      <dgm:spPr/>
    </dgm:pt>
    <dgm:pt modelId="{D21A7AA1-16CF-4E64-8B0F-74382890021C}" type="pres">
      <dgm:prSet presAssocID="{74A9F708-EB9D-4510-BBF2-1D696F7B9CDE}" presName="textRect" presStyleLbl="revTx" presStyleIdx="0" presStyleCnt="4">
        <dgm:presLayoutVars>
          <dgm:chMax val="1"/>
          <dgm:chPref val="1"/>
        </dgm:presLayoutVars>
      </dgm:prSet>
      <dgm:spPr/>
    </dgm:pt>
    <dgm:pt modelId="{14DDD442-3D14-481D-9965-83BF8900E2C9}" type="pres">
      <dgm:prSet presAssocID="{54CF2038-2197-43D4-9282-0C416263DF8D}" presName="sibTrans" presStyleCnt="0"/>
      <dgm:spPr/>
    </dgm:pt>
    <dgm:pt modelId="{71A948E1-C58F-475C-8D66-F808406DD82C}" type="pres">
      <dgm:prSet presAssocID="{8DFFD154-880E-4820-B764-F6DF36AE9D21}" presName="compNode" presStyleCnt="0"/>
      <dgm:spPr/>
    </dgm:pt>
    <dgm:pt modelId="{F598CB84-901E-48BB-8F2B-34CC1C4F995B}" type="pres">
      <dgm:prSet presAssocID="{8DFFD154-880E-4820-B764-F6DF36AE9D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C42D9F1-7494-4E3E-8CFA-878BF90DD6AF}" type="pres">
      <dgm:prSet presAssocID="{8DFFD154-880E-4820-B764-F6DF36AE9D21}" presName="spaceRect" presStyleCnt="0"/>
      <dgm:spPr/>
    </dgm:pt>
    <dgm:pt modelId="{A0FCCF5F-29F6-4C0E-BC2E-FEF8F8E11768}" type="pres">
      <dgm:prSet presAssocID="{8DFFD154-880E-4820-B764-F6DF36AE9D21}" presName="textRect" presStyleLbl="revTx" presStyleIdx="1" presStyleCnt="4">
        <dgm:presLayoutVars>
          <dgm:chMax val="1"/>
          <dgm:chPref val="1"/>
        </dgm:presLayoutVars>
      </dgm:prSet>
      <dgm:spPr/>
    </dgm:pt>
    <dgm:pt modelId="{9E79F564-ED35-4667-82A6-821430675643}" type="pres">
      <dgm:prSet presAssocID="{778C2FCF-EE8C-47F9-ABA5-DD2D0FE8EA92}" presName="sibTrans" presStyleCnt="0"/>
      <dgm:spPr/>
    </dgm:pt>
    <dgm:pt modelId="{1C6CF768-35ED-4320-9BC9-C9FD69C63B18}" type="pres">
      <dgm:prSet presAssocID="{8DE6DA98-8430-445D-A5B8-6D4021CF5F18}" presName="compNode" presStyleCnt="0"/>
      <dgm:spPr/>
    </dgm:pt>
    <dgm:pt modelId="{0E4FAB1A-A56D-4D3D-950B-989C76189296}" type="pres">
      <dgm:prSet presAssocID="{8DE6DA98-8430-445D-A5B8-6D4021CF5F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A4C38C-FF79-46E5-A6FB-B643C67BC0B3}" type="pres">
      <dgm:prSet presAssocID="{8DE6DA98-8430-445D-A5B8-6D4021CF5F18}" presName="spaceRect" presStyleCnt="0"/>
      <dgm:spPr/>
    </dgm:pt>
    <dgm:pt modelId="{8494F509-BF1F-4E1A-9C28-575A671E15FE}" type="pres">
      <dgm:prSet presAssocID="{8DE6DA98-8430-445D-A5B8-6D4021CF5F18}" presName="textRect" presStyleLbl="revTx" presStyleIdx="2" presStyleCnt="4">
        <dgm:presLayoutVars>
          <dgm:chMax val="1"/>
          <dgm:chPref val="1"/>
        </dgm:presLayoutVars>
      </dgm:prSet>
      <dgm:spPr/>
    </dgm:pt>
    <dgm:pt modelId="{9356392C-85C5-43C8-818B-2425ECA5B6FF}" type="pres">
      <dgm:prSet presAssocID="{BD96C246-3EAC-4A6C-9FDF-C3B408E3D335}" presName="sibTrans" presStyleCnt="0"/>
      <dgm:spPr/>
    </dgm:pt>
    <dgm:pt modelId="{7A4B12DA-88C5-499E-ACCE-471A9BCCCA14}" type="pres">
      <dgm:prSet presAssocID="{45258EB1-83A9-47F8-A32C-F1523617FF49}" presName="compNode" presStyleCnt="0"/>
      <dgm:spPr/>
    </dgm:pt>
    <dgm:pt modelId="{16C0DF89-AB79-4BA8-B6E2-D3DA7177D12E}" type="pres">
      <dgm:prSet presAssocID="{45258EB1-83A9-47F8-A32C-F1523617FF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50D1964-FC50-4BC0-9A2C-627FC77B75A6}" type="pres">
      <dgm:prSet presAssocID="{45258EB1-83A9-47F8-A32C-F1523617FF49}" presName="spaceRect" presStyleCnt="0"/>
      <dgm:spPr/>
    </dgm:pt>
    <dgm:pt modelId="{53AF0363-C533-44D5-93B2-37F682DB06CC}" type="pres">
      <dgm:prSet presAssocID="{45258EB1-83A9-47F8-A32C-F1523617FF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54D019-C5C1-0047-A0FA-30D57A407238}" type="presOf" srcId="{45258EB1-83A9-47F8-A32C-F1523617FF49}" destId="{53AF0363-C533-44D5-93B2-37F682DB06CC}" srcOrd="0" destOrd="0" presId="urn:microsoft.com/office/officeart/2018/2/layout/IconLabelList"/>
    <dgm:cxn modelId="{A3182F1F-CA19-45EC-9DD2-C89A1B2A0DE6}" srcId="{AC4420F3-8D75-4AA4-B3B4-5B1D6C6B01FB}" destId="{74A9F708-EB9D-4510-BBF2-1D696F7B9CDE}" srcOrd="0" destOrd="0" parTransId="{D726BA9E-DC2E-41DA-BA2A-05385EB38891}" sibTransId="{54CF2038-2197-43D4-9282-0C416263DF8D}"/>
    <dgm:cxn modelId="{FD9F8D2F-B7CF-FB4E-B913-CCC2E6A9DF4A}" type="presOf" srcId="{8DE6DA98-8430-445D-A5B8-6D4021CF5F18}" destId="{8494F509-BF1F-4E1A-9C28-575A671E15FE}" srcOrd="0" destOrd="0" presId="urn:microsoft.com/office/officeart/2018/2/layout/IconLabelList"/>
    <dgm:cxn modelId="{90946834-2715-F541-9CBA-2B9051252D2C}" type="presOf" srcId="{AC4420F3-8D75-4AA4-B3B4-5B1D6C6B01FB}" destId="{7C9AE90A-7DE9-4BC7-8E3C-B2F2F6C86086}" srcOrd="0" destOrd="0" presId="urn:microsoft.com/office/officeart/2018/2/layout/IconLabelList"/>
    <dgm:cxn modelId="{EA8A2C4E-A6B2-477B-AC70-719E6B5FB550}" srcId="{AC4420F3-8D75-4AA4-B3B4-5B1D6C6B01FB}" destId="{8DFFD154-880E-4820-B764-F6DF36AE9D21}" srcOrd="1" destOrd="0" parTransId="{89B52105-B85D-4BA5-A0DB-1C1CF833FBD0}" sibTransId="{778C2FCF-EE8C-47F9-ABA5-DD2D0FE8EA92}"/>
    <dgm:cxn modelId="{8149D751-B6CD-C54E-8042-EA13048C019E}" type="presOf" srcId="{8DFFD154-880E-4820-B764-F6DF36AE9D21}" destId="{A0FCCF5F-29F6-4C0E-BC2E-FEF8F8E11768}" srcOrd="0" destOrd="0" presId="urn:microsoft.com/office/officeart/2018/2/layout/IconLabelList"/>
    <dgm:cxn modelId="{9834C672-352E-4DB8-BD5C-9A02045842A2}" srcId="{AC4420F3-8D75-4AA4-B3B4-5B1D6C6B01FB}" destId="{8DE6DA98-8430-445D-A5B8-6D4021CF5F18}" srcOrd="2" destOrd="0" parTransId="{149CA47C-179F-47E4-85F2-0DB6341FDFB3}" sibTransId="{BD96C246-3EAC-4A6C-9FDF-C3B408E3D335}"/>
    <dgm:cxn modelId="{207892A0-5160-E948-A5D7-3EEB86CED089}" type="presOf" srcId="{74A9F708-EB9D-4510-BBF2-1D696F7B9CDE}" destId="{D21A7AA1-16CF-4E64-8B0F-74382890021C}" srcOrd="0" destOrd="0" presId="urn:microsoft.com/office/officeart/2018/2/layout/IconLabelList"/>
    <dgm:cxn modelId="{F6A502CB-5D44-404A-A65F-FE293CB580F5}" srcId="{AC4420F3-8D75-4AA4-B3B4-5B1D6C6B01FB}" destId="{45258EB1-83A9-47F8-A32C-F1523617FF49}" srcOrd="3" destOrd="0" parTransId="{3DB157C5-F710-4A00-9F2A-022B54ABE96A}" sibTransId="{EDC9F475-D9BC-4D01-B6EA-4AF226D969AE}"/>
    <dgm:cxn modelId="{8FF000BF-9FE8-4347-A05D-F5845D29D140}" type="presParOf" srcId="{7C9AE90A-7DE9-4BC7-8E3C-B2F2F6C86086}" destId="{1718F4EF-1BCE-4FF8-A5C0-27BAB3665E36}" srcOrd="0" destOrd="0" presId="urn:microsoft.com/office/officeart/2018/2/layout/IconLabelList"/>
    <dgm:cxn modelId="{99DE9FED-607D-4F42-B065-0AB620211104}" type="presParOf" srcId="{1718F4EF-1BCE-4FF8-A5C0-27BAB3665E36}" destId="{37E84F17-59E0-47AF-9056-661D8A5243A0}" srcOrd="0" destOrd="0" presId="urn:microsoft.com/office/officeart/2018/2/layout/IconLabelList"/>
    <dgm:cxn modelId="{CB16A55F-4AAE-DD43-BF1D-8920BBB81BD0}" type="presParOf" srcId="{1718F4EF-1BCE-4FF8-A5C0-27BAB3665E36}" destId="{F7C6B64E-DD4D-4BDF-9DC0-27D70B3108C9}" srcOrd="1" destOrd="0" presId="urn:microsoft.com/office/officeart/2018/2/layout/IconLabelList"/>
    <dgm:cxn modelId="{60E75AB0-ECEE-5D47-81F8-39A8E9EB0A95}" type="presParOf" srcId="{1718F4EF-1BCE-4FF8-A5C0-27BAB3665E36}" destId="{D21A7AA1-16CF-4E64-8B0F-74382890021C}" srcOrd="2" destOrd="0" presId="urn:microsoft.com/office/officeart/2018/2/layout/IconLabelList"/>
    <dgm:cxn modelId="{A01BA0FD-F64E-2F45-B75E-C433F4C0AEF0}" type="presParOf" srcId="{7C9AE90A-7DE9-4BC7-8E3C-B2F2F6C86086}" destId="{14DDD442-3D14-481D-9965-83BF8900E2C9}" srcOrd="1" destOrd="0" presId="urn:microsoft.com/office/officeart/2018/2/layout/IconLabelList"/>
    <dgm:cxn modelId="{90D8B476-3798-7646-B629-F02701C36BF3}" type="presParOf" srcId="{7C9AE90A-7DE9-4BC7-8E3C-B2F2F6C86086}" destId="{71A948E1-C58F-475C-8D66-F808406DD82C}" srcOrd="2" destOrd="0" presId="urn:microsoft.com/office/officeart/2018/2/layout/IconLabelList"/>
    <dgm:cxn modelId="{5034DEB0-A6FF-6544-9425-B410E3C04BC8}" type="presParOf" srcId="{71A948E1-C58F-475C-8D66-F808406DD82C}" destId="{F598CB84-901E-48BB-8F2B-34CC1C4F995B}" srcOrd="0" destOrd="0" presId="urn:microsoft.com/office/officeart/2018/2/layout/IconLabelList"/>
    <dgm:cxn modelId="{FE0A0A7A-7289-C644-943B-55AB9D8E771A}" type="presParOf" srcId="{71A948E1-C58F-475C-8D66-F808406DD82C}" destId="{4C42D9F1-7494-4E3E-8CFA-878BF90DD6AF}" srcOrd="1" destOrd="0" presId="urn:microsoft.com/office/officeart/2018/2/layout/IconLabelList"/>
    <dgm:cxn modelId="{275C5E32-247B-0244-88D2-68BDA74D6BC3}" type="presParOf" srcId="{71A948E1-C58F-475C-8D66-F808406DD82C}" destId="{A0FCCF5F-29F6-4C0E-BC2E-FEF8F8E11768}" srcOrd="2" destOrd="0" presId="urn:microsoft.com/office/officeart/2018/2/layout/IconLabelList"/>
    <dgm:cxn modelId="{BB8CE08A-B226-A040-996D-F263714B60A9}" type="presParOf" srcId="{7C9AE90A-7DE9-4BC7-8E3C-B2F2F6C86086}" destId="{9E79F564-ED35-4667-82A6-821430675643}" srcOrd="3" destOrd="0" presId="urn:microsoft.com/office/officeart/2018/2/layout/IconLabelList"/>
    <dgm:cxn modelId="{3B2A9DBA-26A0-164C-9F4A-F8C99240E3B6}" type="presParOf" srcId="{7C9AE90A-7DE9-4BC7-8E3C-B2F2F6C86086}" destId="{1C6CF768-35ED-4320-9BC9-C9FD69C63B18}" srcOrd="4" destOrd="0" presId="urn:microsoft.com/office/officeart/2018/2/layout/IconLabelList"/>
    <dgm:cxn modelId="{9399F1FD-D0AB-3B45-80E3-8B7F265A4B66}" type="presParOf" srcId="{1C6CF768-35ED-4320-9BC9-C9FD69C63B18}" destId="{0E4FAB1A-A56D-4D3D-950B-989C76189296}" srcOrd="0" destOrd="0" presId="urn:microsoft.com/office/officeart/2018/2/layout/IconLabelList"/>
    <dgm:cxn modelId="{39CB0D8D-2107-3D42-9C29-485BA2677FA5}" type="presParOf" srcId="{1C6CF768-35ED-4320-9BC9-C9FD69C63B18}" destId="{7DA4C38C-FF79-46E5-A6FB-B643C67BC0B3}" srcOrd="1" destOrd="0" presId="urn:microsoft.com/office/officeart/2018/2/layout/IconLabelList"/>
    <dgm:cxn modelId="{F9F0BFEE-95A8-914E-BBE5-BAD96D68C763}" type="presParOf" srcId="{1C6CF768-35ED-4320-9BC9-C9FD69C63B18}" destId="{8494F509-BF1F-4E1A-9C28-575A671E15FE}" srcOrd="2" destOrd="0" presId="urn:microsoft.com/office/officeart/2018/2/layout/IconLabelList"/>
    <dgm:cxn modelId="{8E19B132-3D89-F344-822E-223CE0B4A33B}" type="presParOf" srcId="{7C9AE90A-7DE9-4BC7-8E3C-B2F2F6C86086}" destId="{9356392C-85C5-43C8-818B-2425ECA5B6FF}" srcOrd="5" destOrd="0" presId="urn:microsoft.com/office/officeart/2018/2/layout/IconLabelList"/>
    <dgm:cxn modelId="{DC611005-BD26-3C44-9CCF-CE0FC0539428}" type="presParOf" srcId="{7C9AE90A-7DE9-4BC7-8E3C-B2F2F6C86086}" destId="{7A4B12DA-88C5-499E-ACCE-471A9BCCCA14}" srcOrd="6" destOrd="0" presId="urn:microsoft.com/office/officeart/2018/2/layout/IconLabelList"/>
    <dgm:cxn modelId="{3927C4E4-59A8-994C-927B-7C3FF0BD4697}" type="presParOf" srcId="{7A4B12DA-88C5-499E-ACCE-471A9BCCCA14}" destId="{16C0DF89-AB79-4BA8-B6E2-D3DA7177D12E}" srcOrd="0" destOrd="0" presId="urn:microsoft.com/office/officeart/2018/2/layout/IconLabelList"/>
    <dgm:cxn modelId="{07034334-04F6-D249-A9D1-C1823225DF70}" type="presParOf" srcId="{7A4B12DA-88C5-499E-ACCE-471A9BCCCA14}" destId="{850D1964-FC50-4BC0-9A2C-627FC77B75A6}" srcOrd="1" destOrd="0" presId="urn:microsoft.com/office/officeart/2018/2/layout/IconLabelList"/>
    <dgm:cxn modelId="{9DF70630-6CCF-9645-93B3-D3E079F59B42}" type="presParOf" srcId="{7A4B12DA-88C5-499E-ACCE-471A9BCCCA14}" destId="{53AF0363-C533-44D5-93B2-37F682DB06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34531-959B-324B-B12F-F1320A513DE9}">
      <dsp:nvSpPr>
        <dsp:cNvPr id="0" name=""/>
        <dsp:cNvSpPr/>
      </dsp:nvSpPr>
      <dsp:spPr>
        <a:xfrm>
          <a:off x="0" y="49701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9D419-A200-8740-A67D-16CCD15E1DFB}">
      <dsp:nvSpPr>
        <dsp:cNvPr id="0" name=""/>
        <dsp:cNvSpPr/>
      </dsp:nvSpPr>
      <dsp:spPr>
        <a:xfrm>
          <a:off x="345025" y="39450"/>
          <a:ext cx="4830358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Backend: express.js  </a:t>
          </a:r>
        </a:p>
      </dsp:txBody>
      <dsp:txXfrm>
        <a:off x="389697" y="84122"/>
        <a:ext cx="4741014" cy="825776"/>
      </dsp:txXfrm>
    </dsp:sp>
    <dsp:sp modelId="{2A274502-DE6C-3046-B12A-6603C53782BA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BD6B2-036D-9F4B-950B-171BFFE129AC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Database: mongodb-</a:t>
          </a:r>
          <a:r>
            <a:rPr lang="en-US" sz="3100" kern="1200" dirty="0"/>
            <a:t>(mongodb atlas)</a:t>
          </a:r>
        </a:p>
      </dsp:txBody>
      <dsp:txXfrm>
        <a:off x="389697" y="1490282"/>
        <a:ext cx="4741014" cy="825776"/>
      </dsp:txXfrm>
    </dsp:sp>
    <dsp:sp modelId="{D31410A4-7538-8047-8538-474CA6847D3D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9325F-77D0-1F42-AB7C-BDA280DCA33A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Frontend: react-bootstrap</a:t>
          </a:r>
        </a:p>
      </dsp:txBody>
      <dsp:txXfrm>
        <a:off x="389697" y="2896442"/>
        <a:ext cx="4741014" cy="825776"/>
      </dsp:txXfrm>
    </dsp:sp>
    <dsp:sp modelId="{B91EE349-3794-7C43-889B-D526493F38B8}">
      <dsp:nvSpPr>
        <dsp:cNvPr id="0" name=""/>
        <dsp:cNvSpPr/>
      </dsp:nvSpPr>
      <dsp:spPr>
        <a:xfrm>
          <a:off x="0" y="471549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E402-7FF8-4241-ADD6-D8F718090590}">
      <dsp:nvSpPr>
        <dsp:cNvPr id="0" name=""/>
        <dsp:cNvSpPr/>
      </dsp:nvSpPr>
      <dsp:spPr>
        <a:xfrm>
          <a:off x="345025" y="4257930"/>
          <a:ext cx="4830358" cy="915120"/>
        </a:xfrm>
        <a:prstGeom prst="round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REST APIS</a:t>
          </a:r>
        </a:p>
      </dsp:txBody>
      <dsp:txXfrm>
        <a:off x="389697" y="4302602"/>
        <a:ext cx="4741014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2E8C-54B5-784E-A049-735A64DDD46B}">
      <dsp:nvSpPr>
        <dsp:cNvPr id="0" name=""/>
        <dsp:cNvSpPr/>
      </dsp:nvSpPr>
      <dsp:spPr>
        <a:xfrm>
          <a:off x="0" y="4989928"/>
          <a:ext cx="1725128" cy="5460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History</a:t>
          </a:r>
        </a:p>
      </dsp:txBody>
      <dsp:txXfrm>
        <a:off x="0" y="4989928"/>
        <a:ext cx="1725128" cy="546045"/>
      </dsp:txXfrm>
    </dsp:sp>
    <dsp:sp modelId="{63295A31-47B2-F540-B591-B6E1D568F15E}">
      <dsp:nvSpPr>
        <dsp:cNvPr id="0" name=""/>
        <dsp:cNvSpPr/>
      </dsp:nvSpPr>
      <dsp:spPr>
        <a:xfrm>
          <a:off x="1725128" y="4989928"/>
          <a:ext cx="5175384" cy="5460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history</a:t>
          </a:r>
        </a:p>
      </dsp:txBody>
      <dsp:txXfrm>
        <a:off x="1725128" y="4989928"/>
        <a:ext cx="5175384" cy="546045"/>
      </dsp:txXfrm>
    </dsp:sp>
    <dsp:sp modelId="{46BBC8BB-2128-3340-A992-EAA28108AA96}">
      <dsp:nvSpPr>
        <dsp:cNvPr id="0" name=""/>
        <dsp:cNvSpPr/>
      </dsp:nvSpPr>
      <dsp:spPr>
        <a:xfrm rot="10800000">
          <a:off x="0" y="4158301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accent5">
              <a:hueOff val="-280772"/>
              <a:satOff val="-1324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Order</a:t>
          </a:r>
          <a:endParaRPr lang="en-US" sz="1900" kern="1200" dirty="0"/>
        </a:p>
      </dsp:txBody>
      <dsp:txXfrm rot="-10800000">
        <a:off x="0" y="4158301"/>
        <a:ext cx="1725128" cy="545881"/>
      </dsp:txXfrm>
    </dsp:sp>
    <dsp:sp modelId="{02AB6AB0-0021-0445-B7AE-B10A05B30E89}">
      <dsp:nvSpPr>
        <dsp:cNvPr id="0" name=""/>
        <dsp:cNvSpPr/>
      </dsp:nvSpPr>
      <dsp:spPr>
        <a:xfrm>
          <a:off x="1725128" y="4158301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295901"/>
            <a:satOff val="-840"/>
            <a:lumOff val="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95901"/>
              <a:satOff val="-840"/>
              <a:lumOff val="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Place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order</a:t>
          </a:r>
          <a:endParaRPr lang="en-US" sz="1400" kern="1200" dirty="0"/>
        </a:p>
      </dsp:txBody>
      <dsp:txXfrm>
        <a:off x="1725128" y="4158301"/>
        <a:ext cx="5175384" cy="545881"/>
      </dsp:txXfrm>
    </dsp:sp>
    <dsp:sp modelId="{23208577-D4AD-C241-8B41-5A9885432C33}">
      <dsp:nvSpPr>
        <dsp:cNvPr id="0" name=""/>
        <dsp:cNvSpPr/>
      </dsp:nvSpPr>
      <dsp:spPr>
        <a:xfrm rot="10800000">
          <a:off x="0" y="3326674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Shopping cart</a:t>
          </a:r>
        </a:p>
      </dsp:txBody>
      <dsp:txXfrm rot="-10800000">
        <a:off x="0" y="3326674"/>
        <a:ext cx="1725128" cy="545881"/>
      </dsp:txXfrm>
    </dsp:sp>
    <dsp:sp modelId="{062417C1-2231-C845-853D-D24B14B61D7F}">
      <dsp:nvSpPr>
        <dsp:cNvPr id="0" name=""/>
        <dsp:cNvSpPr/>
      </dsp:nvSpPr>
      <dsp:spPr>
        <a:xfrm>
          <a:off x="1725128" y="3326674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591803"/>
            <a:satOff val="-1680"/>
            <a:lumOff val="5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591803"/>
              <a:satOff val="-1680"/>
              <a:lumOff val="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to cart( both in home page or in detail page)</a:t>
          </a:r>
        </a:p>
      </dsp:txBody>
      <dsp:txXfrm>
        <a:off x="1725128" y="3326674"/>
        <a:ext cx="5175384" cy="545881"/>
      </dsp:txXfrm>
    </dsp:sp>
    <dsp:sp modelId="{BF8CBE01-A0D1-DB4A-881A-26C5AA89A1C5}">
      <dsp:nvSpPr>
        <dsp:cNvPr id="0" name=""/>
        <dsp:cNvSpPr/>
      </dsp:nvSpPr>
      <dsp:spPr>
        <a:xfrm rot="10800000">
          <a:off x="0" y="2495047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Details</a:t>
          </a:r>
        </a:p>
      </dsp:txBody>
      <dsp:txXfrm rot="-10800000">
        <a:off x="0" y="2495047"/>
        <a:ext cx="1725128" cy="545881"/>
      </dsp:txXfrm>
    </dsp:sp>
    <dsp:sp modelId="{0BF510FC-3C8C-5840-AC68-4BC40140D28B}">
      <dsp:nvSpPr>
        <dsp:cNvPr id="0" name=""/>
        <dsp:cNvSpPr/>
      </dsp:nvSpPr>
      <dsp:spPr>
        <a:xfrm>
          <a:off x="1725128" y="2495047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the link to see product details</a:t>
          </a:r>
        </a:p>
      </dsp:txBody>
      <dsp:txXfrm>
        <a:off x="1725128" y="2495047"/>
        <a:ext cx="5175384" cy="545881"/>
      </dsp:txXfrm>
    </dsp:sp>
    <dsp:sp modelId="{3E81A46D-66A7-C440-92B6-2D258BDA932F}">
      <dsp:nvSpPr>
        <dsp:cNvPr id="0" name=""/>
        <dsp:cNvSpPr/>
      </dsp:nvSpPr>
      <dsp:spPr>
        <a:xfrm rot="10800000">
          <a:off x="0" y="1663421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Search </a:t>
          </a:r>
        </a:p>
      </dsp:txBody>
      <dsp:txXfrm rot="-10800000">
        <a:off x="0" y="1663421"/>
        <a:ext cx="1725128" cy="545881"/>
      </dsp:txXfrm>
    </dsp:sp>
    <dsp:sp modelId="{DE988BE5-66F0-7746-9C66-84B97F6A29DD}">
      <dsp:nvSpPr>
        <dsp:cNvPr id="0" name=""/>
        <dsp:cNvSpPr/>
      </dsp:nvSpPr>
      <dsp:spPr>
        <a:xfrm>
          <a:off x="1725128" y="1663421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1183605"/>
            <a:satOff val="-3360"/>
            <a:lumOff val="10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183605"/>
              <a:satOff val="-3360"/>
              <a:lumOff val="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by different ways</a:t>
          </a:r>
        </a:p>
      </dsp:txBody>
      <dsp:txXfrm>
        <a:off x="1725128" y="1663421"/>
        <a:ext cx="5175384" cy="545881"/>
      </dsp:txXfrm>
    </dsp:sp>
    <dsp:sp modelId="{1FA44D42-9A5B-C94D-9B9D-AD6AA5E262D0}">
      <dsp:nvSpPr>
        <dsp:cNvPr id="0" name=""/>
        <dsp:cNvSpPr/>
      </dsp:nvSpPr>
      <dsp:spPr>
        <a:xfrm rot="10800000">
          <a:off x="0" y="831794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accent5">
              <a:hueOff val="-1403859"/>
              <a:satOff val="-6620"/>
              <a:lumOff val="1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</a:t>
          </a:r>
          <a:r>
            <a:rPr lang="en-US" sz="1900" kern="1200" dirty="0"/>
            <a:t>ategories</a:t>
          </a:r>
        </a:p>
      </dsp:txBody>
      <dsp:txXfrm rot="-10800000">
        <a:off x="0" y="831794"/>
        <a:ext cx="1725128" cy="545881"/>
      </dsp:txXfrm>
    </dsp:sp>
    <dsp:sp modelId="{236F6CFE-BD0E-4F42-918B-E26E640A87EA}">
      <dsp:nvSpPr>
        <dsp:cNvPr id="0" name=""/>
        <dsp:cNvSpPr/>
      </dsp:nvSpPr>
      <dsp:spPr>
        <a:xfrm>
          <a:off x="1725128" y="831794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1479507"/>
            <a:satOff val="-4200"/>
            <a:lumOff val="12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479507"/>
              <a:satOff val="-4200"/>
              <a:lumOff val="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side bar for different categories</a:t>
          </a:r>
        </a:p>
      </dsp:txBody>
      <dsp:txXfrm>
        <a:off x="1725128" y="831794"/>
        <a:ext cx="5175384" cy="545881"/>
      </dsp:txXfrm>
    </dsp:sp>
    <dsp:sp modelId="{2B8F1C22-8F4E-1245-AC30-8900E5FCB97F}">
      <dsp:nvSpPr>
        <dsp:cNvPr id="0" name=""/>
        <dsp:cNvSpPr/>
      </dsp:nvSpPr>
      <dsp:spPr>
        <a:xfrm rot="10800000">
          <a:off x="0" y="167"/>
          <a:ext cx="1725128" cy="8398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35128" rIns="12269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Products</a:t>
          </a:r>
        </a:p>
      </dsp:txBody>
      <dsp:txXfrm rot="-10800000">
        <a:off x="0" y="167"/>
        <a:ext cx="1725128" cy="545881"/>
      </dsp:txXfrm>
    </dsp:sp>
    <dsp:sp modelId="{3F881F83-1279-1444-A908-80520014E96B}">
      <dsp:nvSpPr>
        <dsp:cNvPr id="0" name=""/>
        <dsp:cNvSpPr/>
      </dsp:nvSpPr>
      <dsp:spPr>
        <a:xfrm>
          <a:off x="1725128" y="167"/>
          <a:ext cx="5175384" cy="545881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77800" rIns="104981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all product at home page</a:t>
          </a:r>
        </a:p>
      </dsp:txBody>
      <dsp:txXfrm>
        <a:off x="1725128" y="167"/>
        <a:ext cx="5175384" cy="545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84F17-59E0-47AF-9056-661D8A5243A0}">
      <dsp:nvSpPr>
        <dsp:cNvPr id="0" name=""/>
        <dsp:cNvSpPr/>
      </dsp:nvSpPr>
      <dsp:spPr>
        <a:xfrm>
          <a:off x="1599240" y="405952"/>
          <a:ext cx="1025177" cy="1025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7AA1-16CF-4E64-8B0F-74382890021C}">
      <dsp:nvSpPr>
        <dsp:cNvPr id="0" name=""/>
        <dsp:cNvSpPr/>
      </dsp:nvSpPr>
      <dsp:spPr>
        <a:xfrm>
          <a:off x="972742" y="176329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Dashboard  </a:t>
          </a:r>
        </a:p>
      </dsp:txBody>
      <dsp:txXfrm>
        <a:off x="972742" y="1763298"/>
        <a:ext cx="2278172" cy="720000"/>
      </dsp:txXfrm>
    </dsp:sp>
    <dsp:sp modelId="{F598CB84-901E-48BB-8F2B-34CC1C4F995B}">
      <dsp:nvSpPr>
        <dsp:cNvPr id="0" name=""/>
        <dsp:cNvSpPr/>
      </dsp:nvSpPr>
      <dsp:spPr>
        <a:xfrm>
          <a:off x="4276093" y="405952"/>
          <a:ext cx="1025177" cy="1025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CF5F-29F6-4C0E-BC2E-FEF8F8E11768}">
      <dsp:nvSpPr>
        <dsp:cNvPr id="0" name=""/>
        <dsp:cNvSpPr/>
      </dsp:nvSpPr>
      <dsp:spPr>
        <a:xfrm>
          <a:off x="3649596" y="176329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Products</a:t>
          </a:r>
        </a:p>
      </dsp:txBody>
      <dsp:txXfrm>
        <a:off x="3649596" y="1763298"/>
        <a:ext cx="2278172" cy="720000"/>
      </dsp:txXfrm>
    </dsp:sp>
    <dsp:sp modelId="{0E4FAB1A-A56D-4D3D-950B-989C76189296}">
      <dsp:nvSpPr>
        <dsp:cNvPr id="0" name=""/>
        <dsp:cNvSpPr/>
      </dsp:nvSpPr>
      <dsp:spPr>
        <a:xfrm>
          <a:off x="1599240" y="3052842"/>
          <a:ext cx="1025177" cy="1025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F509-BF1F-4E1A-9C28-575A671E15FE}">
      <dsp:nvSpPr>
        <dsp:cNvPr id="0" name=""/>
        <dsp:cNvSpPr/>
      </dsp:nvSpPr>
      <dsp:spPr>
        <a:xfrm>
          <a:off x="972742" y="441018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Orders</a:t>
          </a:r>
        </a:p>
      </dsp:txBody>
      <dsp:txXfrm>
        <a:off x="972742" y="4410188"/>
        <a:ext cx="2278172" cy="720000"/>
      </dsp:txXfrm>
    </dsp:sp>
    <dsp:sp modelId="{16C0DF89-AB79-4BA8-B6E2-D3DA7177D12E}">
      <dsp:nvSpPr>
        <dsp:cNvPr id="0" name=""/>
        <dsp:cNvSpPr/>
      </dsp:nvSpPr>
      <dsp:spPr>
        <a:xfrm>
          <a:off x="4276093" y="3052842"/>
          <a:ext cx="1025177" cy="1025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F0363-C533-44D5-93B2-37F682DB06CC}">
      <dsp:nvSpPr>
        <dsp:cNvPr id="0" name=""/>
        <dsp:cNvSpPr/>
      </dsp:nvSpPr>
      <dsp:spPr>
        <a:xfrm>
          <a:off x="3649596" y="441018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Users</a:t>
          </a:r>
        </a:p>
      </dsp:txBody>
      <dsp:txXfrm>
        <a:off x="3649596" y="4410188"/>
        <a:ext cx="22781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5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39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6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3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1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70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5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CA03-0460-0677-D1CC-586210DA5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71" y="964096"/>
            <a:ext cx="6812417" cy="1808922"/>
          </a:xfrm>
        </p:spPr>
        <p:txBody>
          <a:bodyPr/>
          <a:lstStyle/>
          <a:p>
            <a:r>
              <a:rPr lang="en-US" sz="6000" dirty="0"/>
              <a:t>A-BUY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CB41-01C5-B59C-1C62-209581E3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CSS602 TERM PROJECT</a:t>
            </a:r>
          </a:p>
          <a:p>
            <a:pPr algn="r"/>
            <a:r>
              <a:rPr lang="en-US" dirty="0"/>
              <a:t>AUTHOR: xiaonan(Selina)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F2D6-3286-E7B1-180A-920690DD08A5}"/>
              </a:ext>
            </a:extLst>
          </p:cNvPr>
          <p:cNvSpPr txBox="1"/>
          <p:nvPr/>
        </p:nvSpPr>
        <p:spPr>
          <a:xfrm>
            <a:off x="5885411" y="1862051"/>
            <a:ext cx="6306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- a shopping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81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CF58F-C07A-3814-762E-3C9949A0302C}"/>
              </a:ext>
            </a:extLst>
          </p:cNvPr>
          <p:cNvSpPr txBox="1"/>
          <p:nvPr/>
        </p:nvSpPr>
        <p:spPr>
          <a:xfrm>
            <a:off x="5536275" y="34041"/>
            <a:ext cx="357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E388E-9512-2FE8-E2C7-B2984670BF84}"/>
              </a:ext>
            </a:extLst>
          </p:cNvPr>
          <p:cNvSpPr/>
          <p:nvPr/>
        </p:nvSpPr>
        <p:spPr>
          <a:xfrm>
            <a:off x="1866897" y="809593"/>
            <a:ext cx="3136676" cy="367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/api/order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B6A5A-8378-FB51-BB01-8034B41B5D8C}"/>
              </a:ext>
            </a:extLst>
          </p:cNvPr>
          <p:cNvSpPr txBox="1"/>
          <p:nvPr/>
        </p:nvSpPr>
        <p:spPr>
          <a:xfrm>
            <a:off x="5871558" y="1717753"/>
            <a:ext cx="239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en-US" sz="2400" dirty="0"/>
              <a:t> /summary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2D5B5-5AB6-751A-7AFF-9E564236FE33}"/>
              </a:ext>
            </a:extLst>
          </p:cNvPr>
          <p:cNvSpPr/>
          <p:nvPr/>
        </p:nvSpPr>
        <p:spPr>
          <a:xfrm>
            <a:off x="8027325" y="1099401"/>
            <a:ext cx="3308466" cy="1145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Dashboard screen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C9CE8-1FB7-2DCB-340B-6EA588080839}"/>
              </a:ext>
            </a:extLst>
          </p:cNvPr>
          <p:cNvCxnSpPr>
            <a:cxnSpLocks/>
          </p:cNvCxnSpPr>
          <p:nvPr/>
        </p:nvCxnSpPr>
        <p:spPr>
          <a:xfrm>
            <a:off x="5785658" y="1638852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F2ABA4-1270-EBB3-6232-A8B20F7A774F}"/>
              </a:ext>
            </a:extLst>
          </p:cNvPr>
          <p:cNvSpPr txBox="1"/>
          <p:nvPr/>
        </p:nvSpPr>
        <p:spPr>
          <a:xfrm>
            <a:off x="5871559" y="1099401"/>
            <a:ext cx="19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charts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BE8EC1-7640-DF11-71FF-689252FBED11}"/>
              </a:ext>
            </a:extLst>
          </p:cNvPr>
          <p:cNvCxnSpPr>
            <a:cxnSpLocks/>
          </p:cNvCxnSpPr>
          <p:nvPr/>
        </p:nvCxnSpPr>
        <p:spPr>
          <a:xfrm>
            <a:off x="5684522" y="3078479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EC511A-B8B8-ECC7-DC29-7CDF16ABCEA5}"/>
              </a:ext>
            </a:extLst>
          </p:cNvPr>
          <p:cNvSpPr txBox="1"/>
          <p:nvPr/>
        </p:nvSpPr>
        <p:spPr>
          <a:xfrm>
            <a:off x="6282342" y="3198167"/>
            <a:ext cx="1039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A131A5E-03E2-1D99-60E8-4202408E0CC8}"/>
              </a:ext>
            </a:extLst>
          </p:cNvPr>
          <p:cNvSpPr/>
          <p:nvPr/>
        </p:nvSpPr>
        <p:spPr>
          <a:xfrm>
            <a:off x="8002383" y="2647740"/>
            <a:ext cx="3308466" cy="1145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List  all orders</a:t>
            </a:r>
          </a:p>
        </p:txBody>
      </p:sp>
    </p:spTree>
    <p:extLst>
      <p:ext uri="{BB962C8B-B14F-4D97-AF65-F5344CB8AC3E}">
        <p14:creationId xmlns:p14="http://schemas.microsoft.com/office/powerpoint/2010/main" val="28085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E158F8-0CAF-DBB3-8C42-DF54B4899A41}"/>
              </a:ext>
            </a:extLst>
          </p:cNvPr>
          <p:cNvSpPr txBox="1"/>
          <p:nvPr/>
        </p:nvSpPr>
        <p:spPr>
          <a:xfrm>
            <a:off x="4862946" y="455413"/>
            <a:ext cx="61015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Admin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ACBC3-465A-0F3D-88F8-848338B2261E}"/>
              </a:ext>
            </a:extLst>
          </p:cNvPr>
          <p:cNvSpPr/>
          <p:nvPr/>
        </p:nvSpPr>
        <p:spPr>
          <a:xfrm>
            <a:off x="856209" y="1579905"/>
            <a:ext cx="4281056" cy="382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/api/products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C84ABC-A143-630C-6D5B-D623438D69DE}"/>
              </a:ext>
            </a:extLst>
          </p:cNvPr>
          <p:cNvCxnSpPr>
            <a:cxnSpLocks/>
          </p:cNvCxnSpPr>
          <p:nvPr/>
        </p:nvCxnSpPr>
        <p:spPr>
          <a:xfrm>
            <a:off x="5518969" y="3877572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A90C2D-2262-5705-5849-D4609C541FD2}"/>
              </a:ext>
            </a:extLst>
          </p:cNvPr>
          <p:cNvSpPr txBox="1"/>
          <p:nvPr/>
        </p:nvSpPr>
        <p:spPr>
          <a:xfrm>
            <a:off x="5944980" y="3890571"/>
            <a:ext cx="128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Put/:id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B06432A-47E0-0E0F-E874-567430B7ECE1}"/>
              </a:ext>
            </a:extLst>
          </p:cNvPr>
          <p:cNvSpPr/>
          <p:nvPr/>
        </p:nvSpPr>
        <p:spPr>
          <a:xfrm>
            <a:off x="8193579" y="3608009"/>
            <a:ext cx="3308466" cy="773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Update products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4A63C-EA8E-332B-4A5C-A9ED25CDD75E}"/>
              </a:ext>
            </a:extLst>
          </p:cNvPr>
          <p:cNvCxnSpPr>
            <a:cxnSpLocks/>
          </p:cNvCxnSpPr>
          <p:nvPr/>
        </p:nvCxnSpPr>
        <p:spPr>
          <a:xfrm>
            <a:off x="5482249" y="1797390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F46CB8-1E04-2DC7-FB93-F07B252E226A}"/>
              </a:ext>
            </a:extLst>
          </p:cNvPr>
          <p:cNvSpPr txBox="1"/>
          <p:nvPr/>
        </p:nvSpPr>
        <p:spPr>
          <a:xfrm>
            <a:off x="5706345" y="1960176"/>
            <a:ext cx="154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Get/admin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B2CE4E-0E73-1C48-CF1B-98A219C3A6AF}"/>
              </a:ext>
            </a:extLst>
          </p:cNvPr>
          <p:cNvSpPr/>
          <p:nvPr/>
        </p:nvSpPr>
        <p:spPr>
          <a:xfrm>
            <a:off x="8193579" y="2462428"/>
            <a:ext cx="3308466" cy="773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products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F8461-C299-A21D-F5ED-737BD019B379}"/>
              </a:ext>
            </a:extLst>
          </p:cNvPr>
          <p:cNvCxnSpPr>
            <a:cxnSpLocks/>
          </p:cNvCxnSpPr>
          <p:nvPr/>
        </p:nvCxnSpPr>
        <p:spPr>
          <a:xfrm>
            <a:off x="5518969" y="2849049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2F3980-7D33-25D8-60CF-9657431F08E3}"/>
              </a:ext>
            </a:extLst>
          </p:cNvPr>
          <p:cNvSpPr txBox="1"/>
          <p:nvPr/>
        </p:nvSpPr>
        <p:spPr>
          <a:xfrm>
            <a:off x="6096000" y="2859401"/>
            <a:ext cx="135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</a:t>
            </a:r>
            <a:r>
              <a:rPr lang="en-US" dirty="0"/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267DE-A35F-217B-CB95-CEE4195A719C}"/>
              </a:ext>
            </a:extLst>
          </p:cNvPr>
          <p:cNvSpPr txBox="1"/>
          <p:nvPr/>
        </p:nvSpPr>
        <p:spPr>
          <a:xfrm>
            <a:off x="5137265" y="3321066"/>
            <a:ext cx="44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Cloudinary api to store sample picture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AF7A40-7BE9-105E-ADC6-E79F751D5E61}"/>
              </a:ext>
            </a:extLst>
          </p:cNvPr>
          <p:cNvSpPr/>
          <p:nvPr/>
        </p:nvSpPr>
        <p:spPr>
          <a:xfrm>
            <a:off x="8193579" y="1485681"/>
            <a:ext cx="3308466" cy="773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Get product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EE07B-14B2-70C5-072D-EF8108561608}"/>
              </a:ext>
            </a:extLst>
          </p:cNvPr>
          <p:cNvCxnSpPr>
            <a:cxnSpLocks/>
          </p:cNvCxnSpPr>
          <p:nvPr/>
        </p:nvCxnSpPr>
        <p:spPr>
          <a:xfrm>
            <a:off x="5504432" y="4778118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837D99-C5E0-41AC-62D7-1E31B1E5C39C}"/>
              </a:ext>
            </a:extLst>
          </p:cNvPr>
          <p:cNvSpPr/>
          <p:nvPr/>
        </p:nvSpPr>
        <p:spPr>
          <a:xfrm>
            <a:off x="8193579" y="4628756"/>
            <a:ext cx="3308466" cy="773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 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6364-7F03-D6D2-6A59-9C277E88C581}"/>
              </a:ext>
            </a:extLst>
          </p:cNvPr>
          <p:cNvSpPr txBox="1"/>
          <p:nvPr/>
        </p:nvSpPr>
        <p:spPr>
          <a:xfrm>
            <a:off x="5744785" y="4934615"/>
            <a:ext cx="173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Delete /:id</a:t>
            </a:r>
          </a:p>
        </p:txBody>
      </p:sp>
    </p:spTree>
    <p:extLst>
      <p:ext uri="{BB962C8B-B14F-4D97-AF65-F5344CB8AC3E}">
        <p14:creationId xmlns:p14="http://schemas.microsoft.com/office/powerpoint/2010/main" val="65489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D01FF-0DE7-57C6-5F45-44967E198656}"/>
              </a:ext>
            </a:extLst>
          </p:cNvPr>
          <p:cNvSpPr txBox="1"/>
          <p:nvPr/>
        </p:nvSpPr>
        <p:spPr>
          <a:xfrm>
            <a:off x="5101245" y="420232"/>
            <a:ext cx="6101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4DF96-C4DF-57E5-A248-3751B71FF5E9}"/>
              </a:ext>
            </a:extLst>
          </p:cNvPr>
          <p:cNvSpPr/>
          <p:nvPr/>
        </p:nvSpPr>
        <p:spPr>
          <a:xfrm>
            <a:off x="1645918" y="1590854"/>
            <a:ext cx="3275214" cy="303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/api/users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85F6D-F2F6-1B92-CDA0-C5544A2060BB}"/>
              </a:ext>
            </a:extLst>
          </p:cNvPr>
          <p:cNvCxnSpPr>
            <a:cxnSpLocks/>
          </p:cNvCxnSpPr>
          <p:nvPr/>
        </p:nvCxnSpPr>
        <p:spPr>
          <a:xfrm>
            <a:off x="5320146" y="2134880"/>
            <a:ext cx="2141912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5A6BD-6D29-E6DD-4B7D-688972A49933}"/>
              </a:ext>
            </a:extLst>
          </p:cNvPr>
          <p:cNvCxnSpPr>
            <a:cxnSpLocks/>
          </p:cNvCxnSpPr>
          <p:nvPr/>
        </p:nvCxnSpPr>
        <p:spPr>
          <a:xfrm>
            <a:off x="5311832" y="3685628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D01D3C-C387-894A-DE55-9A767D76137C}"/>
              </a:ext>
            </a:extLst>
          </p:cNvPr>
          <p:cNvSpPr/>
          <p:nvPr/>
        </p:nvSpPr>
        <p:spPr>
          <a:xfrm>
            <a:off x="7697586" y="1562366"/>
            <a:ext cx="3308466" cy="1145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47328B-F1D5-94E6-4933-98A53D0FAE17}"/>
              </a:ext>
            </a:extLst>
          </p:cNvPr>
          <p:cNvSpPr/>
          <p:nvPr/>
        </p:nvSpPr>
        <p:spPr>
          <a:xfrm>
            <a:off x="7697586" y="3198165"/>
            <a:ext cx="3308466" cy="1145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Update user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85F1F-330B-1F66-6849-19572BE6EE86}"/>
              </a:ext>
            </a:extLst>
          </p:cNvPr>
          <p:cNvSpPr txBox="1"/>
          <p:nvPr/>
        </p:nvSpPr>
        <p:spPr>
          <a:xfrm>
            <a:off x="5760717" y="2134880"/>
            <a:ext cx="17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B8D68-CD14-A3BB-8112-2A2441454AD1}"/>
              </a:ext>
            </a:extLst>
          </p:cNvPr>
          <p:cNvSpPr txBox="1"/>
          <p:nvPr/>
        </p:nvSpPr>
        <p:spPr>
          <a:xfrm>
            <a:off x="5642955" y="3770679"/>
            <a:ext cx="1332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9619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791E-58DA-B186-5990-73DCD124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A1451-E78C-AD13-E4EF-CB8675120A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672608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0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CA6-3186-1F01-77F4-28EDD1B9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User section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D0B59-5FB6-B7A2-1EE8-A8C526A9CD8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68364892"/>
              </p:ext>
            </p:extLst>
          </p:nvPr>
        </p:nvGraphicFramePr>
        <p:xfrm>
          <a:off x="4656488" y="423107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6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090D-4ECA-9DCD-B65D-50D51B4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Admin section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B07204-F739-069A-BA5D-B122EBA66F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418347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5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6E5E-0C0C-86BC-1A49-8A800AE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D3AF-77F6-61E3-8DE4-632985D34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Product schema</a:t>
            </a:r>
          </a:p>
          <a:p>
            <a:r>
              <a:rPr lang="en-US" dirty="0"/>
              <a:t>Order schema</a:t>
            </a:r>
          </a:p>
          <a:p>
            <a:r>
              <a:rPr lang="en-US" dirty="0"/>
              <a:t>User schema</a:t>
            </a:r>
          </a:p>
        </p:txBody>
      </p:sp>
    </p:spTree>
    <p:extLst>
      <p:ext uri="{BB962C8B-B14F-4D97-AF65-F5344CB8AC3E}">
        <p14:creationId xmlns:p14="http://schemas.microsoft.com/office/powerpoint/2010/main" val="237084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174-7810-C6BC-8370-99CDED88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4C-D9AB-E288-72E9-297852C9AA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Seed- show sample data(products, users) /api/seed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6A498-71B4-18E2-050D-E489393EF993}"/>
              </a:ext>
            </a:extLst>
          </p:cNvPr>
          <p:cNvSpPr txBox="1"/>
          <p:nvPr/>
        </p:nvSpPr>
        <p:spPr>
          <a:xfrm>
            <a:off x="3906982" y="565265"/>
            <a:ext cx="362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Home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14380E-2B48-DBE6-CEF1-1634BABF6149}"/>
              </a:ext>
            </a:extLst>
          </p:cNvPr>
          <p:cNvCxnSpPr>
            <a:cxnSpLocks/>
          </p:cNvCxnSpPr>
          <p:nvPr/>
        </p:nvCxnSpPr>
        <p:spPr>
          <a:xfrm>
            <a:off x="4880958" y="2297083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2C269B-CFD8-FC06-1B55-E3D422009439}"/>
              </a:ext>
            </a:extLst>
          </p:cNvPr>
          <p:cNvCxnSpPr>
            <a:cxnSpLocks/>
          </p:cNvCxnSpPr>
          <p:nvPr/>
        </p:nvCxnSpPr>
        <p:spPr>
          <a:xfrm>
            <a:off x="4754880" y="3297381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F5854D-9B5B-24FC-FA8C-CDB6EB49A8EC}"/>
              </a:ext>
            </a:extLst>
          </p:cNvPr>
          <p:cNvSpPr/>
          <p:nvPr/>
        </p:nvSpPr>
        <p:spPr>
          <a:xfrm>
            <a:off x="1413164" y="1995055"/>
            <a:ext cx="2959331" cy="31754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/api/products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E5605-9DB1-BB61-4AC6-E80BD69ACCBE}"/>
              </a:ext>
            </a:extLst>
          </p:cNvPr>
          <p:cNvSpPr txBox="1"/>
          <p:nvPr/>
        </p:nvSpPr>
        <p:spPr>
          <a:xfrm>
            <a:off x="4997337" y="2481888"/>
            <a:ext cx="175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4238C9-50D6-3912-5903-532885AA2E36}"/>
              </a:ext>
            </a:extLst>
          </p:cNvPr>
          <p:cNvSpPr/>
          <p:nvPr/>
        </p:nvSpPr>
        <p:spPr>
          <a:xfrm>
            <a:off x="7265324" y="1828803"/>
            <a:ext cx="3275214" cy="883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all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5A660-4E27-7D03-27F2-3349B3B13C87}"/>
              </a:ext>
            </a:extLst>
          </p:cNvPr>
          <p:cNvSpPr txBox="1"/>
          <p:nvPr/>
        </p:nvSpPr>
        <p:spPr>
          <a:xfrm>
            <a:off x="4684916" y="3501891"/>
            <a:ext cx="2267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/categories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1C649-18D9-7452-D9F0-E91212245074}"/>
              </a:ext>
            </a:extLst>
          </p:cNvPr>
          <p:cNvSpPr/>
          <p:nvPr/>
        </p:nvSpPr>
        <p:spPr>
          <a:xfrm>
            <a:off x="7265324" y="3059932"/>
            <a:ext cx="3275214" cy="883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Show categories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329F1-AC67-75E2-42E8-E8C598DEE3C0}"/>
              </a:ext>
            </a:extLst>
          </p:cNvPr>
          <p:cNvCxnSpPr>
            <a:cxnSpLocks/>
          </p:cNvCxnSpPr>
          <p:nvPr/>
        </p:nvCxnSpPr>
        <p:spPr>
          <a:xfrm>
            <a:off x="4754880" y="4330931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40899-FEAC-BFB7-9EBE-E2F862102709}"/>
              </a:ext>
            </a:extLst>
          </p:cNvPr>
          <p:cNvSpPr txBox="1"/>
          <p:nvPr/>
        </p:nvSpPr>
        <p:spPr>
          <a:xfrm>
            <a:off x="4880959" y="4502189"/>
            <a:ext cx="186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/search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C6771-46AF-3F39-570C-FADCB85A9696}"/>
              </a:ext>
            </a:extLst>
          </p:cNvPr>
          <p:cNvSpPr/>
          <p:nvPr/>
        </p:nvSpPr>
        <p:spPr>
          <a:xfrm>
            <a:off x="7265324" y="4286598"/>
            <a:ext cx="3275214" cy="883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53962-78EF-5F18-1FA8-754F09644B4C}"/>
              </a:ext>
            </a:extLst>
          </p:cNvPr>
          <p:cNvSpPr txBox="1"/>
          <p:nvPr/>
        </p:nvSpPr>
        <p:spPr>
          <a:xfrm>
            <a:off x="6952903" y="5341593"/>
            <a:ext cx="476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Query,  prices, rating, reviews, sort</a:t>
            </a:r>
          </a:p>
        </p:txBody>
      </p:sp>
    </p:spTree>
    <p:extLst>
      <p:ext uri="{BB962C8B-B14F-4D97-AF65-F5344CB8AC3E}">
        <p14:creationId xmlns:p14="http://schemas.microsoft.com/office/powerpoint/2010/main" val="230693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AE118-A4F4-6399-963A-DF9408BC7697}"/>
              </a:ext>
            </a:extLst>
          </p:cNvPr>
          <p:cNvSpPr txBox="1"/>
          <p:nvPr/>
        </p:nvSpPr>
        <p:spPr>
          <a:xfrm>
            <a:off x="3967941" y="315884"/>
            <a:ext cx="425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CD0F3-0995-252F-0E84-71641AC190C8}"/>
              </a:ext>
            </a:extLst>
          </p:cNvPr>
          <p:cNvSpPr/>
          <p:nvPr/>
        </p:nvSpPr>
        <p:spPr>
          <a:xfrm>
            <a:off x="747453" y="1163780"/>
            <a:ext cx="2510443" cy="34747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/api/users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22FEF-FC9E-CF7A-C34B-EC67D1FEFEE7}"/>
              </a:ext>
            </a:extLst>
          </p:cNvPr>
          <p:cNvCxnSpPr>
            <a:cxnSpLocks/>
          </p:cNvCxnSpPr>
          <p:nvPr/>
        </p:nvCxnSpPr>
        <p:spPr>
          <a:xfrm>
            <a:off x="3695702" y="1520059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9E3392-F58B-B141-B5A0-B8483CDCC6A6}"/>
              </a:ext>
            </a:extLst>
          </p:cNvPr>
          <p:cNvSpPr txBox="1"/>
          <p:nvPr/>
        </p:nvSpPr>
        <p:spPr>
          <a:xfrm>
            <a:off x="3937118" y="1662545"/>
            <a:ext cx="175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Post/signup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4F290-19C5-37B4-B5DD-84679CA00192}"/>
              </a:ext>
            </a:extLst>
          </p:cNvPr>
          <p:cNvSpPr/>
          <p:nvPr/>
        </p:nvSpPr>
        <p:spPr>
          <a:xfrm>
            <a:off x="5979627" y="1130532"/>
            <a:ext cx="3004356" cy="7813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266B4-0283-A6E9-0A80-1AC2AB5ED9A5}"/>
              </a:ext>
            </a:extLst>
          </p:cNvPr>
          <p:cNvSpPr txBox="1"/>
          <p:nvPr/>
        </p:nvSpPr>
        <p:spPr>
          <a:xfrm>
            <a:off x="9455733" y="1629289"/>
            <a:ext cx="251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Local JSON file: user 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DBDB46-710E-2784-F67F-08EABF5A8AE6}"/>
              </a:ext>
            </a:extLst>
          </p:cNvPr>
          <p:cNvCxnSpPr>
            <a:cxnSpLocks/>
          </p:cNvCxnSpPr>
          <p:nvPr/>
        </p:nvCxnSpPr>
        <p:spPr>
          <a:xfrm>
            <a:off x="3512822" y="2669987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D1E12-3177-EA6A-DBB3-24565CBF5E8C}"/>
              </a:ext>
            </a:extLst>
          </p:cNvPr>
          <p:cNvSpPr/>
          <p:nvPr/>
        </p:nvSpPr>
        <p:spPr>
          <a:xfrm>
            <a:off x="5979627" y="2357238"/>
            <a:ext cx="3004356" cy="7813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0D069-1CA9-71DD-C3B6-2346635DED5F}"/>
              </a:ext>
            </a:extLst>
          </p:cNvPr>
          <p:cNvSpPr txBox="1"/>
          <p:nvPr/>
        </p:nvSpPr>
        <p:spPr>
          <a:xfrm>
            <a:off x="3937117" y="2892829"/>
            <a:ext cx="175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Post/signin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B1B57-A77D-9503-8038-62B86A89714B}"/>
              </a:ext>
            </a:extLst>
          </p:cNvPr>
          <p:cNvSpPr/>
          <p:nvPr/>
        </p:nvSpPr>
        <p:spPr>
          <a:xfrm>
            <a:off x="6102929" y="3600569"/>
            <a:ext cx="3004356" cy="7813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user info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0A9AFF-B578-1436-010B-2CF64F32E3ED}"/>
              </a:ext>
            </a:extLst>
          </p:cNvPr>
          <p:cNvCxnSpPr>
            <a:cxnSpLocks/>
          </p:cNvCxnSpPr>
          <p:nvPr/>
        </p:nvCxnSpPr>
        <p:spPr>
          <a:xfrm>
            <a:off x="3553695" y="3819914"/>
            <a:ext cx="19950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FDF971-782A-7A29-9450-CD51D9748D07}"/>
              </a:ext>
            </a:extLst>
          </p:cNvPr>
          <p:cNvSpPr txBox="1"/>
          <p:nvPr/>
        </p:nvSpPr>
        <p:spPr>
          <a:xfrm>
            <a:off x="3812076" y="3991264"/>
            <a:ext cx="208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Put/profile</a:t>
            </a:r>
          </a:p>
        </p:txBody>
      </p:sp>
    </p:spTree>
    <p:extLst>
      <p:ext uri="{BB962C8B-B14F-4D97-AF65-F5344CB8AC3E}">
        <p14:creationId xmlns:p14="http://schemas.microsoft.com/office/powerpoint/2010/main" val="237096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F1E4D-DCEF-88D8-D0EA-9BA0504E0E42}"/>
              </a:ext>
            </a:extLst>
          </p:cNvPr>
          <p:cNvSpPr txBox="1"/>
          <p:nvPr/>
        </p:nvSpPr>
        <p:spPr>
          <a:xfrm>
            <a:off x="4039985" y="166255"/>
            <a:ext cx="337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9C710-D31C-FF4D-48DF-4349A99358E0}"/>
              </a:ext>
            </a:extLst>
          </p:cNvPr>
          <p:cNvSpPr/>
          <p:nvPr/>
        </p:nvSpPr>
        <p:spPr>
          <a:xfrm>
            <a:off x="407324" y="887262"/>
            <a:ext cx="1413164" cy="598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info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02A77-3BB5-0C40-7459-06C0D6363074}"/>
              </a:ext>
            </a:extLst>
          </p:cNvPr>
          <p:cNvSpPr/>
          <p:nvPr/>
        </p:nvSpPr>
        <p:spPr>
          <a:xfrm>
            <a:off x="2119745" y="1020265"/>
            <a:ext cx="58189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6B0A51-2526-4D8A-1FFA-9C269B963901}"/>
              </a:ext>
            </a:extLst>
          </p:cNvPr>
          <p:cNvSpPr/>
          <p:nvPr/>
        </p:nvSpPr>
        <p:spPr>
          <a:xfrm>
            <a:off x="3005047" y="981879"/>
            <a:ext cx="2647607" cy="565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Shipping 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6A65C-C016-8D3D-5BF9-D97270B3AACF}"/>
              </a:ext>
            </a:extLst>
          </p:cNvPr>
          <p:cNvSpPr txBox="1"/>
          <p:nvPr/>
        </p:nvSpPr>
        <p:spPr>
          <a:xfrm>
            <a:off x="2876203" y="1650721"/>
            <a:ext cx="277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in local JSON file ,</a:t>
            </a:r>
          </a:p>
          <a:p>
            <a:r>
              <a:rPr lang="en-US" dirty="0"/>
              <a:t>Name:  shipping address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5BEA6B6-B4AF-C832-8DF7-7CFFB73835EC}"/>
              </a:ext>
            </a:extLst>
          </p:cNvPr>
          <p:cNvSpPr/>
          <p:nvPr/>
        </p:nvSpPr>
        <p:spPr>
          <a:xfrm>
            <a:off x="6284416" y="990518"/>
            <a:ext cx="58189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1E00B2-642E-80DF-88BF-E227056B31A4}"/>
              </a:ext>
            </a:extLst>
          </p:cNvPr>
          <p:cNvSpPr/>
          <p:nvPr/>
        </p:nvSpPr>
        <p:spPr>
          <a:xfrm>
            <a:off x="7439890" y="874141"/>
            <a:ext cx="2094808" cy="565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17DD4-32E2-44E7-F3E3-47C560382415}"/>
              </a:ext>
            </a:extLst>
          </p:cNvPr>
          <p:cNvSpPr txBox="1"/>
          <p:nvPr/>
        </p:nvSpPr>
        <p:spPr>
          <a:xfrm>
            <a:off x="7414952" y="1485779"/>
            <a:ext cx="337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store in local JSON file ,</a:t>
            </a:r>
          </a:p>
          <a:p>
            <a:r>
              <a:rPr lang="en-US" dirty="0"/>
              <a:t>Name: payment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07B44B-C5B1-76B9-AB19-CBB2C4AC7A07}"/>
              </a:ext>
            </a:extLst>
          </p:cNvPr>
          <p:cNvSpPr/>
          <p:nvPr/>
        </p:nvSpPr>
        <p:spPr>
          <a:xfrm>
            <a:off x="8641079" y="2992570"/>
            <a:ext cx="1787238" cy="11388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BD952-19EF-87E0-99A2-9C8A9A04DA38}"/>
              </a:ext>
            </a:extLst>
          </p:cNvPr>
          <p:cNvSpPr/>
          <p:nvPr/>
        </p:nvSpPr>
        <p:spPr>
          <a:xfrm>
            <a:off x="4436922" y="2840861"/>
            <a:ext cx="2244431" cy="25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Api/order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50ACA76D-D549-F28E-18F9-A08D5606AF15}"/>
              </a:ext>
            </a:extLst>
          </p:cNvPr>
          <p:cNvSpPr/>
          <p:nvPr/>
        </p:nvSpPr>
        <p:spPr>
          <a:xfrm>
            <a:off x="10590415" y="1547144"/>
            <a:ext cx="748145" cy="14745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3334D7-9770-6AC8-B298-3A6E3C9C32DC}"/>
              </a:ext>
            </a:extLst>
          </p:cNvPr>
          <p:cNvCxnSpPr>
            <a:cxnSpLocks/>
          </p:cNvCxnSpPr>
          <p:nvPr/>
        </p:nvCxnSpPr>
        <p:spPr>
          <a:xfrm flipH="1">
            <a:off x="6986845" y="3429000"/>
            <a:ext cx="1500449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13C471-9BE1-FA44-2FEF-3A15364F4F69}"/>
              </a:ext>
            </a:extLst>
          </p:cNvPr>
          <p:cNvSpPr txBox="1"/>
          <p:nvPr/>
        </p:nvSpPr>
        <p:spPr>
          <a:xfrm>
            <a:off x="7414952" y="3629089"/>
            <a:ext cx="13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D4FEFD-7F48-EE36-D4A6-5BF34B8D6BBF}"/>
              </a:ext>
            </a:extLst>
          </p:cNvPr>
          <p:cNvSpPr/>
          <p:nvPr/>
        </p:nvSpPr>
        <p:spPr>
          <a:xfrm>
            <a:off x="139235" y="3178269"/>
            <a:ext cx="1787238" cy="767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page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A5ABF4-AE3C-311A-AE90-9F62C0355F74}"/>
              </a:ext>
            </a:extLst>
          </p:cNvPr>
          <p:cNvCxnSpPr>
            <a:cxnSpLocks/>
          </p:cNvCxnSpPr>
          <p:nvPr/>
        </p:nvCxnSpPr>
        <p:spPr>
          <a:xfrm flipH="1">
            <a:off x="2119745" y="3402676"/>
            <a:ext cx="1920240" cy="2632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E67390-B792-CD17-83D1-5655170301D1}"/>
              </a:ext>
            </a:extLst>
          </p:cNvPr>
          <p:cNvSpPr txBox="1"/>
          <p:nvPr/>
        </p:nvSpPr>
        <p:spPr>
          <a:xfrm>
            <a:off x="2539536" y="3629089"/>
            <a:ext cx="150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Get/ :id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FA08B32-55B4-5AE0-730E-376F02402E45}"/>
              </a:ext>
            </a:extLst>
          </p:cNvPr>
          <p:cNvSpPr/>
          <p:nvPr/>
        </p:nvSpPr>
        <p:spPr>
          <a:xfrm>
            <a:off x="156896" y="4131414"/>
            <a:ext cx="1787238" cy="767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1ED788-1D4C-BACA-8F29-83CDC59038A2}"/>
              </a:ext>
            </a:extLst>
          </p:cNvPr>
          <p:cNvCxnSpPr>
            <a:cxnSpLocks/>
          </p:cNvCxnSpPr>
          <p:nvPr/>
        </p:nvCxnSpPr>
        <p:spPr>
          <a:xfrm flipH="1">
            <a:off x="2119745" y="4333792"/>
            <a:ext cx="1920240" cy="2632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B472F4-1283-49ED-270E-77D99950191C}"/>
              </a:ext>
            </a:extLst>
          </p:cNvPr>
          <p:cNvSpPr txBox="1"/>
          <p:nvPr/>
        </p:nvSpPr>
        <p:spPr>
          <a:xfrm>
            <a:off x="2477196" y="4515137"/>
            <a:ext cx="1226127" cy="38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Get/ mine</a:t>
            </a:r>
          </a:p>
        </p:txBody>
      </p:sp>
    </p:spTree>
    <p:extLst>
      <p:ext uri="{BB962C8B-B14F-4D97-AF65-F5344CB8AC3E}">
        <p14:creationId xmlns:p14="http://schemas.microsoft.com/office/powerpoint/2010/main" val="32205698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{F918A14B-4B0D-794B-B418-B4DE0826068B}tf10001119</Template>
  <TotalTime>2308</TotalTime>
  <Words>277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A-BUY </vt:lpstr>
      <vt:lpstr>SUMMARY</vt:lpstr>
      <vt:lpstr>User section</vt:lpstr>
      <vt:lpstr>Admin section</vt:lpstr>
      <vt:lpstr>Data Models</vt:lpstr>
      <vt:lpstr>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A-BUY </dc:title>
  <dc:creator>Peng Ge</dc:creator>
  <cp:lastModifiedBy>Peng Ge</cp:lastModifiedBy>
  <cp:revision>9</cp:revision>
  <dcterms:created xsi:type="dcterms:W3CDTF">2022-08-07T03:29:18Z</dcterms:created>
  <dcterms:modified xsi:type="dcterms:W3CDTF">2022-08-14T19:05:41Z</dcterms:modified>
</cp:coreProperties>
</file>