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2" y="2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Financial 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8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Xiaonan Liu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My Personal website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8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Photos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9DD9A9-577D-73A0-E943-71C82F23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8166"/>
              </p:ext>
            </p:extLst>
          </p:nvPr>
        </p:nvGraphicFramePr>
        <p:xfrm>
          <a:off x="4571020" y="362949"/>
          <a:ext cx="6754267" cy="42283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754267">
                  <a:extLst>
                    <a:ext uri="{9D8B030D-6E8A-4147-A177-3AD203B41FA5}">
                      <a16:colId xmlns:a16="http://schemas.microsoft.com/office/drawing/2014/main" val="1332450869"/>
                    </a:ext>
                  </a:extLst>
                </a:gridCol>
              </a:tblGrid>
              <a:tr h="1057075">
                <a:tc>
                  <a:txBody>
                    <a:bodyPr/>
                    <a:lstStyle/>
                    <a:p>
                      <a:r>
                        <a:rPr lang="en-US" sz="2800" dirty="0"/>
                        <a:t>nav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0013"/>
                  </a:ext>
                </a:extLst>
              </a:tr>
              <a:tr h="1057075"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89823"/>
                  </a:ext>
                </a:extLst>
              </a:tr>
              <a:tr h="1057075">
                <a:tc>
                  <a:txBody>
                    <a:bodyPr/>
                    <a:lstStyle/>
                    <a:p>
                      <a:r>
                        <a:rPr lang="en-US" dirty="0"/>
                        <a:t>Cat gallery</a:t>
                      </a:r>
                    </a:p>
                    <a:p>
                      <a:r>
                        <a:rPr lang="en-US" dirty="0"/>
                        <a:t>Click to check original high-quality pictures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25357"/>
                  </a:ext>
                </a:extLst>
              </a:tr>
              <a:tr h="1057075"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4704"/>
                  </a:ext>
                </a:extLst>
              </a:tr>
            </a:tbl>
          </a:graphicData>
        </a:graphic>
      </p:graphicFrame>
      <p:sp>
        <p:nvSpPr>
          <p:cNvPr id="8" name="Pentagon 7">
            <a:extLst>
              <a:ext uri="{FF2B5EF4-FFF2-40B4-BE49-F238E27FC236}">
                <a16:creationId xmlns:a16="http://schemas.microsoft.com/office/drawing/2014/main" id="{F36EDFC1-E65D-62A5-91F6-FC7F7DA0BEF9}"/>
              </a:ext>
            </a:extLst>
          </p:cNvPr>
          <p:cNvSpPr/>
          <p:nvPr/>
        </p:nvSpPr>
        <p:spPr>
          <a:xfrm>
            <a:off x="6097359" y="5427590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4B826E83-8CD2-FDD1-DA77-CA09C158053F}"/>
              </a:ext>
            </a:extLst>
          </p:cNvPr>
          <p:cNvSpPr/>
          <p:nvPr/>
        </p:nvSpPr>
        <p:spPr>
          <a:xfrm>
            <a:off x="4038385" y="5392171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801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9DD9A9-577D-73A0-E943-71C82F23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96419"/>
              </p:ext>
            </p:extLst>
          </p:nvPr>
        </p:nvGraphicFramePr>
        <p:xfrm>
          <a:off x="4571020" y="362949"/>
          <a:ext cx="6561437" cy="434568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332450869"/>
                    </a:ext>
                  </a:extLst>
                </a:gridCol>
              </a:tblGrid>
              <a:tr h="857821">
                <a:tc>
                  <a:txBody>
                    <a:bodyPr/>
                    <a:lstStyle/>
                    <a:p>
                      <a:r>
                        <a:rPr lang="en-US" sz="2800" dirty="0"/>
                        <a:t>nav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0013"/>
                  </a:ext>
                </a:extLst>
              </a:tr>
              <a:tr h="857821">
                <a:tc>
                  <a:txBody>
                    <a:bodyPr/>
                    <a:lstStyle/>
                    <a:p>
                      <a:r>
                        <a:rPr lang="en-US" dirty="0"/>
                        <a:t>BU</a:t>
                      </a:r>
                    </a:p>
                    <a:p>
                      <a:r>
                        <a:rPr lang="en-US" dirty="0"/>
                        <a:t>Link to the official site of this university by click the 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89823"/>
                  </a:ext>
                </a:extLst>
              </a:tr>
              <a:tr h="857821">
                <a:tc>
                  <a:txBody>
                    <a:bodyPr/>
                    <a:lstStyle/>
                    <a:p>
                      <a:r>
                        <a:rPr lang="en-US" dirty="0"/>
                        <a:t>UW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Link to the official site of this university by click the 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25357"/>
                  </a:ext>
                </a:extLst>
              </a:tr>
              <a:tr h="857821">
                <a:tc>
                  <a:txBody>
                    <a:bodyPr/>
                    <a:lstStyle/>
                    <a:p>
                      <a:r>
                        <a:rPr lang="en-US" dirty="0"/>
                        <a:t>UML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Link to the official site of this university by click the 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4704"/>
                  </a:ext>
                </a:extLst>
              </a:tr>
              <a:tr h="857821">
                <a:tc>
                  <a:txBody>
                    <a:bodyPr/>
                    <a:lstStyle/>
                    <a:p>
                      <a:r>
                        <a:rPr lang="en-US" dirty="0"/>
                        <a:t>NTU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Link to the official site of this university by click the picture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5257"/>
                  </a:ext>
                </a:extLst>
              </a:tr>
            </a:tbl>
          </a:graphicData>
        </a:graphic>
      </p:graphicFrame>
      <p:sp>
        <p:nvSpPr>
          <p:cNvPr id="8" name="Pentagon 7">
            <a:extLst>
              <a:ext uri="{FF2B5EF4-FFF2-40B4-BE49-F238E27FC236}">
                <a16:creationId xmlns:a16="http://schemas.microsoft.com/office/drawing/2014/main" id="{F36EDFC1-E65D-62A5-91F6-FC7F7DA0BEF9}"/>
              </a:ext>
            </a:extLst>
          </p:cNvPr>
          <p:cNvSpPr/>
          <p:nvPr/>
        </p:nvSpPr>
        <p:spPr>
          <a:xfrm>
            <a:off x="6097359" y="5427590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4B826E83-8CD2-FDD1-DA77-CA09C158053F}"/>
              </a:ext>
            </a:extLst>
          </p:cNvPr>
          <p:cNvSpPr/>
          <p:nvPr/>
        </p:nvSpPr>
        <p:spPr>
          <a:xfrm>
            <a:off x="4038385" y="5392171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15669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Travel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9DD9A9-577D-73A0-E943-71C82F23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4893"/>
              </p:ext>
            </p:extLst>
          </p:nvPr>
        </p:nvGraphicFramePr>
        <p:xfrm>
          <a:off x="4571020" y="362948"/>
          <a:ext cx="6692066" cy="440555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692066">
                  <a:extLst>
                    <a:ext uri="{9D8B030D-6E8A-4147-A177-3AD203B41FA5}">
                      <a16:colId xmlns:a16="http://schemas.microsoft.com/office/drawing/2014/main" val="1332450869"/>
                    </a:ext>
                  </a:extLst>
                </a:gridCol>
              </a:tblGrid>
              <a:tr h="1072277">
                <a:tc>
                  <a:txBody>
                    <a:bodyPr/>
                    <a:lstStyle/>
                    <a:p>
                      <a:r>
                        <a:rPr lang="en-US" sz="2800" dirty="0"/>
                        <a:t>nav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0013"/>
                  </a:ext>
                </a:extLst>
              </a:tr>
              <a:tr h="1072277">
                <a:tc>
                  <a:txBody>
                    <a:bodyPr/>
                    <a:lstStyle/>
                    <a:p>
                      <a:r>
                        <a:rPr lang="en-US" dirty="0"/>
                        <a:t>Gallery</a:t>
                      </a:r>
                    </a:p>
                    <a:p>
                      <a:endParaRPr lang="en-US" dirty="0"/>
                    </a:p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pictures evenly distributed, h</a:t>
                      </a:r>
                      <a:r>
                        <a:rPr lang="en-US" dirty="0"/>
                        <a:t>over to check the big 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89823"/>
                  </a:ext>
                </a:extLst>
              </a:tr>
              <a:tr h="1072277">
                <a:tc>
                  <a:txBody>
                    <a:bodyPr/>
                    <a:lstStyle/>
                    <a:p>
                      <a:r>
                        <a:rPr lang="en-US" dirty="0"/>
                        <a:t>Kyoto</a:t>
                      </a:r>
                    </a:p>
                    <a:p>
                      <a:r>
                        <a:rPr lang="en-US" dirty="0"/>
                        <a:t>Intro and  city cites gallery</a:t>
                      </a:r>
                    </a:p>
                    <a:p>
                      <a:r>
                        <a:rPr lang="en-US" dirty="0"/>
                        <a:t>Every picture has labelled and click to see more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25357"/>
                  </a:ext>
                </a:extLst>
              </a:tr>
              <a:tr h="1072277">
                <a:tc>
                  <a:txBody>
                    <a:bodyPr/>
                    <a:lstStyle/>
                    <a:p>
                      <a:r>
                        <a:rPr lang="en-US" dirty="0"/>
                        <a:t>Chengdu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 and  city cites gallery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 picture has labelled and click to see more info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4704"/>
                  </a:ext>
                </a:extLst>
              </a:tr>
            </a:tbl>
          </a:graphicData>
        </a:graphic>
      </p:graphicFrame>
      <p:sp>
        <p:nvSpPr>
          <p:cNvPr id="8" name="Pentagon 7">
            <a:extLst>
              <a:ext uri="{FF2B5EF4-FFF2-40B4-BE49-F238E27FC236}">
                <a16:creationId xmlns:a16="http://schemas.microsoft.com/office/drawing/2014/main" id="{F36EDFC1-E65D-62A5-91F6-FC7F7DA0BEF9}"/>
              </a:ext>
            </a:extLst>
          </p:cNvPr>
          <p:cNvSpPr/>
          <p:nvPr/>
        </p:nvSpPr>
        <p:spPr>
          <a:xfrm>
            <a:off x="6097359" y="5427590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4B826E83-8CD2-FDD1-DA77-CA09C158053F}"/>
              </a:ext>
            </a:extLst>
          </p:cNvPr>
          <p:cNvSpPr/>
          <p:nvPr/>
        </p:nvSpPr>
        <p:spPr>
          <a:xfrm>
            <a:off x="4038385" y="5392171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3739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E02FD5A-483E-0D66-B3DF-2A7E4946EE7A}"/>
              </a:ext>
            </a:extLst>
          </p:cNvPr>
          <p:cNvSpPr/>
          <p:nvPr/>
        </p:nvSpPr>
        <p:spPr>
          <a:xfrm>
            <a:off x="3828926" y="5366614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7AC70B6-FFB0-AE71-9095-974B0875E6CD}"/>
              </a:ext>
            </a:extLst>
          </p:cNvPr>
          <p:cNvSpPr/>
          <p:nvPr/>
        </p:nvSpPr>
        <p:spPr>
          <a:xfrm>
            <a:off x="5849512" y="5392171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E55390C-F778-7BE1-9212-FAFDBBE4FB22}"/>
              </a:ext>
            </a:extLst>
          </p:cNvPr>
          <p:cNvSpPr/>
          <p:nvPr/>
        </p:nvSpPr>
        <p:spPr>
          <a:xfrm>
            <a:off x="7804334" y="5408145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FC9DA-393B-6989-1BD5-741241164ECE}"/>
              </a:ext>
            </a:extLst>
          </p:cNvPr>
          <p:cNvSpPr txBox="1"/>
          <p:nvPr/>
        </p:nvSpPr>
        <p:spPr>
          <a:xfrm>
            <a:off x="4403792" y="814018"/>
            <a:ext cx="7101374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Every button are design to make sound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     switch case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Animation for press key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  CSS + time</a:t>
            </a:r>
          </a:p>
        </p:txBody>
      </p:sp>
    </p:spTree>
    <p:extLst>
      <p:ext uri="{BB962C8B-B14F-4D97-AF65-F5344CB8AC3E}">
        <p14:creationId xmlns:p14="http://schemas.microsoft.com/office/powerpoint/2010/main" val="298056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Movie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E02FD5A-483E-0D66-B3DF-2A7E4946EE7A}"/>
              </a:ext>
            </a:extLst>
          </p:cNvPr>
          <p:cNvSpPr/>
          <p:nvPr/>
        </p:nvSpPr>
        <p:spPr>
          <a:xfrm>
            <a:off x="3828926" y="5366614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7AC70B6-FFB0-AE71-9095-974B0875E6CD}"/>
              </a:ext>
            </a:extLst>
          </p:cNvPr>
          <p:cNvSpPr/>
          <p:nvPr/>
        </p:nvSpPr>
        <p:spPr>
          <a:xfrm>
            <a:off x="5849512" y="5392171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E55390C-F778-7BE1-9212-FAFDBBE4FB22}"/>
              </a:ext>
            </a:extLst>
          </p:cNvPr>
          <p:cNvSpPr/>
          <p:nvPr/>
        </p:nvSpPr>
        <p:spPr>
          <a:xfrm>
            <a:off x="7804334" y="5408145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45B059D-4014-ECE8-BDFA-7250F12B0A0B}"/>
              </a:ext>
            </a:extLst>
          </p:cNvPr>
          <p:cNvSpPr/>
          <p:nvPr/>
        </p:nvSpPr>
        <p:spPr>
          <a:xfrm>
            <a:off x="9640588" y="5408145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Vue's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FC9DA-393B-6989-1BD5-741241164ECE}"/>
              </a:ext>
            </a:extLst>
          </p:cNvPr>
          <p:cNvSpPr txBox="1"/>
          <p:nvPr/>
        </p:nvSpPr>
        <p:spPr>
          <a:xfrm>
            <a:off x="4167272" y="50321"/>
            <a:ext cx="8588108" cy="492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Button: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</a:t>
            </a:r>
            <a:r>
              <a:rPr lang="en-US" sz="2400" dirty="0"/>
              <a:t>function to add like and show in right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Component display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two images/ title/list of details/circle to check different pictures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Component reviewForm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name/review/rating/recommend/button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Component reviewList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Will show review on it</a:t>
            </a:r>
          </a:p>
        </p:txBody>
      </p:sp>
    </p:spTree>
    <p:extLst>
      <p:ext uri="{BB962C8B-B14F-4D97-AF65-F5344CB8AC3E}">
        <p14:creationId xmlns:p14="http://schemas.microsoft.com/office/powerpoint/2010/main" val="155711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Xiaonan Liu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Thanks for watching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Layout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37809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D11E6-8F8C-1DE9-5110-65A29EE8C2A9}"/>
              </a:ext>
            </a:extLst>
          </p:cNvPr>
          <p:cNvSpPr/>
          <p:nvPr/>
        </p:nvSpPr>
        <p:spPr>
          <a:xfrm>
            <a:off x="5889497" y="1111875"/>
            <a:ext cx="3464285" cy="403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8164EC-4915-B300-1D58-2A7F90EF5A98}"/>
              </a:ext>
            </a:extLst>
          </p:cNvPr>
          <p:cNvSpPr/>
          <p:nvPr/>
        </p:nvSpPr>
        <p:spPr>
          <a:xfrm>
            <a:off x="5892416" y="379623"/>
            <a:ext cx="3464285" cy="73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A07F7-52DC-2DA8-AF3A-CDD27BF379DE}"/>
              </a:ext>
            </a:extLst>
          </p:cNvPr>
          <p:cNvSpPr/>
          <p:nvPr/>
        </p:nvSpPr>
        <p:spPr>
          <a:xfrm>
            <a:off x="4814353" y="375340"/>
            <a:ext cx="1075078" cy="47699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DFA68-774C-2ACF-0437-841125AF3108}"/>
              </a:ext>
            </a:extLst>
          </p:cNvPr>
          <p:cNvSpPr/>
          <p:nvPr/>
        </p:nvSpPr>
        <p:spPr>
          <a:xfrm>
            <a:off x="9303749" y="375340"/>
            <a:ext cx="1219344" cy="47699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A0AFE-4F05-7F26-0147-1800167FB3E5}"/>
              </a:ext>
            </a:extLst>
          </p:cNvPr>
          <p:cNvSpPr txBox="1"/>
          <p:nvPr/>
        </p:nvSpPr>
        <p:spPr>
          <a:xfrm>
            <a:off x="7043698" y="654896"/>
            <a:ext cx="1013408" cy="3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3A1D8-946D-A9AE-B1D6-1FA379EAB2E1}"/>
              </a:ext>
            </a:extLst>
          </p:cNvPr>
          <p:cNvSpPr txBox="1"/>
          <p:nvPr/>
        </p:nvSpPr>
        <p:spPr>
          <a:xfrm>
            <a:off x="5051366" y="1756890"/>
            <a:ext cx="77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 1</a:t>
            </a:r>
          </a:p>
          <a:p>
            <a:r>
              <a:rPr lang="en-US" dirty="0"/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49492-B941-9EC4-1F80-5B3CFDAD40BA}"/>
              </a:ext>
            </a:extLst>
          </p:cNvPr>
          <p:cNvSpPr txBox="1"/>
          <p:nvPr/>
        </p:nvSpPr>
        <p:spPr>
          <a:xfrm>
            <a:off x="9850142" y="1750564"/>
            <a:ext cx="764660" cy="9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 3</a:t>
            </a:r>
          </a:p>
          <a:p>
            <a:r>
              <a:rPr lang="en-US" dirty="0"/>
              <a:t>20%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EA210-EC89-31C9-BDA9-A8E85534E034}"/>
              </a:ext>
            </a:extLst>
          </p:cNvPr>
          <p:cNvSpPr txBox="1"/>
          <p:nvPr/>
        </p:nvSpPr>
        <p:spPr>
          <a:xfrm>
            <a:off x="6647374" y="3188121"/>
            <a:ext cx="184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 2:60%</a:t>
            </a:r>
          </a:p>
          <a:p>
            <a:r>
              <a:rPr lang="en-US" dirty="0">
                <a:solidFill>
                  <a:schemeClr val="bg1"/>
                </a:solidFill>
              </a:rPr>
              <a:t>Content show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CDBA47-A04C-7FB5-21D6-DEC24AA331D1}"/>
              </a:ext>
            </a:extLst>
          </p:cNvPr>
          <p:cNvCxnSpPr>
            <a:cxnSpLocks/>
          </p:cNvCxnSpPr>
          <p:nvPr/>
        </p:nvCxnSpPr>
        <p:spPr>
          <a:xfrm>
            <a:off x="5889431" y="4338319"/>
            <a:ext cx="343465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274585-B48D-F0B8-D011-E50E3214CF09}"/>
              </a:ext>
            </a:extLst>
          </p:cNvPr>
          <p:cNvSpPr txBox="1"/>
          <p:nvPr/>
        </p:nvSpPr>
        <p:spPr>
          <a:xfrm>
            <a:off x="6746251" y="4665469"/>
            <a:ext cx="1647165" cy="3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3EBCA-D735-B513-22DF-59BDF1843B53}"/>
              </a:ext>
            </a:extLst>
          </p:cNvPr>
          <p:cNvSpPr txBox="1"/>
          <p:nvPr/>
        </p:nvSpPr>
        <p:spPr>
          <a:xfrm>
            <a:off x="6169604" y="1435246"/>
            <a:ext cx="1280891" cy="3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FE9C7C-E3FF-35F0-80A0-3B9E9F176D37}"/>
              </a:ext>
            </a:extLst>
          </p:cNvPr>
          <p:cNvSpPr txBox="1"/>
          <p:nvPr/>
        </p:nvSpPr>
        <p:spPr>
          <a:xfrm>
            <a:off x="4499429" y="5747657"/>
            <a:ext cx="560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Cursive fonts only applied for title/ or header</a:t>
            </a:r>
          </a:p>
          <a:p>
            <a:r>
              <a:rPr lang="en-US" dirty="0"/>
              <a:t> paragraphs are use  sans serif for more comfort reading</a:t>
            </a:r>
          </a:p>
        </p:txBody>
      </p:sp>
    </p:spTree>
    <p:extLst>
      <p:ext uri="{BB962C8B-B14F-4D97-AF65-F5344CB8AC3E}">
        <p14:creationId xmlns:p14="http://schemas.microsoft.com/office/powerpoint/2010/main" val="220255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pages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441B8-9501-C006-6C7A-96513D0836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243563"/>
            <a:ext cx="6681771" cy="582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Home page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118" y="-1154680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Row-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BB8867CA-2183-6944-C6FA-03D6821124F0}"/>
              </a:ext>
            </a:extLst>
          </p:cNvPr>
          <p:cNvSpPr/>
          <p:nvPr/>
        </p:nvSpPr>
        <p:spPr>
          <a:xfrm>
            <a:off x="5115318" y="394392"/>
            <a:ext cx="899886" cy="2540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EA733-E616-66A4-5A2B-0F06EBC14564}"/>
              </a:ext>
            </a:extLst>
          </p:cNvPr>
          <p:cNvSpPr txBox="1"/>
          <p:nvPr/>
        </p:nvSpPr>
        <p:spPr>
          <a:xfrm>
            <a:off x="5127320" y="1106703"/>
            <a:ext cx="9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F72A4-9123-0C77-58C5-ED9959DC2A61}"/>
              </a:ext>
            </a:extLst>
          </p:cNvPr>
          <p:cNvSpPr txBox="1"/>
          <p:nvPr/>
        </p:nvSpPr>
        <p:spPr>
          <a:xfrm>
            <a:off x="5140214" y="2206588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BDC660-FB6C-2253-B410-56CDA5E87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88" y="826307"/>
            <a:ext cx="4659636" cy="1941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CED85-5EB1-E145-438E-7851254AEC0B}"/>
              </a:ext>
            </a:extLst>
          </p:cNvPr>
          <p:cNvSpPr txBox="1"/>
          <p:nvPr/>
        </p:nvSpPr>
        <p:spPr>
          <a:xfrm>
            <a:off x="4934857" y="3556000"/>
            <a:ext cx="5471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Changs</a:t>
            </a:r>
            <a:r>
              <a:rPr lang="en-US" dirty="0"/>
              <a:t> real date</a:t>
            </a:r>
          </a:p>
          <a:p>
            <a:r>
              <a:rPr lang="en-US" dirty="0"/>
              <a:t>The color and messages also changes with the different date</a:t>
            </a:r>
          </a:p>
          <a:p>
            <a:r>
              <a:rPr lang="en-US" dirty="0"/>
              <a:t>The column will display one by one when the screen become small.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E234565A-E777-6851-4792-89F21A982494}"/>
              </a:ext>
            </a:extLst>
          </p:cNvPr>
          <p:cNvSpPr/>
          <p:nvPr/>
        </p:nvSpPr>
        <p:spPr>
          <a:xfrm>
            <a:off x="4717143" y="5341257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7BCEAEC3-8652-7D7E-35E4-D50A00D64BA7}"/>
              </a:ext>
            </a:extLst>
          </p:cNvPr>
          <p:cNvSpPr/>
          <p:nvPr/>
        </p:nvSpPr>
        <p:spPr>
          <a:xfrm>
            <a:off x="6737729" y="5366814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042E5FB-37FB-2C71-ECAC-4388A5AA5419}"/>
              </a:ext>
            </a:extLst>
          </p:cNvPr>
          <p:cNvSpPr/>
          <p:nvPr/>
        </p:nvSpPr>
        <p:spPr>
          <a:xfrm>
            <a:off x="8692551" y="5382788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51996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FD157-9FAA-1293-2A42-06A69690D04F}"/>
              </a:ext>
            </a:extLst>
          </p:cNvPr>
          <p:cNvSpPr/>
          <p:nvPr/>
        </p:nvSpPr>
        <p:spPr>
          <a:xfrm>
            <a:off x="580571" y="117693"/>
            <a:ext cx="1139371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getTime() {</a:t>
            </a:r>
            <a:br>
              <a:rPr lang="en-US" dirty="0"/>
            </a:br>
            <a:r>
              <a:rPr lang="en-US" dirty="0"/>
              <a:t>    const d = new Date();</a:t>
            </a:r>
            <a:br>
              <a:rPr lang="en-US" dirty="0"/>
            </a:br>
            <a:r>
              <a:rPr lang="en-US" dirty="0"/>
              <a:t>    const months = ["January", "February", "March", "April", "May", "June", "July", "August", "September", "October", 	"November", "December"];</a:t>
            </a:r>
            <a:br>
              <a:rPr lang="en-US" dirty="0"/>
            </a:br>
            <a:r>
              <a:rPr lang="en-US" dirty="0"/>
              <a:t>    let month = months[d.getMonth()];</a:t>
            </a:r>
            <a:br>
              <a:rPr lang="en-US" dirty="0"/>
            </a:br>
            <a:r>
              <a:rPr lang="en-US" dirty="0"/>
              <a:t>    const days = ["Sunday", "Monday", "Tuesday", "Wednesday", "Thursday", "Friday", "Saturday"]</a:t>
            </a:r>
            <a:br>
              <a:rPr lang="en-US" dirty="0"/>
            </a:br>
            <a:r>
              <a:rPr lang="en-US" dirty="0"/>
              <a:t>    let day = days[d.getDay()];</a:t>
            </a:r>
            <a:br>
              <a:rPr lang="en-US" dirty="0"/>
            </a:br>
            <a:r>
              <a:rPr lang="en-US" dirty="0"/>
              <a:t>    var date = d.getDate();</a:t>
            </a:r>
            <a:br>
              <a:rPr lang="en-US" dirty="0"/>
            </a:br>
            <a:r>
              <a:rPr lang="en-US" dirty="0"/>
              <a:t>    const time = day + ", " + month + date;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C000"/>
                </a:solidFill>
              </a:rPr>
              <a:t>const weekends="Yay, it is weekends</a:t>
            </a:r>
            <a:r>
              <a:rPr lang="ja-JP" altLang="en-US">
                <a:solidFill>
                  <a:srgbClr val="FFC000"/>
                </a:solidFill>
              </a:rPr>
              <a:t>ヾ</a:t>
            </a:r>
            <a:r>
              <a:rPr lang="en-US" altLang="ja-JP" dirty="0">
                <a:solidFill>
                  <a:srgbClr val="FFC000"/>
                </a:solidFill>
              </a:rPr>
              <a:t>(^▽^*)))";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const weekday="Boo, it is a weekday ╥﹏╥..."</a:t>
            </a:r>
            <a:br>
              <a:rPr lang="en-US" dirty="0"/>
            </a:br>
            <a:r>
              <a:rPr lang="en-US" dirty="0"/>
              <a:t>    document.getElementById("date").innerHTML=time;</a:t>
            </a:r>
            <a:br>
              <a:rPr lang="en-US" dirty="0"/>
            </a:br>
            <a:r>
              <a:rPr lang="en-US" dirty="0"/>
              <a:t>    if(day==="Saturday" || day==="Sunday"){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030A0"/>
                </a:solidFill>
              </a:rPr>
              <a:t>document.getElementById("date").style.color= "purple";</a:t>
            </a:r>
            <a:br>
              <a:rPr lang="en-US" dirty="0"/>
            </a:br>
            <a:r>
              <a:rPr lang="en-US" dirty="0"/>
              <a:t>        document.getElementById("info").innerHTML=weekends;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i="1" dirty="0"/>
              <a:t>document</a:t>
            </a:r>
            <a:r>
              <a:rPr lang="en-US" dirty="0"/>
              <a:t>.getElementById("info").style.color="yellow";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}else{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document.getElementById("date").style.color= "darkblue";</a:t>
            </a:r>
            <a:br>
              <a:rPr lang="en-US" dirty="0"/>
            </a:br>
            <a:r>
              <a:rPr lang="en-US" dirty="0"/>
              <a:t>        document.getElementById("info").innerHTML=weekday;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/>
              <a:t>document</a:t>
            </a:r>
            <a:r>
              <a:rPr lang="en-US" dirty="0"/>
              <a:t>.getElementById("info").style.color= "gray";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2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do list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1310027"/>
          </a:xfrm>
        </p:spPr>
        <p:txBody>
          <a:bodyPr anchor="ctr">
            <a:normAutofit/>
          </a:bodyPr>
          <a:lstStyle/>
          <a:p>
            <a:r>
              <a:rPr lang="en-US" dirty="0"/>
              <a:t>Add  </a:t>
            </a:r>
          </a:p>
          <a:p>
            <a:pPr marL="457200" lvl="1" indent="0">
              <a:buNone/>
            </a:pPr>
            <a:r>
              <a:rPr lang="en-US" dirty="0"/>
              <a:t>add event by click the add button</a:t>
            </a:r>
          </a:p>
          <a:p>
            <a:pPr marL="457200" lvl="1" indent="0">
              <a:buNone/>
            </a:pPr>
            <a:r>
              <a:rPr lang="en-US" dirty="0"/>
              <a:t>Or press enter</a:t>
            </a:r>
          </a:p>
          <a:p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E02FD5A-483E-0D66-B3DF-2A7E4946EE7A}"/>
              </a:ext>
            </a:extLst>
          </p:cNvPr>
          <p:cNvSpPr/>
          <p:nvPr/>
        </p:nvSpPr>
        <p:spPr>
          <a:xfrm>
            <a:off x="3828926" y="5366614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7AC70B6-FFB0-AE71-9095-974B0875E6CD}"/>
              </a:ext>
            </a:extLst>
          </p:cNvPr>
          <p:cNvSpPr/>
          <p:nvPr/>
        </p:nvSpPr>
        <p:spPr>
          <a:xfrm>
            <a:off x="5849512" y="5392171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E55390C-F778-7BE1-9212-FAFDBBE4FB22}"/>
              </a:ext>
            </a:extLst>
          </p:cNvPr>
          <p:cNvSpPr/>
          <p:nvPr/>
        </p:nvSpPr>
        <p:spPr>
          <a:xfrm>
            <a:off x="7804334" y="5408145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45B059D-4014-ECE8-BDFA-7250F12B0A0B}"/>
              </a:ext>
            </a:extLst>
          </p:cNvPr>
          <p:cNvSpPr/>
          <p:nvPr/>
        </p:nvSpPr>
        <p:spPr>
          <a:xfrm>
            <a:off x="9640588" y="5408145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Vue's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A3BD-BC82-2336-7F93-4543D6041B5B}"/>
              </a:ext>
            </a:extLst>
          </p:cNvPr>
          <p:cNvSpPr txBox="1"/>
          <p:nvPr/>
        </p:nvSpPr>
        <p:spPr>
          <a:xfrm>
            <a:off x="4571998" y="2046514"/>
            <a:ext cx="7616954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Achieve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/>
              <a:t>       click checkbox it will add decoration by line through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FC66A-ACEB-FD55-8098-BD2901A8DE88}"/>
              </a:ext>
            </a:extLst>
          </p:cNvPr>
          <p:cNvSpPr txBox="1"/>
          <p:nvPr/>
        </p:nvSpPr>
        <p:spPr>
          <a:xfrm>
            <a:off x="4746171" y="3120571"/>
            <a:ext cx="6154058" cy="91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/>
              <a:t>      delete the item and remove from list</a:t>
            </a:r>
          </a:p>
        </p:txBody>
      </p:sp>
    </p:spTree>
    <p:extLst>
      <p:ext uri="{BB962C8B-B14F-4D97-AF65-F5344CB8AC3E}">
        <p14:creationId xmlns:p14="http://schemas.microsoft.com/office/powerpoint/2010/main" val="92019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9DD9A9-577D-73A0-E943-71C82F23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36564"/>
              </p:ext>
            </p:extLst>
          </p:nvPr>
        </p:nvGraphicFramePr>
        <p:xfrm>
          <a:off x="4571020" y="362949"/>
          <a:ext cx="6754267" cy="435994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754267">
                  <a:extLst>
                    <a:ext uri="{9D8B030D-6E8A-4147-A177-3AD203B41FA5}">
                      <a16:colId xmlns:a16="http://schemas.microsoft.com/office/drawing/2014/main" val="1332450869"/>
                    </a:ext>
                  </a:extLst>
                </a:gridCol>
              </a:tblGrid>
              <a:tr h="1057075">
                <a:tc>
                  <a:txBody>
                    <a:bodyPr/>
                    <a:lstStyle/>
                    <a:p>
                      <a:r>
                        <a:rPr lang="en-US" sz="2800" dirty="0"/>
                        <a:t>nav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0013"/>
                  </a:ext>
                </a:extLst>
              </a:tr>
              <a:tr h="1057075">
                <a:tc>
                  <a:txBody>
                    <a:bodyPr/>
                    <a:lstStyle/>
                    <a:p>
                      <a:r>
                        <a:rPr lang="en-US" dirty="0"/>
                        <a:t>Personal info</a:t>
                      </a:r>
                    </a:p>
                    <a:p>
                      <a:r>
                        <a:rPr lang="en-US" dirty="0"/>
                        <a:t>Links for my hometown/ favorite song/ movie</a:t>
                      </a:r>
                    </a:p>
                    <a:p>
                      <a:r>
                        <a:rPr lang="en-US" dirty="0"/>
                        <a:t>Response design, will adjust by screen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89823"/>
                  </a:ext>
                </a:extLst>
              </a:tr>
              <a:tr h="1057075">
                <a:tc>
                  <a:txBody>
                    <a:bodyPr/>
                    <a:lstStyle/>
                    <a:p>
                      <a:r>
                        <a:rPr lang="en-US" dirty="0"/>
                        <a:t>Skill &amp; resume-&gt;link to other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25357"/>
                  </a:ext>
                </a:extLst>
              </a:tr>
              <a:tr h="1057075">
                <a:tc>
                  <a:txBody>
                    <a:bodyPr/>
                    <a:lstStyle/>
                    <a:p>
                      <a:r>
                        <a:rPr lang="en-US" dirty="0"/>
                        <a:t>Some other info and selfie</a:t>
                      </a:r>
                    </a:p>
                    <a:p>
                      <a:r>
                        <a:rPr lang="en-US" dirty="0"/>
                        <a:t>Article will adjust by screen size</a:t>
                      </a:r>
                    </a:p>
                    <a:p>
                      <a:r>
                        <a:rPr lang="en-US" dirty="0"/>
                        <a:t>Selfie is fixed size, will not adjust by screen size, to make sure show in a prefect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4704"/>
                  </a:ext>
                </a:extLst>
              </a:tr>
            </a:tbl>
          </a:graphicData>
        </a:graphic>
      </p:graphicFrame>
      <p:sp>
        <p:nvSpPr>
          <p:cNvPr id="8" name="Pentagon 7">
            <a:extLst>
              <a:ext uri="{FF2B5EF4-FFF2-40B4-BE49-F238E27FC236}">
                <a16:creationId xmlns:a16="http://schemas.microsoft.com/office/drawing/2014/main" id="{F36EDFC1-E65D-62A5-91F6-FC7F7DA0BEF9}"/>
              </a:ext>
            </a:extLst>
          </p:cNvPr>
          <p:cNvSpPr/>
          <p:nvPr/>
        </p:nvSpPr>
        <p:spPr>
          <a:xfrm>
            <a:off x="6097359" y="5427590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4B826E83-8CD2-FDD1-DA77-CA09C158053F}"/>
              </a:ext>
            </a:extLst>
          </p:cNvPr>
          <p:cNvSpPr/>
          <p:nvPr/>
        </p:nvSpPr>
        <p:spPr>
          <a:xfrm>
            <a:off x="4038385" y="5392171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715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Resume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E02FD5A-483E-0D66-B3DF-2A7E4946EE7A}"/>
              </a:ext>
            </a:extLst>
          </p:cNvPr>
          <p:cNvSpPr/>
          <p:nvPr/>
        </p:nvSpPr>
        <p:spPr>
          <a:xfrm>
            <a:off x="3828926" y="5366614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7AC70B6-FFB0-AE71-9095-974B0875E6CD}"/>
              </a:ext>
            </a:extLst>
          </p:cNvPr>
          <p:cNvSpPr/>
          <p:nvPr/>
        </p:nvSpPr>
        <p:spPr>
          <a:xfrm>
            <a:off x="5849512" y="5392171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E55390C-F778-7BE1-9212-FAFDBBE4FB22}"/>
              </a:ext>
            </a:extLst>
          </p:cNvPr>
          <p:cNvSpPr/>
          <p:nvPr/>
        </p:nvSpPr>
        <p:spPr>
          <a:xfrm>
            <a:off x="7804334" y="5408145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45B059D-4014-ECE8-BDFA-7250F12B0A0B}"/>
              </a:ext>
            </a:extLst>
          </p:cNvPr>
          <p:cNvSpPr/>
          <p:nvPr/>
        </p:nvSpPr>
        <p:spPr>
          <a:xfrm>
            <a:off x="9640588" y="5408145"/>
            <a:ext cx="1625345" cy="72571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Vue's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FC9DA-393B-6989-1BD5-741241164ECE}"/>
              </a:ext>
            </a:extLst>
          </p:cNvPr>
          <p:cNvSpPr txBox="1"/>
          <p:nvPr/>
        </p:nvSpPr>
        <p:spPr>
          <a:xfrm>
            <a:off x="4403792" y="814018"/>
            <a:ext cx="7101374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Toggle button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   show/close the resume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Variable declare by Vue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Data, computed, methods implements </a:t>
            </a:r>
          </a:p>
        </p:txBody>
      </p:sp>
    </p:spTree>
    <p:extLst>
      <p:ext uri="{BB962C8B-B14F-4D97-AF65-F5344CB8AC3E}">
        <p14:creationId xmlns:p14="http://schemas.microsoft.com/office/powerpoint/2010/main" val="201884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685</Words>
  <Application>Microsoft Macintosh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My Personal website</vt:lpstr>
      <vt:lpstr>Contents</vt:lpstr>
      <vt:lpstr>Layout</vt:lpstr>
      <vt:lpstr>pages</vt:lpstr>
      <vt:lpstr>Home page</vt:lpstr>
      <vt:lpstr>PowerPoint Presentation</vt:lpstr>
      <vt:lpstr>To do list</vt:lpstr>
      <vt:lpstr>About Me</vt:lpstr>
      <vt:lpstr>Resume</vt:lpstr>
      <vt:lpstr>Photos</vt:lpstr>
      <vt:lpstr>Education</vt:lpstr>
      <vt:lpstr>Travel</vt:lpstr>
      <vt:lpstr>Drum</vt:lpstr>
      <vt:lpstr>Movie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Personal website</dc:title>
  <dc:creator>peng ge</dc:creator>
  <cp:lastModifiedBy>peng ge</cp:lastModifiedBy>
  <cp:revision>7</cp:revision>
  <dcterms:created xsi:type="dcterms:W3CDTF">2022-06-16T17:59:07Z</dcterms:created>
  <dcterms:modified xsi:type="dcterms:W3CDTF">2022-06-17T21:02:39Z</dcterms:modified>
</cp:coreProperties>
</file>