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大家好，接下來我會用故事七步驟來介紹有關於我的故事。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ca78feb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ca78feb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我是一名大學生，非常喜歡講笑話，夢想是成為一位脫口秀演員。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a78feb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a78feb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但是周圍的人都說我不夠幽默不適合講笑話，家裡的人也不支持。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a78feb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a78feb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儘管如此，我依舊在努力研究各種的笑話。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a78feb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a78feb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但是在上台表演時，我因為講</a:t>
            </a:r>
            <a:r>
              <a:rPr lang="zh-TW"/>
              <a:t>的</a:t>
            </a:r>
            <a:r>
              <a:rPr lang="zh-TW"/>
              <a:t>笑話笑點比較奇怪，導致沒有人了解這個笑點，而冷場，下台後我感覺十分的尷尬。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a78feb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a78feb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後來，在台下</a:t>
            </a:r>
            <a:r>
              <a:rPr lang="zh-TW">
                <a:solidFill>
                  <a:schemeClr val="dk1"/>
                </a:solidFill>
              </a:rPr>
              <a:t>聽我演出</a:t>
            </a:r>
            <a:r>
              <a:rPr lang="zh-TW"/>
              <a:t>的朋友，建議我用周遭的事物來作為素材，比較容易引發共鳴。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ca78feb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ca78feb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在觀察周圍發生的事的同時，我也會記錄自己身上發生的，來當作素材。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ca78feb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ca78feb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最終我在台上表演時，逗得台下的觀眾笑聲一片，我也了解到了，我其實喜歡的就是與他人互動感覺，以上就是我的自我介紹謝謝大家。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42025" y="19791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自我介紹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阻礙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努力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意外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轉彎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41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6125"/>
            <a:ext cx="3748475" cy="3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