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大家好，接下來，我要分享我的冒險故事。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ca78feb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ca78feb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在一次的中秋節，我的朋友邀請我一起到他家樓下烤肉，所以當天我就</a:t>
            </a:r>
            <a:r>
              <a:rPr lang="zh-TW">
                <a:solidFill>
                  <a:schemeClr val="dk1"/>
                </a:solidFill>
              </a:rPr>
              <a:t>坐火車</a:t>
            </a:r>
            <a:r>
              <a:rPr lang="zh-TW"/>
              <a:t>南下去找我的朋友。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ca78feb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ca78feb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到了和朋友約定的烤肉地點，我突然出現一個想法，那就是如果我將</a:t>
            </a:r>
            <a:r>
              <a:rPr lang="zh-TW">
                <a:solidFill>
                  <a:schemeClr val="dk1"/>
                </a:solidFill>
              </a:rPr>
              <a:t>烤肉夾</a:t>
            </a:r>
            <a:r>
              <a:rPr lang="zh-TW"/>
              <a:t>放在烤架上多久，溫度才會傳到手上，抱著實驗的精神，我把</a:t>
            </a:r>
            <a:r>
              <a:rPr lang="zh-TW">
                <a:solidFill>
                  <a:schemeClr val="dk1"/>
                </a:solidFill>
              </a:rPr>
              <a:t>烤肉夾</a:t>
            </a:r>
            <a:r>
              <a:rPr lang="zh-TW"/>
              <a:t>放在烤架上。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ca78feb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ca78feb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我把</a:t>
            </a:r>
            <a:r>
              <a:rPr lang="zh-TW">
                <a:solidFill>
                  <a:schemeClr val="dk1"/>
                </a:solidFill>
              </a:rPr>
              <a:t>烤肉夾</a:t>
            </a:r>
            <a:r>
              <a:rPr lang="zh-TW"/>
              <a:t>放在烤架上一分鐘過去了，但是摸了之後還是涼涼的，所以我就繼續放著讓他加溫。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ca78febe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ca78feb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但是又過了一兩分鐘，只感覺傳到手心的溫度溫溫的而已，所以我就繼續放著，然後去上一下廁所。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ca78febe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ca78febe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結果回來後發現朋友都在笑，我一臉疑惑，但我發現我的烤肉夾被放到一邊，所以我就想把</a:t>
            </a:r>
            <a:r>
              <a:rPr lang="zh-TW">
                <a:solidFill>
                  <a:schemeClr val="dk1"/>
                </a:solidFill>
              </a:rPr>
              <a:t>烤肉夾拿去洗乾淨</a:t>
            </a:r>
            <a:r>
              <a:rPr lang="zh-TW"/>
              <a:t>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ca78febe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ca78febe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剛拿起來就感覺到傳到手心的熱度，我瞬間把夾子丟到旁邊，然後他們笑更大聲了。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ca78febe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ca78febe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經過了解，原來他們一開會笑就是因為它們也燙到了。最後這個故事告訴我們什麼，沒事不要把</a:t>
            </a:r>
            <a:r>
              <a:rPr lang="zh-TW">
                <a:solidFill>
                  <a:schemeClr val="dk1"/>
                </a:solidFill>
              </a:rPr>
              <a:t>烤肉夾放在烤架上很久</a:t>
            </a:r>
            <a:r>
              <a:rPr lang="zh-TW"/>
              <a:t>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42025" y="19791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冒險故事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阻礙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努力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意外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轉彎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結局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