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705"/>
  </p:normalViewPr>
  <p:slideViewPr>
    <p:cSldViewPr snapToGrid="0">
      <p:cViewPr varScale="1">
        <p:scale>
          <a:sx n="72" d="100"/>
          <a:sy n="72" d="100"/>
        </p:scale>
        <p:origin x="232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F8514-0A2D-44B7-90AE-ABB5A253B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2777E-8874-4FA6-B128-57D9F521A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6C8B2-8B8D-403B-9581-9F40C542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AF8B-3444-441E-A16F-DC77FD372CD3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510E8-B19A-4962-A5B4-D8BA103F2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93310-8BCF-4706-920C-8C386B45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0917-8530-430A-90AC-D9D59EB0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0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776D-D4B2-43AD-B210-ADA0D24A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3DB1A-0376-42E5-81CE-1E7920BB4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8CEF4-F20E-4BBA-B2E2-1BC768A0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AF8B-3444-441E-A16F-DC77FD372CD3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1EEE2-F669-4C73-9FBF-01502C3B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CF956-F062-4E8D-A2A9-F4B8CE11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0917-8530-430A-90AC-D9D59EB0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3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D73553-2948-4616-B938-439D353A9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37673-C7F6-4DAA-A12B-11FCADF16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B6591-F55D-4D19-AE71-59EB1458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AF8B-3444-441E-A16F-DC77FD372CD3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15BCE-6FB5-4868-977B-F8774337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DB088-B5EA-485A-9211-8C52CE87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0917-8530-430A-90AC-D9D59EB0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8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53402-AE18-4797-AA83-4BFCFA3D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89F3B-BC26-428C-92A6-52D7E526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46AC4-12AD-4E0B-B26A-600FD581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AF8B-3444-441E-A16F-DC77FD372CD3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DBAF9-2C34-4483-8B1E-36A8CB52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D243E-1BEB-45CF-8DD1-E39EE0F0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0917-8530-430A-90AC-D9D59EB0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1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D02A-53AD-4E02-9976-9C7A2895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101D-E0B6-4D34-8A3F-16FFB0B25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FD0FC-C4C4-4588-B1BF-7D1A7CB8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AF8B-3444-441E-A16F-DC77FD372CD3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C0C33-EEED-4076-8D21-BA941B913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4190D-9F03-4C43-ACDE-503B8380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0917-8530-430A-90AC-D9D59EB0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3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D629-D2E6-478D-9BFE-FD9C6808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7D6B0-7AA8-4263-91FC-C5278C2D2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C2B83-F4BE-4830-BFCA-9A5FAC0D8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220C5-D680-4F9A-9994-2A7B1870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AF8B-3444-441E-A16F-DC77FD372CD3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1FD8D-5EFC-499D-BC0E-B9E49D9D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A2A79-FDA1-4850-A000-80A5E92C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0917-8530-430A-90AC-D9D59EB0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7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5939-5DF0-4F82-A125-AB447FA0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A165C-BF0C-44AB-9356-5200E72B1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31355-B206-452A-84A7-E97614B46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1D10F-74F2-4284-A3B8-103F6DEEA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73ECC-D715-4DE8-A622-4CD106291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6C40A7-7CBC-4327-A654-80ABD6EC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AF8B-3444-441E-A16F-DC77FD372CD3}" type="datetimeFigureOut">
              <a:rPr lang="en-US" smtClean="0"/>
              <a:t>5/16/20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95CFAA-11F6-4D8A-9B50-4CA92A8E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2B100-6A4C-4998-8E6D-102051C92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0917-8530-430A-90AC-D9D59EB0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8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B2A71-4D92-4986-9DEF-87BFF7F3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B75F59-69D2-47D4-A2DE-78D531F9E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AF8B-3444-441E-A16F-DC77FD372CD3}" type="datetimeFigureOut">
              <a:rPr lang="en-US" smtClean="0"/>
              <a:t>5/16/20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86FD3-29E8-412B-B9BE-60645FBC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3681A-7E06-49DA-9DFE-9DB58E33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0917-8530-430A-90AC-D9D59EB0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0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85726-0C07-417D-9377-AD5A3EDB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AF8B-3444-441E-A16F-DC77FD372CD3}" type="datetimeFigureOut">
              <a:rPr lang="en-US" smtClean="0"/>
              <a:t>5/16/20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21245-83AA-4DF3-A68F-ED29AC2F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4DB3E-2181-49E7-A786-6F1A2C22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0917-8530-430A-90AC-D9D59EB0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3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DF6A-0CD0-4A8D-BA7A-015D17FC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72B36-9DAF-497B-9CBD-C29B74132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D0548-432E-4A72-BA35-B2F96E931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16450-AF4F-4F65-9D3D-C2D3FC78D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AF8B-3444-441E-A16F-DC77FD372CD3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E334A-D664-4BCA-B101-09C9849A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E1BC3-64FC-4AF2-A87C-BF4225499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0917-8530-430A-90AC-D9D59EB0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5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533F4-35DF-45C9-A700-35CC0742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2DBCB-8823-45F3-9299-F20DACFEB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5BDE0-DC4D-4D50-9FAA-E2326C7D5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CB8D0-E83C-4A8C-9248-974DF436A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AF8B-3444-441E-A16F-DC77FD372CD3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9A032-5406-46FF-BA2F-C37ADEA3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BE26-94D0-429E-A2CC-836130B86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0917-8530-430A-90AC-D9D59EB0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8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7AB89C-3D9E-4198-BB3F-7EA46D73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53BF2-1DB7-4EF9-A698-CE21522B3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64161-B177-4DCD-8482-34A636041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5AF8B-3444-441E-A16F-DC77FD372CD3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F05F5-707C-4849-8B4B-61E2829A3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E61E2-C405-415E-BBB2-3F70D2A4B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F0917-8530-430A-90AC-D9D59EB0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2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7A1E8-D7D4-4307-A909-0D42C7982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8000" dirty="0"/>
              <a:t>Pixar’s Lamp</a:t>
            </a:r>
            <a:br>
              <a:rPr lang="en-US" sz="8000" dirty="0"/>
            </a:br>
            <a:r>
              <a:rPr lang="en-US" sz="8000" dirty="0"/>
              <a:t>LUXO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1051E-D6D7-457F-ACF8-2D7FB37A0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Selin </a:t>
            </a:r>
            <a:r>
              <a:rPr lang="en-US" dirty="0" err="1"/>
              <a:t>Dinc</a:t>
            </a:r>
            <a:r>
              <a:rPr lang="en-US" dirty="0"/>
              <a:t> – Sinem </a:t>
            </a:r>
            <a:r>
              <a:rPr lang="en-US" dirty="0" err="1"/>
              <a:t>Ozden</a:t>
            </a:r>
            <a:endParaRPr lang="en-US" dirty="0"/>
          </a:p>
          <a:p>
            <a:pPr algn="l"/>
            <a:r>
              <a:rPr lang="en-US" dirty="0"/>
              <a:t>CS460 Final Project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Streetlight">
            <a:extLst>
              <a:ext uri="{FF2B5EF4-FFF2-40B4-BE49-F238E27FC236}">
                <a16:creationId xmlns:a16="http://schemas.microsoft.com/office/drawing/2014/main" id="{7C31A57D-F40D-44BB-BC64-47522D2F6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5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47E30-FC5E-4882-AD88-12774A66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 dirty="0"/>
              <a:t>Our Project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347DE-089B-407E-8B34-9616924F9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n-US" sz="2000" dirty="0"/>
              <a:t>We used </a:t>
            </a:r>
            <a:r>
              <a:rPr lang="en-US" sz="2000" dirty="0" err="1"/>
              <a:t>openGL</a:t>
            </a:r>
            <a:r>
              <a:rPr lang="en-US" sz="2000" dirty="0"/>
              <a:t> and C++ for this project.</a:t>
            </a:r>
          </a:p>
          <a:p>
            <a:r>
              <a:rPr lang="en-US" sz="2000" dirty="0"/>
              <a:t>Our project consists of 3 main parts. </a:t>
            </a:r>
          </a:p>
          <a:p>
            <a:pPr lvl="1"/>
            <a:r>
              <a:rPr lang="en-US" sz="2000" dirty="0"/>
              <a:t>The first part is to draw the lamp and move it.</a:t>
            </a:r>
          </a:p>
          <a:p>
            <a:pPr lvl="1"/>
            <a:r>
              <a:rPr lang="en-US" sz="2000" dirty="0"/>
              <a:t>The second part is to create the background and the lighting.</a:t>
            </a:r>
          </a:p>
          <a:p>
            <a:pPr lvl="1"/>
            <a:r>
              <a:rPr lang="en-US" sz="2000" dirty="0"/>
              <a:t>The third and the last part is to write the “P_XAR”.</a:t>
            </a:r>
          </a:p>
        </p:txBody>
      </p:sp>
      <p:pic>
        <p:nvPicPr>
          <p:cNvPr id="5" name="Picture 4" descr="A picture containing player, clock, ball, baseball&#10;&#10;Description automatically generated">
            <a:extLst>
              <a:ext uri="{FF2B5EF4-FFF2-40B4-BE49-F238E27FC236}">
                <a16:creationId xmlns:a16="http://schemas.microsoft.com/office/drawing/2014/main" id="{933B1E2A-FF11-41B2-ABA7-C3226E2F1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4" r="4919" b="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485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4DC0-DBDC-4124-BD29-A00A75C0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	Lamp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FE89E0-CCD5-4FBE-BFE0-3E66DAA7D1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2" b="43498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85D38-4FB2-4456-8D38-07744657B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sz="1800" dirty="0"/>
              <a:t>We used </a:t>
            </a:r>
            <a:r>
              <a:rPr lang="en-US" sz="1800" dirty="0" err="1"/>
              <a:t>gluCylinder</a:t>
            </a:r>
            <a:r>
              <a:rPr lang="en-US" sz="1800" dirty="0"/>
              <a:t> to make the lamp.</a:t>
            </a:r>
          </a:p>
          <a:p>
            <a:r>
              <a:rPr lang="en-US" sz="1800" dirty="0"/>
              <a:t>We separated lamp into segments to make it move easier. Lamp does 3 movements. </a:t>
            </a:r>
          </a:p>
          <a:p>
            <a:pPr lvl="1"/>
            <a:r>
              <a:rPr lang="en-US" sz="1800" dirty="0"/>
              <a:t>Forward</a:t>
            </a:r>
          </a:p>
          <a:p>
            <a:pPr lvl="1"/>
            <a:r>
              <a:rPr lang="en-US" sz="1800" dirty="0"/>
              <a:t>Rotate</a:t>
            </a:r>
          </a:p>
          <a:p>
            <a:pPr lvl="1"/>
            <a:r>
              <a:rPr lang="en-US" sz="1800" dirty="0"/>
              <a:t>Jump</a:t>
            </a:r>
          </a:p>
          <a:p>
            <a:r>
              <a:rPr lang="en-US" sz="1800" dirty="0"/>
              <a:t>Lamp also have a directed red light that also moves with the lamp.</a:t>
            </a:r>
          </a:p>
        </p:txBody>
      </p:sp>
    </p:spTree>
    <p:extLst>
      <p:ext uri="{BB962C8B-B14F-4D97-AF65-F5344CB8AC3E}">
        <p14:creationId xmlns:p14="http://schemas.microsoft.com/office/powerpoint/2010/main" val="2666604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7B7C28E-990A-4429-9D20-D19149EDB9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260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069CE-581F-4E35-8975-E8A573F60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anchor="b">
            <a:normAutofit/>
          </a:bodyPr>
          <a:lstStyle/>
          <a:p>
            <a:r>
              <a:rPr lang="en-US" sz="2800"/>
              <a:t>Background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A3B2-59A8-4C92-8EAB-9357FA487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 lnSpcReduction="10000"/>
          </a:bodyPr>
          <a:lstStyle/>
          <a:p>
            <a:r>
              <a:rPr lang="en-US" sz="2000" dirty="0"/>
              <a:t>We created a 3D environment for lamp. To achieve this:</a:t>
            </a:r>
          </a:p>
          <a:p>
            <a:pPr lvl="1"/>
            <a:r>
              <a:rPr lang="en-US" sz="2000" dirty="0"/>
              <a:t>We draw a wall and floor for the letters and the lamp stand on. </a:t>
            </a:r>
          </a:p>
          <a:p>
            <a:pPr lvl="1"/>
            <a:r>
              <a:rPr lang="en-US" sz="2000" dirty="0"/>
              <a:t>We used </a:t>
            </a:r>
            <a:r>
              <a:rPr lang="en-US" sz="2000" dirty="0" err="1"/>
              <a:t>glQuads</a:t>
            </a:r>
            <a:r>
              <a:rPr lang="en-US" sz="2000" dirty="0"/>
              <a:t> for the background.</a:t>
            </a:r>
          </a:p>
          <a:p>
            <a:r>
              <a:rPr lang="en-US" sz="2000" dirty="0"/>
              <a:t>We also set up the camera position, the light brightness and angle of the camera.</a:t>
            </a:r>
          </a:p>
        </p:txBody>
      </p:sp>
    </p:spTree>
    <p:extLst>
      <p:ext uri="{BB962C8B-B14F-4D97-AF65-F5344CB8AC3E}">
        <p14:creationId xmlns:p14="http://schemas.microsoft.com/office/powerpoint/2010/main" val="288091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8A2B-3861-4AE5-BE01-1097FC48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“P_XAR”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E0CA1-014F-4346-8A48-138677F0B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added the letters by using </a:t>
            </a:r>
            <a:r>
              <a:rPr lang="en-US" dirty="0" err="1"/>
              <a:t>gluCylinder</a:t>
            </a:r>
            <a:r>
              <a:rPr lang="en-US" dirty="0"/>
              <a:t> instead of using a model.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732A268-2684-4394-9139-3EE81C231C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2" b="41888"/>
          <a:stretch/>
        </p:blipFill>
        <p:spPr>
          <a:xfrm>
            <a:off x="-94267" y="2764737"/>
            <a:ext cx="12435932" cy="4172021"/>
          </a:xfrm>
          <a:custGeom>
            <a:avLst/>
            <a:gdLst/>
            <a:ahLst/>
            <a:cxnLst/>
            <a:rect l="l" t="t" r="r" b="b"/>
            <a:pathLst>
              <a:path w="12201168" h="4093262">
                <a:moveTo>
                  <a:pt x="12201168" y="0"/>
                </a:moveTo>
                <a:lnTo>
                  <a:pt x="12201168" y="4093262"/>
                </a:lnTo>
                <a:lnTo>
                  <a:pt x="0" y="4093262"/>
                </a:lnTo>
                <a:lnTo>
                  <a:pt x="0" y="49771"/>
                </a:lnTo>
                <a:lnTo>
                  <a:pt x="344880" y="64399"/>
                </a:lnTo>
                <a:cubicBezTo>
                  <a:pt x="3386438" y="213466"/>
                  <a:pt x="6427997" y="534535"/>
                  <a:pt x="9469555" y="167599"/>
                </a:cubicBezTo>
                <a:cubicBezTo>
                  <a:pt x="10229945" y="75865"/>
                  <a:pt x="10990334" y="27132"/>
                  <a:pt x="11750723" y="796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3542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31598CC-E9D8-46F1-A31D-21527BFD6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52310-38D3-4588-8A64-BA5C77F8A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600" dirty="0">
                <a:solidFill>
                  <a:srgbClr val="7030A0"/>
                </a:solidFill>
              </a:rPr>
              <a:t>DEMO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631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3d Glasses">
            <a:extLst>
              <a:ext uri="{FF2B5EF4-FFF2-40B4-BE49-F238E27FC236}">
                <a16:creationId xmlns:a16="http://schemas.microsoft.com/office/drawing/2014/main" id="{D494BB65-A25E-4AE8-B3E5-B60196DD6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5968" y="1109670"/>
            <a:ext cx="2482114" cy="2482114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632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F61ABFD-DE05-41FD-A6B7-6D40196C1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55865" y="1026771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Remote control">
            <a:extLst>
              <a:ext uri="{FF2B5EF4-FFF2-40B4-BE49-F238E27FC236}">
                <a16:creationId xmlns:a16="http://schemas.microsoft.com/office/drawing/2014/main" id="{2EF0EE44-E621-4DED-AA67-ED95C8C377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11331" y="4626194"/>
            <a:ext cx="2066062" cy="2066062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F646DF8-223D-47DD-95B1-F2654229E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97791" y="402001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0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39F1F-C0A2-42F3-88E4-3E870405A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25308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188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Pixar’s Lamp LUXO</vt:lpstr>
      <vt:lpstr>Our Project</vt:lpstr>
      <vt:lpstr> Lamp</vt:lpstr>
      <vt:lpstr>Background</vt:lpstr>
      <vt:lpstr>The “P_XAR”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LUXO</dc:title>
  <dc:creator>Sinem Özden</dc:creator>
  <cp:lastModifiedBy>seloncan@gmail.com</cp:lastModifiedBy>
  <cp:revision>4</cp:revision>
  <dcterms:created xsi:type="dcterms:W3CDTF">2020-05-14T04:07:18Z</dcterms:created>
  <dcterms:modified xsi:type="dcterms:W3CDTF">2020-05-17T00:08:07Z</dcterms:modified>
</cp:coreProperties>
</file>